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34"/>
  </p:notesMasterIdLst>
  <p:sldIdLst>
    <p:sldId id="369" r:id="rId2"/>
    <p:sldId id="370" r:id="rId3"/>
    <p:sldId id="373" r:id="rId4"/>
    <p:sldId id="400" r:id="rId5"/>
    <p:sldId id="401" r:id="rId6"/>
    <p:sldId id="374" r:id="rId7"/>
    <p:sldId id="375" r:id="rId8"/>
    <p:sldId id="376" r:id="rId9"/>
    <p:sldId id="377" r:id="rId10"/>
    <p:sldId id="378" r:id="rId11"/>
    <p:sldId id="402" r:id="rId12"/>
    <p:sldId id="404" r:id="rId13"/>
    <p:sldId id="405" r:id="rId14"/>
    <p:sldId id="406" r:id="rId15"/>
    <p:sldId id="380" r:id="rId16"/>
    <p:sldId id="408" r:id="rId17"/>
    <p:sldId id="381" r:id="rId18"/>
    <p:sldId id="383" r:id="rId19"/>
    <p:sldId id="384" r:id="rId20"/>
    <p:sldId id="385" r:id="rId21"/>
    <p:sldId id="386" r:id="rId22"/>
    <p:sldId id="387" r:id="rId23"/>
    <p:sldId id="394" r:id="rId24"/>
    <p:sldId id="395" r:id="rId25"/>
    <p:sldId id="396" r:id="rId26"/>
    <p:sldId id="397" r:id="rId27"/>
    <p:sldId id="398" r:id="rId28"/>
    <p:sldId id="389" r:id="rId29"/>
    <p:sldId id="391" r:id="rId30"/>
    <p:sldId id="392" r:id="rId31"/>
    <p:sldId id="407" r:id="rId32"/>
    <p:sldId id="39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  <a:srgbClr val="B0E0E6"/>
    <a:srgbClr val="1A3A5C"/>
    <a:srgbClr val="4A1A5C"/>
    <a:srgbClr val="5C3A1A"/>
    <a:srgbClr val="1D5C3A"/>
    <a:srgbClr val="0F9ED5"/>
    <a:srgbClr val="1D6E5A"/>
    <a:srgbClr val="FF6B35"/>
    <a:srgbClr val="00B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8ADF74-E895-42FB-8C87-5E3EF0255195}" v="1340" dt="2026-06-20T13:04:33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844" autoAdjust="0"/>
  </p:normalViewPr>
  <p:slideViewPr>
    <p:cSldViewPr snapToGrid="0">
      <p:cViewPr varScale="1">
        <p:scale>
          <a:sx n="105" d="100"/>
          <a:sy n="105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ğra Tüzemen" userId="f93f8c899afea5ed" providerId="LiveId" clId="{DB56DDDE-6E2B-466D-830D-A5B034AE8006}"/>
    <pc:docChg chg="undo redo custSel addSld delSld modSld sldOrd">
      <pc:chgData name="Buğra Tüzemen" userId="f93f8c899afea5ed" providerId="LiveId" clId="{DB56DDDE-6E2B-466D-830D-A5B034AE8006}" dt="2026-06-21T20:50:23.184" v="5920" actId="20577"/>
      <pc:docMkLst>
        <pc:docMk/>
      </pc:docMkLst>
      <pc:sldChg chg="addSp delSp modSp new mod setBg">
        <pc:chgData name="Buğra Tüzemen" userId="f93f8c899afea5ed" providerId="LiveId" clId="{DB56DDDE-6E2B-466D-830D-A5B034AE8006}" dt="2026-06-15T21:04:41.709" v="2183" actId="14100"/>
        <pc:sldMkLst>
          <pc:docMk/>
          <pc:sldMk cId="1601985005" sldId="369"/>
        </pc:sldMkLst>
        <pc:spChg chg="add mod">
          <ac:chgData name="Buğra Tüzemen" userId="f93f8c899afea5ed" providerId="LiveId" clId="{DB56DDDE-6E2B-466D-830D-A5B034AE8006}" dt="2026-06-15T17:19:12.127" v="714" actId="20577"/>
          <ac:spMkLst>
            <pc:docMk/>
            <pc:sldMk cId="1601985005" sldId="369"/>
            <ac:spMk id="10" creationId="{B61D0333-2589-5051-61E4-CAD0460E5130}"/>
          </ac:spMkLst>
        </pc:spChg>
        <pc:picChg chg="add mod ord">
          <ac:chgData name="Buğra Tüzemen" userId="f93f8c899afea5ed" providerId="LiveId" clId="{DB56DDDE-6E2B-466D-830D-A5B034AE8006}" dt="2026-06-15T21:04:41.709" v="2183" actId="14100"/>
          <ac:picMkLst>
            <pc:docMk/>
            <pc:sldMk cId="1601985005" sldId="369"/>
            <ac:picMk id="3" creationId="{57ABDDB0-3A46-C27B-AFA2-3457112FC913}"/>
          </ac:picMkLst>
        </pc:picChg>
      </pc:sldChg>
      <pc:sldChg chg="addSp delSp modSp add mod setBg">
        <pc:chgData name="Buğra Tüzemen" userId="f93f8c899afea5ed" providerId="LiveId" clId="{DB56DDDE-6E2B-466D-830D-A5B034AE8006}" dt="2026-06-20T12:54:23.306" v="5709" actId="20577"/>
        <pc:sldMkLst>
          <pc:docMk/>
          <pc:sldMk cId="2759280897" sldId="370"/>
        </pc:sldMkLst>
        <pc:spChg chg="add mod">
          <ac:chgData name="Buğra Tüzemen" userId="f93f8c899afea5ed" providerId="LiveId" clId="{DB56DDDE-6E2B-466D-830D-A5B034AE8006}" dt="2026-06-20T12:54:23.306" v="5709" actId="20577"/>
          <ac:spMkLst>
            <pc:docMk/>
            <pc:sldMk cId="2759280897" sldId="370"/>
            <ac:spMk id="2" creationId="{C7911E68-83DD-EEC8-DF77-2778A0BE864B}"/>
          </ac:spMkLst>
        </pc:spChg>
        <pc:spChg chg="add mod ord modVis">
          <ac:chgData name="Buğra Tüzemen" userId="f93f8c899afea5ed" providerId="LiveId" clId="{DB56DDDE-6E2B-466D-830D-A5B034AE8006}" dt="2026-06-15T17:18:00.050" v="574" actId="1035"/>
          <ac:spMkLst>
            <pc:docMk/>
            <pc:sldMk cId="2759280897" sldId="370"/>
            <ac:spMk id="4" creationId="{5561DC7A-57A5-2652-83EC-A7B53D0D4029}"/>
          </ac:spMkLst>
        </pc:spChg>
        <pc:spChg chg="add mod modVis">
          <ac:chgData name="Buğra Tüzemen" userId="f93f8c899afea5ed" providerId="LiveId" clId="{DB56DDDE-6E2B-466D-830D-A5B034AE8006}" dt="2026-06-15T16:56:53.544" v="327" actId="14429"/>
          <ac:spMkLst>
            <pc:docMk/>
            <pc:sldMk cId="2759280897" sldId="370"/>
            <ac:spMk id="6" creationId="{E8A8EAB8-D2FF-444D-B34B-7D32F106AD0E}"/>
          </ac:spMkLst>
        </pc:spChg>
        <pc:picChg chg="add del mod modCrop">
          <ac:chgData name="Buğra Tüzemen" userId="f93f8c899afea5ed" providerId="LiveId" clId="{DB56DDDE-6E2B-466D-830D-A5B034AE8006}" dt="2026-06-15T17:21:56.187" v="719" actId="732"/>
          <ac:picMkLst>
            <pc:docMk/>
            <pc:sldMk cId="2759280897" sldId="370"/>
            <ac:picMk id="3" creationId="{E227F245-0712-37B6-33F5-90E5860D20FF}"/>
          </ac:picMkLst>
        </pc:picChg>
        <pc:cxnChg chg="add mod modVis">
          <ac:chgData name="Buğra Tüzemen" userId="f93f8c899afea5ed" providerId="LiveId" clId="{DB56DDDE-6E2B-466D-830D-A5B034AE8006}" dt="2026-06-15T17:18:15.926" v="626" actId="1037"/>
          <ac:cxnSpMkLst>
            <pc:docMk/>
            <pc:sldMk cId="2759280897" sldId="370"/>
            <ac:cxnSpMk id="11" creationId="{EEA38897-7BA3-4408-8083-3235339C4A60}"/>
          </ac:cxnSpMkLst>
        </pc:cxnChg>
        <pc:cxnChg chg="add del mod modVis">
          <ac:chgData name="Buğra Tüzemen" userId="f93f8c899afea5ed" providerId="LiveId" clId="{DB56DDDE-6E2B-466D-830D-A5B034AE8006}" dt="2026-06-20T12:51:46.479" v="5530" actId="478"/>
          <ac:cxnSpMkLst>
            <pc:docMk/>
            <pc:sldMk cId="2759280897" sldId="370"/>
            <ac:cxnSpMk id="13" creationId="{F11AD06B-AB20-4097-8606-5DA00DBACE88}"/>
          </ac:cxnSpMkLst>
        </pc:cxnChg>
      </pc:sldChg>
      <pc:sldChg chg="addSp delSp modSp add mod">
        <pc:chgData name="Buğra Tüzemen" userId="f93f8c899afea5ed" providerId="LiveId" clId="{DB56DDDE-6E2B-466D-830D-A5B034AE8006}" dt="2026-06-19T17:15:12.621" v="5231" actId="478"/>
        <pc:sldMkLst>
          <pc:docMk/>
          <pc:sldMk cId="1723278938" sldId="373"/>
        </pc:sldMkLst>
        <pc:spChg chg="mod">
          <ac:chgData name="Buğra Tüzemen" userId="f93f8c899afea5ed" providerId="LiveId" clId="{DB56DDDE-6E2B-466D-830D-A5B034AE8006}" dt="2026-06-15T17:47:15.234" v="1022" actId="14100"/>
          <ac:spMkLst>
            <pc:docMk/>
            <pc:sldMk cId="1723278938" sldId="373"/>
            <ac:spMk id="2" creationId="{C7911E68-83DD-EEC8-DF77-2778A0BE864B}"/>
          </ac:spMkLst>
        </pc:spChg>
        <pc:spChg chg="mod">
          <ac:chgData name="Buğra Tüzemen" userId="f93f8c899afea5ed" providerId="LiveId" clId="{DB56DDDE-6E2B-466D-830D-A5B034AE8006}" dt="2026-06-15T17:32:12.708" v="744" actId="14100"/>
          <ac:spMkLst>
            <pc:docMk/>
            <pc:sldMk cId="1723278938" sldId="373"/>
            <ac:spMk id="4" creationId="{5561DC7A-57A5-2652-83EC-A7B53D0D4029}"/>
          </ac:spMkLst>
        </pc:spChg>
        <pc:spChg chg="add mod">
          <ac:chgData name="Buğra Tüzemen" userId="f93f8c899afea5ed" providerId="LiveId" clId="{DB56DDDE-6E2B-466D-830D-A5B034AE8006}" dt="2026-06-15T19:29:50.989" v="1735" actId="1076"/>
          <ac:spMkLst>
            <pc:docMk/>
            <pc:sldMk cId="1723278938" sldId="373"/>
            <ac:spMk id="35" creationId="{B22DB55C-DC77-4C84-DA06-74C27A9FD5B7}"/>
          </ac:spMkLst>
        </pc:spChg>
        <pc:picChg chg="mod">
          <ac:chgData name="Buğra Tüzemen" userId="f93f8c899afea5ed" providerId="LiveId" clId="{DB56DDDE-6E2B-466D-830D-A5B034AE8006}" dt="2026-06-15T17:46:29.016" v="940" actId="1037"/>
          <ac:picMkLst>
            <pc:docMk/>
            <pc:sldMk cId="1723278938" sldId="373"/>
            <ac:picMk id="14" creationId="{3B20A304-5107-9992-3674-218A46D013B0}"/>
          </ac:picMkLst>
        </pc:picChg>
        <pc:cxnChg chg="add mod">
          <ac:chgData name="Buğra Tüzemen" userId="f93f8c899afea5ed" providerId="LiveId" clId="{DB56DDDE-6E2B-466D-830D-A5B034AE8006}" dt="2026-06-15T17:32:32.098" v="745"/>
          <ac:cxnSpMkLst>
            <pc:docMk/>
            <pc:sldMk cId="1723278938" sldId="373"/>
            <ac:cxnSpMk id="5" creationId="{549871B2-78EB-1FF0-0D16-FBF8630FE536}"/>
          </ac:cxnSpMkLst>
        </pc:cxnChg>
      </pc:sldChg>
      <pc:sldChg chg="addSp delSp modSp add mod">
        <pc:chgData name="Buğra Tüzemen" userId="f93f8c899afea5ed" providerId="LiveId" clId="{DB56DDDE-6E2B-466D-830D-A5B034AE8006}" dt="2026-06-20T15:41:38.124" v="5894" actId="20577"/>
        <pc:sldMkLst>
          <pc:docMk/>
          <pc:sldMk cId="1703298991" sldId="374"/>
        </pc:sldMkLst>
        <pc:spChg chg="add mod">
          <ac:chgData name="Buğra Tüzemen" userId="f93f8c899afea5ed" providerId="LiveId" clId="{DB56DDDE-6E2B-466D-830D-A5B034AE8006}" dt="2026-06-20T15:41:38.124" v="5894" actId="20577"/>
          <ac:spMkLst>
            <pc:docMk/>
            <pc:sldMk cId="1703298991" sldId="374"/>
            <ac:spMk id="3" creationId="{33ADBF50-DAEF-005B-E76D-025699CF7344}"/>
          </ac:spMkLst>
        </pc:spChg>
        <pc:spChg chg="mod">
          <ac:chgData name="Buğra Tüzemen" userId="f93f8c899afea5ed" providerId="LiveId" clId="{DB56DDDE-6E2B-466D-830D-A5B034AE8006}" dt="2026-06-15T18:03:09.885" v="1248" actId="20577"/>
          <ac:spMkLst>
            <pc:docMk/>
            <pc:sldMk cId="1703298991" sldId="374"/>
            <ac:spMk id="4" creationId="{DB0FC50B-F463-264B-0044-2B3551E1724C}"/>
          </ac:spMkLst>
        </pc:spChg>
        <pc:spChg chg="add mod">
          <ac:chgData name="Buğra Tüzemen" userId="f93f8c899afea5ed" providerId="LiveId" clId="{DB56DDDE-6E2B-466D-830D-A5B034AE8006}" dt="2026-06-15T18:07:31.411" v="1353" actId="1076"/>
          <ac:spMkLst>
            <pc:docMk/>
            <pc:sldMk cId="1703298991" sldId="374"/>
            <ac:spMk id="13" creationId="{1D2E772A-1C58-06FA-B523-D97925232121}"/>
          </ac:spMkLst>
        </pc:spChg>
        <pc:spChg chg="mod">
          <ac:chgData name="Buğra Tüzemen" userId="f93f8c899afea5ed" providerId="LiveId" clId="{DB56DDDE-6E2B-466D-830D-A5B034AE8006}" dt="2026-06-15T18:06:56.724" v="1327" actId="20577"/>
          <ac:spMkLst>
            <pc:docMk/>
            <pc:sldMk cId="1703298991" sldId="374"/>
            <ac:spMk id="31" creationId="{D2F665A8-2F53-B28C-D8CB-ED1ACEAA16DF}"/>
          </ac:spMkLst>
        </pc:spChg>
        <pc:spChg chg="mod">
          <ac:chgData name="Buğra Tüzemen" userId="f93f8c899afea5ed" providerId="LiveId" clId="{DB56DDDE-6E2B-466D-830D-A5B034AE8006}" dt="2026-06-15T18:05:49.548" v="1316" actId="164"/>
          <ac:spMkLst>
            <pc:docMk/>
            <pc:sldMk cId="1703298991" sldId="374"/>
            <ac:spMk id="33" creationId="{E2640A18-2240-13B9-8853-2EB2187FF984}"/>
          </ac:spMkLst>
        </pc:spChg>
        <pc:grpChg chg="add mod">
          <ac:chgData name="Buğra Tüzemen" userId="f93f8c899afea5ed" providerId="LiveId" clId="{DB56DDDE-6E2B-466D-830D-A5B034AE8006}" dt="2026-06-15T18:06:46.354" v="1323" actId="1076"/>
          <ac:grpSpMkLst>
            <pc:docMk/>
            <pc:sldMk cId="1703298991" sldId="374"/>
            <ac:grpSpMk id="11" creationId="{7D60C44D-5425-4613-8B6B-4E5B281EE03F}"/>
          </ac:grpSpMkLst>
        </pc:grpChg>
        <pc:picChg chg="add del">
          <ac:chgData name="Buğra Tüzemen" userId="f93f8c899afea5ed" providerId="LiveId" clId="{DB56DDDE-6E2B-466D-830D-A5B034AE8006}" dt="2026-06-15T18:02:54.395" v="1222" actId="478"/>
          <ac:picMkLst>
            <pc:docMk/>
            <pc:sldMk cId="1703298991" sldId="374"/>
            <ac:picMk id="14" creationId="{24ABF487-6CD2-5A60-03E0-B117EF4FF1E3}"/>
          </ac:picMkLst>
        </pc:picChg>
        <pc:cxnChg chg="add mod">
          <ac:chgData name="Buğra Tüzemen" userId="f93f8c899afea5ed" providerId="LiveId" clId="{DB56DDDE-6E2B-466D-830D-A5B034AE8006}" dt="2026-06-15T18:08:17.196" v="1407" actId="692"/>
          <ac:cxnSpMkLst>
            <pc:docMk/>
            <pc:sldMk cId="1703298991" sldId="374"/>
            <ac:cxnSpMk id="18" creationId="{37A685E5-47AD-1830-1FC3-D6DF72725C2A}"/>
          </ac:cxnSpMkLst>
        </pc:cxnChg>
      </pc:sldChg>
      <pc:sldChg chg="addSp delSp modSp add mod">
        <pc:chgData name="Buğra Tüzemen" userId="f93f8c899afea5ed" providerId="LiveId" clId="{DB56DDDE-6E2B-466D-830D-A5B034AE8006}" dt="2026-06-19T18:19:48.211" v="5461" actId="20577"/>
        <pc:sldMkLst>
          <pc:docMk/>
          <pc:sldMk cId="2224918049" sldId="375"/>
        </pc:sldMkLst>
        <pc:spChg chg="mod">
          <ac:chgData name="Buğra Tüzemen" userId="f93f8c899afea5ed" providerId="LiveId" clId="{DB56DDDE-6E2B-466D-830D-A5B034AE8006}" dt="2026-06-15T19:36:15.437" v="1769" actId="14100"/>
          <ac:spMkLst>
            <pc:docMk/>
            <pc:sldMk cId="2224918049" sldId="375"/>
            <ac:spMk id="4" creationId="{814DF37D-5FB4-8856-FEA0-30F815FA0FD3}"/>
          </ac:spMkLst>
        </pc:spChg>
        <pc:spChg chg="mod">
          <ac:chgData name="Buğra Tüzemen" userId="f93f8c899afea5ed" providerId="LiveId" clId="{DB56DDDE-6E2B-466D-830D-A5B034AE8006}" dt="2026-06-15T19:08:08.045" v="1452" actId="2711"/>
          <ac:spMkLst>
            <pc:docMk/>
            <pc:sldMk cId="2224918049" sldId="375"/>
            <ac:spMk id="16" creationId="{45FCBA87-45E9-9C98-CE60-42B8F7C0FAB4}"/>
          </ac:spMkLst>
        </pc:spChg>
        <pc:spChg chg="add mod modVis">
          <ac:chgData name="Buğra Tüzemen" userId="f93f8c899afea5ed" providerId="LiveId" clId="{DB56DDDE-6E2B-466D-830D-A5B034AE8006}" dt="2026-06-19T18:19:48.211" v="5461" actId="20577"/>
          <ac:spMkLst>
            <pc:docMk/>
            <pc:sldMk cId="2224918049" sldId="375"/>
            <ac:spMk id="19" creationId="{EA03ABD0-88B8-0A1F-B489-738DF7549468}"/>
          </ac:spMkLst>
        </pc:spChg>
        <pc:spChg chg="add mod">
          <ac:chgData name="Buğra Tüzemen" userId="f93f8c899afea5ed" providerId="LiveId" clId="{DB56DDDE-6E2B-466D-830D-A5B034AE8006}" dt="2026-06-15T19:33:39.206" v="1754" actId="207"/>
          <ac:spMkLst>
            <pc:docMk/>
            <pc:sldMk cId="2224918049" sldId="375"/>
            <ac:spMk id="21" creationId="{2A698190-03A0-D9F2-176E-10462B05223D}"/>
          </ac:spMkLst>
        </pc:spChg>
        <pc:spChg chg="add mod">
          <ac:chgData name="Buğra Tüzemen" userId="f93f8c899afea5ed" providerId="LiveId" clId="{DB56DDDE-6E2B-466D-830D-A5B034AE8006}" dt="2026-06-15T19:33:39.206" v="1754" actId="207"/>
          <ac:spMkLst>
            <pc:docMk/>
            <pc:sldMk cId="2224918049" sldId="375"/>
            <ac:spMk id="23" creationId="{91B55B6B-08AB-2F69-AE7D-D71AD98D042E}"/>
          </ac:spMkLst>
        </pc:spChg>
        <pc:spChg chg="add mod">
          <ac:chgData name="Buğra Tüzemen" userId="f93f8c899afea5ed" providerId="LiveId" clId="{DB56DDDE-6E2B-466D-830D-A5B034AE8006}" dt="2026-06-15T19:33:39.206" v="1754" actId="207"/>
          <ac:spMkLst>
            <pc:docMk/>
            <pc:sldMk cId="2224918049" sldId="375"/>
            <ac:spMk id="25" creationId="{13663639-F697-70E2-365D-3F1362A37CEC}"/>
          </ac:spMkLst>
        </pc:spChg>
        <pc:spChg chg="add mod">
          <ac:chgData name="Buğra Tüzemen" userId="f93f8c899afea5ed" providerId="LiveId" clId="{DB56DDDE-6E2B-466D-830D-A5B034AE8006}" dt="2026-06-15T19:33:39.206" v="1754" actId="207"/>
          <ac:spMkLst>
            <pc:docMk/>
            <pc:sldMk cId="2224918049" sldId="375"/>
            <ac:spMk id="27" creationId="{2AA133D4-6B5F-3AF0-B692-284E62A46A08}"/>
          </ac:spMkLst>
        </pc:spChg>
        <pc:spChg chg="add mod">
          <ac:chgData name="Buğra Tüzemen" userId="f93f8c899afea5ed" providerId="LiveId" clId="{DB56DDDE-6E2B-466D-830D-A5B034AE8006}" dt="2026-06-15T19:33:39.206" v="1754" actId="207"/>
          <ac:spMkLst>
            <pc:docMk/>
            <pc:sldMk cId="2224918049" sldId="375"/>
            <ac:spMk id="29" creationId="{2AC96BDD-E358-7C10-4353-B3A0BD381890}"/>
          </ac:spMkLst>
        </pc:spChg>
        <pc:spChg chg="add mod">
          <ac:chgData name="Buğra Tüzemen" userId="f93f8c899afea5ed" providerId="LiveId" clId="{DB56DDDE-6E2B-466D-830D-A5B034AE8006}" dt="2026-06-15T19:33:54.230" v="1758" actId="207"/>
          <ac:spMkLst>
            <pc:docMk/>
            <pc:sldMk cId="2224918049" sldId="375"/>
            <ac:spMk id="32" creationId="{344FBB40-B8A6-AD56-F873-B7069AB202CF}"/>
          </ac:spMkLst>
        </pc:spChg>
        <pc:spChg chg="mod">
          <ac:chgData name="Buğra Tüzemen" userId="f93f8c899afea5ed" providerId="LiveId" clId="{DB56DDDE-6E2B-466D-830D-A5B034AE8006}" dt="2026-06-15T19:08:08.045" v="1452" actId="2711"/>
          <ac:spMkLst>
            <pc:docMk/>
            <pc:sldMk cId="2224918049" sldId="375"/>
            <ac:spMk id="47" creationId="{D65EA6AF-902E-474A-8AFB-48BCE313A034}"/>
          </ac:spMkLst>
        </pc:spChg>
        <pc:spChg chg="add mod">
          <ac:chgData name="Buğra Tüzemen" userId="f93f8c899afea5ed" providerId="LiveId" clId="{DB56DDDE-6E2B-466D-830D-A5B034AE8006}" dt="2026-06-19T18:16:27.981" v="5442" actId="1076"/>
          <ac:spMkLst>
            <pc:docMk/>
            <pc:sldMk cId="2224918049" sldId="375"/>
            <ac:spMk id="49" creationId="{C1016C09-F142-1F8C-46F5-F120D97D291E}"/>
          </ac:spMkLst>
        </pc:spChg>
        <pc:spChg chg="add mod">
          <ac:chgData name="Buğra Tüzemen" userId="f93f8c899afea5ed" providerId="LiveId" clId="{DB56DDDE-6E2B-466D-830D-A5B034AE8006}" dt="2026-06-19T18:16:27.981" v="5442" actId="1076"/>
          <ac:spMkLst>
            <pc:docMk/>
            <pc:sldMk cId="2224918049" sldId="375"/>
            <ac:spMk id="50" creationId="{DB159AAD-E1BE-2B18-E304-79AAD20A4E2B}"/>
          </ac:spMkLst>
        </pc:spChg>
        <pc:spChg chg="add mod">
          <ac:chgData name="Buğra Tüzemen" userId="f93f8c899afea5ed" providerId="LiveId" clId="{DB56DDDE-6E2B-466D-830D-A5B034AE8006}" dt="2026-06-15T19:16:53.941" v="1623"/>
          <ac:spMkLst>
            <pc:docMk/>
            <pc:sldMk cId="2224918049" sldId="375"/>
            <ac:spMk id="51" creationId="{11B62FEA-4AB3-AAA0-D7DE-DEA979FA6695}"/>
          </ac:spMkLst>
        </pc:spChg>
        <pc:spChg chg="add mod">
          <ac:chgData name="Buğra Tüzemen" userId="f93f8c899afea5ed" providerId="LiveId" clId="{DB56DDDE-6E2B-466D-830D-A5B034AE8006}" dt="2026-06-15T19:16:31.221" v="1604" actId="1076"/>
          <ac:spMkLst>
            <pc:docMk/>
            <pc:sldMk cId="2224918049" sldId="375"/>
            <ac:spMk id="52" creationId="{B762DE05-9BEA-873E-D6B2-BCE5DB7CE2E4}"/>
          </ac:spMkLst>
        </pc:spChg>
        <pc:spChg chg="add mod">
          <ac:chgData name="Buğra Tüzemen" userId="f93f8c899afea5ed" providerId="LiveId" clId="{DB56DDDE-6E2B-466D-830D-A5B034AE8006}" dt="2026-06-19T18:15:57.537" v="5434" actId="20577"/>
          <ac:spMkLst>
            <pc:docMk/>
            <pc:sldMk cId="2224918049" sldId="375"/>
            <ac:spMk id="59" creationId="{35B6CE84-8610-AAB4-8D21-0E8CDA7ECFDE}"/>
          </ac:spMkLst>
        </pc:spChg>
        <pc:spChg chg="add mod">
          <ac:chgData name="Buğra Tüzemen" userId="f93f8c899afea5ed" providerId="LiveId" clId="{DB56DDDE-6E2B-466D-830D-A5B034AE8006}" dt="2026-06-15T19:56:17.655" v="2043" actId="14100"/>
          <ac:spMkLst>
            <pc:docMk/>
            <pc:sldMk cId="2224918049" sldId="375"/>
            <ac:spMk id="61" creationId="{A1EF70F0-18E9-9318-9791-D93CC2242D20}"/>
          </ac:spMkLst>
        </pc:spChg>
        <pc:grpChg chg="add mod">
          <ac:chgData name="Buğra Tüzemen" userId="f93f8c899afea5ed" providerId="LiveId" clId="{DB56DDDE-6E2B-466D-830D-A5B034AE8006}" dt="2026-06-15T18:13:23.261" v="1415" actId="1076"/>
          <ac:grpSpMkLst>
            <pc:docMk/>
            <pc:sldMk cId="2224918049" sldId="375"/>
            <ac:grpSpMk id="48" creationId="{563CF925-B34F-A691-38EE-B1685E838215}"/>
          </ac:grpSpMkLst>
        </pc:grpChg>
        <pc:picChg chg="add mod">
          <ac:chgData name="Buğra Tüzemen" userId="f93f8c899afea5ed" providerId="LiveId" clId="{DB56DDDE-6E2B-466D-830D-A5B034AE8006}" dt="2026-06-15T19:28:03.945" v="1728" actId="1076"/>
          <ac:picMkLst>
            <pc:docMk/>
            <pc:sldMk cId="2224918049" sldId="375"/>
            <ac:picMk id="56" creationId="{6C1E4EA5-DC92-7F0C-9FBC-1380B4A56077}"/>
          </ac:picMkLst>
        </pc:picChg>
        <pc:cxnChg chg="mod">
          <ac:chgData name="Buğra Tüzemen" userId="f93f8c899afea5ed" providerId="LiveId" clId="{DB56DDDE-6E2B-466D-830D-A5B034AE8006}" dt="2026-06-15T19:36:28.716" v="1770" actId="14100"/>
          <ac:cxnSpMkLst>
            <pc:docMk/>
            <pc:sldMk cId="2224918049" sldId="375"/>
            <ac:cxnSpMk id="5" creationId="{227CB4F5-84D7-CFFE-AFCB-A295E40E0E86}"/>
          </ac:cxnSpMkLst>
        </pc:cxnChg>
      </pc:sldChg>
      <pc:sldChg chg="addSp delSp modSp add mod">
        <pc:chgData name="Buğra Tüzemen" userId="f93f8c899afea5ed" providerId="LiveId" clId="{DB56DDDE-6E2B-466D-830D-A5B034AE8006}" dt="2026-06-15T19:54:31.530" v="2019" actId="14100"/>
        <pc:sldMkLst>
          <pc:docMk/>
          <pc:sldMk cId="3729775279" sldId="376"/>
        </pc:sldMkLst>
        <pc:spChg chg="mod">
          <ac:chgData name="Buğra Tüzemen" userId="f93f8c899afea5ed" providerId="LiveId" clId="{DB56DDDE-6E2B-466D-830D-A5B034AE8006}" dt="2026-06-15T19:41:53.346" v="1774" actId="2711"/>
          <ac:spMkLst>
            <pc:docMk/>
            <pc:sldMk cId="3729775279" sldId="376"/>
            <ac:spMk id="4" creationId="{60AEE149-2264-8B79-1636-1967F2D425A7}"/>
          </ac:spMkLst>
        </pc:spChg>
        <pc:spChg chg="add mod">
          <ac:chgData name="Buğra Tüzemen" userId="f93f8c899afea5ed" providerId="LiveId" clId="{DB56DDDE-6E2B-466D-830D-A5B034AE8006}" dt="2026-06-15T19:43:41.714" v="1821" actId="1076"/>
          <ac:spMkLst>
            <pc:docMk/>
            <pc:sldMk cId="3729775279" sldId="376"/>
            <ac:spMk id="7" creationId="{D91F9394-313B-A8F4-BB98-66FFE7CF33C4}"/>
          </ac:spMkLst>
        </pc:spChg>
        <pc:spChg chg="add mod">
          <ac:chgData name="Buğra Tüzemen" userId="f93f8c899afea5ed" providerId="LiveId" clId="{DB56DDDE-6E2B-466D-830D-A5B034AE8006}" dt="2026-06-15T19:44:33.166" v="1835" actId="1076"/>
          <ac:spMkLst>
            <pc:docMk/>
            <pc:sldMk cId="3729775279" sldId="376"/>
            <ac:spMk id="11" creationId="{02D14851-01EB-8C13-F340-BDDDC12E4412}"/>
          </ac:spMkLst>
        </pc:spChg>
        <pc:spChg chg="add mod">
          <ac:chgData name="Buğra Tüzemen" userId="f93f8c899afea5ed" providerId="LiveId" clId="{DB56DDDE-6E2B-466D-830D-A5B034AE8006}" dt="2026-06-15T19:45:11.818" v="1846" actId="14100"/>
          <ac:spMkLst>
            <pc:docMk/>
            <pc:sldMk cId="3729775279" sldId="376"/>
            <ac:spMk id="13" creationId="{6EF1F3B2-0C4C-D8AE-7364-98DEC96F6052}"/>
          </ac:spMkLst>
        </pc:spChg>
        <pc:spChg chg="add mod">
          <ac:chgData name="Buğra Tüzemen" userId="f93f8c899afea5ed" providerId="LiveId" clId="{DB56DDDE-6E2B-466D-830D-A5B034AE8006}" dt="2026-06-15T19:50:33.946" v="1995" actId="164"/>
          <ac:spMkLst>
            <pc:docMk/>
            <pc:sldMk cId="3729775279" sldId="376"/>
            <ac:spMk id="15" creationId="{78005113-31F1-35BF-C7CB-DBE4339BC781}"/>
          </ac:spMkLst>
        </pc:spChg>
        <pc:spChg chg="add mod">
          <ac:chgData name="Buğra Tüzemen" userId="f93f8c899afea5ed" providerId="LiveId" clId="{DB56DDDE-6E2B-466D-830D-A5B034AE8006}" dt="2026-06-15T19:46:26.488" v="1885" actId="164"/>
          <ac:spMkLst>
            <pc:docMk/>
            <pc:sldMk cId="3729775279" sldId="376"/>
            <ac:spMk id="17" creationId="{91AA1F80-3B23-1B4B-025D-2DFEAE11033F}"/>
          </ac:spMkLst>
        </pc:spChg>
        <pc:spChg chg="add mod">
          <ac:chgData name="Buğra Tüzemen" userId="f93f8c899afea5ed" providerId="LiveId" clId="{DB56DDDE-6E2B-466D-830D-A5B034AE8006}" dt="2026-06-15T19:46:26.488" v="1885" actId="164"/>
          <ac:spMkLst>
            <pc:docMk/>
            <pc:sldMk cId="3729775279" sldId="376"/>
            <ac:spMk id="18" creationId="{885B04C6-50FF-6B34-1EE4-90F30B7832F5}"/>
          </ac:spMkLst>
        </pc:spChg>
        <pc:spChg chg="add mod">
          <ac:chgData name="Buğra Tüzemen" userId="f93f8c899afea5ed" providerId="LiveId" clId="{DB56DDDE-6E2B-466D-830D-A5B034AE8006}" dt="2026-06-15T19:46:26.488" v="1885" actId="164"/>
          <ac:spMkLst>
            <pc:docMk/>
            <pc:sldMk cId="3729775279" sldId="376"/>
            <ac:spMk id="20" creationId="{3C65D8DD-7956-0412-6177-37B4F80325FC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26" creationId="{B2D58437-E063-C940-B92F-069ABA97F08A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28" creationId="{5530CA9B-B089-E098-835A-E4FDEC820E7A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30" creationId="{B78F43CD-46FE-B86A-F35B-FD0837B7955F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31" creationId="{EF38E11D-95BD-4838-808E-85EFFCBAAADC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34" creationId="{94983472-71B0-389A-E34E-F268B251DA71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35" creationId="{C8B5AF12-A597-D117-D365-0892777E3B3F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37" creationId="{16C1D4F3-0B23-FF2E-3CC1-9EFDF6E57F78}"/>
          </ac:spMkLst>
        </pc:spChg>
        <pc:spChg chg="add mod">
          <ac:chgData name="Buğra Tüzemen" userId="f93f8c899afea5ed" providerId="LiveId" clId="{DB56DDDE-6E2B-466D-830D-A5B034AE8006}" dt="2026-06-15T19:50:41.302" v="1997" actId="164"/>
          <ac:spMkLst>
            <pc:docMk/>
            <pc:sldMk cId="3729775279" sldId="376"/>
            <ac:spMk id="39" creationId="{CB8710E5-983E-FDC3-96C7-12E0D8D24D41}"/>
          </ac:spMkLst>
        </pc:spChg>
        <pc:spChg chg="add mod">
          <ac:chgData name="Buğra Tüzemen" userId="f93f8c899afea5ed" providerId="LiveId" clId="{DB56DDDE-6E2B-466D-830D-A5B034AE8006}" dt="2026-06-15T19:50:58.138" v="2000" actId="1076"/>
          <ac:spMkLst>
            <pc:docMk/>
            <pc:sldMk cId="3729775279" sldId="376"/>
            <ac:spMk id="41" creationId="{94B7832C-7C16-BA05-15B5-B913B186F35A}"/>
          </ac:spMkLst>
        </pc:spChg>
        <pc:spChg chg="add mod">
          <ac:chgData name="Buğra Tüzemen" userId="f93f8c899afea5ed" providerId="LiveId" clId="{DB56DDDE-6E2B-466D-830D-A5B034AE8006}" dt="2026-06-15T19:51:31.770" v="2007" actId="14100"/>
          <ac:spMkLst>
            <pc:docMk/>
            <pc:sldMk cId="3729775279" sldId="376"/>
            <ac:spMk id="45" creationId="{64152D4F-CAD8-F1FD-473C-F2FD0F21C891}"/>
          </ac:spMkLst>
        </pc:spChg>
        <pc:spChg chg="mod">
          <ac:chgData name="Buğra Tüzemen" userId="f93f8c899afea5ed" providerId="LiveId" clId="{DB56DDDE-6E2B-466D-830D-A5B034AE8006}" dt="2026-06-15T19:51:49.306" v="2010"/>
          <ac:spMkLst>
            <pc:docMk/>
            <pc:sldMk cId="3729775279" sldId="376"/>
            <ac:spMk id="53" creationId="{B113F4DC-C016-2B3E-BCBE-1030D935FA15}"/>
          </ac:spMkLst>
        </pc:spChg>
        <pc:spChg chg="mod">
          <ac:chgData name="Buğra Tüzemen" userId="f93f8c899afea5ed" providerId="LiveId" clId="{DB56DDDE-6E2B-466D-830D-A5B034AE8006}" dt="2026-06-15T19:52:05.718" v="2014" actId="2711"/>
          <ac:spMkLst>
            <pc:docMk/>
            <pc:sldMk cId="3729775279" sldId="376"/>
            <ac:spMk id="54" creationId="{F8AE70BB-2A72-9AF8-4BAE-15487F5AF62B}"/>
          </ac:spMkLst>
        </pc:spChg>
        <pc:grpChg chg="add mod">
          <ac:chgData name="Buğra Tüzemen" userId="f93f8c899afea5ed" providerId="LiveId" clId="{DB56DDDE-6E2B-466D-830D-A5B034AE8006}" dt="2026-06-15T19:50:33.946" v="1995" actId="164"/>
          <ac:grpSpMkLst>
            <pc:docMk/>
            <pc:sldMk cId="3729775279" sldId="376"/>
            <ac:grpSpMk id="22" creationId="{6BDD7225-DA1C-5425-7765-3A1F3096FB9C}"/>
          </ac:grpSpMkLst>
        </pc:grpChg>
        <pc:grpChg chg="add mod">
          <ac:chgData name="Buğra Tüzemen" userId="f93f8c899afea5ed" providerId="LiveId" clId="{DB56DDDE-6E2B-466D-830D-A5B034AE8006}" dt="2026-06-15T19:51:01.165" v="2001" actId="1076"/>
          <ac:grpSpMkLst>
            <pc:docMk/>
            <pc:sldMk cId="3729775279" sldId="376"/>
            <ac:grpSpMk id="42" creationId="{ADD6A8F3-6353-F27C-E5D7-3E3A75046F75}"/>
          </ac:grpSpMkLst>
        </pc:grpChg>
        <pc:grpChg chg="add mod">
          <ac:chgData name="Buğra Tüzemen" userId="f93f8c899afea5ed" providerId="LiveId" clId="{DB56DDDE-6E2B-466D-830D-A5B034AE8006}" dt="2026-06-15T19:50:47.107" v="1998" actId="1076"/>
          <ac:grpSpMkLst>
            <pc:docMk/>
            <pc:sldMk cId="3729775279" sldId="376"/>
            <ac:grpSpMk id="43" creationId="{64E1161E-BF90-6789-E384-087E9E3B0420}"/>
          </ac:grpSpMkLst>
        </pc:grpChg>
        <pc:grpChg chg="add mod">
          <ac:chgData name="Buğra Tüzemen" userId="f93f8c899afea5ed" providerId="LiveId" clId="{DB56DDDE-6E2B-466D-830D-A5B034AE8006}" dt="2026-06-15T19:54:31.530" v="2019" actId="14100"/>
          <ac:grpSpMkLst>
            <pc:docMk/>
            <pc:sldMk cId="3729775279" sldId="376"/>
            <ac:grpSpMk id="46" creationId="{3E0A4CF0-4B70-ED3C-E367-97CB179F7810}"/>
          </ac:grpSpMkLst>
        </pc:grpChg>
      </pc:sldChg>
      <pc:sldChg chg="addSp delSp modSp add mod">
        <pc:chgData name="Buğra Tüzemen" userId="f93f8c899afea5ed" providerId="LiveId" clId="{DB56DDDE-6E2B-466D-830D-A5B034AE8006}" dt="2026-06-15T21:43:47.958" v="2198" actId="478"/>
        <pc:sldMkLst>
          <pc:docMk/>
          <pc:sldMk cId="1479435123" sldId="377"/>
        </pc:sldMkLst>
        <pc:spChg chg="mod">
          <ac:chgData name="Buğra Tüzemen" userId="f93f8c899afea5ed" providerId="LiveId" clId="{DB56DDDE-6E2B-466D-830D-A5B034AE8006}" dt="2026-06-15T19:57:08.229" v="2066" actId="20577"/>
          <ac:spMkLst>
            <pc:docMk/>
            <pc:sldMk cId="1479435123" sldId="377"/>
            <ac:spMk id="4" creationId="{E6107D26-113F-4561-0665-64A001F24672}"/>
          </ac:spMkLst>
        </pc:spChg>
        <pc:spChg chg="mod">
          <ac:chgData name="Buğra Tüzemen" userId="f93f8c899afea5ed" providerId="LiveId" clId="{DB56DDDE-6E2B-466D-830D-A5B034AE8006}" dt="2026-06-15T20:02:02.587" v="2071" actId="2711"/>
          <ac:spMkLst>
            <pc:docMk/>
            <pc:sldMk cId="1479435123" sldId="377"/>
            <ac:spMk id="7" creationId="{DB535850-5C5E-E5B8-932E-5802F7521AF0}"/>
          </ac:spMkLst>
        </pc:spChg>
        <pc:spChg chg="add mod">
          <ac:chgData name="Buğra Tüzemen" userId="f93f8c899afea5ed" providerId="LiveId" clId="{DB56DDDE-6E2B-466D-830D-A5B034AE8006}" dt="2026-06-15T20:02:57.558" v="2091" actId="1076"/>
          <ac:spMkLst>
            <pc:docMk/>
            <pc:sldMk cId="1479435123" sldId="377"/>
            <ac:spMk id="8" creationId="{9F350E30-D51A-3C0F-E6D8-EAA4F5D3A297}"/>
          </ac:spMkLst>
        </pc:spChg>
        <pc:spChg chg="add mod">
          <ac:chgData name="Buğra Tüzemen" userId="f93f8c899afea5ed" providerId="LiveId" clId="{DB56DDDE-6E2B-466D-830D-A5B034AE8006}" dt="2026-06-15T20:02:51.718" v="2090" actId="1076"/>
          <ac:spMkLst>
            <pc:docMk/>
            <pc:sldMk cId="1479435123" sldId="377"/>
            <ac:spMk id="10" creationId="{3D1BD25D-8A5C-3282-91DC-20BB9BAE8DA2}"/>
          </ac:spMkLst>
        </pc:spChg>
        <pc:spChg chg="add mod">
          <ac:chgData name="Buğra Tüzemen" userId="f93f8c899afea5ed" providerId="LiveId" clId="{DB56DDDE-6E2B-466D-830D-A5B034AE8006}" dt="2026-06-15T20:03:21.104" v="2097" actId="122"/>
          <ac:spMkLst>
            <pc:docMk/>
            <pc:sldMk cId="1479435123" sldId="377"/>
            <ac:spMk id="14" creationId="{0EDDEEA3-2725-3D02-976B-43D084C16455}"/>
          </ac:spMkLst>
        </pc:spChg>
        <pc:spChg chg="add mod">
          <ac:chgData name="Buğra Tüzemen" userId="f93f8c899afea5ed" providerId="LiveId" clId="{DB56DDDE-6E2B-466D-830D-A5B034AE8006}" dt="2026-06-15T20:03:36.581" v="2101" actId="2711"/>
          <ac:spMkLst>
            <pc:docMk/>
            <pc:sldMk cId="1479435123" sldId="377"/>
            <ac:spMk id="19" creationId="{1AA83EA5-38A5-9DBF-987D-E3307162B398}"/>
          </ac:spMkLst>
        </pc:spChg>
        <pc:spChg chg="add mod">
          <ac:chgData name="Buğra Tüzemen" userId="f93f8c899afea5ed" providerId="LiveId" clId="{DB56DDDE-6E2B-466D-830D-A5B034AE8006}" dt="2026-06-15T20:04:17.981" v="2108" actId="1076"/>
          <ac:spMkLst>
            <pc:docMk/>
            <pc:sldMk cId="1479435123" sldId="377"/>
            <ac:spMk id="21" creationId="{9914381A-C281-8A61-5644-BC7DD8D5E844}"/>
          </ac:spMkLst>
        </pc:spChg>
        <pc:spChg chg="add mod">
          <ac:chgData name="Buğra Tüzemen" userId="f93f8c899afea5ed" providerId="LiveId" clId="{DB56DDDE-6E2B-466D-830D-A5B034AE8006}" dt="2026-06-15T20:05:03.867" v="2120" actId="1076"/>
          <ac:spMkLst>
            <pc:docMk/>
            <pc:sldMk cId="1479435123" sldId="377"/>
            <ac:spMk id="23" creationId="{9B72244B-C5CA-345B-1962-F5D4782A771E}"/>
          </ac:spMkLst>
        </pc:spChg>
        <pc:spChg chg="add mod">
          <ac:chgData name="Buğra Tüzemen" userId="f93f8c899afea5ed" providerId="LiveId" clId="{DB56DDDE-6E2B-466D-830D-A5B034AE8006}" dt="2026-06-15T20:04:57.914" v="2119" actId="1076"/>
          <ac:spMkLst>
            <pc:docMk/>
            <pc:sldMk cId="1479435123" sldId="377"/>
            <ac:spMk id="25" creationId="{45DD0724-524E-B753-2660-7173DE85C308}"/>
          </ac:spMkLst>
        </pc:spChg>
      </pc:sldChg>
      <pc:sldChg chg="addSp delSp modSp add mod">
        <pc:chgData name="Buğra Tüzemen" userId="f93f8c899afea5ed" providerId="LiveId" clId="{DB56DDDE-6E2B-466D-830D-A5B034AE8006}" dt="2026-06-19T17:16:48.893" v="5269" actId="478"/>
        <pc:sldMkLst>
          <pc:docMk/>
          <pc:sldMk cId="731310247" sldId="378"/>
        </pc:sldMkLst>
        <pc:spChg chg="add mod">
          <ac:chgData name="Buğra Tüzemen" userId="f93f8c899afea5ed" providerId="LiveId" clId="{DB56DDDE-6E2B-466D-830D-A5B034AE8006}" dt="2026-06-19T17:09:13.492" v="5219" actId="14100"/>
          <ac:spMkLst>
            <pc:docMk/>
            <pc:sldMk cId="731310247" sldId="378"/>
            <ac:spMk id="7" creationId="{A665BEAF-34E9-7683-6E21-3F3A0D0C0A48}"/>
          </ac:spMkLst>
        </pc:spChg>
        <pc:spChg chg="mod">
          <ac:chgData name="Buğra Tüzemen" userId="f93f8c899afea5ed" providerId="LiveId" clId="{DB56DDDE-6E2B-466D-830D-A5B034AE8006}" dt="2026-06-15T20:12:43.668" v="2179" actId="2085"/>
          <ac:spMkLst>
            <pc:docMk/>
            <pc:sldMk cId="731310247" sldId="378"/>
            <ac:spMk id="29" creationId="{F61C9B4B-5912-B292-1DC3-5BBAD1C07D40}"/>
          </ac:spMkLst>
        </pc:spChg>
        <pc:spChg chg="mod">
          <ac:chgData name="Buğra Tüzemen" userId="f93f8c899afea5ed" providerId="LiveId" clId="{DB56DDDE-6E2B-466D-830D-A5B034AE8006}" dt="2026-06-15T20:12:43.668" v="2179" actId="2085"/>
          <ac:spMkLst>
            <pc:docMk/>
            <pc:sldMk cId="731310247" sldId="378"/>
            <ac:spMk id="30" creationId="{078A0CA6-282A-2F36-8D35-798FC247FBF0}"/>
          </ac:spMkLst>
        </pc:spChg>
        <pc:spChg chg="add mod">
          <ac:chgData name="Buğra Tüzemen" userId="f93f8c899afea5ed" providerId="LiveId" clId="{DB56DDDE-6E2B-466D-830D-A5B034AE8006}" dt="2026-06-15T20:11:44.385" v="2173" actId="207"/>
          <ac:spMkLst>
            <pc:docMk/>
            <pc:sldMk cId="731310247" sldId="378"/>
            <ac:spMk id="37" creationId="{F58E02FC-9D4C-7487-A722-9F60E8CBE4B4}"/>
          </ac:spMkLst>
        </pc:spChg>
        <pc:spChg chg="mod">
          <ac:chgData name="Buğra Tüzemen" userId="f93f8c899afea5ed" providerId="LiveId" clId="{DB56DDDE-6E2B-466D-830D-A5B034AE8006}" dt="2026-06-15T20:12:31.434" v="2176" actId="2085"/>
          <ac:spMkLst>
            <pc:docMk/>
            <pc:sldMk cId="731310247" sldId="378"/>
            <ac:spMk id="47" creationId="{730E59C9-F210-69A2-B2FC-C89810B60E7F}"/>
          </ac:spMkLst>
        </pc:spChg>
        <pc:spChg chg="mod">
          <ac:chgData name="Buğra Tüzemen" userId="f93f8c899afea5ed" providerId="LiveId" clId="{DB56DDDE-6E2B-466D-830D-A5B034AE8006}" dt="2026-06-15T20:12:15.114" v="2174" actId="207"/>
          <ac:spMkLst>
            <pc:docMk/>
            <pc:sldMk cId="731310247" sldId="378"/>
            <ac:spMk id="50" creationId="{A5F3C310-BC51-74EF-E8BB-8E5D9742BF22}"/>
          </ac:spMkLst>
        </pc:spChg>
        <pc:spChg chg="add mod">
          <ac:chgData name="Buğra Tüzemen" userId="f93f8c899afea5ed" providerId="LiveId" clId="{DB56DDDE-6E2B-466D-830D-A5B034AE8006}" dt="2026-06-15T20:12:43.668" v="2179" actId="2085"/>
          <ac:spMkLst>
            <pc:docMk/>
            <pc:sldMk cId="731310247" sldId="378"/>
            <ac:spMk id="51" creationId="{26F41D3F-3ADF-48BE-4779-017A578D7B4C}"/>
          </ac:spMkLst>
        </pc:spChg>
        <pc:spChg chg="add mod">
          <ac:chgData name="Buğra Tüzemen" userId="f93f8c899afea5ed" providerId="LiveId" clId="{DB56DDDE-6E2B-466D-830D-A5B034AE8006}" dt="2026-06-15T20:09:43.913" v="2168" actId="20577"/>
          <ac:spMkLst>
            <pc:docMk/>
            <pc:sldMk cId="731310247" sldId="378"/>
            <ac:spMk id="62" creationId="{0E97A122-A005-C487-9E4A-83A1CA966027}"/>
          </ac:spMkLst>
        </pc:spChg>
        <pc:picChg chg="mod">
          <ac:chgData name="Buğra Tüzemen" userId="f93f8c899afea5ed" providerId="LiveId" clId="{DB56DDDE-6E2B-466D-830D-A5B034AE8006}" dt="2026-06-15T20:07:17.703" v="2139" actId="1076"/>
          <ac:picMkLst>
            <pc:docMk/>
            <pc:sldMk cId="731310247" sldId="378"/>
            <ac:picMk id="55" creationId="{BBE04A36-9A08-6CAF-ACC5-4685DE6E21E8}"/>
          </ac:picMkLst>
        </pc:picChg>
      </pc:sldChg>
      <pc:sldChg chg="addSp delSp modSp add mod">
        <pc:chgData name="Buğra Tüzemen" userId="f93f8c899afea5ed" providerId="LiveId" clId="{DB56DDDE-6E2B-466D-830D-A5B034AE8006}" dt="2026-06-20T15:54:46.133" v="5895" actId="20577"/>
        <pc:sldMkLst>
          <pc:docMk/>
          <pc:sldMk cId="4006843064" sldId="380"/>
        </pc:sldMkLst>
        <pc:spChg chg="add mod">
          <ac:chgData name="Buğra Tüzemen" userId="f93f8c899afea5ed" providerId="LiveId" clId="{DB56DDDE-6E2B-466D-830D-A5B034AE8006}" dt="2026-06-17T11:09:23.937" v="2927"/>
          <ac:spMkLst>
            <pc:docMk/>
            <pc:sldMk cId="4006843064" sldId="380"/>
            <ac:spMk id="4" creationId="{DA9ACE07-E625-A1E2-EC0A-5917957A017E}"/>
          </ac:spMkLst>
        </pc:spChg>
        <pc:spChg chg="mod">
          <ac:chgData name="Buğra Tüzemen" userId="f93f8c899afea5ed" providerId="LiveId" clId="{DB56DDDE-6E2B-466D-830D-A5B034AE8006}" dt="2026-06-17T09:10:42.531" v="2358" actId="20577"/>
          <ac:spMkLst>
            <pc:docMk/>
            <pc:sldMk cId="4006843064" sldId="380"/>
            <ac:spMk id="7" creationId="{6BACFC45-B019-1150-3392-1A5C9061F8AF}"/>
          </ac:spMkLst>
        </pc:spChg>
        <pc:spChg chg="mod">
          <ac:chgData name="Buğra Tüzemen" userId="f93f8c899afea5ed" providerId="LiveId" clId="{DB56DDDE-6E2B-466D-830D-A5B034AE8006}" dt="2026-06-17T09:11:13.112" v="2385" actId="20577"/>
          <ac:spMkLst>
            <pc:docMk/>
            <pc:sldMk cId="4006843064" sldId="380"/>
            <ac:spMk id="9" creationId="{3E665E09-829D-24AC-4434-0ACB7C48EBD5}"/>
          </ac:spMkLst>
        </pc:spChg>
        <pc:spChg chg="mod">
          <ac:chgData name="Buğra Tüzemen" userId="f93f8c899afea5ed" providerId="LiveId" clId="{DB56DDDE-6E2B-466D-830D-A5B034AE8006}" dt="2026-06-17T09:24:30.493" v="2458" actId="1076"/>
          <ac:spMkLst>
            <pc:docMk/>
            <pc:sldMk cId="4006843064" sldId="380"/>
            <ac:spMk id="11" creationId="{BC1254AF-6901-D0B8-A289-59E77FD1BF5A}"/>
          </ac:spMkLst>
        </pc:spChg>
        <pc:spChg chg="add mod">
          <ac:chgData name="Buğra Tüzemen" userId="f93f8c899afea5ed" providerId="LiveId" clId="{DB56DDDE-6E2B-466D-830D-A5B034AE8006}" dt="2026-06-17T09:24:12.097" v="2454" actId="1076"/>
          <ac:spMkLst>
            <pc:docMk/>
            <pc:sldMk cId="4006843064" sldId="380"/>
            <ac:spMk id="12" creationId="{C7CAD18A-E07D-0A8A-D6AA-109022540163}"/>
          </ac:spMkLst>
        </pc:spChg>
        <pc:spChg chg="mod">
          <ac:chgData name="Buğra Tüzemen" userId="f93f8c899afea5ed" providerId="LiveId" clId="{DB56DDDE-6E2B-466D-830D-A5B034AE8006}" dt="2026-06-17T09:24:33.234" v="2459" actId="1076"/>
          <ac:spMkLst>
            <pc:docMk/>
            <pc:sldMk cId="4006843064" sldId="380"/>
            <ac:spMk id="13" creationId="{61CCE94F-9927-C6D5-29A2-5FFEBCCAFFAE}"/>
          </ac:spMkLst>
        </pc:spChg>
        <pc:spChg chg="mod">
          <ac:chgData name="Buğra Tüzemen" userId="f93f8c899afea5ed" providerId="LiveId" clId="{DB56DDDE-6E2B-466D-830D-A5B034AE8006}" dt="2026-06-17T09:24:07.794" v="2453" actId="1076"/>
          <ac:spMkLst>
            <pc:docMk/>
            <pc:sldMk cId="4006843064" sldId="380"/>
            <ac:spMk id="35" creationId="{200958C5-A871-CA7C-4A33-C015F37D9C3A}"/>
          </ac:spMkLst>
        </pc:spChg>
        <pc:spChg chg="mod">
          <ac:chgData name="Buğra Tüzemen" userId="f93f8c899afea5ed" providerId="LiveId" clId="{DB56DDDE-6E2B-466D-830D-A5B034AE8006}" dt="2026-06-17T09:25:03.714" v="2468" actId="20577"/>
          <ac:spMkLst>
            <pc:docMk/>
            <pc:sldMk cId="4006843064" sldId="380"/>
            <ac:spMk id="36" creationId="{609FC876-3819-56B4-E8B3-426366CABC5E}"/>
          </ac:spMkLst>
        </pc:spChg>
        <pc:spChg chg="mod">
          <ac:chgData name="Buğra Tüzemen" userId="f93f8c899afea5ed" providerId="LiveId" clId="{DB56DDDE-6E2B-466D-830D-A5B034AE8006}" dt="2026-06-20T15:54:46.133" v="5895" actId="20577"/>
          <ac:spMkLst>
            <pc:docMk/>
            <pc:sldMk cId="4006843064" sldId="380"/>
            <ac:spMk id="50" creationId="{9F4781D0-74F4-8C33-27D9-D2B918CBCC58}"/>
          </ac:spMkLst>
        </pc:spChg>
        <pc:spChg chg="mod">
          <ac:chgData name="Buğra Tüzemen" userId="f93f8c899afea5ed" providerId="LiveId" clId="{DB56DDDE-6E2B-466D-830D-A5B034AE8006}" dt="2026-06-17T09:24:13.755" v="2456" actId="20577"/>
          <ac:spMkLst>
            <pc:docMk/>
            <pc:sldMk cId="4006843064" sldId="380"/>
            <ac:spMk id="54" creationId="{A89F2383-4383-9EAC-02F9-5F90A10BF305}"/>
          </ac:spMkLst>
        </pc:spChg>
        <pc:spChg chg="mod">
          <ac:chgData name="Buğra Tüzemen" userId="f93f8c899afea5ed" providerId="LiveId" clId="{DB56DDDE-6E2B-466D-830D-A5B034AE8006}" dt="2026-06-17T09:06:22.052" v="2309" actId="404"/>
          <ac:spMkLst>
            <pc:docMk/>
            <pc:sldMk cId="4006843064" sldId="380"/>
            <ac:spMk id="62" creationId="{B4132C83-2BAC-DB82-9072-D0E2011AE8C6}"/>
          </ac:spMkLst>
        </pc:spChg>
        <pc:picChg chg="add mod">
          <ac:chgData name="Buğra Tüzemen" userId="f93f8c899afea5ed" providerId="LiveId" clId="{DB56DDDE-6E2B-466D-830D-A5B034AE8006}" dt="2026-06-17T09:25:06.127" v="2469" actId="1076"/>
          <ac:picMkLst>
            <pc:docMk/>
            <pc:sldMk cId="4006843064" sldId="380"/>
            <ac:picMk id="8" creationId="{651D77A3-3E93-FE56-D763-E0B4475A3547}"/>
          </ac:picMkLst>
        </pc:picChg>
        <pc:picChg chg="add mod">
          <ac:chgData name="Buğra Tüzemen" userId="f93f8c899afea5ed" providerId="LiveId" clId="{DB56DDDE-6E2B-466D-830D-A5B034AE8006}" dt="2026-06-17T09:25:08.806" v="2470" actId="1076"/>
          <ac:picMkLst>
            <pc:docMk/>
            <pc:sldMk cId="4006843064" sldId="380"/>
            <ac:picMk id="10" creationId="{691DC70C-E9CA-6B92-94CA-D92FE852654E}"/>
          </ac:picMkLst>
        </pc:picChg>
      </pc:sldChg>
      <pc:sldChg chg="addSp delSp modSp add mod ord">
        <pc:chgData name="Buğra Tüzemen" userId="f93f8c899afea5ed" providerId="LiveId" clId="{DB56DDDE-6E2B-466D-830D-A5B034AE8006}" dt="2026-06-20T13:05:55.485" v="5886" actId="478"/>
        <pc:sldMkLst>
          <pc:docMk/>
          <pc:sldMk cId="2729390357" sldId="381"/>
        </pc:sldMkLst>
        <pc:spChg chg="add del">
          <ac:chgData name="Buğra Tüzemen" userId="f93f8c899afea5ed" providerId="LiveId" clId="{DB56DDDE-6E2B-466D-830D-A5B034AE8006}" dt="2026-06-20T13:04:29.777" v="5836" actId="22"/>
          <ac:spMkLst>
            <pc:docMk/>
            <pc:sldMk cId="2729390357" sldId="381"/>
            <ac:spMk id="3" creationId="{C601C0B1-4D03-EB68-8598-1F22632F3EB9}"/>
          </ac:spMkLst>
        </pc:spChg>
        <pc:spChg chg="add del mod">
          <ac:chgData name="Buğra Tüzemen" userId="f93f8c899afea5ed" providerId="LiveId" clId="{DB56DDDE-6E2B-466D-830D-A5B034AE8006}" dt="2026-06-20T13:04:33.165" v="5839"/>
          <ac:spMkLst>
            <pc:docMk/>
            <pc:sldMk cId="2729390357" sldId="381"/>
            <ac:spMk id="7" creationId="{4B788407-D1AD-FAA5-AB67-898C087769C3}"/>
          </ac:spMkLst>
        </pc:spChg>
        <pc:spChg chg="add del ord">
          <ac:chgData name="Buğra Tüzemen" userId="f93f8c899afea5ed" providerId="LiveId" clId="{DB56DDDE-6E2B-466D-830D-A5B034AE8006}" dt="2026-06-20T13:04:58.422" v="5873" actId="478"/>
          <ac:spMkLst>
            <pc:docMk/>
            <pc:sldMk cId="2729390357" sldId="381"/>
            <ac:spMk id="9" creationId="{68ECC2E4-A091-0BEB-C172-786E39AE2D6F}"/>
          </ac:spMkLst>
        </pc:spChg>
        <pc:spChg chg="add mod">
          <ac:chgData name="Buğra Tüzemen" userId="f93f8c899afea5ed" providerId="LiveId" clId="{DB56DDDE-6E2B-466D-830D-A5B034AE8006}" dt="2026-06-17T09:40:14.222" v="2618" actId="164"/>
          <ac:spMkLst>
            <pc:docMk/>
            <pc:sldMk cId="2729390357" sldId="381"/>
            <ac:spMk id="16" creationId="{B1ED31D9-CB1C-5B24-101F-3BE7C972030F}"/>
          </ac:spMkLst>
        </pc:spChg>
        <pc:spChg chg="add mod">
          <ac:chgData name="Buğra Tüzemen" userId="f93f8c899afea5ed" providerId="LiveId" clId="{DB56DDDE-6E2B-466D-830D-A5B034AE8006}" dt="2026-06-17T09:40:14.222" v="2618" actId="164"/>
          <ac:spMkLst>
            <pc:docMk/>
            <pc:sldMk cId="2729390357" sldId="381"/>
            <ac:spMk id="17" creationId="{46D20884-E003-5347-ACB3-4B686E6A5ECC}"/>
          </ac:spMkLst>
        </pc:spChg>
        <pc:spChg chg="add mod">
          <ac:chgData name="Buğra Tüzemen" userId="f93f8c899afea5ed" providerId="LiveId" clId="{DB56DDDE-6E2B-466D-830D-A5B034AE8006}" dt="2026-06-17T09:40:14.222" v="2618" actId="164"/>
          <ac:spMkLst>
            <pc:docMk/>
            <pc:sldMk cId="2729390357" sldId="381"/>
            <ac:spMk id="18" creationId="{892CC2BF-9708-6BA4-986B-7157FE4D9D89}"/>
          </ac:spMkLst>
        </pc:spChg>
        <pc:spChg chg="add mod">
          <ac:chgData name="Buğra Tüzemen" userId="f93f8c899afea5ed" providerId="LiveId" clId="{DB56DDDE-6E2B-466D-830D-A5B034AE8006}" dt="2026-06-17T09:40:14.222" v="2618" actId="164"/>
          <ac:spMkLst>
            <pc:docMk/>
            <pc:sldMk cId="2729390357" sldId="381"/>
            <ac:spMk id="19" creationId="{1C27B7F2-6E1A-9878-C601-88CB82907CCC}"/>
          </ac:spMkLst>
        </pc:spChg>
        <pc:spChg chg="add mod">
          <ac:chgData name="Buğra Tüzemen" userId="f93f8c899afea5ed" providerId="LiveId" clId="{DB56DDDE-6E2B-466D-830D-A5B034AE8006}" dt="2026-06-17T09:40:14.222" v="2618" actId="164"/>
          <ac:spMkLst>
            <pc:docMk/>
            <pc:sldMk cId="2729390357" sldId="381"/>
            <ac:spMk id="20" creationId="{8DDD3B8A-480F-7036-A293-E02AC01EB1E1}"/>
          </ac:spMkLst>
        </pc:spChg>
        <pc:spChg chg="mod">
          <ac:chgData name="Buğra Tüzemen" userId="f93f8c899afea5ed" providerId="LiveId" clId="{DB56DDDE-6E2B-466D-830D-A5B034AE8006}" dt="2026-06-17T09:40:14.222" v="2618" actId="164"/>
          <ac:spMkLst>
            <pc:docMk/>
            <pc:sldMk cId="2729390357" sldId="381"/>
            <ac:spMk id="21" creationId="{9E246B2C-5404-4E9D-0837-C4CD78984F90}"/>
          </ac:spMkLst>
        </pc:spChg>
        <pc:spChg chg="add mod">
          <ac:chgData name="Buğra Tüzemen" userId="f93f8c899afea5ed" providerId="LiveId" clId="{DB56DDDE-6E2B-466D-830D-A5B034AE8006}" dt="2026-06-17T09:40:35.910" v="2646" actId="164"/>
          <ac:spMkLst>
            <pc:docMk/>
            <pc:sldMk cId="2729390357" sldId="381"/>
            <ac:spMk id="22" creationId="{DD1B870B-E927-B30F-1702-C4190C23AFBF}"/>
          </ac:spMkLst>
        </pc:spChg>
        <pc:spChg chg="add mod">
          <ac:chgData name="Buğra Tüzemen" userId="f93f8c899afea5ed" providerId="LiveId" clId="{DB56DDDE-6E2B-466D-830D-A5B034AE8006}" dt="2026-06-17T09:40:35.910" v="2646" actId="164"/>
          <ac:spMkLst>
            <pc:docMk/>
            <pc:sldMk cId="2729390357" sldId="381"/>
            <ac:spMk id="23" creationId="{DE2B850F-D801-8993-572E-6C4C7A677555}"/>
          </ac:spMkLst>
        </pc:spChg>
        <pc:spChg chg="add mod">
          <ac:chgData name="Buğra Tüzemen" userId="f93f8c899afea5ed" providerId="LiveId" clId="{DB56DDDE-6E2B-466D-830D-A5B034AE8006}" dt="2026-06-17T09:40:33.974" v="2645" actId="164"/>
          <ac:spMkLst>
            <pc:docMk/>
            <pc:sldMk cId="2729390357" sldId="381"/>
            <ac:spMk id="24" creationId="{7D1AA69B-13E6-05EA-342D-C729B9620A28}"/>
          </ac:spMkLst>
        </pc:spChg>
        <pc:spChg chg="add mod">
          <ac:chgData name="Buğra Tüzemen" userId="f93f8c899afea5ed" providerId="LiveId" clId="{DB56DDDE-6E2B-466D-830D-A5B034AE8006}" dt="2026-06-17T09:40:33.974" v="2645" actId="164"/>
          <ac:spMkLst>
            <pc:docMk/>
            <pc:sldMk cId="2729390357" sldId="381"/>
            <ac:spMk id="25" creationId="{49FC98B7-CCD8-AE13-46BB-E782D0BF2A0D}"/>
          </ac:spMkLst>
        </pc:spChg>
        <pc:spChg chg="add mod">
          <ac:chgData name="Buğra Tüzemen" userId="f93f8c899afea5ed" providerId="LiveId" clId="{DB56DDDE-6E2B-466D-830D-A5B034AE8006}" dt="2026-06-17T09:40:33.974" v="2645" actId="164"/>
          <ac:spMkLst>
            <pc:docMk/>
            <pc:sldMk cId="2729390357" sldId="381"/>
            <ac:spMk id="31" creationId="{D96631A8-A9FB-D085-60AF-BE206181DF13}"/>
          </ac:spMkLst>
        </pc:spChg>
        <pc:spChg chg="add mod">
          <ac:chgData name="Buğra Tüzemen" userId="f93f8c899afea5ed" providerId="LiveId" clId="{DB56DDDE-6E2B-466D-830D-A5B034AE8006}" dt="2026-06-17T09:40:42.267" v="2649" actId="164"/>
          <ac:spMkLst>
            <pc:docMk/>
            <pc:sldMk cId="2729390357" sldId="381"/>
            <ac:spMk id="33" creationId="{03FC9C78-E144-D340-C421-7BFE32CACB6E}"/>
          </ac:spMkLst>
        </pc:spChg>
        <pc:spChg chg="add del mod">
          <ac:chgData name="Buğra Tüzemen" userId="f93f8c899afea5ed" providerId="LiveId" clId="{DB56DDDE-6E2B-466D-830D-A5B034AE8006}" dt="2026-06-20T13:04:29.651" v="5835" actId="478"/>
          <ac:spMkLst>
            <pc:docMk/>
            <pc:sldMk cId="2729390357" sldId="381"/>
            <ac:spMk id="37" creationId="{9B50AA17-3C87-E5DB-19A3-0B0915B9C66A}"/>
          </ac:spMkLst>
        </pc:spChg>
        <pc:spChg chg="add del mod">
          <ac:chgData name="Buğra Tüzemen" userId="f93f8c899afea5ed" providerId="LiveId" clId="{DB56DDDE-6E2B-466D-830D-A5B034AE8006}" dt="2026-06-20T13:04:29.364" v="5833" actId="478"/>
          <ac:spMkLst>
            <pc:docMk/>
            <pc:sldMk cId="2729390357" sldId="381"/>
            <ac:spMk id="41" creationId="{612DAFF0-C655-DDBC-D83D-328339B28D47}"/>
          </ac:spMkLst>
        </pc:spChg>
        <pc:spChg chg="add del mod">
          <ac:chgData name="Buğra Tüzemen" userId="f93f8c899afea5ed" providerId="LiveId" clId="{DB56DDDE-6E2B-466D-830D-A5B034AE8006}" dt="2026-06-20T13:04:29.528" v="5834" actId="478"/>
          <ac:spMkLst>
            <pc:docMk/>
            <pc:sldMk cId="2729390357" sldId="381"/>
            <ac:spMk id="42" creationId="{08090EBE-B18C-5DEC-61DA-848E7A6610F7}"/>
          </ac:spMkLst>
        </pc:spChg>
        <pc:spChg chg="add mod">
          <ac:chgData name="Buğra Tüzemen" userId="f93f8c899afea5ed" providerId="LiveId" clId="{DB56DDDE-6E2B-466D-830D-A5B034AE8006}" dt="2026-06-17T09:41:41.686" v="2656" actId="207"/>
          <ac:spMkLst>
            <pc:docMk/>
            <pc:sldMk cId="2729390357" sldId="381"/>
            <ac:spMk id="52" creationId="{1D2E3879-5707-B21A-C615-77D0FF598717}"/>
          </ac:spMkLst>
        </pc:spChg>
        <pc:spChg chg="mod">
          <ac:chgData name="Buğra Tüzemen" userId="f93f8c899afea5ed" providerId="LiveId" clId="{DB56DDDE-6E2B-466D-830D-A5B034AE8006}" dt="2026-06-17T09:40:29.381" v="2644" actId="1076"/>
          <ac:spMkLst>
            <pc:docMk/>
            <pc:sldMk cId="2729390357" sldId="381"/>
            <ac:spMk id="62" creationId="{4691F38D-E5BB-E178-F5C4-2A655E2B468F}"/>
          </ac:spMkLst>
        </pc:spChg>
        <pc:grpChg chg="add mod">
          <ac:chgData name="Buğra Tüzemen" userId="f93f8c899afea5ed" providerId="LiveId" clId="{DB56DDDE-6E2B-466D-830D-A5B034AE8006}" dt="2026-06-17T09:40:17.418" v="2640" actId="1038"/>
          <ac:grpSpMkLst>
            <pc:docMk/>
            <pc:sldMk cId="2729390357" sldId="381"/>
            <ac:grpSpMk id="45" creationId="{0531978F-E2F3-5E96-132F-49D9DCA360FA}"/>
          </ac:grpSpMkLst>
        </pc:grpChg>
        <pc:grpChg chg="add mod">
          <ac:chgData name="Buğra Tüzemen" userId="f93f8c899afea5ed" providerId="LiveId" clId="{DB56DDDE-6E2B-466D-830D-A5B034AE8006}" dt="2026-06-17T09:40:35.910" v="2646" actId="164"/>
          <ac:grpSpMkLst>
            <pc:docMk/>
            <pc:sldMk cId="2729390357" sldId="381"/>
            <ac:grpSpMk id="46" creationId="{C3556300-729A-6856-BC22-7F23D8E5CBFF}"/>
          </ac:grpSpMkLst>
        </pc:grpChg>
        <pc:grpChg chg="add mod">
          <ac:chgData name="Buğra Tüzemen" userId="f93f8c899afea5ed" providerId="LiveId" clId="{DB56DDDE-6E2B-466D-830D-A5B034AE8006}" dt="2026-06-17T09:40:42.267" v="2649" actId="164"/>
          <ac:grpSpMkLst>
            <pc:docMk/>
            <pc:sldMk cId="2729390357" sldId="381"/>
            <ac:grpSpMk id="48" creationId="{827694C1-B608-55F3-E906-DED2A3604326}"/>
          </ac:grpSpMkLst>
        </pc:grpChg>
        <pc:grpChg chg="add mod">
          <ac:chgData name="Buğra Tüzemen" userId="f93f8c899afea5ed" providerId="LiveId" clId="{DB56DDDE-6E2B-466D-830D-A5B034AE8006}" dt="2026-06-17T09:40:48.525" v="2651" actId="1076"/>
          <ac:grpSpMkLst>
            <pc:docMk/>
            <pc:sldMk cId="2729390357" sldId="381"/>
            <ac:grpSpMk id="49" creationId="{27C1213B-47EA-C7A6-CB40-DF38D957A5FB}"/>
          </ac:grpSpMkLst>
        </pc:grpChg>
        <pc:grpChg chg="add del mod">
          <ac:chgData name="Buğra Tüzemen" userId="f93f8c899afea5ed" providerId="LiveId" clId="{DB56DDDE-6E2B-466D-830D-A5B034AE8006}" dt="2026-06-20T13:05:55.485" v="5886" actId="478"/>
          <ac:grpSpMkLst>
            <pc:docMk/>
            <pc:sldMk cId="2729390357" sldId="381"/>
            <ac:grpSpMk id="57" creationId="{F5F3C6BD-920C-7701-84A0-C44974886DC2}"/>
          </ac:grpSpMkLst>
        </pc:grpChg>
        <pc:picChg chg="mod">
          <ac:chgData name="Buğra Tüzemen" userId="f93f8c899afea5ed" providerId="LiveId" clId="{DB56DDDE-6E2B-466D-830D-A5B034AE8006}" dt="2026-06-17T09:39:52.399" v="2586" actId="1038"/>
          <ac:picMkLst>
            <pc:docMk/>
            <pc:sldMk cId="2729390357" sldId="381"/>
            <ac:picMk id="14" creationId="{A636B66F-619E-516F-2FE1-10D8BC19F8EC}"/>
          </ac:picMkLst>
        </pc:picChg>
        <pc:picChg chg="mod modCrop">
          <ac:chgData name="Buğra Tüzemen" userId="f93f8c899afea5ed" providerId="LiveId" clId="{DB56DDDE-6E2B-466D-830D-A5B034AE8006}" dt="2026-06-17T09:39:31.964" v="2555" actId="1037"/>
          <ac:picMkLst>
            <pc:docMk/>
            <pc:sldMk cId="2729390357" sldId="381"/>
            <ac:picMk id="15" creationId="{298BF215-75CB-9881-DEF2-5ED0D350E465}"/>
          </ac:picMkLst>
        </pc:picChg>
        <pc:picChg chg="add mod">
          <ac:chgData name="Buğra Tüzemen" userId="f93f8c899afea5ed" providerId="LiveId" clId="{DB56DDDE-6E2B-466D-830D-A5B034AE8006}" dt="2026-06-17T09:39:57.661" v="2617" actId="1037"/>
          <ac:picMkLst>
            <pc:docMk/>
            <pc:sldMk cId="2729390357" sldId="381"/>
            <ac:picMk id="44" creationId="{61C807F5-CFAD-8F6A-6F1A-2600B288E505}"/>
          </ac:picMkLst>
        </pc:picChg>
      </pc:sldChg>
      <pc:sldChg chg="addSp delSp modSp add del mod">
        <pc:chgData name="Buğra Tüzemen" userId="f93f8c899afea5ed" providerId="LiveId" clId="{DB56DDDE-6E2B-466D-830D-A5B034AE8006}" dt="2026-06-20T14:11:16.570" v="5893" actId="47"/>
        <pc:sldMkLst>
          <pc:docMk/>
          <pc:sldMk cId="1479692065" sldId="382"/>
        </pc:sldMkLst>
      </pc:sldChg>
      <pc:sldChg chg="addSp delSp modSp add mod">
        <pc:chgData name="Buğra Tüzemen" userId="f93f8c899afea5ed" providerId="LiveId" clId="{DB56DDDE-6E2B-466D-830D-A5B034AE8006}" dt="2026-06-17T11:15:42.354" v="3221" actId="1076"/>
        <pc:sldMkLst>
          <pc:docMk/>
          <pc:sldMk cId="809745157" sldId="383"/>
        </pc:sldMkLst>
        <pc:spChg chg="add mod">
          <ac:chgData name="Buğra Tüzemen" userId="f93f8c899afea5ed" providerId="LiveId" clId="{DB56DDDE-6E2B-466D-830D-A5B034AE8006}" dt="2026-06-17T11:05:49.506" v="2828" actId="1076"/>
          <ac:spMkLst>
            <pc:docMk/>
            <pc:sldMk cId="809745157" sldId="383"/>
            <ac:spMk id="20" creationId="{FE94EC3F-2046-DB5A-1DAC-AE5853FB0B10}"/>
          </ac:spMkLst>
        </pc:spChg>
        <pc:spChg chg="add mod">
          <ac:chgData name="Buğra Tüzemen" userId="f93f8c899afea5ed" providerId="LiveId" clId="{DB56DDDE-6E2B-466D-830D-A5B034AE8006}" dt="2026-06-17T11:07:26.978" v="2854" actId="1076"/>
          <ac:spMkLst>
            <pc:docMk/>
            <pc:sldMk cId="809745157" sldId="383"/>
            <ac:spMk id="22" creationId="{DC20AFBD-D0C9-0DE2-8818-B62AA2AA0521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23" creationId="{B27AE08A-E37A-35B2-2AE6-21785D726648}"/>
          </ac:spMkLst>
        </pc:spChg>
        <pc:spChg chg="add mod">
          <ac:chgData name="Buğra Tüzemen" userId="f93f8c899afea5ed" providerId="LiveId" clId="{DB56DDDE-6E2B-466D-830D-A5B034AE8006}" dt="2026-06-17T11:10:23.479" v="2955" actId="1076"/>
          <ac:spMkLst>
            <pc:docMk/>
            <pc:sldMk cId="809745157" sldId="383"/>
            <ac:spMk id="24" creationId="{30ACD020-54D9-A45F-292D-A2A0084EE735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25" creationId="{12EECE8D-9A2C-27AD-2239-CF833977E3DE}"/>
          </ac:spMkLst>
        </pc:spChg>
        <pc:spChg chg="add mod">
          <ac:chgData name="Buğra Tüzemen" userId="f93f8c899afea5ed" providerId="LiveId" clId="{DB56DDDE-6E2B-466D-830D-A5B034AE8006}" dt="2026-06-17T11:11:04.721" v="2972" actId="1076"/>
          <ac:spMkLst>
            <pc:docMk/>
            <pc:sldMk cId="809745157" sldId="383"/>
            <ac:spMk id="26" creationId="{5983EFAB-9AC6-674A-B656-B22E69482F53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28" creationId="{60BBD76F-6469-E67B-2404-8814605ED94A}"/>
          </ac:spMkLst>
        </pc:spChg>
        <pc:spChg chg="mod">
          <ac:chgData name="Buğra Tüzemen" userId="f93f8c899afea5ed" providerId="LiveId" clId="{DB56DDDE-6E2B-466D-830D-A5B034AE8006}" dt="2026-06-17T11:13:16.043" v="3024" actId="1076"/>
          <ac:spMkLst>
            <pc:docMk/>
            <pc:sldMk cId="809745157" sldId="383"/>
            <ac:spMk id="29" creationId="{EE3FBE4A-9DF5-3C5E-51B6-BE453BCE7010}"/>
          </ac:spMkLst>
        </pc:spChg>
        <pc:spChg chg="add mod">
          <ac:chgData name="Buğra Tüzemen" userId="f93f8c899afea5ed" providerId="LiveId" clId="{DB56DDDE-6E2B-466D-830D-A5B034AE8006}" dt="2026-06-17T11:11:30.495" v="2986" actId="20577"/>
          <ac:spMkLst>
            <pc:docMk/>
            <pc:sldMk cId="809745157" sldId="383"/>
            <ac:spMk id="33" creationId="{BDF315D9-0870-F688-0F65-9C255304BFD1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36" creationId="{4DA6B724-4D4F-0857-7DD6-32A073F75055}"/>
          </ac:spMkLst>
        </pc:spChg>
        <pc:spChg chg="add mod">
          <ac:chgData name="Buğra Tüzemen" userId="f93f8c899afea5ed" providerId="LiveId" clId="{DB56DDDE-6E2B-466D-830D-A5B034AE8006}" dt="2026-06-17T11:12:02.557" v="2998" actId="1076"/>
          <ac:spMkLst>
            <pc:docMk/>
            <pc:sldMk cId="809745157" sldId="383"/>
            <ac:spMk id="39" creationId="{4E1C8EA2-DE89-4CBC-1E3B-BD0423239A23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41" creationId="{5646A704-D78F-9BCC-E25D-0ABEDFE0AF87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44" creationId="{239D4F26-C062-E9AD-FD60-AD06ECD57E9C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46" creationId="{142FE6B9-49A4-CD72-BB81-1E2AEDB9B567}"/>
          </ac:spMkLst>
        </pc:spChg>
        <pc:spChg chg="add mod">
          <ac:chgData name="Buğra Tüzemen" userId="f93f8c899afea5ed" providerId="LiveId" clId="{DB56DDDE-6E2B-466D-830D-A5B034AE8006}" dt="2026-06-17T11:12:28.839" v="3005" actId="1076"/>
          <ac:spMkLst>
            <pc:docMk/>
            <pc:sldMk cId="809745157" sldId="383"/>
            <ac:spMk id="48" creationId="{E4169BDA-AC68-3926-5C7D-B555F50A0399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50" creationId="{A98043D6-F077-CD72-B4ED-FA33C6A2E694}"/>
          </ac:spMkLst>
        </pc:spChg>
        <pc:spChg chg="add mod">
          <ac:chgData name="Buğra Tüzemen" userId="f93f8c899afea5ed" providerId="LiveId" clId="{DB56DDDE-6E2B-466D-830D-A5B034AE8006}" dt="2026-06-17T11:12:28.839" v="3005" actId="1076"/>
          <ac:spMkLst>
            <pc:docMk/>
            <pc:sldMk cId="809745157" sldId="383"/>
            <ac:spMk id="53" creationId="{A478937A-5627-3EC6-27C4-699828481801}"/>
          </ac:spMkLst>
        </pc:spChg>
        <pc:spChg chg="add mod">
          <ac:chgData name="Buğra Tüzemen" userId="f93f8c899afea5ed" providerId="LiveId" clId="{DB56DDDE-6E2B-466D-830D-A5B034AE8006}" dt="2026-06-17T11:12:56.144" v="3015" actId="1076"/>
          <ac:spMkLst>
            <pc:docMk/>
            <pc:sldMk cId="809745157" sldId="383"/>
            <ac:spMk id="57" creationId="{33D62F8F-5862-853C-975C-232D6D545E02}"/>
          </ac:spMkLst>
        </pc:spChg>
        <pc:spChg chg="add mod">
          <ac:chgData name="Buğra Tüzemen" userId="f93f8c899afea5ed" providerId="LiveId" clId="{DB56DDDE-6E2B-466D-830D-A5B034AE8006}" dt="2026-06-17T11:13:04.132" v="3019" actId="20577"/>
          <ac:spMkLst>
            <pc:docMk/>
            <pc:sldMk cId="809745157" sldId="383"/>
            <ac:spMk id="59" creationId="{5599037A-1AD7-1909-89F2-5B0D60B1810B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61" creationId="{07B857E5-B447-06CD-30EA-CC2B61A3E76D}"/>
          </ac:spMkLst>
        </pc:spChg>
        <pc:spChg chg="mod">
          <ac:chgData name="Buğra Tüzemen" userId="f93f8c899afea5ed" providerId="LiveId" clId="{DB56DDDE-6E2B-466D-830D-A5B034AE8006}" dt="2026-06-17T10:57:54.944" v="2748" actId="255"/>
          <ac:spMkLst>
            <pc:docMk/>
            <pc:sldMk cId="809745157" sldId="383"/>
            <ac:spMk id="62" creationId="{DC595728-2C69-2FD8-6592-AAC0F9C18B35}"/>
          </ac:spMkLst>
        </pc:spChg>
        <pc:spChg chg="add mod">
          <ac:chgData name="Buğra Tüzemen" userId="f93f8c899afea5ed" providerId="LiveId" clId="{DB56DDDE-6E2B-466D-830D-A5B034AE8006}" dt="2026-06-17T11:13:26.761" v="3029" actId="20577"/>
          <ac:spMkLst>
            <pc:docMk/>
            <pc:sldMk cId="809745157" sldId="383"/>
            <ac:spMk id="64" creationId="{7547E51B-6C54-018A-CBB6-2C70DFEF0DEF}"/>
          </ac:spMkLst>
        </pc:spChg>
        <pc:spChg chg="add mod">
          <ac:chgData name="Buğra Tüzemen" userId="f93f8c899afea5ed" providerId="LiveId" clId="{DB56DDDE-6E2B-466D-830D-A5B034AE8006}" dt="2026-06-17T11:14:02.642" v="3037" actId="164"/>
          <ac:spMkLst>
            <pc:docMk/>
            <pc:sldMk cId="809745157" sldId="383"/>
            <ac:spMk id="66" creationId="{13219963-FB73-DDE2-E66C-784746FF8D32}"/>
          </ac:spMkLst>
        </pc:spChg>
        <pc:spChg chg="add mod">
          <ac:chgData name="Buğra Tüzemen" userId="f93f8c899afea5ed" providerId="LiveId" clId="{DB56DDDE-6E2B-466D-830D-A5B034AE8006}" dt="2026-06-17T11:13:50.729" v="3035" actId="1076"/>
          <ac:spMkLst>
            <pc:docMk/>
            <pc:sldMk cId="809745157" sldId="383"/>
            <ac:spMk id="68" creationId="{72CF9297-5618-53F7-CE89-9FC13F56DD1C}"/>
          </ac:spMkLst>
        </pc:spChg>
        <pc:spChg chg="add mod">
          <ac:chgData name="Buğra Tüzemen" userId="f93f8c899afea5ed" providerId="LiveId" clId="{DB56DDDE-6E2B-466D-830D-A5B034AE8006}" dt="2026-06-17T11:15:42.354" v="3221" actId="1076"/>
          <ac:spMkLst>
            <pc:docMk/>
            <pc:sldMk cId="809745157" sldId="383"/>
            <ac:spMk id="70" creationId="{9544F177-0EF7-A550-A352-77B5693199C3}"/>
          </ac:spMkLst>
        </pc:spChg>
        <pc:grpChg chg="add mod">
          <ac:chgData name="Buğra Tüzemen" userId="f93f8c899afea5ed" providerId="LiveId" clId="{DB56DDDE-6E2B-466D-830D-A5B034AE8006}" dt="2026-06-17T11:04:52.196" v="2819" actId="1076"/>
          <ac:grpSpMkLst>
            <pc:docMk/>
            <pc:sldMk cId="809745157" sldId="383"/>
            <ac:grpSpMk id="19" creationId="{DCE74ED9-D294-DE7E-652A-606D902DB4A6}"/>
          </ac:grpSpMkLst>
        </pc:grpChg>
        <pc:picChg chg="mod topLvl">
          <ac:chgData name="Buğra Tüzemen" userId="f93f8c899afea5ed" providerId="LiveId" clId="{DB56DDDE-6E2B-466D-830D-A5B034AE8006}" dt="2026-06-17T11:04:47.644" v="2818" actId="164"/>
          <ac:picMkLst>
            <pc:docMk/>
            <pc:sldMk cId="809745157" sldId="383"/>
            <ac:picMk id="13" creationId="{C1CAFF7D-975D-29BA-D9C0-37D5EE797D5C}"/>
          </ac:picMkLst>
        </pc:picChg>
        <pc:picChg chg="mod topLvl">
          <ac:chgData name="Buğra Tüzemen" userId="f93f8c899afea5ed" providerId="LiveId" clId="{DB56DDDE-6E2B-466D-830D-A5B034AE8006}" dt="2026-06-17T11:04:47.644" v="2818" actId="164"/>
          <ac:picMkLst>
            <pc:docMk/>
            <pc:sldMk cId="809745157" sldId="383"/>
            <ac:picMk id="14" creationId="{DA2640AB-ECB7-0268-6105-DB3C56B8CB3E}"/>
          </ac:picMkLst>
        </pc:picChg>
        <pc:picChg chg="add mod topLvl modCrop">
          <ac:chgData name="Buğra Tüzemen" userId="f93f8c899afea5ed" providerId="LiveId" clId="{DB56DDDE-6E2B-466D-830D-A5B034AE8006}" dt="2026-06-17T11:11:36.160" v="2989" actId="1076"/>
          <ac:picMkLst>
            <pc:docMk/>
            <pc:sldMk cId="809745157" sldId="383"/>
            <ac:picMk id="16" creationId="{B87AA10A-55F2-BF5C-C340-1194713FB7C1}"/>
          </ac:picMkLst>
        </pc:picChg>
      </pc:sldChg>
      <pc:sldChg chg="addSp delSp modSp add mod">
        <pc:chgData name="Buğra Tüzemen" userId="f93f8c899afea5ed" providerId="LiveId" clId="{DB56DDDE-6E2B-466D-830D-A5B034AE8006}" dt="2026-06-19T19:33:07.156" v="5509" actId="22"/>
        <pc:sldMkLst>
          <pc:docMk/>
          <pc:sldMk cId="3659536642" sldId="384"/>
        </pc:sldMkLst>
        <pc:spChg chg="add mod">
          <ac:chgData name="Buğra Tüzemen" userId="f93f8c899afea5ed" providerId="LiveId" clId="{DB56DDDE-6E2B-466D-830D-A5B034AE8006}" dt="2026-06-17T12:56:14.408" v="3910" actId="1076"/>
          <ac:spMkLst>
            <pc:docMk/>
            <pc:sldMk cId="3659536642" sldId="384"/>
            <ac:spMk id="7" creationId="{83F7F57E-1294-C3DD-4845-4C79B3C6AF92}"/>
          </ac:spMkLst>
        </pc:spChg>
        <pc:spChg chg="add">
          <ac:chgData name="Buğra Tüzemen" userId="f93f8c899afea5ed" providerId="LiveId" clId="{DB56DDDE-6E2B-466D-830D-A5B034AE8006}" dt="2026-06-19T19:32:45.119" v="5507" actId="22"/>
          <ac:spMkLst>
            <pc:docMk/>
            <pc:sldMk cId="3659536642" sldId="384"/>
            <ac:spMk id="14" creationId="{A1C13008-1FCB-5556-8E92-94195234B91D}"/>
          </ac:spMkLst>
        </pc:spChg>
        <pc:spChg chg="add">
          <ac:chgData name="Buğra Tüzemen" userId="f93f8c899afea5ed" providerId="LiveId" clId="{DB56DDDE-6E2B-466D-830D-A5B034AE8006}" dt="2026-06-19T19:33:07.156" v="5509" actId="22"/>
          <ac:spMkLst>
            <pc:docMk/>
            <pc:sldMk cId="3659536642" sldId="384"/>
            <ac:spMk id="18" creationId="{796AC0AE-E79F-2DD0-2F8D-6BBF32BC3D26}"/>
          </ac:spMkLst>
        </pc:spChg>
        <pc:spChg chg="mod">
          <ac:chgData name="Buğra Tüzemen" userId="f93f8c899afea5ed" providerId="LiveId" clId="{DB56DDDE-6E2B-466D-830D-A5B034AE8006}" dt="2026-06-17T12:56:06.782" v="3908"/>
          <ac:spMkLst>
            <pc:docMk/>
            <pc:sldMk cId="3659536642" sldId="384"/>
            <ac:spMk id="32" creationId="{3528547C-5F6A-0524-CF66-FE100CE201C6}"/>
          </ac:spMkLst>
        </pc:spChg>
        <pc:spChg chg="mod">
          <ac:chgData name="Buğra Tüzemen" userId="f93f8c899afea5ed" providerId="LiveId" clId="{DB56DDDE-6E2B-466D-830D-A5B034AE8006}" dt="2026-06-17T12:56:06.782" v="3908"/>
          <ac:spMkLst>
            <pc:docMk/>
            <pc:sldMk cId="3659536642" sldId="384"/>
            <ac:spMk id="34" creationId="{FB2262B8-78C0-1792-DF79-38179058535C}"/>
          </ac:spMkLst>
        </pc:spChg>
        <pc:spChg chg="add mod">
          <ac:chgData name="Buğra Tüzemen" userId="f93f8c899afea5ed" providerId="LiveId" clId="{DB56DDDE-6E2B-466D-830D-A5B034AE8006}" dt="2026-06-17T12:57:39.468" v="3916" actId="1076"/>
          <ac:spMkLst>
            <pc:docMk/>
            <pc:sldMk cId="3659536642" sldId="384"/>
            <ac:spMk id="37" creationId="{56D94D37-A0D1-0DF0-D603-957CF697C667}"/>
          </ac:spMkLst>
        </pc:spChg>
        <pc:spChg chg="add mod">
          <ac:chgData name="Buğra Tüzemen" userId="f93f8c899afea5ed" providerId="LiveId" clId="{DB56DDDE-6E2B-466D-830D-A5B034AE8006}" dt="2026-06-17T13:06:50.790" v="3968"/>
          <ac:spMkLst>
            <pc:docMk/>
            <pc:sldMk cId="3659536642" sldId="384"/>
            <ac:spMk id="63" creationId="{C7AF42AF-533C-25D4-B027-F694EC82950B}"/>
          </ac:spMkLst>
        </pc:spChg>
        <pc:spChg chg="add mod">
          <ac:chgData name="Buğra Tüzemen" userId="f93f8c899afea5ed" providerId="LiveId" clId="{DB56DDDE-6E2B-466D-830D-A5B034AE8006}" dt="2026-06-17T13:06:50.790" v="3969"/>
          <ac:spMkLst>
            <pc:docMk/>
            <pc:sldMk cId="3659536642" sldId="384"/>
            <ac:spMk id="67" creationId="{C43A3F9B-B568-110D-240D-A1C046F264AB}"/>
          </ac:spMkLst>
        </pc:spChg>
        <pc:spChg chg="add mod">
          <ac:chgData name="Buğra Tüzemen" userId="f93f8c899afea5ed" providerId="LiveId" clId="{DB56DDDE-6E2B-466D-830D-A5B034AE8006}" dt="2026-06-17T13:06:50.790" v="3970"/>
          <ac:spMkLst>
            <pc:docMk/>
            <pc:sldMk cId="3659536642" sldId="384"/>
            <ac:spMk id="72" creationId="{CEE5BD56-54A6-D191-F1BA-853D09F95C36}"/>
          </ac:spMkLst>
        </pc:spChg>
        <pc:spChg chg="add mod">
          <ac:chgData name="Buğra Tüzemen" userId="f93f8c899afea5ed" providerId="LiveId" clId="{DB56DDDE-6E2B-466D-830D-A5B034AE8006}" dt="2026-06-17T13:06:50.790" v="3971"/>
          <ac:spMkLst>
            <pc:docMk/>
            <pc:sldMk cId="3659536642" sldId="384"/>
            <ac:spMk id="74" creationId="{FF56FCAC-3D7A-8BA8-E4A5-F4DF5F2E144A}"/>
          </ac:spMkLst>
        </pc:spChg>
        <pc:spChg chg="add mod">
          <ac:chgData name="Buğra Tüzemen" userId="f93f8c899afea5ed" providerId="LiveId" clId="{DB56DDDE-6E2B-466D-830D-A5B034AE8006}" dt="2026-06-17T13:06:50.790" v="3972"/>
          <ac:spMkLst>
            <pc:docMk/>
            <pc:sldMk cId="3659536642" sldId="384"/>
            <ac:spMk id="78" creationId="{61FED979-F02E-CDEC-7349-246C59E26069}"/>
          </ac:spMkLst>
        </pc:spChg>
        <pc:spChg chg="add mod">
          <ac:chgData name="Buğra Tüzemen" userId="f93f8c899afea5ed" providerId="LiveId" clId="{DB56DDDE-6E2B-466D-830D-A5B034AE8006}" dt="2026-06-17T13:06:50.790" v="3973"/>
          <ac:spMkLst>
            <pc:docMk/>
            <pc:sldMk cId="3659536642" sldId="384"/>
            <ac:spMk id="80" creationId="{7E080F40-6FD7-D051-7B24-661EA86585B1}"/>
          </ac:spMkLst>
        </pc:spChg>
        <pc:spChg chg="add mod">
          <ac:chgData name="Buğra Tüzemen" userId="f93f8c899afea5ed" providerId="LiveId" clId="{DB56DDDE-6E2B-466D-830D-A5B034AE8006}" dt="2026-06-17T13:08:33.143" v="3981" actId="1037"/>
          <ac:spMkLst>
            <pc:docMk/>
            <pc:sldMk cId="3659536642" sldId="384"/>
            <ac:spMk id="82" creationId="{152655BD-D127-E984-BB8B-0AC156A12E74}"/>
          </ac:spMkLst>
        </pc:spChg>
        <pc:grpChg chg="add mod">
          <ac:chgData name="Buğra Tüzemen" userId="f93f8c899afea5ed" providerId="LiveId" clId="{DB56DDDE-6E2B-466D-830D-A5B034AE8006}" dt="2026-06-19T19:32:35.624" v="5505"/>
          <ac:grpSpMkLst>
            <pc:docMk/>
            <pc:sldMk cId="3659536642" sldId="384"/>
            <ac:grpSpMk id="2" creationId="{51A056C5-C231-FEAB-12D3-F6A1319F87F4}"/>
          </ac:grpSpMkLst>
        </pc:grpChg>
        <pc:grpChg chg="add mod">
          <ac:chgData name="Buğra Tüzemen" userId="f93f8c899afea5ed" providerId="LiveId" clId="{DB56DDDE-6E2B-466D-830D-A5B034AE8006}" dt="2026-06-17T12:56:09.927" v="3909" actId="1076"/>
          <ac:grpSpMkLst>
            <pc:docMk/>
            <pc:sldMk cId="3659536642" sldId="384"/>
            <ac:grpSpMk id="27" creationId="{A10B6B05-DE53-B367-EA6E-495DCEB79096}"/>
          </ac:grpSpMkLst>
        </pc:grpChg>
        <pc:grpChg chg="mod">
          <ac:chgData name="Buğra Tüzemen" userId="f93f8c899afea5ed" providerId="LiveId" clId="{DB56DDDE-6E2B-466D-830D-A5B034AE8006}" dt="2026-06-17T11:16:41.703" v="3233" actId="1076"/>
          <ac:grpSpMkLst>
            <pc:docMk/>
            <pc:sldMk cId="3659536642" sldId="384"/>
            <ac:grpSpMk id="69" creationId="{565F27BC-A536-91E7-F4B2-1F022AB7F670}"/>
          </ac:grpSpMkLst>
        </pc:grpChg>
        <pc:picChg chg="add mod modCrop">
          <ac:chgData name="Buğra Tüzemen" userId="f93f8c899afea5ed" providerId="LiveId" clId="{DB56DDDE-6E2B-466D-830D-A5B034AE8006}" dt="2026-06-17T12:55:43.285" v="3903"/>
          <ac:picMkLst>
            <pc:docMk/>
            <pc:sldMk cId="3659536642" sldId="384"/>
            <ac:picMk id="3" creationId="{82E2CE2F-F30C-D8C3-BD07-3777AB642C86}"/>
          </ac:picMkLst>
        </pc:picChg>
        <pc:picChg chg="mod">
          <ac:chgData name="Buğra Tüzemen" userId="f93f8c899afea5ed" providerId="LiveId" clId="{DB56DDDE-6E2B-466D-830D-A5B034AE8006}" dt="2026-06-19T19:32:35.624" v="5505"/>
          <ac:picMkLst>
            <pc:docMk/>
            <pc:sldMk cId="3659536642" sldId="384"/>
            <ac:picMk id="4" creationId="{AF852803-EE4A-C101-F9BC-5BC86276996E}"/>
          </ac:picMkLst>
        </pc:picChg>
        <pc:picChg chg="mod">
          <ac:chgData name="Buğra Tüzemen" userId="f93f8c899afea5ed" providerId="LiveId" clId="{DB56DDDE-6E2B-466D-830D-A5B034AE8006}" dt="2026-06-19T19:32:35.624" v="5505"/>
          <ac:picMkLst>
            <pc:docMk/>
            <pc:sldMk cId="3659536642" sldId="384"/>
            <ac:picMk id="11" creationId="{67988163-A8E3-B3B1-7ABF-BCD3AEA6CC58}"/>
          </ac:picMkLst>
        </pc:picChg>
        <pc:picChg chg="mod">
          <ac:chgData name="Buğra Tüzemen" userId="f93f8c899afea5ed" providerId="LiveId" clId="{DB56DDDE-6E2B-466D-830D-A5B034AE8006}" dt="2026-06-17T12:56:06.782" v="3908"/>
          <ac:picMkLst>
            <pc:docMk/>
            <pc:sldMk cId="3659536642" sldId="384"/>
            <ac:picMk id="31" creationId="{87D5CD40-867B-95DE-E7CC-F82A2D21EB0A}"/>
          </ac:picMkLst>
        </pc:picChg>
        <pc:cxnChg chg="add mod">
          <ac:chgData name="Buğra Tüzemen" userId="f93f8c899afea5ed" providerId="LiveId" clId="{DB56DDDE-6E2B-466D-830D-A5B034AE8006}" dt="2026-06-17T12:57:37.134" v="3915" actId="14100"/>
          <ac:cxnSpMkLst>
            <pc:docMk/>
            <pc:sldMk cId="3659536642" sldId="384"/>
            <ac:cxnSpMk id="38" creationId="{EE33E7E4-632C-06DE-AEC0-7B6C43C17E62}"/>
          </ac:cxnSpMkLst>
        </pc:cxnChg>
        <pc:cxnChg chg="add mod">
          <ac:chgData name="Buğra Tüzemen" userId="f93f8c899afea5ed" providerId="LiveId" clId="{DB56DDDE-6E2B-466D-830D-A5B034AE8006}" dt="2026-06-17T13:06:50.790" v="3961"/>
          <ac:cxnSpMkLst>
            <pc:docMk/>
            <pc:sldMk cId="3659536642" sldId="384"/>
            <ac:cxnSpMk id="42" creationId="{F11D5EA8-FBD4-795F-27D6-0981F777E391}"/>
          </ac:cxnSpMkLst>
        </pc:cxnChg>
        <pc:cxnChg chg="add mod">
          <ac:chgData name="Buğra Tüzemen" userId="f93f8c899afea5ed" providerId="LiveId" clId="{DB56DDDE-6E2B-466D-830D-A5B034AE8006}" dt="2026-06-17T13:06:50.790" v="3962"/>
          <ac:cxnSpMkLst>
            <pc:docMk/>
            <pc:sldMk cId="3659536642" sldId="384"/>
            <ac:cxnSpMk id="45" creationId="{E48A0694-B430-9F1F-96AA-3160B9F75AA0}"/>
          </ac:cxnSpMkLst>
        </pc:cxnChg>
        <pc:cxnChg chg="add mod">
          <ac:chgData name="Buğra Tüzemen" userId="f93f8c899afea5ed" providerId="LiveId" clId="{DB56DDDE-6E2B-466D-830D-A5B034AE8006}" dt="2026-06-17T13:06:50.790" v="3963"/>
          <ac:cxnSpMkLst>
            <pc:docMk/>
            <pc:sldMk cId="3659536642" sldId="384"/>
            <ac:cxnSpMk id="47" creationId="{C99E5536-1985-2E79-6649-9E895F1D44DD}"/>
          </ac:cxnSpMkLst>
        </pc:cxnChg>
        <pc:cxnChg chg="add mod">
          <ac:chgData name="Buğra Tüzemen" userId="f93f8c899afea5ed" providerId="LiveId" clId="{DB56DDDE-6E2B-466D-830D-A5B034AE8006}" dt="2026-06-17T13:06:50.790" v="3964"/>
          <ac:cxnSpMkLst>
            <pc:docMk/>
            <pc:sldMk cId="3659536642" sldId="384"/>
            <ac:cxnSpMk id="49" creationId="{2921730D-4292-4D4F-8C55-9277BB61E628}"/>
          </ac:cxnSpMkLst>
        </pc:cxnChg>
        <pc:cxnChg chg="add mod">
          <ac:chgData name="Buğra Tüzemen" userId="f93f8c899afea5ed" providerId="LiveId" clId="{DB56DDDE-6E2B-466D-830D-A5B034AE8006}" dt="2026-06-17T13:06:50.790" v="3965"/>
          <ac:cxnSpMkLst>
            <pc:docMk/>
            <pc:sldMk cId="3659536642" sldId="384"/>
            <ac:cxnSpMk id="51" creationId="{0A153DA1-53F8-F217-4D0B-4EB1577BDE46}"/>
          </ac:cxnSpMkLst>
        </pc:cxnChg>
        <pc:cxnChg chg="add mod">
          <ac:chgData name="Buğra Tüzemen" userId="f93f8c899afea5ed" providerId="LiveId" clId="{DB56DDDE-6E2B-466D-830D-A5B034AE8006}" dt="2026-06-17T13:06:50.790" v="3966"/>
          <ac:cxnSpMkLst>
            <pc:docMk/>
            <pc:sldMk cId="3659536642" sldId="384"/>
            <ac:cxnSpMk id="52" creationId="{3564FBB7-7C33-6BE0-93D3-3845CC9F709C}"/>
          </ac:cxnSpMkLst>
        </pc:cxnChg>
        <pc:cxnChg chg="add mod">
          <ac:chgData name="Buğra Tüzemen" userId="f93f8c899afea5ed" providerId="LiveId" clId="{DB56DDDE-6E2B-466D-830D-A5B034AE8006}" dt="2026-06-17T13:06:50.790" v="3967"/>
          <ac:cxnSpMkLst>
            <pc:docMk/>
            <pc:sldMk cId="3659536642" sldId="384"/>
            <ac:cxnSpMk id="54" creationId="{7FFB3221-E74C-42B0-5454-2A4EA622C669}"/>
          </ac:cxnSpMkLst>
        </pc:cxnChg>
      </pc:sldChg>
      <pc:sldChg chg="addSp delSp modSp add mod">
        <pc:chgData name="Buğra Tüzemen" userId="f93f8c899afea5ed" providerId="LiveId" clId="{DB56DDDE-6E2B-466D-830D-A5B034AE8006}" dt="2026-06-17T18:27:38.244" v="4460" actId="14100"/>
        <pc:sldMkLst>
          <pc:docMk/>
          <pc:sldMk cId="2943824649" sldId="385"/>
        </pc:sldMkLst>
        <pc:spChg chg="mod topLvl">
          <ac:chgData name="Buğra Tüzemen" userId="f93f8c899afea5ed" providerId="LiveId" clId="{DB56DDDE-6E2B-466D-830D-A5B034AE8006}" dt="2026-06-17T18:27:28.672" v="4457" actId="478"/>
          <ac:spMkLst>
            <pc:docMk/>
            <pc:sldMk cId="2943824649" sldId="385"/>
            <ac:spMk id="13" creationId="{EE51FEDB-317A-C406-6E71-747FF7845FCC}"/>
          </ac:spMkLst>
        </pc:spChg>
        <pc:spChg chg="add mod">
          <ac:chgData name="Buğra Tüzemen" userId="f93f8c899afea5ed" providerId="LiveId" clId="{DB56DDDE-6E2B-466D-830D-A5B034AE8006}" dt="2026-06-17T11:24:53.160" v="3316" actId="1076"/>
          <ac:spMkLst>
            <pc:docMk/>
            <pc:sldMk cId="2943824649" sldId="385"/>
            <ac:spMk id="19" creationId="{45A58BE1-A255-F4B9-95F3-AF6ECF673D38}"/>
          </ac:spMkLst>
        </pc:spChg>
        <pc:spChg chg="add mod">
          <ac:chgData name="Buğra Tüzemen" userId="f93f8c899afea5ed" providerId="LiveId" clId="{DB56DDDE-6E2B-466D-830D-A5B034AE8006}" dt="2026-06-17T11:25:00.927" v="3318" actId="1076"/>
          <ac:spMkLst>
            <pc:docMk/>
            <pc:sldMk cId="2943824649" sldId="385"/>
            <ac:spMk id="21" creationId="{3062102B-5869-7C90-DB6B-4430901791A2}"/>
          </ac:spMkLst>
        </pc:spChg>
        <pc:spChg chg="add mod">
          <ac:chgData name="Buğra Tüzemen" userId="f93f8c899afea5ed" providerId="LiveId" clId="{DB56DDDE-6E2B-466D-830D-A5B034AE8006}" dt="2026-06-17T11:25:13.593" v="3322" actId="20577"/>
          <ac:spMkLst>
            <pc:docMk/>
            <pc:sldMk cId="2943824649" sldId="385"/>
            <ac:spMk id="27" creationId="{ED9AB9F0-7673-9240-CC8E-FF18071D9C8A}"/>
          </ac:spMkLst>
        </pc:spChg>
        <pc:spChg chg="add mod">
          <ac:chgData name="Buğra Tüzemen" userId="f93f8c899afea5ed" providerId="LiveId" clId="{DB56DDDE-6E2B-466D-830D-A5B034AE8006}" dt="2026-06-17T11:27:51.449" v="3356" actId="1076"/>
          <ac:spMkLst>
            <pc:docMk/>
            <pc:sldMk cId="2943824649" sldId="385"/>
            <ac:spMk id="40" creationId="{FA3880B3-A481-ECC4-387A-7024BE482D36}"/>
          </ac:spMkLst>
        </pc:spChg>
        <pc:spChg chg="add mod">
          <ac:chgData name="Buğra Tüzemen" userId="f93f8c899afea5ed" providerId="LiveId" clId="{DB56DDDE-6E2B-466D-830D-A5B034AE8006}" dt="2026-06-17T11:29:59.390" v="3419" actId="20577"/>
          <ac:spMkLst>
            <pc:docMk/>
            <pc:sldMk cId="2943824649" sldId="385"/>
            <ac:spMk id="42" creationId="{F9A8F44B-4FB3-B3F9-EE98-4ED971DCD512}"/>
          </ac:spMkLst>
        </pc:spChg>
        <pc:spChg chg="add mod">
          <ac:chgData name="Buğra Tüzemen" userId="f93f8c899afea5ed" providerId="LiveId" clId="{DB56DDDE-6E2B-466D-830D-A5B034AE8006}" dt="2026-06-17T11:29:34.387" v="3401" actId="1076"/>
          <ac:spMkLst>
            <pc:docMk/>
            <pc:sldMk cId="2943824649" sldId="385"/>
            <ac:spMk id="45" creationId="{9F5E5E47-27FD-4B6B-AF1A-0CDA8458B4F4}"/>
          </ac:spMkLst>
        </pc:spChg>
        <pc:spChg chg="add mod">
          <ac:chgData name="Buğra Tüzemen" userId="f93f8c899afea5ed" providerId="LiveId" clId="{DB56DDDE-6E2B-466D-830D-A5B034AE8006}" dt="2026-06-17T11:29:41.505" v="3405" actId="20577"/>
          <ac:spMkLst>
            <pc:docMk/>
            <pc:sldMk cId="2943824649" sldId="385"/>
            <ac:spMk id="49" creationId="{40643FC0-1FF9-6445-FD1B-0C88E590532E}"/>
          </ac:spMkLst>
        </pc:spChg>
        <pc:spChg chg="add mod">
          <ac:chgData name="Buğra Tüzemen" userId="f93f8c899afea5ed" providerId="LiveId" clId="{DB56DDDE-6E2B-466D-830D-A5B034AE8006}" dt="2026-06-17T11:30:10.389" v="3422" actId="20577"/>
          <ac:spMkLst>
            <pc:docMk/>
            <pc:sldMk cId="2943824649" sldId="385"/>
            <ac:spMk id="52" creationId="{0CCDB0B0-21DF-1FDC-2AED-BC71C4B3F028}"/>
          </ac:spMkLst>
        </pc:spChg>
        <pc:spChg chg="add mod">
          <ac:chgData name="Buğra Tüzemen" userId="f93f8c899afea5ed" providerId="LiveId" clId="{DB56DDDE-6E2B-466D-830D-A5B034AE8006}" dt="2026-06-17T11:30:21.398" v="3429" actId="20577"/>
          <ac:spMkLst>
            <pc:docMk/>
            <pc:sldMk cId="2943824649" sldId="385"/>
            <ac:spMk id="55" creationId="{43243942-34EB-61F0-C1FE-9F1DC18E45AF}"/>
          </ac:spMkLst>
        </pc:spChg>
        <pc:spChg chg="mod">
          <ac:chgData name="Buğra Tüzemen" userId="f93f8c899afea5ed" providerId="LiveId" clId="{DB56DDDE-6E2B-466D-830D-A5B034AE8006}" dt="2026-06-17T11:18:54.975" v="3289" actId="20577"/>
          <ac:spMkLst>
            <pc:docMk/>
            <pc:sldMk cId="2943824649" sldId="385"/>
            <ac:spMk id="62" creationId="{BB63852D-A7A3-7836-48E7-220B88E8A586}"/>
          </ac:spMkLst>
        </pc:spChg>
        <pc:spChg chg="add mod">
          <ac:chgData name="Buğra Tüzemen" userId="f93f8c899afea5ed" providerId="LiveId" clId="{DB56DDDE-6E2B-466D-830D-A5B034AE8006}" dt="2026-06-17T18:27:38.244" v="4460" actId="14100"/>
          <ac:spMkLst>
            <pc:docMk/>
            <pc:sldMk cId="2943824649" sldId="385"/>
            <ac:spMk id="71" creationId="{0D09FAB1-4607-5D47-D322-D5A393A06E4A}"/>
          </ac:spMkLst>
        </pc:spChg>
        <pc:picChg chg="add mod modCrop">
          <ac:chgData name="Buğra Tüzemen" userId="f93f8c899afea5ed" providerId="LiveId" clId="{DB56DDDE-6E2B-466D-830D-A5B034AE8006}" dt="2026-06-17T11:27:22.589" v="3342" actId="1037"/>
          <ac:picMkLst>
            <pc:docMk/>
            <pc:sldMk cId="2943824649" sldId="385"/>
            <ac:picMk id="2" creationId="{94B9B26A-1F36-796C-26D2-51C77C651545}"/>
          </ac:picMkLst>
        </pc:picChg>
        <pc:picChg chg="add mod">
          <ac:chgData name="Buğra Tüzemen" userId="f93f8c899afea5ed" providerId="LiveId" clId="{DB56DDDE-6E2B-466D-830D-A5B034AE8006}" dt="2026-06-17T11:24:37.502" v="3312" actId="1076"/>
          <ac:picMkLst>
            <pc:docMk/>
            <pc:sldMk cId="2943824649" sldId="385"/>
            <ac:picMk id="15" creationId="{306B133C-8E2E-DD10-717C-2B247F84340A}"/>
          </ac:picMkLst>
        </pc:picChg>
        <pc:cxnChg chg="add mod topLvl">
          <ac:chgData name="Buğra Tüzemen" userId="f93f8c899afea5ed" providerId="LiveId" clId="{DB56DDDE-6E2B-466D-830D-A5B034AE8006}" dt="2026-06-17T11:27:17.496" v="3338" actId="165"/>
          <ac:cxnSpMkLst>
            <pc:docMk/>
            <pc:sldMk cId="2943824649" sldId="385"/>
            <ac:cxnSpMk id="32" creationId="{5B715BC7-DE22-0F4C-8D1D-A63197167D9F}"/>
          </ac:cxnSpMkLst>
        </pc:cxnChg>
        <pc:cxnChg chg="add mod topLvl">
          <ac:chgData name="Buğra Tüzemen" userId="f93f8c899afea5ed" providerId="LiveId" clId="{DB56DDDE-6E2B-466D-830D-A5B034AE8006}" dt="2026-06-17T11:27:30.904" v="3354" actId="1037"/>
          <ac:cxnSpMkLst>
            <pc:docMk/>
            <pc:sldMk cId="2943824649" sldId="385"/>
            <ac:cxnSpMk id="35" creationId="{37CD2448-81EB-0F9D-7301-E6F0D5D9E060}"/>
          </ac:cxnSpMkLst>
        </pc:cxnChg>
        <pc:cxnChg chg="add mod">
          <ac:chgData name="Buğra Tüzemen" userId="f93f8c899afea5ed" providerId="LiveId" clId="{DB56DDDE-6E2B-466D-830D-A5B034AE8006}" dt="2026-06-17T11:30:48.243" v="3433" actId="1076"/>
          <ac:cxnSpMkLst>
            <pc:docMk/>
            <pc:sldMk cId="2943824649" sldId="385"/>
            <ac:cxnSpMk id="58" creationId="{D875127C-E636-5450-0243-E66D7D753B55}"/>
          </ac:cxnSpMkLst>
        </pc:cxnChg>
        <pc:cxnChg chg="add mod">
          <ac:chgData name="Buğra Tüzemen" userId="f93f8c899afea5ed" providerId="LiveId" clId="{DB56DDDE-6E2B-466D-830D-A5B034AE8006}" dt="2026-06-17T11:30:59.664" v="3505" actId="1036"/>
          <ac:cxnSpMkLst>
            <pc:docMk/>
            <pc:sldMk cId="2943824649" sldId="385"/>
            <ac:cxnSpMk id="60" creationId="{51FA1CA1-7866-E2FA-B668-76A98E8D3A8E}"/>
          </ac:cxnSpMkLst>
        </pc:cxnChg>
        <pc:cxnChg chg="add mod">
          <ac:chgData name="Buğra Tüzemen" userId="f93f8c899afea5ed" providerId="LiveId" clId="{DB56DDDE-6E2B-466D-830D-A5B034AE8006}" dt="2026-06-17T11:31:23.323" v="3532" actId="1035"/>
          <ac:cxnSpMkLst>
            <pc:docMk/>
            <pc:sldMk cId="2943824649" sldId="385"/>
            <ac:cxnSpMk id="63" creationId="{573B9DCC-6567-7F3D-9346-D382FBC0B9CA}"/>
          </ac:cxnSpMkLst>
        </pc:cxnChg>
        <pc:cxnChg chg="add mod">
          <ac:chgData name="Buğra Tüzemen" userId="f93f8c899afea5ed" providerId="LiveId" clId="{DB56DDDE-6E2B-466D-830D-A5B034AE8006}" dt="2026-06-17T11:31:33.852" v="3546" actId="1037"/>
          <ac:cxnSpMkLst>
            <pc:docMk/>
            <pc:sldMk cId="2943824649" sldId="385"/>
            <ac:cxnSpMk id="67" creationId="{8646406E-7239-762D-A334-6FAC1AB092C7}"/>
          </ac:cxnSpMkLst>
        </pc:cxnChg>
      </pc:sldChg>
      <pc:sldChg chg="addSp delSp modSp add mod">
        <pc:chgData name="Buğra Tüzemen" userId="f93f8c899afea5ed" providerId="LiveId" clId="{DB56DDDE-6E2B-466D-830D-A5B034AE8006}" dt="2026-06-17T12:57:48.076" v="3918" actId="22"/>
        <pc:sldMkLst>
          <pc:docMk/>
          <pc:sldMk cId="3386587425" sldId="386"/>
        </pc:sldMkLst>
        <pc:spChg chg="add mod">
          <ac:chgData name="Buğra Tüzemen" userId="f93f8c899afea5ed" providerId="LiveId" clId="{DB56DDDE-6E2B-466D-830D-A5B034AE8006}" dt="2026-06-17T12:45:28.229" v="3704" actId="1076"/>
          <ac:spMkLst>
            <pc:docMk/>
            <pc:sldMk cId="3386587425" sldId="386"/>
            <ac:spMk id="14" creationId="{6661AFEE-6CA0-42B4-612F-72E08AF755E6}"/>
          </ac:spMkLst>
        </pc:spChg>
        <pc:spChg chg="add">
          <ac:chgData name="Buğra Tüzemen" userId="f93f8c899afea5ed" providerId="LiveId" clId="{DB56DDDE-6E2B-466D-830D-A5B034AE8006}" dt="2026-06-17T12:44:13.666" v="3685" actId="22"/>
          <ac:spMkLst>
            <pc:docMk/>
            <pc:sldMk cId="3386587425" sldId="386"/>
            <ac:spMk id="20" creationId="{2E88E12B-E725-8823-F734-B63E366D74E6}"/>
          </ac:spMkLst>
        </pc:spChg>
        <pc:spChg chg="mod">
          <ac:chgData name="Buğra Tüzemen" userId="f93f8c899afea5ed" providerId="LiveId" clId="{DB56DDDE-6E2B-466D-830D-A5B034AE8006}" dt="2026-06-17T12:56:00.942" v="3906" actId="164"/>
          <ac:spMkLst>
            <pc:docMk/>
            <pc:sldMk cId="3386587425" sldId="386"/>
            <ac:spMk id="21" creationId="{2B2A6FF6-2121-E0E2-CB1E-606D6941E59F}"/>
          </ac:spMkLst>
        </pc:spChg>
        <pc:spChg chg="add mod">
          <ac:chgData name="Buğra Tüzemen" userId="f93f8c899afea5ed" providerId="LiveId" clId="{DB56DDDE-6E2B-466D-830D-A5B034AE8006}" dt="2026-06-17T12:45:56.502" v="3723" actId="1076"/>
          <ac:spMkLst>
            <pc:docMk/>
            <pc:sldMk cId="3386587425" sldId="386"/>
            <ac:spMk id="24" creationId="{DE3132AC-4817-FD5F-C0B6-07B9BDE0F10C}"/>
          </ac:spMkLst>
        </pc:spChg>
        <pc:spChg chg="add mod">
          <ac:chgData name="Buğra Tüzemen" userId="f93f8c899afea5ed" providerId="LiveId" clId="{DB56DDDE-6E2B-466D-830D-A5B034AE8006}" dt="2026-06-17T12:46:05.812" v="3729" actId="20577"/>
          <ac:spMkLst>
            <pc:docMk/>
            <pc:sldMk cId="3386587425" sldId="386"/>
            <ac:spMk id="26" creationId="{DD0B3D22-2E59-AB8D-7CF1-EBEFBA90F12C}"/>
          </ac:spMkLst>
        </pc:spChg>
        <pc:spChg chg="mod">
          <ac:chgData name="Buğra Tüzemen" userId="f93f8c899afea5ed" providerId="LiveId" clId="{DB56DDDE-6E2B-466D-830D-A5B034AE8006}" dt="2026-06-17T12:56:00.942" v="3906" actId="164"/>
          <ac:spMkLst>
            <pc:docMk/>
            <pc:sldMk cId="3386587425" sldId="386"/>
            <ac:spMk id="27" creationId="{FB269AD1-02D7-E1AD-248B-7293B3D59322}"/>
          </ac:spMkLst>
        </pc:spChg>
        <pc:spChg chg="add mod">
          <ac:chgData name="Buğra Tüzemen" userId="f93f8c899afea5ed" providerId="LiveId" clId="{DB56DDDE-6E2B-466D-830D-A5B034AE8006}" dt="2026-06-17T12:46:18.870" v="3735" actId="1076"/>
          <ac:spMkLst>
            <pc:docMk/>
            <pc:sldMk cId="3386587425" sldId="386"/>
            <ac:spMk id="31" creationId="{9C01B28A-AFE5-A4ED-1F9E-C59C0305F528}"/>
          </ac:spMkLst>
        </pc:spChg>
        <pc:spChg chg="add mod">
          <ac:chgData name="Buğra Tüzemen" userId="f93f8c899afea5ed" providerId="LiveId" clId="{DB56DDDE-6E2B-466D-830D-A5B034AE8006}" dt="2026-06-17T12:47:18.586" v="3751" actId="1076"/>
          <ac:spMkLst>
            <pc:docMk/>
            <pc:sldMk cId="3386587425" sldId="386"/>
            <ac:spMk id="33" creationId="{AE5E8265-6888-8FB5-9FB8-A5EAC22C41FE}"/>
          </ac:spMkLst>
        </pc:spChg>
        <pc:spChg chg="add mod">
          <ac:chgData name="Buğra Tüzemen" userId="f93f8c899afea5ed" providerId="LiveId" clId="{DB56DDDE-6E2B-466D-830D-A5B034AE8006}" dt="2026-06-17T12:47:30.556" v="3759" actId="1076"/>
          <ac:spMkLst>
            <pc:docMk/>
            <pc:sldMk cId="3386587425" sldId="386"/>
            <ac:spMk id="38" creationId="{58461252-3D50-3C06-34F8-12FA4BF75EAB}"/>
          </ac:spMkLst>
        </pc:spChg>
        <pc:spChg chg="add mod">
          <ac:chgData name="Buğra Tüzemen" userId="f93f8c899afea5ed" providerId="LiveId" clId="{DB56DDDE-6E2B-466D-830D-A5B034AE8006}" dt="2026-06-17T12:48:03.581" v="3795" actId="1076"/>
          <ac:spMkLst>
            <pc:docMk/>
            <pc:sldMk cId="3386587425" sldId="386"/>
            <ac:spMk id="39" creationId="{C90458C8-F48D-9FBB-A94B-BBEFF9EF6ED9}"/>
          </ac:spMkLst>
        </pc:spChg>
        <pc:spChg chg="add mod">
          <ac:chgData name="Buğra Tüzemen" userId="f93f8c899afea5ed" providerId="LiveId" clId="{DB56DDDE-6E2B-466D-830D-A5B034AE8006}" dt="2026-06-17T12:48:22.451" v="3803" actId="20577"/>
          <ac:spMkLst>
            <pc:docMk/>
            <pc:sldMk cId="3386587425" sldId="386"/>
            <ac:spMk id="43" creationId="{09C18B97-304C-4F0C-884D-C04833C8C938}"/>
          </ac:spMkLst>
        </pc:spChg>
        <pc:spChg chg="mod">
          <ac:chgData name="Buğra Tüzemen" userId="f93f8c899afea5ed" providerId="LiveId" clId="{DB56DDDE-6E2B-466D-830D-A5B034AE8006}" dt="2026-06-17T12:45:31.781" v="3713" actId="1038"/>
          <ac:spMkLst>
            <pc:docMk/>
            <pc:sldMk cId="3386587425" sldId="386"/>
            <ac:spMk id="45" creationId="{141B330B-8274-6D29-3D64-D3DCBE34F7E2}"/>
          </ac:spMkLst>
        </pc:spChg>
        <pc:spChg chg="add mod">
          <ac:chgData name="Buğra Tüzemen" userId="f93f8c899afea5ed" providerId="LiveId" clId="{DB56DDDE-6E2B-466D-830D-A5B034AE8006}" dt="2026-06-17T12:48:32.080" v="3809" actId="20577"/>
          <ac:spMkLst>
            <pc:docMk/>
            <pc:sldMk cId="3386587425" sldId="386"/>
            <ac:spMk id="46" creationId="{A982BBCB-DC39-F922-2DD8-9540CCC473F5}"/>
          </ac:spMkLst>
        </pc:spChg>
        <pc:spChg chg="add mod">
          <ac:chgData name="Buğra Tüzemen" userId="f93f8c899afea5ed" providerId="LiveId" clId="{DB56DDDE-6E2B-466D-830D-A5B034AE8006}" dt="2026-06-17T12:49:18.797" v="3818" actId="1076"/>
          <ac:spMkLst>
            <pc:docMk/>
            <pc:sldMk cId="3386587425" sldId="386"/>
            <ac:spMk id="47" creationId="{8AD1C9A6-FCAB-8C5E-9272-72AF4D0130D1}"/>
          </ac:spMkLst>
        </pc:spChg>
        <pc:spChg chg="mod">
          <ac:chgData name="Buğra Tüzemen" userId="f93f8c899afea5ed" providerId="LiveId" clId="{DB56DDDE-6E2B-466D-830D-A5B034AE8006}" dt="2026-06-17T12:45:35.800" v="3714" actId="1076"/>
          <ac:spMkLst>
            <pc:docMk/>
            <pc:sldMk cId="3386587425" sldId="386"/>
            <ac:spMk id="49" creationId="{8607037A-D41F-8C37-BCEE-2ABF5E20A124}"/>
          </ac:spMkLst>
        </pc:spChg>
        <pc:spChg chg="mod">
          <ac:chgData name="Buğra Tüzemen" userId="f93f8c899afea5ed" providerId="LiveId" clId="{DB56DDDE-6E2B-466D-830D-A5B034AE8006}" dt="2026-06-17T12:41:00.154" v="3579" actId="20577"/>
          <ac:spMkLst>
            <pc:docMk/>
            <pc:sldMk cId="3386587425" sldId="386"/>
            <ac:spMk id="62" creationId="{0C53035F-7A0C-6C3A-3D2B-8E13673EF827}"/>
          </ac:spMkLst>
        </pc:spChg>
        <pc:grpChg chg="add mod">
          <ac:chgData name="Buğra Tüzemen" userId="f93f8c899afea5ed" providerId="LiveId" clId="{DB56DDDE-6E2B-466D-830D-A5B034AE8006}" dt="2026-06-17T12:56:00.942" v="3906" actId="164"/>
          <ac:grpSpMkLst>
            <pc:docMk/>
            <pc:sldMk cId="3386587425" sldId="386"/>
            <ac:grpSpMk id="48" creationId="{CBE9C562-FF1F-8963-285A-F9B2E752DFD6}"/>
          </ac:grpSpMkLst>
        </pc:grpChg>
        <pc:picChg chg="add mod topLvl">
          <ac:chgData name="Buğra Tüzemen" userId="f93f8c899afea5ed" providerId="LiveId" clId="{DB56DDDE-6E2B-466D-830D-A5B034AE8006}" dt="2026-06-17T12:45:07.267" v="3696" actId="14100"/>
          <ac:picMkLst>
            <pc:docMk/>
            <pc:sldMk cId="3386587425" sldId="386"/>
            <ac:picMk id="7" creationId="{FD7EFC6A-1757-50EE-C2D4-1DFA7DC9518D}"/>
          </ac:picMkLst>
        </pc:picChg>
        <pc:picChg chg="mod">
          <ac:chgData name="Buğra Tüzemen" userId="f93f8c899afea5ed" providerId="LiveId" clId="{DB56DDDE-6E2B-466D-830D-A5B034AE8006}" dt="2026-06-17T12:56:00.942" v="3906" actId="164"/>
          <ac:picMkLst>
            <pc:docMk/>
            <pc:sldMk cId="3386587425" sldId="386"/>
            <ac:picMk id="15" creationId="{35DAD975-2A82-032A-F1CD-5084E0097FC1}"/>
          </ac:picMkLst>
        </pc:picChg>
        <pc:picChg chg="add mod">
          <ac:chgData name="Buğra Tüzemen" userId="f93f8c899afea5ed" providerId="LiveId" clId="{DB56DDDE-6E2B-466D-830D-A5B034AE8006}" dt="2026-06-17T12:49:04.927" v="3816" actId="1076"/>
          <ac:picMkLst>
            <pc:docMk/>
            <pc:sldMk cId="3386587425" sldId="386"/>
            <ac:picMk id="36" creationId="{1B5F9B9B-645E-18A1-58AF-897EDF325ECA}"/>
          </ac:picMkLst>
        </pc:picChg>
        <pc:cxnChg chg="add mod topLvl">
          <ac:chgData name="Buğra Tüzemen" userId="f93f8c899afea5ed" providerId="LiveId" clId="{DB56DDDE-6E2B-466D-830D-A5B034AE8006}" dt="2026-06-17T12:44:41.579" v="3693" actId="165"/>
          <ac:cxnSpMkLst>
            <pc:docMk/>
            <pc:sldMk cId="3386587425" sldId="386"/>
            <ac:cxnSpMk id="9" creationId="{22E73DB6-436A-3581-6439-CB650CDB7509}"/>
          </ac:cxnSpMkLst>
        </pc:cxnChg>
        <pc:cxnChg chg="add mod topLvl">
          <ac:chgData name="Buğra Tüzemen" userId="f93f8c899afea5ed" providerId="LiveId" clId="{DB56DDDE-6E2B-466D-830D-A5B034AE8006}" dt="2026-06-17T12:45:15.982" v="3699" actId="1037"/>
          <ac:cxnSpMkLst>
            <pc:docMk/>
            <pc:sldMk cId="3386587425" sldId="386"/>
            <ac:cxnSpMk id="10" creationId="{896BB185-1EF1-E6E2-3746-696D5026BBAB}"/>
          </ac:cxnSpMkLst>
        </pc:cxnChg>
        <pc:cxnChg chg="mod topLvl">
          <ac:chgData name="Buğra Tüzemen" userId="f93f8c899afea5ed" providerId="LiveId" clId="{DB56DDDE-6E2B-466D-830D-A5B034AE8006}" dt="2026-06-17T12:44:41.579" v="3693" actId="165"/>
          <ac:cxnSpMkLst>
            <pc:docMk/>
            <pc:sldMk cId="3386587425" sldId="386"/>
            <ac:cxnSpMk id="32" creationId="{8D479C4C-69E3-06AC-019F-03837DE79EBE}"/>
          </ac:cxnSpMkLst>
        </pc:cxnChg>
        <pc:cxnChg chg="mod topLvl">
          <ac:chgData name="Buğra Tüzemen" userId="f93f8c899afea5ed" providerId="LiveId" clId="{DB56DDDE-6E2B-466D-830D-A5B034AE8006}" dt="2026-06-17T12:44:41.579" v="3693" actId="165"/>
          <ac:cxnSpMkLst>
            <pc:docMk/>
            <pc:sldMk cId="3386587425" sldId="386"/>
            <ac:cxnSpMk id="35" creationId="{CDBAED22-B376-EC3A-FEC2-2ECCB52AC247}"/>
          </ac:cxnSpMkLst>
        </pc:cxnChg>
        <pc:cxnChg chg="mod topLvl">
          <ac:chgData name="Buğra Tüzemen" userId="f93f8c899afea5ed" providerId="LiveId" clId="{DB56DDDE-6E2B-466D-830D-A5B034AE8006}" dt="2026-06-17T12:44:41.579" v="3693" actId="165"/>
          <ac:cxnSpMkLst>
            <pc:docMk/>
            <pc:sldMk cId="3386587425" sldId="386"/>
            <ac:cxnSpMk id="58" creationId="{5318E7BC-E53A-A119-9A87-EBCF5D55B083}"/>
          </ac:cxnSpMkLst>
        </pc:cxnChg>
        <pc:cxnChg chg="mod topLvl">
          <ac:chgData name="Buğra Tüzemen" userId="f93f8c899afea5ed" providerId="LiveId" clId="{DB56DDDE-6E2B-466D-830D-A5B034AE8006}" dt="2026-06-17T12:44:41.579" v="3693" actId="165"/>
          <ac:cxnSpMkLst>
            <pc:docMk/>
            <pc:sldMk cId="3386587425" sldId="386"/>
            <ac:cxnSpMk id="60" creationId="{DA7FC967-AF00-A1BE-8241-2D38E495532C}"/>
          </ac:cxnSpMkLst>
        </pc:cxnChg>
        <pc:cxnChg chg="mod topLvl">
          <ac:chgData name="Buğra Tüzemen" userId="f93f8c899afea5ed" providerId="LiveId" clId="{DB56DDDE-6E2B-466D-830D-A5B034AE8006}" dt="2026-06-17T12:44:41.579" v="3693" actId="165"/>
          <ac:cxnSpMkLst>
            <pc:docMk/>
            <pc:sldMk cId="3386587425" sldId="386"/>
            <ac:cxnSpMk id="63" creationId="{85CA7DBC-ECEB-BD94-61D9-9E5323FC5358}"/>
          </ac:cxnSpMkLst>
        </pc:cxnChg>
        <pc:cxnChg chg="mod topLvl">
          <ac:chgData name="Buğra Tüzemen" userId="f93f8c899afea5ed" providerId="LiveId" clId="{DB56DDDE-6E2B-466D-830D-A5B034AE8006}" dt="2026-06-17T12:45:18.514" v="3702" actId="1037"/>
          <ac:cxnSpMkLst>
            <pc:docMk/>
            <pc:sldMk cId="3386587425" sldId="386"/>
            <ac:cxnSpMk id="67" creationId="{121AAA5E-4C4B-54C8-08B7-BB5C1AB41890}"/>
          </ac:cxnSpMkLst>
        </pc:cxnChg>
      </pc:sldChg>
      <pc:sldChg chg="addSp delSp modSp add mod">
        <pc:chgData name="Buğra Tüzemen" userId="f93f8c899afea5ed" providerId="LiveId" clId="{DB56DDDE-6E2B-466D-830D-A5B034AE8006}" dt="2026-06-17T12:50:39.490" v="3825" actId="1038"/>
        <pc:sldMkLst>
          <pc:docMk/>
          <pc:sldMk cId="798629281" sldId="387"/>
        </pc:sldMkLst>
        <pc:picChg chg="add mod">
          <ac:chgData name="Buğra Tüzemen" userId="f93f8c899afea5ed" providerId="LiveId" clId="{DB56DDDE-6E2B-466D-830D-A5B034AE8006}" dt="2026-06-17T12:50:39.490" v="3825" actId="1038"/>
          <ac:picMkLst>
            <pc:docMk/>
            <pc:sldMk cId="798629281" sldId="387"/>
            <ac:picMk id="3" creationId="{E3D489A6-6CA7-A4AC-B3D0-FD321520A7EF}"/>
          </ac:picMkLst>
        </pc:picChg>
      </pc:sldChg>
      <pc:sldChg chg="addSp delSp modSp add mod ord">
        <pc:chgData name="Buğra Tüzemen" userId="f93f8c899afea5ed" providerId="LiveId" clId="{DB56DDDE-6E2B-466D-830D-A5B034AE8006}" dt="2026-06-20T16:25:10.016" v="5898"/>
        <pc:sldMkLst>
          <pc:docMk/>
          <pc:sldMk cId="4184452953" sldId="389"/>
        </pc:sldMkLst>
        <pc:spChg chg="add mod">
          <ac:chgData name="Buğra Tüzemen" userId="f93f8c899afea5ed" providerId="LiveId" clId="{DB56DDDE-6E2B-466D-830D-A5B034AE8006}" dt="2026-06-17T13:25:41.896" v="4128" actId="113"/>
          <ac:spMkLst>
            <pc:docMk/>
            <pc:sldMk cId="4184452953" sldId="389"/>
            <ac:spMk id="11" creationId="{AFD9F337-09CB-D723-553F-B7371E13C73D}"/>
          </ac:spMkLst>
        </pc:spChg>
        <pc:spChg chg="mod">
          <ac:chgData name="Buğra Tüzemen" userId="f93f8c899afea5ed" providerId="LiveId" clId="{DB56DDDE-6E2B-466D-830D-A5B034AE8006}" dt="2026-06-17T12:52:24.402" v="3869" actId="20577"/>
          <ac:spMkLst>
            <pc:docMk/>
            <pc:sldMk cId="4184452953" sldId="389"/>
            <ac:spMk id="62" creationId="{A06EC95C-BC5D-D6D9-FF7F-39D0A8F5A6E5}"/>
          </ac:spMkLst>
        </pc:spChg>
        <pc:picChg chg="add mod">
          <ac:chgData name="Buğra Tüzemen" userId="f93f8c899afea5ed" providerId="LiveId" clId="{DB56DDDE-6E2B-466D-830D-A5B034AE8006}" dt="2026-06-17T12:52:44.954" v="3880" actId="14100"/>
          <ac:picMkLst>
            <pc:docMk/>
            <pc:sldMk cId="4184452953" sldId="389"/>
            <ac:picMk id="4" creationId="{723BA94B-279D-0BF3-343B-849E04BC9690}"/>
          </ac:picMkLst>
        </pc:picChg>
      </pc:sldChg>
      <pc:sldChg chg="addSp delSp new mod ord">
        <pc:chgData name="Buğra Tüzemen" userId="f93f8c899afea5ed" providerId="LiveId" clId="{DB56DDDE-6E2B-466D-830D-A5B034AE8006}" dt="2026-06-20T16:25:10.016" v="5898"/>
        <pc:sldMkLst>
          <pc:docMk/>
          <pc:sldMk cId="765964797" sldId="391"/>
        </pc:sldMkLst>
        <pc:spChg chg="add">
          <ac:chgData name="Buğra Tüzemen" userId="f93f8c899afea5ed" providerId="LiveId" clId="{DB56DDDE-6E2B-466D-830D-A5B034AE8006}" dt="2026-06-17T13:25:48.048" v="4129" actId="22"/>
          <ac:spMkLst>
            <pc:docMk/>
            <pc:sldMk cId="765964797" sldId="391"/>
            <ac:spMk id="9" creationId="{1A96B638-52BD-5827-FCFD-D6EA28395BD2}"/>
          </ac:spMkLst>
        </pc:spChg>
        <pc:picChg chg="add">
          <ac:chgData name="Buğra Tüzemen" userId="f93f8c899afea5ed" providerId="LiveId" clId="{DB56DDDE-6E2B-466D-830D-A5B034AE8006}" dt="2026-06-17T12:54:18.210" v="3897" actId="22"/>
          <ac:picMkLst>
            <pc:docMk/>
            <pc:sldMk cId="765964797" sldId="391"/>
            <ac:picMk id="7" creationId="{17FE6F06-686C-2E30-2656-CEC2743CD28F}"/>
          </ac:picMkLst>
        </pc:picChg>
      </pc:sldChg>
      <pc:sldChg chg="addSp delSp modSp add del mod ord">
        <pc:chgData name="Buğra Tüzemen" userId="f93f8c899afea5ed" providerId="LiveId" clId="{DB56DDDE-6E2B-466D-830D-A5B034AE8006}" dt="2026-06-20T16:25:10.016" v="5898"/>
        <pc:sldMkLst>
          <pc:docMk/>
          <pc:sldMk cId="2086139298" sldId="392"/>
        </pc:sldMkLst>
        <pc:spChg chg="add mod">
          <ac:chgData name="Buğra Tüzemen" userId="f93f8c899afea5ed" providerId="LiveId" clId="{DB56DDDE-6E2B-466D-830D-A5B034AE8006}" dt="2026-06-17T18:27:12.362" v="4455" actId="1076"/>
          <ac:spMkLst>
            <pc:docMk/>
            <pc:sldMk cId="2086139298" sldId="392"/>
            <ac:spMk id="13" creationId="{C1B93D58-D7F2-3E0B-F412-3004224CEA12}"/>
          </ac:spMkLst>
        </pc:spChg>
        <pc:spChg chg="mod">
          <ac:chgData name="Buğra Tüzemen" userId="f93f8c899afea5ed" providerId="LiveId" clId="{DB56DDDE-6E2B-466D-830D-A5B034AE8006}" dt="2026-06-17T13:15:12.671" v="4020" actId="20577"/>
          <ac:spMkLst>
            <pc:docMk/>
            <pc:sldMk cId="2086139298" sldId="392"/>
            <ac:spMk id="62" creationId="{A238CF53-38C0-B41C-4E28-1BA5CCF50D2B}"/>
          </ac:spMkLst>
        </pc:spChg>
        <pc:grpChg chg="add mod">
          <ac:chgData name="Buğra Tüzemen" userId="f93f8c899afea5ed" providerId="LiveId" clId="{DB56DDDE-6E2B-466D-830D-A5B034AE8006}" dt="2026-06-17T13:15:42.328" v="4055" actId="1035"/>
          <ac:grpSpMkLst>
            <pc:docMk/>
            <pc:sldMk cId="2086139298" sldId="392"/>
            <ac:grpSpMk id="2" creationId="{51870662-8F8F-578D-4800-1AEED6B78154}"/>
          </ac:grpSpMkLst>
        </pc:grpChg>
        <pc:picChg chg="mod">
          <ac:chgData name="Buğra Tüzemen" userId="f93f8c899afea5ed" providerId="LiveId" clId="{DB56DDDE-6E2B-466D-830D-A5B034AE8006}" dt="2026-06-17T13:15:24.440" v="4023"/>
          <ac:picMkLst>
            <pc:docMk/>
            <pc:sldMk cId="2086139298" sldId="392"/>
            <ac:picMk id="3" creationId="{F0CFAA79-443A-1E64-9A17-1EC3E4A48161}"/>
          </ac:picMkLst>
        </pc:picChg>
        <pc:picChg chg="mod">
          <ac:chgData name="Buğra Tüzemen" userId="f93f8c899afea5ed" providerId="LiveId" clId="{DB56DDDE-6E2B-466D-830D-A5B034AE8006}" dt="2026-06-17T13:15:24.440" v="4023"/>
          <ac:picMkLst>
            <pc:docMk/>
            <pc:sldMk cId="2086139298" sldId="392"/>
            <ac:picMk id="4" creationId="{6E354027-56BE-EAB6-272C-ABFF34372F98}"/>
          </ac:picMkLst>
        </pc:picChg>
      </pc:sldChg>
      <pc:sldChg chg="addSp delSp modSp add del mod">
        <pc:chgData name="Buğra Tüzemen" userId="f93f8c899afea5ed" providerId="LiveId" clId="{DB56DDDE-6E2B-466D-830D-A5B034AE8006}" dt="2026-06-20T16:10:36.334" v="5896" actId="47"/>
        <pc:sldMkLst>
          <pc:docMk/>
          <pc:sldMk cId="4015341666" sldId="393"/>
        </pc:sldMkLst>
      </pc:sldChg>
      <pc:sldChg chg="addSp delSp modSp add mod">
        <pc:chgData name="Buğra Tüzemen" userId="f93f8c899afea5ed" providerId="LiveId" clId="{DB56DDDE-6E2B-466D-830D-A5B034AE8006}" dt="2026-06-17T16:02:08.213" v="4231" actId="1076"/>
        <pc:sldMkLst>
          <pc:docMk/>
          <pc:sldMk cId="1049759422" sldId="394"/>
        </pc:sldMkLst>
        <pc:spChg chg="mod">
          <ac:chgData name="Buğra Tüzemen" userId="f93f8c899afea5ed" providerId="LiveId" clId="{DB56DDDE-6E2B-466D-830D-A5B034AE8006}" dt="2026-06-17T13:26:39.394" v="4190" actId="404"/>
          <ac:spMkLst>
            <pc:docMk/>
            <pc:sldMk cId="1049759422" sldId="394"/>
            <ac:spMk id="62" creationId="{BC6B7D18-7E5E-06F7-9DA8-0675295551A3}"/>
          </ac:spMkLst>
        </pc:spChg>
        <pc:picChg chg="add mod">
          <ac:chgData name="Buğra Tüzemen" userId="f93f8c899afea5ed" providerId="LiveId" clId="{DB56DDDE-6E2B-466D-830D-A5B034AE8006}" dt="2026-06-17T16:02:08.213" v="4231" actId="1076"/>
          <ac:picMkLst>
            <pc:docMk/>
            <pc:sldMk cId="1049759422" sldId="394"/>
            <ac:picMk id="15" creationId="{076C57E9-3AC4-A457-4369-00B42E51419D}"/>
          </ac:picMkLst>
        </pc:picChg>
      </pc:sldChg>
      <pc:sldChg chg="add">
        <pc:chgData name="Buğra Tüzemen" userId="f93f8c899afea5ed" providerId="LiveId" clId="{DB56DDDE-6E2B-466D-830D-A5B034AE8006}" dt="2026-06-17T16:01:20.486" v="4225" actId="2890"/>
        <pc:sldMkLst>
          <pc:docMk/>
          <pc:sldMk cId="2494923494" sldId="395"/>
        </pc:sldMkLst>
      </pc:sldChg>
      <pc:sldChg chg="addSp delSp modSp add mod">
        <pc:chgData name="Buğra Tüzemen" userId="f93f8c899afea5ed" providerId="LiveId" clId="{DB56DDDE-6E2B-466D-830D-A5B034AE8006}" dt="2026-06-17T18:09:42.695" v="4418" actId="14100"/>
        <pc:sldMkLst>
          <pc:docMk/>
          <pc:sldMk cId="1525104303" sldId="396"/>
        </pc:sldMkLst>
        <pc:grpChg chg="add mod">
          <ac:chgData name="Buğra Tüzemen" userId="f93f8c899afea5ed" providerId="LiveId" clId="{DB56DDDE-6E2B-466D-830D-A5B034AE8006}" dt="2026-06-17T18:09:42.695" v="4418" actId="14100"/>
          <ac:grpSpMkLst>
            <pc:docMk/>
            <pc:sldMk cId="1525104303" sldId="396"/>
            <ac:grpSpMk id="8" creationId="{D7A13173-9783-8157-A990-6D7F5647D0A2}"/>
          </ac:grpSpMkLst>
        </pc:grpChg>
        <pc:picChg chg="add mod modCrop">
          <ac:chgData name="Buğra Tüzemen" userId="f93f8c899afea5ed" providerId="LiveId" clId="{DB56DDDE-6E2B-466D-830D-A5B034AE8006}" dt="2026-06-17T16:04:22.459" v="4249" actId="164"/>
          <ac:picMkLst>
            <pc:docMk/>
            <pc:sldMk cId="1525104303" sldId="396"/>
            <ac:picMk id="3" creationId="{863202A7-3F5D-A6DF-1EF2-FF85048F1A25}"/>
          </ac:picMkLst>
        </pc:picChg>
        <pc:picChg chg="add mod modCrop">
          <ac:chgData name="Buğra Tüzemen" userId="f93f8c899afea5ed" providerId="LiveId" clId="{DB56DDDE-6E2B-466D-830D-A5B034AE8006}" dt="2026-06-17T16:04:22.459" v="4249" actId="164"/>
          <ac:picMkLst>
            <pc:docMk/>
            <pc:sldMk cId="1525104303" sldId="396"/>
            <ac:picMk id="7" creationId="{02A53AE3-ED97-B2AA-85CE-9FB9849781C1}"/>
          </ac:picMkLst>
        </pc:picChg>
      </pc:sldChg>
      <pc:sldChg chg="addSp delSp modSp add mod ord">
        <pc:chgData name="Buğra Tüzemen" userId="f93f8c899afea5ed" providerId="LiveId" clId="{DB56DDDE-6E2B-466D-830D-A5B034AE8006}" dt="2026-06-17T18:37:34.535" v="4647" actId="478"/>
        <pc:sldMkLst>
          <pc:docMk/>
          <pc:sldMk cId="1764967000" sldId="397"/>
        </pc:sldMkLst>
        <pc:spChg chg="add mod ord">
          <ac:chgData name="Buğra Tüzemen" userId="f93f8c899afea5ed" providerId="LiveId" clId="{DB56DDDE-6E2B-466D-830D-A5B034AE8006}" dt="2026-06-17T16:29:09.063" v="4301" actId="164"/>
          <ac:spMkLst>
            <pc:docMk/>
            <pc:sldMk cId="1764967000" sldId="397"/>
            <ac:spMk id="4" creationId="{C64D20DB-61FD-2A5D-17BB-C82145833B4C}"/>
          </ac:spMkLst>
        </pc:spChg>
        <pc:spChg chg="add mod ord">
          <ac:chgData name="Buğra Tüzemen" userId="f93f8c899afea5ed" providerId="LiveId" clId="{DB56DDDE-6E2B-466D-830D-A5B034AE8006}" dt="2026-06-17T16:29:09.063" v="4301" actId="164"/>
          <ac:spMkLst>
            <pc:docMk/>
            <pc:sldMk cId="1764967000" sldId="397"/>
            <ac:spMk id="8" creationId="{0AA78D33-237E-B0DC-2BE6-05405A38AC77}"/>
          </ac:spMkLst>
        </pc:spChg>
        <pc:spChg chg="add mod ord">
          <ac:chgData name="Buğra Tüzemen" userId="f93f8c899afea5ed" providerId="LiveId" clId="{DB56DDDE-6E2B-466D-830D-A5B034AE8006}" dt="2026-06-17T16:29:09.063" v="4301" actId="164"/>
          <ac:spMkLst>
            <pc:docMk/>
            <pc:sldMk cId="1764967000" sldId="397"/>
            <ac:spMk id="10" creationId="{72A4E560-1A29-C211-EAE0-ABAC7B7B32D9}"/>
          </ac:spMkLst>
        </pc:spChg>
        <pc:spChg chg="add mod">
          <ac:chgData name="Buğra Tüzemen" userId="f93f8c899afea5ed" providerId="LiveId" clId="{DB56DDDE-6E2B-466D-830D-A5B034AE8006}" dt="2026-06-17T16:29:09.063" v="4301" actId="164"/>
          <ac:spMkLst>
            <pc:docMk/>
            <pc:sldMk cId="1764967000" sldId="397"/>
            <ac:spMk id="11" creationId="{3B3CBEEC-88DE-0D14-D4DB-233D25D41FCA}"/>
          </ac:spMkLst>
        </pc:spChg>
        <pc:spChg chg="add mod">
          <ac:chgData name="Buğra Tüzemen" userId="f93f8c899afea5ed" providerId="LiveId" clId="{DB56DDDE-6E2B-466D-830D-A5B034AE8006}" dt="2026-06-17T18:28:45.781" v="4484" actId="207"/>
          <ac:spMkLst>
            <pc:docMk/>
            <pc:sldMk cId="1764967000" sldId="397"/>
            <ac:spMk id="29" creationId="{AD7E3767-E106-E792-C096-0D73393337EF}"/>
          </ac:spMkLst>
        </pc:spChg>
        <pc:picChg chg="add mod ord">
          <ac:chgData name="Buğra Tüzemen" userId="f93f8c899afea5ed" providerId="LiveId" clId="{DB56DDDE-6E2B-466D-830D-A5B034AE8006}" dt="2026-06-17T16:31:12.601" v="4321" actId="166"/>
          <ac:picMkLst>
            <pc:docMk/>
            <pc:sldMk cId="1764967000" sldId="397"/>
            <ac:picMk id="3" creationId="{5B185F4E-ABC6-9E0D-D43E-7F8D10C287B2}"/>
          </ac:picMkLst>
        </pc:picChg>
        <pc:picChg chg="add mod">
          <ac:chgData name="Buğra Tüzemen" userId="f93f8c899afea5ed" providerId="LiveId" clId="{DB56DDDE-6E2B-466D-830D-A5B034AE8006}" dt="2026-06-17T16:29:09.063" v="4301" actId="164"/>
          <ac:picMkLst>
            <pc:docMk/>
            <pc:sldMk cId="1764967000" sldId="397"/>
            <ac:picMk id="14" creationId="{D23D98B9-FDDA-A9B6-4794-C8452FF89925}"/>
          </ac:picMkLst>
        </pc:picChg>
        <pc:picChg chg="add mod">
          <ac:chgData name="Buğra Tüzemen" userId="f93f8c899afea5ed" providerId="LiveId" clId="{DB56DDDE-6E2B-466D-830D-A5B034AE8006}" dt="2026-06-17T16:33:23.521" v="4345" actId="14100"/>
          <ac:picMkLst>
            <pc:docMk/>
            <pc:sldMk cId="1764967000" sldId="397"/>
            <ac:picMk id="23" creationId="{47E86531-8A85-2ADE-8811-ECFCD557C2D0}"/>
          </ac:picMkLst>
        </pc:picChg>
        <pc:picChg chg="add">
          <ac:chgData name="Buğra Tüzemen" userId="f93f8c899afea5ed" providerId="LiveId" clId="{DB56DDDE-6E2B-466D-830D-A5B034AE8006}" dt="2026-06-17T18:37:33.060" v="4646" actId="22"/>
          <ac:picMkLst>
            <pc:docMk/>
            <pc:sldMk cId="1764967000" sldId="397"/>
            <ac:picMk id="36" creationId="{29AA377C-66A2-0765-5051-B99D38656C41}"/>
          </ac:picMkLst>
        </pc:picChg>
        <pc:cxnChg chg="add mod ord">
          <ac:chgData name="Buğra Tüzemen" userId="f93f8c899afea5ed" providerId="LiveId" clId="{DB56DDDE-6E2B-466D-830D-A5B034AE8006}" dt="2026-06-17T16:31:20.982" v="4322" actId="692"/>
          <ac:cxnSpMkLst>
            <pc:docMk/>
            <pc:sldMk cId="1764967000" sldId="397"/>
            <ac:cxnSpMk id="18" creationId="{A0DD6F21-5144-4BE7-64A9-477EB36CEB20}"/>
          </ac:cxnSpMkLst>
        </pc:cxnChg>
      </pc:sldChg>
      <pc:sldChg chg="addSp delSp modSp add mod">
        <pc:chgData name="Buğra Tüzemen" userId="f93f8c899afea5ed" providerId="LiveId" clId="{DB56DDDE-6E2B-466D-830D-A5B034AE8006}" dt="2026-06-19T17:50:49.299" v="5275" actId="20577"/>
        <pc:sldMkLst>
          <pc:docMk/>
          <pc:sldMk cId="3071187953" sldId="398"/>
        </pc:sldMkLst>
        <pc:spChg chg="add mod">
          <ac:chgData name="Buğra Tüzemen" userId="f93f8c899afea5ed" providerId="LiveId" clId="{DB56DDDE-6E2B-466D-830D-A5B034AE8006}" dt="2026-06-19T17:50:49.299" v="5275" actId="20577"/>
          <ac:spMkLst>
            <pc:docMk/>
            <pc:sldMk cId="3071187953" sldId="398"/>
            <ac:spMk id="26" creationId="{0D1DCE2A-9D47-2794-8427-C95EB3654341}"/>
          </ac:spMkLst>
        </pc:spChg>
        <pc:spChg chg="add mod">
          <ac:chgData name="Buğra Tüzemen" userId="f93f8c899afea5ed" providerId="LiveId" clId="{DB56DDDE-6E2B-466D-830D-A5B034AE8006}" dt="2026-06-17T18:47:43.801" v="4968" actId="20577"/>
          <ac:spMkLst>
            <pc:docMk/>
            <pc:sldMk cId="3071187953" sldId="398"/>
            <ac:spMk id="29" creationId="{971F6637-9FAA-2200-1431-ED9AD1148C63}"/>
          </ac:spMkLst>
        </pc:spChg>
        <pc:grpChg chg="add del mod">
          <ac:chgData name="Buğra Tüzemen" userId="f93f8c899afea5ed" providerId="LiveId" clId="{DB56DDDE-6E2B-466D-830D-A5B034AE8006}" dt="2026-06-17T18:45:07.130" v="4942" actId="1076"/>
          <ac:grpSpMkLst>
            <pc:docMk/>
            <pc:sldMk cId="3071187953" sldId="398"/>
            <ac:grpSpMk id="19" creationId="{C9B3BBEC-C79F-1F6A-33A0-CD3B766B33C1}"/>
          </ac:grpSpMkLst>
        </pc:grpChg>
        <pc:picChg chg="add mod">
          <ac:chgData name="Buğra Tüzemen" userId="f93f8c899afea5ed" providerId="LiveId" clId="{DB56DDDE-6E2B-466D-830D-A5B034AE8006}" dt="2026-06-17T16:43:35.546" v="4411" actId="164"/>
          <ac:picMkLst>
            <pc:docMk/>
            <pc:sldMk cId="3071187953" sldId="398"/>
            <ac:picMk id="7" creationId="{38C57712-48AD-74E6-AAF0-7B484748814D}"/>
          </ac:picMkLst>
        </pc:picChg>
        <pc:picChg chg="add mod modCrop">
          <ac:chgData name="Buğra Tüzemen" userId="f93f8c899afea5ed" providerId="LiveId" clId="{DB56DDDE-6E2B-466D-830D-A5B034AE8006}" dt="2026-06-17T16:43:35.546" v="4411" actId="164"/>
          <ac:picMkLst>
            <pc:docMk/>
            <pc:sldMk cId="3071187953" sldId="398"/>
            <ac:picMk id="12" creationId="{CCF64C26-BDFB-C23F-5E57-89348ECD5335}"/>
          </ac:picMkLst>
        </pc:picChg>
        <pc:picChg chg="add mod modCrop">
          <ac:chgData name="Buğra Tüzemen" userId="f93f8c899afea5ed" providerId="LiveId" clId="{DB56DDDE-6E2B-466D-830D-A5B034AE8006}" dt="2026-06-17T16:43:35.546" v="4411" actId="164"/>
          <ac:picMkLst>
            <pc:docMk/>
            <pc:sldMk cId="3071187953" sldId="398"/>
            <ac:picMk id="15" creationId="{33AC8DF5-9D79-3308-C99D-D08808E989C8}"/>
          </ac:picMkLst>
        </pc:picChg>
        <pc:picChg chg="add mod modCrop">
          <ac:chgData name="Buğra Tüzemen" userId="f93f8c899afea5ed" providerId="LiveId" clId="{DB56DDDE-6E2B-466D-830D-A5B034AE8006}" dt="2026-06-17T16:43:35.546" v="4411" actId="164"/>
          <ac:picMkLst>
            <pc:docMk/>
            <pc:sldMk cId="3071187953" sldId="398"/>
            <ac:picMk id="17" creationId="{51A8EA81-D7FE-9187-DD99-F2C422A09D3B}"/>
          </ac:picMkLst>
        </pc:picChg>
        <pc:picChg chg="add mod">
          <ac:chgData name="Buğra Tüzemen" userId="f93f8c899afea5ed" providerId="LiveId" clId="{DB56DDDE-6E2B-466D-830D-A5B034AE8006}" dt="2026-06-17T18:37:31.297" v="4645" actId="1076"/>
          <ac:picMkLst>
            <pc:docMk/>
            <pc:sldMk cId="3071187953" sldId="398"/>
            <ac:picMk id="24" creationId="{45ADCF69-F84B-0F4B-D4D2-0A6A60FB5E97}"/>
          </ac:picMkLst>
        </pc:picChg>
      </pc:sldChg>
      <pc:sldChg chg="addSp delSp modSp add mod setBg setClrOvrMap">
        <pc:chgData name="Buğra Tüzemen" userId="f93f8c899afea5ed" providerId="LiveId" clId="{DB56DDDE-6E2B-466D-830D-A5B034AE8006}" dt="2026-06-17T18:55:37.390" v="5213" actId="1076"/>
        <pc:sldMkLst>
          <pc:docMk/>
          <pc:sldMk cId="530011352" sldId="399"/>
        </pc:sldMkLst>
        <pc:spChg chg="add mod">
          <ac:chgData name="Buğra Tüzemen" userId="f93f8c899afea5ed" providerId="LiveId" clId="{DB56DDDE-6E2B-466D-830D-A5B034AE8006}" dt="2026-06-17T18:50:59.354" v="4991" actId="1076"/>
          <ac:spMkLst>
            <pc:docMk/>
            <pc:sldMk cId="530011352" sldId="399"/>
            <ac:spMk id="8" creationId="{0F299194-9086-1F06-B0A1-642578F755FF}"/>
          </ac:spMkLst>
        </pc:spChg>
        <pc:spChg chg="add mod">
          <ac:chgData name="Buğra Tüzemen" userId="f93f8c899afea5ed" providerId="LiveId" clId="{DB56DDDE-6E2B-466D-830D-A5B034AE8006}" dt="2026-06-17T18:55:37.390" v="5213" actId="1076"/>
          <ac:spMkLst>
            <pc:docMk/>
            <pc:sldMk cId="530011352" sldId="399"/>
            <ac:spMk id="23" creationId="{30AC373A-70AC-CDD2-609C-8BF748E287CE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25" creationId="{F6E384F5-137A-40B1-97F0-694CC6ECD59C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27" creationId="{2E2D6188-24E5-426A-BB2A-3FA2D6B9C3EF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33" creationId="{1208BC59-C84F-483F-80CD-FAEC74229B97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35" creationId="{A1DABD52-05DF-4F31-AFB9-B330D8BE46FD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37" creationId="{78418A25-6EAC-4140-BFE6-284E1925B5EE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41" creationId="{8E4F04B5-4D4A-4F70-8549-384AF535134B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43" creationId="{0D14DB62-3EB3-452E-89EE-30B0CDB0C8F4}"/>
          </ac:spMkLst>
        </pc:spChg>
        <pc:spChg chg="add">
          <ac:chgData name="Buğra Tüzemen" userId="f93f8c899afea5ed" providerId="LiveId" clId="{DB56DDDE-6E2B-466D-830D-A5B034AE8006}" dt="2026-06-17T18:50:05.822" v="4984" actId="26606"/>
          <ac:spMkLst>
            <pc:docMk/>
            <pc:sldMk cId="530011352" sldId="399"/>
            <ac:spMk id="45" creationId="{CB14CE1B-4BC5-4EF2-BE3D-05E4F580B3DB}"/>
          </ac:spMkLst>
        </pc:spChg>
        <pc:picChg chg="add mod">
          <ac:chgData name="Buğra Tüzemen" userId="f93f8c899afea5ed" providerId="LiveId" clId="{DB56DDDE-6E2B-466D-830D-A5B034AE8006}" dt="2026-06-17T18:50:26.895" v="4986" actId="1035"/>
          <ac:picMkLst>
            <pc:docMk/>
            <pc:sldMk cId="530011352" sldId="399"/>
            <ac:picMk id="10" creationId="{CB06EB7D-05A9-36CA-7326-4E821172EF99}"/>
          </ac:picMkLst>
        </pc:picChg>
        <pc:picChg chg="add">
          <ac:chgData name="Buğra Tüzemen" userId="f93f8c899afea5ed" providerId="LiveId" clId="{DB56DDDE-6E2B-466D-830D-A5B034AE8006}" dt="2026-06-17T18:49:59.720" v="4983" actId="22"/>
          <ac:picMkLst>
            <pc:docMk/>
            <pc:sldMk cId="530011352" sldId="399"/>
            <ac:picMk id="13" creationId="{46ED497E-D984-22EF-B7EE-9360EA931AB0}"/>
          </ac:picMkLst>
        </pc:picChg>
        <pc:picChg chg="add">
          <ac:chgData name="Buğra Tüzemen" userId="f93f8c899afea5ed" providerId="LiveId" clId="{DB56DDDE-6E2B-466D-830D-A5B034AE8006}" dt="2026-06-17T18:49:59.720" v="4983" actId="22"/>
          <ac:picMkLst>
            <pc:docMk/>
            <pc:sldMk cId="530011352" sldId="399"/>
            <ac:picMk id="16" creationId="{34CCE6D4-DABE-3AD6-83DC-B25081C4ED0D}"/>
          </ac:picMkLst>
        </pc:picChg>
        <pc:picChg chg="add">
          <ac:chgData name="Buğra Tüzemen" userId="f93f8c899afea5ed" providerId="LiveId" clId="{DB56DDDE-6E2B-466D-830D-A5B034AE8006}" dt="2026-06-17T18:49:59.720" v="4983" actId="22"/>
          <ac:picMkLst>
            <pc:docMk/>
            <pc:sldMk cId="530011352" sldId="399"/>
            <ac:picMk id="20" creationId="{B14E9C68-EF6E-4402-DDA9-65606A5565B1}"/>
          </ac:picMkLst>
        </pc:picChg>
        <pc:picChg chg="add">
          <ac:chgData name="Buğra Tüzemen" userId="f93f8c899afea5ed" providerId="LiveId" clId="{DB56DDDE-6E2B-466D-830D-A5B034AE8006}" dt="2026-06-17T18:49:59.720" v="4983" actId="22"/>
          <ac:picMkLst>
            <pc:docMk/>
            <pc:sldMk cId="530011352" sldId="399"/>
            <ac:picMk id="22" creationId="{5AB56EDF-C595-B369-248D-9B36A4724D77}"/>
          </ac:picMkLst>
        </pc:picChg>
      </pc:sldChg>
      <pc:sldChg chg="delSp add mod">
        <pc:chgData name="Buğra Tüzemen" userId="f93f8c899afea5ed" providerId="LiveId" clId="{DB56DDDE-6E2B-466D-830D-A5B034AE8006}" dt="2026-06-19T17:15:19.379" v="5233" actId="478"/>
        <pc:sldMkLst>
          <pc:docMk/>
          <pc:sldMk cId="1765658707" sldId="400"/>
        </pc:sldMkLst>
      </pc:sldChg>
      <pc:sldChg chg="add">
        <pc:chgData name="Buğra Tüzemen" userId="f93f8c899afea5ed" providerId="LiveId" clId="{DB56DDDE-6E2B-466D-830D-A5B034AE8006}" dt="2026-06-19T17:14:58.791" v="5226" actId="2890"/>
        <pc:sldMkLst>
          <pc:docMk/>
          <pc:sldMk cId="3675507831" sldId="401"/>
        </pc:sldMkLst>
      </pc:sldChg>
      <pc:sldChg chg="delSp add mod">
        <pc:chgData name="Buğra Tüzemen" userId="f93f8c899afea5ed" providerId="LiveId" clId="{DB56DDDE-6E2B-466D-830D-A5B034AE8006}" dt="2026-06-19T17:16:58.145" v="5270" actId="478"/>
        <pc:sldMkLst>
          <pc:docMk/>
          <pc:sldMk cId="3144650366" sldId="402"/>
        </pc:sldMkLst>
      </pc:sldChg>
      <pc:sldChg chg="delSp modSp add mod">
        <pc:chgData name="Buğra Tüzemen" userId="f93f8c899afea5ed" providerId="LiveId" clId="{DB56DDDE-6E2B-466D-830D-A5B034AE8006}" dt="2026-06-21T20:25:20.838" v="5916" actId="20577"/>
        <pc:sldMkLst>
          <pc:docMk/>
          <pc:sldMk cId="2264458220" sldId="404"/>
        </pc:sldMkLst>
        <pc:spChg chg="mod">
          <ac:chgData name="Buğra Tüzemen" userId="f93f8c899afea5ed" providerId="LiveId" clId="{DB56DDDE-6E2B-466D-830D-A5B034AE8006}" dt="2026-06-21T20:25:20.838" v="5916" actId="20577"/>
          <ac:spMkLst>
            <pc:docMk/>
            <pc:sldMk cId="2264458220" sldId="404"/>
            <ac:spMk id="35" creationId="{9BBBB032-C375-B521-F19B-D98895CAECE5}"/>
          </ac:spMkLst>
        </pc:spChg>
      </pc:sldChg>
      <pc:sldChg chg="delSp modSp add mod">
        <pc:chgData name="Buğra Tüzemen" userId="f93f8c899afea5ed" providerId="LiveId" clId="{DB56DDDE-6E2B-466D-830D-A5B034AE8006}" dt="2026-06-21T20:25:25.293" v="5917" actId="20577"/>
        <pc:sldMkLst>
          <pc:docMk/>
          <pc:sldMk cId="3622989680" sldId="405"/>
        </pc:sldMkLst>
        <pc:spChg chg="mod">
          <ac:chgData name="Buğra Tüzemen" userId="f93f8c899afea5ed" providerId="LiveId" clId="{DB56DDDE-6E2B-466D-830D-A5B034AE8006}" dt="2026-06-21T20:25:25.293" v="5917" actId="20577"/>
          <ac:spMkLst>
            <pc:docMk/>
            <pc:sldMk cId="3622989680" sldId="405"/>
            <ac:spMk id="35" creationId="{BE269D26-2226-4C39-F00A-60C4FDC65CF8}"/>
          </ac:spMkLst>
        </pc:spChg>
      </pc:sldChg>
      <pc:sldChg chg="modSp add mod">
        <pc:chgData name="Buğra Tüzemen" userId="f93f8c899afea5ed" providerId="LiveId" clId="{DB56DDDE-6E2B-466D-830D-A5B034AE8006}" dt="2026-06-21T20:25:28.366" v="5918" actId="20577"/>
        <pc:sldMkLst>
          <pc:docMk/>
          <pc:sldMk cId="1388600306" sldId="406"/>
        </pc:sldMkLst>
        <pc:spChg chg="mod">
          <ac:chgData name="Buğra Tüzemen" userId="f93f8c899afea5ed" providerId="LiveId" clId="{DB56DDDE-6E2B-466D-830D-A5B034AE8006}" dt="2026-06-21T20:25:28.366" v="5918" actId="20577"/>
          <ac:spMkLst>
            <pc:docMk/>
            <pc:sldMk cId="1388600306" sldId="406"/>
            <ac:spMk id="35" creationId="{C6C5B309-F55E-A773-AC3F-FC5AB05E24F5}"/>
          </ac:spMkLst>
        </pc:spChg>
      </pc:sldChg>
      <pc:sldChg chg="addSp delSp modSp add mod">
        <pc:chgData name="Buğra Tüzemen" userId="f93f8c899afea5ed" providerId="LiveId" clId="{DB56DDDE-6E2B-466D-830D-A5B034AE8006}" dt="2026-06-21T20:50:23.184" v="5920" actId="20577"/>
        <pc:sldMkLst>
          <pc:docMk/>
          <pc:sldMk cId="244183920" sldId="407"/>
        </pc:sldMkLst>
        <pc:spChg chg="add mod">
          <ac:chgData name="Buğra Tüzemen" userId="f93f8c899afea5ed" providerId="LiveId" clId="{DB56DDDE-6E2B-466D-830D-A5B034AE8006}" dt="2026-06-21T20:50:23.184" v="5920" actId="20577"/>
          <ac:spMkLst>
            <pc:docMk/>
            <pc:sldMk cId="244183920" sldId="407"/>
            <ac:spMk id="2" creationId="{2D773AC8-9CDA-F288-2295-8626DA401536}"/>
          </ac:spMkLst>
        </pc:spChg>
        <pc:spChg chg="mod">
          <ac:chgData name="Buğra Tüzemen" userId="f93f8c899afea5ed" providerId="LiveId" clId="{DB56DDDE-6E2B-466D-830D-A5B034AE8006}" dt="2026-06-19T17:52:11.342" v="5305" actId="403"/>
          <ac:spMkLst>
            <pc:docMk/>
            <pc:sldMk cId="244183920" sldId="407"/>
            <ac:spMk id="62" creationId="{5BAF9329-994D-B5DD-894C-A8670429B83E}"/>
          </ac:spMkLst>
        </pc:spChg>
      </pc:sldChg>
      <pc:sldChg chg="addSp delSp modSp add mod">
        <pc:chgData name="Buğra Tüzemen" userId="f93f8c899afea5ed" providerId="LiveId" clId="{DB56DDDE-6E2B-466D-830D-A5B034AE8006}" dt="2026-06-20T13:06:12.651" v="5890" actId="1076"/>
        <pc:sldMkLst>
          <pc:docMk/>
          <pc:sldMk cId="3203635569" sldId="408"/>
        </pc:sldMkLst>
        <pc:spChg chg="add del mod">
          <ac:chgData name="Buğra Tüzemen" userId="f93f8c899afea5ed" providerId="LiveId" clId="{DB56DDDE-6E2B-466D-830D-A5B034AE8006}" dt="2026-06-20T12:56:32.957" v="5715" actId="478"/>
          <ac:spMkLst>
            <pc:docMk/>
            <pc:sldMk cId="3203635569" sldId="408"/>
            <ac:spMk id="3" creationId="{0D03CE07-E936-0099-FAEC-2B1EC11DC246}"/>
          </ac:spMkLst>
        </pc:spChg>
        <pc:spChg chg="add mod">
          <ac:chgData name="Buğra Tüzemen" userId="f93f8c899afea5ed" providerId="LiveId" clId="{DB56DDDE-6E2B-466D-830D-A5B034AE8006}" dt="2026-06-20T13:06:08.504" v="5888" actId="1076"/>
          <ac:spMkLst>
            <pc:docMk/>
            <pc:sldMk cId="3203635569" sldId="408"/>
            <ac:spMk id="9" creationId="{85850044-DF14-39DA-CB87-2D2DD81FE4CA}"/>
          </ac:spMkLst>
        </pc:spChg>
        <pc:spChg chg="add mod">
          <ac:chgData name="Buğra Tüzemen" userId="f93f8c899afea5ed" providerId="LiveId" clId="{DB56DDDE-6E2B-466D-830D-A5B034AE8006}" dt="2026-06-20T13:03:49.006" v="5820" actId="1076"/>
          <ac:spMkLst>
            <pc:docMk/>
            <pc:sldMk cId="3203635569" sldId="408"/>
            <ac:spMk id="11" creationId="{6E80B5F2-BE77-4549-CBE6-E5314F6FA46D}"/>
          </ac:spMkLst>
        </pc:spChg>
        <pc:spChg chg="add del mod">
          <ac:chgData name="Buğra Tüzemen" userId="f93f8c899afea5ed" providerId="LiveId" clId="{DB56DDDE-6E2B-466D-830D-A5B034AE8006}" dt="2026-06-20T13:05:12.865" v="5882" actId="478"/>
          <ac:spMkLst>
            <pc:docMk/>
            <pc:sldMk cId="3203635569" sldId="408"/>
            <ac:spMk id="13" creationId="{D626CF63-DE87-8D76-4AD3-B7AACC5C2C5E}"/>
          </ac:spMkLst>
        </pc:spChg>
        <pc:spChg chg="add del">
          <ac:chgData name="Buğra Tüzemen" userId="f93f8c899afea5ed" providerId="LiveId" clId="{DB56DDDE-6E2B-466D-830D-A5B034AE8006}" dt="2026-06-20T12:57:18.446" v="5725" actId="22"/>
          <ac:spMkLst>
            <pc:docMk/>
            <pc:sldMk cId="3203635569" sldId="408"/>
            <ac:spMk id="27" creationId="{7CF24FBC-6031-D116-F2B5-3BAE032007A6}"/>
          </ac:spMkLst>
        </pc:spChg>
        <pc:spChg chg="add del">
          <ac:chgData name="Buğra Tüzemen" userId="f93f8c899afea5ed" providerId="LiveId" clId="{DB56DDDE-6E2B-466D-830D-A5B034AE8006}" dt="2026-06-20T12:58:28.150" v="5742" actId="478"/>
          <ac:spMkLst>
            <pc:docMk/>
            <pc:sldMk cId="3203635569" sldId="408"/>
            <ac:spMk id="35" creationId="{63EFF708-CBA1-E449-5BB7-EA519090A0E6}"/>
          </ac:spMkLst>
        </pc:spChg>
        <pc:spChg chg="del">
          <ac:chgData name="Buğra Tüzemen" userId="f93f8c899afea5ed" providerId="LiveId" clId="{DB56DDDE-6E2B-466D-830D-A5B034AE8006}" dt="2026-06-20T12:56:54.742" v="5720" actId="478"/>
          <ac:spMkLst>
            <pc:docMk/>
            <pc:sldMk cId="3203635569" sldId="408"/>
            <ac:spMk id="37" creationId="{720C86B6-411A-4B07-34B4-1DAC5BC20178}"/>
          </ac:spMkLst>
        </pc:spChg>
        <pc:spChg chg="add del mod">
          <ac:chgData name="Buğra Tüzemen" userId="f93f8c899afea5ed" providerId="LiveId" clId="{DB56DDDE-6E2B-466D-830D-A5B034AE8006}" dt="2026-06-20T13:05:41.118" v="5885" actId="1076"/>
          <ac:spMkLst>
            <pc:docMk/>
            <pc:sldMk cId="3203635569" sldId="408"/>
            <ac:spMk id="38" creationId="{1C8FB819-7006-2AB4-FFF3-85136BF4AD23}"/>
          </ac:spMkLst>
        </pc:spChg>
        <pc:spChg chg="add del mod">
          <ac:chgData name="Buğra Tüzemen" userId="f93f8c899afea5ed" providerId="LiveId" clId="{DB56DDDE-6E2B-466D-830D-A5B034AE8006}" dt="2026-06-20T13:05:11.971" v="5881" actId="478"/>
          <ac:spMkLst>
            <pc:docMk/>
            <pc:sldMk cId="3203635569" sldId="408"/>
            <ac:spMk id="41" creationId="{DB52D2FE-326D-406F-2F9E-6FE1393061F5}"/>
          </ac:spMkLst>
        </pc:spChg>
        <pc:spChg chg="del mod">
          <ac:chgData name="Buğra Tüzemen" userId="f93f8c899afea5ed" providerId="LiveId" clId="{DB56DDDE-6E2B-466D-830D-A5B034AE8006}" dt="2026-06-20T13:03:37.292" v="5815" actId="478"/>
          <ac:spMkLst>
            <pc:docMk/>
            <pc:sldMk cId="3203635569" sldId="408"/>
            <ac:spMk id="42" creationId="{DF99730F-2D3E-1800-5884-C2F0EA940F7F}"/>
          </ac:spMkLst>
        </pc:spChg>
        <pc:spChg chg="mod">
          <ac:chgData name="Buğra Tüzemen" userId="f93f8c899afea5ed" providerId="LiveId" clId="{DB56DDDE-6E2B-466D-830D-A5B034AE8006}" dt="2026-06-20T13:00:28.457" v="5759"/>
          <ac:spMkLst>
            <pc:docMk/>
            <pc:sldMk cId="3203635569" sldId="408"/>
            <ac:spMk id="50" creationId="{54987E27-E72A-FA30-679B-B4E8C0C53E54}"/>
          </ac:spMkLst>
        </pc:spChg>
        <pc:spChg chg="del mod">
          <ac:chgData name="Buğra Tüzemen" userId="f93f8c899afea5ed" providerId="LiveId" clId="{DB56DDDE-6E2B-466D-830D-A5B034AE8006}" dt="2026-06-20T13:02:43.505" v="5783" actId="478"/>
          <ac:spMkLst>
            <pc:docMk/>
            <pc:sldMk cId="3203635569" sldId="408"/>
            <ac:spMk id="51" creationId="{C210FB40-06C8-212B-A3C0-A2B5FA96419F}"/>
          </ac:spMkLst>
        </pc:spChg>
        <pc:grpChg chg="add mod">
          <ac:chgData name="Buğra Tüzemen" userId="f93f8c899afea5ed" providerId="LiveId" clId="{DB56DDDE-6E2B-466D-830D-A5B034AE8006}" dt="2026-06-20T13:06:12.651" v="5890" actId="1076"/>
          <ac:grpSpMkLst>
            <pc:docMk/>
            <pc:sldMk cId="3203635569" sldId="408"/>
            <ac:grpSpMk id="40" creationId="{AAEFE462-4925-7A66-A956-F456DCE2092D}"/>
          </ac:grpSpMkLst>
        </pc:grpChg>
        <pc:grpChg chg="del">
          <ac:chgData name="Buğra Tüzemen" userId="f93f8c899afea5ed" providerId="LiveId" clId="{DB56DDDE-6E2B-466D-830D-A5B034AE8006}" dt="2026-06-20T12:56:31.146" v="5714" actId="478"/>
          <ac:grpSpMkLst>
            <pc:docMk/>
            <pc:sldMk cId="3203635569" sldId="408"/>
            <ac:grpSpMk id="49" creationId="{3D8D215E-8468-D08A-6A16-138FD19620AE}"/>
          </ac:grpSpMkLst>
        </pc:grpChg>
        <pc:grpChg chg="del">
          <ac:chgData name="Buğra Tüzemen" userId="f93f8c899afea5ed" providerId="LiveId" clId="{DB56DDDE-6E2B-466D-830D-A5B034AE8006}" dt="2026-06-20T12:56:29.068" v="5712" actId="478"/>
          <ac:grpSpMkLst>
            <pc:docMk/>
            <pc:sldMk cId="3203635569" sldId="408"/>
            <ac:grpSpMk id="57" creationId="{9A031052-AE7F-3028-021D-1C172BE36CA5}"/>
          </ac:grpSpMkLst>
        </pc:grpChg>
        <pc:picChg chg="add mod">
          <ac:chgData name="Buğra Tüzemen" userId="f93f8c899afea5ed" providerId="LiveId" clId="{DB56DDDE-6E2B-466D-830D-A5B034AE8006}" dt="2026-06-20T13:06:08.504" v="5888" actId="1076"/>
          <ac:picMkLst>
            <pc:docMk/>
            <pc:sldMk cId="3203635569" sldId="408"/>
            <ac:picMk id="7" creationId="{58AA5EC5-110B-7682-8AF8-8F8F4D8CDA9E}"/>
          </ac:picMkLst>
        </pc:picChg>
        <pc:picChg chg="del">
          <ac:chgData name="Buğra Tüzemen" userId="f93f8c899afea5ed" providerId="LiveId" clId="{DB56DDDE-6E2B-466D-830D-A5B034AE8006}" dt="2026-06-20T12:56:26.626" v="5711" actId="478"/>
          <ac:picMkLst>
            <pc:docMk/>
            <pc:sldMk cId="3203635569" sldId="408"/>
            <ac:picMk id="14" creationId="{479ACEDC-6FE3-BCB7-1D4C-7DB0A113B63D}"/>
          </ac:picMkLst>
        </pc:picChg>
        <pc:picChg chg="add del mod">
          <ac:chgData name="Buğra Tüzemen" userId="f93f8c899afea5ed" providerId="LiveId" clId="{DB56DDDE-6E2B-466D-830D-A5B034AE8006}" dt="2026-06-20T13:00:27.931" v="5758" actId="478"/>
          <ac:picMkLst>
            <pc:docMk/>
            <pc:sldMk cId="3203635569" sldId="408"/>
            <ac:picMk id="32" creationId="{DD61C13D-11F1-546F-F1B6-F6928615FB9A}"/>
          </ac:picMkLst>
        </pc:picChg>
        <pc:picChg chg="mod">
          <ac:chgData name="Buğra Tüzemen" userId="f93f8c899afea5ed" providerId="LiveId" clId="{DB56DDDE-6E2B-466D-830D-A5B034AE8006}" dt="2026-06-20T13:00:28.457" v="5759"/>
          <ac:picMkLst>
            <pc:docMk/>
            <pc:sldMk cId="3203635569" sldId="408"/>
            <ac:picMk id="43" creationId="{B9BD8F72-7626-BE2F-E3AE-1C0160CC3648}"/>
          </ac:picMkLst>
        </pc:picChg>
        <pc:picChg chg="del">
          <ac:chgData name="Buğra Tüzemen" userId="f93f8c899afea5ed" providerId="LiveId" clId="{DB56DDDE-6E2B-466D-830D-A5B034AE8006}" dt="2026-06-20T12:56:29.940" v="5713" actId="478"/>
          <ac:picMkLst>
            <pc:docMk/>
            <pc:sldMk cId="3203635569" sldId="408"/>
            <ac:picMk id="44" creationId="{57965907-DFC2-1778-16F8-CB5567CCB96C}"/>
          </ac:picMkLst>
        </pc:picChg>
        <pc:picChg chg="add mod">
          <ac:chgData name="Buğra Tüzemen" userId="f93f8c899afea5ed" providerId="LiveId" clId="{DB56DDDE-6E2B-466D-830D-A5B034AE8006}" dt="2026-06-20T13:06:08.504" v="5888" actId="1076"/>
          <ac:picMkLst>
            <pc:docMk/>
            <pc:sldMk cId="3203635569" sldId="408"/>
            <ac:picMk id="55" creationId="{46401835-E04D-9D52-94F1-57463E9D94B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2D783-0D59-47DD-9899-CEB55949EACA}" type="datetimeFigureOut">
              <a:rPr lang="en-US" smtClean="0"/>
              <a:t>6/21/2026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3F390-DF98-42BD-ADB2-D06907842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7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3F390-DF98-42BD-ADB2-D06907842E0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91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20D1A0DB-9A2C-230D-A2A4-BF3E2F1FF578}"/>
              </a:ext>
            </a:extLst>
          </p:cNvPr>
          <p:cNvSpPr/>
          <p:nvPr userDrawn="1"/>
        </p:nvSpPr>
        <p:spPr>
          <a:xfrm>
            <a:off x="0" y="0"/>
            <a:ext cx="4424218" cy="6858000"/>
          </a:xfrm>
          <a:prstGeom prst="rect">
            <a:avLst/>
          </a:prstGeom>
          <a:solidFill>
            <a:srgbClr val="293B9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13128849-42D9-7939-41D9-CE54B9C0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" y="429780"/>
            <a:ext cx="4057073" cy="210098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C11DDEC-861C-68E0-4D5D-5A87C0C3154E}"/>
              </a:ext>
            </a:extLst>
          </p:cNvPr>
          <p:cNvCxnSpPr/>
          <p:nvPr userDrawn="1"/>
        </p:nvCxnSpPr>
        <p:spPr>
          <a:xfrm>
            <a:off x="387927" y="2798618"/>
            <a:ext cx="340821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55A564EC-1064-1CC8-D7A0-9EE0A55B03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5282" y="6428220"/>
            <a:ext cx="973508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EF3E081A-6975-4309-BA2E-E4281F4C30B8}" type="datetime1">
              <a:rPr lang="en-US" smtClean="0"/>
              <a:t>6/21/2026</a:t>
            </a:fld>
            <a:endParaRPr lang="en-US" dirty="0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0E7E4F03-8CA0-2271-2373-57DB97A13C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3988" y="3162300"/>
            <a:ext cx="4119562" cy="30670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4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DB82E-5F78-A755-4576-BD2136C7D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4F8D-23C7-504F-8174-BBC4094A5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F2672A-035A-DDD3-5C38-08890D591F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81A48-5A42-F0C3-8D74-7AB053C3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51AEA-573F-4798-B4DF-E52E2A4412DE}" type="datetime1">
              <a:rPr lang="en-US" smtClean="0"/>
              <a:t>6/21/2026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64936-385C-302A-8370-B54904784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9CA12-17C3-E4A6-024D-57CF4A429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1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7043C-8427-7E03-A6FF-2AE65FB75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CBBD0-2816-A628-32EC-8D4E210434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ECC3F9-5412-9DB5-B1FC-37057BDC5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9487B-9986-FE65-35DF-355EFC33B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B4D8-8BFD-4A0D-808D-E5B4BA6965AC}" type="datetime1">
              <a:rPr lang="en-US" smtClean="0"/>
              <a:t>6/21/2026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16692-F2B1-5D20-43FB-B0CE3CE8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90AFBC-D216-E6EF-5FD9-7395ED2E2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11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2B7DF-F4A1-9F60-027A-BCBA99D82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E787C-8B2A-6494-937B-498459BC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799EC-B8E6-C567-F6DB-697A702CD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1685-BFBE-4030-A56B-941D6FDA395D}" type="datetime1">
              <a:rPr lang="en-US" smtClean="0"/>
              <a:t>6/21/2026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C476D-D079-87D1-0B77-C3B9D373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C752E-7F77-B427-2DA2-22FE4D30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92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B96103-42E8-F21C-02C0-ACA9C02ECB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37591-D33A-62B5-CAA2-A0B94FA6A4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91E02-FD7C-D46B-FF80-9636EDA80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C96D-36F3-4C1B-9F1F-EADF29EA22C4}" type="datetime1">
              <a:rPr lang="en-US" smtClean="0"/>
              <a:t>6/21/2026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91E40-26BF-820F-C9EE-B0D3D28CB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B39FE-8A07-FA10-4DE1-975FE53B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16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EB649-484C-0996-EBF8-5883A80E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54451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10386-F4FE-9DDE-ECC8-7B17DDC90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8956"/>
            <a:ext cx="10515600" cy="49884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7DFCD-8B33-FA59-C8FE-51F723799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/>
            </a:lvl1pPr>
          </a:lstStyle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B4CAE5-3AED-1318-DE3B-AC9C65DB273D}"/>
              </a:ext>
            </a:extLst>
          </p:cNvPr>
          <p:cNvCxnSpPr>
            <a:cxnSpLocks/>
          </p:cNvCxnSpPr>
          <p:nvPr userDrawn="1"/>
        </p:nvCxnSpPr>
        <p:spPr>
          <a:xfrm>
            <a:off x="370367" y="909996"/>
            <a:ext cx="114512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BA8E1-4E46-75E9-EF1F-27C7BA13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76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2A811-6912-8EF5-826A-DAC4CE00B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F7C2C-01A0-4799-AC3E-4CF592117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0F132-5C44-5E89-6B00-B363E7EE9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7612-C909-421B-B4BA-1D99776BE728}" type="datetime1">
              <a:rPr lang="en-US" smtClean="0"/>
              <a:t>6/21/2026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D62AF-7C18-E85B-F4AA-C266B841E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F7A35-95D5-703F-DDD2-11F48018C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5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EB649-484C-0996-EBF8-5883A80E3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10386-F4FE-9DDE-ECC8-7B17DDC90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33960-CEB1-A0BE-ED12-8AEF0910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D04E4-F2AA-4347-94E4-4941F11A2CD8}" type="datetime1">
              <a:rPr lang="en-US" smtClean="0"/>
              <a:t>6/21/2026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7DFCD-8B33-FA59-C8FE-51F723799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DD78F-E803-931C-7A09-51E19D37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B8E34-3EAC-D638-B5A1-127107F7C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2412B-B381-8BFB-B7D4-8CB62978F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48E1F-7AB6-62CD-DFC7-60BE17E83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7B5F6-D08A-4964-9214-558053974FB5}" type="datetime1">
              <a:rPr lang="en-US" smtClean="0"/>
              <a:t>6/21/2026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B2177-48AF-FBE1-1F87-632DB50FC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F2890-0095-9561-D48D-575977DAB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94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C6FF-398A-F876-32EE-1264B361B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6DE8E-BB0E-4562-9601-B6B7A792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0E2579-EAE1-E227-4979-66BBE0A3BE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A43AD9-C351-BE65-E987-D1A42FC63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620-CBD0-4BDE-8978-A7913ABBD5F5}" type="datetime1">
              <a:rPr lang="en-US" smtClean="0"/>
              <a:t>6/21/2026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B516C-A97D-D480-3DDC-E0774A85B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6642D-5484-A96D-E893-1AC84C70E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22DFF-05F1-2B5E-8A14-1E9D8B3B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BFBE-2F8A-7547-EE87-57B21AAEC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6C549-C193-E85F-07DC-829A1A8A9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B40892-51BE-A610-8DB7-EA0453D394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4799D9-8B59-63EA-FBB3-7A95E52CB2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079C2A-F6C4-BCE2-85A9-AE6A698D9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0D58-B09B-4FE6-9A7A-93F79A242E2F}" type="datetime1">
              <a:rPr lang="en-US" smtClean="0"/>
              <a:t>6/21/2026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C416D1-6D13-C51C-B1A1-3FB2BFD43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066421-1D6F-02F5-A1B7-09DE2913F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4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E316D-A5D9-215C-5AD0-70351BB99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4A8A47-9B2F-CDC7-B7AE-0938AA88E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86A6-157A-4948-9280-BA44E7B5D074}" type="datetime1">
              <a:rPr lang="en-US" smtClean="0"/>
              <a:t>6/21/2026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4418D6-1CDB-6968-506B-087576E36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BBEA3-1D0F-B9EA-9954-46673F0A0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3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8F5680-F49C-37CE-7AFE-8682D0F43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4137-7F94-4D0D-A4A3-040F6BC872CC}" type="datetime1">
              <a:rPr lang="en-US" smtClean="0"/>
              <a:t>6/21/2026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1ABCD-031D-EF8F-B2DE-2B5C79E16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94369-D7DB-1ED2-BCA0-4CC0081F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70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78D09C-9E11-D28F-B7C8-8C210211A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05F96-E194-15A5-0388-E2EA17399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B3051-EAAC-1F89-EEB0-56B3BDDEB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AB56AA-21C9-44AC-8636-DEE8E31815D0}" type="datetime1">
              <a:rPr lang="en-US" smtClean="0"/>
              <a:t>6/21/2026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002A4-5062-97B0-EB33-6F36C2593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E7994-F46B-84EE-FAB9-C81C3EADE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12A88A-250B-43A5-B456-B2A0C7A39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6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5.png"/><Relationship Id="rId17" Type="http://schemas.openxmlformats.org/officeDocument/2006/relationships/image" Target="../media/image48.png"/><Relationship Id="rId2" Type="http://schemas.openxmlformats.org/officeDocument/2006/relationships/image" Target="../media/image36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42.png"/><Relationship Id="rId15" Type="http://schemas.openxmlformats.org/officeDocument/2006/relationships/image" Target="../media/image35.png"/><Relationship Id="rId4" Type="http://schemas.openxmlformats.org/officeDocument/2006/relationships/image" Target="../media/image41.png"/><Relationship Id="rId1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1.png"/><Relationship Id="rId10" Type="http://schemas.openxmlformats.org/officeDocument/2006/relationships/image" Target="../media/image58.png"/><Relationship Id="rId4" Type="http://schemas.openxmlformats.org/officeDocument/2006/relationships/image" Target="../media/image46.png"/><Relationship Id="rId9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1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72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5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ABDDB0-3A46-C27B-AFA2-3457112FC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1D0333-2589-5051-61E4-CAD0460E5130}"/>
              </a:ext>
            </a:extLst>
          </p:cNvPr>
          <p:cNvSpPr txBox="1"/>
          <p:nvPr/>
        </p:nvSpPr>
        <p:spPr>
          <a:xfrm>
            <a:off x="0" y="5174992"/>
            <a:ext cx="1218552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 Black" pitchFamily="2" charset="0"/>
              </a:rPr>
              <a:t>Structure and Dynamics of Pairing Field in Inhomogeneous Fermi Superfluids</a:t>
            </a:r>
            <a:endParaRPr lang="pl-PL" sz="2400" b="1" dirty="0">
              <a:solidFill>
                <a:schemeClr val="bg1"/>
              </a:solidFill>
              <a:latin typeface="Montserrat Black" pitchFamily="2" charset="0"/>
            </a:endParaRPr>
          </a:p>
          <a:p>
            <a:pPr algn="ctr"/>
            <a:endParaRPr lang="pl-PL" b="1" dirty="0">
              <a:solidFill>
                <a:schemeClr val="bg1"/>
              </a:solidFill>
              <a:latin typeface="Montserrat Medium" pitchFamily="2" charset="0"/>
            </a:endParaRPr>
          </a:p>
          <a:p>
            <a:pPr algn="ctr"/>
            <a:r>
              <a:rPr lang="pl-PL" b="1" dirty="0">
                <a:solidFill>
                  <a:schemeClr val="bg1"/>
                </a:solidFill>
                <a:latin typeface="Montserrat Medium" pitchFamily="2" charset="0"/>
              </a:rPr>
              <a:t>Bu</a:t>
            </a:r>
            <a:r>
              <a:rPr lang="tr-TR" b="1" dirty="0">
                <a:solidFill>
                  <a:schemeClr val="bg1"/>
                </a:solidFill>
                <a:latin typeface="Montserrat Medium" pitchFamily="2" charset="0"/>
              </a:rPr>
              <a:t>ğ</a:t>
            </a:r>
            <a:r>
              <a:rPr lang="en-US" b="1" dirty="0" err="1">
                <a:solidFill>
                  <a:schemeClr val="bg1"/>
                </a:solidFill>
                <a:latin typeface="Montserrat Medium" pitchFamily="2" charset="0"/>
              </a:rPr>
              <a:t>ra</a:t>
            </a:r>
            <a:r>
              <a:rPr lang="en-US" b="1" dirty="0">
                <a:solidFill>
                  <a:schemeClr val="bg1"/>
                </a:solidFill>
                <a:latin typeface="Montserrat Medium" pitchFamily="2" charset="0"/>
              </a:rPr>
              <a:t> T</a:t>
            </a:r>
            <a:r>
              <a:rPr lang="tr-TR" b="1" dirty="0">
                <a:solidFill>
                  <a:schemeClr val="bg1"/>
                </a:solidFill>
                <a:latin typeface="Montserrat Medium" pitchFamily="2" charset="0"/>
              </a:rPr>
              <a:t>üzemen</a:t>
            </a:r>
            <a:endParaRPr lang="pl-PL" b="1" dirty="0">
              <a:solidFill>
                <a:schemeClr val="bg1"/>
              </a:solidFill>
              <a:latin typeface="Montserrat Medium" pitchFamily="2" charset="0"/>
            </a:endParaRPr>
          </a:p>
          <a:p>
            <a:pPr algn="ctr"/>
            <a:r>
              <a:rPr lang="pl-PL" b="1" dirty="0">
                <a:solidFill>
                  <a:schemeClr val="bg1"/>
                </a:solidFill>
                <a:latin typeface="Montserrat Medium" pitchFamily="2" charset="0"/>
              </a:rPr>
              <a:t>Institute of Physics of the Polish Academy of Sciences</a:t>
            </a:r>
            <a:endParaRPr lang="tr-TR" b="1" dirty="0">
              <a:solidFill>
                <a:schemeClr val="bg1"/>
              </a:solidFill>
              <a:latin typeface="Montserrat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85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3676C5-7481-CF89-DD69-CEAF1BE3C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4EA298-B7DE-B51B-1924-7EEDFB88E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D62055-7434-72E5-9A3F-DA9FAA1D3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F61C9B4B-5912-B292-1DC3-5BBAD1C07D40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078A0CA6-282A-2F36-8D35-798FC247FBF0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7" name="R2Bg">
            <a:extLst>
              <a:ext uri="{FF2B5EF4-FFF2-40B4-BE49-F238E27FC236}">
                <a16:creationId xmlns:a16="http://schemas.microsoft.com/office/drawing/2014/main" id="{F58E02FC-9D4C-7487-A722-9F60E8CBE4B4}"/>
              </a:ext>
            </a:extLst>
          </p:cNvPr>
          <p:cNvSpPr>
            <a:spLocks noGrp="1"/>
          </p:cNvSpPr>
          <p:nvPr/>
        </p:nvSpPr>
        <p:spPr>
          <a:xfrm>
            <a:off x="101600" y="4188689"/>
            <a:ext cx="11836400" cy="1828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730E59C9-F210-69A2-B2FC-C89810B60E7F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0" name="GeoBullets">
            <a:extLst>
              <a:ext uri="{FF2B5EF4-FFF2-40B4-BE49-F238E27FC236}">
                <a16:creationId xmlns:a16="http://schemas.microsoft.com/office/drawing/2014/main" id="{A5F3C310-BC51-74EF-E8BB-8E5D9742BF22}"/>
              </a:ext>
            </a:extLst>
          </p:cNvPr>
          <p:cNvSpPr txBox="1"/>
          <p:nvPr/>
        </p:nvSpPr>
        <p:spPr>
          <a:xfrm>
            <a:off x="1778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1D, 2D, 3D lattice grids supported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Periodic, Dirichlet, hard-wall BC – any kind of trap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SLDA extended to any negative scattering length not just UFG</a:t>
            </a:r>
          </a:p>
        </p:txBody>
      </p:sp>
      <p:sp>
        <p:nvSpPr>
          <p:cNvPr id="51" name="SizeBg">
            <a:extLst>
              <a:ext uri="{FF2B5EF4-FFF2-40B4-BE49-F238E27FC236}">
                <a16:creationId xmlns:a16="http://schemas.microsoft.com/office/drawing/2014/main" id="{26F41D3F-3ADF-48BE-4779-017A578D7B4C}"/>
              </a:ext>
            </a:extLst>
          </p:cNvPr>
          <p:cNvSpPr/>
          <p:nvPr/>
        </p:nvSpPr>
        <p:spPr>
          <a:xfrm>
            <a:off x="61722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BE04A36-9A08-6CAF-ACC5-4685DE6E2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561" y="99309"/>
            <a:ext cx="626621" cy="626621"/>
          </a:xfrm>
          <a:prstGeom prst="rect">
            <a:avLst/>
          </a:prstGeom>
        </p:spPr>
      </p:pic>
      <p:sp>
        <p:nvSpPr>
          <p:cNvPr id="62" name="Title 3">
            <a:extLst>
              <a:ext uri="{FF2B5EF4-FFF2-40B4-BE49-F238E27FC236}">
                <a16:creationId xmlns:a16="http://schemas.microsoft.com/office/drawing/2014/main" id="{0E97A122-A005-C487-9E4A-83A1CA966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Computation – W-SLDA Toolkit 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65BEAF-34E9-7683-6E21-3F3A0D0C0A48}"/>
              </a:ext>
            </a:extLst>
          </p:cNvPr>
          <p:cNvSpPr/>
          <p:nvPr/>
        </p:nvSpPr>
        <p:spPr>
          <a:xfrm>
            <a:off x="154708" y="988865"/>
            <a:ext cx="5913583" cy="350982"/>
          </a:xfrm>
          <a:prstGeom prst="roundRect">
            <a:avLst/>
          </a:prstGeom>
          <a:solidFill>
            <a:srgbClr val="1D6E5A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Geometry &amp; dimensionality</a:t>
            </a:r>
          </a:p>
        </p:txBody>
      </p:sp>
    </p:spTree>
    <p:extLst>
      <p:ext uri="{BB962C8B-B14F-4D97-AF65-F5344CB8AC3E}">
        <p14:creationId xmlns:p14="http://schemas.microsoft.com/office/powerpoint/2010/main" val="731310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55BBA4-C693-B208-BD2B-DFEF72FC0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9B1B27-8B3A-C819-B3A9-5BED40C71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049D6B-10D6-9057-104F-7B1BDD16E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1B8739AC-9108-9455-9C3E-88E61AA009D2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C82FE892-84D0-0454-A156-EBA834DCF7AA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7" name="R2Bg">
            <a:extLst>
              <a:ext uri="{FF2B5EF4-FFF2-40B4-BE49-F238E27FC236}">
                <a16:creationId xmlns:a16="http://schemas.microsoft.com/office/drawing/2014/main" id="{DCF953A4-30FF-F542-7BA6-799D0821E500}"/>
              </a:ext>
            </a:extLst>
          </p:cNvPr>
          <p:cNvSpPr>
            <a:spLocks noGrp="1"/>
          </p:cNvSpPr>
          <p:nvPr/>
        </p:nvSpPr>
        <p:spPr>
          <a:xfrm>
            <a:off x="101600" y="4188689"/>
            <a:ext cx="11836400" cy="1828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BD3D26E8-FB13-C157-64C4-0F0977366F22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0" name="GeoBullets">
            <a:extLst>
              <a:ext uri="{FF2B5EF4-FFF2-40B4-BE49-F238E27FC236}">
                <a16:creationId xmlns:a16="http://schemas.microsoft.com/office/drawing/2014/main" id="{A2F70A1F-B469-1ADE-4C9B-A01EDBF06DAA}"/>
              </a:ext>
            </a:extLst>
          </p:cNvPr>
          <p:cNvSpPr txBox="1"/>
          <p:nvPr/>
        </p:nvSpPr>
        <p:spPr>
          <a:xfrm>
            <a:off x="1778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1D, 2D, 3D lattice grids supported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Periodic, Dirichlet, hard-wall BC – any kind of trap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SLDA extended to any negative scattering length not just UFG</a:t>
            </a:r>
          </a:p>
        </p:txBody>
      </p:sp>
      <p:sp>
        <p:nvSpPr>
          <p:cNvPr id="51" name="SizeBg">
            <a:extLst>
              <a:ext uri="{FF2B5EF4-FFF2-40B4-BE49-F238E27FC236}">
                <a16:creationId xmlns:a16="http://schemas.microsoft.com/office/drawing/2014/main" id="{5FB60EBC-C8D8-FAE8-EC40-666190A6470F}"/>
              </a:ext>
            </a:extLst>
          </p:cNvPr>
          <p:cNvSpPr/>
          <p:nvPr/>
        </p:nvSpPr>
        <p:spPr>
          <a:xfrm>
            <a:off x="61722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4" name="SizeBullets">
            <a:extLst>
              <a:ext uri="{FF2B5EF4-FFF2-40B4-BE49-F238E27FC236}">
                <a16:creationId xmlns:a16="http://schemas.microsoft.com/office/drawing/2014/main" id="{0C57F551-4688-EB02-6F11-A87DB35B1028}"/>
              </a:ext>
            </a:extLst>
          </p:cNvPr>
          <p:cNvSpPr txBox="1"/>
          <p:nvPr/>
        </p:nvSpPr>
        <p:spPr>
          <a:xfrm>
            <a:off x="62484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Typical: 64³–100³ spatial lattice</a:t>
            </a:r>
          </a:p>
          <a:p>
            <a:pPr marL="228600" indent="-228600">
              <a:spcBef>
                <a:spcPts val="180"/>
              </a:spcBef>
              <a:buFont typeface="Arial"/>
              <a:buChar char="•"/>
            </a:pP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k</a:t>
            </a:r>
            <a:r>
              <a:rPr lang="en-US" sz="1400" baseline="-25000" dirty="0" err="1">
                <a:solidFill>
                  <a:schemeClr val="bg1"/>
                </a:solidFill>
                <a:latin typeface="Montserrat Medium" pitchFamily="2" charset="0"/>
              </a:rPr>
              <a:t>F</a:t>
            </a: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·dx</a:t>
            </a: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 ≈ 1 - lattice size resolves the Fermi wavelength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~ 10000–30000 particles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3606DC6E-5432-FA59-9882-3DC253CB4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561" y="99309"/>
            <a:ext cx="626621" cy="626621"/>
          </a:xfrm>
          <a:prstGeom prst="rect">
            <a:avLst/>
          </a:prstGeom>
        </p:spPr>
      </p:pic>
      <p:sp>
        <p:nvSpPr>
          <p:cNvPr id="62" name="Title 3">
            <a:extLst>
              <a:ext uri="{FF2B5EF4-FFF2-40B4-BE49-F238E27FC236}">
                <a16:creationId xmlns:a16="http://schemas.microsoft.com/office/drawing/2014/main" id="{199540AD-C02C-9B15-4069-6C6D82062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Computation – W-SLDA Toolkit 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B4366A-F712-773C-F5CB-723A5C9BA8CD}"/>
              </a:ext>
            </a:extLst>
          </p:cNvPr>
          <p:cNvSpPr/>
          <p:nvPr/>
        </p:nvSpPr>
        <p:spPr>
          <a:xfrm>
            <a:off x="154708" y="988865"/>
            <a:ext cx="5913583" cy="350982"/>
          </a:xfrm>
          <a:prstGeom prst="roundRect">
            <a:avLst/>
          </a:prstGeom>
          <a:solidFill>
            <a:srgbClr val="1D6E5A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Geometry &amp; dimensionality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577FC11-92CA-FAFF-C8C9-F2C7F0A76EDD}"/>
              </a:ext>
            </a:extLst>
          </p:cNvPr>
          <p:cNvSpPr/>
          <p:nvPr/>
        </p:nvSpPr>
        <p:spPr>
          <a:xfrm>
            <a:off x="6172199" y="988865"/>
            <a:ext cx="5890492" cy="350982"/>
          </a:xfrm>
          <a:prstGeom prst="roundRect">
            <a:avLst/>
          </a:prstGeom>
          <a:solidFill>
            <a:srgbClr val="1A3A5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System size</a:t>
            </a:r>
          </a:p>
        </p:txBody>
      </p:sp>
    </p:spTree>
    <p:extLst>
      <p:ext uri="{BB962C8B-B14F-4D97-AF65-F5344CB8AC3E}">
        <p14:creationId xmlns:p14="http://schemas.microsoft.com/office/powerpoint/2010/main" val="314465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635C22-FC6F-F11E-ADF0-2C822FF32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809449C-92C2-6CE5-5629-D6E0E4768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81D5E8B-108C-74B6-4471-ECB71BEF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1D7C11A3-1EA2-AA93-0537-38FAF8823A97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D29E8D57-5D72-90CC-0402-58B52D7A8397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5" name="C1Bullets">
            <a:extLst>
              <a:ext uri="{FF2B5EF4-FFF2-40B4-BE49-F238E27FC236}">
                <a16:creationId xmlns:a16="http://schemas.microsoft.com/office/drawing/2014/main" id="{9BBBB032-C375-B521-F19B-D98895CAECE5}"/>
              </a:ext>
            </a:extLst>
          </p:cNvPr>
          <p:cNvSpPr txBox="1">
            <a:spLocks noGrp="1"/>
          </p:cNvSpPr>
          <p:nvPr/>
        </p:nvSpPr>
        <p:spPr>
          <a:xfrm>
            <a:off x="177800" y="2931388"/>
            <a:ext cx="5791200" cy="11557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Kohn-Sham / BdG eigenvalue problem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Self-consistent loop: ρ, ν → Δ → H → ρ, ν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ASLDA: spin-↑/spin-↓ independently</a:t>
            </a:r>
          </a:p>
        </p:txBody>
      </p:sp>
      <p:sp>
        <p:nvSpPr>
          <p:cNvPr id="37" name="R2Bg">
            <a:extLst>
              <a:ext uri="{FF2B5EF4-FFF2-40B4-BE49-F238E27FC236}">
                <a16:creationId xmlns:a16="http://schemas.microsoft.com/office/drawing/2014/main" id="{F37F3711-3085-9E51-157E-4A4F1BD972BB}"/>
              </a:ext>
            </a:extLst>
          </p:cNvPr>
          <p:cNvSpPr>
            <a:spLocks noGrp="1"/>
          </p:cNvSpPr>
          <p:nvPr/>
        </p:nvSpPr>
        <p:spPr>
          <a:xfrm>
            <a:off x="101600" y="4188689"/>
            <a:ext cx="11836400" cy="1828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6A1600E4-E12D-D694-65BA-130093055834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0" name="GeoBullets">
            <a:extLst>
              <a:ext uri="{FF2B5EF4-FFF2-40B4-BE49-F238E27FC236}">
                <a16:creationId xmlns:a16="http://schemas.microsoft.com/office/drawing/2014/main" id="{742ABE40-4C61-6101-5C7D-E58A3D2DA0C6}"/>
              </a:ext>
            </a:extLst>
          </p:cNvPr>
          <p:cNvSpPr txBox="1"/>
          <p:nvPr/>
        </p:nvSpPr>
        <p:spPr>
          <a:xfrm>
            <a:off x="1778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1D, 2D, 3D lattice grids supported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Periodic, Dirichlet, hard-wall BC – any kind of trap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SLDA extended to any negative scattering length not just UFG</a:t>
            </a:r>
          </a:p>
        </p:txBody>
      </p:sp>
      <p:sp>
        <p:nvSpPr>
          <p:cNvPr id="51" name="SizeBg">
            <a:extLst>
              <a:ext uri="{FF2B5EF4-FFF2-40B4-BE49-F238E27FC236}">
                <a16:creationId xmlns:a16="http://schemas.microsoft.com/office/drawing/2014/main" id="{CC42BBEE-453E-6B06-5EF6-511EB7C574D5}"/>
              </a:ext>
            </a:extLst>
          </p:cNvPr>
          <p:cNvSpPr/>
          <p:nvPr/>
        </p:nvSpPr>
        <p:spPr>
          <a:xfrm>
            <a:off x="61722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4" name="SizeBullets">
            <a:extLst>
              <a:ext uri="{FF2B5EF4-FFF2-40B4-BE49-F238E27FC236}">
                <a16:creationId xmlns:a16="http://schemas.microsoft.com/office/drawing/2014/main" id="{2DA0EA64-496A-4C05-F2F3-7062DA08B0CB}"/>
              </a:ext>
            </a:extLst>
          </p:cNvPr>
          <p:cNvSpPr txBox="1"/>
          <p:nvPr/>
        </p:nvSpPr>
        <p:spPr>
          <a:xfrm>
            <a:off x="62484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Typical: 64³–100³ spatial lattice</a:t>
            </a:r>
          </a:p>
          <a:p>
            <a:pPr marL="228600" indent="-228600">
              <a:spcBef>
                <a:spcPts val="180"/>
              </a:spcBef>
              <a:buFont typeface="Arial"/>
              <a:buChar char="•"/>
            </a:pP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k</a:t>
            </a:r>
            <a:r>
              <a:rPr lang="en-US" sz="1400" baseline="-25000" dirty="0" err="1">
                <a:solidFill>
                  <a:schemeClr val="bg1"/>
                </a:solidFill>
                <a:latin typeface="Montserrat Medium" pitchFamily="2" charset="0"/>
              </a:rPr>
              <a:t>F</a:t>
            </a: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·dx</a:t>
            </a: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 ≈ 1 - lattice size resolves the Fermi wavelength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~ 10000–30000 particles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9DE9361B-03D6-8A35-C6B7-8A4089262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561" y="99309"/>
            <a:ext cx="626621" cy="626621"/>
          </a:xfrm>
          <a:prstGeom prst="rect">
            <a:avLst/>
          </a:prstGeom>
        </p:spPr>
      </p:pic>
      <p:sp>
        <p:nvSpPr>
          <p:cNvPr id="62" name="Title 3">
            <a:extLst>
              <a:ext uri="{FF2B5EF4-FFF2-40B4-BE49-F238E27FC236}">
                <a16:creationId xmlns:a16="http://schemas.microsoft.com/office/drawing/2014/main" id="{B2C5E7DE-F1F6-060C-C8E0-8888B0CA5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Computation – W-SLDA Toolkit 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D44C57-A3B4-3CAA-6A7B-981BF4BE8ABD}"/>
              </a:ext>
            </a:extLst>
          </p:cNvPr>
          <p:cNvSpPr/>
          <p:nvPr/>
        </p:nvSpPr>
        <p:spPr>
          <a:xfrm>
            <a:off x="154708" y="988865"/>
            <a:ext cx="5913583" cy="350982"/>
          </a:xfrm>
          <a:prstGeom prst="roundRect">
            <a:avLst/>
          </a:prstGeom>
          <a:solidFill>
            <a:srgbClr val="1D6E5A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Geometry &amp; dimensionality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221183-8363-A4D3-3F27-3FC38B4EBBB8}"/>
              </a:ext>
            </a:extLst>
          </p:cNvPr>
          <p:cNvSpPr/>
          <p:nvPr/>
        </p:nvSpPr>
        <p:spPr>
          <a:xfrm>
            <a:off x="6172199" y="988865"/>
            <a:ext cx="5890492" cy="350982"/>
          </a:xfrm>
          <a:prstGeom prst="roundRect">
            <a:avLst/>
          </a:prstGeom>
          <a:solidFill>
            <a:srgbClr val="1A3A5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System size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EB3E3E-0A3C-6104-BADF-EC2C8E4EAA1A}"/>
              </a:ext>
            </a:extLst>
          </p:cNvPr>
          <p:cNvSpPr/>
          <p:nvPr/>
        </p:nvSpPr>
        <p:spPr>
          <a:xfrm>
            <a:off x="177800" y="2553964"/>
            <a:ext cx="5890492" cy="350982"/>
          </a:xfrm>
          <a:prstGeom prst="roundRect">
            <a:avLst/>
          </a:prstGeom>
          <a:solidFill>
            <a:srgbClr val="156082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Static solver</a:t>
            </a:r>
          </a:p>
        </p:txBody>
      </p:sp>
    </p:spTree>
    <p:extLst>
      <p:ext uri="{BB962C8B-B14F-4D97-AF65-F5344CB8AC3E}">
        <p14:creationId xmlns:p14="http://schemas.microsoft.com/office/powerpoint/2010/main" val="2264458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A5C157-DB81-B7FC-0D75-F651BBABF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79B5965-9BE7-A1FB-2D79-A766C8A5B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04785F-ABD1-AEA2-F1AD-D380504B99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F8B8A19E-BD36-FBEE-E30D-10DDEE578A18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9C3EB04D-0D92-DDA4-16EF-283725BD2E02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5" name="C1Bullets">
            <a:extLst>
              <a:ext uri="{FF2B5EF4-FFF2-40B4-BE49-F238E27FC236}">
                <a16:creationId xmlns:a16="http://schemas.microsoft.com/office/drawing/2014/main" id="{BE269D26-2226-4C39-F00A-60C4FDC65CF8}"/>
              </a:ext>
            </a:extLst>
          </p:cNvPr>
          <p:cNvSpPr txBox="1">
            <a:spLocks noGrp="1"/>
          </p:cNvSpPr>
          <p:nvPr/>
        </p:nvSpPr>
        <p:spPr>
          <a:xfrm>
            <a:off x="177800" y="2931388"/>
            <a:ext cx="5791200" cy="11557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Kohn-Sham / BdG eigenvalue problem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Self-consistent loop: ρ, ν → Δ → H → ρ, ν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ASLDA: spin-↑/spin-↓ independently</a:t>
            </a:r>
          </a:p>
        </p:txBody>
      </p:sp>
      <p:sp>
        <p:nvSpPr>
          <p:cNvPr id="36" name="C2Bullets">
            <a:extLst>
              <a:ext uri="{FF2B5EF4-FFF2-40B4-BE49-F238E27FC236}">
                <a16:creationId xmlns:a16="http://schemas.microsoft.com/office/drawing/2014/main" id="{4DE0E895-65BC-C9A5-AA44-F5EEB2404633}"/>
              </a:ext>
            </a:extLst>
          </p:cNvPr>
          <p:cNvSpPr txBox="1">
            <a:spLocks noGrp="1"/>
          </p:cNvSpPr>
          <p:nvPr/>
        </p:nvSpPr>
        <p:spPr>
          <a:xfrm>
            <a:off x="6248400" y="2931388"/>
            <a:ext cx="5791200" cy="11557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Real-time evolution via split-operator FFT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GPU mandatory — CPU-only infeasible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ASLDA doubles quasiparticle count</a:t>
            </a:r>
          </a:p>
        </p:txBody>
      </p:sp>
      <p:sp>
        <p:nvSpPr>
          <p:cNvPr id="37" name="R2Bg">
            <a:extLst>
              <a:ext uri="{FF2B5EF4-FFF2-40B4-BE49-F238E27FC236}">
                <a16:creationId xmlns:a16="http://schemas.microsoft.com/office/drawing/2014/main" id="{712616EC-070D-37CC-6043-5F3E4AA0AD1E}"/>
              </a:ext>
            </a:extLst>
          </p:cNvPr>
          <p:cNvSpPr>
            <a:spLocks noGrp="1"/>
          </p:cNvSpPr>
          <p:nvPr/>
        </p:nvSpPr>
        <p:spPr>
          <a:xfrm>
            <a:off x="101600" y="4188689"/>
            <a:ext cx="11836400" cy="1828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B5B9ED69-1D4C-2207-0CC3-C7ABF2769D62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0" name="GeoBullets">
            <a:extLst>
              <a:ext uri="{FF2B5EF4-FFF2-40B4-BE49-F238E27FC236}">
                <a16:creationId xmlns:a16="http://schemas.microsoft.com/office/drawing/2014/main" id="{DE2247BE-C253-0976-B96F-E84318B4D588}"/>
              </a:ext>
            </a:extLst>
          </p:cNvPr>
          <p:cNvSpPr txBox="1"/>
          <p:nvPr/>
        </p:nvSpPr>
        <p:spPr>
          <a:xfrm>
            <a:off x="1778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1D, 2D, 3D lattice grids supported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Periodic, Dirichlet, hard-wall BC – any kind of trap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SLDA extended to any negative scattering length not just UFG</a:t>
            </a:r>
          </a:p>
        </p:txBody>
      </p:sp>
      <p:sp>
        <p:nvSpPr>
          <p:cNvPr id="51" name="SizeBg">
            <a:extLst>
              <a:ext uri="{FF2B5EF4-FFF2-40B4-BE49-F238E27FC236}">
                <a16:creationId xmlns:a16="http://schemas.microsoft.com/office/drawing/2014/main" id="{44F4DF46-C995-6ED9-33DA-26991F995B37}"/>
              </a:ext>
            </a:extLst>
          </p:cNvPr>
          <p:cNvSpPr/>
          <p:nvPr/>
        </p:nvSpPr>
        <p:spPr>
          <a:xfrm>
            <a:off x="61722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4" name="SizeBullets">
            <a:extLst>
              <a:ext uri="{FF2B5EF4-FFF2-40B4-BE49-F238E27FC236}">
                <a16:creationId xmlns:a16="http://schemas.microsoft.com/office/drawing/2014/main" id="{3887A42A-1E2F-5A61-5567-B3CEAD7D6510}"/>
              </a:ext>
            </a:extLst>
          </p:cNvPr>
          <p:cNvSpPr txBox="1"/>
          <p:nvPr/>
        </p:nvSpPr>
        <p:spPr>
          <a:xfrm>
            <a:off x="62484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Typical: 64³–100³ spatial lattice</a:t>
            </a:r>
          </a:p>
          <a:p>
            <a:pPr marL="228600" indent="-228600">
              <a:spcBef>
                <a:spcPts val="180"/>
              </a:spcBef>
              <a:buFont typeface="Arial"/>
              <a:buChar char="•"/>
            </a:pP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k</a:t>
            </a:r>
            <a:r>
              <a:rPr lang="en-US" sz="1400" baseline="-25000" dirty="0" err="1">
                <a:solidFill>
                  <a:schemeClr val="bg1"/>
                </a:solidFill>
                <a:latin typeface="Montserrat Medium" pitchFamily="2" charset="0"/>
              </a:rPr>
              <a:t>F</a:t>
            </a: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·dx</a:t>
            </a: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 ≈ 1 - lattice size resolves the Fermi wavelength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~ 10000–30000 particles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42709CF9-B64F-DF0E-32E2-A205F2203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561" y="99309"/>
            <a:ext cx="626621" cy="626621"/>
          </a:xfrm>
          <a:prstGeom prst="rect">
            <a:avLst/>
          </a:prstGeom>
        </p:spPr>
      </p:pic>
      <p:sp>
        <p:nvSpPr>
          <p:cNvPr id="62" name="Title 3">
            <a:extLst>
              <a:ext uri="{FF2B5EF4-FFF2-40B4-BE49-F238E27FC236}">
                <a16:creationId xmlns:a16="http://schemas.microsoft.com/office/drawing/2014/main" id="{C3AB6298-538E-03EE-5AD8-8A902F6ED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Computation – W-SLDA Toolkit 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D7D481D-1573-8F58-32B0-48F583CAB914}"/>
              </a:ext>
            </a:extLst>
          </p:cNvPr>
          <p:cNvSpPr/>
          <p:nvPr/>
        </p:nvSpPr>
        <p:spPr>
          <a:xfrm>
            <a:off x="154708" y="988865"/>
            <a:ext cx="5913583" cy="350982"/>
          </a:xfrm>
          <a:prstGeom prst="roundRect">
            <a:avLst/>
          </a:prstGeom>
          <a:solidFill>
            <a:srgbClr val="1D6E5A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Geometry &amp; dimensionality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4CD0F9A-A1CB-82D5-A342-E70614AEDB37}"/>
              </a:ext>
            </a:extLst>
          </p:cNvPr>
          <p:cNvSpPr/>
          <p:nvPr/>
        </p:nvSpPr>
        <p:spPr>
          <a:xfrm>
            <a:off x="6172199" y="988865"/>
            <a:ext cx="5890492" cy="350982"/>
          </a:xfrm>
          <a:prstGeom prst="roundRect">
            <a:avLst/>
          </a:prstGeom>
          <a:solidFill>
            <a:srgbClr val="1A3A5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System size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F6C8420-E75B-0E8C-AB50-FD225DFB06AB}"/>
              </a:ext>
            </a:extLst>
          </p:cNvPr>
          <p:cNvSpPr/>
          <p:nvPr/>
        </p:nvSpPr>
        <p:spPr>
          <a:xfrm>
            <a:off x="177800" y="2553964"/>
            <a:ext cx="5890492" cy="350982"/>
          </a:xfrm>
          <a:prstGeom prst="roundRect">
            <a:avLst/>
          </a:prstGeom>
          <a:solidFill>
            <a:srgbClr val="156082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Static solver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BC6E43-BC2A-743A-A54E-231A64BB8075}"/>
              </a:ext>
            </a:extLst>
          </p:cNvPr>
          <p:cNvSpPr/>
          <p:nvPr/>
        </p:nvSpPr>
        <p:spPr>
          <a:xfrm>
            <a:off x="6172199" y="2562677"/>
            <a:ext cx="5890492" cy="350982"/>
          </a:xfrm>
          <a:prstGeom prst="roundRect">
            <a:avLst/>
          </a:prstGeom>
          <a:solidFill>
            <a:srgbClr val="0F9E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Time-dependent solver</a:t>
            </a:r>
          </a:p>
        </p:txBody>
      </p:sp>
    </p:spTree>
    <p:extLst>
      <p:ext uri="{BB962C8B-B14F-4D97-AF65-F5344CB8AC3E}">
        <p14:creationId xmlns:p14="http://schemas.microsoft.com/office/powerpoint/2010/main" val="3622989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9472A2-31CC-EC42-2DCB-4D19DB414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96945C4-0667-C9C9-7A31-8791F1CB04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E31EBF-181A-BFD7-720B-EFAE9B755E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6301EA83-D1FE-D17C-F184-921915F1ECB6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A40B88ED-9B1C-B11B-EEBF-5F62F0C6E6F4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5" name="C1Bullets">
            <a:extLst>
              <a:ext uri="{FF2B5EF4-FFF2-40B4-BE49-F238E27FC236}">
                <a16:creationId xmlns:a16="http://schemas.microsoft.com/office/drawing/2014/main" id="{C6C5B309-F55E-A773-AC3F-FC5AB05E24F5}"/>
              </a:ext>
            </a:extLst>
          </p:cNvPr>
          <p:cNvSpPr txBox="1">
            <a:spLocks noGrp="1"/>
          </p:cNvSpPr>
          <p:nvPr/>
        </p:nvSpPr>
        <p:spPr>
          <a:xfrm>
            <a:off x="177800" y="2931388"/>
            <a:ext cx="5791200" cy="11557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Kohn-Sham / BdG eigenvalue problem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Self-consistent loop: ρ, ν → Δ → H → ρ, ν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ASLDA: spin-↑/spin-↓ independently</a:t>
            </a:r>
          </a:p>
        </p:txBody>
      </p:sp>
      <p:sp>
        <p:nvSpPr>
          <p:cNvPr id="36" name="C2Bullets">
            <a:extLst>
              <a:ext uri="{FF2B5EF4-FFF2-40B4-BE49-F238E27FC236}">
                <a16:creationId xmlns:a16="http://schemas.microsoft.com/office/drawing/2014/main" id="{C03E1ACB-505C-2796-58C5-DAA75366108C}"/>
              </a:ext>
            </a:extLst>
          </p:cNvPr>
          <p:cNvSpPr txBox="1">
            <a:spLocks noGrp="1"/>
          </p:cNvSpPr>
          <p:nvPr/>
        </p:nvSpPr>
        <p:spPr>
          <a:xfrm>
            <a:off x="6248400" y="2931388"/>
            <a:ext cx="5791200" cy="11557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Real-time evolution via split-operator FFT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GPU mandatory — CPU-only infeasible</a:t>
            </a:r>
          </a:p>
          <a:p>
            <a:pPr marL="228600" indent="-22860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ASLDA doubles quasiparticle count</a:t>
            </a:r>
          </a:p>
        </p:txBody>
      </p:sp>
      <p:sp>
        <p:nvSpPr>
          <p:cNvPr id="37" name="R2Bg">
            <a:extLst>
              <a:ext uri="{FF2B5EF4-FFF2-40B4-BE49-F238E27FC236}">
                <a16:creationId xmlns:a16="http://schemas.microsoft.com/office/drawing/2014/main" id="{E55C5D06-0A3A-3A85-0F55-0B0B4E9F2B06}"/>
              </a:ext>
            </a:extLst>
          </p:cNvPr>
          <p:cNvSpPr>
            <a:spLocks noGrp="1"/>
          </p:cNvSpPr>
          <p:nvPr/>
        </p:nvSpPr>
        <p:spPr>
          <a:xfrm>
            <a:off x="101600" y="4188689"/>
            <a:ext cx="11836400" cy="1828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0" name="P1Lbl">
            <a:extLst>
              <a:ext uri="{FF2B5EF4-FFF2-40B4-BE49-F238E27FC236}">
                <a16:creationId xmlns:a16="http://schemas.microsoft.com/office/drawing/2014/main" id="{E9306A18-7EC4-27EB-9044-50C279AA2447}"/>
              </a:ext>
            </a:extLst>
          </p:cNvPr>
          <p:cNvSpPr txBox="1">
            <a:spLocks noGrp="1"/>
          </p:cNvSpPr>
          <p:nvPr/>
        </p:nvSpPr>
        <p:spPr>
          <a:xfrm>
            <a:off x="228600" y="4290288"/>
            <a:ext cx="3683000" cy="2794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0BFFF"/>
                </a:solidFill>
                <a:latin typeface="Montserrat Black" pitchFamily="2" charset="0"/>
              </a:rPr>
              <a:t>More is Different</a:t>
            </a:r>
          </a:p>
        </p:txBody>
      </p:sp>
      <p:sp>
        <p:nvSpPr>
          <p:cNvPr id="41" name="P2Lbl">
            <a:extLst>
              <a:ext uri="{FF2B5EF4-FFF2-40B4-BE49-F238E27FC236}">
                <a16:creationId xmlns:a16="http://schemas.microsoft.com/office/drawing/2014/main" id="{B50C2213-1321-F1EF-A8B8-9C04ED148B66}"/>
              </a:ext>
            </a:extLst>
          </p:cNvPr>
          <p:cNvSpPr txBox="1">
            <a:spLocks noGrp="1"/>
          </p:cNvSpPr>
          <p:nvPr/>
        </p:nvSpPr>
        <p:spPr>
          <a:xfrm>
            <a:off x="4114800" y="4290288"/>
            <a:ext cx="3683000" cy="2794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0BFFF"/>
                </a:solidFill>
                <a:latin typeface="Montserrat Black" pitchFamily="2" charset="0"/>
              </a:rPr>
              <a:t>Theory = HPC</a:t>
            </a:r>
          </a:p>
        </p:txBody>
      </p:sp>
      <p:sp>
        <p:nvSpPr>
          <p:cNvPr id="42" name="P3Lbl">
            <a:extLst>
              <a:ext uri="{FF2B5EF4-FFF2-40B4-BE49-F238E27FC236}">
                <a16:creationId xmlns:a16="http://schemas.microsoft.com/office/drawing/2014/main" id="{4467C1F8-A634-0925-76A9-6AEA5E692DD7}"/>
              </a:ext>
            </a:extLst>
          </p:cNvPr>
          <p:cNvSpPr txBox="1">
            <a:spLocks noGrp="1"/>
          </p:cNvSpPr>
          <p:nvPr/>
        </p:nvSpPr>
        <p:spPr>
          <a:xfrm>
            <a:off x="8001000" y="4290288"/>
            <a:ext cx="3683000" cy="2794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0BFFF"/>
                </a:solidFill>
                <a:latin typeface="Montserrat Black" pitchFamily="2" charset="0"/>
              </a:rPr>
              <a:t>Executable Theory</a:t>
            </a:r>
          </a:p>
        </p:txBody>
      </p:sp>
      <p:sp>
        <p:nvSpPr>
          <p:cNvPr id="43" name="P1Txt">
            <a:extLst>
              <a:ext uri="{FF2B5EF4-FFF2-40B4-BE49-F238E27FC236}">
                <a16:creationId xmlns:a16="http://schemas.microsoft.com/office/drawing/2014/main" id="{77979414-F23E-FC64-98DD-25FA45220331}"/>
              </a:ext>
            </a:extLst>
          </p:cNvPr>
          <p:cNvSpPr txBox="1">
            <a:spLocks noGrp="1"/>
          </p:cNvSpPr>
          <p:nvPr/>
        </p:nvSpPr>
        <p:spPr>
          <a:xfrm>
            <a:off x="228600" y="4595088"/>
            <a:ext cx="3886200" cy="12001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200" dirty="0" err="1">
                <a:solidFill>
                  <a:srgbClr val="D8E8F0"/>
                </a:solidFill>
                <a:latin typeface="Montserrat Medium" pitchFamily="2" charset="0"/>
              </a:rPr>
              <a:t>BdG</a:t>
            </a: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/DFT describes many coupled wavefunctions, not a single order parameter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Spin-resolved densities, currents, quasiparticle states in vortex cores.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That information is not in simpler theories by construction</a:t>
            </a:r>
          </a:p>
        </p:txBody>
      </p:sp>
      <p:sp>
        <p:nvSpPr>
          <p:cNvPr id="44" name="P2Txt">
            <a:extLst>
              <a:ext uri="{FF2B5EF4-FFF2-40B4-BE49-F238E27FC236}">
                <a16:creationId xmlns:a16="http://schemas.microsoft.com/office/drawing/2014/main" id="{D95DF160-6D4B-2CDA-383E-088A77AF0F41}"/>
              </a:ext>
            </a:extLst>
          </p:cNvPr>
          <p:cNvSpPr txBox="1">
            <a:spLocks noGrp="1"/>
          </p:cNvSpPr>
          <p:nvPr/>
        </p:nvSpPr>
        <p:spPr>
          <a:xfrm>
            <a:off x="4114800" y="4595088"/>
            <a:ext cx="3683000" cy="12001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The system size where the interesting physics happens is also the size that requires leadership-class machines.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50" b="1" dirty="0">
                <a:solidFill>
                  <a:srgbClr val="FF6B35"/>
                </a:solidFill>
                <a:latin typeface="Montserrat Medium" pitchFamily="2" charset="0"/>
              </a:rPr>
              <a:t>No GPU cluster → no result.</a:t>
            </a:r>
          </a:p>
        </p:txBody>
      </p:sp>
      <p:sp>
        <p:nvSpPr>
          <p:cNvPr id="45" name="P3Txt">
            <a:extLst>
              <a:ext uri="{FF2B5EF4-FFF2-40B4-BE49-F238E27FC236}">
                <a16:creationId xmlns:a16="http://schemas.microsoft.com/office/drawing/2014/main" id="{CB75FDB1-A3D1-3A34-2BDE-864F5738092C}"/>
              </a:ext>
            </a:extLst>
          </p:cNvPr>
          <p:cNvSpPr txBox="1">
            <a:spLocks noGrp="1"/>
          </p:cNvSpPr>
          <p:nvPr/>
        </p:nvSpPr>
        <p:spPr>
          <a:xfrm>
            <a:off x="8001000" y="4595088"/>
            <a:ext cx="3683000" cy="12001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W-SLDA Toolkit: physics, </a:t>
            </a:r>
            <a:r>
              <a:rPr lang="en-US" sz="1200" dirty="0" err="1">
                <a:solidFill>
                  <a:srgbClr val="D8E8F0"/>
                </a:solidFill>
                <a:latin typeface="Montserrat Medium" pitchFamily="2" charset="0"/>
              </a:rPr>
              <a:t>numerics</a:t>
            </a: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, and HPC built together. The functional itself keeps evolving as the physics expands into new regimes. </a:t>
            </a:r>
            <a:r>
              <a:rPr lang="en-US" sz="1200" b="1" dirty="0">
                <a:solidFill>
                  <a:srgbClr val="FF6B35"/>
                </a:solidFill>
                <a:latin typeface="Montserrat Medium" pitchFamily="2" charset="0"/>
              </a:rPr>
              <a:t>The toolkit is not a finished product.</a:t>
            </a:r>
            <a:r>
              <a:rPr lang="en-US" sz="1200" dirty="0">
                <a:solidFill>
                  <a:srgbClr val="FF6B35"/>
                </a:solidFill>
                <a:latin typeface="Montserrat Medium" pitchFamily="2" charset="0"/>
              </a:rPr>
              <a:t> </a:t>
            </a:r>
            <a:r>
              <a:rPr lang="en-US" sz="1200" dirty="0">
                <a:solidFill>
                  <a:srgbClr val="D8E8F0"/>
                </a:solidFill>
                <a:latin typeface="Montserrat Medium" pitchFamily="2" charset="0"/>
              </a:rPr>
              <a:t>New physics always means new theory and new code. </a:t>
            </a:r>
            <a:r>
              <a:rPr lang="en-US" sz="1200" b="1" dirty="0">
                <a:solidFill>
                  <a:srgbClr val="FF6B35"/>
                </a:solidFill>
                <a:latin typeface="Montserrat Medium" pitchFamily="2" charset="0"/>
              </a:rPr>
              <a:t>That is by design</a:t>
            </a:r>
            <a:r>
              <a:rPr lang="en-US" sz="1200" dirty="0">
                <a:solidFill>
                  <a:srgbClr val="FF6B35"/>
                </a:solidFill>
                <a:latin typeface="Montserrat Medium" pitchFamily="2" charset="0"/>
              </a:rPr>
              <a:t>.</a:t>
            </a:r>
            <a:endParaRPr lang="en-US" sz="1200" b="1" dirty="0">
              <a:solidFill>
                <a:srgbClr val="FF6B35"/>
              </a:solidFill>
              <a:latin typeface="Montserrat Medium" pitchFamily="2" charset="0"/>
            </a:endParaRPr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2439A405-43AB-33CF-D70B-F2A889AEE148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0" name="GeoBullets">
            <a:extLst>
              <a:ext uri="{FF2B5EF4-FFF2-40B4-BE49-F238E27FC236}">
                <a16:creationId xmlns:a16="http://schemas.microsoft.com/office/drawing/2014/main" id="{6DE917DA-8EC4-2F13-4A91-C2F39AB07D97}"/>
              </a:ext>
            </a:extLst>
          </p:cNvPr>
          <p:cNvSpPr txBox="1"/>
          <p:nvPr/>
        </p:nvSpPr>
        <p:spPr>
          <a:xfrm>
            <a:off x="1778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1D, 2D, 3D lattice grids supported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Periodic, Dirichlet, hard-wall BC – any kind of trap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SLDA extended to any negative scattering length not just UFG</a:t>
            </a:r>
          </a:p>
        </p:txBody>
      </p:sp>
      <p:sp>
        <p:nvSpPr>
          <p:cNvPr id="51" name="SizeBg">
            <a:extLst>
              <a:ext uri="{FF2B5EF4-FFF2-40B4-BE49-F238E27FC236}">
                <a16:creationId xmlns:a16="http://schemas.microsoft.com/office/drawing/2014/main" id="{899A01CF-019F-A8F4-551F-2C4F5A13C6CD}"/>
              </a:ext>
            </a:extLst>
          </p:cNvPr>
          <p:cNvSpPr/>
          <p:nvPr/>
        </p:nvSpPr>
        <p:spPr>
          <a:xfrm>
            <a:off x="61722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4" name="SizeBullets">
            <a:extLst>
              <a:ext uri="{FF2B5EF4-FFF2-40B4-BE49-F238E27FC236}">
                <a16:creationId xmlns:a16="http://schemas.microsoft.com/office/drawing/2014/main" id="{6D686348-0B16-4DA9-E870-D8876CA628CD}"/>
              </a:ext>
            </a:extLst>
          </p:cNvPr>
          <p:cNvSpPr txBox="1"/>
          <p:nvPr/>
        </p:nvSpPr>
        <p:spPr>
          <a:xfrm>
            <a:off x="62484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Typical: 64³–100³ spatial lattice</a:t>
            </a:r>
          </a:p>
          <a:p>
            <a:pPr marL="228600" indent="-228600">
              <a:spcBef>
                <a:spcPts val="180"/>
              </a:spcBef>
              <a:buFont typeface="Arial"/>
              <a:buChar char="•"/>
            </a:pP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k</a:t>
            </a:r>
            <a:r>
              <a:rPr lang="en-US" sz="1400" baseline="-25000" dirty="0" err="1">
                <a:solidFill>
                  <a:schemeClr val="bg1"/>
                </a:solidFill>
                <a:latin typeface="Montserrat Medium" pitchFamily="2" charset="0"/>
              </a:rPr>
              <a:t>F</a:t>
            </a: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·dx</a:t>
            </a: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 ≈ 1 - lattice size resolves the Fermi wavelength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~ 10000–30000 particles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A0421244-555A-E63B-5A7F-ADBDA97DB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561" y="99309"/>
            <a:ext cx="626621" cy="626621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E2ED9DFC-C059-CA2D-B4CF-DA8A5089B21E}"/>
              </a:ext>
            </a:extLst>
          </p:cNvPr>
          <p:cNvGrpSpPr/>
          <p:nvPr/>
        </p:nvGrpSpPr>
        <p:grpSpPr>
          <a:xfrm>
            <a:off x="3281795" y="5830696"/>
            <a:ext cx="5374409" cy="1047781"/>
            <a:chOff x="3478728" y="5850885"/>
            <a:chExt cx="5131872" cy="1000497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C62F5F10-C932-F72F-CED9-F4198BD5F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2904"/>
            <a:stretch>
              <a:fillRect/>
            </a:stretch>
          </p:blipFill>
          <p:spPr>
            <a:xfrm>
              <a:off x="3478730" y="6178818"/>
              <a:ext cx="5131870" cy="672564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D6418F73-BE01-3024-D933-8C6AF4AA8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78728" y="5850885"/>
              <a:ext cx="5131871" cy="330678"/>
            </a:xfrm>
            <a:prstGeom prst="rect">
              <a:avLst/>
            </a:prstGeom>
          </p:spPr>
        </p:pic>
      </p:grpSp>
      <p:sp>
        <p:nvSpPr>
          <p:cNvPr id="62" name="Title 3">
            <a:extLst>
              <a:ext uri="{FF2B5EF4-FFF2-40B4-BE49-F238E27FC236}">
                <a16:creationId xmlns:a16="http://schemas.microsoft.com/office/drawing/2014/main" id="{340D9499-BD5C-1BD1-16CE-CFAD097B6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Computation – W-SLDA Toolkit 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DBCC725-E3C7-CE39-F35A-522B24086000}"/>
              </a:ext>
            </a:extLst>
          </p:cNvPr>
          <p:cNvSpPr/>
          <p:nvPr/>
        </p:nvSpPr>
        <p:spPr>
          <a:xfrm>
            <a:off x="154708" y="988865"/>
            <a:ext cx="5913583" cy="350982"/>
          </a:xfrm>
          <a:prstGeom prst="roundRect">
            <a:avLst/>
          </a:prstGeom>
          <a:solidFill>
            <a:srgbClr val="1D6E5A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Geometry &amp; dimensionality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3AD827C-9399-96AB-9C4F-CD88129E9002}"/>
              </a:ext>
            </a:extLst>
          </p:cNvPr>
          <p:cNvSpPr/>
          <p:nvPr/>
        </p:nvSpPr>
        <p:spPr>
          <a:xfrm>
            <a:off x="6172199" y="988865"/>
            <a:ext cx="5890492" cy="350982"/>
          </a:xfrm>
          <a:prstGeom prst="roundRect">
            <a:avLst/>
          </a:prstGeom>
          <a:solidFill>
            <a:srgbClr val="1A3A5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System size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6E87FB1-6089-C9A8-3907-A1D4D52E9A33}"/>
              </a:ext>
            </a:extLst>
          </p:cNvPr>
          <p:cNvSpPr/>
          <p:nvPr/>
        </p:nvSpPr>
        <p:spPr>
          <a:xfrm>
            <a:off x="177800" y="2553964"/>
            <a:ext cx="5890492" cy="350982"/>
          </a:xfrm>
          <a:prstGeom prst="roundRect">
            <a:avLst/>
          </a:prstGeom>
          <a:solidFill>
            <a:srgbClr val="156082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Static solver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276ABC7-2024-A0D4-77FA-4B7B7300029C}"/>
              </a:ext>
            </a:extLst>
          </p:cNvPr>
          <p:cNvSpPr/>
          <p:nvPr/>
        </p:nvSpPr>
        <p:spPr>
          <a:xfrm>
            <a:off x="6172199" y="2562677"/>
            <a:ext cx="5890492" cy="350982"/>
          </a:xfrm>
          <a:prstGeom prst="roundRect">
            <a:avLst/>
          </a:prstGeom>
          <a:solidFill>
            <a:srgbClr val="0F9E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Time-dependent solver</a:t>
            </a:r>
          </a:p>
        </p:txBody>
      </p:sp>
    </p:spTree>
    <p:extLst>
      <p:ext uri="{BB962C8B-B14F-4D97-AF65-F5344CB8AC3E}">
        <p14:creationId xmlns:p14="http://schemas.microsoft.com/office/powerpoint/2010/main" val="1388600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064BC8-C8E8-CD16-9022-76823FE45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C24557F-BCF5-6A63-C49A-7B3BE336B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BB51C0C-62BB-0DFE-AACC-960F822B4C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46B94429-AFC7-CF31-F3C8-9B5B4BE21772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AB8F244F-C5F7-8F7B-D58C-43D4CA032697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5" name="C1Bullets">
            <a:extLst>
              <a:ext uri="{FF2B5EF4-FFF2-40B4-BE49-F238E27FC236}">
                <a16:creationId xmlns:a16="http://schemas.microsoft.com/office/drawing/2014/main" id="{200958C5-A871-CA7C-4A33-C015F37D9C3A}"/>
              </a:ext>
            </a:extLst>
          </p:cNvPr>
          <p:cNvSpPr txBox="1">
            <a:spLocks noGrp="1"/>
          </p:cNvSpPr>
          <p:nvPr/>
        </p:nvSpPr>
        <p:spPr>
          <a:xfrm>
            <a:off x="228601" y="4041287"/>
            <a:ext cx="5791200" cy="19049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Wide range of polarization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Temperature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Background </a:t>
            </a: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superflow</a:t>
            </a: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Confinement</a:t>
            </a:r>
          </a:p>
        </p:txBody>
      </p:sp>
      <p:sp>
        <p:nvSpPr>
          <p:cNvPr id="36" name="C2Bullets">
            <a:extLst>
              <a:ext uri="{FF2B5EF4-FFF2-40B4-BE49-F238E27FC236}">
                <a16:creationId xmlns:a16="http://schemas.microsoft.com/office/drawing/2014/main" id="{609FC876-3819-56B4-E8B3-426366CABC5E}"/>
              </a:ext>
            </a:extLst>
          </p:cNvPr>
          <p:cNvSpPr txBox="1">
            <a:spLocks noGrp="1"/>
          </p:cNvSpPr>
          <p:nvPr/>
        </p:nvSpPr>
        <p:spPr>
          <a:xfrm>
            <a:off x="6276109" y="4014845"/>
            <a:ext cx="5791200" cy="228168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normAutofit/>
          </a:bodyPr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Spatial profile of pairing field |Δ(r)|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Density contrast between spin components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Phase pattern of Δ(r)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Energy comparison: ordered vs. disordered at same P</a:t>
            </a:r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CB8ED1C4-E3A3-E1B2-9E3E-88B0CC8D749D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0" name="GeoBullets">
            <a:extLst>
              <a:ext uri="{FF2B5EF4-FFF2-40B4-BE49-F238E27FC236}">
                <a16:creationId xmlns:a16="http://schemas.microsoft.com/office/drawing/2014/main" id="{9F4781D0-74F4-8C33-27D9-D2B918CBCC58}"/>
              </a:ext>
            </a:extLst>
          </p:cNvPr>
          <p:cNvSpPr txBox="1"/>
          <p:nvPr/>
        </p:nvSpPr>
        <p:spPr>
          <a:xfrm>
            <a:off x="177800" y="1356588"/>
            <a:ext cx="5791200" cy="1284956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Quasi-2D: periodic BC in x-y, plane-wave expansion along z</a:t>
            </a:r>
          </a:p>
          <a:p>
            <a:pPr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In a harmonic trap: excess spins accumulate at the edge, pushing the superfluid core to the center.</a:t>
            </a:r>
          </a:p>
          <a:p>
            <a:pPr marL="228600" indent="-228600">
              <a:spcBef>
                <a:spcPts val="180"/>
              </a:spcBef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spcBef>
                <a:spcPts val="180"/>
              </a:spcBef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Interactions remain fully 3D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51" name="SizeBg">
            <a:extLst>
              <a:ext uri="{FF2B5EF4-FFF2-40B4-BE49-F238E27FC236}">
                <a16:creationId xmlns:a16="http://schemas.microsoft.com/office/drawing/2014/main" id="{0B62B561-A4DE-14A7-C45D-F73CB575D6B1}"/>
              </a:ext>
            </a:extLst>
          </p:cNvPr>
          <p:cNvSpPr/>
          <p:nvPr/>
        </p:nvSpPr>
        <p:spPr>
          <a:xfrm>
            <a:off x="61722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54" name="SizeBullets">
            <a:extLst>
              <a:ext uri="{FF2B5EF4-FFF2-40B4-BE49-F238E27FC236}">
                <a16:creationId xmlns:a16="http://schemas.microsoft.com/office/drawing/2014/main" id="{A89F2383-4383-9EAC-02F9-5F90A10BF305}"/>
              </a:ext>
            </a:extLst>
          </p:cNvPr>
          <p:cNvSpPr txBox="1"/>
          <p:nvPr/>
        </p:nvSpPr>
        <p:spPr>
          <a:xfrm>
            <a:off x="6248400" y="1356588"/>
            <a:ext cx="5791200" cy="1041400"/>
          </a:xfrm>
          <a:prstGeom prst="rect">
            <a:avLst/>
          </a:prstGeom>
          <a:noFill/>
        </p:spPr>
        <p:txBody>
          <a:bodyPr wrap="square" lIns="91440" tIns="45720" rIns="91440" bIns="45720"/>
          <a:lstStyle/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No intrinsic mechanism breaks pairing-field symmetry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Random complex perturbation seeds Δ(r) fluctuations</a:t>
            </a: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28600" indent="-22860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Ordered structures obtained by phase imprinting</a:t>
            </a:r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B4132C83-2BAC-DB82-9072-D0E2011A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  <a:t>Back to physics: The spin-imbalanced Fermi superfluid</a:t>
            </a:r>
            <a:endParaRPr lang="en-US" sz="24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ACFC45-B019-1150-3392-1A5C9061F8AF}"/>
              </a:ext>
            </a:extLst>
          </p:cNvPr>
          <p:cNvSpPr/>
          <p:nvPr/>
        </p:nvSpPr>
        <p:spPr>
          <a:xfrm>
            <a:off x="154709" y="988865"/>
            <a:ext cx="5890492" cy="350982"/>
          </a:xfrm>
          <a:prstGeom prst="roundRect">
            <a:avLst/>
          </a:prstGeom>
          <a:solidFill>
            <a:srgbClr val="1A3A5C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System setup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E665E09-829D-24AC-4434-0ACB7C48EBD5}"/>
              </a:ext>
            </a:extLst>
          </p:cNvPr>
          <p:cNvSpPr/>
          <p:nvPr/>
        </p:nvSpPr>
        <p:spPr>
          <a:xfrm>
            <a:off x="6172199" y="988865"/>
            <a:ext cx="5890492" cy="350982"/>
          </a:xfrm>
          <a:prstGeom prst="roundRect">
            <a:avLst/>
          </a:prstGeom>
          <a:solidFill>
            <a:srgbClr val="1D5C3A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Initialization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C1254AF-6901-D0B8-A289-59E77FD1BF5A}"/>
              </a:ext>
            </a:extLst>
          </p:cNvPr>
          <p:cNvSpPr/>
          <p:nvPr/>
        </p:nvSpPr>
        <p:spPr>
          <a:xfrm>
            <a:off x="153554" y="3663864"/>
            <a:ext cx="5890492" cy="350982"/>
          </a:xfrm>
          <a:prstGeom prst="roundRect">
            <a:avLst/>
          </a:prstGeom>
          <a:solidFill>
            <a:srgbClr val="5C3A1A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What we scan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1CCE94F-9927-C6D5-29A2-5FFEBCCAFFAE}"/>
              </a:ext>
            </a:extLst>
          </p:cNvPr>
          <p:cNvSpPr/>
          <p:nvPr/>
        </p:nvSpPr>
        <p:spPr>
          <a:xfrm>
            <a:off x="6171046" y="3642696"/>
            <a:ext cx="5890492" cy="350982"/>
          </a:xfrm>
          <a:prstGeom prst="roundRect">
            <a:avLst/>
          </a:prstGeom>
          <a:solidFill>
            <a:srgbClr val="4A1A5C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Observables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A9ACE07-E625-A1E2-EC0A-5917957A017E}"/>
                  </a:ext>
                </a:extLst>
              </p:cNvPr>
              <p:cNvSpPr txBox="1"/>
              <p:nvPr/>
            </p:nvSpPr>
            <p:spPr>
              <a:xfrm>
                <a:off x="3000111" y="4066708"/>
                <a:ext cx="25353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e>
                      </m:d>
                      <m:r>
                        <m:rPr>
                          <m:lit/>
                        </m:r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A9ACE07-E625-A1E2-EC0A-5917957A01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0111" y="4066708"/>
                <a:ext cx="2535309" cy="276999"/>
              </a:xfrm>
              <a:prstGeom prst="rect">
                <a:avLst/>
              </a:prstGeom>
              <a:blipFill>
                <a:blip r:embed="rId2"/>
                <a:stretch>
                  <a:fillRect l="-1442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1D77A3-3E93-FE56-D763-E0B4475A35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65224" t="11244" r="19624" b="59216"/>
          <a:stretch>
            <a:fillRect/>
          </a:stretch>
        </p:blipFill>
        <p:spPr>
          <a:xfrm>
            <a:off x="9463278" y="5761026"/>
            <a:ext cx="857250" cy="917574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691DC70C-E9CA-6B92-94CA-D92FE85265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538" t="11289" r="35973" b="59272"/>
          <a:stretch>
            <a:fillRect/>
          </a:stretch>
        </p:blipFill>
        <p:spPr>
          <a:xfrm>
            <a:off x="8330669" y="5761026"/>
            <a:ext cx="876301" cy="91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7CAD18A-E07D-0A8A-D6AA-109022540163}"/>
                  </a:ext>
                </a:extLst>
              </p:cNvPr>
              <p:cNvSpPr txBox="1"/>
              <p:nvPr/>
            </p:nvSpPr>
            <p:spPr>
              <a:xfrm>
                <a:off x="7130796" y="2786598"/>
                <a:ext cx="3690882" cy="297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it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7CAD18A-E07D-0A8A-D6AA-109022540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796" y="2786598"/>
                <a:ext cx="3690882" cy="297325"/>
              </a:xfrm>
              <a:prstGeom prst="rect">
                <a:avLst/>
              </a:prstGeom>
              <a:blipFill>
                <a:blip r:embed="rId4"/>
                <a:stretch>
                  <a:fillRect l="-992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6843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628D2C-721E-E79C-53F0-4B59FC0E8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A4083C5-DED0-9CC2-E1D8-92AF9FFA41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B58C6E-8E6F-4F4B-D70C-563FB682E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3DAFC154-6E6D-13D8-BD00-F081F80B73AC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E1077A3E-DDE8-1D47-FD69-8B476E38700D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1B67BB50-A0E0-AB0A-3442-0DEFB859A817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C7F3A222-B34F-5B1E-66AD-5B95CB16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231544"/>
            <a:ext cx="11942041" cy="626621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  <a:t>Energy Landscape of the Imbalanced Superfluid:</a:t>
            </a:r>
            <a:b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</a:br>
            <a: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  <a:t>Ordered vs Disordered States</a:t>
            </a:r>
            <a:endParaRPr lang="en-US" sz="24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C02940C-59A0-40CD-5B8F-196A1851AA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6" b="824"/>
          <a:stretch>
            <a:fillRect/>
          </a:stretch>
        </p:blipFill>
        <p:spPr>
          <a:xfrm>
            <a:off x="690" y="1856035"/>
            <a:ext cx="5857249" cy="310615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AD22FE63-C30E-D6EA-36ED-67E61CBF8BEF}"/>
              </a:ext>
            </a:extLst>
          </p:cNvPr>
          <p:cNvGrpSpPr/>
          <p:nvPr/>
        </p:nvGrpSpPr>
        <p:grpSpPr>
          <a:xfrm>
            <a:off x="945423" y="1001626"/>
            <a:ext cx="4563458" cy="802972"/>
            <a:chOff x="1183167" y="1001626"/>
            <a:chExt cx="4563458" cy="802972"/>
          </a:xfrm>
        </p:grpSpPr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21304645-1849-D100-1285-DEF226D547F0}"/>
                </a:ext>
              </a:extLst>
            </p:cNvPr>
            <p:cNvSpPr/>
            <p:nvPr/>
          </p:nvSpPr>
          <p:spPr>
            <a:xfrm rot="16200000">
              <a:off x="2346791" y="251674"/>
              <a:ext cx="389299" cy="2716548"/>
            </a:xfrm>
            <a:custGeom>
              <a:avLst/>
              <a:gdLst>
                <a:gd name="csX0" fmla="*/ 0 w 389299"/>
                <a:gd name="csY0" fmla="*/ 0 h 2716548"/>
                <a:gd name="csX1" fmla="*/ 194650 w 389299"/>
                <a:gd name="csY1" fmla="*/ 32440 h 2716548"/>
                <a:gd name="csX2" fmla="*/ 194650 w 389299"/>
                <a:gd name="csY2" fmla="*/ 1325834 h 2716548"/>
                <a:gd name="csX3" fmla="*/ 389300 w 389299"/>
                <a:gd name="csY3" fmla="*/ 1358274 h 2716548"/>
                <a:gd name="csX4" fmla="*/ 194650 w 389299"/>
                <a:gd name="csY4" fmla="*/ 1390714 h 2716548"/>
                <a:gd name="csX5" fmla="*/ 194650 w 389299"/>
                <a:gd name="csY5" fmla="*/ 2684108 h 2716548"/>
                <a:gd name="csX6" fmla="*/ 0 w 389299"/>
                <a:gd name="csY6" fmla="*/ 2716548 h 2716548"/>
                <a:gd name="csX7" fmla="*/ 0 w 389299"/>
                <a:gd name="csY7" fmla="*/ 0 h 2716548"/>
                <a:gd name="csX0" fmla="*/ 0 w 389299"/>
                <a:gd name="csY0" fmla="*/ 0 h 2716548"/>
                <a:gd name="csX1" fmla="*/ 194650 w 389299"/>
                <a:gd name="csY1" fmla="*/ 32440 h 2716548"/>
                <a:gd name="csX2" fmla="*/ 194650 w 389299"/>
                <a:gd name="csY2" fmla="*/ 1325834 h 2716548"/>
                <a:gd name="csX3" fmla="*/ 389300 w 389299"/>
                <a:gd name="csY3" fmla="*/ 1358274 h 2716548"/>
                <a:gd name="csX4" fmla="*/ 194650 w 389299"/>
                <a:gd name="csY4" fmla="*/ 1390714 h 2716548"/>
                <a:gd name="csX5" fmla="*/ 194650 w 389299"/>
                <a:gd name="csY5" fmla="*/ 2684108 h 2716548"/>
                <a:gd name="csX6" fmla="*/ 0 w 389299"/>
                <a:gd name="csY6" fmla="*/ 2716548 h 27165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89299" h="2716548" stroke="0" extrusionOk="0">
                  <a:moveTo>
                    <a:pt x="0" y="0"/>
                  </a:moveTo>
                  <a:cubicBezTo>
                    <a:pt x="109257" y="-150"/>
                    <a:pt x="195927" y="14024"/>
                    <a:pt x="194650" y="32440"/>
                  </a:cubicBezTo>
                  <a:cubicBezTo>
                    <a:pt x="223098" y="470626"/>
                    <a:pt x="283334" y="1039415"/>
                    <a:pt x="194650" y="1325834"/>
                  </a:cubicBezTo>
                  <a:cubicBezTo>
                    <a:pt x="191395" y="1346677"/>
                    <a:pt x="275259" y="1344251"/>
                    <a:pt x="389300" y="1358274"/>
                  </a:cubicBezTo>
                  <a:cubicBezTo>
                    <a:pt x="282722" y="1357155"/>
                    <a:pt x="192573" y="1373153"/>
                    <a:pt x="194650" y="1390714"/>
                  </a:cubicBezTo>
                  <a:cubicBezTo>
                    <a:pt x="111806" y="1767102"/>
                    <a:pt x="238320" y="2445916"/>
                    <a:pt x="194650" y="2684108"/>
                  </a:cubicBezTo>
                  <a:cubicBezTo>
                    <a:pt x="200794" y="2704803"/>
                    <a:pt x="105225" y="2710681"/>
                    <a:pt x="0" y="2716548"/>
                  </a:cubicBezTo>
                  <a:cubicBezTo>
                    <a:pt x="-67469" y="1957979"/>
                    <a:pt x="72254" y="1342117"/>
                    <a:pt x="0" y="0"/>
                  </a:cubicBezTo>
                  <a:close/>
                </a:path>
                <a:path w="389299" h="2716548" fill="none" extrusionOk="0">
                  <a:moveTo>
                    <a:pt x="0" y="0"/>
                  </a:moveTo>
                  <a:cubicBezTo>
                    <a:pt x="108627" y="2537"/>
                    <a:pt x="195267" y="11604"/>
                    <a:pt x="194650" y="32440"/>
                  </a:cubicBezTo>
                  <a:cubicBezTo>
                    <a:pt x="135555" y="613934"/>
                    <a:pt x="131943" y="726009"/>
                    <a:pt x="194650" y="1325834"/>
                  </a:cubicBezTo>
                  <a:cubicBezTo>
                    <a:pt x="199034" y="1348075"/>
                    <a:pt x="266978" y="1360687"/>
                    <a:pt x="389300" y="1358274"/>
                  </a:cubicBezTo>
                  <a:cubicBezTo>
                    <a:pt x="281726" y="1357588"/>
                    <a:pt x="194242" y="1372391"/>
                    <a:pt x="194650" y="1390714"/>
                  </a:cubicBezTo>
                  <a:cubicBezTo>
                    <a:pt x="243302" y="1939791"/>
                    <a:pt x="226794" y="2338544"/>
                    <a:pt x="194650" y="2684108"/>
                  </a:cubicBezTo>
                  <a:cubicBezTo>
                    <a:pt x="210807" y="2695013"/>
                    <a:pt x="107517" y="2719449"/>
                    <a:pt x="0" y="2716548"/>
                  </a:cubicBezTo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770711145">
                    <a:prstGeom prst="rightBrac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0115E731-B666-F26E-B626-3A2ACA3AA14F}"/>
                </a:ext>
              </a:extLst>
            </p:cNvPr>
            <p:cNvSpPr/>
            <p:nvPr/>
          </p:nvSpPr>
          <p:spPr>
            <a:xfrm rot="16200000">
              <a:off x="4663050" y="721023"/>
              <a:ext cx="389301" cy="1777849"/>
            </a:xfrm>
            <a:custGeom>
              <a:avLst/>
              <a:gdLst>
                <a:gd name="csX0" fmla="*/ 0 w 389301"/>
                <a:gd name="csY0" fmla="*/ 0 h 1777849"/>
                <a:gd name="csX1" fmla="*/ 194651 w 389301"/>
                <a:gd name="csY1" fmla="*/ 32440 h 1777849"/>
                <a:gd name="csX2" fmla="*/ 194651 w 389301"/>
                <a:gd name="csY2" fmla="*/ 856484 h 1777849"/>
                <a:gd name="csX3" fmla="*/ 389302 w 389301"/>
                <a:gd name="csY3" fmla="*/ 888924 h 1777849"/>
                <a:gd name="csX4" fmla="*/ 194651 w 389301"/>
                <a:gd name="csY4" fmla="*/ 921364 h 1777849"/>
                <a:gd name="csX5" fmla="*/ 194651 w 389301"/>
                <a:gd name="csY5" fmla="*/ 1745409 h 1777849"/>
                <a:gd name="csX6" fmla="*/ 0 w 389301"/>
                <a:gd name="csY6" fmla="*/ 1777849 h 1777849"/>
                <a:gd name="csX7" fmla="*/ 0 w 389301"/>
                <a:gd name="csY7" fmla="*/ 0 h 1777849"/>
                <a:gd name="csX0" fmla="*/ 0 w 389301"/>
                <a:gd name="csY0" fmla="*/ 0 h 1777849"/>
                <a:gd name="csX1" fmla="*/ 194651 w 389301"/>
                <a:gd name="csY1" fmla="*/ 32440 h 1777849"/>
                <a:gd name="csX2" fmla="*/ 194651 w 389301"/>
                <a:gd name="csY2" fmla="*/ 856484 h 1777849"/>
                <a:gd name="csX3" fmla="*/ 389302 w 389301"/>
                <a:gd name="csY3" fmla="*/ 888924 h 1777849"/>
                <a:gd name="csX4" fmla="*/ 194651 w 389301"/>
                <a:gd name="csY4" fmla="*/ 921364 h 1777849"/>
                <a:gd name="csX5" fmla="*/ 194651 w 389301"/>
                <a:gd name="csY5" fmla="*/ 1745409 h 1777849"/>
                <a:gd name="csX6" fmla="*/ 0 w 389301"/>
                <a:gd name="csY6" fmla="*/ 1777849 h 17778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89301" h="1777849" stroke="0" extrusionOk="0">
                  <a:moveTo>
                    <a:pt x="0" y="0"/>
                  </a:moveTo>
                  <a:cubicBezTo>
                    <a:pt x="107162" y="-210"/>
                    <a:pt x="192683" y="15263"/>
                    <a:pt x="194651" y="32440"/>
                  </a:cubicBezTo>
                  <a:cubicBezTo>
                    <a:pt x="246692" y="373877"/>
                    <a:pt x="244375" y="711399"/>
                    <a:pt x="194651" y="856484"/>
                  </a:cubicBezTo>
                  <a:cubicBezTo>
                    <a:pt x="187111" y="881763"/>
                    <a:pt x="280188" y="897827"/>
                    <a:pt x="389302" y="888924"/>
                  </a:cubicBezTo>
                  <a:cubicBezTo>
                    <a:pt x="280347" y="888129"/>
                    <a:pt x="196209" y="904193"/>
                    <a:pt x="194651" y="921364"/>
                  </a:cubicBezTo>
                  <a:cubicBezTo>
                    <a:pt x="237991" y="1084002"/>
                    <a:pt x="265334" y="1480239"/>
                    <a:pt x="194651" y="1745409"/>
                  </a:cubicBezTo>
                  <a:cubicBezTo>
                    <a:pt x="184765" y="1761811"/>
                    <a:pt x="98519" y="1786307"/>
                    <a:pt x="0" y="1777849"/>
                  </a:cubicBezTo>
                  <a:cubicBezTo>
                    <a:pt x="-3263" y="1119786"/>
                    <a:pt x="132848" y="699363"/>
                    <a:pt x="0" y="0"/>
                  </a:cubicBezTo>
                  <a:close/>
                </a:path>
                <a:path w="389301" h="1777849" fill="none" extrusionOk="0">
                  <a:moveTo>
                    <a:pt x="0" y="0"/>
                  </a:moveTo>
                  <a:cubicBezTo>
                    <a:pt x="110208" y="1515"/>
                    <a:pt x="196779" y="15036"/>
                    <a:pt x="194651" y="32440"/>
                  </a:cubicBezTo>
                  <a:cubicBezTo>
                    <a:pt x="198947" y="276361"/>
                    <a:pt x="144653" y="599135"/>
                    <a:pt x="194651" y="856484"/>
                  </a:cubicBezTo>
                  <a:cubicBezTo>
                    <a:pt x="204134" y="888516"/>
                    <a:pt x="283095" y="902347"/>
                    <a:pt x="389302" y="888924"/>
                  </a:cubicBezTo>
                  <a:cubicBezTo>
                    <a:pt x="283301" y="891238"/>
                    <a:pt x="195880" y="904954"/>
                    <a:pt x="194651" y="921364"/>
                  </a:cubicBezTo>
                  <a:cubicBezTo>
                    <a:pt x="175786" y="1179709"/>
                    <a:pt x="150909" y="1409989"/>
                    <a:pt x="194651" y="1745409"/>
                  </a:cubicBezTo>
                  <a:cubicBezTo>
                    <a:pt x="183290" y="1765191"/>
                    <a:pt x="104070" y="1775480"/>
                    <a:pt x="0" y="1777849"/>
                  </a:cubicBezTo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ightBrac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1175F0-D094-9559-D196-DC1125EE5A23}"/>
                </a:ext>
              </a:extLst>
            </p:cNvPr>
            <p:cNvSpPr txBox="1"/>
            <p:nvPr/>
          </p:nvSpPr>
          <p:spPr>
            <a:xfrm>
              <a:off x="2017194" y="1021594"/>
              <a:ext cx="11045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Montserrat Medium" pitchFamily="2" charset="0"/>
                </a:rPr>
                <a:t>imprinted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75FB08DC-EF72-B8F3-8721-57AF99AAE03F}"/>
                </a:ext>
              </a:extLst>
            </p:cNvPr>
            <p:cNvSpPr/>
            <p:nvPr/>
          </p:nvSpPr>
          <p:spPr>
            <a:xfrm>
              <a:off x="1998487" y="1021594"/>
              <a:ext cx="1149790" cy="389300"/>
            </a:xfrm>
            <a:custGeom>
              <a:avLst/>
              <a:gdLst>
                <a:gd name="csX0" fmla="*/ 0 w 1149790"/>
                <a:gd name="csY0" fmla="*/ 64885 h 389300"/>
                <a:gd name="csX1" fmla="*/ 64885 w 1149790"/>
                <a:gd name="csY1" fmla="*/ 0 h 389300"/>
                <a:gd name="csX2" fmla="*/ 564695 w 1149790"/>
                <a:gd name="csY2" fmla="*/ 0 h 389300"/>
                <a:gd name="csX3" fmla="*/ 1084905 w 1149790"/>
                <a:gd name="csY3" fmla="*/ 0 h 389300"/>
                <a:gd name="csX4" fmla="*/ 1149790 w 1149790"/>
                <a:gd name="csY4" fmla="*/ 64885 h 389300"/>
                <a:gd name="csX5" fmla="*/ 1149790 w 1149790"/>
                <a:gd name="csY5" fmla="*/ 324415 h 389300"/>
                <a:gd name="csX6" fmla="*/ 1084905 w 1149790"/>
                <a:gd name="csY6" fmla="*/ 389300 h 389300"/>
                <a:gd name="csX7" fmla="*/ 574895 w 1149790"/>
                <a:gd name="csY7" fmla="*/ 389300 h 389300"/>
                <a:gd name="csX8" fmla="*/ 64885 w 1149790"/>
                <a:gd name="csY8" fmla="*/ 389300 h 389300"/>
                <a:gd name="csX9" fmla="*/ 0 w 1149790"/>
                <a:gd name="csY9" fmla="*/ 324415 h 389300"/>
                <a:gd name="csX10" fmla="*/ 0 w 1149790"/>
                <a:gd name="csY10" fmla="*/ 64885 h 389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149790" h="389300" extrusionOk="0">
                  <a:moveTo>
                    <a:pt x="0" y="64885"/>
                  </a:moveTo>
                  <a:cubicBezTo>
                    <a:pt x="-1182" y="29199"/>
                    <a:pt x="26458" y="1209"/>
                    <a:pt x="64885" y="0"/>
                  </a:cubicBezTo>
                  <a:cubicBezTo>
                    <a:pt x="295726" y="-57732"/>
                    <a:pt x="333234" y="37096"/>
                    <a:pt x="564695" y="0"/>
                  </a:cubicBezTo>
                  <a:cubicBezTo>
                    <a:pt x="796156" y="-37096"/>
                    <a:pt x="828039" y="10085"/>
                    <a:pt x="1084905" y="0"/>
                  </a:cubicBezTo>
                  <a:cubicBezTo>
                    <a:pt x="1120451" y="-949"/>
                    <a:pt x="1153018" y="32054"/>
                    <a:pt x="1149790" y="64885"/>
                  </a:cubicBezTo>
                  <a:cubicBezTo>
                    <a:pt x="1168440" y="164895"/>
                    <a:pt x="1138816" y="270711"/>
                    <a:pt x="1149790" y="324415"/>
                  </a:cubicBezTo>
                  <a:cubicBezTo>
                    <a:pt x="1141077" y="359956"/>
                    <a:pt x="1128379" y="386792"/>
                    <a:pt x="1084905" y="389300"/>
                  </a:cubicBezTo>
                  <a:cubicBezTo>
                    <a:pt x="936605" y="448229"/>
                    <a:pt x="698896" y="388170"/>
                    <a:pt x="574895" y="389300"/>
                  </a:cubicBezTo>
                  <a:cubicBezTo>
                    <a:pt x="450894" y="390430"/>
                    <a:pt x="167761" y="385304"/>
                    <a:pt x="64885" y="389300"/>
                  </a:cubicBezTo>
                  <a:cubicBezTo>
                    <a:pt x="34224" y="389574"/>
                    <a:pt x="-307" y="358992"/>
                    <a:pt x="0" y="324415"/>
                  </a:cubicBezTo>
                  <a:cubicBezTo>
                    <a:pt x="-7204" y="267130"/>
                    <a:pt x="30542" y="185031"/>
                    <a:pt x="0" y="64885"/>
                  </a:cubicBezTo>
                  <a:close/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3705000160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32C925-5F5E-E49C-C912-2FBE0EFA39C9}"/>
                </a:ext>
              </a:extLst>
            </p:cNvPr>
            <p:cNvSpPr txBox="1"/>
            <p:nvPr/>
          </p:nvSpPr>
          <p:spPr>
            <a:xfrm>
              <a:off x="4063522" y="1057776"/>
              <a:ext cx="15044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Montserrat Medium" pitchFamily="2" charset="0"/>
                </a:rPr>
                <a:t>random seed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9ED49C9-D0E0-3746-36A5-ABBF2D5E97C6}"/>
                </a:ext>
              </a:extLst>
            </p:cNvPr>
            <p:cNvSpPr/>
            <p:nvPr/>
          </p:nvSpPr>
          <p:spPr>
            <a:xfrm>
              <a:off x="4028236" y="1001626"/>
              <a:ext cx="1565384" cy="389300"/>
            </a:xfrm>
            <a:custGeom>
              <a:avLst/>
              <a:gdLst>
                <a:gd name="csX0" fmla="*/ 0 w 1565384"/>
                <a:gd name="csY0" fmla="*/ 64885 h 389300"/>
                <a:gd name="csX1" fmla="*/ 64885 w 1565384"/>
                <a:gd name="csY1" fmla="*/ 0 h 389300"/>
                <a:gd name="csX2" fmla="*/ 500355 w 1565384"/>
                <a:gd name="csY2" fmla="*/ 0 h 389300"/>
                <a:gd name="csX3" fmla="*/ 935824 w 1565384"/>
                <a:gd name="csY3" fmla="*/ 0 h 389300"/>
                <a:gd name="csX4" fmla="*/ 1500499 w 1565384"/>
                <a:gd name="csY4" fmla="*/ 0 h 389300"/>
                <a:gd name="csX5" fmla="*/ 1565384 w 1565384"/>
                <a:gd name="csY5" fmla="*/ 64885 h 389300"/>
                <a:gd name="csX6" fmla="*/ 1565384 w 1565384"/>
                <a:gd name="csY6" fmla="*/ 324415 h 389300"/>
                <a:gd name="csX7" fmla="*/ 1500499 w 1565384"/>
                <a:gd name="csY7" fmla="*/ 389300 h 389300"/>
                <a:gd name="csX8" fmla="*/ 1036317 w 1565384"/>
                <a:gd name="csY8" fmla="*/ 389300 h 389300"/>
                <a:gd name="csX9" fmla="*/ 543423 w 1565384"/>
                <a:gd name="csY9" fmla="*/ 389300 h 389300"/>
                <a:gd name="csX10" fmla="*/ 64885 w 1565384"/>
                <a:gd name="csY10" fmla="*/ 389300 h 389300"/>
                <a:gd name="csX11" fmla="*/ 0 w 1565384"/>
                <a:gd name="csY11" fmla="*/ 324415 h 389300"/>
                <a:gd name="csX12" fmla="*/ 0 w 1565384"/>
                <a:gd name="csY12" fmla="*/ 64885 h 389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65384" h="389300" extrusionOk="0">
                  <a:moveTo>
                    <a:pt x="0" y="64885"/>
                  </a:moveTo>
                  <a:cubicBezTo>
                    <a:pt x="-1174" y="26471"/>
                    <a:pt x="34431" y="7952"/>
                    <a:pt x="64885" y="0"/>
                  </a:cubicBezTo>
                  <a:cubicBezTo>
                    <a:pt x="183532" y="-10754"/>
                    <a:pt x="375628" y="18616"/>
                    <a:pt x="500355" y="0"/>
                  </a:cubicBezTo>
                  <a:cubicBezTo>
                    <a:pt x="625082" y="-18616"/>
                    <a:pt x="840442" y="47154"/>
                    <a:pt x="935824" y="0"/>
                  </a:cubicBezTo>
                  <a:cubicBezTo>
                    <a:pt x="1031206" y="-47154"/>
                    <a:pt x="1291881" y="14894"/>
                    <a:pt x="1500499" y="0"/>
                  </a:cubicBezTo>
                  <a:cubicBezTo>
                    <a:pt x="1538233" y="7277"/>
                    <a:pt x="1561549" y="33452"/>
                    <a:pt x="1565384" y="64885"/>
                  </a:cubicBezTo>
                  <a:cubicBezTo>
                    <a:pt x="1576371" y="166262"/>
                    <a:pt x="1549950" y="214133"/>
                    <a:pt x="1565384" y="324415"/>
                  </a:cubicBezTo>
                  <a:cubicBezTo>
                    <a:pt x="1567614" y="353993"/>
                    <a:pt x="1535300" y="389534"/>
                    <a:pt x="1500499" y="389300"/>
                  </a:cubicBezTo>
                  <a:cubicBezTo>
                    <a:pt x="1364027" y="402773"/>
                    <a:pt x="1234694" y="359392"/>
                    <a:pt x="1036317" y="389300"/>
                  </a:cubicBezTo>
                  <a:cubicBezTo>
                    <a:pt x="837940" y="419208"/>
                    <a:pt x="779331" y="373407"/>
                    <a:pt x="543423" y="389300"/>
                  </a:cubicBezTo>
                  <a:cubicBezTo>
                    <a:pt x="307515" y="405193"/>
                    <a:pt x="269133" y="337042"/>
                    <a:pt x="64885" y="389300"/>
                  </a:cubicBezTo>
                  <a:cubicBezTo>
                    <a:pt x="22673" y="394797"/>
                    <a:pt x="-3233" y="358665"/>
                    <a:pt x="0" y="324415"/>
                  </a:cubicBezTo>
                  <a:cubicBezTo>
                    <a:pt x="-23004" y="232528"/>
                    <a:pt x="20059" y="188010"/>
                    <a:pt x="0" y="64885"/>
                  </a:cubicBezTo>
                  <a:close/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3789543636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EB0E9A27-746C-97A7-3EBA-98CC1D81CCF1}"/>
              </a:ext>
            </a:extLst>
          </p:cNvPr>
          <p:cNvSpPr/>
          <p:nvPr/>
        </p:nvSpPr>
        <p:spPr>
          <a:xfrm>
            <a:off x="5857794" y="1856035"/>
            <a:ext cx="709890" cy="3106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AA5EC5-110B-7682-8AF8-8F8F4D8CDA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10000"/>
              </a:clrFrom>
              <a:clrTo>
                <a:srgbClr val="01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762" y="3316273"/>
            <a:ext cx="3919242" cy="2921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850044-DF14-39DA-CB87-2D2DD81FE4CA}"/>
              </a:ext>
            </a:extLst>
          </p:cNvPr>
          <p:cNvSpPr txBox="1"/>
          <p:nvPr/>
        </p:nvSpPr>
        <p:spPr>
          <a:xfrm>
            <a:off x="7280294" y="6370646"/>
            <a:ext cx="4459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SFS junction: Andreev bound states form inside the normal region with energies below the gap.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80B5F2-BE77-4549-CBE6-E5314F6FA46D}"/>
              </a:ext>
            </a:extLst>
          </p:cNvPr>
          <p:cNvSpPr txBox="1"/>
          <p:nvPr/>
        </p:nvSpPr>
        <p:spPr>
          <a:xfrm>
            <a:off x="101600" y="6140592"/>
            <a:ext cx="50342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Magierski, </a:t>
            </a:r>
            <a:r>
              <a:rPr lang="en-US" sz="1000" b="1" dirty="0">
                <a:solidFill>
                  <a:schemeClr val="bg1"/>
                </a:solidFill>
                <a:latin typeface="Montserrat Medium" pitchFamily="2" charset="0"/>
              </a:rPr>
              <a:t>BT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Phys. Rev. A 100, 033613 (2019) </a:t>
            </a:r>
          </a:p>
          <a:p>
            <a:r>
              <a:rPr lang="en-US" sz="1000" b="1" dirty="0">
                <a:solidFill>
                  <a:schemeClr val="bg1"/>
                </a:solidFill>
                <a:latin typeface="Montserrat Medium" pitchFamily="2" charset="0"/>
              </a:rPr>
              <a:t>BT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Kukliński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Magierski,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Acta Physica Polonica B 51, 595 (2020) </a:t>
            </a:r>
          </a:p>
          <a:p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Magierski, </a:t>
            </a:r>
            <a:r>
              <a:rPr lang="en-US" sz="1000" b="1" dirty="0">
                <a:solidFill>
                  <a:schemeClr val="bg1"/>
                </a:solidFill>
                <a:latin typeface="Montserrat Medium" pitchFamily="2" charset="0"/>
              </a:rPr>
              <a:t>BT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Phys. Rev. A 104, 033304 (2021) </a:t>
            </a:r>
          </a:p>
          <a:p>
            <a:r>
              <a:rPr lang="en-US" sz="1000" dirty="0">
                <a:solidFill>
                  <a:schemeClr val="bg1"/>
                </a:solidFill>
                <a:latin typeface="Montserrat" pitchFamily="2" charset="0"/>
              </a:rPr>
              <a:t>BT, </a:t>
            </a:r>
            <a:r>
              <a:rPr lang="en-US" sz="1000" dirty="0" err="1">
                <a:solidFill>
                  <a:schemeClr val="bg1"/>
                </a:solidFill>
                <a:latin typeface="Montserrat" pitchFamily="2" charset="0"/>
              </a:rPr>
              <a:t>Zawiślak</a:t>
            </a:r>
            <a:r>
              <a:rPr lang="en-US" sz="1000" dirty="0">
                <a:solidFill>
                  <a:schemeClr val="bg1"/>
                </a:solidFill>
                <a:latin typeface="Montserrat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" pitchFamily="2" charset="0"/>
              </a:rPr>
              <a:t>, Magierski, New J. Phys. 25, 033013 (2023)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8FB819-7006-2AB4-FFF3-85136BF4AD23}"/>
              </a:ext>
            </a:extLst>
          </p:cNvPr>
          <p:cNvSpPr txBox="1">
            <a:spLocks/>
          </p:cNvSpPr>
          <p:nvPr/>
        </p:nvSpPr>
        <p:spPr>
          <a:xfrm>
            <a:off x="153554" y="5101200"/>
            <a:ext cx="4818517" cy="647700"/>
          </a:xfrm>
          <a:prstGeom prst="rect">
            <a:avLst/>
          </a:prstGeom>
          <a:noFill/>
        </p:spPr>
        <p:txBody>
          <a:bodyPr wrap="square" anchorCtr="1">
            <a:noAutofit/>
          </a:bodyPr>
          <a:lstStyle/>
          <a:p>
            <a:pPr algn="l">
              <a:buNone/>
            </a:pPr>
            <a:r>
              <a:rPr lang="en-US" sz="1400" b="1" dirty="0">
                <a:solidFill>
                  <a:srgbClr val="FFFFFF"/>
                </a:solidFill>
                <a:latin typeface="Montserrat Medium" pitchFamily="2" charset="0"/>
              </a:rPr>
              <a:t>Low P (~5%): </a:t>
            </a:r>
            <a:r>
              <a:rPr lang="en-US" sz="1400" dirty="0">
                <a:solidFill>
                  <a:srgbClr val="FFFFFF"/>
                </a:solidFill>
                <a:latin typeface="Montserrat Medium" pitchFamily="2" charset="0"/>
              </a:rPr>
              <a:t>single ferron is the clear ground state</a:t>
            </a:r>
          </a:p>
          <a:p>
            <a:pPr algn="l">
              <a:buNone/>
            </a:pPr>
            <a:endParaRPr lang="en-US" sz="1400" dirty="0">
              <a:solidFill>
                <a:srgbClr val="FFFFFF"/>
              </a:solidFill>
              <a:latin typeface="Montserrat Medium" pitchFamily="2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AEFE462-4925-7A66-A956-F456DCE2092D}"/>
              </a:ext>
            </a:extLst>
          </p:cNvPr>
          <p:cNvGrpSpPr/>
          <p:nvPr/>
        </p:nvGrpSpPr>
        <p:grpSpPr>
          <a:xfrm>
            <a:off x="7408023" y="1002846"/>
            <a:ext cx="4230377" cy="1902605"/>
            <a:chOff x="7960933" y="4955395"/>
            <a:chExt cx="4230377" cy="1902605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9BD8F72-7626-BE2F-E3AE-1C0160CC3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0933" y="4955395"/>
              <a:ext cx="3769249" cy="1902605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4987E27-E72A-FA30-679B-B4E8C0C53E54}"/>
                </a:ext>
              </a:extLst>
            </p:cNvPr>
            <p:cNvSpPr/>
            <p:nvPr/>
          </p:nvSpPr>
          <p:spPr>
            <a:xfrm>
              <a:off x="11730182" y="4955395"/>
              <a:ext cx="461128" cy="19026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46401835-E04D-9D52-94F1-57463E9D94B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10000"/>
              </a:clrFrom>
              <a:clrTo>
                <a:srgbClr val="01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614" y="4610793"/>
            <a:ext cx="1913123" cy="10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35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AB88D3-5412-99FF-80FE-6DF184FE6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83B4D6B-2D3F-7A93-6742-396DDA528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71D606-BBEF-7A88-85D4-31343D1A5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DFC06C40-5F6A-3DA9-D740-BE37EE42A64B}"/>
              </a:ext>
            </a:extLst>
          </p:cNvPr>
          <p:cNvSpPr>
            <a:spLocks noGrp="1"/>
          </p:cNvSpPr>
          <p:nvPr/>
        </p:nvSpPr>
        <p:spPr>
          <a:xfrm>
            <a:off x="1016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470BA8A6-8353-49F6-4A3A-59789CD9D923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7" name="GeoBg">
            <a:extLst>
              <a:ext uri="{FF2B5EF4-FFF2-40B4-BE49-F238E27FC236}">
                <a16:creationId xmlns:a16="http://schemas.microsoft.com/office/drawing/2014/main" id="{510B7C39-C2B5-AFD1-4CAC-F9BEA9A973B1}"/>
              </a:ext>
            </a:extLst>
          </p:cNvPr>
          <p:cNvSpPr/>
          <p:nvPr/>
        </p:nvSpPr>
        <p:spPr>
          <a:xfrm>
            <a:off x="101600" y="950188"/>
            <a:ext cx="5943600" cy="1473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4691F38D-E5BB-E178-F5C4-2A655E2B4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231544"/>
            <a:ext cx="11942041" cy="626621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  <a:t>Energy Landscape of the Imbalanced Superfluid:</a:t>
            </a:r>
            <a:b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</a:br>
            <a:r>
              <a:rPr lang="en-US" sz="2800" dirty="0">
                <a:solidFill>
                  <a:schemeClr val="bg1"/>
                </a:solidFill>
                <a:latin typeface="Montserrat Black" pitchFamily="2" charset="0"/>
              </a:rPr>
              <a:t>Ordered vs Disordered States</a:t>
            </a:r>
            <a:endParaRPr lang="en-US" sz="24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A636B66F-619E-516F-2FE1-10D8BC19F8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4330" y="1856035"/>
            <a:ext cx="5657815" cy="31061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8BF215-75CB-9881-DEF2-5ED0D350E4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6" b="824"/>
          <a:stretch>
            <a:fillRect/>
          </a:stretch>
        </p:blipFill>
        <p:spPr>
          <a:xfrm>
            <a:off x="690" y="1856035"/>
            <a:ext cx="5857249" cy="310615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0531978F-E2F3-5E96-132F-49D9DCA360FA}"/>
              </a:ext>
            </a:extLst>
          </p:cNvPr>
          <p:cNvGrpSpPr/>
          <p:nvPr/>
        </p:nvGrpSpPr>
        <p:grpSpPr>
          <a:xfrm>
            <a:off x="945423" y="1001626"/>
            <a:ext cx="4563458" cy="802972"/>
            <a:chOff x="1183167" y="1001626"/>
            <a:chExt cx="4563458" cy="802972"/>
          </a:xfrm>
        </p:grpSpPr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B1ED31D9-CB1C-5B24-101F-3BE7C972030F}"/>
                </a:ext>
              </a:extLst>
            </p:cNvPr>
            <p:cNvSpPr/>
            <p:nvPr/>
          </p:nvSpPr>
          <p:spPr>
            <a:xfrm rot="16200000">
              <a:off x="2346791" y="251674"/>
              <a:ext cx="389299" cy="2716548"/>
            </a:xfrm>
            <a:custGeom>
              <a:avLst/>
              <a:gdLst>
                <a:gd name="csX0" fmla="*/ 0 w 389299"/>
                <a:gd name="csY0" fmla="*/ 0 h 2716548"/>
                <a:gd name="csX1" fmla="*/ 194650 w 389299"/>
                <a:gd name="csY1" fmla="*/ 32440 h 2716548"/>
                <a:gd name="csX2" fmla="*/ 194650 w 389299"/>
                <a:gd name="csY2" fmla="*/ 1325834 h 2716548"/>
                <a:gd name="csX3" fmla="*/ 389300 w 389299"/>
                <a:gd name="csY3" fmla="*/ 1358274 h 2716548"/>
                <a:gd name="csX4" fmla="*/ 194650 w 389299"/>
                <a:gd name="csY4" fmla="*/ 1390714 h 2716548"/>
                <a:gd name="csX5" fmla="*/ 194650 w 389299"/>
                <a:gd name="csY5" fmla="*/ 2684108 h 2716548"/>
                <a:gd name="csX6" fmla="*/ 0 w 389299"/>
                <a:gd name="csY6" fmla="*/ 2716548 h 2716548"/>
                <a:gd name="csX7" fmla="*/ 0 w 389299"/>
                <a:gd name="csY7" fmla="*/ 0 h 2716548"/>
                <a:gd name="csX0" fmla="*/ 0 w 389299"/>
                <a:gd name="csY0" fmla="*/ 0 h 2716548"/>
                <a:gd name="csX1" fmla="*/ 194650 w 389299"/>
                <a:gd name="csY1" fmla="*/ 32440 h 2716548"/>
                <a:gd name="csX2" fmla="*/ 194650 w 389299"/>
                <a:gd name="csY2" fmla="*/ 1325834 h 2716548"/>
                <a:gd name="csX3" fmla="*/ 389300 w 389299"/>
                <a:gd name="csY3" fmla="*/ 1358274 h 2716548"/>
                <a:gd name="csX4" fmla="*/ 194650 w 389299"/>
                <a:gd name="csY4" fmla="*/ 1390714 h 2716548"/>
                <a:gd name="csX5" fmla="*/ 194650 w 389299"/>
                <a:gd name="csY5" fmla="*/ 2684108 h 2716548"/>
                <a:gd name="csX6" fmla="*/ 0 w 389299"/>
                <a:gd name="csY6" fmla="*/ 2716548 h 27165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89299" h="2716548" stroke="0" extrusionOk="0">
                  <a:moveTo>
                    <a:pt x="0" y="0"/>
                  </a:moveTo>
                  <a:cubicBezTo>
                    <a:pt x="109257" y="-150"/>
                    <a:pt x="195927" y="14024"/>
                    <a:pt x="194650" y="32440"/>
                  </a:cubicBezTo>
                  <a:cubicBezTo>
                    <a:pt x="223098" y="470626"/>
                    <a:pt x="283334" y="1039415"/>
                    <a:pt x="194650" y="1325834"/>
                  </a:cubicBezTo>
                  <a:cubicBezTo>
                    <a:pt x="191395" y="1346677"/>
                    <a:pt x="275259" y="1344251"/>
                    <a:pt x="389300" y="1358274"/>
                  </a:cubicBezTo>
                  <a:cubicBezTo>
                    <a:pt x="282722" y="1357155"/>
                    <a:pt x="192573" y="1373153"/>
                    <a:pt x="194650" y="1390714"/>
                  </a:cubicBezTo>
                  <a:cubicBezTo>
                    <a:pt x="111806" y="1767102"/>
                    <a:pt x="238320" y="2445916"/>
                    <a:pt x="194650" y="2684108"/>
                  </a:cubicBezTo>
                  <a:cubicBezTo>
                    <a:pt x="200794" y="2704803"/>
                    <a:pt x="105225" y="2710681"/>
                    <a:pt x="0" y="2716548"/>
                  </a:cubicBezTo>
                  <a:cubicBezTo>
                    <a:pt x="-67469" y="1957979"/>
                    <a:pt x="72254" y="1342117"/>
                    <a:pt x="0" y="0"/>
                  </a:cubicBezTo>
                  <a:close/>
                </a:path>
                <a:path w="389299" h="2716548" fill="none" extrusionOk="0">
                  <a:moveTo>
                    <a:pt x="0" y="0"/>
                  </a:moveTo>
                  <a:cubicBezTo>
                    <a:pt x="108627" y="2537"/>
                    <a:pt x="195267" y="11604"/>
                    <a:pt x="194650" y="32440"/>
                  </a:cubicBezTo>
                  <a:cubicBezTo>
                    <a:pt x="135555" y="613934"/>
                    <a:pt x="131943" y="726009"/>
                    <a:pt x="194650" y="1325834"/>
                  </a:cubicBezTo>
                  <a:cubicBezTo>
                    <a:pt x="199034" y="1348075"/>
                    <a:pt x="266978" y="1360687"/>
                    <a:pt x="389300" y="1358274"/>
                  </a:cubicBezTo>
                  <a:cubicBezTo>
                    <a:pt x="281726" y="1357588"/>
                    <a:pt x="194242" y="1372391"/>
                    <a:pt x="194650" y="1390714"/>
                  </a:cubicBezTo>
                  <a:cubicBezTo>
                    <a:pt x="243302" y="1939791"/>
                    <a:pt x="226794" y="2338544"/>
                    <a:pt x="194650" y="2684108"/>
                  </a:cubicBezTo>
                  <a:cubicBezTo>
                    <a:pt x="210807" y="2695013"/>
                    <a:pt x="107517" y="2719449"/>
                    <a:pt x="0" y="2716548"/>
                  </a:cubicBezTo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770711145">
                    <a:prstGeom prst="rightBrac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46D20884-E003-5347-ACB3-4B686E6A5ECC}"/>
                </a:ext>
              </a:extLst>
            </p:cNvPr>
            <p:cNvSpPr/>
            <p:nvPr/>
          </p:nvSpPr>
          <p:spPr>
            <a:xfrm rot="16200000">
              <a:off x="4663050" y="721023"/>
              <a:ext cx="389301" cy="1777849"/>
            </a:xfrm>
            <a:custGeom>
              <a:avLst/>
              <a:gdLst>
                <a:gd name="csX0" fmla="*/ 0 w 389301"/>
                <a:gd name="csY0" fmla="*/ 0 h 1777849"/>
                <a:gd name="csX1" fmla="*/ 194651 w 389301"/>
                <a:gd name="csY1" fmla="*/ 32440 h 1777849"/>
                <a:gd name="csX2" fmla="*/ 194651 w 389301"/>
                <a:gd name="csY2" fmla="*/ 856484 h 1777849"/>
                <a:gd name="csX3" fmla="*/ 389302 w 389301"/>
                <a:gd name="csY3" fmla="*/ 888924 h 1777849"/>
                <a:gd name="csX4" fmla="*/ 194651 w 389301"/>
                <a:gd name="csY4" fmla="*/ 921364 h 1777849"/>
                <a:gd name="csX5" fmla="*/ 194651 w 389301"/>
                <a:gd name="csY5" fmla="*/ 1745409 h 1777849"/>
                <a:gd name="csX6" fmla="*/ 0 w 389301"/>
                <a:gd name="csY6" fmla="*/ 1777849 h 1777849"/>
                <a:gd name="csX7" fmla="*/ 0 w 389301"/>
                <a:gd name="csY7" fmla="*/ 0 h 1777849"/>
                <a:gd name="csX0" fmla="*/ 0 w 389301"/>
                <a:gd name="csY0" fmla="*/ 0 h 1777849"/>
                <a:gd name="csX1" fmla="*/ 194651 w 389301"/>
                <a:gd name="csY1" fmla="*/ 32440 h 1777849"/>
                <a:gd name="csX2" fmla="*/ 194651 w 389301"/>
                <a:gd name="csY2" fmla="*/ 856484 h 1777849"/>
                <a:gd name="csX3" fmla="*/ 389302 w 389301"/>
                <a:gd name="csY3" fmla="*/ 888924 h 1777849"/>
                <a:gd name="csX4" fmla="*/ 194651 w 389301"/>
                <a:gd name="csY4" fmla="*/ 921364 h 1777849"/>
                <a:gd name="csX5" fmla="*/ 194651 w 389301"/>
                <a:gd name="csY5" fmla="*/ 1745409 h 1777849"/>
                <a:gd name="csX6" fmla="*/ 0 w 389301"/>
                <a:gd name="csY6" fmla="*/ 1777849 h 17778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89301" h="1777849" stroke="0" extrusionOk="0">
                  <a:moveTo>
                    <a:pt x="0" y="0"/>
                  </a:moveTo>
                  <a:cubicBezTo>
                    <a:pt x="107162" y="-210"/>
                    <a:pt x="192683" y="15263"/>
                    <a:pt x="194651" y="32440"/>
                  </a:cubicBezTo>
                  <a:cubicBezTo>
                    <a:pt x="246692" y="373877"/>
                    <a:pt x="244375" y="711399"/>
                    <a:pt x="194651" y="856484"/>
                  </a:cubicBezTo>
                  <a:cubicBezTo>
                    <a:pt x="187111" y="881763"/>
                    <a:pt x="280188" y="897827"/>
                    <a:pt x="389302" y="888924"/>
                  </a:cubicBezTo>
                  <a:cubicBezTo>
                    <a:pt x="280347" y="888129"/>
                    <a:pt x="196209" y="904193"/>
                    <a:pt x="194651" y="921364"/>
                  </a:cubicBezTo>
                  <a:cubicBezTo>
                    <a:pt x="237991" y="1084002"/>
                    <a:pt x="265334" y="1480239"/>
                    <a:pt x="194651" y="1745409"/>
                  </a:cubicBezTo>
                  <a:cubicBezTo>
                    <a:pt x="184765" y="1761811"/>
                    <a:pt x="98519" y="1786307"/>
                    <a:pt x="0" y="1777849"/>
                  </a:cubicBezTo>
                  <a:cubicBezTo>
                    <a:pt x="-3263" y="1119786"/>
                    <a:pt x="132848" y="699363"/>
                    <a:pt x="0" y="0"/>
                  </a:cubicBezTo>
                  <a:close/>
                </a:path>
                <a:path w="389301" h="1777849" fill="none" extrusionOk="0">
                  <a:moveTo>
                    <a:pt x="0" y="0"/>
                  </a:moveTo>
                  <a:cubicBezTo>
                    <a:pt x="110208" y="1515"/>
                    <a:pt x="196779" y="15036"/>
                    <a:pt x="194651" y="32440"/>
                  </a:cubicBezTo>
                  <a:cubicBezTo>
                    <a:pt x="198947" y="276361"/>
                    <a:pt x="144653" y="599135"/>
                    <a:pt x="194651" y="856484"/>
                  </a:cubicBezTo>
                  <a:cubicBezTo>
                    <a:pt x="204134" y="888516"/>
                    <a:pt x="283095" y="902347"/>
                    <a:pt x="389302" y="888924"/>
                  </a:cubicBezTo>
                  <a:cubicBezTo>
                    <a:pt x="283301" y="891238"/>
                    <a:pt x="195880" y="904954"/>
                    <a:pt x="194651" y="921364"/>
                  </a:cubicBezTo>
                  <a:cubicBezTo>
                    <a:pt x="175786" y="1179709"/>
                    <a:pt x="150909" y="1409989"/>
                    <a:pt x="194651" y="1745409"/>
                  </a:cubicBezTo>
                  <a:cubicBezTo>
                    <a:pt x="183290" y="1765191"/>
                    <a:pt x="104070" y="1775480"/>
                    <a:pt x="0" y="1777849"/>
                  </a:cubicBezTo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ightBrac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2CC2BF-9708-6BA4-986B-7157FE4D9D89}"/>
                </a:ext>
              </a:extLst>
            </p:cNvPr>
            <p:cNvSpPr txBox="1"/>
            <p:nvPr/>
          </p:nvSpPr>
          <p:spPr>
            <a:xfrm>
              <a:off x="2017194" y="1021594"/>
              <a:ext cx="11045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Montserrat Medium" pitchFamily="2" charset="0"/>
                </a:rPr>
                <a:t>imprinted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C27B7F2-6E1A-9878-C601-88CB82907CCC}"/>
                </a:ext>
              </a:extLst>
            </p:cNvPr>
            <p:cNvSpPr/>
            <p:nvPr/>
          </p:nvSpPr>
          <p:spPr>
            <a:xfrm>
              <a:off x="1998487" y="1021594"/>
              <a:ext cx="1149790" cy="389300"/>
            </a:xfrm>
            <a:custGeom>
              <a:avLst/>
              <a:gdLst>
                <a:gd name="csX0" fmla="*/ 0 w 1149790"/>
                <a:gd name="csY0" fmla="*/ 64885 h 389300"/>
                <a:gd name="csX1" fmla="*/ 64885 w 1149790"/>
                <a:gd name="csY1" fmla="*/ 0 h 389300"/>
                <a:gd name="csX2" fmla="*/ 564695 w 1149790"/>
                <a:gd name="csY2" fmla="*/ 0 h 389300"/>
                <a:gd name="csX3" fmla="*/ 1084905 w 1149790"/>
                <a:gd name="csY3" fmla="*/ 0 h 389300"/>
                <a:gd name="csX4" fmla="*/ 1149790 w 1149790"/>
                <a:gd name="csY4" fmla="*/ 64885 h 389300"/>
                <a:gd name="csX5" fmla="*/ 1149790 w 1149790"/>
                <a:gd name="csY5" fmla="*/ 324415 h 389300"/>
                <a:gd name="csX6" fmla="*/ 1084905 w 1149790"/>
                <a:gd name="csY6" fmla="*/ 389300 h 389300"/>
                <a:gd name="csX7" fmla="*/ 574895 w 1149790"/>
                <a:gd name="csY7" fmla="*/ 389300 h 389300"/>
                <a:gd name="csX8" fmla="*/ 64885 w 1149790"/>
                <a:gd name="csY8" fmla="*/ 389300 h 389300"/>
                <a:gd name="csX9" fmla="*/ 0 w 1149790"/>
                <a:gd name="csY9" fmla="*/ 324415 h 389300"/>
                <a:gd name="csX10" fmla="*/ 0 w 1149790"/>
                <a:gd name="csY10" fmla="*/ 64885 h 389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149790" h="389300" extrusionOk="0">
                  <a:moveTo>
                    <a:pt x="0" y="64885"/>
                  </a:moveTo>
                  <a:cubicBezTo>
                    <a:pt x="-1182" y="29199"/>
                    <a:pt x="26458" y="1209"/>
                    <a:pt x="64885" y="0"/>
                  </a:cubicBezTo>
                  <a:cubicBezTo>
                    <a:pt x="295726" y="-57732"/>
                    <a:pt x="333234" y="37096"/>
                    <a:pt x="564695" y="0"/>
                  </a:cubicBezTo>
                  <a:cubicBezTo>
                    <a:pt x="796156" y="-37096"/>
                    <a:pt x="828039" y="10085"/>
                    <a:pt x="1084905" y="0"/>
                  </a:cubicBezTo>
                  <a:cubicBezTo>
                    <a:pt x="1120451" y="-949"/>
                    <a:pt x="1153018" y="32054"/>
                    <a:pt x="1149790" y="64885"/>
                  </a:cubicBezTo>
                  <a:cubicBezTo>
                    <a:pt x="1168440" y="164895"/>
                    <a:pt x="1138816" y="270711"/>
                    <a:pt x="1149790" y="324415"/>
                  </a:cubicBezTo>
                  <a:cubicBezTo>
                    <a:pt x="1141077" y="359956"/>
                    <a:pt x="1128379" y="386792"/>
                    <a:pt x="1084905" y="389300"/>
                  </a:cubicBezTo>
                  <a:cubicBezTo>
                    <a:pt x="936605" y="448229"/>
                    <a:pt x="698896" y="388170"/>
                    <a:pt x="574895" y="389300"/>
                  </a:cubicBezTo>
                  <a:cubicBezTo>
                    <a:pt x="450894" y="390430"/>
                    <a:pt x="167761" y="385304"/>
                    <a:pt x="64885" y="389300"/>
                  </a:cubicBezTo>
                  <a:cubicBezTo>
                    <a:pt x="34224" y="389574"/>
                    <a:pt x="-307" y="358992"/>
                    <a:pt x="0" y="324415"/>
                  </a:cubicBezTo>
                  <a:cubicBezTo>
                    <a:pt x="-7204" y="267130"/>
                    <a:pt x="30542" y="185031"/>
                    <a:pt x="0" y="64885"/>
                  </a:cubicBezTo>
                  <a:close/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3705000160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DD3B8A-480F-7036-A293-E02AC01EB1E1}"/>
                </a:ext>
              </a:extLst>
            </p:cNvPr>
            <p:cNvSpPr txBox="1"/>
            <p:nvPr/>
          </p:nvSpPr>
          <p:spPr>
            <a:xfrm>
              <a:off x="4063522" y="1057776"/>
              <a:ext cx="15044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Montserrat Medium" pitchFamily="2" charset="0"/>
                </a:rPr>
                <a:t>random seed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9E246B2C-5404-4E9D-0837-C4CD78984F90}"/>
                </a:ext>
              </a:extLst>
            </p:cNvPr>
            <p:cNvSpPr/>
            <p:nvPr/>
          </p:nvSpPr>
          <p:spPr>
            <a:xfrm>
              <a:off x="4028236" y="1001626"/>
              <a:ext cx="1565384" cy="389300"/>
            </a:xfrm>
            <a:custGeom>
              <a:avLst/>
              <a:gdLst>
                <a:gd name="csX0" fmla="*/ 0 w 1565384"/>
                <a:gd name="csY0" fmla="*/ 64885 h 389300"/>
                <a:gd name="csX1" fmla="*/ 64885 w 1565384"/>
                <a:gd name="csY1" fmla="*/ 0 h 389300"/>
                <a:gd name="csX2" fmla="*/ 500355 w 1565384"/>
                <a:gd name="csY2" fmla="*/ 0 h 389300"/>
                <a:gd name="csX3" fmla="*/ 935824 w 1565384"/>
                <a:gd name="csY3" fmla="*/ 0 h 389300"/>
                <a:gd name="csX4" fmla="*/ 1500499 w 1565384"/>
                <a:gd name="csY4" fmla="*/ 0 h 389300"/>
                <a:gd name="csX5" fmla="*/ 1565384 w 1565384"/>
                <a:gd name="csY5" fmla="*/ 64885 h 389300"/>
                <a:gd name="csX6" fmla="*/ 1565384 w 1565384"/>
                <a:gd name="csY6" fmla="*/ 324415 h 389300"/>
                <a:gd name="csX7" fmla="*/ 1500499 w 1565384"/>
                <a:gd name="csY7" fmla="*/ 389300 h 389300"/>
                <a:gd name="csX8" fmla="*/ 1036317 w 1565384"/>
                <a:gd name="csY8" fmla="*/ 389300 h 389300"/>
                <a:gd name="csX9" fmla="*/ 543423 w 1565384"/>
                <a:gd name="csY9" fmla="*/ 389300 h 389300"/>
                <a:gd name="csX10" fmla="*/ 64885 w 1565384"/>
                <a:gd name="csY10" fmla="*/ 389300 h 389300"/>
                <a:gd name="csX11" fmla="*/ 0 w 1565384"/>
                <a:gd name="csY11" fmla="*/ 324415 h 389300"/>
                <a:gd name="csX12" fmla="*/ 0 w 1565384"/>
                <a:gd name="csY12" fmla="*/ 64885 h 389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65384" h="389300" extrusionOk="0">
                  <a:moveTo>
                    <a:pt x="0" y="64885"/>
                  </a:moveTo>
                  <a:cubicBezTo>
                    <a:pt x="-1174" y="26471"/>
                    <a:pt x="34431" y="7952"/>
                    <a:pt x="64885" y="0"/>
                  </a:cubicBezTo>
                  <a:cubicBezTo>
                    <a:pt x="183532" y="-10754"/>
                    <a:pt x="375628" y="18616"/>
                    <a:pt x="500355" y="0"/>
                  </a:cubicBezTo>
                  <a:cubicBezTo>
                    <a:pt x="625082" y="-18616"/>
                    <a:pt x="840442" y="47154"/>
                    <a:pt x="935824" y="0"/>
                  </a:cubicBezTo>
                  <a:cubicBezTo>
                    <a:pt x="1031206" y="-47154"/>
                    <a:pt x="1291881" y="14894"/>
                    <a:pt x="1500499" y="0"/>
                  </a:cubicBezTo>
                  <a:cubicBezTo>
                    <a:pt x="1538233" y="7277"/>
                    <a:pt x="1561549" y="33452"/>
                    <a:pt x="1565384" y="64885"/>
                  </a:cubicBezTo>
                  <a:cubicBezTo>
                    <a:pt x="1576371" y="166262"/>
                    <a:pt x="1549950" y="214133"/>
                    <a:pt x="1565384" y="324415"/>
                  </a:cubicBezTo>
                  <a:cubicBezTo>
                    <a:pt x="1567614" y="353993"/>
                    <a:pt x="1535300" y="389534"/>
                    <a:pt x="1500499" y="389300"/>
                  </a:cubicBezTo>
                  <a:cubicBezTo>
                    <a:pt x="1364027" y="402773"/>
                    <a:pt x="1234694" y="359392"/>
                    <a:pt x="1036317" y="389300"/>
                  </a:cubicBezTo>
                  <a:cubicBezTo>
                    <a:pt x="837940" y="419208"/>
                    <a:pt x="779331" y="373407"/>
                    <a:pt x="543423" y="389300"/>
                  </a:cubicBezTo>
                  <a:cubicBezTo>
                    <a:pt x="307515" y="405193"/>
                    <a:pt x="269133" y="337042"/>
                    <a:pt x="64885" y="389300"/>
                  </a:cubicBezTo>
                  <a:cubicBezTo>
                    <a:pt x="22673" y="394797"/>
                    <a:pt x="-3233" y="358665"/>
                    <a:pt x="0" y="324415"/>
                  </a:cubicBezTo>
                  <a:cubicBezTo>
                    <a:pt x="-23004" y="232528"/>
                    <a:pt x="20059" y="188010"/>
                    <a:pt x="0" y="64885"/>
                  </a:cubicBezTo>
                  <a:close/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3789543636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7C1213B-47EA-C7A6-CB40-DF38D957A5FB}"/>
              </a:ext>
            </a:extLst>
          </p:cNvPr>
          <p:cNvGrpSpPr/>
          <p:nvPr/>
        </p:nvGrpSpPr>
        <p:grpSpPr>
          <a:xfrm>
            <a:off x="7377427" y="972910"/>
            <a:ext cx="4563458" cy="831688"/>
            <a:chOff x="6931743" y="972910"/>
            <a:chExt cx="4563458" cy="83168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27694C1-B608-55F3-E906-DED2A3604326}"/>
                </a:ext>
              </a:extLst>
            </p:cNvPr>
            <p:cNvGrpSpPr/>
            <p:nvPr/>
          </p:nvGrpSpPr>
          <p:grpSpPr>
            <a:xfrm>
              <a:off x="6931743" y="1021594"/>
              <a:ext cx="4563458" cy="783004"/>
              <a:chOff x="6931743" y="1021594"/>
              <a:chExt cx="4563458" cy="783004"/>
            </a:xfrm>
          </p:grpSpPr>
          <p:sp>
            <p:nvSpPr>
              <p:cNvPr id="22" name="Right Brace 21">
                <a:extLst>
                  <a:ext uri="{FF2B5EF4-FFF2-40B4-BE49-F238E27FC236}">
                    <a16:creationId xmlns:a16="http://schemas.microsoft.com/office/drawing/2014/main" id="{DD1B870B-E927-B30F-1702-C4190C23AFBF}"/>
                  </a:ext>
                </a:extLst>
              </p:cNvPr>
              <p:cNvSpPr/>
              <p:nvPr/>
            </p:nvSpPr>
            <p:spPr>
              <a:xfrm rot="16200000">
                <a:off x="8095367" y="251674"/>
                <a:ext cx="389299" cy="2716548"/>
              </a:xfrm>
              <a:custGeom>
                <a:avLst/>
                <a:gdLst>
                  <a:gd name="csX0" fmla="*/ 0 w 389299"/>
                  <a:gd name="csY0" fmla="*/ 0 h 2716548"/>
                  <a:gd name="csX1" fmla="*/ 194650 w 389299"/>
                  <a:gd name="csY1" fmla="*/ 32440 h 2716548"/>
                  <a:gd name="csX2" fmla="*/ 194650 w 389299"/>
                  <a:gd name="csY2" fmla="*/ 1325834 h 2716548"/>
                  <a:gd name="csX3" fmla="*/ 389300 w 389299"/>
                  <a:gd name="csY3" fmla="*/ 1358274 h 2716548"/>
                  <a:gd name="csX4" fmla="*/ 194650 w 389299"/>
                  <a:gd name="csY4" fmla="*/ 1390714 h 2716548"/>
                  <a:gd name="csX5" fmla="*/ 194650 w 389299"/>
                  <a:gd name="csY5" fmla="*/ 2684108 h 2716548"/>
                  <a:gd name="csX6" fmla="*/ 0 w 389299"/>
                  <a:gd name="csY6" fmla="*/ 2716548 h 2716548"/>
                  <a:gd name="csX7" fmla="*/ 0 w 389299"/>
                  <a:gd name="csY7" fmla="*/ 0 h 2716548"/>
                  <a:gd name="csX0" fmla="*/ 0 w 389299"/>
                  <a:gd name="csY0" fmla="*/ 0 h 2716548"/>
                  <a:gd name="csX1" fmla="*/ 194650 w 389299"/>
                  <a:gd name="csY1" fmla="*/ 32440 h 2716548"/>
                  <a:gd name="csX2" fmla="*/ 194650 w 389299"/>
                  <a:gd name="csY2" fmla="*/ 1325834 h 2716548"/>
                  <a:gd name="csX3" fmla="*/ 389300 w 389299"/>
                  <a:gd name="csY3" fmla="*/ 1358274 h 2716548"/>
                  <a:gd name="csX4" fmla="*/ 194650 w 389299"/>
                  <a:gd name="csY4" fmla="*/ 1390714 h 2716548"/>
                  <a:gd name="csX5" fmla="*/ 194650 w 389299"/>
                  <a:gd name="csY5" fmla="*/ 2684108 h 2716548"/>
                  <a:gd name="csX6" fmla="*/ 0 w 389299"/>
                  <a:gd name="csY6" fmla="*/ 2716548 h 271654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89299" h="2716548" stroke="0" extrusionOk="0">
                    <a:moveTo>
                      <a:pt x="0" y="0"/>
                    </a:moveTo>
                    <a:cubicBezTo>
                      <a:pt x="109257" y="-150"/>
                      <a:pt x="195927" y="14024"/>
                      <a:pt x="194650" y="32440"/>
                    </a:cubicBezTo>
                    <a:cubicBezTo>
                      <a:pt x="223098" y="470626"/>
                      <a:pt x="283334" y="1039415"/>
                      <a:pt x="194650" y="1325834"/>
                    </a:cubicBezTo>
                    <a:cubicBezTo>
                      <a:pt x="191395" y="1346677"/>
                      <a:pt x="275259" y="1344251"/>
                      <a:pt x="389300" y="1358274"/>
                    </a:cubicBezTo>
                    <a:cubicBezTo>
                      <a:pt x="282722" y="1357155"/>
                      <a:pt x="192573" y="1373153"/>
                      <a:pt x="194650" y="1390714"/>
                    </a:cubicBezTo>
                    <a:cubicBezTo>
                      <a:pt x="111806" y="1767102"/>
                      <a:pt x="238320" y="2445916"/>
                      <a:pt x="194650" y="2684108"/>
                    </a:cubicBezTo>
                    <a:cubicBezTo>
                      <a:pt x="200794" y="2704803"/>
                      <a:pt x="105225" y="2710681"/>
                      <a:pt x="0" y="2716548"/>
                    </a:cubicBezTo>
                    <a:cubicBezTo>
                      <a:pt x="-67469" y="1957979"/>
                      <a:pt x="72254" y="1342117"/>
                      <a:pt x="0" y="0"/>
                    </a:cubicBezTo>
                    <a:close/>
                  </a:path>
                  <a:path w="389299" h="2716548" fill="none" extrusionOk="0">
                    <a:moveTo>
                      <a:pt x="0" y="0"/>
                    </a:moveTo>
                    <a:cubicBezTo>
                      <a:pt x="108627" y="2537"/>
                      <a:pt x="195267" y="11604"/>
                      <a:pt x="194650" y="32440"/>
                    </a:cubicBezTo>
                    <a:cubicBezTo>
                      <a:pt x="135555" y="613934"/>
                      <a:pt x="131943" y="726009"/>
                      <a:pt x="194650" y="1325834"/>
                    </a:cubicBezTo>
                    <a:cubicBezTo>
                      <a:pt x="199034" y="1348075"/>
                      <a:pt x="266978" y="1360687"/>
                      <a:pt x="389300" y="1358274"/>
                    </a:cubicBezTo>
                    <a:cubicBezTo>
                      <a:pt x="281726" y="1357588"/>
                      <a:pt x="194242" y="1372391"/>
                      <a:pt x="194650" y="1390714"/>
                    </a:cubicBezTo>
                    <a:cubicBezTo>
                      <a:pt x="243302" y="1939791"/>
                      <a:pt x="226794" y="2338544"/>
                      <a:pt x="194650" y="2684108"/>
                    </a:cubicBezTo>
                    <a:cubicBezTo>
                      <a:pt x="210807" y="2695013"/>
                      <a:pt x="107517" y="2719449"/>
                      <a:pt x="0" y="2716548"/>
                    </a:cubicBezTo>
                  </a:path>
                </a:pathLst>
              </a:custGeom>
              <a:noFill/>
              <a:ln w="38100" cap="rnd">
                <a:solidFill>
                  <a:srgbClr val="B0E0E6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770711145">
                      <a:prstGeom prst="rightBrace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  <p:sp>
            <p:nvSpPr>
              <p:cNvPr id="23" name="Right Brace 22">
                <a:extLst>
                  <a:ext uri="{FF2B5EF4-FFF2-40B4-BE49-F238E27FC236}">
                    <a16:creationId xmlns:a16="http://schemas.microsoft.com/office/drawing/2014/main" id="{DE2B850F-D801-8993-572E-6C4C7A677555}"/>
                  </a:ext>
                </a:extLst>
              </p:cNvPr>
              <p:cNvSpPr/>
              <p:nvPr/>
            </p:nvSpPr>
            <p:spPr>
              <a:xfrm rot="16200000">
                <a:off x="10411626" y="721023"/>
                <a:ext cx="389301" cy="1777849"/>
              </a:xfrm>
              <a:custGeom>
                <a:avLst/>
                <a:gdLst>
                  <a:gd name="csX0" fmla="*/ 0 w 389301"/>
                  <a:gd name="csY0" fmla="*/ 0 h 1777849"/>
                  <a:gd name="csX1" fmla="*/ 194651 w 389301"/>
                  <a:gd name="csY1" fmla="*/ 32440 h 1777849"/>
                  <a:gd name="csX2" fmla="*/ 194651 w 389301"/>
                  <a:gd name="csY2" fmla="*/ 856484 h 1777849"/>
                  <a:gd name="csX3" fmla="*/ 389302 w 389301"/>
                  <a:gd name="csY3" fmla="*/ 888924 h 1777849"/>
                  <a:gd name="csX4" fmla="*/ 194651 w 389301"/>
                  <a:gd name="csY4" fmla="*/ 921364 h 1777849"/>
                  <a:gd name="csX5" fmla="*/ 194651 w 389301"/>
                  <a:gd name="csY5" fmla="*/ 1745409 h 1777849"/>
                  <a:gd name="csX6" fmla="*/ 0 w 389301"/>
                  <a:gd name="csY6" fmla="*/ 1777849 h 1777849"/>
                  <a:gd name="csX7" fmla="*/ 0 w 389301"/>
                  <a:gd name="csY7" fmla="*/ 0 h 1777849"/>
                  <a:gd name="csX0" fmla="*/ 0 w 389301"/>
                  <a:gd name="csY0" fmla="*/ 0 h 1777849"/>
                  <a:gd name="csX1" fmla="*/ 194651 w 389301"/>
                  <a:gd name="csY1" fmla="*/ 32440 h 1777849"/>
                  <a:gd name="csX2" fmla="*/ 194651 w 389301"/>
                  <a:gd name="csY2" fmla="*/ 856484 h 1777849"/>
                  <a:gd name="csX3" fmla="*/ 389302 w 389301"/>
                  <a:gd name="csY3" fmla="*/ 888924 h 1777849"/>
                  <a:gd name="csX4" fmla="*/ 194651 w 389301"/>
                  <a:gd name="csY4" fmla="*/ 921364 h 1777849"/>
                  <a:gd name="csX5" fmla="*/ 194651 w 389301"/>
                  <a:gd name="csY5" fmla="*/ 1745409 h 1777849"/>
                  <a:gd name="csX6" fmla="*/ 0 w 389301"/>
                  <a:gd name="csY6" fmla="*/ 1777849 h 17778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89301" h="1777849" stroke="0" extrusionOk="0">
                    <a:moveTo>
                      <a:pt x="0" y="0"/>
                    </a:moveTo>
                    <a:cubicBezTo>
                      <a:pt x="107162" y="-210"/>
                      <a:pt x="192683" y="15263"/>
                      <a:pt x="194651" y="32440"/>
                    </a:cubicBezTo>
                    <a:cubicBezTo>
                      <a:pt x="246692" y="373877"/>
                      <a:pt x="244375" y="711399"/>
                      <a:pt x="194651" y="856484"/>
                    </a:cubicBezTo>
                    <a:cubicBezTo>
                      <a:pt x="187111" y="881763"/>
                      <a:pt x="280188" y="897827"/>
                      <a:pt x="389302" y="888924"/>
                    </a:cubicBezTo>
                    <a:cubicBezTo>
                      <a:pt x="280347" y="888129"/>
                      <a:pt x="196209" y="904193"/>
                      <a:pt x="194651" y="921364"/>
                    </a:cubicBezTo>
                    <a:cubicBezTo>
                      <a:pt x="237991" y="1084002"/>
                      <a:pt x="265334" y="1480239"/>
                      <a:pt x="194651" y="1745409"/>
                    </a:cubicBezTo>
                    <a:cubicBezTo>
                      <a:pt x="184765" y="1761811"/>
                      <a:pt x="98519" y="1786307"/>
                      <a:pt x="0" y="1777849"/>
                    </a:cubicBezTo>
                    <a:cubicBezTo>
                      <a:pt x="-3263" y="1119786"/>
                      <a:pt x="132848" y="699363"/>
                      <a:pt x="0" y="0"/>
                    </a:cubicBezTo>
                    <a:close/>
                  </a:path>
                  <a:path w="389301" h="1777849" fill="none" extrusionOk="0">
                    <a:moveTo>
                      <a:pt x="0" y="0"/>
                    </a:moveTo>
                    <a:cubicBezTo>
                      <a:pt x="110208" y="1515"/>
                      <a:pt x="196779" y="15036"/>
                      <a:pt x="194651" y="32440"/>
                    </a:cubicBezTo>
                    <a:cubicBezTo>
                      <a:pt x="198947" y="276361"/>
                      <a:pt x="144653" y="599135"/>
                      <a:pt x="194651" y="856484"/>
                    </a:cubicBezTo>
                    <a:cubicBezTo>
                      <a:pt x="204134" y="888516"/>
                      <a:pt x="283095" y="902347"/>
                      <a:pt x="389302" y="888924"/>
                    </a:cubicBezTo>
                    <a:cubicBezTo>
                      <a:pt x="283301" y="891238"/>
                      <a:pt x="195880" y="904954"/>
                      <a:pt x="194651" y="921364"/>
                    </a:cubicBezTo>
                    <a:cubicBezTo>
                      <a:pt x="175786" y="1179709"/>
                      <a:pt x="150909" y="1409989"/>
                      <a:pt x="194651" y="1745409"/>
                    </a:cubicBezTo>
                    <a:cubicBezTo>
                      <a:pt x="183290" y="1765191"/>
                      <a:pt x="104070" y="1775480"/>
                      <a:pt x="0" y="1777849"/>
                    </a:cubicBezTo>
                  </a:path>
                </a:pathLst>
              </a:custGeom>
              <a:noFill/>
              <a:ln w="38100" cap="rnd">
                <a:solidFill>
                  <a:srgbClr val="B0E0E6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1219033472">
                      <a:prstGeom prst="rightBrace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C3556300-729A-6856-BC22-7F23D8E5CBFF}"/>
                  </a:ext>
                </a:extLst>
              </p:cNvPr>
              <p:cNvGrpSpPr/>
              <p:nvPr/>
            </p:nvGrpSpPr>
            <p:grpSpPr>
              <a:xfrm>
                <a:off x="7747063" y="1021594"/>
                <a:ext cx="3635592" cy="389300"/>
                <a:chOff x="7747063" y="1021594"/>
                <a:chExt cx="3635592" cy="389300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D1AA69B-13E6-05EA-342D-C729B9620A28}"/>
                    </a:ext>
                  </a:extLst>
                </p:cNvPr>
                <p:cNvSpPr txBox="1"/>
                <p:nvPr/>
              </p:nvSpPr>
              <p:spPr>
                <a:xfrm>
                  <a:off x="7765770" y="1021594"/>
                  <a:ext cx="110452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bg1"/>
                      </a:solidFill>
                      <a:latin typeface="Montserrat Medium" pitchFamily="2" charset="0"/>
                    </a:rPr>
                    <a:t>imprinted</a:t>
                  </a:r>
                </a:p>
              </p:txBody>
            </p:sp>
            <p:sp>
              <p:nvSpPr>
                <p:cNvPr id="25" name="Rectangle: Rounded Corners 24">
                  <a:extLst>
                    <a:ext uri="{FF2B5EF4-FFF2-40B4-BE49-F238E27FC236}">
                      <a16:creationId xmlns:a16="http://schemas.microsoft.com/office/drawing/2014/main" id="{49FC98B7-CCD8-AE13-46BB-E782D0BF2A0D}"/>
                    </a:ext>
                  </a:extLst>
                </p:cNvPr>
                <p:cNvSpPr/>
                <p:nvPr/>
              </p:nvSpPr>
              <p:spPr>
                <a:xfrm>
                  <a:off x="7747063" y="1021594"/>
                  <a:ext cx="1149790" cy="389300"/>
                </a:xfrm>
                <a:custGeom>
                  <a:avLst/>
                  <a:gdLst>
                    <a:gd name="csX0" fmla="*/ 0 w 1149790"/>
                    <a:gd name="csY0" fmla="*/ 64885 h 389300"/>
                    <a:gd name="csX1" fmla="*/ 64885 w 1149790"/>
                    <a:gd name="csY1" fmla="*/ 0 h 389300"/>
                    <a:gd name="csX2" fmla="*/ 564695 w 1149790"/>
                    <a:gd name="csY2" fmla="*/ 0 h 389300"/>
                    <a:gd name="csX3" fmla="*/ 1084905 w 1149790"/>
                    <a:gd name="csY3" fmla="*/ 0 h 389300"/>
                    <a:gd name="csX4" fmla="*/ 1149790 w 1149790"/>
                    <a:gd name="csY4" fmla="*/ 64885 h 389300"/>
                    <a:gd name="csX5" fmla="*/ 1149790 w 1149790"/>
                    <a:gd name="csY5" fmla="*/ 324415 h 389300"/>
                    <a:gd name="csX6" fmla="*/ 1084905 w 1149790"/>
                    <a:gd name="csY6" fmla="*/ 389300 h 389300"/>
                    <a:gd name="csX7" fmla="*/ 574895 w 1149790"/>
                    <a:gd name="csY7" fmla="*/ 389300 h 389300"/>
                    <a:gd name="csX8" fmla="*/ 64885 w 1149790"/>
                    <a:gd name="csY8" fmla="*/ 389300 h 389300"/>
                    <a:gd name="csX9" fmla="*/ 0 w 1149790"/>
                    <a:gd name="csY9" fmla="*/ 324415 h 389300"/>
                    <a:gd name="csX10" fmla="*/ 0 w 1149790"/>
                    <a:gd name="csY10" fmla="*/ 64885 h 3893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1149790" h="389300" extrusionOk="0">
                      <a:moveTo>
                        <a:pt x="0" y="64885"/>
                      </a:moveTo>
                      <a:cubicBezTo>
                        <a:pt x="-1182" y="29199"/>
                        <a:pt x="26458" y="1209"/>
                        <a:pt x="64885" y="0"/>
                      </a:cubicBezTo>
                      <a:cubicBezTo>
                        <a:pt x="295726" y="-57732"/>
                        <a:pt x="333234" y="37096"/>
                        <a:pt x="564695" y="0"/>
                      </a:cubicBezTo>
                      <a:cubicBezTo>
                        <a:pt x="796156" y="-37096"/>
                        <a:pt x="828039" y="10085"/>
                        <a:pt x="1084905" y="0"/>
                      </a:cubicBezTo>
                      <a:cubicBezTo>
                        <a:pt x="1120451" y="-949"/>
                        <a:pt x="1153018" y="32054"/>
                        <a:pt x="1149790" y="64885"/>
                      </a:cubicBezTo>
                      <a:cubicBezTo>
                        <a:pt x="1168440" y="164895"/>
                        <a:pt x="1138816" y="270711"/>
                        <a:pt x="1149790" y="324415"/>
                      </a:cubicBezTo>
                      <a:cubicBezTo>
                        <a:pt x="1141077" y="359956"/>
                        <a:pt x="1128379" y="386792"/>
                        <a:pt x="1084905" y="389300"/>
                      </a:cubicBezTo>
                      <a:cubicBezTo>
                        <a:pt x="936605" y="448229"/>
                        <a:pt x="698896" y="388170"/>
                        <a:pt x="574895" y="389300"/>
                      </a:cubicBezTo>
                      <a:cubicBezTo>
                        <a:pt x="450894" y="390430"/>
                        <a:pt x="167761" y="385304"/>
                        <a:pt x="64885" y="389300"/>
                      </a:cubicBezTo>
                      <a:cubicBezTo>
                        <a:pt x="34224" y="389574"/>
                        <a:pt x="-307" y="358992"/>
                        <a:pt x="0" y="324415"/>
                      </a:cubicBezTo>
                      <a:cubicBezTo>
                        <a:pt x="-7204" y="267130"/>
                        <a:pt x="30542" y="185031"/>
                        <a:pt x="0" y="64885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rgbClr val="B0E0E6"/>
                  </a:solidFill>
                  <a:bevel/>
                  <a:extLst>
                    <a:ext uri="{C807C97D-BFC1-408E-A445-0C87EB9F89A2}">
                      <ask:lineSketchStyleProps xmlns:ask="http://schemas.microsoft.com/office/drawing/2018/sketchyshapes" sd="3705000160">
                        <a:prstGeom prst="roundRect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bg1"/>
                    </a:solidFill>
                    <a:latin typeface="Montserrat Medium" pitchFamily="2" charset="0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96631A8-A9FB-D085-60AF-BE206181DF13}"/>
                    </a:ext>
                  </a:extLst>
                </p:cNvPr>
                <p:cNvSpPr txBox="1"/>
                <p:nvPr/>
              </p:nvSpPr>
              <p:spPr>
                <a:xfrm>
                  <a:off x="9878226" y="1029060"/>
                  <a:ext cx="150442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  <a:latin typeface="Montserrat Medium" pitchFamily="2" charset="0"/>
                    </a:rPr>
                    <a:t>random seed</a:t>
                  </a:r>
                </a:p>
              </p:txBody>
            </p:sp>
          </p:grpSp>
        </p:grp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03FC9C78-E144-D340-C421-7BFE32CACB6E}"/>
                </a:ext>
              </a:extLst>
            </p:cNvPr>
            <p:cNvSpPr/>
            <p:nvPr/>
          </p:nvSpPr>
          <p:spPr>
            <a:xfrm>
              <a:off x="9842940" y="972910"/>
              <a:ext cx="1565384" cy="389300"/>
            </a:xfrm>
            <a:custGeom>
              <a:avLst/>
              <a:gdLst>
                <a:gd name="csX0" fmla="*/ 0 w 1565384"/>
                <a:gd name="csY0" fmla="*/ 64885 h 389300"/>
                <a:gd name="csX1" fmla="*/ 64885 w 1565384"/>
                <a:gd name="csY1" fmla="*/ 0 h 389300"/>
                <a:gd name="csX2" fmla="*/ 500355 w 1565384"/>
                <a:gd name="csY2" fmla="*/ 0 h 389300"/>
                <a:gd name="csX3" fmla="*/ 935824 w 1565384"/>
                <a:gd name="csY3" fmla="*/ 0 h 389300"/>
                <a:gd name="csX4" fmla="*/ 1500499 w 1565384"/>
                <a:gd name="csY4" fmla="*/ 0 h 389300"/>
                <a:gd name="csX5" fmla="*/ 1565384 w 1565384"/>
                <a:gd name="csY5" fmla="*/ 64885 h 389300"/>
                <a:gd name="csX6" fmla="*/ 1565384 w 1565384"/>
                <a:gd name="csY6" fmla="*/ 324415 h 389300"/>
                <a:gd name="csX7" fmla="*/ 1500499 w 1565384"/>
                <a:gd name="csY7" fmla="*/ 389300 h 389300"/>
                <a:gd name="csX8" fmla="*/ 1036317 w 1565384"/>
                <a:gd name="csY8" fmla="*/ 389300 h 389300"/>
                <a:gd name="csX9" fmla="*/ 543423 w 1565384"/>
                <a:gd name="csY9" fmla="*/ 389300 h 389300"/>
                <a:gd name="csX10" fmla="*/ 64885 w 1565384"/>
                <a:gd name="csY10" fmla="*/ 389300 h 389300"/>
                <a:gd name="csX11" fmla="*/ 0 w 1565384"/>
                <a:gd name="csY11" fmla="*/ 324415 h 389300"/>
                <a:gd name="csX12" fmla="*/ 0 w 1565384"/>
                <a:gd name="csY12" fmla="*/ 64885 h 389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65384" h="389300" extrusionOk="0">
                  <a:moveTo>
                    <a:pt x="0" y="64885"/>
                  </a:moveTo>
                  <a:cubicBezTo>
                    <a:pt x="-1174" y="26471"/>
                    <a:pt x="34431" y="7952"/>
                    <a:pt x="64885" y="0"/>
                  </a:cubicBezTo>
                  <a:cubicBezTo>
                    <a:pt x="183532" y="-10754"/>
                    <a:pt x="375628" y="18616"/>
                    <a:pt x="500355" y="0"/>
                  </a:cubicBezTo>
                  <a:cubicBezTo>
                    <a:pt x="625082" y="-18616"/>
                    <a:pt x="840442" y="47154"/>
                    <a:pt x="935824" y="0"/>
                  </a:cubicBezTo>
                  <a:cubicBezTo>
                    <a:pt x="1031206" y="-47154"/>
                    <a:pt x="1291881" y="14894"/>
                    <a:pt x="1500499" y="0"/>
                  </a:cubicBezTo>
                  <a:cubicBezTo>
                    <a:pt x="1538233" y="7277"/>
                    <a:pt x="1561549" y="33452"/>
                    <a:pt x="1565384" y="64885"/>
                  </a:cubicBezTo>
                  <a:cubicBezTo>
                    <a:pt x="1576371" y="166262"/>
                    <a:pt x="1549950" y="214133"/>
                    <a:pt x="1565384" y="324415"/>
                  </a:cubicBezTo>
                  <a:cubicBezTo>
                    <a:pt x="1567614" y="353993"/>
                    <a:pt x="1535300" y="389534"/>
                    <a:pt x="1500499" y="389300"/>
                  </a:cubicBezTo>
                  <a:cubicBezTo>
                    <a:pt x="1364027" y="402773"/>
                    <a:pt x="1234694" y="359392"/>
                    <a:pt x="1036317" y="389300"/>
                  </a:cubicBezTo>
                  <a:cubicBezTo>
                    <a:pt x="837940" y="419208"/>
                    <a:pt x="779331" y="373407"/>
                    <a:pt x="543423" y="389300"/>
                  </a:cubicBezTo>
                  <a:cubicBezTo>
                    <a:pt x="307515" y="405193"/>
                    <a:pt x="269133" y="337042"/>
                    <a:pt x="64885" y="389300"/>
                  </a:cubicBezTo>
                  <a:cubicBezTo>
                    <a:pt x="22673" y="394797"/>
                    <a:pt x="-3233" y="358665"/>
                    <a:pt x="0" y="324415"/>
                  </a:cubicBezTo>
                  <a:cubicBezTo>
                    <a:pt x="-23004" y="232528"/>
                    <a:pt x="20059" y="188010"/>
                    <a:pt x="0" y="64885"/>
                  </a:cubicBezTo>
                  <a:close/>
                </a:path>
              </a:pathLst>
            </a:custGeom>
            <a:noFill/>
            <a:ln w="38100" cap="rnd">
              <a:solidFill>
                <a:srgbClr val="B0E0E6"/>
              </a:solidFill>
              <a:bevel/>
              <a:extLst>
                <a:ext uri="{C807C97D-BFC1-408E-A445-0C87EB9F89A2}">
                  <ask:lineSketchStyleProps xmlns:ask="http://schemas.microsoft.com/office/drawing/2018/sketchyshapes" sd="3789543636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Montserrat Medium" pitchFamily="2" charset="0"/>
              </a:endParaRP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61C807F5-CFAD-8F6A-6F1A-2600B288E5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0" t="11841" r="23677" b="10369"/>
          <a:stretch>
            <a:fillRect/>
          </a:stretch>
        </p:blipFill>
        <p:spPr>
          <a:xfrm>
            <a:off x="10152971" y="3142425"/>
            <a:ext cx="958136" cy="958210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1D2E3879-5707-B21A-C615-77D0FF598717}"/>
              </a:ext>
            </a:extLst>
          </p:cNvPr>
          <p:cNvSpPr/>
          <p:nvPr/>
        </p:nvSpPr>
        <p:spPr>
          <a:xfrm>
            <a:off x="5857794" y="1856035"/>
            <a:ext cx="709890" cy="3106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01C0B1-4D03-EB68-8598-1F22632F3EB9}"/>
              </a:ext>
            </a:extLst>
          </p:cNvPr>
          <p:cNvSpPr txBox="1"/>
          <p:nvPr/>
        </p:nvSpPr>
        <p:spPr>
          <a:xfrm>
            <a:off x="101600" y="6140592"/>
            <a:ext cx="50342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Magierski, </a:t>
            </a:r>
            <a:r>
              <a:rPr lang="en-US" sz="1000" b="1" dirty="0">
                <a:solidFill>
                  <a:schemeClr val="bg1"/>
                </a:solidFill>
                <a:latin typeface="Montserrat Medium" pitchFamily="2" charset="0"/>
              </a:rPr>
              <a:t>BT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Phys. Rev. A 100, 033613 (2019) </a:t>
            </a:r>
          </a:p>
          <a:p>
            <a:r>
              <a:rPr lang="en-US" sz="1000" b="1" dirty="0">
                <a:solidFill>
                  <a:schemeClr val="bg1"/>
                </a:solidFill>
                <a:latin typeface="Montserrat Medium" pitchFamily="2" charset="0"/>
              </a:rPr>
              <a:t>BT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Kukliński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Magierski,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Acta Physica Polonica B 51, 595 (2020) </a:t>
            </a:r>
          </a:p>
          <a:p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Magierski, </a:t>
            </a:r>
            <a:r>
              <a:rPr lang="en-US" sz="1000" b="1" dirty="0">
                <a:solidFill>
                  <a:schemeClr val="bg1"/>
                </a:solidFill>
                <a:latin typeface="Montserrat Medium" pitchFamily="2" charset="0"/>
              </a:rPr>
              <a:t>BT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 Medium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 Medium" pitchFamily="2" charset="0"/>
              </a:rPr>
              <a:t>, Phys. Rev. A 104, 033304 (2021) </a:t>
            </a:r>
          </a:p>
          <a:p>
            <a:r>
              <a:rPr lang="en-US" sz="1000" dirty="0">
                <a:solidFill>
                  <a:schemeClr val="bg1"/>
                </a:solidFill>
                <a:latin typeface="Montserrat" pitchFamily="2" charset="0"/>
              </a:rPr>
              <a:t>BT, </a:t>
            </a:r>
            <a:r>
              <a:rPr lang="en-US" sz="1000" dirty="0" err="1">
                <a:solidFill>
                  <a:schemeClr val="bg1"/>
                </a:solidFill>
                <a:latin typeface="Montserrat" pitchFamily="2" charset="0"/>
              </a:rPr>
              <a:t>Zawiślak</a:t>
            </a:r>
            <a:r>
              <a:rPr lang="en-US" sz="1000" dirty="0">
                <a:solidFill>
                  <a:schemeClr val="bg1"/>
                </a:solidFill>
                <a:latin typeface="Montserrat" pitchFamily="2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Montserrat" pitchFamily="2" charset="0"/>
              </a:rPr>
              <a:t>Wlazłowski</a:t>
            </a:r>
            <a:r>
              <a:rPr lang="en-US" sz="1000" dirty="0">
                <a:solidFill>
                  <a:schemeClr val="bg1"/>
                </a:solidFill>
                <a:latin typeface="Montserrat" pitchFamily="2" charset="0"/>
              </a:rPr>
              <a:t>, Magierski, New J. Phys. 25, 033013 (2023)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788407-D1AD-FAA5-AB67-898C087769C3}"/>
              </a:ext>
            </a:extLst>
          </p:cNvPr>
          <p:cNvSpPr txBox="1">
            <a:spLocks/>
          </p:cNvSpPr>
          <p:nvPr/>
        </p:nvSpPr>
        <p:spPr>
          <a:xfrm>
            <a:off x="154800" y="5100657"/>
            <a:ext cx="7379208" cy="647700"/>
          </a:xfrm>
          <a:prstGeom prst="rect">
            <a:avLst/>
          </a:prstGeom>
          <a:noFill/>
        </p:spPr>
        <p:txBody>
          <a:bodyPr wrap="square" anchorCtr="1">
            <a:noAutofit/>
          </a:bodyPr>
          <a:lstStyle/>
          <a:p>
            <a:pPr algn="l">
              <a:buNone/>
            </a:pPr>
            <a:r>
              <a:rPr lang="en-US" sz="1400" b="1" dirty="0">
                <a:solidFill>
                  <a:srgbClr val="FFFFFF"/>
                </a:solidFill>
                <a:latin typeface="Montserrat Medium" pitchFamily="2" charset="0"/>
              </a:rPr>
              <a:t>Low P (~5%): </a:t>
            </a:r>
            <a:r>
              <a:rPr lang="en-US" sz="1400" dirty="0">
                <a:solidFill>
                  <a:srgbClr val="FFFFFF"/>
                </a:solidFill>
                <a:latin typeface="Montserrat Medium" pitchFamily="2" charset="0"/>
              </a:rPr>
              <a:t>single ferron is the clear ground state</a:t>
            </a:r>
          </a:p>
          <a:p>
            <a:r>
              <a:rPr lang="en-US" sz="1400" b="1" dirty="0">
                <a:solidFill>
                  <a:srgbClr val="FFFFFF"/>
                </a:solidFill>
                <a:latin typeface="Montserrat Medium" pitchFamily="2" charset="0"/>
              </a:rPr>
              <a:t>Medium P (~20%): </a:t>
            </a:r>
            <a:r>
              <a:rPr lang="en-US" sz="1400" dirty="0">
                <a:solidFill>
                  <a:srgbClr val="FFFFFF"/>
                </a:solidFill>
                <a:latin typeface="Montserrat Medium" pitchFamily="2" charset="0"/>
              </a:rPr>
              <a:t>many structures sit at comparable energies, no clear winner</a:t>
            </a:r>
          </a:p>
          <a:p>
            <a:pPr algn="l">
              <a:buNone/>
            </a:pPr>
            <a:endParaRPr lang="en-US" sz="1400" dirty="0">
              <a:solidFill>
                <a:srgbClr val="FFFFFF"/>
              </a:solidFill>
              <a:latin typeface="Montserrat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390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7F91C1-0026-9578-148E-FC51960B6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79155E-C93C-4011-7356-B66BF5567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3EC1D65-5E50-746E-34F0-68708D557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EE3FBE4A-9DF5-3C5E-51B6-BE453BCE7010}"/>
              </a:ext>
            </a:extLst>
          </p:cNvPr>
          <p:cNvSpPr>
            <a:spLocks noGrp="1"/>
          </p:cNvSpPr>
          <p:nvPr/>
        </p:nvSpPr>
        <p:spPr>
          <a:xfrm>
            <a:off x="14642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F5B50BD9-DE8D-3312-B72A-4CFDA54E2D44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DC595728-2C69-2FD8-6592-AAC0F9C18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To higher polarization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CE74ED9-D294-DE7E-652A-606D902DB4A6}"/>
              </a:ext>
            </a:extLst>
          </p:cNvPr>
          <p:cNvGrpSpPr/>
          <p:nvPr/>
        </p:nvGrpSpPr>
        <p:grpSpPr>
          <a:xfrm>
            <a:off x="6236440" y="935670"/>
            <a:ext cx="5515154" cy="2278990"/>
            <a:chOff x="6198431" y="975482"/>
            <a:chExt cx="5515154" cy="227899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1CAFF7D-975D-29BA-D9C0-37D5EE797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6008" y="975482"/>
              <a:ext cx="2757577" cy="227899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A2640AB-ECB7-0268-6105-DB3C56B8C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431" y="975482"/>
              <a:ext cx="2757577" cy="227899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E94EC3F-2046-DB5A-1DAC-AE5853FB0B10}"/>
                  </a:ext>
                </a:extLst>
              </p:cNvPr>
              <p:cNvSpPr txBox="1"/>
              <p:nvPr/>
            </p:nvSpPr>
            <p:spPr>
              <a:xfrm>
                <a:off x="7399020" y="3429000"/>
                <a:ext cx="3067635" cy="566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nod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arg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𝐫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𝐫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E94EC3F-2046-DB5A-1DAC-AE5853FB0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020" y="3429000"/>
                <a:ext cx="3067635" cy="5664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20AFBD-D0C9-0DE2-8818-B62AA2AA0521}"/>
                  </a:ext>
                </a:extLst>
              </p:cNvPr>
              <p:cNvSpPr txBox="1"/>
              <p:nvPr/>
            </p:nvSpPr>
            <p:spPr>
              <a:xfrm>
                <a:off x="7482840" y="4112488"/>
                <a:ext cx="2188227" cy="3186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pt-BR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20AFBD-D0C9-0DE2-8818-B62AA2AA0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840" y="4112488"/>
                <a:ext cx="2188227" cy="318677"/>
              </a:xfrm>
              <a:prstGeom prst="rect">
                <a:avLst/>
              </a:prstGeom>
              <a:blipFill>
                <a:blip r:embed="rId5"/>
                <a:stretch>
                  <a:fillRect l="-1955" r="-27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9" name="Group 68">
            <a:extLst>
              <a:ext uri="{FF2B5EF4-FFF2-40B4-BE49-F238E27FC236}">
                <a16:creationId xmlns:a16="http://schemas.microsoft.com/office/drawing/2014/main" id="{E6682DE2-1622-BEBA-75F7-677E83DA185B}"/>
              </a:ext>
            </a:extLst>
          </p:cNvPr>
          <p:cNvGrpSpPr/>
          <p:nvPr/>
        </p:nvGrpSpPr>
        <p:grpSpPr>
          <a:xfrm>
            <a:off x="185306" y="1021084"/>
            <a:ext cx="5610728" cy="3284652"/>
            <a:chOff x="185306" y="1021084"/>
            <a:chExt cx="5610728" cy="32846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87AA10A-55F2-BF5C-C340-1194713FB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71" t="2992" r="13985" b="21412"/>
            <a:stretch>
              <a:fillRect/>
            </a:stretch>
          </p:blipFill>
          <p:spPr>
            <a:xfrm>
              <a:off x="842751" y="1021084"/>
              <a:ext cx="4355796" cy="278129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27AE08A-E37A-35B2-2AE6-21785D726648}"/>
                    </a:ext>
                  </a:extLst>
                </p:cNvPr>
                <p:cNvSpPr txBox="1"/>
                <p:nvPr/>
              </p:nvSpPr>
              <p:spPr>
                <a:xfrm rot="16200000">
                  <a:off x="5074779" y="2139441"/>
                  <a:ext cx="1145698" cy="2968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nod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tot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27AE08A-E37A-35B2-2AE6-21785D7266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074779" y="2139441"/>
                  <a:ext cx="1145698" cy="296813"/>
                </a:xfrm>
                <a:prstGeom prst="rect">
                  <a:avLst/>
                </a:prstGeom>
                <a:blipFill>
                  <a:blip r:embed="rId7"/>
                  <a:stretch>
                    <a:fillRect t="-2660" r="-26531" b="-42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0ACD020-54D9-A45F-292D-A2A0084EE735}"/>
                    </a:ext>
                  </a:extLst>
                </p:cNvPr>
                <p:cNvSpPr txBox="1"/>
                <p:nvPr/>
              </p:nvSpPr>
              <p:spPr>
                <a:xfrm rot="16200000">
                  <a:off x="-16960" y="2167840"/>
                  <a:ext cx="6815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</m:d>
                        <m:r>
                          <m:rPr>
                            <m:lit/>
                          </m:r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0ACD020-54D9-A45F-292D-A2A0084EE7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6960" y="2167840"/>
                  <a:ext cx="681532" cy="276999"/>
                </a:xfrm>
                <a:prstGeom prst="rect">
                  <a:avLst/>
                </a:prstGeom>
                <a:blipFill>
                  <a:blip r:embed="rId8"/>
                  <a:stretch>
                    <a:fillRect t="-893" r="-369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2EECE8D-9A2C-27AD-2239-CF833977E3DE}"/>
                    </a:ext>
                  </a:extLst>
                </p:cNvPr>
                <p:cNvSpPr txBox="1"/>
                <p:nvPr/>
              </p:nvSpPr>
              <p:spPr>
                <a:xfrm>
                  <a:off x="2770143" y="4028737"/>
                  <a:ext cx="60651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2EECE8D-9A2C-27AD-2239-CF833977E3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0143" y="4028737"/>
                  <a:ext cx="606513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7000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983EFAB-9AC6-674A-B656-B22E69482F53}"/>
                </a:ext>
              </a:extLst>
            </p:cNvPr>
            <p:cNvSpPr txBox="1"/>
            <p:nvPr/>
          </p:nvSpPr>
          <p:spPr>
            <a:xfrm>
              <a:off x="478545" y="1111295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0BBD76F-6469-E67B-2404-8814605ED94A}"/>
                </a:ext>
              </a:extLst>
            </p:cNvPr>
            <p:cNvSpPr txBox="1"/>
            <p:nvPr/>
          </p:nvSpPr>
          <p:spPr>
            <a:xfrm>
              <a:off x="478545" y="164142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0.4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F315D9-0870-F688-0F65-9C255304BFD1}"/>
                </a:ext>
              </a:extLst>
            </p:cNvPr>
            <p:cNvSpPr txBox="1"/>
            <p:nvPr/>
          </p:nvSpPr>
          <p:spPr>
            <a:xfrm>
              <a:off x="478545" y="216783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DA6B724-4D4F-0857-7DD6-32A073F75055}"/>
                </a:ext>
              </a:extLst>
            </p:cNvPr>
            <p:cNvSpPr txBox="1"/>
            <p:nvPr/>
          </p:nvSpPr>
          <p:spPr>
            <a:xfrm>
              <a:off x="478545" y="2647106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E1C8EA2-DE89-4CBC-1E3B-BD0423239A23}"/>
                </a:ext>
              </a:extLst>
            </p:cNvPr>
            <p:cNvSpPr txBox="1"/>
            <p:nvPr/>
          </p:nvSpPr>
          <p:spPr>
            <a:xfrm>
              <a:off x="478545" y="3181121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0.1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646A704-D78F-9BCC-E25D-0ABEDFE0AF87}"/>
                </a:ext>
              </a:extLst>
            </p:cNvPr>
            <p:cNvSpPr txBox="1"/>
            <p:nvPr/>
          </p:nvSpPr>
          <p:spPr>
            <a:xfrm>
              <a:off x="646654" y="373948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39D4F26-C062-E9AD-FD60-AD06ECD57E9C}"/>
                </a:ext>
              </a:extLst>
            </p:cNvPr>
            <p:cNvSpPr txBox="1"/>
            <p:nvPr/>
          </p:nvSpPr>
          <p:spPr>
            <a:xfrm>
              <a:off x="5135015" y="1111295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0.5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42FE6B9-49A4-CD72-BB81-1E2AEDB9B567}"/>
                </a:ext>
              </a:extLst>
            </p:cNvPr>
            <p:cNvSpPr txBox="1"/>
            <p:nvPr/>
          </p:nvSpPr>
          <p:spPr>
            <a:xfrm>
              <a:off x="5135015" y="164142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4169BDA-AC68-3926-5C7D-B555F50A0399}"/>
                </a:ext>
              </a:extLst>
            </p:cNvPr>
            <p:cNvSpPr txBox="1"/>
            <p:nvPr/>
          </p:nvSpPr>
          <p:spPr>
            <a:xfrm>
              <a:off x="5135015" y="216783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98043D6-F077-CD72-B4ED-FA33C6A2E694}"/>
                </a:ext>
              </a:extLst>
            </p:cNvPr>
            <p:cNvSpPr txBox="1"/>
            <p:nvPr/>
          </p:nvSpPr>
          <p:spPr>
            <a:xfrm>
              <a:off x="5135015" y="2647106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0.2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478937A-5627-3EC6-27C4-699828481801}"/>
                </a:ext>
              </a:extLst>
            </p:cNvPr>
            <p:cNvSpPr txBox="1"/>
            <p:nvPr/>
          </p:nvSpPr>
          <p:spPr>
            <a:xfrm>
              <a:off x="5135015" y="3181121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0.1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3D62F8F-5862-853C-975C-232D6D545E02}"/>
                </a:ext>
              </a:extLst>
            </p:cNvPr>
            <p:cNvSpPr txBox="1"/>
            <p:nvPr/>
          </p:nvSpPr>
          <p:spPr>
            <a:xfrm>
              <a:off x="1583902" y="379361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10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599037A-1AD7-1909-89F2-5B0D60B1810B}"/>
                </a:ext>
              </a:extLst>
            </p:cNvPr>
            <p:cNvSpPr txBox="1"/>
            <p:nvPr/>
          </p:nvSpPr>
          <p:spPr>
            <a:xfrm>
              <a:off x="2400221" y="379361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20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7B857E5-B447-06CD-30EA-CC2B61A3E76D}"/>
                </a:ext>
              </a:extLst>
            </p:cNvPr>
            <p:cNvSpPr txBox="1"/>
            <p:nvPr/>
          </p:nvSpPr>
          <p:spPr>
            <a:xfrm>
              <a:off x="3294093" y="378489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30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547E51B-6C54-018A-CBB6-2C70DFEF0DEF}"/>
                </a:ext>
              </a:extLst>
            </p:cNvPr>
            <p:cNvSpPr txBox="1"/>
            <p:nvPr/>
          </p:nvSpPr>
          <p:spPr>
            <a:xfrm>
              <a:off x="4124099" y="378489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40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3219963-FB73-DDE2-E66C-784746FF8D32}"/>
                </a:ext>
              </a:extLst>
            </p:cNvPr>
            <p:cNvSpPr txBox="1"/>
            <p:nvPr/>
          </p:nvSpPr>
          <p:spPr>
            <a:xfrm>
              <a:off x="5003747" y="3777060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50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2CF9297-5618-53F7-CE89-9FC13F56DD1C}"/>
                </a:ext>
              </a:extLst>
            </p:cNvPr>
            <p:cNvSpPr txBox="1"/>
            <p:nvPr/>
          </p:nvSpPr>
          <p:spPr>
            <a:xfrm>
              <a:off x="5152772" y="3619725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544F177-0EF7-A550-A352-77B5693199C3}"/>
                  </a:ext>
                </a:extLst>
              </p:cNvPr>
              <p:cNvSpPr txBox="1"/>
              <p:nvPr/>
            </p:nvSpPr>
            <p:spPr>
              <a:xfrm>
                <a:off x="6711827" y="4655820"/>
                <a:ext cx="4564380" cy="1184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nod</m:t>
                        </m:r>
                      </m:sub>
                    </m:sSub>
                    <m:r>
                      <m:rPr>
                        <m:lit/>
                      </m:rP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≈0.5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 the system reaches to a threshold and starts to develop and order</a:t>
                </a:r>
              </a:p>
              <a:p>
                <a:endParaRPr lang="en-US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In the high polarization regime, the pairing gets weaker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544F177-0EF7-A550-A352-77B5693199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827" y="4655820"/>
                <a:ext cx="4564380" cy="1184940"/>
              </a:xfrm>
              <a:prstGeom prst="rect">
                <a:avLst/>
              </a:prstGeom>
              <a:blipFill>
                <a:blip r:embed="rId10"/>
                <a:stretch>
                  <a:fillRect l="-401" t="-1031" b="-4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9745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7B1F44-FE57-B798-99CE-226B38E8D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5CE4880-B968-014A-9272-A91F1C6AC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85B0C8-2276-1083-E4D9-115D10155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15847E4B-3184-399C-2FB4-569D880F7CB8}"/>
              </a:ext>
            </a:extLst>
          </p:cNvPr>
          <p:cNvSpPr>
            <a:spLocks noGrp="1"/>
          </p:cNvSpPr>
          <p:nvPr/>
        </p:nvSpPr>
        <p:spPr>
          <a:xfrm>
            <a:off x="14642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3F0A542D-09A4-F243-39DE-5BEDF39CE7B3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8D7E4ABE-F839-F888-E248-43CF38788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To higher polarization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65F27BC-A536-91E7-F4B2-1F022AB7F670}"/>
              </a:ext>
            </a:extLst>
          </p:cNvPr>
          <p:cNvGrpSpPr/>
          <p:nvPr/>
        </p:nvGrpSpPr>
        <p:grpSpPr>
          <a:xfrm>
            <a:off x="185306" y="1021084"/>
            <a:ext cx="5610728" cy="3284652"/>
            <a:chOff x="185306" y="1021084"/>
            <a:chExt cx="5610728" cy="32846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C440A88-C4F7-9B85-41BA-6A64F5B49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71" t="2992" r="13985" b="21412"/>
            <a:stretch>
              <a:fillRect/>
            </a:stretch>
          </p:blipFill>
          <p:spPr>
            <a:xfrm>
              <a:off x="842751" y="1021084"/>
              <a:ext cx="4355796" cy="278129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910EB12-E4B0-56D6-0445-9EE59A0F5DC1}"/>
                    </a:ext>
                  </a:extLst>
                </p:cNvPr>
                <p:cNvSpPr txBox="1"/>
                <p:nvPr/>
              </p:nvSpPr>
              <p:spPr>
                <a:xfrm rot="16200000">
                  <a:off x="5074779" y="2139441"/>
                  <a:ext cx="1145698" cy="2968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nod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tot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910EB12-E4B0-56D6-0445-9EE59A0F5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074779" y="2139441"/>
                  <a:ext cx="1145698" cy="296813"/>
                </a:xfrm>
                <a:prstGeom prst="rect">
                  <a:avLst/>
                </a:prstGeom>
                <a:blipFill>
                  <a:blip r:embed="rId3"/>
                  <a:stretch>
                    <a:fillRect t="-2660" r="-26531" b="-42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A7C77A-DDFC-E17A-AD37-DAFB6C5B79BC}"/>
                    </a:ext>
                  </a:extLst>
                </p:cNvPr>
                <p:cNvSpPr txBox="1"/>
                <p:nvPr/>
              </p:nvSpPr>
              <p:spPr>
                <a:xfrm rot="16200000">
                  <a:off x="-16960" y="2167840"/>
                  <a:ext cx="6815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</m:d>
                        <m:r>
                          <m:rPr>
                            <m:lit/>
                          </m:r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A7C77A-DDFC-E17A-AD37-DAFB6C5B79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6960" y="2167840"/>
                  <a:ext cx="681532" cy="276999"/>
                </a:xfrm>
                <a:prstGeom prst="rect">
                  <a:avLst/>
                </a:prstGeom>
                <a:blipFill>
                  <a:blip r:embed="rId4"/>
                  <a:stretch>
                    <a:fillRect t="-893" r="-369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8B99288-6E17-E9D8-2D0D-2B0CF2CE2441}"/>
                    </a:ext>
                  </a:extLst>
                </p:cNvPr>
                <p:cNvSpPr txBox="1"/>
                <p:nvPr/>
              </p:nvSpPr>
              <p:spPr>
                <a:xfrm>
                  <a:off x="2770143" y="4028737"/>
                  <a:ext cx="60651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8B99288-6E17-E9D8-2D0D-2B0CF2CE24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0143" y="4028737"/>
                  <a:ext cx="60651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7000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A369F4B-353B-1552-AD47-EEC32F2B7FE1}"/>
                </a:ext>
              </a:extLst>
            </p:cNvPr>
            <p:cNvSpPr txBox="1"/>
            <p:nvPr/>
          </p:nvSpPr>
          <p:spPr>
            <a:xfrm>
              <a:off x="478545" y="1111295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88B4124-ED3E-3E4B-FFA5-887BBE34176E}"/>
                </a:ext>
              </a:extLst>
            </p:cNvPr>
            <p:cNvSpPr txBox="1"/>
            <p:nvPr/>
          </p:nvSpPr>
          <p:spPr>
            <a:xfrm>
              <a:off x="478545" y="164142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0.4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C3FF4E-E32E-C72A-4741-B220CE365DC0}"/>
                </a:ext>
              </a:extLst>
            </p:cNvPr>
            <p:cNvSpPr txBox="1"/>
            <p:nvPr/>
          </p:nvSpPr>
          <p:spPr>
            <a:xfrm>
              <a:off x="478545" y="216783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0684C1B-4086-7464-280A-DF2B704D66A4}"/>
                </a:ext>
              </a:extLst>
            </p:cNvPr>
            <p:cNvSpPr txBox="1"/>
            <p:nvPr/>
          </p:nvSpPr>
          <p:spPr>
            <a:xfrm>
              <a:off x="478545" y="2647106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5C00EED-04E3-2A43-B91B-831E8BFBD001}"/>
                </a:ext>
              </a:extLst>
            </p:cNvPr>
            <p:cNvSpPr txBox="1"/>
            <p:nvPr/>
          </p:nvSpPr>
          <p:spPr>
            <a:xfrm>
              <a:off x="478545" y="3181121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0.1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7582345-394B-8E58-58E7-EF50FD1FE4D0}"/>
                </a:ext>
              </a:extLst>
            </p:cNvPr>
            <p:cNvSpPr txBox="1"/>
            <p:nvPr/>
          </p:nvSpPr>
          <p:spPr>
            <a:xfrm>
              <a:off x="646654" y="373948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F3271C6-032A-B830-1E1F-4EB90DEEC1E9}"/>
                </a:ext>
              </a:extLst>
            </p:cNvPr>
            <p:cNvSpPr txBox="1"/>
            <p:nvPr/>
          </p:nvSpPr>
          <p:spPr>
            <a:xfrm>
              <a:off x="5135015" y="1111295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0.5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5666017-38CA-8C1D-1D0D-FAFF73BBDE52}"/>
                </a:ext>
              </a:extLst>
            </p:cNvPr>
            <p:cNvSpPr txBox="1"/>
            <p:nvPr/>
          </p:nvSpPr>
          <p:spPr>
            <a:xfrm>
              <a:off x="5135015" y="164142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F392C4D-E55E-5BED-7E6C-CF582B025E38}"/>
                </a:ext>
              </a:extLst>
            </p:cNvPr>
            <p:cNvSpPr txBox="1"/>
            <p:nvPr/>
          </p:nvSpPr>
          <p:spPr>
            <a:xfrm>
              <a:off x="5135015" y="216783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C34A55E-6C77-C022-7C22-3BC4F6CA54B8}"/>
                </a:ext>
              </a:extLst>
            </p:cNvPr>
            <p:cNvSpPr txBox="1"/>
            <p:nvPr/>
          </p:nvSpPr>
          <p:spPr>
            <a:xfrm>
              <a:off x="5135015" y="2647106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0.2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36F4249-06B9-24B3-9260-A8DFD5009E4F}"/>
                </a:ext>
              </a:extLst>
            </p:cNvPr>
            <p:cNvSpPr txBox="1"/>
            <p:nvPr/>
          </p:nvSpPr>
          <p:spPr>
            <a:xfrm>
              <a:off x="5135015" y="3181121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0.1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039C214-4AF8-7E96-7D0A-6A61FE1C4757}"/>
                </a:ext>
              </a:extLst>
            </p:cNvPr>
            <p:cNvSpPr txBox="1"/>
            <p:nvPr/>
          </p:nvSpPr>
          <p:spPr>
            <a:xfrm>
              <a:off x="1583902" y="379361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10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F38A53C-2D5D-6036-F92A-15D57FC74172}"/>
                </a:ext>
              </a:extLst>
            </p:cNvPr>
            <p:cNvSpPr txBox="1"/>
            <p:nvPr/>
          </p:nvSpPr>
          <p:spPr>
            <a:xfrm>
              <a:off x="2400221" y="3793614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20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B1CF869-998C-B25D-619F-61722E9618B0}"/>
                </a:ext>
              </a:extLst>
            </p:cNvPr>
            <p:cNvSpPr txBox="1"/>
            <p:nvPr/>
          </p:nvSpPr>
          <p:spPr>
            <a:xfrm>
              <a:off x="3294093" y="378489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30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7A9658A-98E5-6280-A614-61CBCCDFB0CF}"/>
                </a:ext>
              </a:extLst>
            </p:cNvPr>
            <p:cNvSpPr txBox="1"/>
            <p:nvPr/>
          </p:nvSpPr>
          <p:spPr>
            <a:xfrm>
              <a:off x="4124099" y="3784899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40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C04B22-4D81-93C1-B047-C1D34C0BE85D}"/>
                </a:ext>
              </a:extLst>
            </p:cNvPr>
            <p:cNvSpPr txBox="1"/>
            <p:nvPr/>
          </p:nvSpPr>
          <p:spPr>
            <a:xfrm>
              <a:off x="5003747" y="3777060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50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A95ECB9-1F63-6EB2-5D46-32FB807C1142}"/>
                </a:ext>
              </a:extLst>
            </p:cNvPr>
            <p:cNvSpPr txBox="1"/>
            <p:nvPr/>
          </p:nvSpPr>
          <p:spPr>
            <a:xfrm>
              <a:off x="5152772" y="3619725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2E2CE2F-F30C-D8C3-BD07-3777AB642C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5" r="7104" b="22438"/>
          <a:stretch>
            <a:fillRect/>
          </a:stretch>
        </p:blipFill>
        <p:spPr>
          <a:xfrm>
            <a:off x="3545" y="4532091"/>
            <a:ext cx="11325871" cy="1685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F7F57E-1294-C3DD-4845-4C79B3C6AF92}"/>
                  </a:ext>
                </a:extLst>
              </p:cNvPr>
              <p:cNvSpPr txBox="1"/>
              <p:nvPr/>
            </p:nvSpPr>
            <p:spPr>
              <a:xfrm>
                <a:off x="11007762" y="4070613"/>
                <a:ext cx="120956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m:rPr>
                          <m:lit/>
                        </m:rP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F7F57E-1294-C3DD-4845-4C79B3C6A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7762" y="4070613"/>
                <a:ext cx="1209562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A10B6B05-DE53-B367-EA6E-495DCEB79096}"/>
              </a:ext>
            </a:extLst>
          </p:cNvPr>
          <p:cNvGrpSpPr/>
          <p:nvPr/>
        </p:nvGrpSpPr>
        <p:grpSpPr>
          <a:xfrm>
            <a:off x="11480910" y="4747606"/>
            <a:ext cx="559595" cy="1254798"/>
            <a:chOff x="3934413" y="2184951"/>
            <a:chExt cx="559595" cy="125479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7D5CD40-867B-95DE-E7CC-F82A2D21E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85151" t="13667" r="12644" b="57737"/>
            <a:stretch>
              <a:fillRect/>
            </a:stretch>
          </p:blipFill>
          <p:spPr>
            <a:xfrm>
              <a:off x="3934413" y="2271903"/>
              <a:ext cx="102394" cy="108585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528547C-5F6A-0524-CF66-FE100CE201C6}"/>
                </a:ext>
              </a:extLst>
            </p:cNvPr>
            <p:cNvSpPr txBox="1"/>
            <p:nvPr/>
          </p:nvSpPr>
          <p:spPr>
            <a:xfrm>
              <a:off x="4028208" y="2184951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2262B8-78C0-1792-DF79-38179058535C}"/>
                </a:ext>
              </a:extLst>
            </p:cNvPr>
            <p:cNvSpPr txBox="1"/>
            <p:nvPr/>
          </p:nvSpPr>
          <p:spPr>
            <a:xfrm>
              <a:off x="4028208" y="3162750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6D94D37-A0D1-0DF0-D603-957CF697C667}"/>
                  </a:ext>
                </a:extLst>
              </p:cNvPr>
              <p:cNvSpPr txBox="1"/>
              <p:nvPr/>
            </p:nvSpPr>
            <p:spPr>
              <a:xfrm>
                <a:off x="11305365" y="6318846"/>
                <a:ext cx="6065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6D94D37-A0D1-0DF0-D603-957CF697C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5365" y="6318846"/>
                <a:ext cx="606513" cy="276999"/>
              </a:xfrm>
              <a:prstGeom prst="rect">
                <a:avLst/>
              </a:prstGeom>
              <a:blipFill>
                <a:blip r:embed="rId13"/>
                <a:stretch>
                  <a:fillRect l="-8081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E33E7E4-632C-06DE-AEC0-7B6C43C17E62}"/>
              </a:ext>
            </a:extLst>
          </p:cNvPr>
          <p:cNvCxnSpPr>
            <a:cxnSpLocks/>
          </p:cNvCxnSpPr>
          <p:nvPr/>
        </p:nvCxnSpPr>
        <p:spPr>
          <a:xfrm>
            <a:off x="223114" y="6380197"/>
            <a:ext cx="11106302" cy="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11D5EA8-FBD4-795F-27D6-0981F777E391}"/>
              </a:ext>
            </a:extLst>
          </p:cNvPr>
          <p:cNvCxnSpPr>
            <a:cxnSpLocks/>
          </p:cNvCxnSpPr>
          <p:nvPr/>
        </p:nvCxnSpPr>
        <p:spPr>
          <a:xfrm rot="5400000">
            <a:off x="837665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8A0694-B430-9F1F-96AA-3160B9F75AA0}"/>
              </a:ext>
            </a:extLst>
          </p:cNvPr>
          <p:cNvCxnSpPr>
            <a:cxnSpLocks/>
          </p:cNvCxnSpPr>
          <p:nvPr/>
        </p:nvCxnSpPr>
        <p:spPr>
          <a:xfrm rot="5400000">
            <a:off x="2425673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99E5536-1985-2E79-6649-9E895F1D44DD}"/>
              </a:ext>
            </a:extLst>
          </p:cNvPr>
          <p:cNvCxnSpPr>
            <a:cxnSpLocks/>
          </p:cNvCxnSpPr>
          <p:nvPr/>
        </p:nvCxnSpPr>
        <p:spPr>
          <a:xfrm rot="5400000">
            <a:off x="3923884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921730D-4292-4D4F-8C55-9277BB61E628}"/>
              </a:ext>
            </a:extLst>
          </p:cNvPr>
          <p:cNvCxnSpPr>
            <a:cxnSpLocks/>
          </p:cNvCxnSpPr>
          <p:nvPr/>
        </p:nvCxnSpPr>
        <p:spPr>
          <a:xfrm rot="5400000">
            <a:off x="5621620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A153DA1-53F8-F217-4D0B-4EB1577BDE46}"/>
              </a:ext>
            </a:extLst>
          </p:cNvPr>
          <p:cNvCxnSpPr>
            <a:cxnSpLocks/>
          </p:cNvCxnSpPr>
          <p:nvPr/>
        </p:nvCxnSpPr>
        <p:spPr>
          <a:xfrm rot="5400000">
            <a:off x="7270469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564FBB7-7C33-6BE0-93D3-3845CC9F709C}"/>
              </a:ext>
            </a:extLst>
          </p:cNvPr>
          <p:cNvCxnSpPr>
            <a:cxnSpLocks/>
          </p:cNvCxnSpPr>
          <p:nvPr/>
        </p:nvCxnSpPr>
        <p:spPr>
          <a:xfrm rot="5400000">
            <a:off x="8768680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FFB3221-E74C-42B0-5454-2A4EA622C669}"/>
              </a:ext>
            </a:extLst>
          </p:cNvPr>
          <p:cNvCxnSpPr>
            <a:cxnSpLocks/>
          </p:cNvCxnSpPr>
          <p:nvPr/>
        </p:nvCxnSpPr>
        <p:spPr>
          <a:xfrm rot="5400000">
            <a:off x="10466416" y="6375400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7AF42AF-533C-25D4-B027-F694EC82950B}"/>
              </a:ext>
            </a:extLst>
          </p:cNvPr>
          <p:cNvSpPr txBox="1"/>
          <p:nvPr/>
        </p:nvSpPr>
        <p:spPr>
          <a:xfrm>
            <a:off x="2304343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10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43A3F9B-B568-110D-240D-A1C046F264AB}"/>
              </a:ext>
            </a:extLst>
          </p:cNvPr>
          <p:cNvSpPr txBox="1"/>
          <p:nvPr/>
        </p:nvSpPr>
        <p:spPr>
          <a:xfrm>
            <a:off x="3818221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20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EE5BD56-54A6-D191-F1BA-853D09F95C36}"/>
              </a:ext>
            </a:extLst>
          </p:cNvPr>
          <p:cNvSpPr txBox="1"/>
          <p:nvPr/>
        </p:nvSpPr>
        <p:spPr>
          <a:xfrm>
            <a:off x="7157512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30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56FCAC-3D7A-8BA8-E4A5-F4DF5F2E144A}"/>
              </a:ext>
            </a:extLst>
          </p:cNvPr>
          <p:cNvSpPr txBox="1"/>
          <p:nvPr/>
        </p:nvSpPr>
        <p:spPr>
          <a:xfrm>
            <a:off x="10369126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40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1FED979-F02E-CDEC-7349-246C59E26069}"/>
              </a:ext>
            </a:extLst>
          </p:cNvPr>
          <p:cNvSpPr txBox="1"/>
          <p:nvPr/>
        </p:nvSpPr>
        <p:spPr>
          <a:xfrm>
            <a:off x="8671390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  <a:latin typeface="Montserrat Medium" pitchFamily="2" charset="0"/>
              </a:rPr>
              <a:t>35</a:t>
            </a:r>
            <a:endParaRPr lang="en-US" sz="12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E080F40-6FD7-D051-7B24-661EA86585B1}"/>
              </a:ext>
            </a:extLst>
          </p:cNvPr>
          <p:cNvSpPr txBox="1"/>
          <p:nvPr/>
        </p:nvSpPr>
        <p:spPr>
          <a:xfrm>
            <a:off x="5532873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  <a:latin typeface="Montserrat Medium" pitchFamily="2" charset="0"/>
              </a:rPr>
              <a:t>25</a:t>
            </a:r>
            <a:endParaRPr lang="en-US" sz="12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52655BD-D127-E984-BB8B-0AC156A12E74}"/>
              </a:ext>
            </a:extLst>
          </p:cNvPr>
          <p:cNvSpPr txBox="1"/>
          <p:nvPr/>
        </p:nvSpPr>
        <p:spPr>
          <a:xfrm>
            <a:off x="801760" y="652780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  <a:latin typeface="Montserrat Medium" pitchFamily="2" charset="0"/>
              </a:rPr>
              <a:t>5</a:t>
            </a:r>
            <a:endParaRPr lang="en-US" sz="12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A056C5-C231-FEAB-12D3-F6A1319F87F4}"/>
              </a:ext>
            </a:extLst>
          </p:cNvPr>
          <p:cNvGrpSpPr/>
          <p:nvPr/>
        </p:nvGrpSpPr>
        <p:grpSpPr>
          <a:xfrm>
            <a:off x="6236440" y="935670"/>
            <a:ext cx="5515154" cy="2278990"/>
            <a:chOff x="6198431" y="975482"/>
            <a:chExt cx="5515154" cy="227899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852803-EE4A-C101-F9BC-5BC862769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6008" y="975482"/>
              <a:ext cx="2757577" cy="227899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7988163-A8E3-B3B1-7ABF-BCD3AEA6C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431" y="975482"/>
              <a:ext cx="2757577" cy="227899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1C13008-1FCB-5556-8E92-94195234B91D}"/>
                  </a:ext>
                </a:extLst>
              </p:cNvPr>
              <p:cNvSpPr txBox="1"/>
              <p:nvPr/>
            </p:nvSpPr>
            <p:spPr>
              <a:xfrm>
                <a:off x="7482840" y="4112488"/>
                <a:ext cx="2188227" cy="3186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pt-BR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1C13008-1FCB-5556-8E92-94195234B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840" y="4112488"/>
                <a:ext cx="2188227" cy="318677"/>
              </a:xfrm>
              <a:prstGeom prst="rect">
                <a:avLst/>
              </a:prstGeom>
              <a:blipFill>
                <a:blip r:embed="rId16"/>
                <a:stretch>
                  <a:fillRect l="-1955" r="-27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96AC0AE-E79F-2DD0-2F8D-6BBF32BC3D26}"/>
                  </a:ext>
                </a:extLst>
              </p:cNvPr>
              <p:cNvSpPr txBox="1"/>
              <p:nvPr/>
            </p:nvSpPr>
            <p:spPr>
              <a:xfrm>
                <a:off x="7399020" y="3429000"/>
                <a:ext cx="3067635" cy="566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nod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arg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𝐫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𝐫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96AC0AE-E79F-2DD0-2F8D-6BBF32BC3D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020" y="3429000"/>
                <a:ext cx="3067635" cy="56643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9536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09AAF1-457C-6DFB-CA87-92F98A148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61DC7A-57A5-2652-83EC-A7B53D0D4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" y="134293"/>
            <a:ext cx="5514975" cy="62662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bg1"/>
                </a:solidFill>
                <a:latin typeface="Montserrat Black" pitchFamily="2" charset="0"/>
              </a:rPr>
              <a:t>Ultracold Fermi gas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518995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7911E68-83DD-EEC8-DF77-2778A0BE864B}"/>
                  </a:ext>
                </a:extLst>
              </p:cNvPr>
              <p:cNvSpPr txBox="1"/>
              <p:nvPr/>
            </p:nvSpPr>
            <p:spPr>
              <a:xfrm>
                <a:off x="124660" y="943269"/>
                <a:ext cx="5666546" cy="5249902"/>
              </a:xfrm>
              <a:prstGeom prst="rect">
                <a:avLst/>
              </a:prstGeom>
            </p:spPr>
            <p:txBody>
              <a:bodyPr rot="0" spcFirstLastPara="0" vertOverflow="overflow" horzOverflow="overflow" vert="horz" lIns="91440" tIns="45720" rIns="91440" bIns="45720" numCol="1" spcCol="0" rtlCol="0" fromWordArt="0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BCS regime: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Weakly interacting limit (|Δ| &lt;&lt; 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ε</a:t>
                </a:r>
                <a:r>
                  <a:rPr lang="en-US" sz="1400" baseline="-25000" dirty="0" err="1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)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Long coherence length (ξ   &gt;&gt; k</a:t>
                </a:r>
                <a:r>
                  <a:rPr lang="en-US" sz="14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baseline="30000" dirty="0">
                    <a:solidFill>
                      <a:schemeClr val="bg1"/>
                    </a:solidFill>
                    <a:latin typeface="Montserrat Medium" pitchFamily="2" charset="0"/>
                  </a:rPr>
                  <a:t>-1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)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Spatially extended Cooper pairs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BEC regime: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Coherence length ξ &lt;&lt; k</a:t>
                </a:r>
                <a:r>
                  <a:rPr lang="en-US" sz="14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baseline="30000" dirty="0">
                    <a:solidFill>
                      <a:schemeClr val="bg1"/>
                    </a:solidFill>
                    <a:latin typeface="Montserrat Medium" pitchFamily="2" charset="0"/>
                  </a:rPr>
                  <a:t>-1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Tightly bound dimers (|Δ| &gt;&gt; 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ε</a:t>
                </a:r>
                <a:r>
                  <a:rPr lang="en-US" sz="1400" baseline="-25000" dirty="0" err="1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), molecular condensate</a:t>
                </a:r>
              </a:p>
              <a:p>
                <a:pPr marL="514350" lvl="1">
                  <a:lnSpc>
                    <a:spcPct val="90000"/>
                  </a:lnSpc>
                  <a:spcAft>
                    <a:spcPts val="600"/>
                  </a:spcAft>
                </a:pPr>
                <a:endParaRPr lang="en-US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Unitary Fermi gas (UFG):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Strongly interacting regime (|Δ| ~ 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ε</a:t>
                </a:r>
                <a:r>
                  <a:rPr lang="en-US" sz="1400" baseline="-25000" dirty="0" err="1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/2)</a:t>
                </a:r>
              </a:p>
              <a:p>
                <a:pPr marL="1200150" lvl="2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  <a:latin typeface="Montserrat Medium" pitchFamily="2" charset="0"/>
                  </a:rPr>
                  <a:t>Neutron stars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05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</m:d>
                    <m:r>
                      <a:rPr lang="en-US" sz="105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05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/5</m:t>
                    </m:r>
                  </m:oMath>
                </a14:m>
                <a:endParaRPr lang="en-US" sz="105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1200150" lvl="2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  <a:latin typeface="Montserrat Medium" pitchFamily="2" charset="0"/>
                  </a:rPr>
                  <a:t>Atomic nuclei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0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</m:d>
                    <m:r>
                      <a:rPr lang="en-US" sz="105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05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endParaRPr lang="en-US" sz="105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1200150" lvl="2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  <a:latin typeface="Montserrat Medium" pitchFamily="2" charset="0"/>
                  </a:rPr>
                  <a:t>He3 and electronic systems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0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</m:d>
                    <m:r>
                      <a:rPr lang="en-US" sz="105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05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endParaRPr lang="en-US" sz="105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Strong pairing correlations with short coherence length (ξ  ~  k</a:t>
                </a:r>
                <a:r>
                  <a:rPr lang="en-US" sz="14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baseline="30000" dirty="0">
                    <a:solidFill>
                      <a:schemeClr val="bg1"/>
                    </a:solidFill>
                    <a:latin typeface="Montserrat Medium" pitchFamily="2" charset="0"/>
                  </a:rPr>
                  <a:t>-1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)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Dilute system: interaction range r</a:t>
                </a:r>
                <a:r>
                  <a:rPr lang="en-US" sz="14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e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 &lt;&lt; k</a:t>
                </a:r>
                <a:r>
                  <a:rPr lang="en-US" sz="14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F</a:t>
                </a:r>
                <a:r>
                  <a:rPr lang="en-US" sz="1400" baseline="30000" dirty="0">
                    <a:solidFill>
                      <a:schemeClr val="bg1"/>
                    </a:solidFill>
                    <a:latin typeface="Montserrat Medium" pitchFamily="2" charset="0"/>
                  </a:rPr>
                  <a:t>-1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 &lt;&lt; |a</a:t>
                </a:r>
                <a:r>
                  <a:rPr lang="en-US" sz="14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s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|</a:t>
                </a:r>
              </a:p>
              <a:p>
                <a:pPr marL="742950" lvl="1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Energies, gaps, and thermodynamics depend only on density, up to universal constants</a:t>
                </a:r>
              </a:p>
              <a:p>
                <a:pPr marL="1200150" lvl="2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Bertsch parameter ξ≈0.37 </a:t>
                </a:r>
              </a:p>
              <a:p>
                <a:pPr marL="1200150" lvl="2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Superfluid critical temperature Tc/TF ≈ 0.167 at unitarity)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7911E68-83DD-EEC8-DF77-2778A0BE8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60" y="943269"/>
                <a:ext cx="5666546" cy="5249902"/>
              </a:xfrm>
              <a:prstGeom prst="rect">
                <a:avLst/>
              </a:prstGeom>
              <a:blipFill>
                <a:blip r:embed="rId2"/>
                <a:stretch>
                  <a:fillRect t="-697" b="-104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19" descr="Diagram&#10;&#10;Description automatically generated">
            <a:extLst>
              <a:ext uri="{FF2B5EF4-FFF2-40B4-BE49-F238E27FC236}">
                <a16:creationId xmlns:a16="http://schemas.microsoft.com/office/drawing/2014/main" id="{E227F245-0712-37B6-33F5-90E5860D2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946" y="186268"/>
            <a:ext cx="5999054" cy="648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80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650FE1-1221-EEA9-C7DE-E4E333C25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D223636-0299-43DD-ED64-497B266ED2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9137A2F-EFBF-2342-1BB7-79E07E14E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AD5553BA-6255-F9BD-94D8-D1AB3ABA8DD6}"/>
              </a:ext>
            </a:extLst>
          </p:cNvPr>
          <p:cNvSpPr>
            <a:spLocks noGrp="1"/>
          </p:cNvSpPr>
          <p:nvPr/>
        </p:nvSpPr>
        <p:spPr>
          <a:xfrm>
            <a:off x="14642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FAA99F6E-B45B-EBE3-E1E0-7A20804BDD5A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BB63852D-A7A3-7836-48E7-220B88E8A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Relaxation of the nodal lines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B9B26A-1F36-796C-26D2-51C77C65154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18" t="2652" r="17047" b="13837"/>
          <a:stretch>
            <a:fillRect/>
          </a:stretch>
        </p:blipFill>
        <p:spPr>
          <a:xfrm>
            <a:off x="762000" y="1854200"/>
            <a:ext cx="3079750" cy="31710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51FEDB-317A-C406-6E71-747FF7845FCC}"/>
              </a:ext>
            </a:extLst>
          </p:cNvPr>
          <p:cNvSpPr txBox="1"/>
          <p:nvPr/>
        </p:nvSpPr>
        <p:spPr>
          <a:xfrm>
            <a:off x="6124633" y="2347642"/>
            <a:ext cx="5353050" cy="307777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6B133C-8E2E-DD10-717C-2B247F8434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151" t="13667" r="12644" b="57737"/>
          <a:stretch>
            <a:fillRect/>
          </a:stretch>
        </p:blipFill>
        <p:spPr>
          <a:xfrm>
            <a:off x="3934413" y="2271903"/>
            <a:ext cx="102394" cy="1085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5A58BE1-A255-F4B9-95F3-AF6ECF673D38}"/>
                  </a:ext>
                </a:extLst>
              </p:cNvPr>
              <p:cNvSpPr txBox="1"/>
              <p:nvPr/>
            </p:nvSpPr>
            <p:spPr>
              <a:xfrm>
                <a:off x="3785338" y="1946083"/>
                <a:ext cx="6815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5A58BE1-A255-F4B9-95F3-AF6ECF673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338" y="1946083"/>
                <a:ext cx="681532" cy="276999"/>
              </a:xfrm>
              <a:prstGeom prst="rect">
                <a:avLst/>
              </a:prstGeom>
              <a:blipFill>
                <a:blip r:embed="rId3"/>
                <a:stretch>
                  <a:fillRect r="-893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3062102B-5869-7C90-DB6B-4430901791A2}"/>
              </a:ext>
            </a:extLst>
          </p:cNvPr>
          <p:cNvSpPr txBox="1"/>
          <p:nvPr/>
        </p:nvSpPr>
        <p:spPr>
          <a:xfrm>
            <a:off x="4028208" y="2184951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0.5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9AB9F0-7673-9240-CC8E-FF18071D9C8A}"/>
              </a:ext>
            </a:extLst>
          </p:cNvPr>
          <p:cNvSpPr txBox="1"/>
          <p:nvPr/>
        </p:nvSpPr>
        <p:spPr>
          <a:xfrm>
            <a:off x="4028208" y="316275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B715BC7-DE22-0F4C-8D1D-A63197167D9F}"/>
              </a:ext>
            </a:extLst>
          </p:cNvPr>
          <p:cNvCxnSpPr>
            <a:cxnSpLocks/>
          </p:cNvCxnSpPr>
          <p:nvPr/>
        </p:nvCxnSpPr>
        <p:spPr>
          <a:xfrm flipV="1">
            <a:off x="628650" y="1758950"/>
            <a:ext cx="0" cy="332105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7CD2448-81EB-0F9D-7301-E6F0D5D9E060}"/>
              </a:ext>
            </a:extLst>
          </p:cNvPr>
          <p:cNvCxnSpPr>
            <a:cxnSpLocks/>
          </p:cNvCxnSpPr>
          <p:nvPr/>
        </p:nvCxnSpPr>
        <p:spPr>
          <a:xfrm rot="5400000" flipV="1">
            <a:off x="2290559" y="3419475"/>
            <a:ext cx="0" cy="332105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A3880B3-A481-ECC4-387A-7024BE482D36}"/>
                  </a:ext>
                </a:extLst>
              </p:cNvPr>
              <p:cNvSpPr txBox="1"/>
              <p:nvPr/>
            </p:nvSpPr>
            <p:spPr>
              <a:xfrm>
                <a:off x="0" y="1620450"/>
                <a:ext cx="6065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A3880B3-A481-ECC4-387A-7024BE482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450"/>
                <a:ext cx="606513" cy="276999"/>
              </a:xfrm>
              <a:prstGeom prst="rect">
                <a:avLst/>
              </a:prstGeom>
              <a:blipFill>
                <a:blip r:embed="rId4"/>
                <a:stretch>
                  <a:fillRect l="-7071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9A8F44B-4FB3-B3F9-EE98-4ED971DCD512}"/>
                  </a:ext>
                </a:extLst>
              </p:cNvPr>
              <p:cNvSpPr txBox="1"/>
              <p:nvPr/>
            </p:nvSpPr>
            <p:spPr>
              <a:xfrm>
                <a:off x="3851541" y="5081660"/>
                <a:ext cx="6428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ms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9A8F44B-4FB3-B3F9-EE98-4ED971DCD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541" y="5081660"/>
                <a:ext cx="642805" cy="276999"/>
              </a:xfrm>
              <a:prstGeom prst="rect">
                <a:avLst/>
              </a:prstGeom>
              <a:blipFill>
                <a:blip r:embed="rId5"/>
                <a:stretch>
                  <a:fillRect l="-7619" r="-12381" b="-4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9F5E5E47-27FD-4B6B-AF1A-0CDA8458B4F4}"/>
              </a:ext>
            </a:extLst>
          </p:cNvPr>
          <p:cNvSpPr txBox="1"/>
          <p:nvPr/>
        </p:nvSpPr>
        <p:spPr>
          <a:xfrm>
            <a:off x="222990" y="2450767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35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0643FC0-1FF9-6445-FD1B-0C88E590532E}"/>
              </a:ext>
            </a:extLst>
          </p:cNvPr>
          <p:cNvSpPr txBox="1"/>
          <p:nvPr/>
        </p:nvSpPr>
        <p:spPr>
          <a:xfrm>
            <a:off x="221027" y="4250494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25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CCDB0B0-21DF-1FDC-2AED-BC71C4B3F028}"/>
              </a:ext>
            </a:extLst>
          </p:cNvPr>
          <p:cNvSpPr txBox="1"/>
          <p:nvPr/>
        </p:nvSpPr>
        <p:spPr>
          <a:xfrm>
            <a:off x="1327890" y="5163304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243942-34EB-61F0-C1FE-9F1DC18E45AF}"/>
              </a:ext>
            </a:extLst>
          </p:cNvPr>
          <p:cNvSpPr txBox="1"/>
          <p:nvPr/>
        </p:nvSpPr>
        <p:spPr>
          <a:xfrm>
            <a:off x="2994252" y="5163304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10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875127C-E636-5450-0243-E66D7D753B55}"/>
              </a:ext>
            </a:extLst>
          </p:cNvPr>
          <p:cNvCxnSpPr/>
          <p:nvPr/>
        </p:nvCxnSpPr>
        <p:spPr>
          <a:xfrm>
            <a:off x="521970" y="2589266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1FA1CA1-7866-E2FA-B668-76A98E8D3A8E}"/>
              </a:ext>
            </a:extLst>
          </p:cNvPr>
          <p:cNvCxnSpPr/>
          <p:nvPr/>
        </p:nvCxnSpPr>
        <p:spPr>
          <a:xfrm>
            <a:off x="521970" y="4387586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73B9DCC-6567-7F3D-9346-D382FBC0B9CA}"/>
              </a:ext>
            </a:extLst>
          </p:cNvPr>
          <p:cNvCxnSpPr>
            <a:cxnSpLocks/>
          </p:cNvCxnSpPr>
          <p:nvPr/>
        </p:nvCxnSpPr>
        <p:spPr>
          <a:xfrm rot="5400000">
            <a:off x="1371317" y="5081076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646406E-7239-762D-A334-6FAC1AB092C7}"/>
              </a:ext>
            </a:extLst>
          </p:cNvPr>
          <p:cNvCxnSpPr>
            <a:cxnSpLocks/>
          </p:cNvCxnSpPr>
          <p:nvPr/>
        </p:nvCxnSpPr>
        <p:spPr>
          <a:xfrm rot="5400000">
            <a:off x="3059864" y="5081076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D09FAB1-4607-5D47-D322-D5A393A06E4A}"/>
              </a:ext>
            </a:extLst>
          </p:cNvPr>
          <p:cNvSpPr txBox="1"/>
          <p:nvPr/>
        </p:nvSpPr>
        <p:spPr>
          <a:xfrm>
            <a:off x="4832905" y="1946082"/>
            <a:ext cx="700666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The presented structures do not necessarily form a stable minima.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These configurations can evolve into one another.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In medium polarization regime, it evolves into another however </a:t>
            </a:r>
            <a:r>
              <a:rPr lang="en-US" sz="1800" b="1" dirty="0">
                <a:solidFill>
                  <a:schemeClr val="bg1"/>
                </a:solidFill>
                <a:latin typeface="Montserrat Medium" pitchFamily="2" charset="0"/>
              </a:rPr>
              <a:t>keeps the same</a:t>
            </a: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 liquid-crystal-like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In high polarization regime, it develops </a:t>
            </a:r>
            <a:r>
              <a:rPr lang="en-US" sz="1800" b="1" dirty="0">
                <a:solidFill>
                  <a:schemeClr val="bg1"/>
                </a:solidFill>
                <a:latin typeface="Montserrat Medium" pitchFamily="2" charset="0"/>
              </a:rPr>
              <a:t>order</a:t>
            </a: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 where it shows a density modulation and the global phase coherence resembling a </a:t>
            </a:r>
            <a:r>
              <a:rPr lang="en-US" sz="1800" b="1" dirty="0" err="1">
                <a:solidFill>
                  <a:schemeClr val="bg1"/>
                </a:solidFill>
                <a:latin typeface="Montserrat Medium" pitchFamily="2" charset="0"/>
              </a:rPr>
              <a:t>supersolid</a:t>
            </a: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.</a:t>
            </a:r>
            <a:endParaRPr lang="en-GB" sz="1800" dirty="0">
              <a:solidFill>
                <a:schemeClr val="bg1"/>
              </a:solidFill>
              <a:latin typeface="Montserrat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824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2F138B-B3E7-29AE-CD05-17B828472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09EDB8F-7EA9-D32F-3BB4-70201D612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555651B-10D0-4974-9DA3-66DAB3ABA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828D8ECA-6D30-9D6F-1877-843CB8412E93}"/>
              </a:ext>
            </a:extLst>
          </p:cNvPr>
          <p:cNvSpPr>
            <a:spLocks noGrp="1"/>
          </p:cNvSpPr>
          <p:nvPr/>
        </p:nvSpPr>
        <p:spPr>
          <a:xfrm>
            <a:off x="14642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184292CA-ADB1-BE7B-2B74-D38CEE449B46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0C53035F-7A0C-6C3A-3D2B-8E13673EF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Robustness of the structures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AB8AAA0-3BE6-A0F5-F4E1-04D68F08F977}"/>
                  </a:ext>
                </a:extLst>
              </p:cNvPr>
              <p:cNvSpPr txBox="1"/>
              <p:nvPr/>
            </p:nvSpPr>
            <p:spPr>
              <a:xfrm>
                <a:off x="3785338" y="1946083"/>
                <a:ext cx="6815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AB8AAA0-3BE6-A0F5-F4E1-04D68F08F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338" y="1946083"/>
                <a:ext cx="681532" cy="276999"/>
              </a:xfrm>
              <a:prstGeom prst="rect">
                <a:avLst/>
              </a:prstGeom>
              <a:blipFill>
                <a:blip r:embed="rId2"/>
                <a:stretch>
                  <a:fillRect r="-893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>
            <a:extLst>
              <a:ext uri="{FF2B5EF4-FFF2-40B4-BE49-F238E27FC236}">
                <a16:creationId xmlns:a16="http://schemas.microsoft.com/office/drawing/2014/main" id="{CBE9C562-FF1F-8963-285A-F9B2E752DFD6}"/>
              </a:ext>
            </a:extLst>
          </p:cNvPr>
          <p:cNvGrpSpPr/>
          <p:nvPr/>
        </p:nvGrpSpPr>
        <p:grpSpPr>
          <a:xfrm>
            <a:off x="3934413" y="2184951"/>
            <a:ext cx="559595" cy="1254798"/>
            <a:chOff x="3934413" y="2184951"/>
            <a:chExt cx="559595" cy="125479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5DAD975-2A82-032A-F1CD-5084E0097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5151" t="13667" r="12644" b="57737"/>
            <a:stretch>
              <a:fillRect/>
            </a:stretch>
          </p:blipFill>
          <p:spPr>
            <a:xfrm>
              <a:off x="3934413" y="2271903"/>
              <a:ext cx="102394" cy="108585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2A6FF6-2121-E0E2-CB1E-606D6941E59F}"/>
                </a:ext>
              </a:extLst>
            </p:cNvPr>
            <p:cNvSpPr txBox="1"/>
            <p:nvPr/>
          </p:nvSpPr>
          <p:spPr>
            <a:xfrm>
              <a:off x="4028208" y="2184951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0.5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269AD1-02D7-E1AD-248B-7293B3D59322}"/>
                </a:ext>
              </a:extLst>
            </p:cNvPr>
            <p:cNvSpPr txBox="1"/>
            <p:nvPr/>
          </p:nvSpPr>
          <p:spPr>
            <a:xfrm>
              <a:off x="4028208" y="3162750"/>
              <a:ext cx="46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0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41B330B-8274-6D29-3D64-D3DCBE34F7E2}"/>
              </a:ext>
            </a:extLst>
          </p:cNvPr>
          <p:cNvSpPr txBox="1"/>
          <p:nvPr/>
        </p:nvSpPr>
        <p:spPr>
          <a:xfrm>
            <a:off x="1181561" y="5170325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607037A-D41F-8C37-BCEE-2ABF5E20A124}"/>
              </a:ext>
            </a:extLst>
          </p:cNvPr>
          <p:cNvSpPr txBox="1"/>
          <p:nvPr/>
        </p:nvSpPr>
        <p:spPr>
          <a:xfrm>
            <a:off x="3089446" y="5162971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0.25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D479C4C-69E3-06AC-019F-03837DE79EBE}"/>
              </a:ext>
            </a:extLst>
          </p:cNvPr>
          <p:cNvCxnSpPr>
            <a:cxnSpLocks/>
          </p:cNvCxnSpPr>
          <p:nvPr/>
        </p:nvCxnSpPr>
        <p:spPr>
          <a:xfrm flipV="1">
            <a:off x="629261" y="1751555"/>
            <a:ext cx="0" cy="332105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DBAED22-B376-EC3A-FEC2-2ECCB52AC247}"/>
              </a:ext>
            </a:extLst>
          </p:cNvPr>
          <p:cNvCxnSpPr>
            <a:cxnSpLocks/>
          </p:cNvCxnSpPr>
          <p:nvPr/>
        </p:nvCxnSpPr>
        <p:spPr>
          <a:xfrm rot="5400000" flipV="1">
            <a:off x="2291170" y="3412080"/>
            <a:ext cx="0" cy="332105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318E7BC-E53A-A119-9A87-EBCF5D55B083}"/>
              </a:ext>
            </a:extLst>
          </p:cNvPr>
          <p:cNvCxnSpPr/>
          <p:nvPr/>
        </p:nvCxnSpPr>
        <p:spPr>
          <a:xfrm>
            <a:off x="522581" y="238375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A7FC967-AF00-A1BE-8241-2D38E495532C}"/>
              </a:ext>
            </a:extLst>
          </p:cNvPr>
          <p:cNvCxnSpPr/>
          <p:nvPr/>
        </p:nvCxnSpPr>
        <p:spPr>
          <a:xfrm>
            <a:off x="522581" y="444115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5CA7DBC-ECEB-BD94-61D9-9E5323FC5358}"/>
              </a:ext>
            </a:extLst>
          </p:cNvPr>
          <p:cNvCxnSpPr>
            <a:cxnSpLocks/>
          </p:cNvCxnSpPr>
          <p:nvPr/>
        </p:nvCxnSpPr>
        <p:spPr>
          <a:xfrm rot="5400000">
            <a:off x="1219528" y="507368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21AAA5E-4C4B-54C8-08B7-BB5C1AB41890}"/>
              </a:ext>
            </a:extLst>
          </p:cNvPr>
          <p:cNvCxnSpPr>
            <a:cxnSpLocks/>
          </p:cNvCxnSpPr>
          <p:nvPr/>
        </p:nvCxnSpPr>
        <p:spPr>
          <a:xfrm rot="5400000">
            <a:off x="3250975" y="507368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FD7EFC6A-1757-50EE-C2D4-1DFA7DC9518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352" t="33501" r="15887" b="6723"/>
          <a:stretch>
            <a:fillRect/>
          </a:stretch>
        </p:blipFill>
        <p:spPr>
          <a:xfrm rot="16200000">
            <a:off x="821328" y="1862145"/>
            <a:ext cx="2994376" cy="305426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E73DB6-436A-3581-6439-CB650CDB7509}"/>
              </a:ext>
            </a:extLst>
          </p:cNvPr>
          <p:cNvCxnSpPr/>
          <p:nvPr/>
        </p:nvCxnSpPr>
        <p:spPr>
          <a:xfrm>
            <a:off x="522581" y="341245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6BB185-1EF1-E6E2-3746-696D5026BBAB}"/>
              </a:ext>
            </a:extLst>
          </p:cNvPr>
          <p:cNvCxnSpPr>
            <a:cxnSpLocks/>
          </p:cNvCxnSpPr>
          <p:nvPr/>
        </p:nvCxnSpPr>
        <p:spPr>
          <a:xfrm rot="5400000">
            <a:off x="2211052" y="508130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661AFEE-6CA0-42B4-612F-72E08AF755E6}"/>
              </a:ext>
            </a:extLst>
          </p:cNvPr>
          <p:cNvSpPr txBox="1"/>
          <p:nvPr/>
        </p:nvSpPr>
        <p:spPr>
          <a:xfrm>
            <a:off x="2084832" y="5187981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0.12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E88E12B-E725-8823-F734-B63E366D74E6}"/>
                  </a:ext>
                </a:extLst>
              </p:cNvPr>
              <p:cNvSpPr txBox="1"/>
              <p:nvPr/>
            </p:nvSpPr>
            <p:spPr>
              <a:xfrm>
                <a:off x="0" y="1620450"/>
                <a:ext cx="6065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E88E12B-E725-8823-F734-B63E366D7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450"/>
                <a:ext cx="606513" cy="276999"/>
              </a:xfrm>
              <a:prstGeom prst="rect">
                <a:avLst/>
              </a:prstGeom>
              <a:blipFill>
                <a:blip r:embed="rId5"/>
                <a:stretch>
                  <a:fillRect l="-7071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DE3132AC-4817-FD5F-C0B6-07B9BDE0F10C}"/>
              </a:ext>
            </a:extLst>
          </p:cNvPr>
          <p:cNvSpPr txBox="1"/>
          <p:nvPr/>
        </p:nvSpPr>
        <p:spPr>
          <a:xfrm>
            <a:off x="178674" y="2247246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30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0B3D22-2E59-AB8D-7CF1-EBEFBA90F12C}"/>
              </a:ext>
            </a:extLst>
          </p:cNvPr>
          <p:cNvSpPr txBox="1"/>
          <p:nvPr/>
        </p:nvSpPr>
        <p:spPr>
          <a:xfrm>
            <a:off x="189862" y="3250776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25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01B28A-AFE5-A4ED-1F9E-C59C0305F528}"/>
              </a:ext>
            </a:extLst>
          </p:cNvPr>
          <p:cNvSpPr txBox="1"/>
          <p:nvPr/>
        </p:nvSpPr>
        <p:spPr>
          <a:xfrm>
            <a:off x="239675" y="4298628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E5E8265-6888-8FB5-9FB8-A5EAC22C41FE}"/>
                  </a:ext>
                </a:extLst>
              </p:cNvPr>
              <p:cNvSpPr txBox="1"/>
              <p:nvPr/>
            </p:nvSpPr>
            <p:spPr>
              <a:xfrm>
                <a:off x="3713017" y="5178210"/>
                <a:ext cx="523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E5E8265-6888-8FB5-9FB8-A5EAC22C4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017" y="5178210"/>
                <a:ext cx="523798" cy="276999"/>
              </a:xfrm>
              <a:prstGeom prst="rect">
                <a:avLst/>
              </a:prstGeom>
              <a:blipFill>
                <a:blip r:embed="rId6"/>
                <a:stretch>
                  <a:fillRect l="-9302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1B5F9B9B-645E-18A1-58AF-897EDF325E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5803" y="2420120"/>
            <a:ext cx="4597200" cy="20177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8461252-3D50-3C06-34F8-12FA4BF75EAB}"/>
                  </a:ext>
                </a:extLst>
              </p:cNvPr>
              <p:cNvSpPr txBox="1"/>
              <p:nvPr/>
            </p:nvSpPr>
            <p:spPr>
              <a:xfrm>
                <a:off x="7485416" y="1994904"/>
                <a:ext cx="125797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=0.32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8461252-3D50-3C06-34F8-12FA4BF75E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416" y="1994904"/>
                <a:ext cx="1257973" cy="276999"/>
              </a:xfrm>
              <a:prstGeom prst="rect">
                <a:avLst/>
              </a:prstGeom>
              <a:blipFill>
                <a:blip r:embed="rId8"/>
                <a:stretch>
                  <a:fillRect l="-3883" r="-3883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C90458C8-F48D-9FBB-A94B-BBEFF9EF6ED9}"/>
              </a:ext>
            </a:extLst>
          </p:cNvPr>
          <p:cNvSpPr txBox="1"/>
          <p:nvPr/>
        </p:nvSpPr>
        <p:spPr>
          <a:xfrm>
            <a:off x="6842760" y="15514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Cylindrical hard walls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9C18B97-304C-4F0C-884D-C04833C8C938}"/>
                  </a:ext>
                </a:extLst>
              </p:cNvPr>
              <p:cNvSpPr txBox="1"/>
              <p:nvPr/>
            </p:nvSpPr>
            <p:spPr>
              <a:xfrm>
                <a:off x="6539503" y="4517348"/>
                <a:ext cx="10508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25%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9C18B97-304C-4F0C-884D-C04833C8C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503" y="4517348"/>
                <a:ext cx="1050865" cy="276999"/>
              </a:xfrm>
              <a:prstGeom prst="rect">
                <a:avLst/>
              </a:prstGeom>
              <a:blipFill>
                <a:blip r:embed="rId9"/>
                <a:stretch>
                  <a:fillRect l="-4651" r="-581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982BBCB-DC39-F922-2DD8-9540CCC473F5}"/>
                  </a:ext>
                </a:extLst>
              </p:cNvPr>
              <p:cNvSpPr txBox="1"/>
              <p:nvPr/>
            </p:nvSpPr>
            <p:spPr>
              <a:xfrm>
                <a:off x="8618567" y="4517348"/>
                <a:ext cx="10508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30%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982BBCB-DC39-F922-2DD8-9540CCC473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8567" y="4517348"/>
                <a:ext cx="1050865" cy="276999"/>
              </a:xfrm>
              <a:prstGeom prst="rect">
                <a:avLst/>
              </a:prstGeom>
              <a:blipFill>
                <a:blip r:embed="rId10"/>
                <a:stretch>
                  <a:fillRect l="-4651" r="-52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AD1C9A6-FCAB-8C5E-9272-72AF4D0130D1}"/>
                  </a:ext>
                </a:extLst>
              </p:cNvPr>
              <p:cNvSpPr txBox="1"/>
              <p:nvPr/>
            </p:nvSpPr>
            <p:spPr>
              <a:xfrm>
                <a:off x="6065515" y="4894887"/>
                <a:ext cx="4373890" cy="498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e>
                      </m:d>
                      <m:r>
                        <m:rPr>
                          <m:lit/>
                        </m:r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bulk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bulk</m:t>
                                  </m:r>
                                </m:e>
                              </m:d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AD1C9A6-FCAB-8C5E-9272-72AF4D013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5515" y="4894887"/>
                <a:ext cx="4373890" cy="49885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6587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F72FC4-5122-C1FF-5242-099F6EA41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0C0632-D700-8234-9AA7-94A0917F1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8412B0-7EA4-47D4-3E47-E2BE96A0F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C2EC7C72-29E6-75D8-7139-55C1A5296389}"/>
              </a:ext>
            </a:extLst>
          </p:cNvPr>
          <p:cNvSpPr>
            <a:spLocks noGrp="1"/>
          </p:cNvSpPr>
          <p:nvPr/>
        </p:nvSpPr>
        <p:spPr>
          <a:xfrm>
            <a:off x="14642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11581A1D-6C8A-6C36-EA2A-C27D664E1F01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3BD66ADC-E9C9-5C89-CAD1-675D39208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Robustness of the structures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56EF9D0-E0E4-C7B6-663F-D4D609E3E4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151" t="13667" r="12644" b="57737"/>
          <a:stretch>
            <a:fillRect/>
          </a:stretch>
        </p:blipFill>
        <p:spPr>
          <a:xfrm>
            <a:off x="3934413" y="2271903"/>
            <a:ext cx="102394" cy="1085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F3A48E-FD8F-EA3C-EE29-37010541764F}"/>
                  </a:ext>
                </a:extLst>
              </p:cNvPr>
              <p:cNvSpPr txBox="1"/>
              <p:nvPr/>
            </p:nvSpPr>
            <p:spPr>
              <a:xfrm>
                <a:off x="3785338" y="1946083"/>
                <a:ext cx="6815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F3A48E-FD8F-EA3C-EE29-370105417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338" y="1946083"/>
                <a:ext cx="681532" cy="276999"/>
              </a:xfrm>
              <a:prstGeom prst="rect">
                <a:avLst/>
              </a:prstGeom>
              <a:blipFill>
                <a:blip r:embed="rId3"/>
                <a:stretch>
                  <a:fillRect r="-893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0F05682-EFB4-BE09-8336-0AA982268B03}"/>
              </a:ext>
            </a:extLst>
          </p:cNvPr>
          <p:cNvSpPr txBox="1"/>
          <p:nvPr/>
        </p:nvSpPr>
        <p:spPr>
          <a:xfrm>
            <a:off x="4028208" y="2184951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0.5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CAD49F-F140-34A6-966F-0FBE4AED0D47}"/>
              </a:ext>
            </a:extLst>
          </p:cNvPr>
          <p:cNvSpPr txBox="1"/>
          <p:nvPr/>
        </p:nvSpPr>
        <p:spPr>
          <a:xfrm>
            <a:off x="4028208" y="3162750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314CAE-1A01-1033-DC82-FCEAE48C5A32}"/>
              </a:ext>
            </a:extLst>
          </p:cNvPr>
          <p:cNvSpPr txBox="1"/>
          <p:nvPr/>
        </p:nvSpPr>
        <p:spPr>
          <a:xfrm>
            <a:off x="1181561" y="5170325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6B989B7-C7B2-40D2-15A4-7FA9A9346DC9}"/>
              </a:ext>
            </a:extLst>
          </p:cNvPr>
          <p:cNvSpPr txBox="1"/>
          <p:nvPr/>
        </p:nvSpPr>
        <p:spPr>
          <a:xfrm>
            <a:off x="3089446" y="5162971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0.25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10B7936-8C44-9A79-EFDF-06AA3B1EAE24}"/>
              </a:ext>
            </a:extLst>
          </p:cNvPr>
          <p:cNvCxnSpPr>
            <a:cxnSpLocks/>
          </p:cNvCxnSpPr>
          <p:nvPr/>
        </p:nvCxnSpPr>
        <p:spPr>
          <a:xfrm flipV="1">
            <a:off x="629261" y="1751555"/>
            <a:ext cx="0" cy="332105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7E5DD4A-9C77-1386-AC43-62507801215B}"/>
              </a:ext>
            </a:extLst>
          </p:cNvPr>
          <p:cNvCxnSpPr>
            <a:cxnSpLocks/>
          </p:cNvCxnSpPr>
          <p:nvPr/>
        </p:nvCxnSpPr>
        <p:spPr>
          <a:xfrm rot="5400000" flipV="1">
            <a:off x="2291170" y="3412080"/>
            <a:ext cx="0" cy="3321050"/>
          </a:xfrm>
          <a:prstGeom prst="straightConnector1">
            <a:avLst/>
          </a:prstGeom>
          <a:ln w="38100" cap="rnd" cmpd="sng">
            <a:solidFill>
              <a:schemeClr val="bg1"/>
            </a:solidFill>
            <a:beve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00333B1-B92C-AC42-F9EE-B59C564EE557}"/>
              </a:ext>
            </a:extLst>
          </p:cNvPr>
          <p:cNvCxnSpPr/>
          <p:nvPr/>
        </p:nvCxnSpPr>
        <p:spPr>
          <a:xfrm>
            <a:off x="522581" y="238375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16A970E-0B78-D9CE-DFBB-D8F2BE5A400B}"/>
              </a:ext>
            </a:extLst>
          </p:cNvPr>
          <p:cNvCxnSpPr/>
          <p:nvPr/>
        </p:nvCxnSpPr>
        <p:spPr>
          <a:xfrm>
            <a:off x="522581" y="444115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8E1EB85-EDFA-8D4C-349F-68361417A596}"/>
              </a:ext>
            </a:extLst>
          </p:cNvPr>
          <p:cNvCxnSpPr>
            <a:cxnSpLocks/>
          </p:cNvCxnSpPr>
          <p:nvPr/>
        </p:nvCxnSpPr>
        <p:spPr>
          <a:xfrm rot="5400000">
            <a:off x="1219528" y="507368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0A5C90F-BA14-93CD-ACE6-B59CF83BA734}"/>
              </a:ext>
            </a:extLst>
          </p:cNvPr>
          <p:cNvCxnSpPr>
            <a:cxnSpLocks/>
          </p:cNvCxnSpPr>
          <p:nvPr/>
        </p:nvCxnSpPr>
        <p:spPr>
          <a:xfrm rot="5400000">
            <a:off x="3250975" y="507368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04AA399-7355-13F5-9777-99B4C6A16B7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352" t="33501" r="15887" b="6723"/>
          <a:stretch>
            <a:fillRect/>
          </a:stretch>
        </p:blipFill>
        <p:spPr>
          <a:xfrm rot="16200000">
            <a:off x="821328" y="1862145"/>
            <a:ext cx="2994376" cy="305426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381E3F-55CB-E3A1-BE12-4219D057520E}"/>
              </a:ext>
            </a:extLst>
          </p:cNvPr>
          <p:cNvCxnSpPr/>
          <p:nvPr/>
        </p:nvCxnSpPr>
        <p:spPr>
          <a:xfrm>
            <a:off x="522581" y="341245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3C8BC9A-36BA-DC07-9C41-F1AE388CD4FB}"/>
              </a:ext>
            </a:extLst>
          </p:cNvPr>
          <p:cNvCxnSpPr>
            <a:cxnSpLocks/>
          </p:cNvCxnSpPr>
          <p:nvPr/>
        </p:nvCxnSpPr>
        <p:spPr>
          <a:xfrm rot="5400000">
            <a:off x="2211052" y="5081301"/>
            <a:ext cx="2133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5785DB8-8BF7-66C6-59ED-A43ABDBC03E0}"/>
              </a:ext>
            </a:extLst>
          </p:cNvPr>
          <p:cNvSpPr txBox="1"/>
          <p:nvPr/>
        </p:nvSpPr>
        <p:spPr>
          <a:xfrm>
            <a:off x="2084832" y="5187981"/>
            <a:ext cx="46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0.12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A40B18-1964-B07F-9DC0-5CCF19209A37}"/>
                  </a:ext>
                </a:extLst>
              </p:cNvPr>
              <p:cNvSpPr txBox="1"/>
              <p:nvPr/>
            </p:nvSpPr>
            <p:spPr>
              <a:xfrm>
                <a:off x="0" y="1620450"/>
                <a:ext cx="6065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𝒫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A40B18-1964-B07F-9DC0-5CCF19209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0450"/>
                <a:ext cx="606513" cy="276999"/>
              </a:xfrm>
              <a:prstGeom prst="rect">
                <a:avLst/>
              </a:prstGeom>
              <a:blipFill>
                <a:blip r:embed="rId5"/>
                <a:stretch>
                  <a:fillRect l="-7071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6FA587B4-85B2-C26E-175E-7319038D547E}"/>
              </a:ext>
            </a:extLst>
          </p:cNvPr>
          <p:cNvSpPr txBox="1"/>
          <p:nvPr/>
        </p:nvSpPr>
        <p:spPr>
          <a:xfrm>
            <a:off x="178674" y="2247246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30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B647E-349F-07BD-C6BC-EC35B62E9C5F}"/>
              </a:ext>
            </a:extLst>
          </p:cNvPr>
          <p:cNvSpPr txBox="1"/>
          <p:nvPr/>
        </p:nvSpPr>
        <p:spPr>
          <a:xfrm>
            <a:off x="189862" y="3250776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25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0C0E5C-3F8B-27F2-5C0F-44B80376BE7B}"/>
              </a:ext>
            </a:extLst>
          </p:cNvPr>
          <p:cNvSpPr txBox="1"/>
          <p:nvPr/>
        </p:nvSpPr>
        <p:spPr>
          <a:xfrm>
            <a:off x="239675" y="4298628"/>
            <a:ext cx="565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CC940CF-ECBD-7627-42EA-125BD10036E6}"/>
                  </a:ext>
                </a:extLst>
              </p:cNvPr>
              <p:cNvSpPr txBox="1"/>
              <p:nvPr/>
            </p:nvSpPr>
            <p:spPr>
              <a:xfrm>
                <a:off x="3713017" y="5178210"/>
                <a:ext cx="523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CC940CF-ECBD-7627-42EA-125BD1003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017" y="5178210"/>
                <a:ext cx="523798" cy="276999"/>
              </a:xfrm>
              <a:prstGeom prst="rect">
                <a:avLst/>
              </a:prstGeom>
              <a:blipFill>
                <a:blip r:embed="rId6"/>
                <a:stretch>
                  <a:fillRect l="-9302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3D489A6-6CA7-A4AC-B3D0-FD321520A7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7051" y="1999292"/>
            <a:ext cx="6712878" cy="487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292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7519A8-160F-09BA-B5DA-6C91CDEEC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4AB578-57E4-785F-1F74-C30FA54D2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11FB88-778A-4B24-CDA5-40B78ABBCD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2Bg">
            <a:extLst>
              <a:ext uri="{FF2B5EF4-FFF2-40B4-BE49-F238E27FC236}">
                <a16:creationId xmlns:a16="http://schemas.microsoft.com/office/drawing/2014/main" id="{E14859BE-6586-22F3-BF95-11CC15B8CA40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BC6B7D18-7E5E-06F7-9DA8-067529555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z="2800" dirty="0">
                <a:solidFill>
                  <a:schemeClr val="bg1"/>
                </a:solidFill>
                <a:latin typeface="Montserrat Black" pitchFamily="2" charset="0"/>
              </a:rPr>
              <a:t>Persistent currents in the presence of spin-imbalance</a:t>
            </a:r>
            <a:endParaRPr lang="en-US" sz="2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C57E9-3AC4-A457-4369-00B42E514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" y="828000"/>
            <a:ext cx="10441006" cy="602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59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6DD0DB-4239-57C6-636A-35F2E34C4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D47F57D-D5C0-F56B-C06D-28F03EBCC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05F412-DA25-31B3-DDA0-26D78BD1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2Bg">
            <a:extLst>
              <a:ext uri="{FF2B5EF4-FFF2-40B4-BE49-F238E27FC236}">
                <a16:creationId xmlns:a16="http://schemas.microsoft.com/office/drawing/2014/main" id="{DDBC4DCA-6077-79BF-E9D5-E8EB818C0ADF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D5FD542F-5F39-5E51-B2B6-E1B1DD018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z="2800" dirty="0">
                <a:solidFill>
                  <a:schemeClr val="bg1"/>
                </a:solidFill>
                <a:latin typeface="Montserrat Black" pitchFamily="2" charset="0"/>
              </a:rPr>
              <a:t>Persistent currents in the presence of spin-imbalance</a:t>
            </a:r>
            <a:endParaRPr lang="en-US" sz="2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28FC4F-8819-4328-B3E5-5AC8E01B9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12" y="826409"/>
            <a:ext cx="10466735" cy="603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234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7B671B-7F51-0CA1-C9A3-80B267B7A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99D4BB0-9610-70E3-4029-35E24BCD07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33A6F64-8057-550E-947D-167528B80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2Bg">
            <a:extLst>
              <a:ext uri="{FF2B5EF4-FFF2-40B4-BE49-F238E27FC236}">
                <a16:creationId xmlns:a16="http://schemas.microsoft.com/office/drawing/2014/main" id="{98D3DD43-1BBA-C6C2-A088-36C40DC3171B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6793B2F0-62D6-15BC-DE6E-405F34275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z="2800" dirty="0">
                <a:solidFill>
                  <a:schemeClr val="bg1"/>
                </a:solidFill>
                <a:latin typeface="Montserrat Black" pitchFamily="2" charset="0"/>
              </a:rPr>
              <a:t>Persistent currents in the presence of spin-imbalance</a:t>
            </a:r>
            <a:endParaRPr lang="en-US" sz="2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7A13173-9783-8157-A990-6D7F5647D0A2}"/>
              </a:ext>
            </a:extLst>
          </p:cNvPr>
          <p:cNvGrpSpPr/>
          <p:nvPr/>
        </p:nvGrpSpPr>
        <p:grpSpPr>
          <a:xfrm>
            <a:off x="0" y="1618687"/>
            <a:ext cx="12192000" cy="5239313"/>
            <a:chOff x="489774" y="932874"/>
            <a:chExt cx="11060054" cy="47465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63202A7-3F5D-A6DF-1EF2-FF85048F1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02" t="12012" r="6920" b="56606"/>
            <a:stretch>
              <a:fillRect/>
            </a:stretch>
          </p:blipFill>
          <p:spPr>
            <a:xfrm>
              <a:off x="489774" y="932874"/>
              <a:ext cx="11060054" cy="230994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A53AE3-ED97-B2AA-85CE-9FB984978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02" t="57994" r="6920" b="8903"/>
            <a:stretch>
              <a:fillRect/>
            </a:stretch>
          </p:blipFill>
          <p:spPr>
            <a:xfrm>
              <a:off x="489774" y="3242822"/>
              <a:ext cx="11060054" cy="24366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5104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3BCD8A-02B4-20AF-26CE-4F25AC382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100EC83-C311-5666-155E-0EC267D97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9EA7FB-226C-CFF1-47FC-BC0A3FD559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itle 3">
            <a:extLst>
              <a:ext uri="{FF2B5EF4-FFF2-40B4-BE49-F238E27FC236}">
                <a16:creationId xmlns:a16="http://schemas.microsoft.com/office/drawing/2014/main" id="{5223D0DA-FB77-8E75-6A2E-CB48E96B7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z="2800" dirty="0">
                <a:solidFill>
                  <a:schemeClr val="bg1"/>
                </a:solidFill>
                <a:latin typeface="Montserrat Black" pitchFamily="2" charset="0"/>
              </a:rPr>
              <a:t>Persistent currents in the presence of spin-imbalance</a:t>
            </a:r>
            <a:endParaRPr lang="en-US" sz="2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4D20DB-61FD-2A5D-17BB-C82145833B4C}"/>
              </a:ext>
            </a:extLst>
          </p:cNvPr>
          <p:cNvSpPr/>
          <p:nvPr/>
        </p:nvSpPr>
        <p:spPr>
          <a:xfrm>
            <a:off x="622300" y="1400175"/>
            <a:ext cx="2206625" cy="187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A78D33-237E-B0DC-2BE6-05405A38AC77}"/>
              </a:ext>
            </a:extLst>
          </p:cNvPr>
          <p:cNvSpPr/>
          <p:nvPr/>
        </p:nvSpPr>
        <p:spPr>
          <a:xfrm>
            <a:off x="3379788" y="1400175"/>
            <a:ext cx="2206625" cy="187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A4E560-1A29-C211-EAE0-ABAC7B7B32D9}"/>
              </a:ext>
            </a:extLst>
          </p:cNvPr>
          <p:cNvSpPr/>
          <p:nvPr/>
        </p:nvSpPr>
        <p:spPr>
          <a:xfrm>
            <a:off x="622299" y="3867150"/>
            <a:ext cx="4964114" cy="162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185F4E-ABC6-9E0D-D43E-7F8D10C28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343"/>
            <a:ext cx="5672340" cy="519380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0DD6F21-5144-4BE7-64A9-477EB36CEB20}"/>
              </a:ext>
            </a:extLst>
          </p:cNvPr>
          <p:cNvCxnSpPr>
            <a:cxnSpLocks/>
          </p:cNvCxnSpPr>
          <p:nvPr/>
        </p:nvCxnSpPr>
        <p:spPr>
          <a:xfrm>
            <a:off x="622299" y="4210843"/>
            <a:ext cx="4964114" cy="0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B3CBEEC-88DE-0D14-D4DB-233D25D41FCA}"/>
              </a:ext>
            </a:extLst>
          </p:cNvPr>
          <p:cNvSpPr/>
          <p:nvPr/>
        </p:nvSpPr>
        <p:spPr>
          <a:xfrm>
            <a:off x="719138" y="5014913"/>
            <a:ext cx="600075" cy="390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3D98B9-FDDA-A9B6-4794-C8452FF89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4974769"/>
            <a:ext cx="1129819" cy="4306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E86531-8A85-2ADE-8811-ECFCD557C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3437" y="1398306"/>
            <a:ext cx="2211476" cy="187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D7E3767-E106-E792-C096-0D73393337EF}"/>
                  </a:ext>
                </a:extLst>
              </p:cNvPr>
              <p:cNvSpPr txBox="1"/>
              <p:nvPr/>
            </p:nvSpPr>
            <p:spPr>
              <a:xfrm>
                <a:off x="5902440" y="2523019"/>
                <a:ext cx="633412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pattern is </a:t>
                </a:r>
                <a:r>
                  <a:rPr lang="en-US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Montserrat Medium" pitchFamily="2" charset="0"/>
                  </a:rPr>
                  <a:t>not set </a:t>
                </a:r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by Fermi surface mismatch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modulation wavevector differs from FFLO prediction by a factor of ~3.6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continuous translational symmetry broken </a:t>
                </a:r>
                <a:r>
                  <a:rPr lang="en-US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Montserrat Medium" pitchFamily="2" charset="0"/>
                  </a:rPr>
                  <a:t>spontaneously</a:t>
                </a:r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 no external imprinting</a:t>
                </a:r>
              </a:p>
              <a:p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D7E3767-E106-E792-C096-0D7339333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440" y="2523019"/>
                <a:ext cx="6334125" cy="2308324"/>
              </a:xfrm>
              <a:prstGeom prst="rect">
                <a:avLst/>
              </a:prstGeom>
              <a:blipFill>
                <a:blip r:embed="rId5"/>
                <a:stretch>
                  <a:fillRect l="-770" t="-1583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29AA377C-66A2-0765-5051-B99D38656C4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614" t="2361" r="1112" b="2582"/>
          <a:stretch>
            <a:fillRect/>
          </a:stretch>
        </p:blipFill>
        <p:spPr>
          <a:xfrm>
            <a:off x="10098232" y="902006"/>
            <a:ext cx="1631950" cy="162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9670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B6AB20-0ECA-EFC5-6773-448CA4EF3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8C382C9-F8EE-8A1D-31D0-19A6A7564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6C9B98E-8B7E-C777-4EC4-72B0DCE4CE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itle 3">
            <a:extLst>
              <a:ext uri="{FF2B5EF4-FFF2-40B4-BE49-F238E27FC236}">
                <a16:creationId xmlns:a16="http://schemas.microsoft.com/office/drawing/2014/main" id="{1A869994-47C9-D871-D987-79658236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z="2800" dirty="0">
                <a:solidFill>
                  <a:schemeClr val="bg1"/>
                </a:solidFill>
                <a:latin typeface="Montserrat Black" pitchFamily="2" charset="0"/>
              </a:rPr>
              <a:t>Persistent currents in the presence of spin-imbalance</a:t>
            </a:r>
            <a:endParaRPr lang="en-US" sz="2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9B3BBEC-C79F-1F6A-33A0-CD3B766B33C1}"/>
              </a:ext>
            </a:extLst>
          </p:cNvPr>
          <p:cNvGrpSpPr/>
          <p:nvPr/>
        </p:nvGrpSpPr>
        <p:grpSpPr>
          <a:xfrm>
            <a:off x="5097826" y="2751275"/>
            <a:ext cx="7094174" cy="4187802"/>
            <a:chOff x="153554" y="1289073"/>
            <a:chExt cx="5602235" cy="33070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8C57712-48AD-74E6-AAF0-7B4847488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554" y="1289073"/>
              <a:ext cx="5602235" cy="330708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CF64C26-BDFB-C23F-5E57-89348ECD5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21059"/>
                </a:clrFrom>
                <a:clrTo>
                  <a:srgbClr val="021059">
                    <a:alpha val="0"/>
                  </a:srgbClr>
                </a:clrTo>
              </a:clrChange>
            </a:blip>
            <a:srcRect l="12964" t="7756" r="51781" b="60674"/>
            <a:stretch>
              <a:fillRect/>
            </a:stretch>
          </p:blipFill>
          <p:spPr>
            <a:xfrm>
              <a:off x="872172" y="1550193"/>
              <a:ext cx="1965429" cy="1047751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3AC8DF5-9D79-3308-C99D-D08808E98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21059"/>
                </a:clrFrom>
                <a:clrTo>
                  <a:srgbClr val="021059">
                    <a:alpha val="0"/>
                  </a:srgbClr>
                </a:clrTo>
              </a:clrChange>
            </a:blip>
            <a:srcRect l="64222" t="7644" r="525" b="60582"/>
            <a:stretch>
              <a:fillRect/>
            </a:stretch>
          </p:blipFill>
          <p:spPr>
            <a:xfrm>
              <a:off x="3699512" y="1550193"/>
              <a:ext cx="1988932" cy="10477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1A8EA81-D7FE-9187-DD99-F2C422A09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21059"/>
                </a:clrFrom>
                <a:clrTo>
                  <a:srgbClr val="021059">
                    <a:alpha val="0"/>
                  </a:srgbClr>
                </a:clrTo>
              </a:clrChange>
            </a:blip>
            <a:srcRect l="13029" t="54130" r="712" b="14228"/>
            <a:stretch>
              <a:fillRect/>
            </a:stretch>
          </p:blipFill>
          <p:spPr>
            <a:xfrm>
              <a:off x="872172" y="3045108"/>
              <a:ext cx="4816272" cy="1047751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45ADCF69-F84B-0F4B-D4D2-0A6A60FB5E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14" t="2361" r="1112" b="2582"/>
          <a:stretch>
            <a:fillRect/>
          </a:stretch>
        </p:blipFill>
        <p:spPr>
          <a:xfrm>
            <a:off x="10098232" y="902006"/>
            <a:ext cx="1631950" cy="16244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D1DCE2A-9D47-2794-8427-C95EB3654341}"/>
                  </a:ext>
                </a:extLst>
              </p:cNvPr>
              <p:cNvSpPr txBox="1"/>
              <p:nvPr/>
            </p:nvSpPr>
            <p:spPr>
              <a:xfrm>
                <a:off x="221678" y="1020319"/>
                <a:ext cx="760787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The nodal pattern rotates at constant angular velocity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 rigid body rotation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At a fixed R, the pairing field amplitude on the ring rotates at angular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, we have the following pairing profile: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</m:oMath>
                </a14:m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D1DCE2A-9D47-2794-8427-C95EB3654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8" y="1020319"/>
                <a:ext cx="7607872" cy="2031325"/>
              </a:xfrm>
              <a:prstGeom prst="rect">
                <a:avLst/>
              </a:prstGeom>
              <a:blipFill>
                <a:blip r:embed="rId5"/>
                <a:stretch>
                  <a:fillRect l="-641" t="-1497" b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71F6637-9FAA-2200-1431-ED9AD1148C63}"/>
                  </a:ext>
                </a:extLst>
              </p:cNvPr>
              <p:cNvSpPr txBox="1"/>
              <p:nvPr/>
            </p:nvSpPr>
            <p:spPr>
              <a:xfrm>
                <a:off x="221679" y="3051644"/>
                <a:ext cx="5017072" cy="3466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We can get the angular velocity from the Fourier analysis</a:t>
                </a:r>
              </a:p>
              <a:p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 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p>
                      </m:sSup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        =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US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func>
                        <m:func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endParaRPr lang="en-US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Montserrat Medium" pitchFamily="2" charset="0"/>
                  </a:rPr>
                  <a:t>This identifies as the collective coordinate associated with the translational Goldstone mode</a:t>
                </a:r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71F6637-9FAA-2200-1431-ED9AD1148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9" y="3051644"/>
                <a:ext cx="5017072" cy="3466077"/>
              </a:xfrm>
              <a:prstGeom prst="rect">
                <a:avLst/>
              </a:prstGeom>
              <a:blipFill>
                <a:blip r:embed="rId6"/>
                <a:stretch>
                  <a:fillRect l="-972" t="-1056" r="-1944" b="-1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1187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FD2407-0F28-C3FC-C961-456BCDF15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5EFFC96-FB2B-8958-3F74-F8A081626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0CD0E7-BE5F-B49C-7DAA-4F9BF4326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1Bg">
            <a:extLst>
              <a:ext uri="{FF2B5EF4-FFF2-40B4-BE49-F238E27FC236}">
                <a16:creationId xmlns:a16="http://schemas.microsoft.com/office/drawing/2014/main" id="{04AD117B-4EB4-CCEF-921C-8237484DF44B}"/>
              </a:ext>
            </a:extLst>
          </p:cNvPr>
          <p:cNvSpPr>
            <a:spLocks noGrp="1"/>
          </p:cNvSpPr>
          <p:nvPr/>
        </p:nvSpPr>
        <p:spPr>
          <a:xfrm>
            <a:off x="14642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0" name="C2Bg">
            <a:extLst>
              <a:ext uri="{FF2B5EF4-FFF2-40B4-BE49-F238E27FC236}">
                <a16:creationId xmlns:a16="http://schemas.microsoft.com/office/drawing/2014/main" id="{154F953F-76AF-8840-ADE8-2757D7E1BD41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A06EC95C-BC5D-D6D9-FF7F-39D0A8F5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Vortex dynamics in spin-imbalanced gas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BA94B-279D-0BF3-343B-849E04BC9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523"/>
            <a:ext cx="12192000" cy="57534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D9F337-09CB-D723-553F-B7371E13C73D}"/>
              </a:ext>
            </a:extLst>
          </p:cNvPr>
          <p:cNvSpPr txBox="1"/>
          <p:nvPr/>
        </p:nvSpPr>
        <p:spPr>
          <a:xfrm>
            <a:off x="9631680" y="6457890"/>
            <a:ext cx="256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latin typeface="Montserrat" pitchFamily="2" charset="0"/>
              </a:rPr>
              <a:t>Andrea Barresi PhD. Thesis, 2024</a:t>
            </a:r>
            <a:endParaRPr lang="en-US" sz="1000" dirty="0">
              <a:latin typeface="Montserrat" pitchFamily="2" charset="0"/>
            </a:endParaRPr>
          </a:p>
          <a:p>
            <a:endParaRPr lang="en-US" sz="1000" dirty="0"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529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82A6D-8ADF-1972-B55A-497505EB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A88A-250B-43A5-B456-B2A0C7A39B47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FE6F06-686C-2E30-2656-CEC2743CD2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725"/>
          <a:stretch>
            <a:fillRect/>
          </a:stretch>
        </p:blipFill>
        <p:spPr>
          <a:xfrm>
            <a:off x="-1" y="691743"/>
            <a:ext cx="12192000" cy="6166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96B638-52BD-5827-FCFD-D6EA28395BD2}"/>
              </a:ext>
            </a:extLst>
          </p:cNvPr>
          <p:cNvSpPr txBox="1"/>
          <p:nvPr/>
        </p:nvSpPr>
        <p:spPr>
          <a:xfrm>
            <a:off x="9631680" y="6457890"/>
            <a:ext cx="256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latin typeface="Montserrat" pitchFamily="2" charset="0"/>
              </a:rPr>
              <a:t>Andrea Barresi PhD. Thesis, 2024</a:t>
            </a:r>
            <a:endParaRPr lang="en-US" sz="1000" dirty="0">
              <a:latin typeface="Montserrat" pitchFamily="2" charset="0"/>
            </a:endParaRPr>
          </a:p>
          <a:p>
            <a:endParaRPr lang="en-US" sz="1000" dirty="0"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964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09AAF1-457C-6DFB-CA87-92F98A148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61DC7A-57A5-2652-83EC-A7B53D0D4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" y="134293"/>
            <a:ext cx="5749200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200" kern="1200" dirty="0">
                <a:solidFill>
                  <a:schemeClr val="bg1"/>
                </a:solidFill>
                <a:latin typeface="Montserrat Black" pitchFamily="2" charset="0"/>
              </a:rPr>
              <a:t>Spin-imbalanced</a:t>
            </a:r>
            <a:r>
              <a:rPr lang="en-US" sz="3800" kern="1200" dirty="0">
                <a:solidFill>
                  <a:schemeClr val="bg1"/>
                </a:solidFill>
                <a:latin typeface="Montserrat Black" pitchFamily="2" charset="0"/>
              </a:rPr>
              <a:t> </a:t>
            </a:r>
            <a:r>
              <a:rPr lang="pl-PL" sz="3800" kern="1200" dirty="0">
                <a:solidFill>
                  <a:schemeClr val="bg1"/>
                </a:solidFill>
                <a:latin typeface="Montserrat Black" pitchFamily="2" charset="0"/>
              </a:rPr>
              <a:t>gas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911E68-83DD-EEC8-DF77-2778A0BE864B}"/>
              </a:ext>
            </a:extLst>
          </p:cNvPr>
          <p:cNvSpPr txBox="1"/>
          <p:nvPr/>
        </p:nvSpPr>
        <p:spPr>
          <a:xfrm>
            <a:off x="124660" y="943269"/>
            <a:ext cx="5385885" cy="94542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Autofit/>
          </a:bodyPr>
          <a:lstStyle/>
          <a:p>
            <a:pPr marL="285750" indent="-228600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1"/>
                </a:solidFill>
                <a:latin typeface="Montserrat Black" pitchFamily="2" charset="0"/>
              </a:rPr>
              <a:t>Chandrasekhar–Clogston limit</a:t>
            </a:r>
          </a:p>
          <a:p>
            <a:pPr marL="742950" lvl="1" indent="-228600">
              <a:lnSpc>
                <a:spcPct val="9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Critical spin imbalance beyond which BCS superfluidity is suppressed in favour of a polarized normal phase</a:t>
            </a: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742950" lvl="1" indent="-228600">
              <a:lnSpc>
                <a:spcPct val="9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514350" lvl="1">
              <a:lnSpc>
                <a:spcPct val="90000"/>
              </a:lnSpc>
              <a:spcAft>
                <a:spcPts val="500"/>
              </a:spcAft>
            </a:pP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pic>
        <p:nvPicPr>
          <p:cNvPr id="14" name="Copied Picture 14" descr="Diagram">
            <a:extLst>
              <a:ext uri="{FF2B5EF4-FFF2-40B4-BE49-F238E27FC236}">
                <a16:creationId xmlns:a16="http://schemas.microsoft.com/office/drawing/2014/main" id="{3B20A304-5107-9992-3674-218A46D01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736" y="0"/>
            <a:ext cx="4092264" cy="205062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9871B2-78EB-1FF0-0D16-FBF8630FE5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518995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2DB55C-DC77-4C84-DA06-74C27A9FD5B7}"/>
                  </a:ext>
                </a:extLst>
              </p:cNvPr>
              <p:cNvSpPr txBox="1"/>
              <p:nvPr/>
            </p:nvSpPr>
            <p:spPr>
              <a:xfrm>
                <a:off x="5086809" y="992817"/>
                <a:ext cx="2619563" cy="5873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  </m:t>
                      </m:r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2DB55C-DC77-4C84-DA06-74C27A9FD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809" y="992817"/>
                <a:ext cx="2619563" cy="587340"/>
              </a:xfrm>
              <a:prstGeom prst="rect">
                <a:avLst/>
              </a:prstGeom>
              <a:blipFill>
                <a:blip r:embed="rId4"/>
                <a:stretch>
                  <a:fillRect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32789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AB157E-EA4D-98B5-533A-340D19446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A4D5BA-876C-6F65-A481-B753489692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A2C30D0-F824-2EBD-22CC-130E970A2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2Bg">
            <a:extLst>
              <a:ext uri="{FF2B5EF4-FFF2-40B4-BE49-F238E27FC236}">
                <a16:creationId xmlns:a16="http://schemas.microsoft.com/office/drawing/2014/main" id="{F1554F1D-AEA3-E29F-3CD3-322B8620C7C5}"/>
              </a:ext>
            </a:extLst>
          </p:cNvPr>
          <p:cNvSpPr>
            <a:spLocks noGrp="1"/>
          </p:cNvSpPr>
          <p:nvPr/>
        </p:nvSpPr>
        <p:spPr>
          <a:xfrm>
            <a:off x="6172200" y="2499588"/>
            <a:ext cx="5943600" cy="1612900"/>
          </a:xfrm>
          <a:prstGeom prst="rect">
            <a:avLst/>
          </a:prstGeom>
          <a:noFill/>
          <a:ln w="158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A238CF53-38C0-B41C-4E28-1BA5CCF50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z="4000" dirty="0">
                <a:solidFill>
                  <a:schemeClr val="bg1"/>
                </a:solidFill>
                <a:latin typeface="Montserrat Black" pitchFamily="2" charset="0"/>
              </a:rPr>
              <a:t>Spin transport through vortex dipole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870662-8F8F-578D-4800-1AEED6B78154}"/>
              </a:ext>
            </a:extLst>
          </p:cNvPr>
          <p:cNvGrpSpPr/>
          <p:nvPr/>
        </p:nvGrpSpPr>
        <p:grpSpPr>
          <a:xfrm>
            <a:off x="5997129" y="915669"/>
            <a:ext cx="6176392" cy="5914899"/>
            <a:chOff x="3007803" y="943101"/>
            <a:chExt cx="6176392" cy="59148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0CFAA79-443A-1E64-9A17-1EC3E4A48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804" y="943101"/>
              <a:ext cx="6176391" cy="308819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E354027-56BE-EAB6-272C-ABFF34372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803" y="3769804"/>
              <a:ext cx="6176391" cy="3088196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1B93D58-D7F2-3E0B-F412-3004224CEA12}"/>
              </a:ext>
            </a:extLst>
          </p:cNvPr>
          <p:cNvSpPr txBox="1"/>
          <p:nvPr/>
        </p:nvSpPr>
        <p:spPr>
          <a:xfrm>
            <a:off x="0" y="2011423"/>
            <a:ext cx="612933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We create </a:t>
            </a:r>
            <a:r>
              <a:rPr lang="en-US" sz="1800" dirty="0">
                <a:solidFill>
                  <a:schemeClr val="accent2">
                    <a:lumMod val="40000"/>
                    <a:lumOff val="60000"/>
                  </a:schemeClr>
                </a:solidFill>
                <a:latin typeface="Montserrat Medium" pitchFamily="2" charset="0"/>
              </a:rPr>
              <a:t>a polarized region near the boundary</a:t>
            </a: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 by locally raising the chemical potential difference between the spin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40000"/>
                    <a:lumOff val="60000"/>
                  </a:schemeClr>
                </a:solidFill>
                <a:latin typeface="Montserrat Medium" pitchFamily="2" charset="0"/>
              </a:rPr>
              <a:t>A vortex dipole is then launched </a:t>
            </a: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from the disk center toward the boundary, where it splits and the two vortices travel along the edge in opposite directions.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On entering the polarized region, </a:t>
            </a:r>
            <a:r>
              <a:rPr lang="en-US" sz="1800" dirty="0">
                <a:solidFill>
                  <a:schemeClr val="accent2">
                    <a:lumMod val="40000"/>
                    <a:lumOff val="60000"/>
                  </a:schemeClr>
                </a:solidFill>
                <a:latin typeface="Montserrat Medium" pitchFamily="2" charset="0"/>
              </a:rPr>
              <a:t>the vortices absorb excess spin particles</a:t>
            </a:r>
            <a:r>
              <a:rPr lang="en-US" sz="1800" dirty="0">
                <a:solidFill>
                  <a:schemeClr val="bg1"/>
                </a:solidFill>
                <a:latin typeface="Montserrat Medium" pitchFamily="2" charset="0"/>
              </a:rPr>
              <a:t> and experience enhanced dissipation, causing the dipole to gradually shrink.</a:t>
            </a:r>
          </a:p>
        </p:txBody>
      </p:sp>
    </p:spTree>
    <p:extLst>
      <p:ext uri="{BB962C8B-B14F-4D97-AF65-F5344CB8AC3E}">
        <p14:creationId xmlns:p14="http://schemas.microsoft.com/office/powerpoint/2010/main" val="2086139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F7B8A7-77A9-8EC1-9385-29916EA16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0C5DAD1-83D5-E678-C25D-AFD5CF1D0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0F8171-6E6D-1E68-CA77-474E4495E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itle 3">
            <a:extLst>
              <a:ext uri="{FF2B5EF4-FFF2-40B4-BE49-F238E27FC236}">
                <a16:creationId xmlns:a16="http://schemas.microsoft.com/office/drawing/2014/main" id="{5BAF9329-994D-B5DD-894C-A8670429B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4" y="0"/>
            <a:ext cx="11942041" cy="85816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 Black" pitchFamily="2" charset="0"/>
              </a:rPr>
              <a:t>Take home messages</a:t>
            </a:r>
            <a:endParaRPr lang="en-US" sz="40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773AC8-9CDA-F288-2295-8626DA401536}"/>
              </a:ext>
            </a:extLst>
          </p:cNvPr>
          <p:cNvSpPr txBox="1"/>
          <p:nvPr/>
        </p:nvSpPr>
        <p:spPr>
          <a:xfrm>
            <a:off x="243458" y="1325880"/>
            <a:ext cx="117622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Spin imbalance does not select a clean FFLO state. At low polarization the </a:t>
            </a:r>
            <a:r>
              <a:rPr lang="en-US" dirty="0" err="1">
                <a:solidFill>
                  <a:schemeClr val="bg1"/>
                </a:solidFill>
                <a:latin typeface="Montserrat Medium" pitchFamily="2" charset="0"/>
              </a:rPr>
              <a:t>ferron</a:t>
            </a: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 is the ground state; at intermediate polarization, ordered and disordered structures sit at near-degenerate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A vortex dipole is a controllable, local probe of this inhomogeneous superfluid</a:t>
            </a:r>
            <a:r>
              <a:rPr lang="en-US">
                <a:solidFill>
                  <a:schemeClr val="bg1"/>
                </a:solidFill>
                <a:latin typeface="Montserrat Mediu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With persistent current, imbalance opens a new decay/self-organization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The resulting nodal pattern is not ordinary FFLO; its wavevector is constrained by the imposed winding.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The pattern rotates as a collective sliding coordinate of the broken translational symmetry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The same competition between pairing and spin imbalance that produces disorder in a box can produce order in a ring with persistent currents.</a:t>
            </a:r>
          </a:p>
        </p:txBody>
      </p:sp>
    </p:spTree>
    <p:extLst>
      <p:ext uri="{BB962C8B-B14F-4D97-AF65-F5344CB8AC3E}">
        <p14:creationId xmlns:p14="http://schemas.microsoft.com/office/powerpoint/2010/main" val="2441839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ED623D-97F2-FE48-C28B-52120CF13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F299194-9086-1F06-B0A1-642578F755FF}"/>
              </a:ext>
            </a:extLst>
          </p:cNvPr>
          <p:cNvSpPr txBox="1"/>
          <p:nvPr/>
        </p:nvSpPr>
        <p:spPr>
          <a:xfrm>
            <a:off x="4599665" y="3866096"/>
            <a:ext cx="3730752" cy="7070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Montserrat Black" pitchFamily="2" charset="0"/>
                <a:ea typeface="+mj-ea"/>
                <a:cs typeface="+mj-cs"/>
              </a:rPr>
              <a:t>Thank you!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E2D6188-24E5-426A-BB2A-3FA2D6B9C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8331"/>
            <a:ext cx="356463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208BC59-C84F-483F-80CD-FAEC74229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573" y="0"/>
            <a:ext cx="3913632" cy="228523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6" name="Picture 15" descr="A black and white sign with letters&#10;&#10;AI-generated content may be incorrect.">
            <a:extLst>
              <a:ext uri="{FF2B5EF4-FFF2-40B4-BE49-F238E27FC236}">
                <a16:creationId xmlns:a16="http://schemas.microsoft.com/office/drawing/2014/main" id="{34CCE6D4-DABE-3AD6-83DC-B25081C4E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086" y="611140"/>
            <a:ext cx="2410097" cy="704953"/>
          </a:xfrm>
          <a:prstGeom prst="rect">
            <a:avLst/>
          </a:prstGeom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1DABD52-05DF-4F31-AFB9-B330D8BE4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25559" y="725908"/>
            <a:ext cx="2852928" cy="2852928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0967" y="561316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 descr="A blue and white logo&#10;&#10;AI-generated content may be incorrect.">
            <a:extLst>
              <a:ext uri="{FF2B5EF4-FFF2-40B4-BE49-F238E27FC236}">
                <a16:creationId xmlns:a16="http://schemas.microsoft.com/office/drawing/2014/main" id="{5AB56EDF-C595-B369-248D-9B36A4724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80" y="1272777"/>
            <a:ext cx="1829652" cy="1829652"/>
          </a:xfrm>
          <a:prstGeom prst="rect">
            <a:avLst/>
          </a:prstGeom>
        </p:spPr>
      </p:pic>
      <p:pic>
        <p:nvPicPr>
          <p:cNvPr id="13" name="Picture 12" descr="A blue and red logo&#10;&#10;AI-generated content may be incorrect.">
            <a:extLst>
              <a:ext uri="{FF2B5EF4-FFF2-40B4-BE49-F238E27FC236}">
                <a16:creationId xmlns:a16="http://schemas.microsoft.com/office/drawing/2014/main" id="{46ED497E-D984-22EF-B7EE-9360EA931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3" y="3726460"/>
            <a:ext cx="2329136" cy="232913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E4F04B5-4D4A-4F70-8549-384AF5351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8761" y="-4330"/>
            <a:ext cx="3273238" cy="3383891"/>
          </a:xfrm>
          <a:custGeom>
            <a:avLst/>
            <a:gdLst>
              <a:gd name="connsiteX0" fmla="*/ 122841 w 3273238"/>
              <a:gd name="connsiteY0" fmla="*/ 0 h 3383891"/>
              <a:gd name="connsiteX1" fmla="*/ 3273238 w 3273238"/>
              <a:gd name="connsiteY1" fmla="*/ 0 h 3383891"/>
              <a:gd name="connsiteX2" fmla="*/ 3273238 w 3273238"/>
              <a:gd name="connsiteY2" fmla="*/ 3291335 h 3383891"/>
              <a:gd name="connsiteX3" fmla="*/ 3118338 w 3273238"/>
              <a:gd name="connsiteY3" fmla="*/ 3331164 h 3383891"/>
              <a:gd name="connsiteX4" fmla="*/ 2595295 w 3273238"/>
              <a:gd name="connsiteY4" fmla="*/ 3383891 h 3383891"/>
              <a:gd name="connsiteX5" fmla="*/ 0 w 3273238"/>
              <a:gd name="connsiteY5" fmla="*/ 788596 h 3383891"/>
              <a:gd name="connsiteX6" fmla="*/ 116679 w 3273238"/>
              <a:gd name="connsiteY6" fmla="*/ 16835 h 338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 descr="A black and white logo&#10;&#10;AI-generated content may be incorrect.">
            <a:extLst>
              <a:ext uri="{FF2B5EF4-FFF2-40B4-BE49-F238E27FC236}">
                <a16:creationId xmlns:a16="http://schemas.microsoft.com/office/drawing/2014/main" id="{B14E9C68-EF6E-4402-DDA9-65606A5565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368428"/>
            <a:ext cx="1952160" cy="1952160"/>
          </a:xfrm>
          <a:prstGeom prst="rect">
            <a:avLst/>
          </a:prstGeom>
        </p:spPr>
      </p:pic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D14DB62-3EB3-452E-89EE-30B0CDB0C8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63236" y="4071322"/>
            <a:ext cx="2828765" cy="2786678"/>
          </a:xfrm>
          <a:custGeom>
            <a:avLst/>
            <a:gdLst>
              <a:gd name="connsiteX0" fmla="*/ 1888236 w 2828765"/>
              <a:gd name="connsiteY0" fmla="*/ 0 h 2786678"/>
              <a:gd name="connsiteX1" fmla="*/ 2788281 w 2828765"/>
              <a:gd name="connsiteY1" fmla="*/ 227900 h 2786678"/>
              <a:gd name="connsiteX2" fmla="*/ 2828765 w 2828765"/>
              <a:gd name="connsiteY2" fmla="*/ 252495 h 2786678"/>
              <a:gd name="connsiteX3" fmla="*/ 2828765 w 2828765"/>
              <a:gd name="connsiteY3" fmla="*/ 2786678 h 2786678"/>
              <a:gd name="connsiteX4" fmla="*/ 227128 w 2828765"/>
              <a:gd name="connsiteY4" fmla="*/ 2786678 h 2786678"/>
              <a:gd name="connsiteX5" fmla="*/ 148387 w 2828765"/>
              <a:gd name="connsiteY5" fmla="*/ 2623223 h 2786678"/>
              <a:gd name="connsiteX6" fmla="*/ 0 w 2828765"/>
              <a:gd name="connsiteY6" fmla="*/ 1888236 h 2786678"/>
              <a:gd name="connsiteX7" fmla="*/ 1888236 w 2828765"/>
              <a:gd name="connsiteY7" fmla="*/ 0 h 27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close up of a logo&#10;&#10;AI-generated content may be incorrect.">
            <a:extLst>
              <a:ext uri="{FF2B5EF4-FFF2-40B4-BE49-F238E27FC236}">
                <a16:creationId xmlns:a16="http://schemas.microsoft.com/office/drawing/2014/main" id="{CB06EB7D-05A9-36CA-7326-4E821172EF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582" y="5084377"/>
            <a:ext cx="2135777" cy="126908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0AC373A-70AC-CDD2-609C-8BF748E287CE}"/>
              </a:ext>
            </a:extLst>
          </p:cNvPr>
          <p:cNvSpPr txBox="1"/>
          <p:nvPr/>
        </p:nvSpPr>
        <p:spPr>
          <a:xfrm>
            <a:off x="3892448" y="4934832"/>
            <a:ext cx="53031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Montserrat Medium" pitchFamily="2" charset="0"/>
              </a:rPr>
              <a:t>Piotr Magierski </a:t>
            </a:r>
            <a:r>
              <a:rPr lang="en-US" sz="1200" dirty="0">
                <a:latin typeface="Montserrat Medium" pitchFamily="2" charset="0"/>
              </a:rPr>
              <a:t>(Warsaw University of Technology)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Montserrat Medium" pitchFamily="2" charset="0"/>
              </a:rPr>
              <a:t>Gabriel </a:t>
            </a:r>
            <a:r>
              <a:rPr lang="pl-PL" sz="1600" dirty="0">
                <a:latin typeface="Montserrat Medium" pitchFamily="2" charset="0"/>
              </a:rPr>
              <a:t>Wlazłowski </a:t>
            </a:r>
            <a:r>
              <a:rPr lang="en-US" sz="1200" dirty="0">
                <a:latin typeface="Montserrat Medium" pitchFamily="2" charset="0"/>
              </a:rPr>
              <a:t>(Warsaw University of Technology)</a:t>
            </a:r>
            <a:endParaRPr lang="pl-PL" sz="1200" dirty="0"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>
                <a:latin typeface="Montserrat Medium" pitchFamily="2" charset="0"/>
              </a:rPr>
              <a:t>Klejdja Xhani </a:t>
            </a:r>
            <a:r>
              <a:rPr lang="pl-PL" sz="1200" dirty="0">
                <a:latin typeface="Montserrat Medium" pitchFamily="2" charset="0"/>
              </a:rPr>
              <a:t>(Politecnico di Torino)</a:t>
            </a:r>
            <a:endParaRPr lang="pl-PL" sz="1600" dirty="0"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>
                <a:latin typeface="Montserrat Medium" pitchFamily="2" charset="0"/>
              </a:rPr>
              <a:t>Andrea Barresi </a:t>
            </a:r>
            <a:r>
              <a:rPr lang="pl-PL" sz="1200" dirty="0">
                <a:latin typeface="Montserrat Medium" pitchFamily="2" charset="0"/>
              </a:rPr>
              <a:t>(</a:t>
            </a:r>
            <a:r>
              <a:rPr lang="en-US" sz="1200" dirty="0">
                <a:latin typeface="Montserrat Medium" pitchFamily="2" charset="0"/>
              </a:rPr>
              <a:t>Warsaw University of Technology</a:t>
            </a:r>
            <a:r>
              <a:rPr lang="pl-PL" sz="1200" dirty="0">
                <a:latin typeface="Montserrat Medium" pitchFamily="2" charset="0"/>
              </a:rPr>
              <a:t>)</a:t>
            </a:r>
            <a:endParaRPr lang="pl-PL" sz="1600" dirty="0"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>
                <a:latin typeface="Montserrat Medium" pitchFamily="2" charset="0"/>
              </a:rPr>
              <a:t>Tomasz Zawiślak </a:t>
            </a:r>
            <a:r>
              <a:rPr lang="pl-PL" sz="1200" dirty="0">
                <a:latin typeface="Montserrat Medium" pitchFamily="2" charset="0"/>
              </a:rPr>
              <a:t>(Universita di Trento)</a:t>
            </a:r>
            <a:endParaRPr lang="pl-PL" sz="1600" dirty="0"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>
                <a:latin typeface="Montserrat Medium" pitchFamily="2" charset="0"/>
              </a:rPr>
              <a:t>Jakub Sosnowski </a:t>
            </a:r>
            <a:r>
              <a:rPr lang="pl-PL" sz="1200" dirty="0">
                <a:latin typeface="Montserrat Medium" pitchFamily="2" charset="0"/>
              </a:rPr>
              <a:t>(Warsaw University of Technology) </a:t>
            </a:r>
            <a:endParaRPr lang="en-US" sz="1600" dirty="0">
              <a:latin typeface="Montserrat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011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37CEA5-ED01-AC46-D489-034E3C3E7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5F326-8F4C-95F4-1A9B-BA66A4121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C00FA6-D9B7-E663-3ABF-F02F1E081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" y="134293"/>
            <a:ext cx="5749200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200" kern="1200" dirty="0">
                <a:solidFill>
                  <a:schemeClr val="bg1"/>
                </a:solidFill>
                <a:latin typeface="Montserrat Black" pitchFamily="2" charset="0"/>
              </a:rPr>
              <a:t>Spin-imbalanced</a:t>
            </a:r>
            <a:r>
              <a:rPr lang="en-US" sz="3800" kern="1200" dirty="0">
                <a:solidFill>
                  <a:schemeClr val="bg1"/>
                </a:solidFill>
                <a:latin typeface="Montserrat Black" pitchFamily="2" charset="0"/>
              </a:rPr>
              <a:t> </a:t>
            </a:r>
            <a:r>
              <a:rPr lang="pl-PL" sz="3800" kern="1200" dirty="0">
                <a:solidFill>
                  <a:schemeClr val="bg1"/>
                </a:solidFill>
                <a:latin typeface="Montserrat Black" pitchFamily="2" charset="0"/>
              </a:rPr>
              <a:t>gas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629F66-EE1A-FB5D-6BD5-FACBD209375D}"/>
              </a:ext>
            </a:extLst>
          </p:cNvPr>
          <p:cNvSpPr txBox="1"/>
          <p:nvPr/>
        </p:nvSpPr>
        <p:spPr>
          <a:xfrm>
            <a:off x="124660" y="943269"/>
            <a:ext cx="5385885" cy="94542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Autofit/>
          </a:bodyPr>
          <a:lstStyle/>
          <a:p>
            <a:pPr marL="285750" indent="-228600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1"/>
                </a:solidFill>
                <a:latin typeface="Montserrat Black" pitchFamily="2" charset="0"/>
              </a:rPr>
              <a:t>Chandrasekhar–Clogston limit</a:t>
            </a:r>
          </a:p>
          <a:p>
            <a:pPr marL="742950" lvl="1" indent="-228600">
              <a:lnSpc>
                <a:spcPct val="9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Critical spin imbalance beyond which BCS superfluidity is suppressed in favour of a polarized normal phase</a:t>
            </a: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742950" lvl="1" indent="-228600">
              <a:lnSpc>
                <a:spcPct val="9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514350" lvl="1">
              <a:lnSpc>
                <a:spcPct val="90000"/>
              </a:lnSpc>
              <a:spcAft>
                <a:spcPts val="500"/>
              </a:spcAft>
            </a:pP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pic>
        <p:nvPicPr>
          <p:cNvPr id="14" name="Copied Picture 14" descr="Diagram">
            <a:extLst>
              <a:ext uri="{FF2B5EF4-FFF2-40B4-BE49-F238E27FC236}">
                <a16:creationId xmlns:a16="http://schemas.microsoft.com/office/drawing/2014/main" id="{E29D100A-6377-C381-27B3-DBAC93621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736" y="0"/>
            <a:ext cx="4092264" cy="205062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4750AAB-5FAD-43FB-9C63-D51686F51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518995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5F60E9-14D2-76D6-43C2-1451D7A50380}"/>
                  </a:ext>
                </a:extLst>
              </p:cNvPr>
              <p:cNvSpPr txBox="1"/>
              <p:nvPr/>
            </p:nvSpPr>
            <p:spPr>
              <a:xfrm>
                <a:off x="6815313" y="2010630"/>
                <a:ext cx="5376687" cy="1727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">
                  <a:lnSpc>
                    <a:spcPct val="150000"/>
                  </a:lnSpc>
                  <a:spcBef>
                    <a:spcPts val="600"/>
                  </a:spcBef>
                  <a:spcAft>
                    <a:spcPts val="200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Montserrat Black" pitchFamily="2" charset="0"/>
                  </a:rPr>
                  <a:t>FFLO state (</a:t>
                </a:r>
                <a:r>
                  <a:rPr lang="en-US" sz="1500" dirty="0" err="1">
                    <a:solidFill>
                      <a:schemeClr val="bg1"/>
                    </a:solidFill>
                    <a:latin typeface="Montserrat Black" pitchFamily="2" charset="0"/>
                  </a:rPr>
                  <a:t>Fulde</a:t>
                </a:r>
                <a:r>
                  <a:rPr lang="en-US" sz="1500" dirty="0">
                    <a:solidFill>
                      <a:schemeClr val="bg1"/>
                    </a:solidFill>
                    <a:latin typeface="Montserrat Black" pitchFamily="2" charset="0"/>
                  </a:rPr>
                  <a:t>–Ferrell–Larkin–Ovchinnikov)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Finite-momentum pairing: (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k+q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/2,↑) with (−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k+q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/2,↓)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Arises from Fermi surface mismatch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Leads to spatial modulation of the pairing field</a:t>
                </a:r>
                <a:endParaRPr lang="pl-PL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pl-PL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pl-PL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  <m:r>
                      <a:rPr lang="pl-PL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d>
                      <m:dPr>
                        <m:begChr m:val="|"/>
                        <m:endChr m:val="|"/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p>
                    </m:sSup>
                  </m:oMath>
                </a14:m>
                <a:r>
                  <a:rPr lang="pl-PL" sz="1400" dirty="0">
                    <a:solidFill>
                      <a:schemeClr val="bg1"/>
                    </a:solidFill>
                    <a:latin typeface="Montserrat Medium" pitchFamily="2" charset="0"/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pl-PL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pl-PL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  <m:r>
                      <a:rPr lang="pl-PL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d>
                      <m:dPr>
                        <m:begChr m:val="|"/>
                        <m:endChr m:val="|"/>
                        <m:ctrlP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func>
                      <m:funcPr>
                        <m:ctrlPr>
                          <a:rPr lang="en-US" sz="1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</m:func>
                  </m:oMath>
                </a14:m>
                <a:endParaRPr lang="en-US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5F60E9-14D2-76D6-43C2-1451D7A50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313" y="2010630"/>
                <a:ext cx="5376687" cy="1727396"/>
              </a:xfrm>
              <a:prstGeom prst="rect">
                <a:avLst/>
              </a:prstGeom>
              <a:blipFill>
                <a:blip r:embed="rId3"/>
                <a:stretch>
                  <a:fillRect l="-227" b="-28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D329B57-A46F-8A5F-79AA-EA6A6C54401B}"/>
              </a:ext>
            </a:extLst>
          </p:cNvPr>
          <p:cNvSpPr txBox="1"/>
          <p:nvPr/>
        </p:nvSpPr>
        <p:spPr>
          <a:xfrm>
            <a:off x="0" y="2174041"/>
            <a:ext cx="4343645" cy="1254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500" dirty="0">
                <a:solidFill>
                  <a:schemeClr val="bg1"/>
                </a:solidFill>
                <a:latin typeface="Montserrat Black" pitchFamily="2" charset="0"/>
              </a:rPr>
              <a:t>Conventional BCS Pairing</a:t>
            </a:r>
            <a:endParaRPr lang="en-US" sz="1500" dirty="0">
              <a:solidFill>
                <a:schemeClr val="bg1"/>
              </a:solidFill>
              <a:latin typeface="Montserrat Black" pitchFamily="2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Zero-momentum pairing: (k,↑) with (−k,↓)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Montserrat Medium" pitchFamily="2" charset="0"/>
              </a:rPr>
              <a:t>Pairs form across the Fermi surface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Montserrat Medium" pitchFamily="2" charset="0"/>
              </a:rPr>
              <a:t>Requires balanced spin populations</a:t>
            </a: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D5C0A6B-D152-3EFA-0856-3AC29D164131}"/>
                  </a:ext>
                </a:extLst>
              </p:cNvPr>
              <p:cNvSpPr txBox="1"/>
              <p:nvPr/>
            </p:nvSpPr>
            <p:spPr>
              <a:xfrm>
                <a:off x="5086809" y="992817"/>
                <a:ext cx="2619563" cy="5873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  </m:t>
                      </m:r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D5C0A6B-D152-3EFA-0856-3AC29D1641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809" y="992817"/>
                <a:ext cx="2619563" cy="587340"/>
              </a:xfrm>
              <a:prstGeom prst="rect">
                <a:avLst/>
              </a:prstGeom>
              <a:blipFill>
                <a:blip r:embed="rId4"/>
                <a:stretch>
                  <a:fillRect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270BCB7D-0454-81B9-089A-EF814C9739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618" y="2284636"/>
            <a:ext cx="2229853" cy="125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58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C6C7C1-9144-DAAE-8751-1E2D1D659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F99EF59-A55A-D3B0-465E-7FA13C8B6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F3B4D6-98B3-4EC5-C9E3-3582BCD29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" y="134293"/>
            <a:ext cx="5749200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200" kern="1200" dirty="0">
                <a:solidFill>
                  <a:schemeClr val="bg1"/>
                </a:solidFill>
                <a:latin typeface="Montserrat Black" pitchFamily="2" charset="0"/>
              </a:rPr>
              <a:t>Spin-imbalanced</a:t>
            </a:r>
            <a:r>
              <a:rPr lang="en-US" sz="3800" kern="1200" dirty="0">
                <a:solidFill>
                  <a:schemeClr val="bg1"/>
                </a:solidFill>
                <a:latin typeface="Montserrat Black" pitchFamily="2" charset="0"/>
              </a:rPr>
              <a:t> </a:t>
            </a:r>
            <a:r>
              <a:rPr lang="pl-PL" sz="3800" kern="1200" dirty="0">
                <a:solidFill>
                  <a:schemeClr val="bg1"/>
                </a:solidFill>
                <a:latin typeface="Montserrat Black" pitchFamily="2" charset="0"/>
              </a:rPr>
              <a:t>gas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82625C-8E49-999E-6557-858C56029238}"/>
              </a:ext>
            </a:extLst>
          </p:cNvPr>
          <p:cNvSpPr txBox="1"/>
          <p:nvPr/>
        </p:nvSpPr>
        <p:spPr>
          <a:xfrm>
            <a:off x="124660" y="943269"/>
            <a:ext cx="5385885" cy="94542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Autofit/>
          </a:bodyPr>
          <a:lstStyle/>
          <a:p>
            <a:pPr marL="285750" indent="-228600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1"/>
                </a:solidFill>
                <a:latin typeface="Montserrat Black" pitchFamily="2" charset="0"/>
              </a:rPr>
              <a:t>Chandrasekhar–Clogston limit</a:t>
            </a:r>
          </a:p>
          <a:p>
            <a:pPr marL="742950" lvl="1" indent="-228600">
              <a:lnSpc>
                <a:spcPct val="9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Critical spin imbalance beyond which BCS superfluidity is suppressed in favour of a polarized normal phase</a:t>
            </a: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742950" lvl="1" indent="-228600">
              <a:lnSpc>
                <a:spcPct val="9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514350" lvl="1">
              <a:lnSpc>
                <a:spcPct val="90000"/>
              </a:lnSpc>
              <a:spcAft>
                <a:spcPts val="500"/>
              </a:spcAft>
            </a:pP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pic>
        <p:nvPicPr>
          <p:cNvPr id="14" name="Copied Picture 14" descr="Diagram">
            <a:extLst>
              <a:ext uri="{FF2B5EF4-FFF2-40B4-BE49-F238E27FC236}">
                <a16:creationId xmlns:a16="http://schemas.microsoft.com/office/drawing/2014/main" id="{D8BE3A54-35FD-24C9-05EF-34AE7A040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736" y="0"/>
            <a:ext cx="4092264" cy="205062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88FE7B5-E07F-4DFA-E893-8BC785CB82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518995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B7A6FD-E42E-96B1-D5F2-2AA836BF73C1}"/>
                  </a:ext>
                </a:extLst>
              </p:cNvPr>
              <p:cNvSpPr txBox="1"/>
              <p:nvPr/>
            </p:nvSpPr>
            <p:spPr>
              <a:xfrm>
                <a:off x="6815313" y="2010630"/>
                <a:ext cx="5376687" cy="1727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">
                  <a:lnSpc>
                    <a:spcPct val="150000"/>
                  </a:lnSpc>
                  <a:spcBef>
                    <a:spcPts val="600"/>
                  </a:spcBef>
                  <a:spcAft>
                    <a:spcPts val="200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Montserrat Black" pitchFamily="2" charset="0"/>
                  </a:rPr>
                  <a:t>FFLO state (</a:t>
                </a:r>
                <a:r>
                  <a:rPr lang="en-US" sz="1500" dirty="0" err="1">
                    <a:solidFill>
                      <a:schemeClr val="bg1"/>
                    </a:solidFill>
                    <a:latin typeface="Montserrat Black" pitchFamily="2" charset="0"/>
                  </a:rPr>
                  <a:t>Fulde</a:t>
                </a:r>
                <a:r>
                  <a:rPr lang="en-US" sz="1500" dirty="0">
                    <a:solidFill>
                      <a:schemeClr val="bg1"/>
                    </a:solidFill>
                    <a:latin typeface="Montserrat Black" pitchFamily="2" charset="0"/>
                  </a:rPr>
                  <a:t>–Ferrell–Larkin–Ovchinnikov)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Finite-momentum pairing: (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k+q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/2,↑) with (−</a:t>
                </a:r>
                <a:r>
                  <a:rPr lang="en-US" sz="1400" dirty="0" err="1">
                    <a:solidFill>
                      <a:schemeClr val="bg1"/>
                    </a:solidFill>
                    <a:latin typeface="Montserrat Medium" pitchFamily="2" charset="0"/>
                  </a:rPr>
                  <a:t>k+q</a:t>
                </a: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/2,↓)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Arises from Fermi surface mismatch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1"/>
                    </a:solidFill>
                    <a:latin typeface="Montserrat Medium" pitchFamily="2" charset="0"/>
                  </a:rPr>
                  <a:t>Leads to spatial modulation of the pairing field</a:t>
                </a:r>
                <a:endParaRPr lang="pl-PL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pl-PL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pl-PL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  <m:r>
                      <a:rPr lang="pl-PL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d>
                      <m:dPr>
                        <m:begChr m:val="|"/>
                        <m:endChr m:val="|"/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p>
                    </m:sSup>
                  </m:oMath>
                </a14:m>
                <a:r>
                  <a:rPr lang="pl-PL" sz="1400" dirty="0">
                    <a:solidFill>
                      <a:schemeClr val="bg1"/>
                    </a:solidFill>
                    <a:latin typeface="Montserrat Medium" pitchFamily="2" charset="0"/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pl-PL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pl-PL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  <m:r>
                      <a:rPr lang="pl-PL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d>
                      <m:dPr>
                        <m:begChr m:val="|"/>
                        <m:endChr m:val="|"/>
                        <m:ctrlP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func>
                      <m:funcPr>
                        <m:ctrlPr>
                          <a:rPr lang="en-US" sz="1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  <m:r>
                          <a:rPr lang="pl-PL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pl-PL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</m:func>
                  </m:oMath>
                </a14:m>
                <a:endParaRPr lang="en-US" sz="1400" dirty="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B7A6FD-E42E-96B1-D5F2-2AA836BF7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313" y="2010630"/>
                <a:ext cx="5376687" cy="1727396"/>
              </a:xfrm>
              <a:prstGeom prst="rect">
                <a:avLst/>
              </a:prstGeom>
              <a:blipFill>
                <a:blip r:embed="rId3"/>
                <a:stretch>
                  <a:fillRect l="-227" b="-28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2E683443-A6D5-A8E7-EBEE-DF6360E18166}"/>
              </a:ext>
            </a:extLst>
          </p:cNvPr>
          <p:cNvSpPr txBox="1"/>
          <p:nvPr/>
        </p:nvSpPr>
        <p:spPr>
          <a:xfrm>
            <a:off x="0" y="2174041"/>
            <a:ext cx="4343645" cy="1254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500" dirty="0">
                <a:solidFill>
                  <a:schemeClr val="bg1"/>
                </a:solidFill>
                <a:latin typeface="Montserrat Black" pitchFamily="2" charset="0"/>
              </a:rPr>
              <a:t>Conventional BCS Pairing</a:t>
            </a:r>
            <a:endParaRPr lang="en-US" sz="1500" dirty="0">
              <a:solidFill>
                <a:schemeClr val="bg1"/>
              </a:solidFill>
              <a:latin typeface="Montserrat Black" pitchFamily="2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Zero-momentum pairing: (k,↑) with (−k,↓)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Montserrat Medium" pitchFamily="2" charset="0"/>
              </a:rPr>
              <a:t>Pairs form across the Fermi surface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Montserrat Medium" pitchFamily="2" charset="0"/>
              </a:rPr>
              <a:t>Requires balanced spin populations</a:t>
            </a: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ED4EE5-F761-D809-B62A-F8E4A81FDE56}"/>
              </a:ext>
            </a:extLst>
          </p:cNvPr>
          <p:cNvSpPr txBox="1"/>
          <p:nvPr/>
        </p:nvSpPr>
        <p:spPr>
          <a:xfrm>
            <a:off x="3029309" y="3787159"/>
            <a:ext cx="627648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The </a:t>
            </a:r>
            <a:r>
              <a:rPr lang="pl-PL" sz="1400" dirty="0">
                <a:solidFill>
                  <a:schemeClr val="bg1"/>
                </a:solidFill>
                <a:latin typeface="Montserrat Medium" pitchFamily="2" charset="0"/>
              </a:rPr>
              <a:t>FFLO</a:t>
            </a: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 phase occupies only a sliver of the phase diagram.</a:t>
            </a:r>
          </a:p>
          <a:p>
            <a:pPr>
              <a:buNone/>
            </a:pPr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Highly symmetric, periodic modulations of the pairing field</a:t>
            </a:r>
            <a:endParaRPr lang="pl-PL" sz="1400" dirty="0">
              <a:solidFill>
                <a:schemeClr val="bg1"/>
              </a:solidFill>
              <a:latin typeface="Montserrat Medium" pitchFamily="2" charset="0"/>
            </a:endParaRPr>
          </a:p>
          <a:p>
            <a:endParaRPr lang="en-US" sz="14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Ginzburg-Landau studies show it is unstable against pairing fluctuations — deviations from regular structures are energetically favored (</a:t>
            </a:r>
            <a:r>
              <a:rPr lang="en-US" sz="1400" dirty="0" err="1">
                <a:solidFill>
                  <a:schemeClr val="bg1"/>
                </a:solidFill>
                <a:latin typeface="Montserrat Medium" pitchFamily="2" charset="0"/>
              </a:rPr>
              <a:t>Radzihovsky</a:t>
            </a:r>
            <a:r>
              <a:rPr lang="en-US" sz="1400" dirty="0">
                <a:solidFill>
                  <a:schemeClr val="bg1"/>
                </a:solidFill>
                <a:latin typeface="Montserrat Medium" pitchFamily="2" charset="0"/>
              </a:rPr>
              <a:t> et al., PRL 103, 2009; PRA 84, 2011)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8FE7A8E-BA61-6239-EB7C-2A04315F0275}"/>
              </a:ext>
            </a:extLst>
          </p:cNvPr>
          <p:cNvGrpSpPr/>
          <p:nvPr/>
        </p:nvGrpSpPr>
        <p:grpSpPr>
          <a:xfrm>
            <a:off x="2790843" y="5876647"/>
            <a:ext cx="7604126" cy="773135"/>
            <a:chOff x="3029309" y="5961199"/>
            <a:chExt cx="7604126" cy="773135"/>
          </a:xfrm>
        </p:grpSpPr>
        <p:sp>
          <p:nvSpPr>
            <p:cNvPr id="33" name="genOut">
              <a:extLst>
                <a:ext uri="{FF2B5EF4-FFF2-40B4-BE49-F238E27FC236}">
                  <a16:creationId xmlns:a16="http://schemas.microsoft.com/office/drawing/2014/main" id="{21ED86B1-5F66-EFB5-A7D4-EC28FB7FF6C2}"/>
                </a:ext>
              </a:extLst>
            </p:cNvPr>
            <p:cNvSpPr/>
            <p:nvPr/>
          </p:nvSpPr>
          <p:spPr>
            <a:xfrm>
              <a:off x="3029310" y="5961199"/>
              <a:ext cx="7359028" cy="773135"/>
            </a:xfrm>
            <a:custGeom>
              <a:avLst/>
              <a:gdLst>
                <a:gd name="csX0" fmla="*/ 0 w 7359028"/>
                <a:gd name="csY0" fmla="*/ 0 h 773135"/>
                <a:gd name="csX1" fmla="*/ 595412 w 7359028"/>
                <a:gd name="csY1" fmla="*/ 0 h 773135"/>
                <a:gd name="csX2" fmla="*/ 1043644 w 7359028"/>
                <a:gd name="csY2" fmla="*/ 0 h 773135"/>
                <a:gd name="csX3" fmla="*/ 1859827 w 7359028"/>
                <a:gd name="csY3" fmla="*/ 0 h 773135"/>
                <a:gd name="csX4" fmla="*/ 2455239 w 7359028"/>
                <a:gd name="csY4" fmla="*/ 0 h 773135"/>
                <a:gd name="csX5" fmla="*/ 3050652 w 7359028"/>
                <a:gd name="csY5" fmla="*/ 0 h 773135"/>
                <a:gd name="csX6" fmla="*/ 3866835 w 7359028"/>
                <a:gd name="csY6" fmla="*/ 0 h 773135"/>
                <a:gd name="csX7" fmla="*/ 4388657 w 7359028"/>
                <a:gd name="csY7" fmla="*/ 0 h 773135"/>
                <a:gd name="csX8" fmla="*/ 5204840 w 7359028"/>
                <a:gd name="csY8" fmla="*/ 0 h 773135"/>
                <a:gd name="csX9" fmla="*/ 6021023 w 7359028"/>
                <a:gd name="csY9" fmla="*/ 0 h 773135"/>
                <a:gd name="csX10" fmla="*/ 6690025 w 7359028"/>
                <a:gd name="csY10" fmla="*/ 0 h 773135"/>
                <a:gd name="csX11" fmla="*/ 7359028 w 7359028"/>
                <a:gd name="csY11" fmla="*/ 0 h 773135"/>
                <a:gd name="csX12" fmla="*/ 7359028 w 7359028"/>
                <a:gd name="csY12" fmla="*/ 378836 h 773135"/>
                <a:gd name="csX13" fmla="*/ 7359028 w 7359028"/>
                <a:gd name="csY13" fmla="*/ 773135 h 773135"/>
                <a:gd name="csX14" fmla="*/ 6690025 w 7359028"/>
                <a:gd name="csY14" fmla="*/ 773135 h 773135"/>
                <a:gd name="csX15" fmla="*/ 6168203 w 7359028"/>
                <a:gd name="csY15" fmla="*/ 773135 h 773135"/>
                <a:gd name="csX16" fmla="*/ 5499201 w 7359028"/>
                <a:gd name="csY16" fmla="*/ 773135 h 773135"/>
                <a:gd name="csX17" fmla="*/ 4683018 w 7359028"/>
                <a:gd name="csY17" fmla="*/ 773135 h 773135"/>
                <a:gd name="csX18" fmla="*/ 4014015 w 7359028"/>
                <a:gd name="csY18" fmla="*/ 773135 h 773135"/>
                <a:gd name="csX19" fmla="*/ 3565784 w 7359028"/>
                <a:gd name="csY19" fmla="*/ 773135 h 773135"/>
                <a:gd name="csX20" fmla="*/ 3043962 w 7359028"/>
                <a:gd name="csY20" fmla="*/ 773135 h 773135"/>
                <a:gd name="csX21" fmla="*/ 2227778 w 7359028"/>
                <a:gd name="csY21" fmla="*/ 773135 h 773135"/>
                <a:gd name="csX22" fmla="*/ 1558776 w 7359028"/>
                <a:gd name="csY22" fmla="*/ 773135 h 773135"/>
                <a:gd name="csX23" fmla="*/ 1036954 w 7359028"/>
                <a:gd name="csY23" fmla="*/ 773135 h 773135"/>
                <a:gd name="csX24" fmla="*/ 0 w 7359028"/>
                <a:gd name="csY24" fmla="*/ 773135 h 773135"/>
                <a:gd name="csX25" fmla="*/ 0 w 7359028"/>
                <a:gd name="csY25" fmla="*/ 409762 h 773135"/>
                <a:gd name="csX26" fmla="*/ 0 w 7359028"/>
                <a:gd name="csY26" fmla="*/ 0 h 7731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7359028" h="773135" extrusionOk="0">
                  <a:moveTo>
                    <a:pt x="0" y="0"/>
                  </a:moveTo>
                  <a:cubicBezTo>
                    <a:pt x="174896" y="14632"/>
                    <a:pt x="304842" y="-6612"/>
                    <a:pt x="595412" y="0"/>
                  </a:cubicBezTo>
                  <a:cubicBezTo>
                    <a:pt x="885982" y="6612"/>
                    <a:pt x="879379" y="20112"/>
                    <a:pt x="1043644" y="0"/>
                  </a:cubicBezTo>
                  <a:cubicBezTo>
                    <a:pt x="1207909" y="-20112"/>
                    <a:pt x="1572905" y="6423"/>
                    <a:pt x="1859827" y="0"/>
                  </a:cubicBezTo>
                  <a:cubicBezTo>
                    <a:pt x="2146749" y="-6423"/>
                    <a:pt x="2234624" y="2168"/>
                    <a:pt x="2455239" y="0"/>
                  </a:cubicBezTo>
                  <a:cubicBezTo>
                    <a:pt x="2675854" y="-2168"/>
                    <a:pt x="2753287" y="3959"/>
                    <a:pt x="3050652" y="0"/>
                  </a:cubicBezTo>
                  <a:cubicBezTo>
                    <a:pt x="3348017" y="-3959"/>
                    <a:pt x="3602208" y="29197"/>
                    <a:pt x="3866835" y="0"/>
                  </a:cubicBezTo>
                  <a:cubicBezTo>
                    <a:pt x="4131462" y="-29197"/>
                    <a:pt x="4255419" y="3487"/>
                    <a:pt x="4388657" y="0"/>
                  </a:cubicBezTo>
                  <a:cubicBezTo>
                    <a:pt x="4521895" y="-3487"/>
                    <a:pt x="4965275" y="19477"/>
                    <a:pt x="5204840" y="0"/>
                  </a:cubicBezTo>
                  <a:cubicBezTo>
                    <a:pt x="5444405" y="-19477"/>
                    <a:pt x="5792582" y="-6388"/>
                    <a:pt x="6021023" y="0"/>
                  </a:cubicBezTo>
                  <a:cubicBezTo>
                    <a:pt x="6249464" y="6388"/>
                    <a:pt x="6461542" y="-7361"/>
                    <a:pt x="6690025" y="0"/>
                  </a:cubicBezTo>
                  <a:cubicBezTo>
                    <a:pt x="6918508" y="7361"/>
                    <a:pt x="7210817" y="-22434"/>
                    <a:pt x="7359028" y="0"/>
                  </a:cubicBezTo>
                  <a:cubicBezTo>
                    <a:pt x="7367100" y="118885"/>
                    <a:pt x="7341507" y="196634"/>
                    <a:pt x="7359028" y="378836"/>
                  </a:cubicBezTo>
                  <a:cubicBezTo>
                    <a:pt x="7376549" y="561038"/>
                    <a:pt x="7347852" y="612915"/>
                    <a:pt x="7359028" y="773135"/>
                  </a:cubicBezTo>
                  <a:cubicBezTo>
                    <a:pt x="7037996" y="749379"/>
                    <a:pt x="6919605" y="780464"/>
                    <a:pt x="6690025" y="773135"/>
                  </a:cubicBezTo>
                  <a:cubicBezTo>
                    <a:pt x="6460445" y="765806"/>
                    <a:pt x="6412933" y="795672"/>
                    <a:pt x="6168203" y="773135"/>
                  </a:cubicBezTo>
                  <a:cubicBezTo>
                    <a:pt x="5923473" y="750598"/>
                    <a:pt x="5785078" y="748326"/>
                    <a:pt x="5499201" y="773135"/>
                  </a:cubicBezTo>
                  <a:cubicBezTo>
                    <a:pt x="5213324" y="797944"/>
                    <a:pt x="5081008" y="767817"/>
                    <a:pt x="4683018" y="773135"/>
                  </a:cubicBezTo>
                  <a:cubicBezTo>
                    <a:pt x="4285028" y="778453"/>
                    <a:pt x="4176405" y="770111"/>
                    <a:pt x="4014015" y="773135"/>
                  </a:cubicBezTo>
                  <a:cubicBezTo>
                    <a:pt x="3851625" y="776159"/>
                    <a:pt x="3678323" y="759433"/>
                    <a:pt x="3565784" y="773135"/>
                  </a:cubicBezTo>
                  <a:cubicBezTo>
                    <a:pt x="3453245" y="786837"/>
                    <a:pt x="3164961" y="772888"/>
                    <a:pt x="3043962" y="773135"/>
                  </a:cubicBezTo>
                  <a:cubicBezTo>
                    <a:pt x="2922963" y="773382"/>
                    <a:pt x="2445399" y="774119"/>
                    <a:pt x="2227778" y="773135"/>
                  </a:cubicBezTo>
                  <a:cubicBezTo>
                    <a:pt x="2010157" y="772151"/>
                    <a:pt x="1737382" y="741957"/>
                    <a:pt x="1558776" y="773135"/>
                  </a:cubicBezTo>
                  <a:cubicBezTo>
                    <a:pt x="1380170" y="804313"/>
                    <a:pt x="1196921" y="753206"/>
                    <a:pt x="1036954" y="773135"/>
                  </a:cubicBezTo>
                  <a:cubicBezTo>
                    <a:pt x="876987" y="793064"/>
                    <a:pt x="296814" y="757876"/>
                    <a:pt x="0" y="773135"/>
                  </a:cubicBezTo>
                  <a:cubicBezTo>
                    <a:pt x="-5231" y="650171"/>
                    <a:pt x="-7628" y="550877"/>
                    <a:pt x="0" y="409762"/>
                  </a:cubicBezTo>
                  <a:cubicBezTo>
                    <a:pt x="7628" y="268647"/>
                    <a:pt x="-11726" y="200738"/>
                    <a:pt x="0" y="0"/>
                  </a:cubicBezTo>
                  <a:close/>
                </a:path>
              </a:pathLst>
            </a:custGeom>
            <a:noFill/>
            <a:ln w="69850" cap="rnd" cmpd="sng">
              <a:solidFill>
                <a:srgbClr val="C00000"/>
              </a:solidFill>
              <a:prstDash val="dash"/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txBody>
            <a:bodyPr wrap="square" lIns="45720" tIns="36576" rIns="45720" bIns="36576" anchor="t"/>
            <a:lstStyle/>
            <a:p>
              <a:pPr algn="ctr">
                <a:buNone/>
              </a:pPr>
              <a:endParaRPr lang="en-US" sz="1200" dirty="0">
                <a:solidFill>
                  <a:srgbClr val="FFCCCC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52D5DE9-C21C-8C1D-9452-A00B1820A7CB}"/>
                </a:ext>
              </a:extLst>
            </p:cNvPr>
            <p:cNvSpPr txBox="1"/>
            <p:nvPr/>
          </p:nvSpPr>
          <p:spPr>
            <a:xfrm>
              <a:off x="3029309" y="6048657"/>
              <a:ext cx="76041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O</a:t>
              </a:r>
              <a:r>
                <a:rPr lang="en-US" dirty="0">
                  <a:solidFill>
                    <a:schemeClr val="bg1"/>
                  </a:solidFill>
                  <a:latin typeface="Montserrat Black" pitchFamily="2" charset="0"/>
                </a:rPr>
                <a:t>pen </a:t>
              </a:r>
              <a:r>
                <a:rPr lang="en-US" dirty="0" err="1">
                  <a:solidFill>
                    <a:schemeClr val="bg1"/>
                  </a:solidFill>
                  <a:latin typeface="Montserrat Black" pitchFamily="2" charset="0"/>
                </a:rPr>
                <a:t>questio</a:t>
              </a: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n:</a:t>
              </a:r>
              <a:r>
                <a:rPr lang="en-US" sz="1800" dirty="0">
                  <a:solidFill>
                    <a:schemeClr val="bg1"/>
                  </a:solidFill>
                  <a:latin typeface="Montserrat Black" pitchFamily="2" charset="0"/>
                </a:rPr>
                <a:t> </a:t>
              </a:r>
              <a:endParaRPr lang="pl-PL" sz="1800" dirty="0">
                <a:solidFill>
                  <a:schemeClr val="bg1"/>
                </a:solidFill>
                <a:latin typeface="Montserrat Black" pitchFamily="2" charset="0"/>
              </a:endParaRPr>
            </a:p>
            <a:p>
              <a:pPr>
                <a:buNone/>
              </a:pP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W</a:t>
              </a:r>
              <a:r>
                <a:rPr lang="en-US" sz="1800" dirty="0">
                  <a:solidFill>
                    <a:schemeClr val="bg1"/>
                  </a:solidFill>
                  <a:latin typeface="Montserrat Black" pitchFamily="2" charset="0"/>
                </a:rPr>
                <a:t>hat does the system </a:t>
              </a:r>
              <a:r>
                <a:rPr lang="en-US" sz="1800" b="1" dirty="0">
                  <a:solidFill>
                    <a:schemeClr val="bg1"/>
                  </a:solidFill>
                  <a:latin typeface="Montserrat Black" pitchFamily="2" charset="0"/>
                </a:rPr>
                <a:t>actually do </a:t>
              </a:r>
              <a:r>
                <a:rPr lang="en-US" sz="1800" dirty="0">
                  <a:solidFill>
                    <a:schemeClr val="bg1"/>
                  </a:solidFill>
                  <a:latin typeface="Montserrat Black" pitchFamily="2" charset="0"/>
                </a:rPr>
                <a:t>when it cannot order?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DB47941-C697-D1BD-ADB8-772BE0AF335B}"/>
                  </a:ext>
                </a:extLst>
              </p:cNvPr>
              <p:cNvSpPr txBox="1"/>
              <p:nvPr/>
            </p:nvSpPr>
            <p:spPr>
              <a:xfrm>
                <a:off x="5086809" y="992817"/>
                <a:ext cx="2619563" cy="5873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  </m:t>
                      </m:r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DB47941-C697-D1BD-ADB8-772BE0AF3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809" y="992817"/>
                <a:ext cx="2619563" cy="587340"/>
              </a:xfrm>
              <a:prstGeom prst="rect">
                <a:avLst/>
              </a:prstGeom>
              <a:blipFill>
                <a:blip r:embed="rId4"/>
                <a:stretch>
                  <a:fillRect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D2F18F21-FEBE-5765-BF06-613EC6C8E3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618" y="2284636"/>
            <a:ext cx="2229853" cy="125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07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B3AFC1-AA24-C0EE-00C8-EDAE951CC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0C31981-CD95-44EB-A5E3-4F9C36C632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B0FC50B-F463-264B-0044-2B3551E17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" y="134293"/>
            <a:ext cx="5749200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pl-PL" sz="4200" kern="1200" dirty="0">
                <a:solidFill>
                  <a:schemeClr val="bg1"/>
                </a:solidFill>
                <a:latin typeface="Montserrat Black" pitchFamily="2" charset="0"/>
              </a:rPr>
              <a:t>Our approach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14" name="Copied Picture 14" descr="Diagram">
            <a:extLst>
              <a:ext uri="{FF2B5EF4-FFF2-40B4-BE49-F238E27FC236}">
                <a16:creationId xmlns:a16="http://schemas.microsoft.com/office/drawing/2014/main" id="{24ABF487-6CD2-5A60-03E0-B117EF4FF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736" y="0"/>
            <a:ext cx="4092264" cy="205062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BD8007-E8B1-3394-919B-0B790443F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518995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60C44D-5425-4613-8B6B-4E5B281EE03F}"/>
              </a:ext>
            </a:extLst>
          </p:cNvPr>
          <p:cNvGrpSpPr/>
          <p:nvPr/>
        </p:nvGrpSpPr>
        <p:grpSpPr>
          <a:xfrm>
            <a:off x="2816657" y="5730297"/>
            <a:ext cx="6765505" cy="993410"/>
            <a:chOff x="3029309" y="5740925"/>
            <a:chExt cx="6765505" cy="993410"/>
          </a:xfrm>
        </p:grpSpPr>
        <p:sp>
          <p:nvSpPr>
            <p:cNvPr id="33" name="genOut">
              <a:extLst>
                <a:ext uri="{FF2B5EF4-FFF2-40B4-BE49-F238E27FC236}">
                  <a16:creationId xmlns:a16="http://schemas.microsoft.com/office/drawing/2014/main" id="{E2640A18-2240-13B9-8853-2EB2187FF984}"/>
                </a:ext>
              </a:extLst>
            </p:cNvPr>
            <p:cNvSpPr/>
            <p:nvPr/>
          </p:nvSpPr>
          <p:spPr>
            <a:xfrm>
              <a:off x="3029310" y="5740925"/>
              <a:ext cx="6765504" cy="993410"/>
            </a:xfrm>
            <a:custGeom>
              <a:avLst/>
              <a:gdLst>
                <a:gd name="csX0" fmla="*/ 0 w 6765504"/>
                <a:gd name="csY0" fmla="*/ 0 h 993410"/>
                <a:gd name="csX1" fmla="*/ 608895 w 6765504"/>
                <a:gd name="csY1" fmla="*/ 0 h 993410"/>
                <a:gd name="csX2" fmla="*/ 1082481 w 6765504"/>
                <a:gd name="csY2" fmla="*/ 0 h 993410"/>
                <a:gd name="csX3" fmla="*/ 1894341 w 6765504"/>
                <a:gd name="csY3" fmla="*/ 0 h 993410"/>
                <a:gd name="csX4" fmla="*/ 2503236 w 6765504"/>
                <a:gd name="csY4" fmla="*/ 0 h 993410"/>
                <a:gd name="csX5" fmla="*/ 3112132 w 6765504"/>
                <a:gd name="csY5" fmla="*/ 0 h 993410"/>
                <a:gd name="csX6" fmla="*/ 3923992 w 6765504"/>
                <a:gd name="csY6" fmla="*/ 0 h 993410"/>
                <a:gd name="csX7" fmla="*/ 4465233 w 6765504"/>
                <a:gd name="csY7" fmla="*/ 0 h 993410"/>
                <a:gd name="csX8" fmla="*/ 5277093 w 6765504"/>
                <a:gd name="csY8" fmla="*/ 0 h 993410"/>
                <a:gd name="csX9" fmla="*/ 6088954 w 6765504"/>
                <a:gd name="csY9" fmla="*/ 0 h 993410"/>
                <a:gd name="csX10" fmla="*/ 6765504 w 6765504"/>
                <a:gd name="csY10" fmla="*/ 0 h 993410"/>
                <a:gd name="csX11" fmla="*/ 6765504 w 6765504"/>
                <a:gd name="csY11" fmla="*/ 516573 h 993410"/>
                <a:gd name="csX12" fmla="*/ 6765504 w 6765504"/>
                <a:gd name="csY12" fmla="*/ 993410 h 993410"/>
                <a:gd name="csX13" fmla="*/ 6291919 w 6765504"/>
                <a:gd name="csY13" fmla="*/ 993410 h 993410"/>
                <a:gd name="csX14" fmla="*/ 5480058 w 6765504"/>
                <a:gd name="csY14" fmla="*/ 993410 h 993410"/>
                <a:gd name="csX15" fmla="*/ 4938818 w 6765504"/>
                <a:gd name="csY15" fmla="*/ 993410 h 993410"/>
                <a:gd name="csX16" fmla="*/ 4262268 w 6765504"/>
                <a:gd name="csY16" fmla="*/ 993410 h 993410"/>
                <a:gd name="csX17" fmla="*/ 3450407 w 6765504"/>
                <a:gd name="csY17" fmla="*/ 993410 h 993410"/>
                <a:gd name="csX18" fmla="*/ 2773857 w 6765504"/>
                <a:gd name="csY18" fmla="*/ 993410 h 993410"/>
                <a:gd name="csX19" fmla="*/ 2300271 w 6765504"/>
                <a:gd name="csY19" fmla="*/ 993410 h 993410"/>
                <a:gd name="csX20" fmla="*/ 1759031 w 6765504"/>
                <a:gd name="csY20" fmla="*/ 993410 h 993410"/>
                <a:gd name="csX21" fmla="*/ 947171 w 6765504"/>
                <a:gd name="csY21" fmla="*/ 993410 h 993410"/>
                <a:gd name="csX22" fmla="*/ 0 w 6765504"/>
                <a:gd name="csY22" fmla="*/ 993410 h 993410"/>
                <a:gd name="csX23" fmla="*/ 0 w 6765504"/>
                <a:gd name="csY23" fmla="*/ 516573 h 993410"/>
                <a:gd name="csX24" fmla="*/ 0 w 6765504"/>
                <a:gd name="csY24" fmla="*/ 0 h 99341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6765504" h="993410" extrusionOk="0">
                  <a:moveTo>
                    <a:pt x="0" y="0"/>
                  </a:moveTo>
                  <a:cubicBezTo>
                    <a:pt x="237739" y="15456"/>
                    <a:pt x="381359" y="4741"/>
                    <a:pt x="608895" y="0"/>
                  </a:cubicBezTo>
                  <a:cubicBezTo>
                    <a:pt x="836431" y="-4741"/>
                    <a:pt x="861004" y="22956"/>
                    <a:pt x="1082481" y="0"/>
                  </a:cubicBezTo>
                  <a:cubicBezTo>
                    <a:pt x="1303958" y="-22956"/>
                    <a:pt x="1679055" y="-35134"/>
                    <a:pt x="1894341" y="0"/>
                  </a:cubicBezTo>
                  <a:cubicBezTo>
                    <a:pt x="2109627" y="35134"/>
                    <a:pt x="2282189" y="3706"/>
                    <a:pt x="2503236" y="0"/>
                  </a:cubicBezTo>
                  <a:cubicBezTo>
                    <a:pt x="2724283" y="-3706"/>
                    <a:pt x="2878352" y="27598"/>
                    <a:pt x="3112132" y="0"/>
                  </a:cubicBezTo>
                  <a:cubicBezTo>
                    <a:pt x="3345912" y="-27598"/>
                    <a:pt x="3660663" y="28624"/>
                    <a:pt x="3923992" y="0"/>
                  </a:cubicBezTo>
                  <a:cubicBezTo>
                    <a:pt x="4187321" y="-28624"/>
                    <a:pt x="4289486" y="10419"/>
                    <a:pt x="4465233" y="0"/>
                  </a:cubicBezTo>
                  <a:cubicBezTo>
                    <a:pt x="4640980" y="-10419"/>
                    <a:pt x="4950649" y="-26736"/>
                    <a:pt x="5277093" y="0"/>
                  </a:cubicBezTo>
                  <a:cubicBezTo>
                    <a:pt x="5603537" y="26736"/>
                    <a:pt x="5764789" y="-30620"/>
                    <a:pt x="6088954" y="0"/>
                  </a:cubicBezTo>
                  <a:cubicBezTo>
                    <a:pt x="6413119" y="30620"/>
                    <a:pt x="6465429" y="-27902"/>
                    <a:pt x="6765504" y="0"/>
                  </a:cubicBezTo>
                  <a:cubicBezTo>
                    <a:pt x="6785508" y="105246"/>
                    <a:pt x="6765132" y="323572"/>
                    <a:pt x="6765504" y="516573"/>
                  </a:cubicBezTo>
                  <a:cubicBezTo>
                    <a:pt x="6765876" y="709574"/>
                    <a:pt x="6764724" y="764531"/>
                    <a:pt x="6765504" y="993410"/>
                  </a:cubicBezTo>
                  <a:cubicBezTo>
                    <a:pt x="6600187" y="999042"/>
                    <a:pt x="6504270" y="1008813"/>
                    <a:pt x="6291919" y="993410"/>
                  </a:cubicBezTo>
                  <a:cubicBezTo>
                    <a:pt x="6079569" y="978007"/>
                    <a:pt x="5720338" y="999822"/>
                    <a:pt x="5480058" y="993410"/>
                  </a:cubicBezTo>
                  <a:cubicBezTo>
                    <a:pt x="5239778" y="986998"/>
                    <a:pt x="5150904" y="1010889"/>
                    <a:pt x="4938818" y="993410"/>
                  </a:cubicBezTo>
                  <a:cubicBezTo>
                    <a:pt x="4726732" y="975931"/>
                    <a:pt x="4541747" y="1006095"/>
                    <a:pt x="4262268" y="993410"/>
                  </a:cubicBezTo>
                  <a:cubicBezTo>
                    <a:pt x="3982789" y="980726"/>
                    <a:pt x="3698573" y="991377"/>
                    <a:pt x="3450407" y="993410"/>
                  </a:cubicBezTo>
                  <a:cubicBezTo>
                    <a:pt x="3202241" y="995443"/>
                    <a:pt x="3002920" y="992748"/>
                    <a:pt x="2773857" y="993410"/>
                  </a:cubicBezTo>
                  <a:cubicBezTo>
                    <a:pt x="2544794" y="994073"/>
                    <a:pt x="2428187" y="997350"/>
                    <a:pt x="2300271" y="993410"/>
                  </a:cubicBezTo>
                  <a:cubicBezTo>
                    <a:pt x="2172355" y="989470"/>
                    <a:pt x="1957958" y="1017137"/>
                    <a:pt x="1759031" y="993410"/>
                  </a:cubicBezTo>
                  <a:cubicBezTo>
                    <a:pt x="1560104" y="969683"/>
                    <a:pt x="1330275" y="1012035"/>
                    <a:pt x="947171" y="993410"/>
                  </a:cubicBezTo>
                  <a:cubicBezTo>
                    <a:pt x="564067" y="974785"/>
                    <a:pt x="456970" y="1039248"/>
                    <a:pt x="0" y="993410"/>
                  </a:cubicBezTo>
                  <a:cubicBezTo>
                    <a:pt x="-3818" y="831864"/>
                    <a:pt x="19944" y="665509"/>
                    <a:pt x="0" y="516573"/>
                  </a:cubicBezTo>
                  <a:cubicBezTo>
                    <a:pt x="-19944" y="367637"/>
                    <a:pt x="-2525" y="192492"/>
                    <a:pt x="0" y="0"/>
                  </a:cubicBezTo>
                  <a:close/>
                </a:path>
              </a:pathLst>
            </a:custGeom>
            <a:noFill/>
            <a:ln w="69850" cap="rnd" cmpd="sng">
              <a:solidFill>
                <a:srgbClr val="C00000"/>
              </a:solidFill>
              <a:prstDash val="dash"/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txBody>
            <a:bodyPr wrap="square" lIns="45720" tIns="36576" rIns="45720" bIns="36576" anchor="t"/>
            <a:lstStyle/>
            <a:p>
              <a:pPr algn="ctr">
                <a:buNone/>
              </a:pPr>
              <a:endParaRPr lang="en-US" sz="1200" dirty="0">
                <a:solidFill>
                  <a:srgbClr val="FFCCCC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2F665A8-2F53-B28C-D8CB-ED1ACEAA16DF}"/>
                </a:ext>
              </a:extLst>
            </p:cNvPr>
            <p:cNvSpPr txBox="1"/>
            <p:nvPr/>
          </p:nvSpPr>
          <p:spPr>
            <a:xfrm>
              <a:off x="3029309" y="5811005"/>
              <a:ext cx="676550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W</a:t>
              </a:r>
              <a:r>
                <a:rPr lang="en-US" dirty="0">
                  <a:solidFill>
                    <a:schemeClr val="bg1"/>
                  </a:solidFill>
                  <a:latin typeface="Montserrat Black" pitchFamily="2" charset="0"/>
                </a:rPr>
                <a:t>hat does the system spontaneously produce</a:t>
              </a: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?</a:t>
              </a:r>
            </a:p>
            <a:p>
              <a:pPr algn="ctr">
                <a:buNone/>
              </a:pP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and</a:t>
              </a:r>
              <a:r>
                <a:rPr lang="en-US" dirty="0">
                  <a:solidFill>
                    <a:schemeClr val="bg1"/>
                  </a:solidFill>
                  <a:latin typeface="Montserrat Black" pitchFamily="2" charset="0"/>
                </a:rPr>
                <a:t> </a:t>
              </a:r>
              <a:endParaRPr lang="pl-PL" dirty="0">
                <a:solidFill>
                  <a:schemeClr val="bg1"/>
                </a:solidFill>
                <a:latin typeface="Montserrat Black" pitchFamily="2" charset="0"/>
              </a:endParaRPr>
            </a:p>
            <a:p>
              <a:pPr algn="ctr">
                <a:buNone/>
              </a:pPr>
              <a:r>
                <a:rPr lang="pl-PL" dirty="0">
                  <a:solidFill>
                    <a:schemeClr val="bg1"/>
                  </a:solidFill>
                  <a:latin typeface="Montserrat Black" pitchFamily="2" charset="0"/>
                </a:rPr>
                <a:t>H</a:t>
              </a:r>
              <a:r>
                <a:rPr lang="en-US" dirty="0">
                  <a:solidFill>
                    <a:schemeClr val="bg1"/>
                  </a:solidFill>
                  <a:latin typeface="Montserrat Black" pitchFamily="2" charset="0"/>
                </a:rPr>
                <a:t>ow does it behave dynamically?</a:t>
              </a:r>
              <a:endParaRPr lang="en-US" sz="1800" dirty="0">
                <a:solidFill>
                  <a:schemeClr val="bg1"/>
                </a:solidFill>
                <a:latin typeface="Montserrat Black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3ADBF50-DAEF-005B-E76D-025699CF7344}"/>
              </a:ext>
            </a:extLst>
          </p:cNvPr>
          <p:cNvSpPr txBox="1"/>
          <p:nvPr/>
        </p:nvSpPr>
        <p:spPr>
          <a:xfrm>
            <a:off x="154709" y="895207"/>
            <a:ext cx="72303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Unitary Fermi gas at thermal equilibrium (focus on T=0)</a:t>
            </a:r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Microscopic TDDFT</a:t>
            </a:r>
            <a:r>
              <a:rPr lang="pl-PL" dirty="0">
                <a:solidFill>
                  <a:schemeClr val="bg1"/>
                </a:solidFill>
                <a:latin typeface="Montserrat Medium" pitchFamily="2" charset="0"/>
              </a:rPr>
              <a:t>: </a:t>
            </a: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full quasiparticle structure, no perturbative approximations </a:t>
            </a:r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No constraints imposed on the pairing field </a:t>
            </a:r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Random initial perturbation mimics </a:t>
            </a:r>
            <a:r>
              <a:rPr lang="pl-PL" dirty="0">
                <a:solidFill>
                  <a:schemeClr val="bg1"/>
                </a:solidFill>
                <a:latin typeface="Montserrat Medium" pitchFamily="2" charset="0"/>
              </a:rPr>
              <a:t>pairing fluctuations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>
              <a:solidFill>
                <a:schemeClr val="bg1"/>
              </a:solidFill>
              <a:latin typeface="Montserrat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Montserrat Medium" pitchFamily="2" charset="0"/>
              </a:rPr>
              <a:t>The system decides what structures form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E772A-1C58-06FA-B523-D97925232121}"/>
              </a:ext>
            </a:extLst>
          </p:cNvPr>
          <p:cNvSpPr txBox="1"/>
          <p:nvPr/>
        </p:nvSpPr>
        <p:spPr>
          <a:xfrm>
            <a:off x="5223735" y="4524207"/>
            <a:ext cx="19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Montserrat Medium" pitchFamily="2" charset="0"/>
              </a:rPr>
              <a:t>Starting point</a:t>
            </a:r>
            <a:endParaRPr lang="en-US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A685E5-47AD-1830-1FC3-D6DF72725C2A}"/>
              </a:ext>
            </a:extLst>
          </p:cNvPr>
          <p:cNvCxnSpPr/>
          <p:nvPr/>
        </p:nvCxnSpPr>
        <p:spPr>
          <a:xfrm>
            <a:off x="6199408" y="4996205"/>
            <a:ext cx="0" cy="414780"/>
          </a:xfrm>
          <a:prstGeom prst="straightConnector1">
            <a:avLst/>
          </a:prstGeom>
          <a:ln w="50800" cap="rnd" cmpd="sng">
            <a:solidFill>
              <a:schemeClr val="accent4"/>
            </a:solidFill>
            <a:prstDash val="solid"/>
            <a:bevel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298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CF9432-0D34-4687-BC90-E80E0ACDC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33272FC-B756-E7BB-E7A1-3F0A08EF0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4DF37D-5FB4-8856-FEA0-30F815FA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DFT as a Framework for Fermi Superfluids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7CB4F5-84D7-CFFE-AFCB-A295E40E0E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radeR">
            <a:extLst>
              <a:ext uri="{FF2B5EF4-FFF2-40B4-BE49-F238E27FC236}">
                <a16:creationId xmlns:a16="http://schemas.microsoft.com/office/drawing/2014/main" id="{45FCBA87-45E9-9C98-CE60-42B8F7C0FAB4}"/>
              </a:ext>
            </a:extLst>
          </p:cNvPr>
          <p:cNvSpPr/>
          <p:nvPr/>
        </p:nvSpPr>
        <p:spPr>
          <a:xfrm>
            <a:off x="6324600" y="4220003"/>
            <a:ext cx="5638800" cy="541198"/>
          </a:xfrm>
          <a:prstGeom prst="rect">
            <a:avLst/>
          </a:prstGeom>
          <a:noFill/>
          <a:ln>
            <a:noFill/>
          </a:ln>
        </p:spPr>
        <p:txBody>
          <a:bodyPr wrap="square" lIns="45720" tIns="36576" rIns="45720" bIns="36576" anchor="t"/>
          <a:lstStyle/>
          <a:p>
            <a:pPr marL="114300" indent="-114300">
              <a:buNone/>
            </a:pPr>
            <a:r>
              <a:rPr lang="en-US" sz="1300" dirty="0">
                <a:solidFill>
                  <a:srgbClr val="FF6B35"/>
                </a:solidFill>
                <a:latin typeface="Montserrat Medium" pitchFamily="2" charset="0"/>
              </a:rPr>
              <a:t>► Deriving </a:t>
            </a:r>
            <a:r>
              <a:rPr lang="en-US" sz="1300" dirty="0" err="1">
                <a:solidFill>
                  <a:srgbClr val="FF6B35"/>
                </a:solidFill>
                <a:latin typeface="Montserrat Medium" pitchFamily="2" charset="0"/>
              </a:rPr>
              <a:t>E</a:t>
            </a:r>
            <a:r>
              <a:rPr lang="en-US" sz="1300" baseline="-25000" dirty="0" err="1">
                <a:solidFill>
                  <a:srgbClr val="FF6B35"/>
                </a:solidFill>
                <a:latin typeface="Montserrat Medium" pitchFamily="2" charset="0"/>
              </a:rPr>
              <a:t>int</a:t>
            </a:r>
            <a:r>
              <a:rPr lang="en-US" sz="1300" dirty="0">
                <a:solidFill>
                  <a:srgbClr val="FF6B35"/>
                </a:solidFill>
                <a:latin typeface="Montserrat Medium" pitchFamily="2" charset="0"/>
              </a:rPr>
              <a:t> </a:t>
            </a:r>
            <a:r>
              <a:rPr lang="pl-PL" sz="1300" dirty="0">
                <a:solidFill>
                  <a:srgbClr val="FF6B35"/>
                </a:solidFill>
                <a:latin typeface="Montserrat Medium" pitchFamily="2" charset="0"/>
              </a:rPr>
              <a:t>is </a:t>
            </a:r>
            <a:r>
              <a:rPr lang="en-US" sz="1300" b="1" dirty="0">
                <a:solidFill>
                  <a:srgbClr val="FF6B35"/>
                </a:solidFill>
                <a:latin typeface="Montserrat Medium" pitchFamily="2" charset="0"/>
              </a:rPr>
              <a:t>hard</a:t>
            </a:r>
          </a:p>
          <a:p>
            <a:pPr marL="114300" indent="-114300">
              <a:buNone/>
            </a:pPr>
            <a:r>
              <a:rPr lang="en-US" sz="1300" dirty="0">
                <a:solidFill>
                  <a:srgbClr val="00BFFF"/>
                </a:solidFill>
                <a:latin typeface="Montserrat Medium" pitchFamily="2" charset="0"/>
              </a:rPr>
              <a:t>► Solving equations of motion</a:t>
            </a:r>
            <a:r>
              <a:rPr lang="pl-PL" sz="1300" dirty="0">
                <a:solidFill>
                  <a:srgbClr val="00BFFF"/>
                </a:solidFill>
                <a:latin typeface="Montserrat Medium" pitchFamily="2" charset="0"/>
              </a:rPr>
              <a:t> is</a:t>
            </a:r>
            <a:r>
              <a:rPr lang="en-US" sz="1300" dirty="0">
                <a:solidFill>
                  <a:srgbClr val="00BFFF"/>
                </a:solidFill>
                <a:latin typeface="Montserrat Medium" pitchFamily="2" charset="0"/>
              </a:rPr>
              <a:t> </a:t>
            </a:r>
            <a:r>
              <a:rPr lang="en-US" sz="1300" b="1" i="1" dirty="0">
                <a:solidFill>
                  <a:srgbClr val="00BFFF"/>
                </a:solidFill>
                <a:latin typeface="Montserrat Medium" pitchFamily="2" charset="0"/>
              </a:rPr>
              <a:t>"easy"</a:t>
            </a:r>
          </a:p>
        </p:txBody>
      </p:sp>
      <p:sp>
        <p:nvSpPr>
          <p:cNvPr id="19" name="thmBox">
            <a:extLst>
              <a:ext uri="{FF2B5EF4-FFF2-40B4-BE49-F238E27FC236}">
                <a16:creationId xmlns:a16="http://schemas.microsoft.com/office/drawing/2014/main" id="{EA03ABD0-88B8-0A1F-B489-738DF7549468}"/>
              </a:ext>
            </a:extLst>
          </p:cNvPr>
          <p:cNvSpPr/>
          <p:nvPr/>
        </p:nvSpPr>
        <p:spPr>
          <a:xfrm>
            <a:off x="5819395" y="2492487"/>
            <a:ext cx="6372605" cy="939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45720" tIns="36576" rIns="45720" bIns="36576" anchor="ctr"/>
          <a:lstStyle/>
          <a:p>
            <a:pPr marL="114300" indent="-114300">
              <a:buNone/>
            </a:pPr>
            <a:r>
              <a:rPr lang="en-US" sz="1200" b="1" dirty="0">
                <a:solidFill>
                  <a:srgbClr val="00BFFF"/>
                </a:solidFill>
                <a:latin typeface="Montserrat Medium" pitchFamily="2" charset="0"/>
              </a:rPr>
              <a:t>■ HK (1964):</a:t>
            </a:r>
            <a:r>
              <a:rPr lang="en-US" sz="1200" b="1" dirty="0">
                <a:solidFill>
                  <a:schemeClr val="bg1"/>
                </a:solidFill>
                <a:latin typeface="Montserrat Medium" pitchFamily="2" charset="0"/>
              </a:rPr>
              <a:t> g</a:t>
            </a:r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round-state observables are functionals of the ground-state density</a:t>
            </a:r>
            <a:endParaRPr lang="pl-PL" sz="1200" dirty="0">
              <a:solidFill>
                <a:schemeClr val="bg1"/>
              </a:solidFill>
              <a:latin typeface="Montserrat Medium" pitchFamily="2" charset="0"/>
            </a:endParaRPr>
          </a:p>
          <a:p>
            <a:pPr marL="114300" indent="-114300"/>
            <a:r>
              <a:rPr lang="en-US" sz="1200" b="1" dirty="0">
                <a:solidFill>
                  <a:srgbClr val="00BFFF"/>
                </a:solidFill>
                <a:latin typeface="Montserrat Medium" pitchFamily="2" charset="0"/>
              </a:rPr>
              <a:t>■ KS (1965): </a:t>
            </a:r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practical extraction of energy and one-body observables</a:t>
            </a:r>
          </a:p>
          <a:p>
            <a:pPr marL="114300" indent="-114300">
              <a:buNone/>
            </a:pPr>
            <a:r>
              <a:rPr lang="en-US" sz="1200" b="1" dirty="0">
                <a:solidFill>
                  <a:srgbClr val="00BFFF"/>
                </a:solidFill>
                <a:latin typeface="Montserrat Medium" pitchFamily="2" charset="0"/>
              </a:rPr>
              <a:t>■ RG (1984): </a:t>
            </a:r>
            <a:r>
              <a:rPr lang="en-US" sz="1200" dirty="0">
                <a:solidFill>
                  <a:schemeClr val="bg1"/>
                </a:solidFill>
                <a:latin typeface="Montserrat Medium" pitchFamily="2" charset="0"/>
              </a:rPr>
              <a:t>extends HK to time-dependent systems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63CF925-B34F-A691-38EE-B1685E838215}"/>
              </a:ext>
            </a:extLst>
          </p:cNvPr>
          <p:cNvGrpSpPr/>
          <p:nvPr/>
        </p:nvGrpSpPr>
        <p:grpSpPr>
          <a:xfrm>
            <a:off x="228600" y="4786601"/>
            <a:ext cx="11734800" cy="1996510"/>
            <a:chOff x="228600" y="4402149"/>
            <a:chExt cx="11734800" cy="1996510"/>
          </a:xfrm>
        </p:grpSpPr>
        <p:sp>
          <p:nvSpPr>
            <p:cNvPr id="21" name="refLbl">
              <a:extLst>
                <a:ext uri="{FF2B5EF4-FFF2-40B4-BE49-F238E27FC236}">
                  <a16:creationId xmlns:a16="http://schemas.microsoft.com/office/drawing/2014/main" id="{2A698190-03A0-D9F2-176E-10462B05223D}"/>
                </a:ext>
              </a:extLst>
            </p:cNvPr>
            <p:cNvSpPr/>
            <p:nvPr/>
          </p:nvSpPr>
          <p:spPr>
            <a:xfrm>
              <a:off x="228600" y="4402149"/>
              <a:ext cx="11734800" cy="17780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txBody>
            <a:bodyPr wrap="square" lIns="45720" tIns="36576" rIns="45720" bIns="36576" anchor="ctr"/>
            <a:lstStyle/>
            <a:p>
              <a:pPr algn="ctr">
                <a:buNone/>
              </a:pPr>
              <a:r>
                <a:rPr lang="en-US" sz="1000" b="1" dirty="0">
                  <a:solidFill>
                    <a:srgbClr val="333333"/>
                  </a:solidFill>
                  <a:latin typeface="Montserrat Medium" pitchFamily="2" charset="0"/>
                </a:rPr>
                <a:t>KEY PAPERS ENABLING DFT FOR SUPERFLUIDS</a:t>
              </a:r>
            </a:p>
          </p:txBody>
        </p:sp>
        <p:sp>
          <p:nvSpPr>
            <p:cNvPr id="23" name="ref1">
              <a:extLst>
                <a:ext uri="{FF2B5EF4-FFF2-40B4-BE49-F238E27FC236}">
                  <a16:creationId xmlns:a16="http://schemas.microsoft.com/office/drawing/2014/main" id="{91B55B6B-08AB-2F69-AE7D-D71AD98D042E}"/>
                </a:ext>
              </a:extLst>
            </p:cNvPr>
            <p:cNvSpPr/>
            <p:nvPr/>
          </p:nvSpPr>
          <p:spPr>
            <a:xfrm>
              <a:off x="228600" y="4605349"/>
              <a:ext cx="3683000" cy="584200"/>
            </a:xfrm>
            <a:prstGeom prst="rect">
              <a:avLst/>
            </a:prstGeom>
            <a:solidFill>
              <a:srgbClr val="FBE1E1"/>
            </a:solidFill>
            <a:ln>
              <a:noFill/>
            </a:ln>
          </p:spPr>
          <p:txBody>
            <a:bodyPr wrap="square" lIns="45720" tIns="36576" rIns="45720" bIns="36576" anchor="ctr"/>
            <a:lstStyle/>
            <a:p>
              <a:pPr algn="ctr">
                <a:buNone/>
              </a:pPr>
              <a:r>
                <a:rPr lang="en-US" sz="1200" b="1" dirty="0">
                  <a:solidFill>
                    <a:srgbClr val="C00000"/>
                  </a:solidFill>
                  <a:latin typeface="Montserrat Medium" pitchFamily="2" charset="0"/>
                </a:rPr>
                <a:t>Oliveira, Gross, Kohn (1988)</a:t>
              </a:r>
            </a:p>
            <a:p>
              <a:pPr algn="ctr">
                <a:buNone/>
              </a:pPr>
              <a:r>
                <a:rPr lang="en-US" sz="1100" i="1" dirty="0">
                  <a:solidFill>
                    <a:srgbClr val="444444"/>
                  </a:solidFill>
                  <a:latin typeface="Montserrat Medium" pitchFamily="2" charset="0"/>
                </a:rPr>
                <a:t>DFT for Superconductors</a:t>
              </a:r>
            </a:p>
            <a:p>
              <a:pPr algn="ctr">
                <a:buNone/>
              </a:pPr>
              <a:r>
                <a:rPr lang="en-US" sz="1000" dirty="0">
                  <a:solidFill>
                    <a:srgbClr val="666666"/>
                  </a:solidFill>
                  <a:latin typeface="Montserrat Medium" pitchFamily="2" charset="0"/>
                </a:rPr>
                <a:t>PRL 60, 2430 (1988)</a:t>
              </a:r>
            </a:p>
          </p:txBody>
        </p:sp>
        <p:sp>
          <p:nvSpPr>
            <p:cNvPr id="25" name="ref2">
              <a:extLst>
                <a:ext uri="{FF2B5EF4-FFF2-40B4-BE49-F238E27FC236}">
                  <a16:creationId xmlns:a16="http://schemas.microsoft.com/office/drawing/2014/main" id="{13663639-F697-70E2-365D-3F1362A37CEC}"/>
                </a:ext>
              </a:extLst>
            </p:cNvPr>
            <p:cNvSpPr/>
            <p:nvPr/>
          </p:nvSpPr>
          <p:spPr>
            <a:xfrm>
              <a:off x="4064000" y="4605349"/>
              <a:ext cx="3683000" cy="584200"/>
            </a:xfrm>
            <a:prstGeom prst="rect">
              <a:avLst/>
            </a:prstGeom>
            <a:solidFill>
              <a:srgbClr val="FBE1E1"/>
            </a:solidFill>
            <a:ln>
              <a:noFill/>
            </a:ln>
          </p:spPr>
          <p:txBody>
            <a:bodyPr wrap="square" lIns="45720" tIns="36576" rIns="45720" bIns="36576" anchor="ctr"/>
            <a:lstStyle/>
            <a:p>
              <a:pPr algn="ctr">
                <a:buNone/>
              </a:pPr>
              <a:r>
                <a:rPr lang="en-US" sz="1200" b="1" dirty="0">
                  <a:solidFill>
                    <a:srgbClr val="C00000"/>
                  </a:solidFill>
                  <a:latin typeface="Montserrat Medium" pitchFamily="2" charset="0"/>
                </a:rPr>
                <a:t>Wacker, Kümmel, Gross (1994)</a:t>
              </a:r>
            </a:p>
            <a:p>
              <a:pPr algn="ctr">
                <a:buNone/>
              </a:pPr>
              <a:r>
                <a:rPr lang="en-US" sz="1100" i="1" dirty="0">
                  <a:solidFill>
                    <a:srgbClr val="444444"/>
                  </a:solidFill>
                  <a:latin typeface="Montserrat Medium" pitchFamily="2" charset="0"/>
                </a:rPr>
                <a:t>TDDFT for Superconductors</a:t>
              </a:r>
            </a:p>
            <a:p>
              <a:pPr algn="ctr">
                <a:buNone/>
              </a:pPr>
              <a:r>
                <a:rPr lang="en-US" sz="1000" dirty="0">
                  <a:solidFill>
                    <a:srgbClr val="666666"/>
                  </a:solidFill>
                  <a:latin typeface="Montserrat Medium" pitchFamily="2" charset="0"/>
                </a:rPr>
                <a:t>PRL 73, 2915 (1994)</a:t>
              </a:r>
            </a:p>
          </p:txBody>
        </p:sp>
        <p:sp>
          <p:nvSpPr>
            <p:cNvPr id="27" name="ref3">
              <a:extLst>
                <a:ext uri="{FF2B5EF4-FFF2-40B4-BE49-F238E27FC236}">
                  <a16:creationId xmlns:a16="http://schemas.microsoft.com/office/drawing/2014/main" id="{2AA133D4-6B5F-3AF0-B692-284E62A46A08}"/>
                </a:ext>
              </a:extLst>
            </p:cNvPr>
            <p:cNvSpPr/>
            <p:nvPr/>
          </p:nvSpPr>
          <p:spPr>
            <a:xfrm>
              <a:off x="7899400" y="4605349"/>
              <a:ext cx="4064000" cy="5842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wrap="square" lIns="45720" tIns="36576" rIns="45720" bIns="36576" anchor="ctr"/>
            <a:lstStyle/>
            <a:p>
              <a:pPr algn="ctr">
                <a:buNone/>
              </a:pPr>
              <a:r>
                <a:rPr lang="en-US" sz="1200" b="1" dirty="0">
                  <a:solidFill>
                    <a:srgbClr val="293B93"/>
                  </a:solidFill>
                  <a:latin typeface="Montserrat Medium" pitchFamily="2" charset="0"/>
                </a:rPr>
                <a:t>Bulgac (2002) ★ SLDA</a:t>
              </a:r>
            </a:p>
            <a:p>
              <a:pPr algn="ctr">
                <a:buNone/>
              </a:pPr>
              <a:r>
                <a:rPr lang="en-US" sz="1100" i="1" dirty="0">
                  <a:solidFill>
                    <a:srgbClr val="444444"/>
                  </a:solidFill>
                  <a:latin typeface="Montserrat Medium" pitchFamily="2" charset="0"/>
                </a:rPr>
                <a:t>Local DFT with pairing correlations</a:t>
              </a:r>
            </a:p>
            <a:p>
              <a:pPr algn="ctr">
                <a:buNone/>
              </a:pPr>
              <a:r>
                <a:rPr lang="en-US" sz="1000" dirty="0">
                  <a:solidFill>
                    <a:srgbClr val="666666"/>
                  </a:solidFill>
                  <a:latin typeface="Montserrat Medium" pitchFamily="2" charset="0"/>
                </a:rPr>
                <a:t>Phys. Rev. C 65, 051305(R) (2002)</a:t>
              </a:r>
            </a:p>
          </p:txBody>
        </p:sp>
        <p:sp>
          <p:nvSpPr>
            <p:cNvPr id="29" name="sldaOut">
              <a:extLst>
                <a:ext uri="{FF2B5EF4-FFF2-40B4-BE49-F238E27FC236}">
                  <a16:creationId xmlns:a16="http://schemas.microsoft.com/office/drawing/2014/main" id="{2AC96BDD-E358-7C10-4353-B3A0BD381890}"/>
                </a:ext>
              </a:extLst>
            </p:cNvPr>
            <p:cNvSpPr/>
            <p:nvPr/>
          </p:nvSpPr>
          <p:spPr>
            <a:xfrm>
              <a:off x="6210300" y="5386237"/>
              <a:ext cx="5638800" cy="996950"/>
            </a:xfrm>
            <a:prstGeom prst="rect">
              <a:avLst/>
            </a:prstGeom>
            <a:solidFill>
              <a:srgbClr val="293B93"/>
            </a:solidFill>
            <a:ln>
              <a:noFill/>
            </a:ln>
          </p:spPr>
          <p:txBody>
            <a:bodyPr wrap="square" lIns="45720" tIns="36576" rIns="45720" bIns="36576" anchor="t"/>
            <a:lstStyle/>
            <a:p>
              <a:pPr algn="ctr">
                <a:buNone/>
              </a:pPr>
              <a:r>
                <a:rPr lang="en-US" sz="1400" b="1" dirty="0">
                  <a:solidFill>
                    <a:srgbClr val="FFFFFF"/>
                  </a:solidFill>
                  <a:latin typeface="Montserrat Medium" pitchFamily="2" charset="0"/>
                </a:rPr>
                <a:t>SLDA approach</a:t>
              </a:r>
            </a:p>
            <a:p>
              <a:pPr marL="91440" indent="-91440">
                <a:buNone/>
              </a:pPr>
              <a:r>
                <a:rPr lang="en-US" sz="1200" dirty="0">
                  <a:solidFill>
                    <a:srgbClr val="FFFFFF"/>
                  </a:solidFill>
                  <a:latin typeface="Montserrat Medium" pitchFamily="2" charset="0"/>
                </a:rPr>
                <a:t>✓  Purely local — coupled PDEs only</a:t>
              </a:r>
            </a:p>
            <a:p>
              <a:pPr marL="91440" indent="-91440">
                <a:buNone/>
              </a:pPr>
              <a:r>
                <a:rPr lang="en-US" sz="1200" dirty="0">
                  <a:solidFill>
                    <a:srgbClr val="FFFFFF"/>
                  </a:solidFill>
                  <a:latin typeface="Montserrat Medium" pitchFamily="2" charset="0"/>
                </a:rPr>
                <a:t>✓  Tractable at petascale</a:t>
              </a:r>
            </a:p>
            <a:p>
              <a:pPr marL="91440" indent="-91440">
                <a:buNone/>
              </a:pPr>
              <a:r>
                <a:rPr lang="en-US" sz="1200" dirty="0">
                  <a:solidFill>
                    <a:srgbClr val="FFFFFF"/>
                  </a:solidFill>
                  <a:latin typeface="Montserrat Medium" pitchFamily="2" charset="0"/>
                </a:rPr>
                <a:t>✓  Crucial for practical numerical treatment</a:t>
              </a:r>
            </a:p>
          </p:txBody>
        </p:sp>
        <p:sp>
          <p:nvSpPr>
            <p:cNvPr id="32" name="genOut">
              <a:extLst>
                <a:ext uri="{FF2B5EF4-FFF2-40B4-BE49-F238E27FC236}">
                  <a16:creationId xmlns:a16="http://schemas.microsoft.com/office/drawing/2014/main" id="{344FBB40-B8A6-AD56-F873-B7069AB202CF}"/>
                </a:ext>
              </a:extLst>
            </p:cNvPr>
            <p:cNvSpPr/>
            <p:nvPr/>
          </p:nvSpPr>
          <p:spPr>
            <a:xfrm>
              <a:off x="342900" y="5386237"/>
              <a:ext cx="5638800" cy="1012422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</p:spPr>
          <p:txBody>
            <a:bodyPr wrap="square" lIns="45720" tIns="36576" rIns="45720" bIns="36576" anchor="t"/>
            <a:lstStyle/>
            <a:p>
              <a:pPr algn="ctr">
                <a:buNone/>
              </a:pPr>
              <a:r>
                <a:rPr lang="en-US" sz="1400" b="1" dirty="0">
                  <a:solidFill>
                    <a:srgbClr val="FFFFFF"/>
                  </a:solidFill>
                  <a:latin typeface="Montserrat Medium" pitchFamily="2" charset="0"/>
                </a:rPr>
                <a:t>General superfluid DFT</a:t>
              </a:r>
            </a:p>
            <a:p>
              <a:pPr marL="91440" indent="-91440">
                <a:buNone/>
              </a:pPr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✗  Non-local pairing: </a:t>
              </a:r>
              <a:r>
                <a:rPr lang="en-US" sz="1200" dirty="0" err="1">
                  <a:solidFill>
                    <a:schemeClr val="bg1"/>
                  </a:solidFill>
                  <a:latin typeface="Montserrat Medium" pitchFamily="2" charset="0"/>
                </a:rPr>
                <a:t>integro</a:t>
              </a:r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-differential </a:t>
              </a:r>
              <a:r>
                <a:rPr lang="en-US" sz="1200" dirty="0" err="1">
                  <a:solidFill>
                    <a:schemeClr val="bg1"/>
                  </a:solidFill>
                  <a:latin typeface="Montserrat Medium" pitchFamily="2" charset="0"/>
                </a:rPr>
                <a:t>eqs</a:t>
              </a:r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.</a:t>
              </a:r>
            </a:p>
            <a:p>
              <a:pPr marL="91440" indent="-91440">
                <a:buNone/>
              </a:pPr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✗  Beyond reach even for exascale systems</a:t>
              </a:r>
            </a:p>
            <a:p>
              <a:pPr marL="91440" indent="-91440">
                <a:buNone/>
              </a:pPr>
              <a:r>
                <a:rPr lang="en-US" sz="1200" dirty="0">
                  <a:solidFill>
                    <a:schemeClr val="bg1"/>
                  </a:solidFill>
                  <a:latin typeface="Montserrat Medium" pitchFamily="2" charset="0"/>
                </a:rPr>
                <a:t>✗  Requires approximation to be tractable</a:t>
              </a:r>
            </a:p>
          </p:txBody>
        </p:sp>
      </p:grpSp>
      <p:sp>
        <p:nvSpPr>
          <p:cNvPr id="47" name="tradeL">
            <a:extLst>
              <a:ext uri="{FF2B5EF4-FFF2-40B4-BE49-F238E27FC236}">
                <a16:creationId xmlns:a16="http://schemas.microsoft.com/office/drawing/2014/main" id="{D65EA6AF-902E-474A-8AFB-48BCE313A034}"/>
              </a:ext>
            </a:extLst>
          </p:cNvPr>
          <p:cNvSpPr/>
          <p:nvPr/>
        </p:nvSpPr>
        <p:spPr>
          <a:xfrm>
            <a:off x="228601" y="4220003"/>
            <a:ext cx="5638800" cy="541198"/>
          </a:xfrm>
          <a:prstGeom prst="rect">
            <a:avLst/>
          </a:prstGeom>
          <a:noFill/>
          <a:ln>
            <a:noFill/>
          </a:ln>
        </p:spPr>
        <p:txBody>
          <a:bodyPr wrap="square" lIns="45720" tIns="36576" rIns="45720" bIns="36576" anchor="t"/>
          <a:lstStyle/>
          <a:p>
            <a:pPr marL="114300" indent="-114300">
              <a:buNone/>
            </a:pPr>
            <a:r>
              <a:rPr lang="en-US" sz="1300" dirty="0">
                <a:solidFill>
                  <a:srgbClr val="00BFFF"/>
                </a:solidFill>
                <a:latin typeface="Montserrat Medium" pitchFamily="2" charset="0"/>
              </a:rPr>
              <a:t>► Deriving </a:t>
            </a:r>
            <a:r>
              <a:rPr lang="pl-PL" sz="1300" dirty="0">
                <a:solidFill>
                  <a:srgbClr val="00BFFF"/>
                </a:solidFill>
                <a:latin typeface="Montserrat Medium" pitchFamily="2" charset="0"/>
              </a:rPr>
              <a:t>the Hamiltonian is </a:t>
            </a:r>
            <a:r>
              <a:rPr lang="en-US" sz="1300" b="1" dirty="0">
                <a:solidFill>
                  <a:srgbClr val="00BFFF"/>
                </a:solidFill>
                <a:latin typeface="Montserrat Medium" pitchFamily="2" charset="0"/>
              </a:rPr>
              <a:t>easy</a:t>
            </a:r>
          </a:p>
          <a:p>
            <a:pPr marL="114300" indent="-114300">
              <a:buNone/>
            </a:pPr>
            <a:r>
              <a:rPr lang="en-US" sz="1300" dirty="0">
                <a:solidFill>
                  <a:srgbClr val="FF6B35"/>
                </a:solidFill>
                <a:latin typeface="Montserrat Medium" pitchFamily="2" charset="0"/>
              </a:rPr>
              <a:t>► Solving many-body Schrödinger eq.</a:t>
            </a:r>
            <a:r>
              <a:rPr lang="pl-PL" sz="1300" dirty="0">
                <a:solidFill>
                  <a:srgbClr val="FF6B35"/>
                </a:solidFill>
                <a:latin typeface="Montserrat Medium" pitchFamily="2" charset="0"/>
              </a:rPr>
              <a:t> is</a:t>
            </a:r>
            <a:r>
              <a:rPr lang="en-US" sz="1300" dirty="0">
                <a:solidFill>
                  <a:srgbClr val="FF6B35"/>
                </a:solidFill>
                <a:latin typeface="Montserrat Medium" pitchFamily="2" charset="0"/>
              </a:rPr>
              <a:t> </a:t>
            </a:r>
            <a:r>
              <a:rPr lang="en-US" sz="1300" b="1" dirty="0">
                <a:solidFill>
                  <a:srgbClr val="FF6B35"/>
                </a:solidFill>
                <a:latin typeface="Montserrat Medium" pitchFamily="2" charset="0"/>
              </a:rPr>
              <a:t>hard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1016C09-F142-1F8C-46F5-F120D97D291E}"/>
                  </a:ext>
                </a:extLst>
              </p:cNvPr>
              <p:cNvSpPr txBox="1"/>
              <p:nvPr/>
            </p:nvSpPr>
            <p:spPr>
              <a:xfrm>
                <a:off x="7254218" y="1401041"/>
                <a:ext cx="3424831" cy="5664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𝐫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1016C09-F142-1F8C-46F5-F120D97D2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4218" y="1401041"/>
                <a:ext cx="3424831" cy="5664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B159AAD-E1BE-2B18-E304-79AAD20A4E2B}"/>
                  </a:ext>
                </a:extLst>
              </p:cNvPr>
              <p:cNvSpPr txBox="1"/>
              <p:nvPr/>
            </p:nvSpPr>
            <p:spPr>
              <a:xfrm>
                <a:off x="7254217" y="1913459"/>
                <a:ext cx="256977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B159AAD-E1BE-2B18-E304-79AAD20A4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4217" y="1913459"/>
                <a:ext cx="2569779" cy="276999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1B62FEA-4AB3-AAA0-D7DE-DEA979FA6695}"/>
                  </a:ext>
                </a:extLst>
              </p:cNvPr>
              <p:cNvSpPr txBox="1"/>
              <p:nvPr/>
            </p:nvSpPr>
            <p:spPr>
              <a:xfrm>
                <a:off x="543661" y="1262181"/>
                <a:ext cx="2504340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Ψ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int</m:t>
                                  </m:r>
                                </m:sub>
                              </m:sSub>
                            </m:e>
                          </m:acc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ext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m:rPr>
                          <m:sty m:val="p"/>
                        </m:rP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1B62FEA-4AB3-AAA0-D7DE-DEA979FA66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61" y="1262181"/>
                <a:ext cx="2504340" cy="526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762DE05-9BEA-873E-D6B2-BCE5DB7CE2E4}"/>
                  </a:ext>
                </a:extLst>
              </p:cNvPr>
              <p:cNvSpPr txBox="1"/>
              <p:nvPr/>
            </p:nvSpPr>
            <p:spPr>
              <a:xfrm>
                <a:off x="3848980" y="1403535"/>
                <a:ext cx="1381276" cy="3012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int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762DE05-9BEA-873E-D6B2-BCE5DB7CE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80" y="1403535"/>
                <a:ext cx="1381276" cy="301236"/>
              </a:xfrm>
              <a:prstGeom prst="rect">
                <a:avLst/>
              </a:prstGeom>
              <a:blipFill>
                <a:blip r:embed="rId5"/>
                <a:stretch>
                  <a:fillRect l="-3084" t="-14000" r="-22026"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" name="Picture 55">
            <a:extLst>
              <a:ext uri="{FF2B5EF4-FFF2-40B4-BE49-F238E27FC236}">
                <a16:creationId xmlns:a16="http://schemas.microsoft.com/office/drawing/2014/main" id="{6C1E4EA5-DC92-7F0C-9FBC-1380B4A5607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820" y="1794804"/>
            <a:ext cx="3630357" cy="2043161"/>
          </a:xfrm>
          <a:prstGeom prst="rect">
            <a:avLst/>
          </a:prstGeom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5B6CE84-8610-AAB4-8D21-0E8CDA7ECFDE}"/>
              </a:ext>
            </a:extLst>
          </p:cNvPr>
          <p:cNvSpPr/>
          <p:nvPr/>
        </p:nvSpPr>
        <p:spPr>
          <a:xfrm>
            <a:off x="6210300" y="949275"/>
            <a:ext cx="5519882" cy="297685"/>
          </a:xfrm>
          <a:prstGeom prst="roundRect">
            <a:avLst/>
          </a:prstGeom>
          <a:ln>
            <a:solidFill>
              <a:srgbClr val="00B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ontserrat Black" pitchFamily="2" charset="0"/>
              </a:rPr>
              <a:t>DFT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A1EF70F0-18E9-9318-9791-D93CC2242D20}"/>
              </a:ext>
            </a:extLst>
          </p:cNvPr>
          <p:cNvSpPr/>
          <p:nvPr/>
        </p:nvSpPr>
        <p:spPr>
          <a:xfrm>
            <a:off x="228600" y="962537"/>
            <a:ext cx="5634182" cy="297685"/>
          </a:xfrm>
          <a:prstGeom prst="roundRect">
            <a:avLst/>
          </a:prstGeom>
          <a:solidFill>
            <a:srgbClr val="C00000"/>
          </a:solidFill>
          <a:ln>
            <a:solidFill>
              <a:srgbClr val="FF6B3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Schrödinger</a:t>
            </a:r>
          </a:p>
        </p:txBody>
      </p:sp>
    </p:spTree>
    <p:extLst>
      <p:ext uri="{BB962C8B-B14F-4D97-AF65-F5344CB8AC3E}">
        <p14:creationId xmlns:p14="http://schemas.microsoft.com/office/powerpoint/2010/main" val="2224918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965A3D-D6DD-0AF1-AD58-425E2E303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F0DFD53-D9BD-8458-307A-E96DE5BBE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AEE149-2264-8B79-1636-1967F2D4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pl-PL" dirty="0">
                <a:solidFill>
                  <a:schemeClr val="bg1"/>
                </a:solidFill>
                <a:latin typeface="Montserrat Black" pitchFamily="2" charset="0"/>
              </a:rPr>
              <a:t>Superfluid Local Density Approximation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7CCB3F-E29D-F7A9-4A72-C06BE656B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91F9394-313B-A8F4-BB98-66FFE7CF33C4}"/>
              </a:ext>
            </a:extLst>
          </p:cNvPr>
          <p:cNvSpPr/>
          <p:nvPr/>
        </p:nvSpPr>
        <p:spPr>
          <a:xfrm>
            <a:off x="221678" y="1016000"/>
            <a:ext cx="4618182" cy="350982"/>
          </a:xfrm>
          <a:prstGeom prst="roundRect">
            <a:avLst/>
          </a:prstGeom>
          <a:ln>
            <a:solidFill>
              <a:srgbClr val="00B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ontserrat Medium" pitchFamily="2" charset="0"/>
              </a:rPr>
              <a:t>Energy density functional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D14851-01EB-8C13-F340-BDDDC12E4412}"/>
                  </a:ext>
                </a:extLst>
              </p:cNvPr>
              <p:cNvSpPr txBox="1"/>
              <p:nvPr/>
            </p:nvSpPr>
            <p:spPr>
              <a:xfrm>
                <a:off x="744446" y="1464534"/>
                <a:ext cx="3572645" cy="566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nary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D14851-01EB-8C13-F340-BDDDC12E44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46" y="1464534"/>
                <a:ext cx="3572645" cy="5664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F1F3B2-0C4C-D8AE-7364-98DEC96F6052}"/>
                  </a:ext>
                </a:extLst>
              </p:cNvPr>
              <p:cNvSpPr txBox="1"/>
              <p:nvPr/>
            </p:nvSpPr>
            <p:spPr>
              <a:xfrm>
                <a:off x="0" y="2128523"/>
                <a:ext cx="5392132" cy="440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e>
                      </m:d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num>
                        <m:den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lit/>
                                </m:r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e>
                        <m:sup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m:rPr>
                              <m:lit/>
                            </m:r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</m:e>
                        <m:sup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F1F3B2-0C4C-D8AE-7364-98DEC96F6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28523"/>
                <a:ext cx="5392132" cy="4409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ADD6A8F3-6353-F27C-E5D7-3E3A75046F75}"/>
              </a:ext>
            </a:extLst>
          </p:cNvPr>
          <p:cNvGrpSpPr/>
          <p:nvPr/>
        </p:nvGrpSpPr>
        <p:grpSpPr>
          <a:xfrm>
            <a:off x="6590150" y="1028551"/>
            <a:ext cx="4618182" cy="2640897"/>
            <a:chOff x="221678" y="3820979"/>
            <a:chExt cx="4618182" cy="2640897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8005113-31F1-35BF-C7CB-DBE4339BC781}"/>
                </a:ext>
              </a:extLst>
            </p:cNvPr>
            <p:cNvSpPr/>
            <p:nvPr/>
          </p:nvSpPr>
          <p:spPr>
            <a:xfrm>
              <a:off x="221678" y="3820979"/>
              <a:ext cx="4618182" cy="350982"/>
            </a:xfrm>
            <a:prstGeom prst="roundRect">
              <a:avLst/>
            </a:prstGeom>
            <a:ln>
              <a:solidFill>
                <a:srgbClr val="00B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ontserrat Medium" pitchFamily="2" charset="0"/>
                </a:rPr>
                <a:t>Density definitions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BDD7225-DA1C-5425-7765-3A1F3096FB9C}"/>
                </a:ext>
              </a:extLst>
            </p:cNvPr>
            <p:cNvGrpSpPr/>
            <p:nvPr/>
          </p:nvGrpSpPr>
          <p:grpSpPr>
            <a:xfrm>
              <a:off x="221678" y="4483826"/>
              <a:ext cx="4396044" cy="1978050"/>
              <a:chOff x="5548930" y="2950589"/>
              <a:chExt cx="4396044" cy="197805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1AA1F80-3B23-1B4B-025D-2DFEAE11033F}"/>
                      </a:ext>
                    </a:extLst>
                  </p:cNvPr>
                  <p:cNvSpPr txBox="1"/>
                  <p:nvPr/>
                </p:nvSpPr>
                <p:spPr>
                  <a:xfrm>
                    <a:off x="5604235" y="2950589"/>
                    <a:ext cx="2995179" cy="67217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𝐫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1AA1F80-3B23-1B4B-025D-2DFEAE11033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04235" y="2950589"/>
                    <a:ext cx="2995179" cy="67217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85B04C6-50FF-6B34-1EE4-90F30B7832F5}"/>
                      </a:ext>
                    </a:extLst>
                  </p:cNvPr>
                  <p:cNvSpPr txBox="1"/>
                  <p:nvPr/>
                </p:nvSpPr>
                <p:spPr>
                  <a:xfrm>
                    <a:off x="5548930" y="3574071"/>
                    <a:ext cx="3105787" cy="67217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∇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𝐫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85B04C6-50FF-6B34-1EE4-90F30B7832F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8930" y="3574071"/>
                    <a:ext cx="3105787" cy="67217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3C65D8DD-7956-0412-6177-37B4F80325FC}"/>
                      </a:ext>
                    </a:extLst>
                  </p:cNvPr>
                  <p:cNvSpPr txBox="1"/>
                  <p:nvPr/>
                </p:nvSpPr>
                <p:spPr>
                  <a:xfrm>
                    <a:off x="5604235" y="4241207"/>
                    <a:ext cx="4340739" cy="6874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,↓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e>
                              </m:d>
                            </m:e>
                          </m:nary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 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,↑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</m:d>
                          <m:f>
                            <m:f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3C65D8DD-7956-0412-6177-37B4F80325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04235" y="4241207"/>
                    <a:ext cx="4340739" cy="6874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4E1161E-BF90-6789-E384-087E9E3B0420}"/>
              </a:ext>
            </a:extLst>
          </p:cNvPr>
          <p:cNvGrpSpPr/>
          <p:nvPr/>
        </p:nvGrpSpPr>
        <p:grpSpPr>
          <a:xfrm>
            <a:off x="221677" y="2937867"/>
            <a:ext cx="4618182" cy="3502393"/>
            <a:chOff x="6590151" y="1016000"/>
            <a:chExt cx="4618182" cy="350239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B2D58437-E063-C940-B92F-069ABA97F08A}"/>
                </a:ext>
              </a:extLst>
            </p:cNvPr>
            <p:cNvSpPr/>
            <p:nvPr/>
          </p:nvSpPr>
          <p:spPr>
            <a:xfrm>
              <a:off x="6590151" y="1016000"/>
              <a:ext cx="4618182" cy="350982"/>
            </a:xfrm>
            <a:prstGeom prst="roundRect">
              <a:avLst/>
            </a:prstGeom>
            <a:ln>
              <a:solidFill>
                <a:srgbClr val="00B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ontserrat Medium" pitchFamily="2" charset="0"/>
                </a:rPr>
                <a:t>BdG</a:t>
              </a:r>
              <a:r>
                <a:rPr lang="en-US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ontserrat Medium" pitchFamily="2" charset="0"/>
                </a:rPr>
                <a:t> quasiparticle equations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530CA9B-B089-E098-835A-E4FDEC820E7A}"/>
                    </a:ext>
                  </a:extLst>
                </p:cNvPr>
                <p:cNvSpPr txBox="1"/>
                <p:nvPr/>
              </p:nvSpPr>
              <p:spPr>
                <a:xfrm>
                  <a:off x="6927484" y="1578308"/>
                  <a:ext cx="3943515" cy="5502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mr>
                              <m:m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mr>
                            </m:m>
                          </m:e>
                        </m:d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mr>
                            </m:m>
                          </m:e>
                        </m:d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530CA9B-B089-E098-835A-E4FDEC820E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7484" y="1578308"/>
                  <a:ext cx="3943515" cy="55021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78F43CD-46FE-B86A-F35B-FD0837B7955F}"/>
                    </a:ext>
                  </a:extLst>
                </p:cNvPr>
                <p:cNvSpPr txBox="1"/>
                <p:nvPr/>
              </p:nvSpPr>
              <p:spPr>
                <a:xfrm>
                  <a:off x="7063867" y="2349000"/>
                  <a:ext cx="3670748" cy="5657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𝐫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𝛿𝜀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𝛿𝜏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𝐫</m:t>
                                </m:r>
                              </m:e>
                            </m:d>
                          </m:den>
                        </m:f>
                        <m:sSup>
                          <m:sSup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∇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𝛿𝜀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𝐫</m:t>
                                </m:r>
                              </m:e>
                            </m:d>
                          </m:den>
                        </m:f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ext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𝐫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78F43CD-46FE-B86A-F35B-FD0837B795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3867" y="2349000"/>
                  <a:ext cx="3670748" cy="56579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F38E11D-95BD-4838-808E-85EFFCBAAADC}"/>
                    </a:ext>
                  </a:extLst>
                </p:cNvPr>
                <p:cNvSpPr txBox="1"/>
                <p:nvPr/>
              </p:nvSpPr>
              <p:spPr>
                <a:xfrm>
                  <a:off x="7813469" y="3299086"/>
                  <a:ext cx="2240165" cy="3779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f>
                          <m:fPr>
                            <m:ctrlP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sSup>
                          <m:sSupPr>
                            <m:ctrlP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20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∇</m:t>
                            </m:r>
                          </m:e>
                          <m:sup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f>
                          <m:fPr>
                            <m:ctrlP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2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sSup>
                                      <m:sSupPr>
                                        <m:ctrlPr>
                                          <a:rPr lang="en-US" sz="1200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lit/>
                                  </m:rP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r>
                          <a:rPr lang="en-US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sSup>
                          <m:sSupPr>
                            <m:ctrlP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2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𝐫</m:t>
                                </m:r>
                              </m:e>
                            </m:d>
                          </m:e>
                          <m:sup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lit/>
                              </m:rP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F38E11D-95BD-4838-808E-85EFFCBAA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3469" y="3299086"/>
                  <a:ext cx="2240165" cy="377989"/>
                </a:xfrm>
                <a:prstGeom prst="rect">
                  <a:avLst/>
                </a:prstGeom>
                <a:blipFill>
                  <a:blip r:embed="rId9"/>
                  <a:stretch>
                    <a:fillRect t="-1613"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Left Brace 33">
              <a:extLst>
                <a:ext uri="{FF2B5EF4-FFF2-40B4-BE49-F238E27FC236}">
                  <a16:creationId xmlns:a16="http://schemas.microsoft.com/office/drawing/2014/main" id="{94983472-71B0-389A-E34E-F268B251DA71}"/>
                </a:ext>
              </a:extLst>
            </p:cNvPr>
            <p:cNvSpPr/>
            <p:nvPr/>
          </p:nvSpPr>
          <p:spPr>
            <a:xfrm rot="16200000">
              <a:off x="8747346" y="2354964"/>
              <a:ext cx="303790" cy="1476245"/>
            </a:xfrm>
            <a:custGeom>
              <a:avLst/>
              <a:gdLst>
                <a:gd name="csX0" fmla="*/ 303790 w 303790"/>
                <a:gd name="csY0" fmla="*/ 1476245 h 1476245"/>
                <a:gd name="csX1" fmla="*/ 151895 w 303790"/>
                <a:gd name="csY1" fmla="*/ 1450930 h 1476245"/>
                <a:gd name="csX2" fmla="*/ 151895 w 303790"/>
                <a:gd name="csY2" fmla="*/ 772989 h 1476245"/>
                <a:gd name="csX3" fmla="*/ 0 w 303790"/>
                <a:gd name="csY3" fmla="*/ 747674 h 1476245"/>
                <a:gd name="csX4" fmla="*/ 151895 w 303790"/>
                <a:gd name="csY4" fmla="*/ 722359 h 1476245"/>
                <a:gd name="csX5" fmla="*/ 151895 w 303790"/>
                <a:gd name="csY5" fmla="*/ 25315 h 1476245"/>
                <a:gd name="csX6" fmla="*/ 303790 w 303790"/>
                <a:gd name="csY6" fmla="*/ 0 h 1476245"/>
                <a:gd name="csX7" fmla="*/ 303790 w 303790"/>
                <a:gd name="csY7" fmla="*/ 521607 h 1476245"/>
                <a:gd name="csX8" fmla="*/ 303790 w 303790"/>
                <a:gd name="csY8" fmla="*/ 984163 h 1476245"/>
                <a:gd name="csX9" fmla="*/ 303790 w 303790"/>
                <a:gd name="csY9" fmla="*/ 1476245 h 1476245"/>
                <a:gd name="csX0" fmla="*/ 303790 w 303790"/>
                <a:gd name="csY0" fmla="*/ 1476245 h 1476245"/>
                <a:gd name="csX1" fmla="*/ 151895 w 303790"/>
                <a:gd name="csY1" fmla="*/ 1450930 h 1476245"/>
                <a:gd name="csX2" fmla="*/ 151895 w 303790"/>
                <a:gd name="csY2" fmla="*/ 772989 h 1476245"/>
                <a:gd name="csX3" fmla="*/ 0 w 303790"/>
                <a:gd name="csY3" fmla="*/ 747674 h 1476245"/>
                <a:gd name="csX4" fmla="*/ 151895 w 303790"/>
                <a:gd name="csY4" fmla="*/ 722359 h 1476245"/>
                <a:gd name="csX5" fmla="*/ 151895 w 303790"/>
                <a:gd name="csY5" fmla="*/ 25315 h 1476245"/>
                <a:gd name="csX6" fmla="*/ 303790 w 303790"/>
                <a:gd name="csY6" fmla="*/ 0 h 14762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3790" h="1476245" stroke="0" extrusionOk="0">
                  <a:moveTo>
                    <a:pt x="303790" y="1476245"/>
                  </a:moveTo>
                  <a:cubicBezTo>
                    <a:pt x="217825" y="1474965"/>
                    <a:pt x="151129" y="1465199"/>
                    <a:pt x="151895" y="1450930"/>
                  </a:cubicBezTo>
                  <a:cubicBezTo>
                    <a:pt x="150904" y="1206837"/>
                    <a:pt x="151151" y="987501"/>
                    <a:pt x="151895" y="772989"/>
                  </a:cubicBezTo>
                  <a:cubicBezTo>
                    <a:pt x="139888" y="749875"/>
                    <a:pt x="81556" y="752462"/>
                    <a:pt x="0" y="747674"/>
                  </a:cubicBezTo>
                  <a:cubicBezTo>
                    <a:pt x="83930" y="750849"/>
                    <a:pt x="151200" y="734101"/>
                    <a:pt x="151895" y="722359"/>
                  </a:cubicBezTo>
                  <a:cubicBezTo>
                    <a:pt x="157138" y="438877"/>
                    <a:pt x="168788" y="277785"/>
                    <a:pt x="151895" y="25315"/>
                  </a:cubicBezTo>
                  <a:cubicBezTo>
                    <a:pt x="139356" y="23140"/>
                    <a:pt x="219089" y="-7744"/>
                    <a:pt x="303790" y="0"/>
                  </a:cubicBezTo>
                  <a:cubicBezTo>
                    <a:pt x="316146" y="252928"/>
                    <a:pt x="296170" y="346018"/>
                    <a:pt x="303790" y="521607"/>
                  </a:cubicBezTo>
                  <a:cubicBezTo>
                    <a:pt x="311410" y="697196"/>
                    <a:pt x="301305" y="875175"/>
                    <a:pt x="303790" y="984163"/>
                  </a:cubicBezTo>
                  <a:cubicBezTo>
                    <a:pt x="306275" y="1093151"/>
                    <a:pt x="301753" y="1340516"/>
                    <a:pt x="303790" y="1476245"/>
                  </a:cubicBezTo>
                  <a:close/>
                </a:path>
                <a:path w="303790" h="1476245" fill="none" extrusionOk="0">
                  <a:moveTo>
                    <a:pt x="303790" y="1476245"/>
                  </a:moveTo>
                  <a:cubicBezTo>
                    <a:pt x="220696" y="1478713"/>
                    <a:pt x="153937" y="1462893"/>
                    <a:pt x="151895" y="1450930"/>
                  </a:cubicBezTo>
                  <a:cubicBezTo>
                    <a:pt x="178212" y="1271166"/>
                    <a:pt x="158495" y="930162"/>
                    <a:pt x="151895" y="772989"/>
                  </a:cubicBezTo>
                  <a:cubicBezTo>
                    <a:pt x="152915" y="754212"/>
                    <a:pt x="67567" y="750354"/>
                    <a:pt x="0" y="747674"/>
                  </a:cubicBezTo>
                  <a:cubicBezTo>
                    <a:pt x="81149" y="745783"/>
                    <a:pt x="151426" y="736307"/>
                    <a:pt x="151895" y="722359"/>
                  </a:cubicBezTo>
                  <a:cubicBezTo>
                    <a:pt x="168672" y="547145"/>
                    <a:pt x="169200" y="205733"/>
                    <a:pt x="151895" y="25315"/>
                  </a:cubicBezTo>
                  <a:cubicBezTo>
                    <a:pt x="161815" y="9319"/>
                    <a:pt x="228228" y="1353"/>
                    <a:pt x="303790" y="0"/>
                  </a:cubicBezTo>
                </a:path>
              </a:pathLst>
            </a:custGeom>
            <a:noFill/>
            <a:ln cap="rnd" cmpd="sng">
              <a:solidFill>
                <a:srgbClr val="FF6B35"/>
              </a:solidFill>
              <a:prstDash val="solid"/>
              <a:bevel/>
              <a:tailEnd type="none"/>
              <a:extLst>
                <a:ext uri="{C807C97D-BFC1-408E-A445-0C87EB9F89A2}">
                  <ask:lineSketchStyleProps xmlns:ask="http://schemas.microsoft.com/office/drawing/2018/sketchyshapes" sd="1219033472">
                    <a:prstGeom prst="leftBrace">
                      <a:avLst>
                        <a:gd name="adj1" fmla="val 8333"/>
                        <a:gd name="adj2" fmla="val 5064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8B5AF12-A597-D117-D365-0892777E3B3F}"/>
                    </a:ext>
                  </a:extLst>
                </p:cNvPr>
                <p:cNvSpPr txBox="1"/>
                <p:nvPr/>
              </p:nvSpPr>
              <p:spPr>
                <a:xfrm>
                  <a:off x="7097016" y="3952597"/>
                  <a:ext cx="2837828" cy="5657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𝐫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𝛿𝜀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𝐫</m:t>
                                </m:r>
                              </m:e>
                            </m:d>
                          </m:den>
                        </m:f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eff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 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𝐫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8B5AF12-A597-D117-D365-0892777E3B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7016" y="3952597"/>
                  <a:ext cx="2837828" cy="565796"/>
                </a:xfrm>
                <a:prstGeom prst="rect">
                  <a:avLst/>
                </a:prstGeom>
                <a:blipFill>
                  <a:blip r:embed="rId10"/>
                  <a:stretch>
                    <a:fillRect b="-1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Arrow: Right 36">
              <a:extLst>
                <a:ext uri="{FF2B5EF4-FFF2-40B4-BE49-F238E27FC236}">
                  <a16:creationId xmlns:a16="http://schemas.microsoft.com/office/drawing/2014/main" id="{16C1D4F3-0B23-FF2E-3CC1-9EFDF6E57F78}"/>
                </a:ext>
              </a:extLst>
            </p:cNvPr>
            <p:cNvSpPr/>
            <p:nvPr/>
          </p:nvSpPr>
          <p:spPr>
            <a:xfrm>
              <a:off x="6684374" y="2467063"/>
              <a:ext cx="346035" cy="289662"/>
            </a:xfrm>
            <a:custGeom>
              <a:avLst/>
              <a:gdLst>
                <a:gd name="csX0" fmla="*/ 0 w 346035"/>
                <a:gd name="csY0" fmla="*/ 72416 h 289662"/>
                <a:gd name="csX1" fmla="*/ 201204 w 346035"/>
                <a:gd name="csY1" fmla="*/ 72416 h 289662"/>
                <a:gd name="csX2" fmla="*/ 201204 w 346035"/>
                <a:gd name="csY2" fmla="*/ 0 h 289662"/>
                <a:gd name="csX3" fmla="*/ 346035 w 346035"/>
                <a:gd name="csY3" fmla="*/ 144831 h 289662"/>
                <a:gd name="csX4" fmla="*/ 201204 w 346035"/>
                <a:gd name="csY4" fmla="*/ 289662 h 289662"/>
                <a:gd name="csX5" fmla="*/ 201204 w 346035"/>
                <a:gd name="csY5" fmla="*/ 217247 h 289662"/>
                <a:gd name="csX6" fmla="*/ 0 w 346035"/>
                <a:gd name="csY6" fmla="*/ 217247 h 289662"/>
                <a:gd name="csX7" fmla="*/ 0 w 346035"/>
                <a:gd name="csY7" fmla="*/ 72416 h 2896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46035" h="289662" fill="none" extrusionOk="0">
                  <a:moveTo>
                    <a:pt x="0" y="72416"/>
                  </a:moveTo>
                  <a:cubicBezTo>
                    <a:pt x="94015" y="52195"/>
                    <a:pt x="134725" y="74067"/>
                    <a:pt x="201204" y="72416"/>
                  </a:cubicBezTo>
                  <a:cubicBezTo>
                    <a:pt x="200439" y="46863"/>
                    <a:pt x="209215" y="14995"/>
                    <a:pt x="201204" y="0"/>
                  </a:cubicBezTo>
                  <a:cubicBezTo>
                    <a:pt x="240734" y="37667"/>
                    <a:pt x="291117" y="122235"/>
                    <a:pt x="346035" y="144831"/>
                  </a:cubicBezTo>
                  <a:cubicBezTo>
                    <a:pt x="289374" y="212762"/>
                    <a:pt x="251310" y="216164"/>
                    <a:pt x="201204" y="289662"/>
                  </a:cubicBezTo>
                  <a:cubicBezTo>
                    <a:pt x="193819" y="270698"/>
                    <a:pt x="208510" y="240960"/>
                    <a:pt x="201204" y="217247"/>
                  </a:cubicBezTo>
                  <a:cubicBezTo>
                    <a:pt x="144564" y="238331"/>
                    <a:pt x="72342" y="193881"/>
                    <a:pt x="0" y="217247"/>
                  </a:cubicBezTo>
                  <a:cubicBezTo>
                    <a:pt x="-57" y="145577"/>
                    <a:pt x="7962" y="137901"/>
                    <a:pt x="0" y="72416"/>
                  </a:cubicBezTo>
                  <a:close/>
                </a:path>
                <a:path w="346035" h="289662" stroke="0" extrusionOk="0">
                  <a:moveTo>
                    <a:pt x="0" y="72416"/>
                  </a:moveTo>
                  <a:cubicBezTo>
                    <a:pt x="41850" y="68059"/>
                    <a:pt x="136032" y="91529"/>
                    <a:pt x="201204" y="72416"/>
                  </a:cubicBezTo>
                  <a:cubicBezTo>
                    <a:pt x="200586" y="56504"/>
                    <a:pt x="204576" y="17798"/>
                    <a:pt x="201204" y="0"/>
                  </a:cubicBezTo>
                  <a:cubicBezTo>
                    <a:pt x="275952" y="68710"/>
                    <a:pt x="314113" y="115898"/>
                    <a:pt x="346035" y="144831"/>
                  </a:cubicBezTo>
                  <a:cubicBezTo>
                    <a:pt x="289217" y="208047"/>
                    <a:pt x="229466" y="235283"/>
                    <a:pt x="201204" y="289662"/>
                  </a:cubicBezTo>
                  <a:cubicBezTo>
                    <a:pt x="194689" y="274869"/>
                    <a:pt x="207327" y="251481"/>
                    <a:pt x="201204" y="217247"/>
                  </a:cubicBezTo>
                  <a:cubicBezTo>
                    <a:pt x="158491" y="231984"/>
                    <a:pt x="62435" y="210114"/>
                    <a:pt x="0" y="217247"/>
                  </a:cubicBezTo>
                  <a:cubicBezTo>
                    <a:pt x="-14676" y="146236"/>
                    <a:pt x="11617" y="124262"/>
                    <a:pt x="0" y="72416"/>
                  </a:cubicBezTo>
                  <a:close/>
                </a:path>
              </a:pathLst>
            </a:custGeom>
            <a:solidFill>
              <a:srgbClr val="00BFFF"/>
            </a:solidFill>
            <a:ln cap="rnd" cmpd="thickThin">
              <a:prstDash val="solid"/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ightArrow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FFF"/>
                </a:solidFill>
              </a:endParaRPr>
            </a:p>
          </p:txBody>
        </p:sp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CB8710E5-983E-FDC3-96C7-12E0D8D24D41}"/>
                </a:ext>
              </a:extLst>
            </p:cNvPr>
            <p:cNvSpPr/>
            <p:nvPr/>
          </p:nvSpPr>
          <p:spPr>
            <a:xfrm>
              <a:off x="6684374" y="4075904"/>
              <a:ext cx="346035" cy="289662"/>
            </a:xfrm>
            <a:custGeom>
              <a:avLst/>
              <a:gdLst>
                <a:gd name="csX0" fmla="*/ 0 w 346035"/>
                <a:gd name="csY0" fmla="*/ 72416 h 289662"/>
                <a:gd name="csX1" fmla="*/ 201204 w 346035"/>
                <a:gd name="csY1" fmla="*/ 72416 h 289662"/>
                <a:gd name="csX2" fmla="*/ 201204 w 346035"/>
                <a:gd name="csY2" fmla="*/ 0 h 289662"/>
                <a:gd name="csX3" fmla="*/ 346035 w 346035"/>
                <a:gd name="csY3" fmla="*/ 144831 h 289662"/>
                <a:gd name="csX4" fmla="*/ 201204 w 346035"/>
                <a:gd name="csY4" fmla="*/ 289662 h 289662"/>
                <a:gd name="csX5" fmla="*/ 201204 w 346035"/>
                <a:gd name="csY5" fmla="*/ 217247 h 289662"/>
                <a:gd name="csX6" fmla="*/ 0 w 346035"/>
                <a:gd name="csY6" fmla="*/ 217247 h 289662"/>
                <a:gd name="csX7" fmla="*/ 0 w 346035"/>
                <a:gd name="csY7" fmla="*/ 72416 h 2896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46035" h="289662" fill="none" extrusionOk="0">
                  <a:moveTo>
                    <a:pt x="0" y="72416"/>
                  </a:moveTo>
                  <a:cubicBezTo>
                    <a:pt x="94015" y="52195"/>
                    <a:pt x="134725" y="74067"/>
                    <a:pt x="201204" y="72416"/>
                  </a:cubicBezTo>
                  <a:cubicBezTo>
                    <a:pt x="200439" y="46863"/>
                    <a:pt x="209215" y="14995"/>
                    <a:pt x="201204" y="0"/>
                  </a:cubicBezTo>
                  <a:cubicBezTo>
                    <a:pt x="240734" y="37667"/>
                    <a:pt x="291117" y="122235"/>
                    <a:pt x="346035" y="144831"/>
                  </a:cubicBezTo>
                  <a:cubicBezTo>
                    <a:pt x="289374" y="212762"/>
                    <a:pt x="251310" y="216164"/>
                    <a:pt x="201204" y="289662"/>
                  </a:cubicBezTo>
                  <a:cubicBezTo>
                    <a:pt x="193819" y="270698"/>
                    <a:pt x="208510" y="240960"/>
                    <a:pt x="201204" y="217247"/>
                  </a:cubicBezTo>
                  <a:cubicBezTo>
                    <a:pt x="144564" y="238331"/>
                    <a:pt x="72342" y="193881"/>
                    <a:pt x="0" y="217247"/>
                  </a:cubicBezTo>
                  <a:cubicBezTo>
                    <a:pt x="-57" y="145577"/>
                    <a:pt x="7962" y="137901"/>
                    <a:pt x="0" y="72416"/>
                  </a:cubicBezTo>
                  <a:close/>
                </a:path>
                <a:path w="346035" h="289662" stroke="0" extrusionOk="0">
                  <a:moveTo>
                    <a:pt x="0" y="72416"/>
                  </a:moveTo>
                  <a:cubicBezTo>
                    <a:pt x="41850" y="68059"/>
                    <a:pt x="136032" y="91529"/>
                    <a:pt x="201204" y="72416"/>
                  </a:cubicBezTo>
                  <a:cubicBezTo>
                    <a:pt x="200586" y="56504"/>
                    <a:pt x="204576" y="17798"/>
                    <a:pt x="201204" y="0"/>
                  </a:cubicBezTo>
                  <a:cubicBezTo>
                    <a:pt x="275952" y="68710"/>
                    <a:pt x="314113" y="115898"/>
                    <a:pt x="346035" y="144831"/>
                  </a:cubicBezTo>
                  <a:cubicBezTo>
                    <a:pt x="289217" y="208047"/>
                    <a:pt x="229466" y="235283"/>
                    <a:pt x="201204" y="289662"/>
                  </a:cubicBezTo>
                  <a:cubicBezTo>
                    <a:pt x="194689" y="274869"/>
                    <a:pt x="207327" y="251481"/>
                    <a:pt x="201204" y="217247"/>
                  </a:cubicBezTo>
                  <a:cubicBezTo>
                    <a:pt x="158491" y="231984"/>
                    <a:pt x="62435" y="210114"/>
                    <a:pt x="0" y="217247"/>
                  </a:cubicBezTo>
                  <a:cubicBezTo>
                    <a:pt x="-14676" y="146236"/>
                    <a:pt x="11617" y="124262"/>
                    <a:pt x="0" y="72416"/>
                  </a:cubicBezTo>
                  <a:close/>
                </a:path>
              </a:pathLst>
            </a:custGeom>
            <a:solidFill>
              <a:srgbClr val="00BFFF"/>
            </a:solidFill>
            <a:ln cap="rnd" cmpd="thickThin">
              <a:prstDash val="solid"/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ightArrow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FFF"/>
                </a:solidFill>
              </a:endParaRPr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94B7832C-7C16-BA05-15B5-B913B186F35A}"/>
              </a:ext>
            </a:extLst>
          </p:cNvPr>
          <p:cNvSpPr/>
          <p:nvPr/>
        </p:nvSpPr>
        <p:spPr>
          <a:xfrm>
            <a:off x="5701734" y="3775282"/>
            <a:ext cx="6395015" cy="350982"/>
          </a:xfrm>
          <a:prstGeom prst="roundRect">
            <a:avLst/>
          </a:prstGeom>
          <a:ln>
            <a:solidFill>
              <a:srgbClr val="00B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FFFFFF"/>
                </a:solidFill>
              </a:rPr>
              <a:t>Parameters: From experiments and/or ab initio methods (QMC)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4152D4F-CAD8-F1FD-473C-F2FD0F21C891}"/>
                  </a:ext>
                </a:extLst>
              </p:cNvPr>
              <p:cNvSpPr txBox="1"/>
              <p:nvPr/>
            </p:nvSpPr>
            <p:spPr>
              <a:xfrm>
                <a:off x="5609851" y="4178255"/>
                <a:ext cx="6486898" cy="1369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pl-PL" sz="13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pl-PL" sz="1300" dirty="0">
                    <a:solidFill>
                      <a:schemeClr val="bg1"/>
                    </a:solidFill>
                    <a:latin typeface="Montserrat Medium" pitchFamily="2" charset="0"/>
                  </a:rPr>
                  <a:t>: </a:t>
                </a:r>
                <a:r>
                  <a:rPr lang="en-US" sz="1300" dirty="0">
                    <a:solidFill>
                      <a:schemeClr val="bg1"/>
                    </a:solidFill>
                    <a:latin typeface="Montserrat Medium" pitchFamily="2" charset="0"/>
                  </a:rPr>
                  <a:t>effective mass parameter</a:t>
                </a:r>
                <a:r>
                  <a:rPr lang="pl-PL" sz="1300" dirty="0">
                    <a:solidFill>
                      <a:schemeClr val="bg1"/>
                    </a:solidFill>
                    <a:latin typeface="Montserrat Medium" pitchFamily="2" charset="0"/>
                  </a:rPr>
                  <a:t>.</a:t>
                </a:r>
                <a:r>
                  <a:rPr lang="en-US" sz="1300" dirty="0">
                    <a:solidFill>
                      <a:schemeClr val="bg1"/>
                    </a:solidFill>
                    <a:latin typeface="Montserrat Medium" pitchFamily="2" charset="0"/>
                  </a:rPr>
                  <a:t> </a:t>
                </a:r>
                <a:r>
                  <a:rPr lang="pl-PL" sz="1300" dirty="0">
                    <a:solidFill>
                      <a:schemeClr val="bg1"/>
                    </a:solidFill>
                    <a:latin typeface="Montserrat Medium" pitchFamily="2" charset="0"/>
                  </a:rPr>
                  <a:t>It </a:t>
                </a:r>
                <a:r>
                  <a:rPr lang="en-US" sz="1300" dirty="0">
                    <a:solidFill>
                      <a:schemeClr val="bg1"/>
                    </a:solidFill>
                    <a:latin typeface="Montserrat Medium" pitchFamily="2" charset="0"/>
                  </a:rPr>
                  <a:t>captures interaction-induced mass renormalization.</a:t>
                </a:r>
                <a:endParaRPr lang="pl-PL" sz="13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pl-PL" sz="13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pl-PL" sz="1300" dirty="0">
                    <a:solidFill>
                      <a:schemeClr val="bg1"/>
                    </a:solidFill>
                    <a:latin typeface="Montserrat Medium" pitchFamily="2" charset="0"/>
                  </a:rPr>
                  <a:t>: </a:t>
                </a:r>
                <a:r>
                  <a:rPr lang="en-US" sz="1300" dirty="0">
                    <a:solidFill>
                      <a:schemeClr val="bg1"/>
                    </a:solidFill>
                    <a:latin typeface="Montserrat Medium" pitchFamily="2" charset="0"/>
                  </a:rPr>
                  <a:t>mean-field energy parameter. Accounts for interaction corrections to the Thomas-Fermi kinetic energy. At unitarity, </a:t>
                </a:r>
                <a:r>
                  <a:rPr lang="pl-PL" sz="1300" dirty="0">
                    <a:solidFill>
                      <a:schemeClr val="bg1"/>
                    </a:solidFill>
                    <a:latin typeface="Montserrat Medium" pitchFamily="2" charset="0"/>
                  </a:rPr>
                  <a:t>it </a:t>
                </a:r>
                <a:r>
                  <a:rPr lang="en-US" sz="1300" dirty="0">
                    <a:solidFill>
                      <a:schemeClr val="bg1"/>
                    </a:solidFill>
                    <a:latin typeface="Montserrat Medium" pitchFamily="2" charset="0"/>
                  </a:rPr>
                  <a:t>is fixed by the Bertsch parameter.</a:t>
                </a:r>
                <a:endParaRPr lang="pl-PL" sz="1300" dirty="0">
                  <a:solidFill>
                    <a:schemeClr val="bg1"/>
                  </a:solidFill>
                  <a:latin typeface="Montserrat Medium" pitchFamily="2" charset="0"/>
                </a:endParaRPr>
              </a:p>
              <a:p>
                <a:pPr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pl-PL" sz="13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pl-PL" sz="13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eff </a:t>
                </a:r>
                <a:r>
                  <a:rPr lang="en-US" sz="1300" dirty="0">
                    <a:solidFill>
                      <a:schemeClr val="bg1"/>
                    </a:solidFill>
                    <a:latin typeface="Montserrat Medium" pitchFamily="2" charset="0"/>
                  </a:rPr>
                  <a:t>: renormalized coupling, fixed by scattering length a</a:t>
                </a:r>
                <a:r>
                  <a:rPr lang="en-US" sz="1300" baseline="-25000" dirty="0">
                    <a:solidFill>
                      <a:schemeClr val="bg1"/>
                    </a:solidFill>
                    <a:latin typeface="Montserrat Medium" pitchFamily="2" charset="0"/>
                  </a:rPr>
                  <a:t>s</a:t>
                </a:r>
                <a:endParaRPr lang="en-US" sz="1300" dirty="0">
                  <a:solidFill>
                    <a:schemeClr val="bg1"/>
                  </a:solidFill>
                  <a:latin typeface="Montserrat Medium" pitchFamily="2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4152D4F-CAD8-F1FD-473C-F2FD0F21C8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851" y="4178255"/>
                <a:ext cx="6486898" cy="1369606"/>
              </a:xfrm>
              <a:prstGeom prst="rect">
                <a:avLst/>
              </a:prstGeom>
              <a:blipFill>
                <a:blip r:embed="rId11"/>
                <a:stretch>
                  <a:fillRect l="-94" t="-444" r="-564"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3E0A4CF0-4B70-ED3C-E367-97CB179F7810}"/>
              </a:ext>
            </a:extLst>
          </p:cNvPr>
          <p:cNvGrpSpPr/>
          <p:nvPr/>
        </p:nvGrpSpPr>
        <p:grpSpPr>
          <a:xfrm>
            <a:off x="6331326" y="5717524"/>
            <a:ext cx="4588611" cy="993410"/>
            <a:chOff x="3029309" y="5740925"/>
            <a:chExt cx="6765505" cy="993410"/>
          </a:xfrm>
        </p:grpSpPr>
        <p:sp>
          <p:nvSpPr>
            <p:cNvPr id="53" name="genOut">
              <a:extLst>
                <a:ext uri="{FF2B5EF4-FFF2-40B4-BE49-F238E27FC236}">
                  <a16:creationId xmlns:a16="http://schemas.microsoft.com/office/drawing/2014/main" id="{B113F4DC-C016-2B3E-BCBE-1030D935FA15}"/>
                </a:ext>
              </a:extLst>
            </p:cNvPr>
            <p:cNvSpPr/>
            <p:nvPr/>
          </p:nvSpPr>
          <p:spPr>
            <a:xfrm>
              <a:off x="3029310" y="5740925"/>
              <a:ext cx="6765504" cy="993410"/>
            </a:xfrm>
            <a:custGeom>
              <a:avLst/>
              <a:gdLst>
                <a:gd name="csX0" fmla="*/ 0 w 6765504"/>
                <a:gd name="csY0" fmla="*/ 0 h 993410"/>
                <a:gd name="csX1" fmla="*/ 608895 w 6765504"/>
                <a:gd name="csY1" fmla="*/ 0 h 993410"/>
                <a:gd name="csX2" fmla="*/ 1082481 w 6765504"/>
                <a:gd name="csY2" fmla="*/ 0 h 993410"/>
                <a:gd name="csX3" fmla="*/ 1894341 w 6765504"/>
                <a:gd name="csY3" fmla="*/ 0 h 993410"/>
                <a:gd name="csX4" fmla="*/ 2503236 w 6765504"/>
                <a:gd name="csY4" fmla="*/ 0 h 993410"/>
                <a:gd name="csX5" fmla="*/ 3112132 w 6765504"/>
                <a:gd name="csY5" fmla="*/ 0 h 993410"/>
                <a:gd name="csX6" fmla="*/ 3923992 w 6765504"/>
                <a:gd name="csY6" fmla="*/ 0 h 993410"/>
                <a:gd name="csX7" fmla="*/ 4465233 w 6765504"/>
                <a:gd name="csY7" fmla="*/ 0 h 993410"/>
                <a:gd name="csX8" fmla="*/ 5277093 w 6765504"/>
                <a:gd name="csY8" fmla="*/ 0 h 993410"/>
                <a:gd name="csX9" fmla="*/ 6088954 w 6765504"/>
                <a:gd name="csY9" fmla="*/ 0 h 993410"/>
                <a:gd name="csX10" fmla="*/ 6765504 w 6765504"/>
                <a:gd name="csY10" fmla="*/ 0 h 993410"/>
                <a:gd name="csX11" fmla="*/ 6765504 w 6765504"/>
                <a:gd name="csY11" fmla="*/ 516573 h 993410"/>
                <a:gd name="csX12" fmla="*/ 6765504 w 6765504"/>
                <a:gd name="csY12" fmla="*/ 993410 h 993410"/>
                <a:gd name="csX13" fmla="*/ 6291919 w 6765504"/>
                <a:gd name="csY13" fmla="*/ 993410 h 993410"/>
                <a:gd name="csX14" fmla="*/ 5480058 w 6765504"/>
                <a:gd name="csY14" fmla="*/ 993410 h 993410"/>
                <a:gd name="csX15" fmla="*/ 4938818 w 6765504"/>
                <a:gd name="csY15" fmla="*/ 993410 h 993410"/>
                <a:gd name="csX16" fmla="*/ 4262268 w 6765504"/>
                <a:gd name="csY16" fmla="*/ 993410 h 993410"/>
                <a:gd name="csX17" fmla="*/ 3450407 w 6765504"/>
                <a:gd name="csY17" fmla="*/ 993410 h 993410"/>
                <a:gd name="csX18" fmla="*/ 2773857 w 6765504"/>
                <a:gd name="csY18" fmla="*/ 993410 h 993410"/>
                <a:gd name="csX19" fmla="*/ 2300271 w 6765504"/>
                <a:gd name="csY19" fmla="*/ 993410 h 993410"/>
                <a:gd name="csX20" fmla="*/ 1759031 w 6765504"/>
                <a:gd name="csY20" fmla="*/ 993410 h 993410"/>
                <a:gd name="csX21" fmla="*/ 947171 w 6765504"/>
                <a:gd name="csY21" fmla="*/ 993410 h 993410"/>
                <a:gd name="csX22" fmla="*/ 0 w 6765504"/>
                <a:gd name="csY22" fmla="*/ 993410 h 993410"/>
                <a:gd name="csX23" fmla="*/ 0 w 6765504"/>
                <a:gd name="csY23" fmla="*/ 516573 h 993410"/>
                <a:gd name="csX24" fmla="*/ 0 w 6765504"/>
                <a:gd name="csY24" fmla="*/ 0 h 99341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</a:cxnLst>
              <a:rect l="l" t="t" r="r" b="b"/>
              <a:pathLst>
                <a:path w="6765504" h="993410" extrusionOk="0">
                  <a:moveTo>
                    <a:pt x="0" y="0"/>
                  </a:moveTo>
                  <a:cubicBezTo>
                    <a:pt x="237739" y="15456"/>
                    <a:pt x="381359" y="4741"/>
                    <a:pt x="608895" y="0"/>
                  </a:cubicBezTo>
                  <a:cubicBezTo>
                    <a:pt x="836431" y="-4741"/>
                    <a:pt x="861004" y="22956"/>
                    <a:pt x="1082481" y="0"/>
                  </a:cubicBezTo>
                  <a:cubicBezTo>
                    <a:pt x="1303958" y="-22956"/>
                    <a:pt x="1679055" y="-35134"/>
                    <a:pt x="1894341" y="0"/>
                  </a:cubicBezTo>
                  <a:cubicBezTo>
                    <a:pt x="2109627" y="35134"/>
                    <a:pt x="2282189" y="3706"/>
                    <a:pt x="2503236" y="0"/>
                  </a:cubicBezTo>
                  <a:cubicBezTo>
                    <a:pt x="2724283" y="-3706"/>
                    <a:pt x="2878352" y="27598"/>
                    <a:pt x="3112132" y="0"/>
                  </a:cubicBezTo>
                  <a:cubicBezTo>
                    <a:pt x="3345912" y="-27598"/>
                    <a:pt x="3660663" y="28624"/>
                    <a:pt x="3923992" y="0"/>
                  </a:cubicBezTo>
                  <a:cubicBezTo>
                    <a:pt x="4187321" y="-28624"/>
                    <a:pt x="4289486" y="10419"/>
                    <a:pt x="4465233" y="0"/>
                  </a:cubicBezTo>
                  <a:cubicBezTo>
                    <a:pt x="4640980" y="-10419"/>
                    <a:pt x="4950649" y="-26736"/>
                    <a:pt x="5277093" y="0"/>
                  </a:cubicBezTo>
                  <a:cubicBezTo>
                    <a:pt x="5603537" y="26736"/>
                    <a:pt x="5764789" y="-30620"/>
                    <a:pt x="6088954" y="0"/>
                  </a:cubicBezTo>
                  <a:cubicBezTo>
                    <a:pt x="6413119" y="30620"/>
                    <a:pt x="6465429" y="-27902"/>
                    <a:pt x="6765504" y="0"/>
                  </a:cubicBezTo>
                  <a:cubicBezTo>
                    <a:pt x="6785508" y="105246"/>
                    <a:pt x="6765132" y="323572"/>
                    <a:pt x="6765504" y="516573"/>
                  </a:cubicBezTo>
                  <a:cubicBezTo>
                    <a:pt x="6765876" y="709574"/>
                    <a:pt x="6764724" y="764531"/>
                    <a:pt x="6765504" y="993410"/>
                  </a:cubicBezTo>
                  <a:cubicBezTo>
                    <a:pt x="6600187" y="999042"/>
                    <a:pt x="6504270" y="1008813"/>
                    <a:pt x="6291919" y="993410"/>
                  </a:cubicBezTo>
                  <a:cubicBezTo>
                    <a:pt x="6079569" y="978007"/>
                    <a:pt x="5720338" y="999822"/>
                    <a:pt x="5480058" y="993410"/>
                  </a:cubicBezTo>
                  <a:cubicBezTo>
                    <a:pt x="5239778" y="986998"/>
                    <a:pt x="5150904" y="1010889"/>
                    <a:pt x="4938818" y="993410"/>
                  </a:cubicBezTo>
                  <a:cubicBezTo>
                    <a:pt x="4726732" y="975931"/>
                    <a:pt x="4541747" y="1006095"/>
                    <a:pt x="4262268" y="993410"/>
                  </a:cubicBezTo>
                  <a:cubicBezTo>
                    <a:pt x="3982789" y="980726"/>
                    <a:pt x="3698573" y="991377"/>
                    <a:pt x="3450407" y="993410"/>
                  </a:cubicBezTo>
                  <a:cubicBezTo>
                    <a:pt x="3202241" y="995443"/>
                    <a:pt x="3002920" y="992748"/>
                    <a:pt x="2773857" y="993410"/>
                  </a:cubicBezTo>
                  <a:cubicBezTo>
                    <a:pt x="2544794" y="994073"/>
                    <a:pt x="2428187" y="997350"/>
                    <a:pt x="2300271" y="993410"/>
                  </a:cubicBezTo>
                  <a:cubicBezTo>
                    <a:pt x="2172355" y="989470"/>
                    <a:pt x="1957958" y="1017137"/>
                    <a:pt x="1759031" y="993410"/>
                  </a:cubicBezTo>
                  <a:cubicBezTo>
                    <a:pt x="1560104" y="969683"/>
                    <a:pt x="1330275" y="1012035"/>
                    <a:pt x="947171" y="993410"/>
                  </a:cubicBezTo>
                  <a:cubicBezTo>
                    <a:pt x="564067" y="974785"/>
                    <a:pt x="456970" y="1039248"/>
                    <a:pt x="0" y="993410"/>
                  </a:cubicBezTo>
                  <a:cubicBezTo>
                    <a:pt x="-3818" y="831864"/>
                    <a:pt x="19944" y="665509"/>
                    <a:pt x="0" y="516573"/>
                  </a:cubicBezTo>
                  <a:cubicBezTo>
                    <a:pt x="-19944" y="367637"/>
                    <a:pt x="-2525" y="192492"/>
                    <a:pt x="0" y="0"/>
                  </a:cubicBezTo>
                  <a:close/>
                </a:path>
              </a:pathLst>
            </a:custGeom>
            <a:noFill/>
            <a:ln w="69850" cap="rnd" cmpd="sng">
              <a:solidFill>
                <a:srgbClr val="C00000"/>
              </a:solidFill>
              <a:prstDash val="dash"/>
              <a:beve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txBody>
            <a:bodyPr wrap="square" lIns="45720" tIns="36576" rIns="45720" bIns="36576" anchor="t"/>
            <a:lstStyle/>
            <a:p>
              <a:pPr algn="ctr">
                <a:buNone/>
              </a:pPr>
              <a:endParaRPr lang="en-US" sz="1200" dirty="0">
                <a:solidFill>
                  <a:srgbClr val="FFCCCC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8AE70BB-2A72-9AF8-4BAE-15487F5AF62B}"/>
                </a:ext>
              </a:extLst>
            </p:cNvPr>
            <p:cNvSpPr txBox="1"/>
            <p:nvPr/>
          </p:nvSpPr>
          <p:spPr>
            <a:xfrm>
              <a:off x="3029309" y="5811005"/>
              <a:ext cx="6765505" cy="6591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b="1" dirty="0" err="1">
                  <a:solidFill>
                    <a:schemeClr val="bg1"/>
                  </a:solidFill>
                  <a:latin typeface="Montserrat Black" pitchFamily="2" charset="0"/>
                </a:rPr>
                <a:t>BdG</a:t>
              </a:r>
              <a:r>
                <a:rPr lang="en-US" b="1" dirty="0">
                  <a:solidFill>
                    <a:schemeClr val="bg1"/>
                  </a:solidFill>
                  <a:latin typeface="Montserrat Black" pitchFamily="2" charset="0"/>
                </a:rPr>
                <a:t> + EDF solved self-consistently: </a:t>
              </a:r>
              <a:r>
                <a:rPr lang="pl-PL" b="1" dirty="0">
                  <a:solidFill>
                    <a:schemeClr val="bg1"/>
                  </a:solidFill>
                  <a:latin typeface="Montserrat Black" pitchFamily="2" charset="0"/>
                </a:rPr>
                <a:t> </a:t>
              </a:r>
              <a:endParaRPr lang="en-US" b="1" dirty="0">
                <a:solidFill>
                  <a:schemeClr val="bg1"/>
                </a:solidFill>
                <a:latin typeface="Montserrat Black" pitchFamily="2" charset="0"/>
              </a:endParaRPr>
            </a:p>
            <a:p>
              <a:pPr>
                <a:spcBef>
                  <a:spcPts val="100"/>
                </a:spcBef>
              </a:pPr>
              <a:r>
                <a:rPr lang="en-US" dirty="0">
                  <a:solidFill>
                    <a:schemeClr val="bg1"/>
                  </a:solidFill>
                  <a:latin typeface="Montserrat Medium" pitchFamily="2" charset="0"/>
                </a:rPr>
                <a:t>ρ, ν → Δ → new u</a:t>
              </a:r>
              <a:r>
                <a:rPr lang="pl-PL" baseline="-25000" dirty="0">
                  <a:solidFill>
                    <a:schemeClr val="bg1"/>
                  </a:solidFill>
                  <a:latin typeface="Montserrat Medium" pitchFamily="2" charset="0"/>
                </a:rPr>
                <a:t>n</a:t>
              </a:r>
              <a:r>
                <a:rPr lang="en-US" dirty="0">
                  <a:solidFill>
                    <a:schemeClr val="bg1"/>
                  </a:solidFill>
                  <a:latin typeface="Montserrat Medium" pitchFamily="2" charset="0"/>
                </a:rPr>
                <a:t>, v</a:t>
              </a:r>
              <a:r>
                <a:rPr lang="pl-PL" baseline="-25000" dirty="0">
                  <a:solidFill>
                    <a:schemeClr val="bg1"/>
                  </a:solidFill>
                  <a:latin typeface="Montserrat Medium" pitchFamily="2" charset="0"/>
                </a:rPr>
                <a:t>n</a:t>
              </a:r>
              <a:r>
                <a:rPr lang="en-US" dirty="0">
                  <a:solidFill>
                    <a:schemeClr val="bg1"/>
                  </a:solidFill>
                  <a:latin typeface="Montserrat Medium" pitchFamily="2" charset="0"/>
                </a:rPr>
                <a:t> → converge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9775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752A2F-3F8B-D766-FDCB-DB8B55E63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40E19A1-690E-62B1-1EDB-6049E64E8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107D26-113F-4561-0665-64A001F24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" y="134293"/>
            <a:ext cx="11942041" cy="6266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Montserrat Black" pitchFamily="2" charset="0"/>
              </a:rPr>
              <a:t>Time dependent problem</a:t>
            </a:r>
            <a:endParaRPr lang="en-US" sz="3800" kern="12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547E19-293F-9896-22B2-7EF5B78D1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Aspect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21678" y="809343"/>
            <a:ext cx="115085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B535850-5C5E-E5B8-932E-5802F7521AF0}"/>
              </a:ext>
            </a:extLst>
          </p:cNvPr>
          <p:cNvSpPr/>
          <p:nvPr/>
        </p:nvSpPr>
        <p:spPr>
          <a:xfrm>
            <a:off x="221677" y="1016000"/>
            <a:ext cx="11508503" cy="350982"/>
          </a:xfrm>
          <a:prstGeom prst="roundRect">
            <a:avLst/>
          </a:prstGeom>
          <a:ln>
            <a:solidFill>
              <a:srgbClr val="00B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Montserrat Black" pitchFamily="2" charset="0"/>
              </a:rPr>
              <a:t>TD-SLDA: Equations of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350E30-D51A-3C0F-E6D8-EAA4F5D3A297}"/>
                  </a:ext>
                </a:extLst>
              </p:cNvPr>
              <p:cNvSpPr txBox="1"/>
              <p:nvPr/>
            </p:nvSpPr>
            <p:spPr>
              <a:xfrm>
                <a:off x="1773203" y="1872122"/>
                <a:ext cx="8645593" cy="14073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↑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↓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350E30-D51A-3C0F-E6D8-EAA4F5D3A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3203" y="1872122"/>
                <a:ext cx="8645593" cy="140737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D1BD25D-8A5C-3282-91DC-20BB9BAE8DA2}"/>
              </a:ext>
            </a:extLst>
          </p:cNvPr>
          <p:cNvSpPr txBox="1"/>
          <p:nvPr/>
        </p:nvSpPr>
        <p:spPr>
          <a:xfrm>
            <a:off x="2380851" y="1434886"/>
            <a:ext cx="79178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bg1"/>
                </a:solidFill>
                <a:latin typeface="Montserrat Medium" pitchFamily="2" charset="0"/>
              </a:rPr>
              <a:t>two-component spin, four-spinor quasiparticle wavefunctions: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EDDEEA3-2725-3D02-976B-43D084C16455}"/>
              </a:ext>
            </a:extLst>
          </p:cNvPr>
          <p:cNvSpPr/>
          <p:nvPr/>
        </p:nvSpPr>
        <p:spPr>
          <a:xfrm>
            <a:off x="154708" y="3482690"/>
            <a:ext cx="11508503" cy="350982"/>
          </a:xfrm>
          <a:prstGeom prst="roundRect">
            <a:avLst/>
          </a:prstGeom>
          <a:ln>
            <a:solidFill>
              <a:srgbClr val="00B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Montserrat Black" pitchFamily="2" charset="0"/>
              </a:rPr>
              <a:t>TDASLDA Energy Density Functional</a:t>
            </a:r>
          </a:p>
        </p:txBody>
      </p:sp>
      <p:sp>
        <p:nvSpPr>
          <p:cNvPr id="19" name="EFCaption">
            <a:extLst>
              <a:ext uri="{FF2B5EF4-FFF2-40B4-BE49-F238E27FC236}">
                <a16:creationId xmlns:a16="http://schemas.microsoft.com/office/drawing/2014/main" id="{1AA83EA5-38A5-9DBF-987D-E3307162B398}"/>
              </a:ext>
            </a:extLst>
          </p:cNvPr>
          <p:cNvSpPr txBox="1">
            <a:spLocks noGrp="1"/>
          </p:cNvSpPr>
          <p:nvPr/>
        </p:nvSpPr>
        <p:spPr>
          <a:xfrm>
            <a:off x="300180" y="3919926"/>
            <a:ext cx="11430000" cy="279400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lang="en-US" i="1" dirty="0" err="1">
                <a:solidFill>
                  <a:schemeClr val="bg1"/>
                </a:solidFill>
                <a:latin typeface="Montserrat Medium" pitchFamily="2" charset="0"/>
              </a:rPr>
              <a:t>ε</a:t>
            </a:r>
            <a:r>
              <a:rPr lang="en-US" i="1" baseline="-25000" dirty="0" err="1">
                <a:solidFill>
                  <a:schemeClr val="bg1"/>
                </a:solidFill>
                <a:latin typeface="Montserrat Medium" pitchFamily="2" charset="0"/>
              </a:rPr>
              <a:t>TDASLDA</a:t>
            </a:r>
            <a:r>
              <a:rPr lang="en-US" sz="1400" i="1" dirty="0">
                <a:solidFill>
                  <a:schemeClr val="bg1"/>
                </a:solidFill>
                <a:latin typeface="Montserrat Medium" pitchFamily="2" charset="0"/>
              </a:rPr>
              <a:t>  includes effective mass (α↑,↓), mean-field (D), pairing (</a:t>
            </a:r>
            <a:r>
              <a:rPr lang="en-US" sz="1400" i="1" dirty="0" err="1">
                <a:solidFill>
                  <a:schemeClr val="bg1"/>
                </a:solidFill>
                <a:latin typeface="Montserrat Medium" pitchFamily="2" charset="0"/>
              </a:rPr>
              <a:t>g</a:t>
            </a:r>
            <a:r>
              <a:rPr lang="en-US" sz="1400" i="1" baseline="-25000" dirty="0" err="1">
                <a:solidFill>
                  <a:schemeClr val="bg1"/>
                </a:solidFill>
                <a:latin typeface="Montserrat Medium" pitchFamily="2" charset="0"/>
              </a:rPr>
              <a:t>eff</a:t>
            </a:r>
            <a:r>
              <a:rPr lang="en-US" sz="1400" i="1" dirty="0">
                <a:solidFill>
                  <a:schemeClr val="bg1"/>
                </a:solidFill>
                <a:latin typeface="Montserrat Medium" pitchFamily="2" charset="0"/>
              </a:rPr>
              <a:t>), and current (j) terms for spin-asymmetric configurations: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914381A-C281-8A61-5644-BC7DD8D5E844}"/>
                  </a:ext>
                </a:extLst>
              </p:cNvPr>
              <p:cNvSpPr txBox="1"/>
              <p:nvPr/>
            </p:nvSpPr>
            <p:spPr>
              <a:xfrm>
                <a:off x="1589034" y="4560535"/>
                <a:ext cx="7969168" cy="6024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𝒯𝒟𝒜𝒮ℒ𝒟𝒜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  <m:f>
                            <m:f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↑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f>
                            <m:f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↑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↓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914381A-C281-8A61-5644-BC7DD8D5E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034" y="4560535"/>
                <a:ext cx="7969168" cy="6024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B72244B-C5CA-345B-1962-F5D4782A771E}"/>
                  </a:ext>
                </a:extLst>
              </p:cNvPr>
              <p:cNvSpPr txBox="1"/>
              <p:nvPr/>
            </p:nvSpPr>
            <p:spPr>
              <a:xfrm>
                <a:off x="2506515" y="5799708"/>
                <a:ext cx="5926494" cy="707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B72244B-C5CA-345B-1962-F5D4782A77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515" y="5799708"/>
                <a:ext cx="5926494" cy="7073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JLabel">
            <a:extLst>
              <a:ext uri="{FF2B5EF4-FFF2-40B4-BE49-F238E27FC236}">
                <a16:creationId xmlns:a16="http://schemas.microsoft.com/office/drawing/2014/main" id="{45DD0724-524E-B753-2660-7173DE85C308}"/>
              </a:ext>
            </a:extLst>
          </p:cNvPr>
          <p:cNvSpPr txBox="1">
            <a:spLocks noGrp="1"/>
          </p:cNvSpPr>
          <p:nvPr/>
        </p:nvSpPr>
        <p:spPr>
          <a:xfrm>
            <a:off x="300180" y="5908957"/>
            <a:ext cx="1906155" cy="279400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lang="en-US" sz="1400" b="1" u="sng" dirty="0">
                <a:solidFill>
                  <a:schemeClr val="bg1"/>
                </a:solidFill>
                <a:latin typeface="Montserrat Black" pitchFamily="2" charset="0"/>
              </a:rPr>
              <a:t>Current density:</a:t>
            </a:r>
          </a:p>
        </p:txBody>
      </p:sp>
    </p:spTree>
    <p:extLst>
      <p:ext uri="{BB962C8B-B14F-4D97-AF65-F5344CB8AC3E}">
        <p14:creationId xmlns:p14="http://schemas.microsoft.com/office/powerpoint/2010/main" val="1479435123"/>
      </p:ext>
    </p:extLst>
  </p:cSld>
  <p:clrMapOvr>
    <a:masterClrMapping/>
  </p:clrMapOvr>
</p:sld>
</file>

<file path=ppt/theme/theme1.xml><?xml version="1.0" encoding="utf-8"?>
<a:theme xmlns:a="http://schemas.openxmlformats.org/drawingml/2006/main" name="power_templat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Bembo"/>
        <a:ea typeface=""/>
        <a:cs typeface=""/>
      </a:majorFont>
      <a:minorFont>
        <a:latin typeface="Arial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4AC8B4E-E23E-4885-89C9-97FC9DF6DB14}">
  <we:reference id="wa200010001" version="1.0.0.1" store="en-US" storeType="OMEX"/>
  <we:alternateReferences>
    <we:reference id="wa200010001" version="1.0.0.1" store="" storeType="OMEX"/>
  </we:alternateReferences>
  <we:properties>
    <we:property name="claude.fileId" value="&quot;ea058a52-c4df-4dbf-b4f2-7cd40c4d4d25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power_template</Template>
  <TotalTime>6247</TotalTime>
  <Words>2530</Words>
  <Application>Microsoft Office PowerPoint</Application>
  <PresentationFormat>Widescreen</PresentationFormat>
  <Paragraphs>412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Aptos</vt:lpstr>
      <vt:lpstr>Arial</vt:lpstr>
      <vt:lpstr>Arial Nova Light</vt:lpstr>
      <vt:lpstr>Bembo</vt:lpstr>
      <vt:lpstr>Calibri</vt:lpstr>
      <vt:lpstr>Cambria Math</vt:lpstr>
      <vt:lpstr>Montserrat</vt:lpstr>
      <vt:lpstr>Montserrat Black</vt:lpstr>
      <vt:lpstr>Montserrat Medium</vt:lpstr>
      <vt:lpstr>Wingdings</vt:lpstr>
      <vt:lpstr>power_template</vt:lpstr>
      <vt:lpstr>PowerPoint Presentation</vt:lpstr>
      <vt:lpstr>Ultracold Fermi gas</vt:lpstr>
      <vt:lpstr>Spin-imbalanced gas</vt:lpstr>
      <vt:lpstr>Spin-imbalanced gas</vt:lpstr>
      <vt:lpstr>Spin-imbalanced gas</vt:lpstr>
      <vt:lpstr>Our approach</vt:lpstr>
      <vt:lpstr>DFT as a Framework for Fermi Superfluids</vt:lpstr>
      <vt:lpstr>Superfluid Local Density Approximation</vt:lpstr>
      <vt:lpstr>Time dependent problem</vt:lpstr>
      <vt:lpstr>Computation – W-SLDA Toolkit </vt:lpstr>
      <vt:lpstr>Computation – W-SLDA Toolkit </vt:lpstr>
      <vt:lpstr>Computation – W-SLDA Toolkit </vt:lpstr>
      <vt:lpstr>Computation – W-SLDA Toolkit </vt:lpstr>
      <vt:lpstr>Computation – W-SLDA Toolkit </vt:lpstr>
      <vt:lpstr>Back to physics: The spin-imbalanced Fermi superfluid</vt:lpstr>
      <vt:lpstr>Energy Landscape of the Imbalanced Superfluid: Ordered vs Disordered States</vt:lpstr>
      <vt:lpstr>Energy Landscape of the Imbalanced Superfluid: Ordered vs Disordered States</vt:lpstr>
      <vt:lpstr>To higher polarization</vt:lpstr>
      <vt:lpstr>To higher polarization</vt:lpstr>
      <vt:lpstr>Relaxation of the nodal lines</vt:lpstr>
      <vt:lpstr>Robustness of the structures</vt:lpstr>
      <vt:lpstr>Robustness of the structures</vt:lpstr>
      <vt:lpstr>Persistent currents in the presence of spin-imbalance</vt:lpstr>
      <vt:lpstr>Persistent currents in the presence of spin-imbalance</vt:lpstr>
      <vt:lpstr>Persistent currents in the presence of spin-imbalance</vt:lpstr>
      <vt:lpstr>Persistent currents in the presence of spin-imbalance</vt:lpstr>
      <vt:lpstr>Persistent currents in the presence of spin-imbalance</vt:lpstr>
      <vt:lpstr>Vortex dynamics in spin-imbalanced gas</vt:lpstr>
      <vt:lpstr>PowerPoint Presentation</vt:lpstr>
      <vt:lpstr>Spin transport through vortex dipole</vt:lpstr>
      <vt:lpstr>Take home messages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Buğra Tüzemen</dc:creator>
  <cp:lastModifiedBy>Buğra Tüzemen</cp:lastModifiedBy>
  <cp:revision>22</cp:revision>
  <dcterms:created xsi:type="dcterms:W3CDTF">2025-05-05T14:21:30Z</dcterms:created>
  <dcterms:modified xsi:type="dcterms:W3CDTF">2026-06-21T20:50:33Z</dcterms:modified>
</cp:coreProperties>
</file>