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BB5F5-C083-3E4B-BBC3-40C785069A4E}" type="datetimeFigureOut">
              <a:rPr lang="en-US" smtClean="0"/>
              <a:t>3/12/26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70F33-4BB5-FE43-BDC0-C300D3766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81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576F1-89F6-0F6A-FB37-EDCB13AFF0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A910AB-1D8A-FC79-7E99-2ACC9EF3AF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7E959-725D-F5FC-D484-DB4EA87D0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DDD2-EE86-4A45-9182-2CE4D10A6F79}" type="datetime1">
              <a:rPr lang="en-US" smtClean="0"/>
              <a:t>3/12/26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5004C-2B41-A408-E5D3-EE19DB86A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61C83-80A0-F86D-F7B1-7773FEE99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24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DAAE3-C9F0-520B-B190-69A006815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2B3EF6-BFCA-0CF5-8E37-30C0669E32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68C11-DC78-EF30-CFBE-C9DFFA425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32C5-A4AD-DA4A-914A-454DF6BCDD48}" type="datetime1">
              <a:rPr lang="en-US" smtClean="0"/>
              <a:t>3/12/26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B2FAD-38F1-A1B6-4472-D5E7153F7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B0728-CA26-B91A-95E5-B976ACC32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49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B74877-A395-2790-B45F-09D02E578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0FBF34-0F9C-472E-363D-9EC8D5E2EA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B6E0D-8B7E-78B7-B28F-8D5814415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F850A-A235-C94C-ACC1-114C1C8C00BD}" type="datetime1">
              <a:rPr lang="en-US" smtClean="0"/>
              <a:t>3/12/26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AD316-FFC8-3AD3-C2FD-571745C4E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45919-00D8-7800-5245-8FA4A69F3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7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A65A6-2EFF-A903-0B47-659F5B994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D17F5-1B9B-AE19-A756-B65D709C3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87CCE-B093-E89D-5EF6-9E615E170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F31A-C99F-7C4B-8A9A-B85A12D07466}" type="datetime1">
              <a:rPr lang="en-US" smtClean="0"/>
              <a:t>3/12/26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EE022-98A4-3184-2C83-3017DB013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E91B9-975D-3AC2-A125-F75A52566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3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1E550-1B48-504F-DBE0-652C4BA7D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6270A6-4FD2-3ABD-D0BE-094C8D8BC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5DEE1-18E9-30FD-E0FF-94166DE33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54F0-EFA5-024D-A38B-5149827AEA41}" type="datetime1">
              <a:rPr lang="en-US" smtClean="0"/>
              <a:t>3/12/26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3EE18-2412-C82B-92B2-E6D59B516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86EB6-94EC-1ADA-BA70-DE149075F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9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296F2-FB07-D189-ACF0-4E06C542B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CB3BC-4524-369F-007F-45D1AEFD33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10B284-5314-D4B3-67BD-97B50EE0C5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43BBA0-C4FF-308E-EDFD-BA88E49A3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A033-2B5C-764F-9FC6-CAECECFBFFA5}" type="datetime1">
              <a:rPr lang="en-US" smtClean="0"/>
              <a:t>3/12/26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318389-F419-B9C9-43A5-39D412412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7ADBF1-DFE5-C6DB-06BB-0CD132979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89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97398-7B1A-8F33-A55F-5A75F2424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054105-C233-A963-99BA-4184B8357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7477A4-D95D-4025-1672-FBA5D3FFFC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26F0A8-FD0C-AB13-87C0-79DB33B33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2072A0-FBD0-B6E0-D915-D03CC73A1F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C5E5BC-E6DC-8AA3-CF3C-BB6B3B028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43189-36D2-9B4A-8937-D5DA0788C9AA}" type="datetime1">
              <a:rPr lang="en-US" smtClean="0"/>
              <a:t>3/12/26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8F878D-BA2B-6F55-51C9-DCF5176F1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71AEBA-B1CA-4678-0961-36C22C7D4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568F5-1187-949A-ACE3-4F37775E1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C459CB-1049-9503-B462-6CF79C74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5FED-9A0A-2A4B-872D-F1EA079C404B}" type="datetime1">
              <a:rPr lang="en-US" smtClean="0"/>
              <a:t>3/12/26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7918DC-7752-D8DE-96BD-64BE1AF77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035F5F-73EC-A7CB-DDB6-DB05E3739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0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6547B0-C3F4-6FA6-65CA-EBF607E8E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6B63-6F6A-5540-81F1-C36D1C56CCE6}" type="datetime1">
              <a:rPr lang="en-US" smtClean="0"/>
              <a:t>3/12/26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6466D0-56C0-3E64-4067-2BE696091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C431E-340A-A50E-9C66-A67665131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391DC-1417-49BB-9EF8-948460420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D6D38-F025-F1E3-9C8B-58B439737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00E0FA-2907-BC82-7FFE-8F3FCA3DCB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8DA74F-1ABA-05EA-FA2A-33B1737CC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B872-8797-3F49-8713-17C99588D63B}" type="datetime1">
              <a:rPr lang="en-US" smtClean="0"/>
              <a:t>3/12/26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46A466-CB01-B025-BBAA-9E56C4055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2CCF2-5A74-ABF8-53D8-D70CB4DE0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60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B671E-7AEE-7FF4-66DA-A7FFC5BA0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7FA42E-14E4-6CEB-54FC-EBA205147C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7F458-BB99-FB00-EC97-8C2148BCE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6DC323-4E5D-651E-3891-43CC4E3A1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3DE-18B0-CA4E-8CB6-4CCFEA7CD9E5}" type="datetime1">
              <a:rPr lang="en-US" smtClean="0"/>
              <a:t>3/12/26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545BCE-3A31-9894-5091-DD7624C65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EF963-5EFA-A443-4A71-F19810A3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0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D3DC95-4FD6-A757-C872-429344CAC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7F1EFF-6ACF-9A56-03FD-ABE068E50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B3CD1-23ED-B7AF-6C32-EEDE07515B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A46C6-FBEF-CF4C-8ACE-481A11FBC30E}" type="datetime1">
              <a:rPr lang="en-US" smtClean="0"/>
              <a:t>3/12/26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9586F-1FB3-2207-1C66-52792484C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DD0C3-44A8-A4D4-B20E-1DB0EED85D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31DFD-4A01-DE4A-9EA4-17947D99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43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64597-5C06-B3D9-A891-75FAEC10CF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Belle II Particle Discovery</a:t>
            </a:r>
            <a:br>
              <a:rPr lang="en-US" dirty="0"/>
            </a:br>
            <a:r>
              <a:rPr lang="en-US" dirty="0"/>
              <a:t>MBI Vienna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12182-143E-6021-5AF6-524742926F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Belle II IMC 2026</a:t>
            </a:r>
          </a:p>
        </p:txBody>
      </p:sp>
    </p:spTree>
    <p:extLst>
      <p:ext uri="{BB962C8B-B14F-4D97-AF65-F5344CB8AC3E}">
        <p14:creationId xmlns:p14="http://schemas.microsoft.com/office/powerpoint/2010/main" val="97166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61959-080F-4DC6-561B-614D7D8AF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Pi0 </a:t>
            </a:r>
            <a:r>
              <a:rPr lang="en-US" dirty="0">
                <a:sym typeface="Wingdings" pitchFamily="2" charset="2"/>
              </a:rPr>
              <a:t> gamma gamma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3458E-1763-2D3D-35E7-583CB5524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10655" cy="4351338"/>
          </a:xfrm>
        </p:spPr>
        <p:txBody>
          <a:bodyPr/>
          <a:lstStyle/>
          <a:p>
            <a:r>
              <a:rPr lang="en-US" dirty="0"/>
              <a:t>Mass = 0.1326 GeV</a:t>
            </a:r>
          </a:p>
          <a:p>
            <a:r>
              <a:rPr lang="en-US" dirty="0"/>
              <a:t>Width = 0.0049 GeV</a:t>
            </a:r>
          </a:p>
          <a:p>
            <a:r>
              <a:rPr lang="en-US" dirty="0"/>
              <a:t>Discovery: Lamia and Amber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C334FF-8277-4068-9F57-BA5447BB2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0432" y="3195145"/>
            <a:ext cx="6591286" cy="329773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268A45-FFE5-19C3-9B4C-88D796A12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85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A1D7A-DE44-C805-347A-455F3310A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KS0 </a:t>
            </a:r>
            <a:r>
              <a:rPr lang="en-US" dirty="0">
                <a:sym typeface="Wingdings" pitchFamily="2" charset="2"/>
              </a:rPr>
              <a:t> pi+ pi-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00A16-8341-2C87-4B4A-9F8B55E41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Mass = 0.4957 GeV</a:t>
            </a:r>
          </a:p>
          <a:p>
            <a:r>
              <a:rPr lang="en-US" dirty="0"/>
              <a:t>Width = 0.0053 GeV</a:t>
            </a:r>
          </a:p>
          <a:p>
            <a:r>
              <a:rPr lang="en-US" dirty="0"/>
              <a:t>Discovery: Alexander B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4AE840-6CEE-F006-D010-6A947EF0D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731" y="2288302"/>
            <a:ext cx="7772400" cy="388866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D6360F-E2C2-C68A-2E83-5BDD4DE5A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99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72AAE-8015-B551-3419-90979F801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 </a:t>
            </a:r>
            <a:r>
              <a:rPr lang="en-US" dirty="0">
                <a:sym typeface="Wingdings" pitchFamily="2" charset="2"/>
              </a:rPr>
              <a:t> K+ K-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7D63B1-D04B-0B02-ADA8-ABAAB3EB5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766" y="1594398"/>
            <a:ext cx="10515600" cy="4351338"/>
          </a:xfrm>
        </p:spPr>
        <p:txBody>
          <a:bodyPr/>
          <a:lstStyle/>
          <a:p>
            <a:r>
              <a:rPr lang="en-US" dirty="0"/>
              <a:t>Mass = 1.0194 GeV</a:t>
            </a:r>
          </a:p>
          <a:p>
            <a:r>
              <a:rPr lang="en-US" dirty="0"/>
              <a:t>Width = 0.0026 GeV</a:t>
            </a:r>
          </a:p>
          <a:p>
            <a:r>
              <a:rPr lang="en-US" dirty="0"/>
              <a:t>Discovery: Love and Peas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C03A11-8413-0A09-5079-3AC7233C2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869" y="2545146"/>
            <a:ext cx="7772400" cy="394772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46A61-8FF4-44CF-9F1E-F9F06E30B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389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9B4DB-473F-9B23-1248-05451748B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J/psi </a:t>
            </a:r>
            <a:r>
              <a:rPr lang="en-US" dirty="0">
                <a:sym typeface="Wingdings" pitchFamily="2" charset="2"/>
              </a:rPr>
              <a:t> e+ e-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116D5-F245-9E2F-E220-EAAEC65C9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Mass = 3.0895 GeV</a:t>
            </a:r>
          </a:p>
          <a:p>
            <a:r>
              <a:rPr lang="en-US" dirty="0"/>
              <a:t>Width = 0.0092 GeV</a:t>
            </a:r>
          </a:p>
          <a:p>
            <a:r>
              <a:rPr lang="en-US" dirty="0"/>
              <a:t>Discovery: Roman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F2D924-A9B8-9017-9F7E-70A859BD6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255" y="2671271"/>
            <a:ext cx="7772400" cy="394772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BCF943-2676-C9E5-DCC0-ACEB8FD2F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6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60B6CA-F766-1FC9-A35F-AE116544F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214" y="2395757"/>
            <a:ext cx="7444545" cy="37812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7C526F-C729-C248-B93E-2D0AB4962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D0 </a:t>
            </a:r>
            <a:r>
              <a:rPr lang="en-US" dirty="0">
                <a:sym typeface="Wingdings" pitchFamily="2" charset="2"/>
              </a:rPr>
              <a:t> K- pi+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51F13-159E-0D74-A979-47C9786133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Mass = 1.861 GeV</a:t>
            </a:r>
          </a:p>
          <a:p>
            <a:r>
              <a:rPr lang="en-US" dirty="0"/>
              <a:t>Width = 0.0063 GeV</a:t>
            </a:r>
          </a:p>
          <a:p>
            <a:r>
              <a:rPr lang="en-US" dirty="0"/>
              <a:t>Discovery: Lorenz &amp; Liam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A15D2F-22D7-46F1-9551-D04DB0F91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78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423BCD-E3E2-C29F-3996-11B09495C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096" y="2545146"/>
            <a:ext cx="7772400" cy="39477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3C64BA-DDEF-A54F-DBA3-C4950B61E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B+ </a:t>
            </a:r>
            <a:r>
              <a:rPr lang="en-US" dirty="0">
                <a:sym typeface="Wingdings" pitchFamily="2" charset="2"/>
              </a:rPr>
              <a:t> J/psi(mu+ mu-) K+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13123-87F9-09AB-A9DE-A3869EC26B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Mass = 5.2795 GeV</a:t>
            </a:r>
          </a:p>
          <a:p>
            <a:r>
              <a:rPr lang="en-US" dirty="0"/>
              <a:t>Width = 0.0071 GeV</a:t>
            </a:r>
          </a:p>
          <a:p>
            <a:r>
              <a:rPr lang="en-US" dirty="0"/>
              <a:t>Discovery: Lorenz &amp; Liam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CEF42-3204-B559-7FDB-9D13A2CA6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8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194F4-CC82-73D4-308B-C4EC5767F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D*+ </a:t>
            </a:r>
            <a:r>
              <a:rPr lang="en-US" dirty="0">
                <a:sym typeface="Wingdings" pitchFamily="2" charset="2"/>
              </a:rPr>
              <a:t> D0 (K- pi+) pi+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B5716-A21A-2C26-43EB-E4759B850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Mass = 2.0053 GeV</a:t>
            </a:r>
          </a:p>
          <a:p>
            <a:r>
              <a:rPr lang="en-US" dirty="0"/>
              <a:t>Width = 0.0011 GeV</a:t>
            </a:r>
          </a:p>
          <a:p>
            <a:r>
              <a:rPr lang="en-US" dirty="0"/>
              <a:t>Discovery: ELISAN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82FE5A-63D0-8BF2-5C37-D42AA8A04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4724" y="2781649"/>
            <a:ext cx="7772400" cy="381718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4BA4B-BE8E-DBC1-3D44-9A2F751FC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68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1D300F-8AD1-599F-8842-5AC5BE382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very much!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322E5D-0077-E43C-B032-8E05E65E49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AD747-52C3-43ED-47FC-AFBF9936A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1DFD-4A01-DE4A-9EA4-17947D99ED4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07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159</Words>
  <Application>Microsoft Macintosh PowerPoint</Application>
  <PresentationFormat>Widescreen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Belle II Particle Discovery MBI Vienna</vt:lpstr>
      <vt:lpstr>Pi0  gamma gamma</vt:lpstr>
      <vt:lpstr>KS0  pi+ pi-</vt:lpstr>
      <vt:lpstr>Phi  K+ K-</vt:lpstr>
      <vt:lpstr>J/psi  e+ e-</vt:lpstr>
      <vt:lpstr>D0  K- pi+</vt:lpstr>
      <vt:lpstr>B+  J/psi(mu+ mu-) K+</vt:lpstr>
      <vt:lpstr>D*+  D0 (K- pi+) pi+</vt:lpstr>
      <vt:lpstr>Thank you very much!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Schwanda</dc:creator>
  <cp:lastModifiedBy>Christoph Schwanda</cp:lastModifiedBy>
  <cp:revision>1</cp:revision>
  <dcterms:created xsi:type="dcterms:W3CDTF">2026-03-12T13:57:38Z</dcterms:created>
  <dcterms:modified xsi:type="dcterms:W3CDTF">2026-03-12T14:33:51Z</dcterms:modified>
</cp:coreProperties>
</file>