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63" r:id="rId2"/>
    <p:sldId id="265" r:id="rId3"/>
    <p:sldId id="448" r:id="rId4"/>
    <p:sldId id="449" r:id="rId5"/>
    <p:sldId id="451" r:id="rId6"/>
    <p:sldId id="443" r:id="rId7"/>
    <p:sldId id="444" r:id="rId8"/>
    <p:sldId id="442" r:id="rId9"/>
    <p:sldId id="455" r:id="rId10"/>
    <p:sldId id="374" r:id="rId11"/>
    <p:sldId id="452" r:id="rId12"/>
    <p:sldId id="458" r:id="rId13"/>
    <p:sldId id="457" r:id="rId14"/>
    <p:sldId id="459" r:id="rId15"/>
    <p:sldId id="4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B760"/>
    <a:srgbClr val="2B4C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179DC8-D68D-9E41-8FAB-E43E4C8F7DE6}" v="1172" dt="2026-09-16T09:36:51.1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79291"/>
  </p:normalViewPr>
  <p:slideViewPr>
    <p:cSldViewPr snapToGrid="0">
      <p:cViewPr varScale="1">
        <p:scale>
          <a:sx n="96" d="100"/>
          <a:sy n="96" d="100"/>
        </p:scale>
        <p:origin x="344"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RUTHI SURESH" userId="5986c825-4847-489a-a0c4-ba80f65117f0" providerId="ADAL" clId="{BD79CAF3-77FF-51C4-8DE4-5C8E6B7DC436}"/>
    <pc:docChg chg="undo redo custSel addSld delSld modSld sldOrd">
      <pc:chgData name="SRUTHI SURESH" userId="5986c825-4847-489a-a0c4-ba80f65117f0" providerId="ADAL" clId="{BD79CAF3-77FF-51C4-8DE4-5C8E6B7DC436}" dt="2026-09-16T09:36:51.152" v="6131" actId="20577"/>
      <pc:docMkLst>
        <pc:docMk/>
      </pc:docMkLst>
      <pc:sldChg chg="addSp delSp modSp new del mod modClrScheme modAnim chgLayout modNotesTx">
        <pc:chgData name="SRUTHI SURESH" userId="5986c825-4847-489a-a0c4-ba80f65117f0" providerId="ADAL" clId="{BD79CAF3-77FF-51C4-8DE4-5C8E6B7DC436}" dt="2026-09-15T13:10:43.512" v="2442" actId="2696"/>
        <pc:sldMkLst>
          <pc:docMk/>
          <pc:sldMk cId="2055831437" sldId="257"/>
        </pc:sldMkLst>
        <pc:spChg chg="mod">
          <ac:chgData name="SRUTHI SURESH" userId="5986c825-4847-489a-a0c4-ba80f65117f0" providerId="ADAL" clId="{BD79CAF3-77FF-51C4-8DE4-5C8E6B7DC436}" dt="2026-09-15T12:52:32.007" v="2361" actId="1076"/>
          <ac:spMkLst>
            <pc:docMk/>
            <pc:sldMk cId="2055831437" sldId="257"/>
            <ac:spMk id="61" creationId="{933A99D3-7198-B8F7-FCB7-C59E83793E35}"/>
          </ac:spMkLst>
        </pc:spChg>
        <pc:grpChg chg="mod">
          <ac:chgData name="SRUTHI SURESH" userId="5986c825-4847-489a-a0c4-ba80f65117f0" providerId="ADAL" clId="{BD79CAF3-77FF-51C4-8DE4-5C8E6B7DC436}" dt="2026-09-15T06:47:09.506" v="258" actId="1076"/>
          <ac:grpSpMkLst>
            <pc:docMk/>
            <pc:sldMk cId="2055831437" sldId="257"/>
            <ac:grpSpMk id="11" creationId="{E454D1DF-A173-1C06-8888-E92EC3029431}"/>
          </ac:grpSpMkLst>
        </pc:grpChg>
        <pc:grpChg chg="mod">
          <ac:chgData name="SRUTHI SURESH" userId="5986c825-4847-489a-a0c4-ba80f65117f0" providerId="ADAL" clId="{BD79CAF3-77FF-51C4-8DE4-5C8E6B7DC436}" dt="2026-09-15T06:47:15.045" v="259" actId="1076"/>
          <ac:grpSpMkLst>
            <pc:docMk/>
            <pc:sldMk cId="2055831437" sldId="257"/>
            <ac:grpSpMk id="35" creationId="{12C628F9-0C26-068C-D7F1-27A117DCC4C3}"/>
          </ac:grpSpMkLst>
        </pc:grpChg>
        <pc:grpChg chg="add mod">
          <ac:chgData name="SRUTHI SURESH" userId="5986c825-4847-489a-a0c4-ba80f65117f0" providerId="ADAL" clId="{BD79CAF3-77FF-51C4-8DE4-5C8E6B7DC436}" dt="2026-09-15T12:53:02.676" v="2365" actId="1076"/>
          <ac:grpSpMkLst>
            <pc:docMk/>
            <pc:sldMk cId="2055831437" sldId="257"/>
            <ac:grpSpMk id="59" creationId="{2AECB744-0C7F-1959-7579-6AE03889A9EE}"/>
          </ac:grpSpMkLst>
        </pc:grpChg>
        <pc:picChg chg="add del mod">
          <ac:chgData name="SRUTHI SURESH" userId="5986c825-4847-489a-a0c4-ba80f65117f0" providerId="ADAL" clId="{BD79CAF3-77FF-51C4-8DE4-5C8E6B7DC436}" dt="2026-09-15T12:53:08.710" v="2368" actId="478"/>
          <ac:picMkLst>
            <pc:docMk/>
            <pc:sldMk cId="2055831437" sldId="257"/>
            <ac:picMk id="9" creationId="{2FB47013-F8A5-3B49-D4AA-101039FBA66F}"/>
          </ac:picMkLst>
        </pc:picChg>
        <pc:cxnChg chg="mod">
          <ac:chgData name="SRUTHI SURESH" userId="5986c825-4847-489a-a0c4-ba80f65117f0" providerId="ADAL" clId="{BD79CAF3-77FF-51C4-8DE4-5C8E6B7DC436}" dt="2026-09-15T12:52:44.227" v="2362" actId="196"/>
          <ac:cxnSpMkLst>
            <pc:docMk/>
            <pc:sldMk cId="2055831437" sldId="257"/>
            <ac:cxnSpMk id="60" creationId="{B52DE94A-51A7-6A0A-73B2-DC7D451668BF}"/>
          </ac:cxnSpMkLst>
        </pc:cxnChg>
      </pc:sldChg>
      <pc:sldChg chg="addSp delSp modSp add mod">
        <pc:chgData name="SRUTHI SURESH" userId="5986c825-4847-489a-a0c4-ba80f65117f0" providerId="ADAL" clId="{BD79CAF3-77FF-51C4-8DE4-5C8E6B7DC436}" dt="2026-09-15T17:37:50.718" v="3818" actId="478"/>
        <pc:sldMkLst>
          <pc:docMk/>
          <pc:sldMk cId="2999585388" sldId="263"/>
        </pc:sldMkLst>
        <pc:spChg chg="mod">
          <ac:chgData name="SRUTHI SURESH" userId="5986c825-4847-489a-a0c4-ba80f65117f0" providerId="ADAL" clId="{BD79CAF3-77FF-51C4-8DE4-5C8E6B7DC436}" dt="2026-09-14T18:20:32.215" v="51" actId="1076"/>
          <ac:spMkLst>
            <pc:docMk/>
            <pc:sldMk cId="2999585388" sldId="263"/>
            <ac:spMk id="11" creationId="{7085B4A6-BE93-4538-BCCA-01E6491B3F84}"/>
          </ac:spMkLst>
        </pc:spChg>
        <pc:picChg chg="add mod">
          <ac:chgData name="SRUTHI SURESH" userId="5986c825-4847-489a-a0c4-ba80f65117f0" providerId="ADAL" clId="{BD79CAF3-77FF-51C4-8DE4-5C8E6B7DC436}" dt="2026-09-14T18:21:03.888" v="52"/>
          <ac:picMkLst>
            <pc:docMk/>
            <pc:sldMk cId="2999585388" sldId="263"/>
            <ac:picMk id="2" creationId="{11EC9EB2-1749-8E4C-F222-8453623CB16E}"/>
          </ac:picMkLst>
        </pc:picChg>
        <pc:picChg chg="add mod">
          <ac:chgData name="SRUTHI SURESH" userId="5986c825-4847-489a-a0c4-ba80f65117f0" providerId="ADAL" clId="{BD79CAF3-77FF-51C4-8DE4-5C8E6B7DC436}" dt="2026-09-14T18:21:03.888" v="52"/>
          <ac:picMkLst>
            <pc:docMk/>
            <pc:sldMk cId="2999585388" sldId="263"/>
            <ac:picMk id="4" creationId="{F689AD11-F652-403F-DE9F-B1ED237DEC8D}"/>
          </ac:picMkLst>
        </pc:picChg>
        <pc:picChg chg="add mod">
          <ac:chgData name="SRUTHI SURESH" userId="5986c825-4847-489a-a0c4-ba80f65117f0" providerId="ADAL" clId="{BD79CAF3-77FF-51C4-8DE4-5C8E6B7DC436}" dt="2026-09-14T18:22:02.710" v="56" actId="14100"/>
          <ac:picMkLst>
            <pc:docMk/>
            <pc:sldMk cId="2999585388" sldId="263"/>
            <ac:picMk id="5" creationId="{28D85084-BF4E-C197-3329-D31F2546303A}"/>
          </ac:picMkLst>
        </pc:picChg>
        <pc:picChg chg="add del">
          <ac:chgData name="SRUTHI SURESH" userId="5986c825-4847-489a-a0c4-ba80f65117f0" providerId="ADAL" clId="{BD79CAF3-77FF-51C4-8DE4-5C8E6B7DC436}" dt="2026-09-15T17:37:50.718" v="3818" actId="478"/>
          <ac:picMkLst>
            <pc:docMk/>
            <pc:sldMk cId="2999585388" sldId="263"/>
            <ac:picMk id="6" creationId="{3690C530-AE91-06A2-2721-778974636A0E}"/>
          </ac:picMkLst>
        </pc:picChg>
      </pc:sldChg>
      <pc:sldChg chg="new del modNotesTx">
        <pc:chgData name="SRUTHI SURESH" userId="5986c825-4847-489a-a0c4-ba80f65117f0" providerId="ADAL" clId="{BD79CAF3-77FF-51C4-8DE4-5C8E6B7DC436}" dt="2026-09-15T08:42:31.922" v="1110" actId="2696"/>
        <pc:sldMkLst>
          <pc:docMk/>
          <pc:sldMk cId="663817482" sldId="264"/>
        </pc:sldMkLst>
      </pc:sldChg>
      <pc:sldChg chg="addSp delSp modSp add mod modTransition delAnim modAnim modNotesTx">
        <pc:chgData name="SRUTHI SURESH" userId="5986c825-4847-489a-a0c4-ba80f65117f0" providerId="ADAL" clId="{BD79CAF3-77FF-51C4-8DE4-5C8E6B7DC436}" dt="2026-09-15T19:46:00.175" v="6050" actId="1076"/>
        <pc:sldMkLst>
          <pc:docMk/>
          <pc:sldMk cId="1872868751" sldId="265"/>
        </pc:sldMkLst>
        <pc:spChg chg="add mod">
          <ac:chgData name="SRUTHI SURESH" userId="5986c825-4847-489a-a0c4-ba80f65117f0" providerId="ADAL" clId="{BD79CAF3-77FF-51C4-8DE4-5C8E6B7DC436}" dt="2026-09-15T13:43:27.511" v="2480" actId="1076"/>
          <ac:spMkLst>
            <pc:docMk/>
            <pc:sldMk cId="1872868751" sldId="265"/>
            <ac:spMk id="2" creationId="{5D7D7E50-EF30-AA27-1178-D1EFAC9A47DD}"/>
          </ac:spMkLst>
        </pc:spChg>
        <pc:spChg chg="add mod">
          <ac:chgData name="SRUTHI SURESH" userId="5986c825-4847-489a-a0c4-ba80f65117f0" providerId="ADAL" clId="{BD79CAF3-77FF-51C4-8DE4-5C8E6B7DC436}" dt="2026-09-15T14:17:53.514" v="3772" actId="20577"/>
          <ac:spMkLst>
            <pc:docMk/>
            <pc:sldMk cId="1872868751" sldId="265"/>
            <ac:spMk id="3" creationId="{9A812E78-FC15-2F56-18E9-025E2B5CE9C2}"/>
          </ac:spMkLst>
        </pc:spChg>
        <pc:spChg chg="mod">
          <ac:chgData name="SRUTHI SURESH" userId="5986c825-4847-489a-a0c4-ba80f65117f0" providerId="ADAL" clId="{BD79CAF3-77FF-51C4-8DE4-5C8E6B7DC436}" dt="2026-09-15T13:54:43.290" v="3249" actId="1076"/>
          <ac:spMkLst>
            <pc:docMk/>
            <pc:sldMk cId="1872868751" sldId="265"/>
            <ac:spMk id="5" creationId="{81CE3263-759C-DD43-D140-01A56544917A}"/>
          </ac:spMkLst>
        </pc:spChg>
        <pc:spChg chg="mod">
          <ac:chgData name="SRUTHI SURESH" userId="5986c825-4847-489a-a0c4-ba80f65117f0" providerId="ADAL" clId="{BD79CAF3-77FF-51C4-8DE4-5C8E6B7DC436}" dt="2026-09-15T13:48:59.705" v="2992" actId="1035"/>
          <ac:spMkLst>
            <pc:docMk/>
            <pc:sldMk cId="1872868751" sldId="265"/>
            <ac:spMk id="6" creationId="{3610C04A-B386-A184-4D30-5F8B2156F8B7}"/>
          </ac:spMkLst>
        </pc:spChg>
        <pc:spChg chg="mod">
          <ac:chgData name="SRUTHI SURESH" userId="5986c825-4847-489a-a0c4-ba80f65117f0" providerId="ADAL" clId="{BD79CAF3-77FF-51C4-8DE4-5C8E6B7DC436}" dt="2026-09-15T13:48:59.705" v="2992" actId="1035"/>
          <ac:spMkLst>
            <pc:docMk/>
            <pc:sldMk cId="1872868751" sldId="265"/>
            <ac:spMk id="7" creationId="{BED63A9A-9CD5-0991-40DD-8228B54DD3A6}"/>
          </ac:spMkLst>
        </pc:spChg>
        <pc:spChg chg="add del mod">
          <ac:chgData name="SRUTHI SURESH" userId="5986c825-4847-489a-a0c4-ba80f65117f0" providerId="ADAL" clId="{BD79CAF3-77FF-51C4-8DE4-5C8E6B7DC436}" dt="2026-09-15T06:50:33.333" v="298" actId="478"/>
          <ac:spMkLst>
            <pc:docMk/>
            <pc:sldMk cId="1872868751" sldId="265"/>
            <ac:spMk id="8" creationId="{2590CA5D-ABB0-4230-76F7-78209B86AED2}"/>
          </ac:spMkLst>
        </pc:spChg>
        <pc:spChg chg="mod">
          <ac:chgData name="SRUTHI SURESH" userId="5986c825-4847-489a-a0c4-ba80f65117f0" providerId="ADAL" clId="{BD79CAF3-77FF-51C4-8DE4-5C8E6B7DC436}" dt="2026-09-15T13:52:40.385" v="3207" actId="13926"/>
          <ac:spMkLst>
            <pc:docMk/>
            <pc:sldMk cId="1872868751" sldId="265"/>
            <ac:spMk id="10" creationId="{442CEA24-94A8-DF78-E787-E50D41E9DE7D}"/>
          </ac:spMkLst>
        </pc:spChg>
        <pc:spChg chg="add mod">
          <ac:chgData name="SRUTHI SURESH" userId="5986c825-4847-489a-a0c4-ba80f65117f0" providerId="ADAL" clId="{BD79CAF3-77FF-51C4-8DE4-5C8E6B7DC436}" dt="2026-09-15T13:12:34.620" v="2477" actId="1076"/>
          <ac:spMkLst>
            <pc:docMk/>
            <pc:sldMk cId="1872868751" sldId="265"/>
            <ac:spMk id="53" creationId="{E3486974-BFB1-4764-1B48-6189ED9ABB76}"/>
          </ac:spMkLst>
        </pc:spChg>
        <pc:spChg chg="add mod">
          <ac:chgData name="SRUTHI SURESH" userId="5986c825-4847-489a-a0c4-ba80f65117f0" providerId="ADAL" clId="{BD79CAF3-77FF-51C4-8DE4-5C8E6B7DC436}" dt="2026-09-15T13:43:45.746" v="2486" actId="11530"/>
          <ac:spMkLst>
            <pc:docMk/>
            <pc:sldMk cId="1872868751" sldId="265"/>
            <ac:spMk id="54" creationId="{B3F12245-6BC8-2559-90D8-5A32D078CE1D}"/>
          </ac:spMkLst>
        </pc:spChg>
        <pc:spChg chg="add mod">
          <ac:chgData name="SRUTHI SURESH" userId="5986c825-4847-489a-a0c4-ba80f65117f0" providerId="ADAL" clId="{BD79CAF3-77FF-51C4-8DE4-5C8E6B7DC436}" dt="2026-09-15T13:54:39.116" v="3247" actId="1076"/>
          <ac:spMkLst>
            <pc:docMk/>
            <pc:sldMk cId="1872868751" sldId="265"/>
            <ac:spMk id="55" creationId="{09CF2F60-3968-1A6A-0028-207908E65A59}"/>
          </ac:spMkLst>
        </pc:spChg>
        <pc:spChg chg="add mod">
          <ac:chgData name="SRUTHI SURESH" userId="5986c825-4847-489a-a0c4-ba80f65117f0" providerId="ADAL" clId="{BD79CAF3-77FF-51C4-8DE4-5C8E6B7DC436}" dt="2026-09-15T13:54:31.229" v="3245" actId="1076"/>
          <ac:spMkLst>
            <pc:docMk/>
            <pc:sldMk cId="1872868751" sldId="265"/>
            <ac:spMk id="56" creationId="{9EB94F2C-BEBC-5EC7-9D7C-D7640AEA36B3}"/>
          </ac:spMkLst>
        </pc:spChg>
        <pc:spChg chg="add mod">
          <ac:chgData name="SRUTHI SURESH" userId="5986c825-4847-489a-a0c4-ba80f65117f0" providerId="ADAL" clId="{BD79CAF3-77FF-51C4-8DE4-5C8E6B7DC436}" dt="2026-09-15T13:54:20.372" v="3242" actId="1076"/>
          <ac:spMkLst>
            <pc:docMk/>
            <pc:sldMk cId="1872868751" sldId="265"/>
            <ac:spMk id="57" creationId="{07C65D6D-301B-DDB1-BB69-E28C2FC21DB9}"/>
          </ac:spMkLst>
        </pc:spChg>
        <pc:spChg chg="add mod">
          <ac:chgData name="SRUTHI SURESH" userId="5986c825-4847-489a-a0c4-ba80f65117f0" providerId="ADAL" clId="{BD79CAF3-77FF-51C4-8DE4-5C8E6B7DC436}" dt="2026-09-15T13:54:46.619" v="3250" actId="1076"/>
          <ac:spMkLst>
            <pc:docMk/>
            <pc:sldMk cId="1872868751" sldId="265"/>
            <ac:spMk id="58" creationId="{9AA590CF-49A8-B4CD-49D7-5B586F1F0CD2}"/>
          </ac:spMkLst>
        </pc:spChg>
        <pc:spChg chg="add mod">
          <ac:chgData name="SRUTHI SURESH" userId="5986c825-4847-489a-a0c4-ba80f65117f0" providerId="ADAL" clId="{BD79CAF3-77FF-51C4-8DE4-5C8E6B7DC436}" dt="2026-09-15T13:54:35.488" v="3246" actId="1076"/>
          <ac:spMkLst>
            <pc:docMk/>
            <pc:sldMk cId="1872868751" sldId="265"/>
            <ac:spMk id="59" creationId="{F4CE87FE-2424-BEA8-D2D3-CEFA01094B9C}"/>
          </ac:spMkLst>
        </pc:spChg>
        <pc:spChg chg="add mod">
          <ac:chgData name="SRUTHI SURESH" userId="5986c825-4847-489a-a0c4-ba80f65117f0" providerId="ADAL" clId="{BD79CAF3-77FF-51C4-8DE4-5C8E6B7DC436}" dt="2026-09-15T19:45:47.913" v="6048"/>
          <ac:spMkLst>
            <pc:docMk/>
            <pc:sldMk cId="1872868751" sldId="265"/>
            <ac:spMk id="60" creationId="{AC0CA8CA-9DE6-BABC-9A24-58611617E25C}"/>
          </ac:spMkLst>
        </pc:spChg>
        <pc:spChg chg="add mod">
          <ac:chgData name="SRUTHI SURESH" userId="5986c825-4847-489a-a0c4-ba80f65117f0" providerId="ADAL" clId="{BD79CAF3-77FF-51C4-8DE4-5C8E6B7DC436}" dt="2026-09-15T19:46:00.175" v="6050" actId="1076"/>
          <ac:spMkLst>
            <pc:docMk/>
            <pc:sldMk cId="1872868751" sldId="265"/>
            <ac:spMk id="61" creationId="{3E284AC8-9BB7-869F-E0D4-66A00E235F08}"/>
          </ac:spMkLst>
        </pc:spChg>
        <pc:spChg chg="add mod">
          <ac:chgData name="SRUTHI SURESH" userId="5986c825-4847-489a-a0c4-ba80f65117f0" providerId="ADAL" clId="{BD79CAF3-77FF-51C4-8DE4-5C8E6B7DC436}" dt="2026-09-15T19:45:47.913" v="6048"/>
          <ac:spMkLst>
            <pc:docMk/>
            <pc:sldMk cId="1872868751" sldId="265"/>
            <ac:spMk id="62" creationId="{D87D80DB-2534-2D7B-CC2D-9264826CF52A}"/>
          </ac:spMkLst>
        </pc:spChg>
        <pc:grpChg chg="del">
          <ac:chgData name="SRUTHI SURESH" userId="5986c825-4847-489a-a0c4-ba80f65117f0" providerId="ADAL" clId="{BD79CAF3-77FF-51C4-8DE4-5C8E6B7DC436}" dt="2026-09-15T06:47:38.658" v="263" actId="478"/>
          <ac:grpSpMkLst>
            <pc:docMk/>
            <pc:sldMk cId="1872868751" sldId="265"/>
            <ac:grpSpMk id="11" creationId="{57B9832E-FDBB-1503-CA7F-61F1C9F24DB1}"/>
          </ac:grpSpMkLst>
        </pc:grpChg>
        <pc:grpChg chg="del">
          <ac:chgData name="SRUTHI SURESH" userId="5986c825-4847-489a-a0c4-ba80f65117f0" providerId="ADAL" clId="{BD79CAF3-77FF-51C4-8DE4-5C8E6B7DC436}" dt="2026-09-15T06:47:36.127" v="262" actId="478"/>
          <ac:grpSpMkLst>
            <pc:docMk/>
            <pc:sldMk cId="1872868751" sldId="265"/>
            <ac:grpSpMk id="35" creationId="{D7ED7EBA-1B0A-187A-C658-4FCE7445A475}"/>
          </ac:grpSpMkLst>
        </pc:grpChg>
        <pc:grpChg chg="del">
          <ac:chgData name="SRUTHI SURESH" userId="5986c825-4847-489a-a0c4-ba80f65117f0" providerId="ADAL" clId="{BD79CAF3-77FF-51C4-8DE4-5C8E6B7DC436}" dt="2026-09-15T06:47:40.188" v="264" actId="478"/>
          <ac:grpSpMkLst>
            <pc:docMk/>
            <pc:sldMk cId="1872868751" sldId="265"/>
            <ac:grpSpMk id="44" creationId="{0084A033-270F-5166-38B1-5A6CAB092262}"/>
          </ac:grpSpMkLst>
        </pc:grpChg>
        <pc:picChg chg="mod">
          <ac:chgData name="SRUTHI SURESH" userId="5986c825-4847-489a-a0c4-ba80f65117f0" providerId="ADAL" clId="{BD79CAF3-77FF-51C4-8DE4-5C8E6B7DC436}" dt="2026-09-15T13:52:22.446" v="3204" actId="1076"/>
          <ac:picMkLst>
            <pc:docMk/>
            <pc:sldMk cId="1872868751" sldId="265"/>
            <ac:picMk id="9" creationId="{794D1199-B2E6-717E-713E-99F3ED75F125}"/>
          </ac:picMkLst>
        </pc:picChg>
      </pc:sldChg>
      <pc:sldChg chg="addSp delSp modSp add del mod delAnim">
        <pc:chgData name="SRUTHI SURESH" userId="5986c825-4847-489a-a0c4-ba80f65117f0" providerId="ADAL" clId="{BD79CAF3-77FF-51C4-8DE4-5C8E6B7DC436}" dt="2026-09-15T06:59:57.342" v="573" actId="2696"/>
        <pc:sldMkLst>
          <pc:docMk/>
          <pc:sldMk cId="413361352" sldId="266"/>
        </pc:sldMkLst>
        <pc:spChg chg="del">
          <ac:chgData name="SRUTHI SURESH" userId="5986c825-4847-489a-a0c4-ba80f65117f0" providerId="ADAL" clId="{BD79CAF3-77FF-51C4-8DE4-5C8E6B7DC436}" dt="2026-09-15T06:56:31.840" v="468" actId="478"/>
          <ac:spMkLst>
            <pc:docMk/>
            <pc:sldMk cId="413361352" sldId="266"/>
            <ac:spMk id="2" creationId="{4F4915B4-2E9B-DA9B-4437-7A688A2A409C}"/>
          </ac:spMkLst>
        </pc:spChg>
        <pc:spChg chg="del">
          <ac:chgData name="SRUTHI SURESH" userId="5986c825-4847-489a-a0c4-ba80f65117f0" providerId="ADAL" clId="{BD79CAF3-77FF-51C4-8DE4-5C8E6B7DC436}" dt="2026-09-15T06:56:30.864" v="467" actId="478"/>
          <ac:spMkLst>
            <pc:docMk/>
            <pc:sldMk cId="413361352" sldId="266"/>
            <ac:spMk id="3" creationId="{5CEA52CE-AC2C-A824-F971-65DA86280427}"/>
          </ac:spMkLst>
        </pc:spChg>
        <pc:spChg chg="mod">
          <ac:chgData name="SRUTHI SURESH" userId="5986c825-4847-489a-a0c4-ba80f65117f0" providerId="ADAL" clId="{BD79CAF3-77FF-51C4-8DE4-5C8E6B7DC436}" dt="2026-09-15T06:56:41.936" v="493" actId="20577"/>
          <ac:spMkLst>
            <pc:docMk/>
            <pc:sldMk cId="413361352" sldId="266"/>
            <ac:spMk id="6" creationId="{0A7969A4-0630-C285-7ABA-FD93015F5754}"/>
          </ac:spMkLst>
        </pc:spChg>
        <pc:spChg chg="add mod">
          <ac:chgData name="SRUTHI SURESH" userId="5986c825-4847-489a-a0c4-ba80f65117f0" providerId="ADAL" clId="{BD79CAF3-77FF-51C4-8DE4-5C8E6B7DC436}" dt="2026-09-15T06:57:22.104" v="515" actId="1076"/>
          <ac:spMkLst>
            <pc:docMk/>
            <pc:sldMk cId="413361352" sldId="266"/>
            <ac:spMk id="8" creationId="{22352EAE-8671-3E21-9664-E465A4A7846F}"/>
          </ac:spMkLst>
        </pc:spChg>
        <pc:spChg chg="mod">
          <ac:chgData name="SRUTHI SURESH" userId="5986c825-4847-489a-a0c4-ba80f65117f0" providerId="ADAL" clId="{BD79CAF3-77FF-51C4-8DE4-5C8E6B7DC436}" dt="2026-09-15T06:57:08.763" v="511" actId="1076"/>
          <ac:spMkLst>
            <pc:docMk/>
            <pc:sldMk cId="413361352" sldId="266"/>
            <ac:spMk id="10" creationId="{F2C6D1C6-CBC8-915D-BD93-79F40478693A}"/>
          </ac:spMkLst>
        </pc:spChg>
        <pc:spChg chg="add mod">
          <ac:chgData name="SRUTHI SURESH" userId="5986c825-4847-489a-a0c4-ba80f65117f0" providerId="ADAL" clId="{BD79CAF3-77FF-51C4-8DE4-5C8E6B7DC436}" dt="2026-09-15T06:57:27.092" v="517" actId="1076"/>
          <ac:spMkLst>
            <pc:docMk/>
            <pc:sldMk cId="413361352" sldId="266"/>
            <ac:spMk id="11" creationId="{79A0875A-14F8-19E7-0DBC-2476B718CC4B}"/>
          </ac:spMkLst>
        </pc:spChg>
        <pc:spChg chg="del">
          <ac:chgData name="SRUTHI SURESH" userId="5986c825-4847-489a-a0c4-ba80f65117f0" providerId="ADAL" clId="{BD79CAF3-77FF-51C4-8DE4-5C8E6B7DC436}" dt="2026-09-15T06:56:29.217" v="466" actId="478"/>
          <ac:spMkLst>
            <pc:docMk/>
            <pc:sldMk cId="413361352" sldId="266"/>
            <ac:spMk id="53" creationId="{BA378358-D41C-1982-BA4C-DBCDEC65B762}"/>
          </ac:spMkLst>
        </pc:spChg>
        <pc:picChg chg="del">
          <ac:chgData name="SRUTHI SURESH" userId="5986c825-4847-489a-a0c4-ba80f65117f0" providerId="ADAL" clId="{BD79CAF3-77FF-51C4-8DE4-5C8E6B7DC436}" dt="2026-09-15T06:56:24.782" v="465" actId="478"/>
          <ac:picMkLst>
            <pc:docMk/>
            <pc:sldMk cId="413361352" sldId="266"/>
            <ac:picMk id="9" creationId="{AC39C221-5EEA-18F9-5816-5CA02FAD08B5}"/>
          </ac:picMkLst>
        </pc:picChg>
      </pc:sldChg>
      <pc:sldChg chg="addSp delSp modSp add mod">
        <pc:chgData name="SRUTHI SURESH" userId="5986c825-4847-489a-a0c4-ba80f65117f0" providerId="ADAL" clId="{BD79CAF3-77FF-51C4-8DE4-5C8E6B7DC436}" dt="2026-09-15T19:53:27.449" v="6110" actId="18331"/>
        <pc:sldMkLst>
          <pc:docMk/>
          <pc:sldMk cId="2473132408" sldId="374"/>
        </pc:sldMkLst>
        <pc:spChg chg="add mod">
          <ac:chgData name="SRUTHI SURESH" userId="5986c825-4847-489a-a0c4-ba80f65117f0" providerId="ADAL" clId="{BD79CAF3-77FF-51C4-8DE4-5C8E6B7DC436}" dt="2026-09-15T19:49:02.880" v="6106" actId="207"/>
          <ac:spMkLst>
            <pc:docMk/>
            <pc:sldMk cId="2473132408" sldId="374"/>
            <ac:spMk id="4" creationId="{228ECD64-4FF5-26C8-63BD-7CBCFD999557}"/>
          </ac:spMkLst>
        </pc:spChg>
        <pc:spChg chg="del">
          <ac:chgData name="SRUTHI SURESH" userId="5986c825-4847-489a-a0c4-ba80f65117f0" providerId="ADAL" clId="{BD79CAF3-77FF-51C4-8DE4-5C8E6B7DC436}" dt="2026-09-15T19:48:59.851" v="6104" actId="478"/>
          <ac:spMkLst>
            <pc:docMk/>
            <pc:sldMk cId="2473132408" sldId="374"/>
            <ac:spMk id="6" creationId="{F8A6330C-CC47-3EB0-7A53-B5C998B287B5}"/>
          </ac:spMkLst>
        </pc:spChg>
        <pc:spChg chg="mod">
          <ac:chgData name="SRUTHI SURESH" userId="5986c825-4847-489a-a0c4-ba80f65117f0" providerId="ADAL" clId="{BD79CAF3-77FF-51C4-8DE4-5C8E6B7DC436}" dt="2026-09-15T19:48:56.474" v="6103" actId="207"/>
          <ac:spMkLst>
            <pc:docMk/>
            <pc:sldMk cId="2473132408" sldId="374"/>
            <ac:spMk id="13" creationId="{04ADB995-6880-9E7E-7681-11583CD36803}"/>
          </ac:spMkLst>
        </pc:spChg>
        <pc:picChg chg="mod">
          <ac:chgData name="SRUTHI SURESH" userId="5986c825-4847-489a-a0c4-ba80f65117f0" providerId="ADAL" clId="{BD79CAF3-77FF-51C4-8DE4-5C8E6B7DC436}" dt="2026-09-15T19:53:27.449" v="6110" actId="18331"/>
          <ac:picMkLst>
            <pc:docMk/>
            <pc:sldMk cId="2473132408" sldId="374"/>
            <ac:picMk id="5" creationId="{07F3586D-2EB3-033E-5439-423DC010C57A}"/>
          </ac:picMkLst>
        </pc:picChg>
      </pc:sldChg>
      <pc:sldChg chg="addSp delSp modSp add mod ord setBg delAnim modAnim">
        <pc:chgData name="SRUTHI SURESH" userId="5986c825-4847-489a-a0c4-ba80f65117f0" providerId="ADAL" clId="{BD79CAF3-77FF-51C4-8DE4-5C8E6B7DC436}" dt="2026-09-16T09:36:51.152" v="6131" actId="20577"/>
        <pc:sldMkLst>
          <pc:docMk/>
          <pc:sldMk cId="3368733736" sldId="442"/>
        </pc:sldMkLst>
        <pc:spChg chg="del">
          <ac:chgData name="SRUTHI SURESH" userId="5986c825-4847-489a-a0c4-ba80f65117f0" providerId="ADAL" clId="{BD79CAF3-77FF-51C4-8DE4-5C8E6B7DC436}" dt="2026-09-15T18:23:19.099" v="5646" actId="478"/>
          <ac:spMkLst>
            <pc:docMk/>
            <pc:sldMk cId="3368733736" sldId="442"/>
            <ac:spMk id="2" creationId="{72324185-396D-CA3A-A7D4-F11B75EF0381}"/>
          </ac:spMkLst>
        </pc:spChg>
        <pc:spChg chg="del mod">
          <ac:chgData name="SRUTHI SURESH" userId="5986c825-4847-489a-a0c4-ba80f65117f0" providerId="ADAL" clId="{BD79CAF3-77FF-51C4-8DE4-5C8E6B7DC436}" dt="2026-09-15T18:23:20.827" v="5648" actId="478"/>
          <ac:spMkLst>
            <pc:docMk/>
            <pc:sldMk cId="3368733736" sldId="442"/>
            <ac:spMk id="3" creationId="{2E074DF9-1C6B-A664-C902-6BDFD4A4EEE7}"/>
          </ac:spMkLst>
        </pc:spChg>
        <pc:spChg chg="del">
          <ac:chgData name="SRUTHI SURESH" userId="5986c825-4847-489a-a0c4-ba80f65117f0" providerId="ADAL" clId="{BD79CAF3-77FF-51C4-8DE4-5C8E6B7DC436}" dt="2026-09-15T18:23:23.695" v="5649" actId="478"/>
          <ac:spMkLst>
            <pc:docMk/>
            <pc:sldMk cId="3368733736" sldId="442"/>
            <ac:spMk id="4" creationId="{D56AAC21-5AAE-CDCD-0CAE-C3C49D24214D}"/>
          </ac:spMkLst>
        </pc:spChg>
        <pc:spChg chg="add mod">
          <ac:chgData name="SRUTHI SURESH" userId="5986c825-4847-489a-a0c4-ba80f65117f0" providerId="ADAL" clId="{BD79CAF3-77FF-51C4-8DE4-5C8E6B7DC436}" dt="2026-09-15T19:47:38.193" v="6098" actId="207"/>
          <ac:spMkLst>
            <pc:docMk/>
            <pc:sldMk cId="3368733736" sldId="442"/>
            <ac:spMk id="8" creationId="{442A2EF2-D749-1C12-F7E5-9AB7F4B3FE0F}"/>
          </ac:spMkLst>
        </pc:spChg>
        <pc:spChg chg="add del mod">
          <ac:chgData name="SRUTHI SURESH" userId="5986c825-4847-489a-a0c4-ba80f65117f0" providerId="ADAL" clId="{BD79CAF3-77FF-51C4-8DE4-5C8E6B7DC436}" dt="2026-09-15T19:47:25.277" v="6096" actId="478"/>
          <ac:spMkLst>
            <pc:docMk/>
            <pc:sldMk cId="3368733736" sldId="442"/>
            <ac:spMk id="9" creationId="{744E2936-8833-9AA6-84A7-9829CFC5AE3D}"/>
          </ac:spMkLst>
        </pc:spChg>
        <pc:spChg chg="add mod">
          <ac:chgData name="SRUTHI SURESH" userId="5986c825-4847-489a-a0c4-ba80f65117f0" providerId="ADAL" clId="{BD79CAF3-77FF-51C4-8DE4-5C8E6B7DC436}" dt="2026-09-15T19:47:46.990" v="6100" actId="207"/>
          <ac:spMkLst>
            <pc:docMk/>
            <pc:sldMk cId="3368733736" sldId="442"/>
            <ac:spMk id="10" creationId="{BF453452-6811-D88D-69A8-0FD25F2EFEEC}"/>
          </ac:spMkLst>
        </pc:spChg>
        <pc:spChg chg="add mod">
          <ac:chgData name="SRUTHI SURESH" userId="5986c825-4847-489a-a0c4-ba80f65117f0" providerId="ADAL" clId="{BD79CAF3-77FF-51C4-8DE4-5C8E6B7DC436}" dt="2026-09-15T19:47:40.903" v="6099" actId="207"/>
          <ac:spMkLst>
            <pc:docMk/>
            <pc:sldMk cId="3368733736" sldId="442"/>
            <ac:spMk id="11" creationId="{DEDE07BE-BE40-8587-3414-448D5A420ACB}"/>
          </ac:spMkLst>
        </pc:spChg>
        <pc:spChg chg="mod">
          <ac:chgData name="SRUTHI SURESH" userId="5986c825-4847-489a-a0c4-ba80f65117f0" providerId="ADAL" clId="{BD79CAF3-77FF-51C4-8DE4-5C8E6B7DC436}" dt="2026-09-16T09:36:51.152" v="6131" actId="20577"/>
          <ac:spMkLst>
            <pc:docMk/>
            <pc:sldMk cId="3368733736" sldId="442"/>
            <ac:spMk id="14" creationId="{C260252D-B6F0-530D-4668-2BCB989F4A0F}"/>
          </ac:spMkLst>
        </pc:spChg>
        <pc:picChg chg="del">
          <ac:chgData name="SRUTHI SURESH" userId="5986c825-4847-489a-a0c4-ba80f65117f0" providerId="ADAL" clId="{BD79CAF3-77FF-51C4-8DE4-5C8E6B7DC436}" dt="2026-09-15T13:55:47.133" v="3260" actId="21"/>
          <ac:picMkLst>
            <pc:docMk/>
            <pc:sldMk cId="3368733736" sldId="442"/>
            <ac:picMk id="5" creationId="{64A8F1BE-DF14-4037-2852-4D39487F8052}"/>
          </ac:picMkLst>
        </pc:picChg>
        <pc:picChg chg="del">
          <ac:chgData name="SRUTHI SURESH" userId="5986c825-4847-489a-a0c4-ba80f65117f0" providerId="ADAL" clId="{BD79CAF3-77FF-51C4-8DE4-5C8E6B7DC436}" dt="2026-09-15T13:55:47.133" v="3260" actId="21"/>
          <ac:picMkLst>
            <pc:docMk/>
            <pc:sldMk cId="3368733736" sldId="442"/>
            <ac:picMk id="6" creationId="{41132740-C0E0-64C2-3280-F7454A7BD2FC}"/>
          </ac:picMkLst>
        </pc:picChg>
        <pc:picChg chg="add mod">
          <ac:chgData name="SRUTHI SURESH" userId="5986c825-4847-489a-a0c4-ba80f65117f0" providerId="ADAL" clId="{BD79CAF3-77FF-51C4-8DE4-5C8E6B7DC436}" dt="2026-09-15T10:29:56.879" v="2102"/>
          <ac:picMkLst>
            <pc:docMk/>
            <pc:sldMk cId="3368733736" sldId="442"/>
            <ac:picMk id="7" creationId="{30D4F788-089E-7119-0751-C7C2DFC307F7}"/>
          </ac:picMkLst>
        </pc:picChg>
      </pc:sldChg>
      <pc:sldChg chg="addSp delSp modSp add mod delAnim modAnim modNotesTx">
        <pc:chgData name="SRUTHI SURESH" userId="5986c825-4847-489a-a0c4-ba80f65117f0" providerId="ADAL" clId="{BD79CAF3-77FF-51C4-8DE4-5C8E6B7DC436}" dt="2026-09-15T19:47:12.051" v="6093" actId="1035"/>
        <pc:sldMkLst>
          <pc:docMk/>
          <pc:sldMk cId="1342858685" sldId="443"/>
        </pc:sldMkLst>
        <pc:spChg chg="mod">
          <ac:chgData name="SRUTHI SURESH" userId="5986c825-4847-489a-a0c4-ba80f65117f0" providerId="ADAL" clId="{BD79CAF3-77FF-51C4-8DE4-5C8E6B7DC436}" dt="2026-09-15T08:51:55.292" v="1150" actId="20577"/>
          <ac:spMkLst>
            <pc:docMk/>
            <pc:sldMk cId="1342858685" sldId="443"/>
            <ac:spMk id="2" creationId="{FE52DB7E-2FD9-8C7D-0C14-3CDD6B0815B0}"/>
          </ac:spMkLst>
        </pc:spChg>
        <pc:spChg chg="del">
          <ac:chgData name="SRUTHI SURESH" userId="5986c825-4847-489a-a0c4-ba80f65117f0" providerId="ADAL" clId="{BD79CAF3-77FF-51C4-8DE4-5C8E6B7DC436}" dt="2026-09-15T08:53:10.676" v="1168" actId="478"/>
          <ac:spMkLst>
            <pc:docMk/>
            <pc:sldMk cId="1342858685" sldId="443"/>
            <ac:spMk id="3" creationId="{CD97EF4D-E6A2-C35C-D98D-2C78CE49AE57}"/>
          </ac:spMkLst>
        </pc:spChg>
        <pc:spChg chg="del">
          <ac:chgData name="SRUTHI SURESH" userId="5986c825-4847-489a-a0c4-ba80f65117f0" providerId="ADAL" clId="{BD79CAF3-77FF-51C4-8DE4-5C8E6B7DC436}" dt="2026-09-15T08:52:55.484" v="1164" actId="478"/>
          <ac:spMkLst>
            <pc:docMk/>
            <pc:sldMk cId="1342858685" sldId="443"/>
            <ac:spMk id="4" creationId="{92816052-8F89-F400-C846-50E152508B0A}"/>
          </ac:spMkLst>
        </pc:spChg>
        <pc:spChg chg="mod">
          <ac:chgData name="SRUTHI SURESH" userId="5986c825-4847-489a-a0c4-ba80f65117f0" providerId="ADAL" clId="{BD79CAF3-77FF-51C4-8DE4-5C8E6B7DC436}" dt="2026-09-15T08:54:20.794" v="1175" actId="1076"/>
          <ac:spMkLst>
            <pc:docMk/>
            <pc:sldMk cId="1342858685" sldId="443"/>
            <ac:spMk id="6" creationId="{FB1BC5CA-BDF6-6878-D794-EDB31727F774}"/>
          </ac:spMkLst>
        </pc:spChg>
        <pc:spChg chg="del mod">
          <ac:chgData name="SRUTHI SURESH" userId="5986c825-4847-489a-a0c4-ba80f65117f0" providerId="ADAL" clId="{BD79CAF3-77FF-51C4-8DE4-5C8E6B7DC436}" dt="2026-09-15T08:53:06.902" v="1167" actId="478"/>
          <ac:spMkLst>
            <pc:docMk/>
            <pc:sldMk cId="1342858685" sldId="443"/>
            <ac:spMk id="7" creationId="{33C7A0B3-0AC7-AB4C-90FE-83D833481289}"/>
          </ac:spMkLst>
        </pc:spChg>
        <pc:spChg chg="mod">
          <ac:chgData name="SRUTHI SURESH" userId="5986c825-4847-489a-a0c4-ba80f65117f0" providerId="ADAL" clId="{BD79CAF3-77FF-51C4-8DE4-5C8E6B7DC436}" dt="2026-09-15T19:47:08.629" v="6084" actId="1035"/>
          <ac:spMkLst>
            <pc:docMk/>
            <pc:sldMk cId="1342858685" sldId="443"/>
            <ac:spMk id="10" creationId="{D5C2DFBB-E082-EBA1-73E5-15BB17ECAF71}"/>
          </ac:spMkLst>
        </pc:spChg>
        <pc:spChg chg="mod">
          <ac:chgData name="SRUTHI SURESH" userId="5986c825-4847-489a-a0c4-ba80f65117f0" providerId="ADAL" clId="{BD79CAF3-77FF-51C4-8DE4-5C8E6B7DC436}" dt="2026-09-15T18:32:01.548" v="5904" actId="20577"/>
          <ac:spMkLst>
            <pc:docMk/>
            <pc:sldMk cId="1342858685" sldId="443"/>
            <ac:spMk id="13" creationId="{EA5C59D1-E048-87D3-0302-839817C1C9AA}"/>
          </ac:spMkLst>
        </pc:spChg>
        <pc:spChg chg="add mod">
          <ac:chgData name="SRUTHI SURESH" userId="5986c825-4847-489a-a0c4-ba80f65117f0" providerId="ADAL" clId="{BD79CAF3-77FF-51C4-8DE4-5C8E6B7DC436}" dt="2026-09-15T10:18:54.474" v="1654" actId="20577"/>
          <ac:spMkLst>
            <pc:docMk/>
            <pc:sldMk cId="1342858685" sldId="443"/>
            <ac:spMk id="15" creationId="{8ABF9BA2-9585-9354-5752-6BED1E2F27E6}"/>
          </ac:spMkLst>
        </pc:spChg>
        <pc:spChg chg="add mod">
          <ac:chgData name="SRUTHI SURESH" userId="5986c825-4847-489a-a0c4-ba80f65117f0" providerId="ADAL" clId="{BD79CAF3-77FF-51C4-8DE4-5C8E6B7DC436}" dt="2026-09-15T08:54:46.742" v="1178" actId="1076"/>
          <ac:spMkLst>
            <pc:docMk/>
            <pc:sldMk cId="1342858685" sldId="443"/>
            <ac:spMk id="17" creationId="{C157E814-3010-9A1B-4657-346CFB2AE69A}"/>
          </ac:spMkLst>
        </pc:spChg>
        <pc:spChg chg="add mod">
          <ac:chgData name="SRUTHI SURESH" userId="5986c825-4847-489a-a0c4-ba80f65117f0" providerId="ADAL" clId="{BD79CAF3-77FF-51C4-8DE4-5C8E6B7DC436}" dt="2026-09-15T19:45:47.913" v="6048"/>
          <ac:spMkLst>
            <pc:docMk/>
            <pc:sldMk cId="1342858685" sldId="443"/>
            <ac:spMk id="19" creationId="{BBF91452-CD4F-4B28-99A6-2E873FD2C5A9}"/>
          </ac:spMkLst>
        </pc:spChg>
        <pc:spChg chg="add del mod">
          <ac:chgData name="SRUTHI SURESH" userId="5986c825-4847-489a-a0c4-ba80f65117f0" providerId="ADAL" clId="{BD79CAF3-77FF-51C4-8DE4-5C8E6B7DC436}" dt="2026-09-15T19:47:02.051" v="6074" actId="478"/>
          <ac:spMkLst>
            <pc:docMk/>
            <pc:sldMk cId="1342858685" sldId="443"/>
            <ac:spMk id="20" creationId="{EC4B20D5-3260-57B4-E42B-26AD1CA048A7}"/>
          </ac:spMkLst>
        </pc:spChg>
        <pc:spChg chg="add mod">
          <ac:chgData name="SRUTHI SURESH" userId="5986c825-4847-489a-a0c4-ba80f65117f0" providerId="ADAL" clId="{BD79CAF3-77FF-51C4-8DE4-5C8E6B7DC436}" dt="2026-09-15T19:45:47.913" v="6048"/>
          <ac:spMkLst>
            <pc:docMk/>
            <pc:sldMk cId="1342858685" sldId="443"/>
            <ac:spMk id="21" creationId="{793F5B49-37B0-C4F8-C1D7-B89D6C63923F}"/>
          </ac:spMkLst>
        </pc:spChg>
        <pc:spChg chg="add mod">
          <ac:chgData name="SRUTHI SURESH" userId="5986c825-4847-489a-a0c4-ba80f65117f0" providerId="ADAL" clId="{BD79CAF3-77FF-51C4-8DE4-5C8E6B7DC436}" dt="2026-09-15T19:47:02.971" v="6075"/>
          <ac:spMkLst>
            <pc:docMk/>
            <pc:sldMk cId="1342858685" sldId="443"/>
            <ac:spMk id="22" creationId="{DC56304F-DF1C-CC44-8286-F4B46534B22B}"/>
          </ac:spMkLst>
        </pc:spChg>
        <pc:picChg chg="add mod">
          <ac:chgData name="SRUTHI SURESH" userId="5986c825-4847-489a-a0c4-ba80f65117f0" providerId="ADAL" clId="{BD79CAF3-77FF-51C4-8DE4-5C8E6B7DC436}" dt="2026-09-15T08:42:40.415" v="1112"/>
          <ac:picMkLst>
            <pc:docMk/>
            <pc:sldMk cId="1342858685" sldId="443"/>
            <ac:picMk id="5" creationId="{A9D67EA6-7EA0-B2CA-A8E8-3B4E7567CBC9}"/>
          </ac:picMkLst>
        </pc:picChg>
        <pc:picChg chg="mod">
          <ac:chgData name="SRUTHI SURESH" userId="5986c825-4847-489a-a0c4-ba80f65117f0" providerId="ADAL" clId="{BD79CAF3-77FF-51C4-8DE4-5C8E6B7DC436}" dt="2026-09-15T19:47:12.051" v="6093" actId="1035"/>
          <ac:picMkLst>
            <pc:docMk/>
            <pc:sldMk cId="1342858685" sldId="443"/>
            <ac:picMk id="11" creationId="{F3F8B963-FC19-B51B-BDF6-5CB497465A17}"/>
          </ac:picMkLst>
        </pc:picChg>
        <pc:picChg chg="add mod">
          <ac:chgData name="SRUTHI SURESH" userId="5986c825-4847-489a-a0c4-ba80f65117f0" providerId="ADAL" clId="{BD79CAF3-77FF-51C4-8DE4-5C8E6B7DC436}" dt="2026-09-15T08:53:28.768" v="1171" actId="1076"/>
          <ac:picMkLst>
            <pc:docMk/>
            <pc:sldMk cId="1342858685" sldId="443"/>
            <ac:picMk id="12" creationId="{AA8ACA44-E5BE-96D3-B803-1C9459EF023A}"/>
          </ac:picMkLst>
        </pc:picChg>
        <pc:picChg chg="del">
          <ac:chgData name="SRUTHI SURESH" userId="5986c825-4847-489a-a0c4-ba80f65117f0" providerId="ADAL" clId="{BD79CAF3-77FF-51C4-8DE4-5C8E6B7DC436}" dt="2026-09-15T08:52:36.195" v="1159" actId="478"/>
          <ac:picMkLst>
            <pc:docMk/>
            <pc:sldMk cId="1342858685" sldId="443"/>
            <ac:picMk id="14" creationId="{E9463B4F-048F-05FB-DB98-B37391461321}"/>
          </ac:picMkLst>
        </pc:picChg>
        <pc:picChg chg="del">
          <ac:chgData name="SRUTHI SURESH" userId="5986c825-4847-489a-a0c4-ba80f65117f0" providerId="ADAL" clId="{BD79CAF3-77FF-51C4-8DE4-5C8E6B7DC436}" dt="2026-09-15T08:52:36.195" v="1159" actId="478"/>
          <ac:picMkLst>
            <pc:docMk/>
            <pc:sldMk cId="1342858685" sldId="443"/>
            <ac:picMk id="18" creationId="{BF07FDC1-75A1-AA26-FE45-FAE13A1B19D0}"/>
          </ac:picMkLst>
        </pc:picChg>
      </pc:sldChg>
      <pc:sldChg chg="addSp delSp modSp add mod addAnim delAnim modAnim modNotesTx">
        <pc:chgData name="SRUTHI SURESH" userId="5986c825-4847-489a-a0c4-ba80f65117f0" providerId="ADAL" clId="{BD79CAF3-77FF-51C4-8DE4-5C8E6B7DC436}" dt="2026-09-15T19:47:17.304" v="6095"/>
        <pc:sldMkLst>
          <pc:docMk/>
          <pc:sldMk cId="844974972" sldId="444"/>
        </pc:sldMkLst>
        <pc:spChg chg="mod">
          <ac:chgData name="SRUTHI SURESH" userId="5986c825-4847-489a-a0c4-ba80f65117f0" providerId="ADAL" clId="{BD79CAF3-77FF-51C4-8DE4-5C8E6B7DC436}" dt="2026-09-15T09:39:08.526" v="1430" actId="20577"/>
          <ac:spMkLst>
            <pc:docMk/>
            <pc:sldMk cId="844974972" sldId="444"/>
            <ac:spMk id="2" creationId="{D670BAE1-18D1-4309-6593-1B317A902C16}"/>
          </ac:spMkLst>
        </pc:spChg>
        <pc:spChg chg="del">
          <ac:chgData name="SRUTHI SURESH" userId="5986c825-4847-489a-a0c4-ba80f65117f0" providerId="ADAL" clId="{BD79CAF3-77FF-51C4-8DE4-5C8E6B7DC436}" dt="2026-09-15T09:39:16.125" v="1432" actId="478"/>
          <ac:spMkLst>
            <pc:docMk/>
            <pc:sldMk cId="844974972" sldId="444"/>
            <ac:spMk id="3" creationId="{776FD5E9-F3C3-AE63-3A55-976E3CE8C2B8}"/>
          </ac:spMkLst>
        </pc:spChg>
        <pc:spChg chg="del">
          <ac:chgData name="SRUTHI SURESH" userId="5986c825-4847-489a-a0c4-ba80f65117f0" providerId="ADAL" clId="{BD79CAF3-77FF-51C4-8DE4-5C8E6B7DC436}" dt="2026-09-15T09:39:39.684" v="1439" actId="478"/>
          <ac:spMkLst>
            <pc:docMk/>
            <pc:sldMk cId="844974972" sldId="444"/>
            <ac:spMk id="4" creationId="{E72947CF-525B-F285-7695-4F93515ACA44}"/>
          </ac:spMkLst>
        </pc:spChg>
        <pc:spChg chg="del">
          <ac:chgData name="SRUTHI SURESH" userId="5986c825-4847-489a-a0c4-ba80f65117f0" providerId="ADAL" clId="{BD79CAF3-77FF-51C4-8DE4-5C8E6B7DC436}" dt="2026-09-15T09:39:12.038" v="1431" actId="478"/>
          <ac:spMkLst>
            <pc:docMk/>
            <pc:sldMk cId="844974972" sldId="444"/>
            <ac:spMk id="5" creationId="{67E3A39F-E2FF-9551-A860-9BBA1FA747E6}"/>
          </ac:spMkLst>
        </pc:spChg>
        <pc:spChg chg="mod">
          <ac:chgData name="SRUTHI SURESH" userId="5986c825-4847-489a-a0c4-ba80f65117f0" providerId="ADAL" clId="{BD79CAF3-77FF-51C4-8DE4-5C8E6B7DC436}" dt="2026-09-15T18:22:35.888" v="5644" actId="14100"/>
          <ac:spMkLst>
            <pc:docMk/>
            <pc:sldMk cId="844974972" sldId="444"/>
            <ac:spMk id="6" creationId="{77AC7D35-FA18-887F-42F8-AAE2E5623A90}"/>
          </ac:spMkLst>
        </pc:spChg>
        <pc:spChg chg="add mod">
          <ac:chgData name="SRUTHI SURESH" userId="5986c825-4847-489a-a0c4-ba80f65117f0" providerId="ADAL" clId="{BD79CAF3-77FF-51C4-8DE4-5C8E6B7DC436}" dt="2026-09-15T10:04:15.504" v="1523" actId="1076"/>
          <ac:spMkLst>
            <pc:docMk/>
            <pc:sldMk cId="844974972" sldId="444"/>
            <ac:spMk id="8" creationId="{7CE15FE7-0EC3-F6AC-8D18-D2FF05B5C785}"/>
          </ac:spMkLst>
        </pc:spChg>
        <pc:spChg chg="add mod">
          <ac:chgData name="SRUTHI SURESH" userId="5986c825-4847-489a-a0c4-ba80f65117f0" providerId="ADAL" clId="{BD79CAF3-77FF-51C4-8DE4-5C8E6B7DC436}" dt="2026-09-15T09:41:37.582" v="1444"/>
          <ac:spMkLst>
            <pc:docMk/>
            <pc:sldMk cId="844974972" sldId="444"/>
            <ac:spMk id="9" creationId="{E283650D-8E30-C772-7502-CAE0BA836F27}"/>
          </ac:spMkLst>
        </pc:spChg>
        <pc:spChg chg="add del mod">
          <ac:chgData name="SRUTHI SURESH" userId="5986c825-4847-489a-a0c4-ba80f65117f0" providerId="ADAL" clId="{BD79CAF3-77FF-51C4-8DE4-5C8E6B7DC436}" dt="2026-09-15T10:07:45.512" v="1645" actId="20577"/>
          <ac:spMkLst>
            <pc:docMk/>
            <pc:sldMk cId="844974972" sldId="444"/>
            <ac:spMk id="10" creationId="{AD73A1B0-60C8-31B4-7B2C-4840F6F53CBA}"/>
          </ac:spMkLst>
        </pc:spChg>
        <pc:spChg chg="mod">
          <ac:chgData name="SRUTHI SURESH" userId="5986c825-4847-489a-a0c4-ba80f65117f0" providerId="ADAL" clId="{BD79CAF3-77FF-51C4-8DE4-5C8E6B7DC436}" dt="2026-09-15T18:30:51.300" v="5888" actId="20577"/>
          <ac:spMkLst>
            <pc:docMk/>
            <pc:sldMk cId="844974972" sldId="444"/>
            <ac:spMk id="13" creationId="{6483E9AB-418C-B3AB-6EEE-D21DBCCFC851}"/>
          </ac:spMkLst>
        </pc:spChg>
        <pc:spChg chg="add mod">
          <ac:chgData name="SRUTHI SURESH" userId="5986c825-4847-489a-a0c4-ba80f65117f0" providerId="ADAL" clId="{BD79CAF3-77FF-51C4-8DE4-5C8E6B7DC436}" dt="2026-09-15T19:45:47.913" v="6048"/>
          <ac:spMkLst>
            <pc:docMk/>
            <pc:sldMk cId="844974972" sldId="444"/>
            <ac:spMk id="25" creationId="{F02B8C18-E976-BB06-E1CF-BC276BF040C4}"/>
          </ac:spMkLst>
        </pc:spChg>
        <pc:spChg chg="add del mod">
          <ac:chgData name="SRUTHI SURESH" userId="5986c825-4847-489a-a0c4-ba80f65117f0" providerId="ADAL" clId="{BD79CAF3-77FF-51C4-8DE4-5C8E6B7DC436}" dt="2026-09-15T19:47:16.986" v="6094" actId="478"/>
          <ac:spMkLst>
            <pc:docMk/>
            <pc:sldMk cId="844974972" sldId="444"/>
            <ac:spMk id="26" creationId="{463C82A5-7D9B-9367-6F92-22EC0863525A}"/>
          </ac:spMkLst>
        </pc:spChg>
        <pc:spChg chg="add mod">
          <ac:chgData name="SRUTHI SURESH" userId="5986c825-4847-489a-a0c4-ba80f65117f0" providerId="ADAL" clId="{BD79CAF3-77FF-51C4-8DE4-5C8E6B7DC436}" dt="2026-09-15T19:45:47.913" v="6048"/>
          <ac:spMkLst>
            <pc:docMk/>
            <pc:sldMk cId="844974972" sldId="444"/>
            <ac:spMk id="27" creationId="{364116D2-153E-6907-6033-9DAC19AC4859}"/>
          </ac:spMkLst>
        </pc:spChg>
        <pc:spChg chg="add mod">
          <ac:chgData name="SRUTHI SURESH" userId="5986c825-4847-489a-a0c4-ba80f65117f0" providerId="ADAL" clId="{BD79CAF3-77FF-51C4-8DE4-5C8E6B7DC436}" dt="2026-09-15T19:47:17.304" v="6095"/>
          <ac:spMkLst>
            <pc:docMk/>
            <pc:sldMk cId="844974972" sldId="444"/>
            <ac:spMk id="28" creationId="{8CC904B9-DAA3-A06A-78DA-20248B8F8AAA}"/>
          </ac:spMkLst>
        </pc:spChg>
        <pc:grpChg chg="del">
          <ac:chgData name="SRUTHI SURESH" userId="5986c825-4847-489a-a0c4-ba80f65117f0" providerId="ADAL" clId="{BD79CAF3-77FF-51C4-8DE4-5C8E6B7DC436}" dt="2026-09-15T09:39:19.567" v="1435" actId="478"/>
          <ac:grpSpMkLst>
            <pc:docMk/>
            <pc:sldMk cId="844974972" sldId="444"/>
            <ac:grpSpMk id="24" creationId="{35FB1889-137F-294A-3FFB-63C59A0B400F}"/>
          </ac:grpSpMkLst>
        </pc:grpChg>
        <pc:picChg chg="add mod">
          <ac:chgData name="SRUTHI SURESH" userId="5986c825-4847-489a-a0c4-ba80f65117f0" providerId="ADAL" clId="{BD79CAF3-77FF-51C4-8DE4-5C8E6B7DC436}" dt="2026-09-15T09:37:12.475" v="1206"/>
          <ac:picMkLst>
            <pc:docMk/>
            <pc:sldMk cId="844974972" sldId="444"/>
            <ac:picMk id="7" creationId="{3AC8ED7C-F592-F840-465C-D9D303A778EE}"/>
          </ac:picMkLst>
        </pc:picChg>
        <pc:picChg chg="mod">
          <ac:chgData name="SRUTHI SURESH" userId="5986c825-4847-489a-a0c4-ba80f65117f0" providerId="ADAL" clId="{BD79CAF3-77FF-51C4-8DE4-5C8E6B7DC436}" dt="2026-09-15T10:05:01.125" v="1531" actId="1076"/>
          <ac:picMkLst>
            <pc:docMk/>
            <pc:sldMk cId="844974972" sldId="444"/>
            <ac:picMk id="11" creationId="{04266BCF-7F92-8D4D-E900-CEA2336BF4F4}"/>
          </ac:picMkLst>
        </pc:picChg>
        <pc:picChg chg="del">
          <ac:chgData name="SRUTHI SURESH" userId="5986c825-4847-489a-a0c4-ba80f65117f0" providerId="ADAL" clId="{BD79CAF3-77FF-51C4-8DE4-5C8E6B7DC436}" dt="2026-09-15T09:39:17.542" v="1433" actId="478"/>
          <ac:picMkLst>
            <pc:docMk/>
            <pc:sldMk cId="844974972" sldId="444"/>
            <ac:picMk id="14" creationId="{3F4546C5-C2AC-0044-2F92-53DC3614E0F7}"/>
          </ac:picMkLst>
        </pc:picChg>
        <pc:picChg chg="add del mod">
          <ac:chgData name="SRUTHI SURESH" userId="5986c825-4847-489a-a0c4-ba80f65117f0" providerId="ADAL" clId="{BD79CAF3-77FF-51C4-8DE4-5C8E6B7DC436}" dt="2026-09-15T10:03:11.758" v="1499" actId="931"/>
          <ac:picMkLst>
            <pc:docMk/>
            <pc:sldMk cId="844974972" sldId="444"/>
            <ac:picMk id="15" creationId="{5DD44667-E08C-6135-35FF-A4FF3C4B516A}"/>
          </ac:picMkLst>
        </pc:picChg>
        <pc:picChg chg="add mod">
          <ac:chgData name="SRUTHI SURESH" userId="5986c825-4847-489a-a0c4-ba80f65117f0" providerId="ADAL" clId="{BD79CAF3-77FF-51C4-8DE4-5C8E6B7DC436}" dt="2026-09-15T10:05:59.023" v="1540" actId="1076"/>
          <ac:picMkLst>
            <pc:docMk/>
            <pc:sldMk cId="844974972" sldId="444"/>
            <ac:picMk id="18" creationId="{EF483E48-F171-6D66-B63D-D2217DDF547C}"/>
          </ac:picMkLst>
        </pc:picChg>
        <pc:picChg chg="add mod">
          <ac:chgData name="SRUTHI SURESH" userId="5986c825-4847-489a-a0c4-ba80f65117f0" providerId="ADAL" clId="{BD79CAF3-77FF-51C4-8DE4-5C8E6B7DC436}" dt="2026-09-15T14:57:59.656" v="3789" actId="1076"/>
          <ac:picMkLst>
            <pc:docMk/>
            <pc:sldMk cId="844974972" sldId="444"/>
            <ac:picMk id="20" creationId="{5D1B5DC6-5147-3F59-7D25-6CCD2E272B16}"/>
          </ac:picMkLst>
        </pc:picChg>
        <pc:picChg chg="del">
          <ac:chgData name="SRUTHI SURESH" userId="5986c825-4847-489a-a0c4-ba80f65117f0" providerId="ADAL" clId="{BD79CAF3-77FF-51C4-8DE4-5C8E6B7DC436}" dt="2026-09-15T09:39:18.531" v="1434" actId="478"/>
          <ac:picMkLst>
            <pc:docMk/>
            <pc:sldMk cId="844974972" sldId="444"/>
            <ac:picMk id="21" creationId="{B7CAB9B8-452C-AF60-7F5E-730AFDE201C7}"/>
          </ac:picMkLst>
        </pc:picChg>
      </pc:sldChg>
      <pc:sldChg chg="addSp delSp modSp add mod modAnim modNotesTx">
        <pc:chgData name="SRUTHI SURESH" userId="5986c825-4847-489a-a0c4-ba80f65117f0" providerId="ADAL" clId="{BD79CAF3-77FF-51C4-8DE4-5C8E6B7DC436}" dt="2026-09-16T09:36:07.302" v="6123" actId="20577"/>
        <pc:sldMkLst>
          <pc:docMk/>
          <pc:sldMk cId="2524411949" sldId="448"/>
        </pc:sldMkLst>
        <pc:spChg chg="del mod">
          <ac:chgData name="SRUTHI SURESH" userId="5986c825-4847-489a-a0c4-ba80f65117f0" providerId="ADAL" clId="{BD79CAF3-77FF-51C4-8DE4-5C8E6B7DC436}" dt="2026-09-15T06:58:54.079" v="571" actId="478"/>
          <ac:spMkLst>
            <pc:docMk/>
            <pc:sldMk cId="2524411949" sldId="448"/>
            <ac:spMk id="3" creationId="{BF304CC7-BBBB-86ED-68D8-0A2863C290E8}"/>
          </ac:spMkLst>
        </pc:spChg>
        <pc:spChg chg="del">
          <ac:chgData name="SRUTHI SURESH" userId="5986c825-4847-489a-a0c4-ba80f65117f0" providerId="ADAL" clId="{BD79CAF3-77FF-51C4-8DE4-5C8E6B7DC436}" dt="2026-09-15T06:58:58.394" v="572" actId="478"/>
          <ac:spMkLst>
            <pc:docMk/>
            <pc:sldMk cId="2524411949" sldId="448"/>
            <ac:spMk id="4" creationId="{56087996-CF38-2B1B-0B9C-C750FC5C8A57}"/>
          </ac:spMkLst>
        </pc:spChg>
        <pc:spChg chg="mod">
          <ac:chgData name="SRUTHI SURESH" userId="5986c825-4847-489a-a0c4-ba80f65117f0" providerId="ADAL" clId="{BD79CAF3-77FF-51C4-8DE4-5C8E6B7DC436}" dt="2026-09-16T09:36:07.302" v="6123" actId="20577"/>
          <ac:spMkLst>
            <pc:docMk/>
            <pc:sldMk cId="2524411949" sldId="448"/>
            <ac:spMk id="6" creationId="{AC3B2368-A2FF-C420-B018-AC9428631FF7}"/>
          </ac:spMkLst>
        </pc:spChg>
        <pc:spChg chg="del">
          <ac:chgData name="SRUTHI SURESH" userId="5986c825-4847-489a-a0c4-ba80f65117f0" providerId="ADAL" clId="{BD79CAF3-77FF-51C4-8DE4-5C8E6B7DC436}" dt="2026-09-15T06:58:48.941" v="569" actId="478"/>
          <ac:spMkLst>
            <pc:docMk/>
            <pc:sldMk cId="2524411949" sldId="448"/>
            <ac:spMk id="7" creationId="{A8BAADB2-2CCC-07FE-384B-0CC6C529D550}"/>
          </ac:spMkLst>
        </pc:spChg>
        <pc:spChg chg="mod">
          <ac:chgData name="SRUTHI SURESH" userId="5986c825-4847-489a-a0c4-ba80f65117f0" providerId="ADAL" clId="{BD79CAF3-77FF-51C4-8DE4-5C8E6B7DC436}" dt="2026-09-15T18:05:08.063" v="3890" actId="1035"/>
          <ac:spMkLst>
            <pc:docMk/>
            <pc:sldMk cId="2524411949" sldId="448"/>
            <ac:spMk id="10" creationId="{6F90BFD3-5FAE-EF3B-F294-4C5B6EC03A29}"/>
          </ac:spMkLst>
        </pc:spChg>
        <pc:spChg chg="mod">
          <ac:chgData name="SRUTHI SURESH" userId="5986c825-4847-489a-a0c4-ba80f65117f0" providerId="ADAL" clId="{BD79CAF3-77FF-51C4-8DE4-5C8E6B7DC436}" dt="2026-09-15T12:48:07.128" v="2325" actId="1076"/>
          <ac:spMkLst>
            <pc:docMk/>
            <pc:sldMk cId="2524411949" sldId="448"/>
            <ac:spMk id="13" creationId="{7C25A954-4E4E-319D-7BEA-4EEF343E8906}"/>
          </ac:spMkLst>
        </pc:spChg>
        <pc:spChg chg="add mod">
          <ac:chgData name="SRUTHI SURESH" userId="5986c825-4847-489a-a0c4-ba80f65117f0" providerId="ADAL" clId="{BD79CAF3-77FF-51C4-8DE4-5C8E6B7DC436}" dt="2026-09-15T19:45:47.913" v="6048"/>
          <ac:spMkLst>
            <pc:docMk/>
            <pc:sldMk cId="2524411949" sldId="448"/>
            <ac:spMk id="14" creationId="{F0622F98-6E37-9E16-AC29-D107ADF9B15D}"/>
          </ac:spMkLst>
        </pc:spChg>
        <pc:spChg chg="mod">
          <ac:chgData name="SRUTHI SURESH" userId="5986c825-4847-489a-a0c4-ba80f65117f0" providerId="ADAL" clId="{BD79CAF3-77FF-51C4-8DE4-5C8E6B7DC436}" dt="2026-09-15T18:05:08.063" v="3890" actId="1035"/>
          <ac:spMkLst>
            <pc:docMk/>
            <pc:sldMk cId="2524411949" sldId="448"/>
            <ac:spMk id="17" creationId="{8A5142F5-75FA-7A15-30A9-88152BC37A9A}"/>
          </ac:spMkLst>
        </pc:spChg>
        <pc:spChg chg="mod">
          <ac:chgData name="SRUTHI SURESH" userId="5986c825-4847-489a-a0c4-ba80f65117f0" providerId="ADAL" clId="{BD79CAF3-77FF-51C4-8DE4-5C8E6B7DC436}" dt="2026-09-15T18:05:14.597" v="3898" actId="1036"/>
          <ac:spMkLst>
            <pc:docMk/>
            <pc:sldMk cId="2524411949" sldId="448"/>
            <ac:spMk id="18" creationId="{EBAA2060-4843-5175-0087-F5CEA8C6F1C6}"/>
          </ac:spMkLst>
        </pc:spChg>
        <pc:spChg chg="mod">
          <ac:chgData name="SRUTHI SURESH" userId="5986c825-4847-489a-a0c4-ba80f65117f0" providerId="ADAL" clId="{BD79CAF3-77FF-51C4-8DE4-5C8E6B7DC436}" dt="2026-09-15T18:05:22.307" v="3904" actId="1035"/>
          <ac:spMkLst>
            <pc:docMk/>
            <pc:sldMk cId="2524411949" sldId="448"/>
            <ac:spMk id="19" creationId="{5097A77C-C949-10EE-7FFA-B15116C68571}"/>
          </ac:spMkLst>
        </pc:spChg>
        <pc:spChg chg="add del mod">
          <ac:chgData name="SRUTHI SURESH" userId="5986c825-4847-489a-a0c4-ba80f65117f0" providerId="ADAL" clId="{BD79CAF3-77FF-51C4-8DE4-5C8E6B7DC436}" dt="2026-09-15T19:46:05.681" v="6051" actId="478"/>
          <ac:spMkLst>
            <pc:docMk/>
            <pc:sldMk cId="2524411949" sldId="448"/>
            <ac:spMk id="20" creationId="{49F0AAC9-23C2-FA70-AEA7-EDCEE567A342}"/>
          </ac:spMkLst>
        </pc:spChg>
        <pc:spChg chg="mod">
          <ac:chgData name="SRUTHI SURESH" userId="5986c825-4847-489a-a0c4-ba80f65117f0" providerId="ADAL" clId="{BD79CAF3-77FF-51C4-8DE4-5C8E6B7DC436}" dt="2026-09-15T18:05:14.597" v="3898" actId="1036"/>
          <ac:spMkLst>
            <pc:docMk/>
            <pc:sldMk cId="2524411949" sldId="448"/>
            <ac:spMk id="21" creationId="{FED0519A-56DA-3FCB-85F4-71034CD0EDE0}"/>
          </ac:spMkLst>
        </pc:spChg>
        <pc:spChg chg="add mod">
          <ac:chgData name="SRUTHI SURESH" userId="5986c825-4847-489a-a0c4-ba80f65117f0" providerId="ADAL" clId="{BD79CAF3-77FF-51C4-8DE4-5C8E6B7DC436}" dt="2026-09-15T19:45:47.913" v="6048"/>
          <ac:spMkLst>
            <pc:docMk/>
            <pc:sldMk cId="2524411949" sldId="448"/>
            <ac:spMk id="22" creationId="{35C42BC5-3348-4AF7-59B6-AF548C0CF7E9}"/>
          </ac:spMkLst>
        </pc:spChg>
        <pc:spChg chg="mod">
          <ac:chgData name="SRUTHI SURESH" userId="5986c825-4847-489a-a0c4-ba80f65117f0" providerId="ADAL" clId="{BD79CAF3-77FF-51C4-8DE4-5C8E6B7DC436}" dt="2026-09-15T18:05:22.307" v="3904" actId="1035"/>
          <ac:spMkLst>
            <pc:docMk/>
            <pc:sldMk cId="2524411949" sldId="448"/>
            <ac:spMk id="23" creationId="{FB75F2D8-DB05-1D7A-86E5-2277BC3576E5}"/>
          </ac:spMkLst>
        </pc:spChg>
        <pc:spChg chg="add mod">
          <ac:chgData name="SRUTHI SURESH" userId="5986c825-4847-489a-a0c4-ba80f65117f0" providerId="ADAL" clId="{BD79CAF3-77FF-51C4-8DE4-5C8E6B7DC436}" dt="2026-09-15T19:46:06.122" v="6052"/>
          <ac:spMkLst>
            <pc:docMk/>
            <pc:sldMk cId="2524411949" sldId="448"/>
            <ac:spMk id="24" creationId="{A7ADA1B2-902F-EBAC-DE1B-70B81A5F8332}"/>
          </ac:spMkLst>
        </pc:spChg>
        <pc:picChg chg="add mod">
          <ac:chgData name="SRUTHI SURESH" userId="5986c825-4847-489a-a0c4-ba80f65117f0" providerId="ADAL" clId="{BD79CAF3-77FF-51C4-8DE4-5C8E6B7DC436}" dt="2026-09-15T07:00:17.266" v="575"/>
          <ac:picMkLst>
            <pc:docMk/>
            <pc:sldMk cId="2524411949" sldId="448"/>
            <ac:picMk id="5" creationId="{F93CBDD4-B05D-32B8-4608-2A218EC5EA28}"/>
          </ac:picMkLst>
        </pc:picChg>
        <pc:picChg chg="add mod">
          <ac:chgData name="SRUTHI SURESH" userId="5986c825-4847-489a-a0c4-ba80f65117f0" providerId="ADAL" clId="{BD79CAF3-77FF-51C4-8DE4-5C8E6B7DC436}" dt="2026-09-15T12:51:44.539" v="2356" actId="1076"/>
          <ac:picMkLst>
            <pc:docMk/>
            <pc:sldMk cId="2524411949" sldId="448"/>
            <ac:picMk id="11" creationId="{8C186D70-A073-1D29-CDF6-43DF77A49F1F}"/>
          </ac:picMkLst>
        </pc:picChg>
        <pc:picChg chg="add del mod">
          <ac:chgData name="SRUTHI SURESH" userId="5986c825-4847-489a-a0c4-ba80f65117f0" providerId="ADAL" clId="{BD79CAF3-77FF-51C4-8DE4-5C8E6B7DC436}" dt="2026-09-15T11:17:30.832" v="2153" actId="478"/>
          <ac:picMkLst>
            <pc:docMk/>
            <pc:sldMk cId="2524411949" sldId="448"/>
            <ac:picMk id="12" creationId="{5A008447-35E1-4E8D-D5F5-BDA572C59B2D}"/>
          </ac:picMkLst>
        </pc:picChg>
        <pc:picChg chg="mod">
          <ac:chgData name="SRUTHI SURESH" userId="5986c825-4847-489a-a0c4-ba80f65117f0" providerId="ADAL" clId="{BD79CAF3-77FF-51C4-8DE4-5C8E6B7DC436}" dt="2026-09-15T18:05:59.235" v="3911" actId="1038"/>
          <ac:picMkLst>
            <pc:docMk/>
            <pc:sldMk cId="2524411949" sldId="448"/>
            <ac:picMk id="15" creationId="{4F5A04C7-2E88-333F-AC43-7B34508C0243}"/>
          </ac:picMkLst>
        </pc:picChg>
      </pc:sldChg>
      <pc:sldChg chg="addSp delSp modSp add mod modTransition delAnim modAnim modNotesTx">
        <pc:chgData name="SRUTHI SURESH" userId="5986c825-4847-489a-a0c4-ba80f65117f0" providerId="ADAL" clId="{BD79CAF3-77FF-51C4-8DE4-5C8E6B7DC436}" dt="2026-09-15T19:46:49.616" v="6071" actId="1036"/>
        <pc:sldMkLst>
          <pc:docMk/>
          <pc:sldMk cId="276331643" sldId="449"/>
        </pc:sldMkLst>
        <pc:spChg chg="del">
          <ac:chgData name="SRUTHI SURESH" userId="5986c825-4847-489a-a0c4-ba80f65117f0" providerId="ADAL" clId="{BD79CAF3-77FF-51C4-8DE4-5C8E6B7DC436}" dt="2026-09-15T08:10:00.589" v="585" actId="478"/>
          <ac:spMkLst>
            <pc:docMk/>
            <pc:sldMk cId="276331643" sldId="449"/>
            <ac:spMk id="2" creationId="{9489B11B-D14D-4E1F-93E1-32842E29D336}"/>
          </ac:spMkLst>
        </pc:spChg>
        <pc:spChg chg="add del mod">
          <ac:chgData name="SRUTHI SURESH" userId="5986c825-4847-489a-a0c4-ba80f65117f0" providerId="ADAL" clId="{BD79CAF3-77FF-51C4-8DE4-5C8E6B7DC436}" dt="2026-09-15T08:10:09.746" v="590" actId="478"/>
          <ac:spMkLst>
            <pc:docMk/>
            <pc:sldMk cId="276331643" sldId="449"/>
            <ac:spMk id="4" creationId="{FA29F6B5-DEA8-1884-2B65-911146B3C047}"/>
          </ac:spMkLst>
        </pc:spChg>
        <pc:spChg chg="del">
          <ac:chgData name="SRUTHI SURESH" userId="5986c825-4847-489a-a0c4-ba80f65117f0" providerId="ADAL" clId="{BD79CAF3-77FF-51C4-8DE4-5C8E6B7DC436}" dt="2026-09-15T08:10:48.653" v="598" actId="478"/>
          <ac:spMkLst>
            <pc:docMk/>
            <pc:sldMk cId="276331643" sldId="449"/>
            <ac:spMk id="6" creationId="{91495102-AF68-9306-1B08-45883F272453}"/>
          </ac:spMkLst>
        </pc:spChg>
        <pc:spChg chg="add mod">
          <ac:chgData name="SRUTHI SURESH" userId="5986c825-4847-489a-a0c4-ba80f65117f0" providerId="ADAL" clId="{BD79CAF3-77FF-51C4-8DE4-5C8E6B7DC436}" dt="2026-09-15T08:11:49.982" v="623" actId="14100"/>
          <ac:spMkLst>
            <pc:docMk/>
            <pc:sldMk cId="276331643" sldId="449"/>
            <ac:spMk id="7" creationId="{5D67CF7A-C66C-9E0B-EB14-98B518CE5000}"/>
          </ac:spMkLst>
        </pc:spChg>
        <pc:spChg chg="del">
          <ac:chgData name="SRUTHI SURESH" userId="5986c825-4847-489a-a0c4-ba80f65117f0" providerId="ADAL" clId="{BD79CAF3-77FF-51C4-8DE4-5C8E6B7DC436}" dt="2026-09-15T08:10:30.173" v="592" actId="478"/>
          <ac:spMkLst>
            <pc:docMk/>
            <pc:sldMk cId="276331643" sldId="449"/>
            <ac:spMk id="10" creationId="{08484D15-6515-ECC7-531D-C92119D0C4EB}"/>
          </ac:spMkLst>
        </pc:spChg>
        <pc:spChg chg="add del mod">
          <ac:chgData name="SRUTHI SURESH" userId="5986c825-4847-489a-a0c4-ba80f65117f0" providerId="ADAL" clId="{BD79CAF3-77FF-51C4-8DE4-5C8E6B7DC436}" dt="2026-09-15T08:12:10.469" v="626" actId="478"/>
          <ac:spMkLst>
            <pc:docMk/>
            <pc:sldMk cId="276331643" sldId="449"/>
            <ac:spMk id="11" creationId="{31D86C8E-ACE1-3C7D-2194-FE34BA8C6AD7}"/>
          </ac:spMkLst>
        </pc:spChg>
        <pc:spChg chg="add mod">
          <ac:chgData name="SRUTHI SURESH" userId="5986c825-4847-489a-a0c4-ba80f65117f0" providerId="ADAL" clId="{BD79CAF3-77FF-51C4-8DE4-5C8E6B7DC436}" dt="2026-09-15T19:46:39.170" v="6058" actId="5793"/>
          <ac:spMkLst>
            <pc:docMk/>
            <pc:sldMk cId="276331643" sldId="449"/>
            <ac:spMk id="12" creationId="{E611BEB3-3530-CE5E-B2D3-84461595A5F0}"/>
          </ac:spMkLst>
        </pc:spChg>
        <pc:spChg chg="add del mod">
          <ac:chgData name="SRUTHI SURESH" userId="5986c825-4847-489a-a0c4-ba80f65117f0" providerId="ADAL" clId="{BD79CAF3-77FF-51C4-8DE4-5C8E6B7DC436}" dt="2026-09-15T08:11:25.156" v="610" actId="1076"/>
          <ac:spMkLst>
            <pc:docMk/>
            <pc:sldMk cId="276331643" sldId="449"/>
            <ac:spMk id="13" creationId="{BC99EBDC-D3E4-0BFD-257A-C4AE27C2444C}"/>
          </ac:spMkLst>
        </pc:spChg>
        <pc:spChg chg="del">
          <ac:chgData name="SRUTHI SURESH" userId="5986c825-4847-489a-a0c4-ba80f65117f0" providerId="ADAL" clId="{BD79CAF3-77FF-51C4-8DE4-5C8E6B7DC436}" dt="2026-09-15T08:10:11.064" v="591" actId="478"/>
          <ac:spMkLst>
            <pc:docMk/>
            <pc:sldMk cId="276331643" sldId="449"/>
            <ac:spMk id="16" creationId="{94A7AD1E-CBDC-226F-7D10-300C07888DC7}"/>
          </ac:spMkLst>
        </pc:spChg>
        <pc:spChg chg="del mod">
          <ac:chgData name="SRUTHI SURESH" userId="5986c825-4847-489a-a0c4-ba80f65117f0" providerId="ADAL" clId="{BD79CAF3-77FF-51C4-8DE4-5C8E6B7DC436}" dt="2026-09-15T08:10:38.872" v="595" actId="478"/>
          <ac:spMkLst>
            <pc:docMk/>
            <pc:sldMk cId="276331643" sldId="449"/>
            <ac:spMk id="17" creationId="{D0559A4F-7E48-AF37-CC1A-E7BCA3649C55}"/>
          </ac:spMkLst>
        </pc:spChg>
        <pc:spChg chg="mod">
          <ac:chgData name="SRUTHI SURESH" userId="5986c825-4847-489a-a0c4-ba80f65117f0" providerId="ADAL" clId="{BD79CAF3-77FF-51C4-8DE4-5C8E6B7DC436}" dt="2026-09-15T08:11:55.345" v="624" actId="1076"/>
          <ac:spMkLst>
            <pc:docMk/>
            <pc:sldMk cId="276331643" sldId="449"/>
            <ac:spMk id="18" creationId="{79C45161-4AE7-F85B-4587-CCC711CA4F93}"/>
          </ac:spMkLst>
        </pc:spChg>
        <pc:spChg chg="del">
          <ac:chgData name="SRUTHI SURESH" userId="5986c825-4847-489a-a0c4-ba80f65117f0" providerId="ADAL" clId="{BD79CAF3-77FF-51C4-8DE4-5C8E6B7DC436}" dt="2026-09-15T08:10:56.714" v="601" actId="478"/>
          <ac:spMkLst>
            <pc:docMk/>
            <pc:sldMk cId="276331643" sldId="449"/>
            <ac:spMk id="19" creationId="{E62EA414-FB26-58B2-0D6A-6E1A4857525F}"/>
          </ac:spMkLst>
        </pc:spChg>
        <pc:spChg chg="del">
          <ac:chgData name="SRUTHI SURESH" userId="5986c825-4847-489a-a0c4-ba80f65117f0" providerId="ADAL" clId="{BD79CAF3-77FF-51C4-8DE4-5C8E6B7DC436}" dt="2026-09-15T08:10:51.878" v="599" actId="478"/>
          <ac:spMkLst>
            <pc:docMk/>
            <pc:sldMk cId="276331643" sldId="449"/>
            <ac:spMk id="21" creationId="{A01322E0-7E53-3C34-2309-71C702452B00}"/>
          </ac:spMkLst>
        </pc:spChg>
        <pc:spChg chg="del">
          <ac:chgData name="SRUTHI SURESH" userId="5986c825-4847-489a-a0c4-ba80f65117f0" providerId="ADAL" clId="{BD79CAF3-77FF-51C4-8DE4-5C8E6B7DC436}" dt="2026-09-15T08:10:54.284" v="600" actId="478"/>
          <ac:spMkLst>
            <pc:docMk/>
            <pc:sldMk cId="276331643" sldId="449"/>
            <ac:spMk id="23" creationId="{F333FEF0-99E1-3E52-6437-EBE71FB2EE43}"/>
          </ac:spMkLst>
        </pc:spChg>
        <pc:spChg chg="add mod">
          <ac:chgData name="SRUTHI SURESH" userId="5986c825-4847-489a-a0c4-ba80f65117f0" providerId="ADAL" clId="{BD79CAF3-77FF-51C4-8DE4-5C8E6B7DC436}" dt="2026-09-15T19:46:44.171" v="6059" actId="1076"/>
          <ac:spMkLst>
            <pc:docMk/>
            <pc:sldMk cId="276331643" sldId="449"/>
            <ac:spMk id="27" creationId="{D6A7AC75-B5E3-D2C9-5FB3-82A176F870ED}"/>
          </ac:spMkLst>
        </pc:spChg>
        <pc:spChg chg="del">
          <ac:chgData name="SRUTHI SURESH" userId="5986c825-4847-489a-a0c4-ba80f65117f0" providerId="ADAL" clId="{BD79CAF3-77FF-51C4-8DE4-5C8E6B7DC436}" dt="2026-09-15T08:11:11.393" v="606" actId="478"/>
          <ac:spMkLst>
            <pc:docMk/>
            <pc:sldMk cId="276331643" sldId="449"/>
            <ac:spMk id="28" creationId="{5C63C2A5-1438-27D9-56FB-25E0C609F430}"/>
          </ac:spMkLst>
        </pc:spChg>
        <pc:spChg chg="del">
          <ac:chgData name="SRUTHI SURESH" userId="5986c825-4847-489a-a0c4-ba80f65117f0" providerId="ADAL" clId="{BD79CAF3-77FF-51C4-8DE4-5C8E6B7DC436}" dt="2026-09-15T08:11:15.162" v="607" actId="478"/>
          <ac:spMkLst>
            <pc:docMk/>
            <pc:sldMk cId="276331643" sldId="449"/>
            <ac:spMk id="29" creationId="{BAEA834A-521F-EB54-8592-53FA83ADE28C}"/>
          </ac:spMkLst>
        </pc:spChg>
        <pc:spChg chg="add mod">
          <ac:chgData name="SRUTHI SURESH" userId="5986c825-4847-489a-a0c4-ba80f65117f0" providerId="ADAL" clId="{BD79CAF3-77FF-51C4-8DE4-5C8E6B7DC436}" dt="2026-09-15T19:45:47.913" v="6048"/>
          <ac:spMkLst>
            <pc:docMk/>
            <pc:sldMk cId="276331643" sldId="449"/>
            <ac:spMk id="31" creationId="{4A3F2EC5-8936-F7BC-4CFF-21AB01D08E25}"/>
          </ac:spMkLst>
        </pc:spChg>
        <pc:spChg chg="add del mod">
          <ac:chgData name="SRUTHI SURESH" userId="5986c825-4847-489a-a0c4-ba80f65117f0" providerId="ADAL" clId="{BD79CAF3-77FF-51C4-8DE4-5C8E6B7DC436}" dt="2026-09-15T19:46:15.878" v="6053" actId="478"/>
          <ac:spMkLst>
            <pc:docMk/>
            <pc:sldMk cId="276331643" sldId="449"/>
            <ac:spMk id="32" creationId="{07E7A221-DA32-ACEC-68DA-66FBAF2C4A4E}"/>
          </ac:spMkLst>
        </pc:spChg>
        <pc:spChg chg="add mod">
          <ac:chgData name="SRUTHI SURESH" userId="5986c825-4847-489a-a0c4-ba80f65117f0" providerId="ADAL" clId="{BD79CAF3-77FF-51C4-8DE4-5C8E6B7DC436}" dt="2026-09-15T19:45:47.913" v="6048"/>
          <ac:spMkLst>
            <pc:docMk/>
            <pc:sldMk cId="276331643" sldId="449"/>
            <ac:spMk id="33" creationId="{65F0794D-9574-186F-0EAD-0770AF350D8B}"/>
          </ac:spMkLst>
        </pc:spChg>
        <pc:spChg chg="add mod">
          <ac:chgData name="SRUTHI SURESH" userId="5986c825-4847-489a-a0c4-ba80f65117f0" providerId="ADAL" clId="{BD79CAF3-77FF-51C4-8DE4-5C8E6B7DC436}" dt="2026-09-15T19:46:16.964" v="6054"/>
          <ac:spMkLst>
            <pc:docMk/>
            <pc:sldMk cId="276331643" sldId="449"/>
            <ac:spMk id="34" creationId="{F03D4B8E-454F-1F7A-901E-73107A7A749C}"/>
          </ac:spMkLst>
        </pc:spChg>
        <pc:picChg chg="del">
          <ac:chgData name="SRUTHI SURESH" userId="5986c825-4847-489a-a0c4-ba80f65117f0" providerId="ADAL" clId="{BD79CAF3-77FF-51C4-8DE4-5C8E6B7DC436}" dt="2026-09-15T08:11:15.162" v="607" actId="478"/>
          <ac:picMkLst>
            <pc:docMk/>
            <pc:sldMk cId="276331643" sldId="449"/>
            <ac:picMk id="8" creationId="{D163B7A8-85AA-725A-3B23-D596D88F15E2}"/>
          </ac:picMkLst>
        </pc:picChg>
        <pc:picChg chg="del">
          <ac:chgData name="SRUTHI SURESH" userId="5986c825-4847-489a-a0c4-ba80f65117f0" providerId="ADAL" clId="{BD79CAF3-77FF-51C4-8DE4-5C8E6B7DC436}" dt="2026-09-15T08:11:08.857" v="605" actId="478"/>
          <ac:picMkLst>
            <pc:docMk/>
            <pc:sldMk cId="276331643" sldId="449"/>
            <ac:picMk id="9" creationId="{F25BD84F-5839-337C-7461-B262C14E2F84}"/>
          </ac:picMkLst>
        </pc:picChg>
        <pc:picChg chg="del">
          <ac:chgData name="SRUTHI SURESH" userId="5986c825-4847-489a-a0c4-ba80f65117f0" providerId="ADAL" clId="{BD79CAF3-77FF-51C4-8DE4-5C8E6B7DC436}" dt="2026-09-15T08:11:15.162" v="607" actId="478"/>
          <ac:picMkLst>
            <pc:docMk/>
            <pc:sldMk cId="276331643" sldId="449"/>
            <ac:picMk id="15" creationId="{41984C49-492D-9BE0-FF2C-6E8A6B986A03}"/>
          </ac:picMkLst>
        </pc:picChg>
        <pc:picChg chg="add mod">
          <ac:chgData name="SRUTHI SURESH" userId="5986c825-4847-489a-a0c4-ba80f65117f0" providerId="ADAL" clId="{BD79CAF3-77FF-51C4-8DE4-5C8E6B7DC436}" dt="2026-09-15T08:17:44.491" v="641" actId="14100"/>
          <ac:picMkLst>
            <pc:docMk/>
            <pc:sldMk cId="276331643" sldId="449"/>
            <ac:picMk id="20" creationId="{679B4DDA-59B9-E5BC-DA1C-CAB73F3D1359}"/>
          </ac:picMkLst>
        </pc:picChg>
        <pc:picChg chg="add del mod">
          <ac:chgData name="SRUTHI SURESH" userId="5986c825-4847-489a-a0c4-ba80f65117f0" providerId="ADAL" clId="{BD79CAF3-77FF-51C4-8DE4-5C8E6B7DC436}" dt="2026-09-15T08:18:01.150" v="644" actId="478"/>
          <ac:picMkLst>
            <pc:docMk/>
            <pc:sldMk cId="276331643" sldId="449"/>
            <ac:picMk id="22" creationId="{84EC70AC-1D58-17CC-6251-2C0F46BFA268}"/>
          </ac:picMkLst>
        </pc:picChg>
        <pc:picChg chg="add mod">
          <ac:chgData name="SRUTHI SURESH" userId="5986c825-4847-489a-a0c4-ba80f65117f0" providerId="ADAL" clId="{BD79CAF3-77FF-51C4-8DE4-5C8E6B7DC436}" dt="2026-09-15T19:46:49.616" v="6071" actId="1036"/>
          <ac:picMkLst>
            <pc:docMk/>
            <pc:sldMk cId="276331643" sldId="449"/>
            <ac:picMk id="25" creationId="{0C571D18-2CEC-1544-F459-1FB6A6B56B62}"/>
          </ac:picMkLst>
        </pc:picChg>
        <pc:picChg chg="add mod">
          <ac:chgData name="SRUTHI SURESH" userId="5986c825-4847-489a-a0c4-ba80f65117f0" providerId="ADAL" clId="{BD79CAF3-77FF-51C4-8DE4-5C8E6B7DC436}" dt="2026-09-15T08:20:49.306" v="660" actId="1076"/>
          <ac:picMkLst>
            <pc:docMk/>
            <pc:sldMk cId="276331643" sldId="449"/>
            <ac:picMk id="26" creationId="{82D099E3-3BCA-96C4-3779-520A1C7BBC88}"/>
          </ac:picMkLst>
        </pc:picChg>
        <pc:picChg chg="add mod">
          <ac:chgData name="SRUTHI SURESH" userId="5986c825-4847-489a-a0c4-ba80f65117f0" providerId="ADAL" clId="{BD79CAF3-77FF-51C4-8DE4-5C8E6B7DC436}" dt="2026-09-15T19:46:46.722" v="6060" actId="1076"/>
          <ac:picMkLst>
            <pc:docMk/>
            <pc:sldMk cId="276331643" sldId="449"/>
            <ac:picMk id="30" creationId="{FB70AB90-FAAC-70A9-EE1F-82B07D07C0E0}"/>
          </ac:picMkLst>
        </pc:picChg>
      </pc:sldChg>
      <pc:sldChg chg="addSp delSp modSp add mod modAnim modNotesTx">
        <pc:chgData name="SRUTHI SURESH" userId="5986c825-4847-489a-a0c4-ba80f65117f0" providerId="ADAL" clId="{BD79CAF3-77FF-51C4-8DE4-5C8E6B7DC436}" dt="2026-09-15T19:46:56.369" v="6073"/>
        <pc:sldMkLst>
          <pc:docMk/>
          <pc:sldMk cId="4257339871" sldId="451"/>
        </pc:sldMkLst>
        <pc:spChg chg="del">
          <ac:chgData name="SRUTHI SURESH" userId="5986c825-4847-489a-a0c4-ba80f65117f0" providerId="ADAL" clId="{BD79CAF3-77FF-51C4-8DE4-5C8E6B7DC436}" dt="2026-09-15T08:36:50.765" v="891" actId="478"/>
          <ac:spMkLst>
            <pc:docMk/>
            <pc:sldMk cId="4257339871" sldId="451"/>
            <ac:spMk id="2" creationId="{953AB46A-2370-3091-DA6A-D4CD4A7E5984}"/>
          </ac:spMkLst>
        </pc:spChg>
        <pc:spChg chg="del">
          <ac:chgData name="SRUTHI SURESH" userId="5986c825-4847-489a-a0c4-ba80f65117f0" providerId="ADAL" clId="{BD79CAF3-77FF-51C4-8DE4-5C8E6B7DC436}" dt="2026-09-15T08:36:48.399" v="890" actId="478"/>
          <ac:spMkLst>
            <pc:docMk/>
            <pc:sldMk cId="4257339871" sldId="451"/>
            <ac:spMk id="3" creationId="{80656B5D-1D98-EE69-1DFE-A39F5FEDBFB0}"/>
          </ac:spMkLst>
        </pc:spChg>
        <pc:spChg chg="del">
          <ac:chgData name="SRUTHI SURESH" userId="5986c825-4847-489a-a0c4-ba80f65117f0" providerId="ADAL" clId="{BD79CAF3-77FF-51C4-8DE4-5C8E6B7DC436}" dt="2026-09-15T08:36:56.590" v="892" actId="478"/>
          <ac:spMkLst>
            <pc:docMk/>
            <pc:sldMk cId="4257339871" sldId="451"/>
            <ac:spMk id="4" creationId="{E593059D-8D1A-0DCD-8C7F-96B92ED07460}"/>
          </ac:spMkLst>
        </pc:spChg>
        <pc:spChg chg="mod">
          <ac:chgData name="SRUTHI SURESH" userId="5986c825-4847-489a-a0c4-ba80f65117f0" providerId="ADAL" clId="{BD79CAF3-77FF-51C4-8DE4-5C8E6B7DC436}" dt="2026-09-15T18:17:30.176" v="5220" actId="207"/>
          <ac:spMkLst>
            <pc:docMk/>
            <pc:sldMk cId="4257339871" sldId="451"/>
            <ac:spMk id="6" creationId="{9D9245A6-E171-124B-D94B-0480CF9E8F0B}"/>
          </ac:spMkLst>
        </pc:spChg>
        <pc:spChg chg="mod">
          <ac:chgData name="SRUTHI SURESH" userId="5986c825-4847-489a-a0c4-ba80f65117f0" providerId="ADAL" clId="{BD79CAF3-77FF-51C4-8DE4-5C8E6B7DC436}" dt="2026-09-15T08:56:16.872" v="1202" actId="14100"/>
          <ac:spMkLst>
            <pc:docMk/>
            <pc:sldMk cId="4257339871" sldId="451"/>
            <ac:spMk id="7" creationId="{DE2EEAD4-7183-FD92-CF5E-2599D1933F91}"/>
          </ac:spMkLst>
        </pc:spChg>
        <pc:spChg chg="add mod">
          <ac:chgData name="SRUTHI SURESH" userId="5986c825-4847-489a-a0c4-ba80f65117f0" providerId="ADAL" clId="{BD79CAF3-77FF-51C4-8DE4-5C8E6B7DC436}" dt="2026-09-15T19:45:47.913" v="6048"/>
          <ac:spMkLst>
            <pc:docMk/>
            <pc:sldMk cId="4257339871" sldId="451"/>
            <ac:spMk id="11" creationId="{97C33178-3562-B2CB-11A4-B1B113A2C50C}"/>
          </ac:spMkLst>
        </pc:spChg>
        <pc:spChg chg="add del mod">
          <ac:chgData name="SRUTHI SURESH" userId="5986c825-4847-489a-a0c4-ba80f65117f0" providerId="ADAL" clId="{BD79CAF3-77FF-51C4-8DE4-5C8E6B7DC436}" dt="2026-09-15T19:46:56.043" v="6072" actId="478"/>
          <ac:spMkLst>
            <pc:docMk/>
            <pc:sldMk cId="4257339871" sldId="451"/>
            <ac:spMk id="12" creationId="{3F6BA579-52AA-C05A-93D2-2384C5242D16}"/>
          </ac:spMkLst>
        </pc:spChg>
        <pc:spChg chg="add mod">
          <ac:chgData name="SRUTHI SURESH" userId="5986c825-4847-489a-a0c4-ba80f65117f0" providerId="ADAL" clId="{BD79CAF3-77FF-51C4-8DE4-5C8E6B7DC436}" dt="2026-09-15T19:45:47.913" v="6048"/>
          <ac:spMkLst>
            <pc:docMk/>
            <pc:sldMk cId="4257339871" sldId="451"/>
            <ac:spMk id="13" creationId="{4ECAD9A6-FAAB-8834-A3F7-5F3AA0FC03AC}"/>
          </ac:spMkLst>
        </pc:spChg>
        <pc:spChg chg="add mod">
          <ac:chgData name="SRUTHI SURESH" userId="5986c825-4847-489a-a0c4-ba80f65117f0" providerId="ADAL" clId="{BD79CAF3-77FF-51C4-8DE4-5C8E6B7DC436}" dt="2026-09-15T19:46:56.369" v="6073"/>
          <ac:spMkLst>
            <pc:docMk/>
            <pc:sldMk cId="4257339871" sldId="451"/>
            <ac:spMk id="14" creationId="{150AB983-F6C2-D621-190C-7E279F580DC6}"/>
          </ac:spMkLst>
        </pc:spChg>
        <pc:spChg chg="mod">
          <ac:chgData name="SRUTHI SURESH" userId="5986c825-4847-489a-a0c4-ba80f65117f0" providerId="ADAL" clId="{BD79CAF3-77FF-51C4-8DE4-5C8E6B7DC436}" dt="2026-09-15T08:41:40.832" v="1108" actId="2085"/>
          <ac:spMkLst>
            <pc:docMk/>
            <pc:sldMk cId="4257339871" sldId="451"/>
            <ac:spMk id="15" creationId="{A1875928-6F2A-2AEF-B79D-F77DE973C241}"/>
          </ac:spMkLst>
        </pc:spChg>
        <pc:picChg chg="add mod">
          <ac:chgData name="SRUTHI SURESH" userId="5986c825-4847-489a-a0c4-ba80f65117f0" providerId="ADAL" clId="{BD79CAF3-77FF-51C4-8DE4-5C8E6B7DC436}" dt="2026-09-15T08:36:42.456" v="889"/>
          <ac:picMkLst>
            <pc:docMk/>
            <pc:sldMk cId="4257339871" sldId="451"/>
            <ac:picMk id="5" creationId="{03716A61-0130-56CF-1092-2377136E6ADF}"/>
          </ac:picMkLst>
        </pc:picChg>
        <pc:picChg chg="mod">
          <ac:chgData name="SRUTHI SURESH" userId="5986c825-4847-489a-a0c4-ba80f65117f0" providerId="ADAL" clId="{BD79CAF3-77FF-51C4-8DE4-5C8E6B7DC436}" dt="2026-09-15T08:41:22.316" v="1104" actId="1076"/>
          <ac:picMkLst>
            <pc:docMk/>
            <pc:sldMk cId="4257339871" sldId="451"/>
            <ac:picMk id="8" creationId="{71E3CBCA-6BE4-69B5-60C6-090FA59D5F29}"/>
          </ac:picMkLst>
        </pc:picChg>
      </pc:sldChg>
      <pc:sldChg chg="add del">
        <pc:chgData name="SRUTHI SURESH" userId="5986c825-4847-489a-a0c4-ba80f65117f0" providerId="ADAL" clId="{BD79CAF3-77FF-51C4-8DE4-5C8E6B7DC436}" dt="2026-09-15T08:55:17.796" v="1200" actId="2696"/>
        <pc:sldMkLst>
          <pc:docMk/>
          <pc:sldMk cId="683405614" sldId="452"/>
        </pc:sldMkLst>
      </pc:sldChg>
      <pc:sldChg chg="addSp delSp modSp add mod delAnim modAnim modNotesTx">
        <pc:chgData name="SRUTHI SURESH" userId="5986c825-4847-489a-a0c4-ba80f65117f0" providerId="ADAL" clId="{BD79CAF3-77FF-51C4-8DE4-5C8E6B7DC436}" dt="2026-09-15T19:45:47.913" v="6048"/>
        <pc:sldMkLst>
          <pc:docMk/>
          <pc:sldMk cId="1828118507" sldId="452"/>
        </pc:sldMkLst>
        <pc:spChg chg="del mod">
          <ac:chgData name="SRUTHI SURESH" userId="5986c825-4847-489a-a0c4-ba80f65117f0" providerId="ADAL" clId="{BD79CAF3-77FF-51C4-8DE4-5C8E6B7DC436}" dt="2026-09-15T10:24:38.863" v="1734" actId="478"/>
          <ac:spMkLst>
            <pc:docMk/>
            <pc:sldMk cId="1828118507" sldId="452"/>
            <ac:spMk id="2" creationId="{7C29793B-E4B1-14B1-41A0-B0B4B5771E99}"/>
          </ac:spMkLst>
        </pc:spChg>
        <pc:spChg chg="add del mod">
          <ac:chgData name="SRUTHI SURESH" userId="5986c825-4847-489a-a0c4-ba80f65117f0" providerId="ADAL" clId="{BD79CAF3-77FF-51C4-8DE4-5C8E6B7DC436}" dt="2026-09-15T10:24:41.190" v="1735" actId="478"/>
          <ac:spMkLst>
            <pc:docMk/>
            <pc:sldMk cId="1828118507" sldId="452"/>
            <ac:spMk id="4" creationId="{D3D5621B-EF61-6281-42CD-E8564BC4424B}"/>
          </ac:spMkLst>
        </pc:spChg>
        <pc:spChg chg="mod">
          <ac:chgData name="SRUTHI SURESH" userId="5986c825-4847-489a-a0c4-ba80f65117f0" providerId="ADAL" clId="{BD79CAF3-77FF-51C4-8DE4-5C8E6B7DC436}" dt="2026-09-15T10:25:01.600" v="1742" actId="1076"/>
          <ac:spMkLst>
            <pc:docMk/>
            <pc:sldMk cId="1828118507" sldId="452"/>
            <ac:spMk id="6" creationId="{2024C3A5-5553-7487-17CF-40D25D1E570F}"/>
          </ac:spMkLst>
        </pc:spChg>
        <pc:spChg chg="mod">
          <ac:chgData name="SRUTHI SURESH" userId="5986c825-4847-489a-a0c4-ba80f65117f0" providerId="ADAL" clId="{BD79CAF3-77FF-51C4-8DE4-5C8E6B7DC436}" dt="2026-09-15T10:25:01.600" v="1742" actId="1076"/>
          <ac:spMkLst>
            <pc:docMk/>
            <pc:sldMk cId="1828118507" sldId="452"/>
            <ac:spMk id="8" creationId="{626BD44B-A939-AEBA-6EEF-EBA2877A0365}"/>
          </ac:spMkLst>
        </pc:spChg>
        <pc:spChg chg="mod">
          <ac:chgData name="SRUTHI SURESH" userId="5986c825-4847-489a-a0c4-ba80f65117f0" providerId="ADAL" clId="{BD79CAF3-77FF-51C4-8DE4-5C8E6B7DC436}" dt="2026-09-15T10:25:01.600" v="1742" actId="1076"/>
          <ac:spMkLst>
            <pc:docMk/>
            <pc:sldMk cId="1828118507" sldId="452"/>
            <ac:spMk id="9" creationId="{E764B65F-9A3F-A72D-C2CA-14003BCA282F}"/>
          </ac:spMkLst>
        </pc:spChg>
        <pc:spChg chg="del">
          <ac:chgData name="SRUTHI SURESH" userId="5986c825-4847-489a-a0c4-ba80f65117f0" providerId="ADAL" clId="{BD79CAF3-77FF-51C4-8DE4-5C8E6B7DC436}" dt="2026-09-15T10:24:25.940" v="1721" actId="478"/>
          <ac:spMkLst>
            <pc:docMk/>
            <pc:sldMk cId="1828118507" sldId="452"/>
            <ac:spMk id="10" creationId="{EE4DD8B3-444A-607A-5EDA-B79191C9D425}"/>
          </ac:spMkLst>
        </pc:spChg>
        <pc:spChg chg="mod">
          <ac:chgData name="SRUTHI SURESH" userId="5986c825-4847-489a-a0c4-ba80f65117f0" providerId="ADAL" clId="{BD79CAF3-77FF-51C4-8DE4-5C8E6B7DC436}" dt="2026-09-15T18:30:19.179" v="5885" actId="20577"/>
          <ac:spMkLst>
            <pc:docMk/>
            <pc:sldMk cId="1828118507" sldId="452"/>
            <ac:spMk id="13" creationId="{98889081-D279-DE12-909E-D0B603466809}"/>
          </ac:spMkLst>
        </pc:spChg>
        <pc:spChg chg="del">
          <ac:chgData name="SRUTHI SURESH" userId="5986c825-4847-489a-a0c4-ba80f65117f0" providerId="ADAL" clId="{BD79CAF3-77FF-51C4-8DE4-5C8E6B7DC436}" dt="2026-09-15T10:24:44.546" v="1736" actId="478"/>
          <ac:spMkLst>
            <pc:docMk/>
            <pc:sldMk cId="1828118507" sldId="452"/>
            <ac:spMk id="16" creationId="{B8BBBA8A-FC34-3F72-6B4C-49801854FB38}"/>
          </ac:spMkLst>
        </pc:spChg>
        <pc:spChg chg="add mod">
          <ac:chgData name="SRUTHI SURESH" userId="5986c825-4847-489a-a0c4-ba80f65117f0" providerId="ADAL" clId="{BD79CAF3-77FF-51C4-8DE4-5C8E6B7DC436}" dt="2026-09-15T19:45:47.913" v="6048"/>
          <ac:spMkLst>
            <pc:docMk/>
            <pc:sldMk cId="1828118507" sldId="452"/>
            <ac:spMk id="17" creationId="{F9DEC2AE-0814-36D9-68CB-4F2493BED195}"/>
          </ac:spMkLst>
        </pc:spChg>
        <pc:spChg chg="add mod">
          <ac:chgData name="SRUTHI SURESH" userId="5986c825-4847-489a-a0c4-ba80f65117f0" providerId="ADAL" clId="{BD79CAF3-77FF-51C4-8DE4-5C8E6B7DC436}" dt="2026-09-15T19:45:47.913" v="6048"/>
          <ac:spMkLst>
            <pc:docMk/>
            <pc:sldMk cId="1828118507" sldId="452"/>
            <ac:spMk id="19" creationId="{F09E1DA5-ACB7-A0AA-907A-2FDD97605A4B}"/>
          </ac:spMkLst>
        </pc:spChg>
        <pc:spChg chg="add mod">
          <ac:chgData name="SRUTHI SURESH" userId="5986c825-4847-489a-a0c4-ba80f65117f0" providerId="ADAL" clId="{BD79CAF3-77FF-51C4-8DE4-5C8E6B7DC436}" dt="2026-09-15T19:45:47.913" v="6048"/>
          <ac:spMkLst>
            <pc:docMk/>
            <pc:sldMk cId="1828118507" sldId="452"/>
            <ac:spMk id="21" creationId="{085F4AA9-9CE5-AAD4-EFA1-92526C156D7A}"/>
          </ac:spMkLst>
        </pc:spChg>
        <pc:picChg chg="del">
          <ac:chgData name="SRUTHI SURESH" userId="5986c825-4847-489a-a0c4-ba80f65117f0" providerId="ADAL" clId="{BD79CAF3-77FF-51C4-8DE4-5C8E6B7DC436}" dt="2026-09-15T10:24:24.430" v="1720" actId="478"/>
          <ac:picMkLst>
            <pc:docMk/>
            <pc:sldMk cId="1828118507" sldId="452"/>
            <ac:picMk id="11" creationId="{2C66F523-2385-9C6A-9E09-01B28564086E}"/>
          </ac:picMkLst>
        </pc:picChg>
        <pc:picChg chg="add del mod">
          <ac:chgData name="SRUTHI SURESH" userId="5986c825-4847-489a-a0c4-ba80f65117f0" providerId="ADAL" clId="{BD79CAF3-77FF-51C4-8DE4-5C8E6B7DC436}" dt="2026-09-15T10:25:19.995" v="1745" actId="478"/>
          <ac:picMkLst>
            <pc:docMk/>
            <pc:sldMk cId="1828118507" sldId="452"/>
            <ac:picMk id="12" creationId="{BA00E9D8-FEFA-6DFD-BE9F-633A8B02E7E7}"/>
          </ac:picMkLst>
        </pc:picChg>
        <pc:picChg chg="add mod">
          <ac:chgData name="SRUTHI SURESH" userId="5986c825-4847-489a-a0c4-ba80f65117f0" providerId="ADAL" clId="{BD79CAF3-77FF-51C4-8DE4-5C8E6B7DC436}" dt="2026-09-15T10:25:38.834" v="1751" actId="14100"/>
          <ac:picMkLst>
            <pc:docMk/>
            <pc:sldMk cId="1828118507" sldId="452"/>
            <ac:picMk id="15" creationId="{F908CA74-E591-7E7A-A5A2-259DDF757A5B}"/>
          </ac:picMkLst>
        </pc:picChg>
        <pc:picChg chg="del">
          <ac:chgData name="SRUTHI SURESH" userId="5986c825-4847-489a-a0c4-ba80f65117f0" providerId="ADAL" clId="{BD79CAF3-77FF-51C4-8DE4-5C8E6B7DC436}" dt="2026-09-15T10:22:22.301" v="1717" actId="478"/>
          <ac:picMkLst>
            <pc:docMk/>
            <pc:sldMk cId="1828118507" sldId="452"/>
            <ac:picMk id="18" creationId="{FD9F79A5-0075-02FF-9B25-BA673DBD3A11}"/>
          </ac:picMkLst>
        </pc:picChg>
        <pc:picChg chg="del">
          <ac:chgData name="SRUTHI SURESH" userId="5986c825-4847-489a-a0c4-ba80f65117f0" providerId="ADAL" clId="{BD79CAF3-77FF-51C4-8DE4-5C8E6B7DC436}" dt="2026-09-15T10:22:21.370" v="1716" actId="478"/>
          <ac:picMkLst>
            <pc:docMk/>
            <pc:sldMk cId="1828118507" sldId="452"/>
            <ac:picMk id="20" creationId="{92616369-F743-E472-09C5-8580F4BC7842}"/>
          </ac:picMkLst>
        </pc:picChg>
      </pc:sldChg>
      <pc:sldChg chg="add del">
        <pc:chgData name="SRUTHI SURESH" userId="5986c825-4847-489a-a0c4-ba80f65117f0" providerId="ADAL" clId="{BD79CAF3-77FF-51C4-8DE4-5C8E6B7DC436}" dt="2026-09-15T09:41:26.308" v="1443" actId="2696"/>
        <pc:sldMkLst>
          <pc:docMk/>
          <pc:sldMk cId="2412770552" sldId="452"/>
        </pc:sldMkLst>
      </pc:sldChg>
      <pc:sldChg chg="modSp add del mod">
        <pc:chgData name="SRUTHI SURESH" userId="5986c825-4847-489a-a0c4-ba80f65117f0" providerId="ADAL" clId="{BD79CAF3-77FF-51C4-8DE4-5C8E6B7DC436}" dt="2026-09-15T13:55:03.750" v="3251" actId="2696"/>
        <pc:sldMkLst>
          <pc:docMk/>
          <pc:sldMk cId="1002937305" sldId="453"/>
        </pc:sldMkLst>
        <pc:spChg chg="mod">
          <ac:chgData name="SRUTHI SURESH" userId="5986c825-4847-489a-a0c4-ba80f65117f0" providerId="ADAL" clId="{BD79CAF3-77FF-51C4-8DE4-5C8E6B7DC436}" dt="2026-09-15T10:30:22.003" v="2110" actId="20577"/>
          <ac:spMkLst>
            <pc:docMk/>
            <pc:sldMk cId="1002937305" sldId="453"/>
            <ac:spMk id="6" creationId="{0A854E8B-89A8-8E5F-3A21-82B56F721346}"/>
          </ac:spMkLst>
        </pc:spChg>
      </pc:sldChg>
      <pc:sldChg chg="addSp delSp modSp add del mod delAnim">
        <pc:chgData name="SRUTHI SURESH" userId="5986c825-4847-489a-a0c4-ba80f65117f0" providerId="ADAL" clId="{BD79CAF3-77FF-51C4-8DE4-5C8E6B7DC436}" dt="2026-09-15T18:32:48.851" v="5933" actId="2696"/>
        <pc:sldMkLst>
          <pc:docMk/>
          <pc:sldMk cId="1256461329" sldId="454"/>
        </pc:sldMkLst>
        <pc:spChg chg="del">
          <ac:chgData name="SRUTHI SURESH" userId="5986c825-4847-489a-a0c4-ba80f65117f0" providerId="ADAL" clId="{BD79CAF3-77FF-51C4-8DE4-5C8E6B7DC436}" dt="2026-09-15T10:31:02.629" v="2114" actId="478"/>
          <ac:spMkLst>
            <pc:docMk/>
            <pc:sldMk cId="1256461329" sldId="454"/>
            <ac:spMk id="6" creationId="{93A32854-CE2D-CCDC-7A69-B8C48C31D46F}"/>
          </ac:spMkLst>
        </pc:spChg>
        <pc:spChg chg="mod">
          <ac:chgData name="SRUTHI SURESH" userId="5986c825-4847-489a-a0c4-ba80f65117f0" providerId="ADAL" clId="{BD79CAF3-77FF-51C4-8DE4-5C8E6B7DC436}" dt="2026-09-15T10:31:16.195" v="2139" actId="1076"/>
          <ac:spMkLst>
            <pc:docMk/>
            <pc:sldMk cId="1256461329" sldId="454"/>
            <ac:spMk id="8" creationId="{43262F39-E50B-81F3-57DF-1A0BA0603497}"/>
          </ac:spMkLst>
        </pc:spChg>
        <pc:spChg chg="mod">
          <ac:chgData name="SRUTHI SURESH" userId="5986c825-4847-489a-a0c4-ba80f65117f0" providerId="ADAL" clId="{BD79CAF3-77FF-51C4-8DE4-5C8E6B7DC436}" dt="2026-09-15T18:30:07.390" v="5884" actId="20577"/>
          <ac:spMkLst>
            <pc:docMk/>
            <pc:sldMk cId="1256461329" sldId="454"/>
            <ac:spMk id="13" creationId="{F9FA4C52-33BB-E2EB-6981-46B16B708EFC}"/>
          </ac:spMkLst>
        </pc:spChg>
        <pc:picChg chg="add mod">
          <ac:chgData name="SRUTHI SURESH" userId="5986c825-4847-489a-a0c4-ba80f65117f0" providerId="ADAL" clId="{BD79CAF3-77FF-51C4-8DE4-5C8E6B7DC436}" dt="2026-09-15T18:30:05.122" v="5883"/>
          <ac:picMkLst>
            <pc:docMk/>
            <pc:sldMk cId="1256461329" sldId="454"/>
            <ac:picMk id="3" creationId="{783B8C47-29A5-B31E-CA09-2E1AAD2E57CD}"/>
          </ac:picMkLst>
        </pc:picChg>
        <pc:picChg chg="del">
          <ac:chgData name="SRUTHI SURESH" userId="5986c825-4847-489a-a0c4-ba80f65117f0" providerId="ADAL" clId="{BD79CAF3-77FF-51C4-8DE4-5C8E6B7DC436}" dt="2026-09-15T10:31:00.597" v="2113" actId="478"/>
          <ac:picMkLst>
            <pc:docMk/>
            <pc:sldMk cId="1256461329" sldId="454"/>
            <ac:picMk id="15" creationId="{272B08FB-F1AD-7FEA-B83E-2EBA8E1526B4}"/>
          </ac:picMkLst>
        </pc:picChg>
      </pc:sldChg>
      <pc:sldChg chg="addSp delSp modSp add mod ord addAnim delAnim modAnim modNotesTx">
        <pc:chgData name="SRUTHI SURESH" userId="5986c825-4847-489a-a0c4-ba80f65117f0" providerId="ADAL" clId="{BD79CAF3-77FF-51C4-8DE4-5C8E6B7DC436}" dt="2026-09-15T19:47:51.904" v="6102"/>
        <pc:sldMkLst>
          <pc:docMk/>
          <pc:sldMk cId="3530630262" sldId="455"/>
        </pc:sldMkLst>
        <pc:spChg chg="add del mod">
          <ac:chgData name="SRUTHI SURESH" userId="5986c825-4847-489a-a0c4-ba80f65117f0" providerId="ADAL" clId="{BD79CAF3-77FF-51C4-8DE4-5C8E6B7DC436}" dt="2026-09-15T19:40:24.122" v="5999" actId="21"/>
          <ac:spMkLst>
            <pc:docMk/>
            <pc:sldMk cId="3530630262" sldId="455"/>
            <ac:spMk id="3" creationId="{26109118-DE7D-99E5-8750-CAD62F128B08}"/>
          </ac:spMkLst>
        </pc:spChg>
        <pc:spChg chg="mod">
          <ac:chgData name="SRUTHI SURESH" userId="5986c825-4847-489a-a0c4-ba80f65117f0" providerId="ADAL" clId="{BD79CAF3-77FF-51C4-8DE4-5C8E6B7DC436}" dt="2026-09-15T19:40:32.491" v="6004" actId="1076"/>
          <ac:spMkLst>
            <pc:docMk/>
            <pc:sldMk cId="3530630262" sldId="455"/>
            <ac:spMk id="5" creationId="{E80AD200-9599-A893-04FA-32A14D74A79C}"/>
          </ac:spMkLst>
        </pc:spChg>
        <pc:spChg chg="mod">
          <ac:chgData name="SRUTHI SURESH" userId="5986c825-4847-489a-a0c4-ba80f65117f0" providerId="ADAL" clId="{BD79CAF3-77FF-51C4-8DE4-5C8E6B7DC436}" dt="2026-09-15T18:23:34.310" v="5650" actId="207"/>
          <ac:spMkLst>
            <pc:docMk/>
            <pc:sldMk cId="3530630262" sldId="455"/>
            <ac:spMk id="10" creationId="{5DE453C9-B0DC-3A15-E3E1-C00E709A41DC}"/>
          </ac:spMkLst>
        </pc:spChg>
        <pc:spChg chg="add mod">
          <ac:chgData name="SRUTHI SURESH" userId="5986c825-4847-489a-a0c4-ba80f65117f0" providerId="ADAL" clId="{BD79CAF3-77FF-51C4-8DE4-5C8E6B7DC436}" dt="2026-09-15T14:04:54.497" v="3683" actId="20577"/>
          <ac:spMkLst>
            <pc:docMk/>
            <pc:sldMk cId="3530630262" sldId="455"/>
            <ac:spMk id="12" creationId="{D29E25FC-5B62-363D-DC55-BEDA358BA4B6}"/>
          </ac:spMkLst>
        </pc:spChg>
        <pc:spChg chg="add mod">
          <ac:chgData name="SRUTHI SURESH" userId="5986c825-4847-489a-a0c4-ba80f65117f0" providerId="ADAL" clId="{BD79CAF3-77FF-51C4-8DE4-5C8E6B7DC436}" dt="2026-09-15T18:25:47.108" v="5803" actId="13926"/>
          <ac:spMkLst>
            <pc:docMk/>
            <pc:sldMk cId="3530630262" sldId="455"/>
            <ac:spMk id="13" creationId="{2D6DFDDA-77C4-F548-9E67-DE79A8882733}"/>
          </ac:spMkLst>
        </pc:spChg>
        <pc:spChg chg="add mod">
          <ac:chgData name="SRUTHI SURESH" userId="5986c825-4847-489a-a0c4-ba80f65117f0" providerId="ADAL" clId="{BD79CAF3-77FF-51C4-8DE4-5C8E6B7DC436}" dt="2026-09-15T19:41:03.247" v="6046" actId="1076"/>
          <ac:spMkLst>
            <pc:docMk/>
            <pc:sldMk cId="3530630262" sldId="455"/>
            <ac:spMk id="14" creationId="{93BC0119-5D53-E572-7543-C84984AD4139}"/>
          </ac:spMkLst>
        </pc:spChg>
        <pc:spChg chg="add mod">
          <ac:chgData name="SRUTHI SURESH" userId="5986c825-4847-489a-a0c4-ba80f65117f0" providerId="ADAL" clId="{BD79CAF3-77FF-51C4-8DE4-5C8E6B7DC436}" dt="2026-09-15T19:45:47.913" v="6048"/>
          <ac:spMkLst>
            <pc:docMk/>
            <pc:sldMk cId="3530630262" sldId="455"/>
            <ac:spMk id="15" creationId="{F25D11F4-95BD-BCCC-95DC-10CE38084D27}"/>
          </ac:spMkLst>
        </pc:spChg>
        <pc:spChg chg="add del mod">
          <ac:chgData name="SRUTHI SURESH" userId="5986c825-4847-489a-a0c4-ba80f65117f0" providerId="ADAL" clId="{BD79CAF3-77FF-51C4-8DE4-5C8E6B7DC436}" dt="2026-09-15T19:47:51.305" v="6101" actId="478"/>
          <ac:spMkLst>
            <pc:docMk/>
            <pc:sldMk cId="3530630262" sldId="455"/>
            <ac:spMk id="16" creationId="{898F0961-AC36-ADBB-D754-D5C080CAC797}"/>
          </ac:spMkLst>
        </pc:spChg>
        <pc:spChg chg="add mod">
          <ac:chgData name="SRUTHI SURESH" userId="5986c825-4847-489a-a0c4-ba80f65117f0" providerId="ADAL" clId="{BD79CAF3-77FF-51C4-8DE4-5C8E6B7DC436}" dt="2026-09-15T19:45:47.913" v="6048"/>
          <ac:spMkLst>
            <pc:docMk/>
            <pc:sldMk cId="3530630262" sldId="455"/>
            <ac:spMk id="17" creationId="{6587C9C5-6662-FB74-4D01-4F254BFA757D}"/>
          </ac:spMkLst>
        </pc:spChg>
        <pc:spChg chg="add mod">
          <ac:chgData name="SRUTHI SURESH" userId="5986c825-4847-489a-a0c4-ba80f65117f0" providerId="ADAL" clId="{BD79CAF3-77FF-51C4-8DE4-5C8E6B7DC436}" dt="2026-09-15T19:47:51.904" v="6102"/>
          <ac:spMkLst>
            <pc:docMk/>
            <pc:sldMk cId="3530630262" sldId="455"/>
            <ac:spMk id="18" creationId="{AD98A268-596E-DDC5-46A3-0D4A8C946BF1}"/>
          </ac:spMkLst>
        </pc:spChg>
        <pc:spChg chg="del">
          <ac:chgData name="SRUTHI SURESH" userId="5986c825-4847-489a-a0c4-ba80f65117f0" providerId="ADAL" clId="{BD79CAF3-77FF-51C4-8DE4-5C8E6B7DC436}" dt="2026-09-15T13:55:09.500" v="3254" actId="478"/>
          <ac:spMkLst>
            <pc:docMk/>
            <pc:sldMk cId="3530630262" sldId="455"/>
            <ac:spMk id="55" creationId="{B1F95D6E-2227-93BA-0013-8B34115AE9F0}"/>
          </ac:spMkLst>
        </pc:spChg>
        <pc:spChg chg="del">
          <ac:chgData name="SRUTHI SURESH" userId="5986c825-4847-489a-a0c4-ba80f65117f0" providerId="ADAL" clId="{BD79CAF3-77FF-51C4-8DE4-5C8E6B7DC436}" dt="2026-09-15T13:55:11.958" v="3256" actId="478"/>
          <ac:spMkLst>
            <pc:docMk/>
            <pc:sldMk cId="3530630262" sldId="455"/>
            <ac:spMk id="56" creationId="{BFDBBE71-6098-208F-A2A2-98579EE9EAE1}"/>
          </ac:spMkLst>
        </pc:spChg>
        <pc:spChg chg="del">
          <ac:chgData name="SRUTHI SURESH" userId="5986c825-4847-489a-a0c4-ba80f65117f0" providerId="ADAL" clId="{BD79CAF3-77FF-51C4-8DE4-5C8E6B7DC436}" dt="2026-09-15T13:55:07.636" v="3253" actId="478"/>
          <ac:spMkLst>
            <pc:docMk/>
            <pc:sldMk cId="3530630262" sldId="455"/>
            <ac:spMk id="57" creationId="{063A2AA3-D9EE-824D-E5B3-97B1A9AC37FF}"/>
          </ac:spMkLst>
        </pc:spChg>
        <pc:spChg chg="del">
          <ac:chgData name="SRUTHI SURESH" userId="5986c825-4847-489a-a0c4-ba80f65117f0" providerId="ADAL" clId="{BD79CAF3-77FF-51C4-8DE4-5C8E6B7DC436}" dt="2026-09-15T13:55:11.036" v="3255" actId="478"/>
          <ac:spMkLst>
            <pc:docMk/>
            <pc:sldMk cId="3530630262" sldId="455"/>
            <ac:spMk id="58" creationId="{198DD248-DF37-BC38-7098-6F85FB4412F7}"/>
          </ac:spMkLst>
        </pc:spChg>
        <pc:spChg chg="del">
          <ac:chgData name="SRUTHI SURESH" userId="5986c825-4847-489a-a0c4-ba80f65117f0" providerId="ADAL" clId="{BD79CAF3-77FF-51C4-8DE4-5C8E6B7DC436}" dt="2026-09-15T13:55:15.004" v="3257" actId="478"/>
          <ac:spMkLst>
            <pc:docMk/>
            <pc:sldMk cId="3530630262" sldId="455"/>
            <ac:spMk id="59" creationId="{290BB423-4F8D-56B4-06C6-B333994AF1E7}"/>
          </ac:spMkLst>
        </pc:spChg>
        <pc:picChg chg="add mod">
          <ac:chgData name="SRUTHI SURESH" userId="5986c825-4847-489a-a0c4-ba80f65117f0" providerId="ADAL" clId="{BD79CAF3-77FF-51C4-8DE4-5C8E6B7DC436}" dt="2026-09-15T15:15:28.455" v="3812" actId="1076"/>
          <ac:picMkLst>
            <pc:docMk/>
            <pc:sldMk cId="3530630262" sldId="455"/>
            <ac:picMk id="8" creationId="{CC27DC42-AE77-59A4-FC49-3B077D9D1DB8}"/>
          </ac:picMkLst>
        </pc:picChg>
        <pc:picChg chg="mod">
          <ac:chgData name="SRUTHI SURESH" userId="5986c825-4847-489a-a0c4-ba80f65117f0" providerId="ADAL" clId="{BD79CAF3-77FF-51C4-8DE4-5C8E6B7DC436}" dt="2026-09-15T14:01:30.397" v="3667" actId="1076"/>
          <ac:picMkLst>
            <pc:docMk/>
            <pc:sldMk cId="3530630262" sldId="455"/>
            <ac:picMk id="9" creationId="{195D46AA-CEB1-AFB5-76E6-1DE5AC507616}"/>
          </ac:picMkLst>
        </pc:picChg>
        <pc:picChg chg="add mod">
          <ac:chgData name="SRUTHI SURESH" userId="5986c825-4847-489a-a0c4-ba80f65117f0" providerId="ADAL" clId="{BD79CAF3-77FF-51C4-8DE4-5C8E6B7DC436}" dt="2026-09-15T15:15:39.885" v="3815" actId="1076"/>
          <ac:picMkLst>
            <pc:docMk/>
            <pc:sldMk cId="3530630262" sldId="455"/>
            <ac:picMk id="11" creationId="{04912076-B93F-7331-A46E-14ED8D7B1BD0}"/>
          </ac:picMkLst>
        </pc:picChg>
      </pc:sldChg>
      <pc:sldChg chg="new add del">
        <pc:chgData name="SRUTHI SURESH" userId="5986c825-4847-489a-a0c4-ba80f65117f0" providerId="ADAL" clId="{BD79CAF3-77FF-51C4-8DE4-5C8E6B7DC436}" dt="2026-09-15T18:32:50.148" v="5934" actId="2696"/>
        <pc:sldMkLst>
          <pc:docMk/>
          <pc:sldMk cId="1641326910" sldId="456"/>
        </pc:sldMkLst>
      </pc:sldChg>
      <pc:sldChg chg="addSp delSp modSp add mod modAnim modNotesTx">
        <pc:chgData name="SRUTHI SURESH" userId="5986c825-4847-489a-a0c4-ba80f65117f0" providerId="ADAL" clId="{BD79CAF3-77FF-51C4-8DE4-5C8E6B7DC436}" dt="2026-09-15T19:45:47.913" v="6048"/>
        <pc:sldMkLst>
          <pc:docMk/>
          <pc:sldMk cId="4269946702" sldId="457"/>
        </pc:sldMkLst>
        <pc:spChg chg="add mod">
          <ac:chgData name="SRUTHI SURESH" userId="5986c825-4847-489a-a0c4-ba80f65117f0" providerId="ADAL" clId="{BD79CAF3-77FF-51C4-8DE4-5C8E6B7DC436}" dt="2026-09-15T19:45:47.913" v="6048"/>
          <ac:spMkLst>
            <pc:docMk/>
            <pc:sldMk cId="4269946702" sldId="457"/>
            <ac:spMk id="4" creationId="{C93B6B7A-4E30-CBD8-C7E2-67AC779485BF}"/>
          </ac:spMkLst>
        </pc:spChg>
        <pc:spChg chg="add mod">
          <ac:chgData name="SRUTHI SURESH" userId="5986c825-4847-489a-a0c4-ba80f65117f0" providerId="ADAL" clId="{BD79CAF3-77FF-51C4-8DE4-5C8E6B7DC436}" dt="2026-09-15T19:45:47.913" v="6048"/>
          <ac:spMkLst>
            <pc:docMk/>
            <pc:sldMk cId="4269946702" sldId="457"/>
            <ac:spMk id="5" creationId="{128A3063-9D67-006E-DFE5-877FF76FC789}"/>
          </ac:spMkLst>
        </pc:spChg>
        <pc:spChg chg="add mod">
          <ac:chgData name="SRUTHI SURESH" userId="5986c825-4847-489a-a0c4-ba80f65117f0" providerId="ADAL" clId="{BD79CAF3-77FF-51C4-8DE4-5C8E6B7DC436}" dt="2026-09-15T19:45:47.913" v="6048"/>
          <ac:spMkLst>
            <pc:docMk/>
            <pc:sldMk cId="4269946702" sldId="457"/>
            <ac:spMk id="6" creationId="{FF9C4860-CE7C-10A4-263A-601A8CD00524}"/>
          </ac:spMkLst>
        </pc:spChg>
        <pc:spChg chg="mod">
          <ac:chgData name="SRUTHI SURESH" userId="5986c825-4847-489a-a0c4-ba80f65117f0" providerId="ADAL" clId="{BD79CAF3-77FF-51C4-8DE4-5C8E6B7DC436}" dt="2026-09-15T18:29:20.379" v="5872" actId="14100"/>
          <ac:spMkLst>
            <pc:docMk/>
            <pc:sldMk cId="4269946702" sldId="457"/>
            <ac:spMk id="8" creationId="{91B3D98C-D346-E528-5E7B-1F7D742DC26F}"/>
          </ac:spMkLst>
        </pc:spChg>
        <pc:spChg chg="mod">
          <ac:chgData name="SRUTHI SURESH" userId="5986c825-4847-489a-a0c4-ba80f65117f0" providerId="ADAL" clId="{BD79CAF3-77FF-51C4-8DE4-5C8E6B7DC436}" dt="2026-09-15T18:36:08.326" v="5996" actId="14100"/>
          <ac:spMkLst>
            <pc:docMk/>
            <pc:sldMk cId="4269946702" sldId="457"/>
            <ac:spMk id="9" creationId="{00D3202A-294F-5F19-D4CA-0A371E2E63FC}"/>
          </ac:spMkLst>
        </pc:spChg>
        <pc:spChg chg="add del mod">
          <ac:chgData name="SRUTHI SURESH" userId="5986c825-4847-489a-a0c4-ba80f65117f0" providerId="ADAL" clId="{BD79CAF3-77FF-51C4-8DE4-5C8E6B7DC436}" dt="2026-09-15T18:29:52.112" v="5880" actId="20577"/>
          <ac:spMkLst>
            <pc:docMk/>
            <pc:sldMk cId="4269946702" sldId="457"/>
            <ac:spMk id="13" creationId="{C9BBA34F-CEDF-37CE-E04C-3ABE5E0CB266}"/>
          </ac:spMkLst>
        </pc:spChg>
        <pc:picChg chg="add mod">
          <ac:chgData name="SRUTHI SURESH" userId="5986c825-4847-489a-a0c4-ba80f65117f0" providerId="ADAL" clId="{BD79CAF3-77FF-51C4-8DE4-5C8E6B7DC436}" dt="2026-09-15T18:29:22.708" v="5874" actId="1076"/>
          <ac:picMkLst>
            <pc:docMk/>
            <pc:sldMk cId="4269946702" sldId="457"/>
            <ac:picMk id="2" creationId="{0CD5353E-F1DD-B576-B65D-702152EA8EB6}"/>
          </ac:picMkLst>
        </pc:picChg>
        <pc:picChg chg="del">
          <ac:chgData name="SRUTHI SURESH" userId="5986c825-4847-489a-a0c4-ba80f65117f0" providerId="ADAL" clId="{BD79CAF3-77FF-51C4-8DE4-5C8E6B7DC436}" dt="2026-09-15T18:29:04.555" v="5820" actId="478"/>
          <ac:picMkLst>
            <pc:docMk/>
            <pc:sldMk cId="4269946702" sldId="457"/>
            <ac:picMk id="3" creationId="{55CBCF57-54BB-0919-C77C-30261962CCFC}"/>
          </ac:picMkLst>
        </pc:picChg>
      </pc:sldChg>
      <pc:sldChg chg="addSp delSp modSp add mod ord delAnim">
        <pc:chgData name="SRUTHI SURESH" userId="5986c825-4847-489a-a0c4-ba80f65117f0" providerId="ADAL" clId="{BD79CAF3-77FF-51C4-8DE4-5C8E6B7DC436}" dt="2026-09-15T19:45:47.913" v="6048"/>
        <pc:sldMkLst>
          <pc:docMk/>
          <pc:sldMk cId="337951884" sldId="458"/>
        </pc:sldMkLst>
        <pc:spChg chg="add mod">
          <ac:chgData name="SRUTHI SURESH" userId="5986c825-4847-489a-a0c4-ba80f65117f0" providerId="ADAL" clId="{BD79CAF3-77FF-51C4-8DE4-5C8E6B7DC436}" dt="2026-09-15T19:45:47.913" v="6048"/>
          <ac:spMkLst>
            <pc:docMk/>
            <pc:sldMk cId="337951884" sldId="458"/>
            <ac:spMk id="5" creationId="{F0174274-F7B5-E5E0-CD21-3D05714EBE59}"/>
          </ac:spMkLst>
        </pc:spChg>
        <pc:spChg chg="add mod">
          <ac:chgData name="SRUTHI SURESH" userId="5986c825-4847-489a-a0c4-ba80f65117f0" providerId="ADAL" clId="{BD79CAF3-77FF-51C4-8DE4-5C8E6B7DC436}" dt="2026-09-15T19:45:47.913" v="6048"/>
          <ac:spMkLst>
            <pc:docMk/>
            <pc:sldMk cId="337951884" sldId="458"/>
            <ac:spMk id="6" creationId="{98B16ECC-7F3A-C668-CB22-7766EA285D10}"/>
          </ac:spMkLst>
        </pc:spChg>
        <pc:spChg chg="mod">
          <ac:chgData name="SRUTHI SURESH" userId="5986c825-4847-489a-a0c4-ba80f65117f0" providerId="ADAL" clId="{BD79CAF3-77FF-51C4-8DE4-5C8E6B7DC436}" dt="2026-09-15T18:32:22.958" v="5926" actId="1076"/>
          <ac:spMkLst>
            <pc:docMk/>
            <pc:sldMk cId="337951884" sldId="458"/>
            <ac:spMk id="8" creationId="{78BD79AF-7DC7-73B3-83B8-034601C14B4D}"/>
          </ac:spMkLst>
        </pc:spChg>
        <pc:spChg chg="add mod">
          <ac:chgData name="SRUTHI SURESH" userId="5986c825-4847-489a-a0c4-ba80f65117f0" providerId="ADAL" clId="{BD79CAF3-77FF-51C4-8DE4-5C8E6B7DC436}" dt="2026-09-15T19:45:47.913" v="6048"/>
          <ac:spMkLst>
            <pc:docMk/>
            <pc:sldMk cId="337951884" sldId="458"/>
            <ac:spMk id="10" creationId="{0B155D2E-394A-B6C9-2FF0-42F0329AB3ED}"/>
          </ac:spMkLst>
        </pc:spChg>
        <pc:spChg chg="mod">
          <ac:chgData name="SRUTHI SURESH" userId="5986c825-4847-489a-a0c4-ba80f65117f0" providerId="ADAL" clId="{BD79CAF3-77FF-51C4-8DE4-5C8E6B7DC436}" dt="2026-09-15T18:32:20.015" v="5925" actId="1076"/>
          <ac:spMkLst>
            <pc:docMk/>
            <pc:sldMk cId="337951884" sldId="458"/>
            <ac:spMk id="13" creationId="{1918D86A-1FCB-02DE-A589-E82D761212D4}"/>
          </ac:spMkLst>
        </pc:spChg>
        <pc:picChg chg="del">
          <ac:chgData name="SRUTHI SURESH" userId="5986c825-4847-489a-a0c4-ba80f65117f0" providerId="ADAL" clId="{BD79CAF3-77FF-51C4-8DE4-5C8E6B7DC436}" dt="2026-09-15T18:32:23.879" v="5927" actId="478"/>
          <ac:picMkLst>
            <pc:docMk/>
            <pc:sldMk cId="337951884" sldId="458"/>
            <ac:picMk id="2" creationId="{4348FB9A-E6FC-83AE-CAF1-41B4249EC0B9}"/>
          </ac:picMkLst>
        </pc:picChg>
        <pc:picChg chg="add mod">
          <ac:chgData name="SRUTHI SURESH" userId="5986c825-4847-489a-a0c4-ba80f65117f0" providerId="ADAL" clId="{BD79CAF3-77FF-51C4-8DE4-5C8E6B7DC436}" dt="2026-09-15T18:32:47.176" v="5932" actId="1076"/>
          <ac:picMkLst>
            <pc:docMk/>
            <pc:sldMk cId="337951884" sldId="458"/>
            <ac:picMk id="4" creationId="{D52EA39A-C6D6-C61F-B314-7375F266DB58}"/>
          </ac:picMkLst>
        </pc:picChg>
      </pc:sldChg>
      <pc:sldChg chg="add del">
        <pc:chgData name="SRUTHI SURESH" userId="5986c825-4847-489a-a0c4-ba80f65117f0" providerId="ADAL" clId="{BD79CAF3-77FF-51C4-8DE4-5C8E6B7DC436}" dt="2026-09-15T18:31:49.500" v="5899" actId="2890"/>
        <pc:sldMkLst>
          <pc:docMk/>
          <pc:sldMk cId="1904955077" sldId="458"/>
        </pc:sldMkLst>
      </pc:sldChg>
      <pc:sldChg chg="addSp delSp modSp add mod delAnim modNotesTx">
        <pc:chgData name="SRUTHI SURESH" userId="5986c825-4847-489a-a0c4-ba80f65117f0" providerId="ADAL" clId="{BD79CAF3-77FF-51C4-8DE4-5C8E6B7DC436}" dt="2026-09-15T19:45:47.913" v="6048"/>
        <pc:sldMkLst>
          <pc:docMk/>
          <pc:sldMk cId="1305490261" sldId="459"/>
        </pc:sldMkLst>
        <pc:spChg chg="mod">
          <ac:chgData name="SRUTHI SURESH" userId="5986c825-4847-489a-a0c4-ba80f65117f0" providerId="ADAL" clId="{BD79CAF3-77FF-51C4-8DE4-5C8E6B7DC436}" dt="2026-09-15T18:36:03.413" v="5995" actId="1076"/>
          <ac:spMkLst>
            <pc:docMk/>
            <pc:sldMk cId="1305490261" sldId="459"/>
            <ac:spMk id="8" creationId="{5FAE7FE4-BFD8-EA8B-BABD-82C0BCD7F4DA}"/>
          </ac:spMkLst>
        </pc:spChg>
        <pc:spChg chg="add mod">
          <ac:chgData name="SRUTHI SURESH" userId="5986c825-4847-489a-a0c4-ba80f65117f0" providerId="ADAL" clId="{BD79CAF3-77FF-51C4-8DE4-5C8E6B7DC436}" dt="2026-09-15T19:45:47.913" v="6048"/>
          <ac:spMkLst>
            <pc:docMk/>
            <pc:sldMk cId="1305490261" sldId="459"/>
            <ac:spMk id="12" creationId="{96E3F4C2-7805-0D5B-02CE-632378C18974}"/>
          </ac:spMkLst>
        </pc:spChg>
        <pc:spChg chg="add mod">
          <ac:chgData name="SRUTHI SURESH" userId="5986c825-4847-489a-a0c4-ba80f65117f0" providerId="ADAL" clId="{BD79CAF3-77FF-51C4-8DE4-5C8E6B7DC436}" dt="2026-09-15T19:45:47.913" v="6048"/>
          <ac:spMkLst>
            <pc:docMk/>
            <pc:sldMk cId="1305490261" sldId="459"/>
            <ac:spMk id="14" creationId="{77356175-0D58-5ED8-3D24-FDD81C00A916}"/>
          </ac:spMkLst>
        </pc:spChg>
        <pc:spChg chg="add mod">
          <ac:chgData name="SRUTHI SURESH" userId="5986c825-4847-489a-a0c4-ba80f65117f0" providerId="ADAL" clId="{BD79CAF3-77FF-51C4-8DE4-5C8E6B7DC436}" dt="2026-09-15T19:45:47.913" v="6048"/>
          <ac:spMkLst>
            <pc:docMk/>
            <pc:sldMk cId="1305490261" sldId="459"/>
            <ac:spMk id="15" creationId="{0AF808CD-1DE7-9E09-1D99-EB509F05135F}"/>
          </ac:spMkLst>
        </pc:spChg>
        <pc:picChg chg="del">
          <ac:chgData name="SRUTHI SURESH" userId="5986c825-4847-489a-a0c4-ba80f65117f0" providerId="ADAL" clId="{BD79CAF3-77FF-51C4-8DE4-5C8E6B7DC436}" dt="2026-09-15T18:33:22.965" v="5941" actId="478"/>
          <ac:picMkLst>
            <pc:docMk/>
            <pc:sldMk cId="1305490261" sldId="459"/>
            <ac:picMk id="2" creationId="{D823EBC1-C25F-F607-9291-9F764773716B}"/>
          </ac:picMkLst>
        </pc:picChg>
        <pc:picChg chg="add mod">
          <ac:chgData name="SRUTHI SURESH" userId="5986c825-4847-489a-a0c4-ba80f65117f0" providerId="ADAL" clId="{BD79CAF3-77FF-51C4-8DE4-5C8E6B7DC436}" dt="2026-09-15T18:33:38.338" v="5947" actId="1076"/>
          <ac:picMkLst>
            <pc:docMk/>
            <pc:sldMk cId="1305490261" sldId="459"/>
            <ac:picMk id="4" creationId="{79CE50E3-4078-06AC-DE93-6876BBEC3F78}"/>
          </ac:picMkLst>
        </pc:picChg>
        <pc:picChg chg="add del mod">
          <ac:chgData name="SRUTHI SURESH" userId="5986c825-4847-489a-a0c4-ba80f65117f0" providerId="ADAL" clId="{BD79CAF3-77FF-51C4-8DE4-5C8E6B7DC436}" dt="2026-09-15T18:33:36.350" v="5946" actId="478"/>
          <ac:picMkLst>
            <pc:docMk/>
            <pc:sldMk cId="1305490261" sldId="459"/>
            <ac:picMk id="6" creationId="{709497EA-C38F-4479-0B20-EFC8843CFBF8}"/>
          </ac:picMkLst>
        </pc:picChg>
        <pc:picChg chg="add mod">
          <ac:chgData name="SRUTHI SURESH" userId="5986c825-4847-489a-a0c4-ba80f65117f0" providerId="ADAL" clId="{BD79CAF3-77FF-51C4-8DE4-5C8E6B7DC436}" dt="2026-09-15T18:33:47.482" v="5950" actId="1076"/>
          <ac:picMkLst>
            <pc:docMk/>
            <pc:sldMk cId="1305490261" sldId="459"/>
            <ac:picMk id="11" creationId="{C5F1F57E-23D1-B7D6-FA78-E47475B9B785}"/>
          </ac:picMkLst>
        </pc:picChg>
      </pc:sldChg>
      <pc:sldChg chg="addSp delSp modSp add mod">
        <pc:chgData name="SRUTHI SURESH" userId="5986c825-4847-489a-a0c4-ba80f65117f0" providerId="ADAL" clId="{BD79CAF3-77FF-51C4-8DE4-5C8E6B7DC436}" dt="2026-09-15T19:45:47.913" v="6048"/>
        <pc:sldMkLst>
          <pc:docMk/>
          <pc:sldMk cId="1425013727" sldId="460"/>
        </pc:sldMkLst>
        <pc:spChg chg="add mod">
          <ac:chgData name="SRUTHI SURESH" userId="5986c825-4847-489a-a0c4-ba80f65117f0" providerId="ADAL" clId="{BD79CAF3-77FF-51C4-8DE4-5C8E6B7DC436}" dt="2026-09-15T19:45:47.913" v="6048"/>
          <ac:spMkLst>
            <pc:docMk/>
            <pc:sldMk cId="1425013727" sldId="460"/>
            <ac:spMk id="3" creationId="{1C507ABC-EEC7-A910-60FE-71932C851979}"/>
          </ac:spMkLst>
        </pc:spChg>
        <pc:spChg chg="add mod">
          <ac:chgData name="SRUTHI SURESH" userId="5986c825-4847-489a-a0c4-ba80f65117f0" providerId="ADAL" clId="{BD79CAF3-77FF-51C4-8DE4-5C8E6B7DC436}" dt="2026-09-15T19:45:47.913" v="6048"/>
          <ac:spMkLst>
            <pc:docMk/>
            <pc:sldMk cId="1425013727" sldId="460"/>
            <ac:spMk id="5" creationId="{CDABFA38-538D-5984-F3C6-D1047A2B5B44}"/>
          </ac:spMkLst>
        </pc:spChg>
        <pc:spChg chg="add mod">
          <ac:chgData name="SRUTHI SURESH" userId="5986c825-4847-489a-a0c4-ba80f65117f0" providerId="ADAL" clId="{BD79CAF3-77FF-51C4-8DE4-5C8E6B7DC436}" dt="2026-09-15T19:45:47.913" v="6048"/>
          <ac:spMkLst>
            <pc:docMk/>
            <pc:sldMk cId="1425013727" sldId="460"/>
            <ac:spMk id="6" creationId="{29A0BA9B-9494-310F-F2B8-13E0125EB68A}"/>
          </ac:spMkLst>
        </pc:spChg>
        <pc:spChg chg="mod">
          <ac:chgData name="SRUTHI SURESH" userId="5986c825-4847-489a-a0c4-ba80f65117f0" providerId="ADAL" clId="{BD79CAF3-77FF-51C4-8DE4-5C8E6B7DC436}" dt="2026-09-15T18:35:52.520" v="5993" actId="14100"/>
          <ac:spMkLst>
            <pc:docMk/>
            <pc:sldMk cId="1425013727" sldId="460"/>
            <ac:spMk id="8" creationId="{0C6B1000-0A96-5E5F-9455-4F65365A68DE}"/>
          </ac:spMkLst>
        </pc:spChg>
        <pc:spChg chg="mod">
          <ac:chgData name="SRUTHI SURESH" userId="5986c825-4847-489a-a0c4-ba80f65117f0" providerId="ADAL" clId="{BD79CAF3-77FF-51C4-8DE4-5C8E6B7DC436}" dt="2026-09-15T18:35:56.211" v="5994" actId="1076"/>
          <ac:spMkLst>
            <pc:docMk/>
            <pc:sldMk cId="1425013727" sldId="460"/>
            <ac:spMk id="9" creationId="{AD2A8F0D-62BE-9693-E896-0C3DAAAF3F7D}"/>
          </ac:spMkLst>
        </pc:spChg>
        <pc:picChg chg="add mod">
          <ac:chgData name="SRUTHI SURESH" userId="5986c825-4847-489a-a0c4-ba80f65117f0" providerId="ADAL" clId="{BD79CAF3-77FF-51C4-8DE4-5C8E6B7DC436}" dt="2026-09-15T18:35:46.122" v="5992" actId="1076"/>
          <ac:picMkLst>
            <pc:docMk/>
            <pc:sldMk cId="1425013727" sldId="460"/>
            <ac:picMk id="2" creationId="{EA507005-F8EB-6ADC-CA58-6E20C5E6CC37}"/>
          </ac:picMkLst>
        </pc:picChg>
        <pc:picChg chg="del">
          <ac:chgData name="SRUTHI SURESH" userId="5986c825-4847-489a-a0c4-ba80f65117f0" providerId="ADAL" clId="{BD79CAF3-77FF-51C4-8DE4-5C8E6B7DC436}" dt="2026-09-15T18:34:42.979" v="5987" actId="478"/>
          <ac:picMkLst>
            <pc:docMk/>
            <pc:sldMk cId="1425013727" sldId="460"/>
            <ac:picMk id="4" creationId="{F568FCDA-0FA3-B1B9-51DB-394CC0C8FB52}"/>
          </ac:picMkLst>
        </pc:picChg>
        <pc:picChg chg="del">
          <ac:chgData name="SRUTHI SURESH" userId="5986c825-4847-489a-a0c4-ba80f65117f0" providerId="ADAL" clId="{BD79CAF3-77FF-51C4-8DE4-5C8E6B7DC436}" dt="2026-09-15T18:34:44.213" v="5988" actId="478"/>
          <ac:picMkLst>
            <pc:docMk/>
            <pc:sldMk cId="1425013727" sldId="460"/>
            <ac:picMk id="11" creationId="{0D0AB4AD-DC47-9602-7888-9EE1DCD5642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10B8EB-B2FE-754D-A66B-CA064FAD5AD2}" type="datetimeFigureOut">
              <a:rPr lang="en-AU" smtClean="0"/>
              <a:t>16/9/2026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4C4C53-76F7-C747-8B05-6E50875AE6F9}" type="slidenum">
              <a:rPr lang="en-AU" smtClean="0"/>
              <a:t>‹#›</a:t>
            </a:fld>
            <a:endParaRPr lang="en-AU"/>
          </a:p>
        </p:txBody>
      </p:sp>
    </p:spTree>
    <p:extLst>
      <p:ext uri="{BB962C8B-B14F-4D97-AF65-F5344CB8AC3E}">
        <p14:creationId xmlns:p14="http://schemas.microsoft.com/office/powerpoint/2010/main" val="4158071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1</a:t>
            </a:fld>
            <a:endParaRPr lang="zh-CN" altLang="en-US"/>
          </a:p>
        </p:txBody>
      </p:sp>
    </p:spTree>
    <p:extLst>
      <p:ext uri="{BB962C8B-B14F-4D97-AF65-F5344CB8AC3E}">
        <p14:creationId xmlns:p14="http://schemas.microsoft.com/office/powerpoint/2010/main" val="2020834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Standard AGN model – classifies AGN based on AGN. But we have evidence that shows that Accretion is variable and that AD is not constant. It appears and disappears at timescales of about 1000 years. We believe that this modification to the model could explain existence of True type  AGN, Changing look AGN, why some obscured AGN is missing in one wavelength but observed in other. </a:t>
            </a:r>
          </a:p>
          <a:p>
            <a:endParaRPr lang="en-AU" dirty="0"/>
          </a:p>
        </p:txBody>
      </p:sp>
      <p:sp>
        <p:nvSpPr>
          <p:cNvPr id="4" name="Slide Number Placeholder 3"/>
          <p:cNvSpPr>
            <a:spLocks noGrp="1"/>
          </p:cNvSpPr>
          <p:nvPr>
            <p:ph type="sldNum" sz="quarter" idx="5"/>
          </p:nvPr>
        </p:nvSpPr>
        <p:spPr/>
        <p:txBody>
          <a:bodyPr/>
          <a:lstStyle/>
          <a:p>
            <a:fld id="{764C4C53-76F7-C747-8B05-6E50875AE6F9}" type="slidenum">
              <a:rPr lang="en-AU" smtClean="0"/>
              <a:t>2</a:t>
            </a:fld>
            <a:endParaRPr lang="en-AU"/>
          </a:p>
        </p:txBody>
      </p:sp>
    </p:spTree>
    <p:extLst>
      <p:ext uri="{BB962C8B-B14F-4D97-AF65-F5344CB8AC3E}">
        <p14:creationId xmlns:p14="http://schemas.microsoft.com/office/powerpoint/2010/main" val="300100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We claim this by doing a multi wavelength analysis. Talk about the data. Recovered all in IR, but we see some of our sources are missing in X-ray</a:t>
            </a:r>
          </a:p>
          <a:p>
            <a:endParaRPr lang="en-AU" dirty="0"/>
          </a:p>
        </p:txBody>
      </p:sp>
      <p:sp>
        <p:nvSpPr>
          <p:cNvPr id="4" name="Slide Number Placeholder 3"/>
          <p:cNvSpPr>
            <a:spLocks noGrp="1"/>
          </p:cNvSpPr>
          <p:nvPr>
            <p:ph type="sldNum" sz="quarter" idx="5"/>
          </p:nvPr>
        </p:nvSpPr>
        <p:spPr/>
        <p:txBody>
          <a:bodyPr/>
          <a:lstStyle/>
          <a:p>
            <a:fld id="{764C4C53-76F7-C747-8B05-6E50875AE6F9}" type="slidenum">
              <a:rPr lang="en-AU" smtClean="0"/>
              <a:t>3</a:t>
            </a:fld>
            <a:endParaRPr lang="en-AU"/>
          </a:p>
        </p:txBody>
      </p:sp>
    </p:spTree>
    <p:extLst>
      <p:ext uri="{BB962C8B-B14F-4D97-AF65-F5344CB8AC3E}">
        <p14:creationId xmlns:p14="http://schemas.microsoft.com/office/powerpoint/2010/main" val="2267900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98B5E-4546-2CE4-710B-FCB65CCA8F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C52FBB-557E-110F-18A1-FA25E514CF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84177F-F5E5-26C7-4748-905C1CEF9CA3}"/>
              </a:ext>
            </a:extLst>
          </p:cNvPr>
          <p:cNvSpPr>
            <a:spLocks noGrp="1"/>
          </p:cNvSpPr>
          <p:nvPr>
            <p:ph type="body" idx="1"/>
          </p:nvPr>
        </p:nvSpPr>
        <p:spPr/>
        <p:txBody>
          <a:bodyPr/>
          <a:lstStyle/>
          <a:p>
            <a:r>
              <a:rPr lang="en-AU" dirty="0"/>
              <a:t>Detected sources relation – apply it on non-detections – overplot relations in literature, below plot shows the residuals. We have three quantity now, predicted flux, upper limit flux and flux sensitivity at each source. Green and purple should have been detected. This shows that the first reason is ruled out. Second ruled out when we compared with BASS and found the non-detections are consistent. </a:t>
            </a:r>
          </a:p>
        </p:txBody>
      </p:sp>
      <p:sp>
        <p:nvSpPr>
          <p:cNvPr id="4" name="Slide Number Placeholder 3">
            <a:extLst>
              <a:ext uri="{FF2B5EF4-FFF2-40B4-BE49-F238E27FC236}">
                <a16:creationId xmlns:a16="http://schemas.microsoft.com/office/drawing/2014/main" id="{F8298B8C-96E6-FE04-46E7-9B744CDC4CBA}"/>
              </a:ext>
            </a:extLst>
          </p:cNvPr>
          <p:cNvSpPr>
            <a:spLocks noGrp="1"/>
          </p:cNvSpPr>
          <p:nvPr>
            <p:ph type="sldNum" sz="quarter" idx="5"/>
          </p:nvPr>
        </p:nvSpPr>
        <p:spPr/>
        <p:txBody>
          <a:bodyPr/>
          <a:lstStyle/>
          <a:p>
            <a:fld id="{764C4C53-76F7-C747-8B05-6E50875AE6F9}" type="slidenum">
              <a:rPr lang="en-AU" smtClean="0"/>
              <a:t>4</a:t>
            </a:fld>
            <a:endParaRPr lang="en-AU"/>
          </a:p>
        </p:txBody>
      </p:sp>
    </p:spTree>
    <p:extLst>
      <p:ext uri="{BB962C8B-B14F-4D97-AF65-F5344CB8AC3E}">
        <p14:creationId xmlns:p14="http://schemas.microsoft.com/office/powerpoint/2010/main" val="1147973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So now we have two sets of sample – Detected and non-detected. We use this knowledge of X-ray non-detections to the multi-lambda analysis. But, why do a multi-lambda analysis?  Timescales of emission in AGN helps us understand what happens in AD. Schematic model shows the different emissions. Light travel time plays an imp role. </a:t>
            </a:r>
          </a:p>
          <a:p>
            <a:endParaRPr lang="en-AU" dirty="0"/>
          </a:p>
        </p:txBody>
      </p:sp>
      <p:sp>
        <p:nvSpPr>
          <p:cNvPr id="4" name="Slide Number Placeholder 3"/>
          <p:cNvSpPr>
            <a:spLocks noGrp="1"/>
          </p:cNvSpPr>
          <p:nvPr>
            <p:ph type="sldNum" sz="quarter" idx="5"/>
          </p:nvPr>
        </p:nvSpPr>
        <p:spPr/>
        <p:txBody>
          <a:bodyPr/>
          <a:lstStyle/>
          <a:p>
            <a:fld id="{764C4C53-76F7-C747-8B05-6E50875AE6F9}" type="slidenum">
              <a:rPr lang="en-AU" smtClean="0"/>
              <a:t>5</a:t>
            </a:fld>
            <a:endParaRPr lang="en-AU"/>
          </a:p>
        </p:txBody>
      </p:sp>
    </p:spTree>
    <p:extLst>
      <p:ext uri="{BB962C8B-B14F-4D97-AF65-F5344CB8AC3E}">
        <p14:creationId xmlns:p14="http://schemas.microsoft.com/office/powerpoint/2010/main" val="2175207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We see that both Ty1 and Ty2 occupy same region spatially. Suggesting a luminosity dependent classification along with orientation model.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X-ray non-detection shows an order-of-magnitude faster decline in mid-IR. AGN turns off, Xray shows information first, while optical takes longer to show the same.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764C4C53-76F7-C747-8B05-6E50875AE6F9}" type="slidenum">
              <a:rPr lang="en-AU" smtClean="0"/>
              <a:t>6</a:t>
            </a:fld>
            <a:endParaRPr lang="en-AU"/>
          </a:p>
        </p:txBody>
      </p:sp>
    </p:spTree>
    <p:extLst>
      <p:ext uri="{BB962C8B-B14F-4D97-AF65-F5344CB8AC3E}">
        <p14:creationId xmlns:p14="http://schemas.microsoft.com/office/powerpoint/2010/main" val="3343114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a:solidFill>
                  <a:schemeClr val="tx1"/>
                </a:solidFill>
                <a:effectLst/>
                <a:latin typeface="+mn-lt"/>
                <a:ea typeface="+mn-ea"/>
                <a:cs typeface="+mn-cs"/>
              </a:rPr>
              <a:t>Clear distinction in the types in the soft X-ray agrees well with the orientation model. However, a subset of 50 sources occupy Ty 1 parameter space, indicating an increase in X-ray emission, while the IR shows less W4 excess over W1</a:t>
            </a:r>
          </a:p>
          <a:p>
            <a:pPr lvl="0"/>
            <a:r>
              <a:rPr lang="en-AU" sz="1200" kern="1200" dirty="0">
                <a:solidFill>
                  <a:schemeClr val="tx1"/>
                </a:solidFill>
                <a:effectLst/>
                <a:latin typeface="+mn-lt"/>
                <a:ea typeface="+mn-ea"/>
                <a:cs typeface="+mn-cs"/>
              </a:rPr>
              <a:t>There might be a sudden increase in accretion – X-ray shows this change immediately (soft X-ray </a:t>
            </a:r>
            <a:r>
              <a:rPr lang="en-AU" sz="1200" kern="1200" dirty="0" err="1">
                <a:solidFill>
                  <a:schemeClr val="tx1"/>
                </a:solidFill>
                <a:effectLst/>
                <a:latin typeface="+mn-lt"/>
                <a:ea typeface="+mn-ea"/>
                <a:cs typeface="+mn-cs"/>
              </a:rPr>
              <a:t>lum</a:t>
            </a:r>
            <a:r>
              <a:rPr lang="en-AU" sz="1200" kern="1200" dirty="0">
                <a:solidFill>
                  <a:schemeClr val="tx1"/>
                </a:solidFill>
                <a:effectLst/>
                <a:latin typeface="+mn-lt"/>
                <a:ea typeface="+mn-ea"/>
                <a:cs typeface="+mn-cs"/>
              </a:rPr>
              <a:t> increases); however, it takes longer to see changes in optical</a:t>
            </a:r>
          </a:p>
          <a:p>
            <a:pPr lvl="0"/>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Both these results shows that the AD is not constant and variable accretion needs to be considered to understand AGN</a:t>
            </a:r>
          </a:p>
          <a:p>
            <a:endParaRPr lang="en-AU" dirty="0"/>
          </a:p>
        </p:txBody>
      </p:sp>
      <p:sp>
        <p:nvSpPr>
          <p:cNvPr id="4" name="Slide Number Placeholder 3"/>
          <p:cNvSpPr>
            <a:spLocks noGrp="1"/>
          </p:cNvSpPr>
          <p:nvPr>
            <p:ph type="sldNum" sz="quarter" idx="5"/>
          </p:nvPr>
        </p:nvSpPr>
        <p:spPr/>
        <p:txBody>
          <a:bodyPr/>
          <a:lstStyle/>
          <a:p>
            <a:fld id="{764C4C53-76F7-C747-8B05-6E50875AE6F9}" type="slidenum">
              <a:rPr lang="en-AU" smtClean="0"/>
              <a:t>7</a:t>
            </a:fld>
            <a:endParaRPr lang="en-AU"/>
          </a:p>
        </p:txBody>
      </p:sp>
    </p:spTree>
    <p:extLst>
      <p:ext uri="{BB962C8B-B14F-4D97-AF65-F5344CB8AC3E}">
        <p14:creationId xmlns:p14="http://schemas.microsoft.com/office/powerpoint/2010/main" val="1813506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20623-34CA-A34D-86E0-07E1A377FE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51E5F-0F27-8634-42D9-9CE69B3893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5E5BA4-914A-A900-F1C8-07E31465501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In conclusion, adding variable accretion to the existing AGN model could help us better understand the anomalies in AGN types. Basically, </a:t>
            </a:r>
          </a:p>
          <a:p>
            <a:endParaRPr lang="en-AU" dirty="0"/>
          </a:p>
        </p:txBody>
      </p:sp>
      <p:sp>
        <p:nvSpPr>
          <p:cNvPr id="4" name="Slide Number Placeholder 3">
            <a:extLst>
              <a:ext uri="{FF2B5EF4-FFF2-40B4-BE49-F238E27FC236}">
                <a16:creationId xmlns:a16="http://schemas.microsoft.com/office/drawing/2014/main" id="{0C03497E-DB88-1103-6A8C-A5789790E068}"/>
              </a:ext>
            </a:extLst>
          </p:cNvPr>
          <p:cNvSpPr>
            <a:spLocks noGrp="1"/>
          </p:cNvSpPr>
          <p:nvPr>
            <p:ph type="sldNum" sz="quarter" idx="5"/>
          </p:nvPr>
        </p:nvSpPr>
        <p:spPr/>
        <p:txBody>
          <a:bodyPr/>
          <a:lstStyle/>
          <a:p>
            <a:fld id="{764C4C53-76F7-C747-8B05-6E50875AE6F9}" type="slidenum">
              <a:rPr lang="en-AU" smtClean="0"/>
              <a:t>9</a:t>
            </a:fld>
            <a:endParaRPr lang="en-AU"/>
          </a:p>
        </p:txBody>
      </p:sp>
    </p:spTree>
    <p:extLst>
      <p:ext uri="{BB962C8B-B14F-4D97-AF65-F5344CB8AC3E}">
        <p14:creationId xmlns:p14="http://schemas.microsoft.com/office/powerpoint/2010/main" val="1696941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64C4C53-76F7-C747-8B05-6E50875AE6F9}" type="slidenum">
              <a:rPr lang="en-AU" smtClean="0"/>
              <a:t>10</a:t>
            </a:fld>
            <a:endParaRPr lang="en-AU"/>
          </a:p>
        </p:txBody>
      </p:sp>
    </p:spTree>
    <p:extLst>
      <p:ext uri="{BB962C8B-B14F-4D97-AF65-F5344CB8AC3E}">
        <p14:creationId xmlns:p14="http://schemas.microsoft.com/office/powerpoint/2010/main" val="2280188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68418-C34E-ACBB-B6B2-E17C17FAF5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62645-417C-E1A7-227A-13BBE9182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6EC3C3-A82E-5A41-9BAC-08B87DEEDF8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0B572D1-FCCF-EE26-4EF6-05F9356F8EBD}"/>
              </a:ext>
            </a:extLst>
          </p:cNvPr>
          <p:cNvSpPr>
            <a:spLocks noGrp="1"/>
          </p:cNvSpPr>
          <p:nvPr>
            <p:ph type="sldNum" sz="quarter" idx="5"/>
          </p:nvPr>
        </p:nvSpPr>
        <p:spPr/>
        <p:txBody>
          <a:bodyPr/>
          <a:lstStyle/>
          <a:p>
            <a:fld id="{764C4C53-76F7-C747-8B05-6E50875AE6F9}" type="slidenum">
              <a:rPr lang="en-AU" smtClean="0"/>
              <a:t>11</a:t>
            </a:fld>
            <a:endParaRPr lang="en-AU"/>
          </a:p>
        </p:txBody>
      </p:sp>
    </p:spTree>
    <p:extLst>
      <p:ext uri="{BB962C8B-B14F-4D97-AF65-F5344CB8AC3E}">
        <p14:creationId xmlns:p14="http://schemas.microsoft.com/office/powerpoint/2010/main" val="2856201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B2FB3-6703-583D-C652-94098125D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4FCCFE-F9EB-8DB9-52EA-C2AB523769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C234AF-7B6C-2547-2C8A-FAE94DEA1645}"/>
              </a:ext>
            </a:extLst>
          </p:cNvPr>
          <p:cNvSpPr>
            <a:spLocks noGrp="1"/>
          </p:cNvSpPr>
          <p:nvPr>
            <p:ph type="body" idx="1"/>
          </p:nvPr>
        </p:nvSpPr>
        <p:spPr/>
        <p:txBody>
          <a:bodyPr/>
          <a:lstStyle/>
          <a:p>
            <a:pPr lvl="0"/>
            <a:r>
              <a:rPr lang="en-AU" sz="1200" kern="1200">
                <a:solidFill>
                  <a:schemeClr val="tx1"/>
                </a:solidFill>
                <a:effectLst/>
                <a:latin typeface="+mn-lt"/>
                <a:ea typeface="+mn-ea"/>
                <a:cs typeface="+mn-cs"/>
              </a:rPr>
              <a:t>A subset of 50 sources occupy Ty 1 parameter space, indicating an increase in X-ray emission, while the IR shows less W4 excess over W1</a:t>
            </a:r>
          </a:p>
          <a:p>
            <a:pPr lvl="0"/>
            <a:r>
              <a:rPr lang="en-AU" sz="1200" kern="1200">
                <a:solidFill>
                  <a:schemeClr val="tx1"/>
                </a:solidFill>
                <a:effectLst/>
                <a:latin typeface="+mn-lt"/>
                <a:ea typeface="+mn-ea"/>
                <a:cs typeface="+mn-cs"/>
              </a:rPr>
              <a:t>Bottom line – There might be a sudden increase in accretion – X-ray shows this change immediately; however, it takes longer to see changes in optical</a:t>
            </a:r>
          </a:p>
          <a:p>
            <a:endParaRPr lang="en-AU" dirty="0"/>
          </a:p>
        </p:txBody>
      </p:sp>
      <p:sp>
        <p:nvSpPr>
          <p:cNvPr id="4" name="Slide Number Placeholder 3">
            <a:extLst>
              <a:ext uri="{FF2B5EF4-FFF2-40B4-BE49-F238E27FC236}">
                <a16:creationId xmlns:a16="http://schemas.microsoft.com/office/drawing/2014/main" id="{9EA93E91-9E72-4009-EDC1-5229624C7807}"/>
              </a:ext>
            </a:extLst>
          </p:cNvPr>
          <p:cNvSpPr>
            <a:spLocks noGrp="1"/>
          </p:cNvSpPr>
          <p:nvPr>
            <p:ph type="sldNum" sz="quarter" idx="5"/>
          </p:nvPr>
        </p:nvSpPr>
        <p:spPr/>
        <p:txBody>
          <a:bodyPr/>
          <a:lstStyle/>
          <a:p>
            <a:fld id="{764C4C53-76F7-C747-8B05-6E50875AE6F9}" type="slidenum">
              <a:rPr lang="en-AU" smtClean="0"/>
              <a:t>12</a:t>
            </a:fld>
            <a:endParaRPr lang="en-AU"/>
          </a:p>
        </p:txBody>
      </p:sp>
    </p:spTree>
    <p:extLst>
      <p:ext uri="{BB962C8B-B14F-4D97-AF65-F5344CB8AC3E}">
        <p14:creationId xmlns:p14="http://schemas.microsoft.com/office/powerpoint/2010/main" val="1170257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67E73-4D96-637D-01EF-ED5C07C815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749A7-C807-5139-27C3-A1269D358D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52E5D-5939-FC8C-9199-0B200ACFA58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43CE093-6989-8C11-9067-56CAF0B36FFA}"/>
              </a:ext>
            </a:extLst>
          </p:cNvPr>
          <p:cNvSpPr>
            <a:spLocks noGrp="1"/>
          </p:cNvSpPr>
          <p:nvPr>
            <p:ph type="sldNum" sz="quarter" idx="5"/>
          </p:nvPr>
        </p:nvSpPr>
        <p:spPr/>
        <p:txBody>
          <a:bodyPr/>
          <a:lstStyle/>
          <a:p>
            <a:fld id="{764C4C53-76F7-C747-8B05-6E50875AE6F9}" type="slidenum">
              <a:rPr lang="en-AU" smtClean="0"/>
              <a:t>13</a:t>
            </a:fld>
            <a:endParaRPr lang="en-AU"/>
          </a:p>
        </p:txBody>
      </p:sp>
    </p:spTree>
    <p:extLst>
      <p:ext uri="{BB962C8B-B14F-4D97-AF65-F5344CB8AC3E}">
        <p14:creationId xmlns:p14="http://schemas.microsoft.com/office/powerpoint/2010/main" val="3390560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F48B2-E926-C696-A2E3-15DDC7BDA3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22E8F2-D365-068A-ECB2-A064D7D11F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51D70F-1E9C-3DB2-F8DA-A46960605DA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7F4FE674-D8A7-65AE-FF22-EAEC7E46D336}"/>
              </a:ext>
            </a:extLst>
          </p:cNvPr>
          <p:cNvSpPr>
            <a:spLocks noGrp="1"/>
          </p:cNvSpPr>
          <p:nvPr>
            <p:ph type="sldNum" sz="quarter" idx="5"/>
          </p:nvPr>
        </p:nvSpPr>
        <p:spPr/>
        <p:txBody>
          <a:bodyPr/>
          <a:lstStyle/>
          <a:p>
            <a:fld id="{764C4C53-76F7-C747-8B05-6E50875AE6F9}" type="slidenum">
              <a:rPr lang="en-AU" smtClean="0"/>
              <a:t>14</a:t>
            </a:fld>
            <a:endParaRPr lang="en-AU"/>
          </a:p>
        </p:txBody>
      </p:sp>
    </p:spTree>
    <p:extLst>
      <p:ext uri="{BB962C8B-B14F-4D97-AF65-F5344CB8AC3E}">
        <p14:creationId xmlns:p14="http://schemas.microsoft.com/office/powerpoint/2010/main" val="1491843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9FED3-EE53-AEE6-24A8-D60EEE001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A4303-404A-869F-2D65-29582ABD0A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316E6-4B88-2754-5387-06021C09E5F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5B986DB-EF3F-0881-D5DE-2CCAC9D934A5}"/>
              </a:ext>
            </a:extLst>
          </p:cNvPr>
          <p:cNvSpPr>
            <a:spLocks noGrp="1"/>
          </p:cNvSpPr>
          <p:nvPr>
            <p:ph type="sldNum" sz="quarter" idx="5"/>
          </p:nvPr>
        </p:nvSpPr>
        <p:spPr/>
        <p:txBody>
          <a:bodyPr/>
          <a:lstStyle/>
          <a:p>
            <a:fld id="{764C4C53-76F7-C747-8B05-6E50875AE6F9}" type="slidenum">
              <a:rPr lang="en-AU" smtClean="0"/>
              <a:t>15</a:t>
            </a:fld>
            <a:endParaRPr lang="en-AU"/>
          </a:p>
        </p:txBody>
      </p:sp>
    </p:spTree>
    <p:extLst>
      <p:ext uri="{BB962C8B-B14F-4D97-AF65-F5344CB8AC3E}">
        <p14:creationId xmlns:p14="http://schemas.microsoft.com/office/powerpoint/2010/main" val="1683958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A490E-157E-A970-4216-2FDC3B9ACF3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AU"/>
          </a:p>
        </p:txBody>
      </p:sp>
      <p:sp>
        <p:nvSpPr>
          <p:cNvPr id="3" name="Subtitle 2">
            <a:extLst>
              <a:ext uri="{FF2B5EF4-FFF2-40B4-BE49-F238E27FC236}">
                <a16:creationId xmlns:a16="http://schemas.microsoft.com/office/drawing/2014/main" id="{BBB240E1-2DF8-20ED-7C26-FF25F6E4D2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U"/>
          </a:p>
        </p:txBody>
      </p:sp>
      <p:sp>
        <p:nvSpPr>
          <p:cNvPr id="4" name="Date Placeholder 3">
            <a:extLst>
              <a:ext uri="{FF2B5EF4-FFF2-40B4-BE49-F238E27FC236}">
                <a16:creationId xmlns:a16="http://schemas.microsoft.com/office/drawing/2014/main" id="{D7052C8C-DA43-957C-F429-74A16EBD3203}"/>
              </a:ext>
            </a:extLst>
          </p:cNvPr>
          <p:cNvSpPr>
            <a:spLocks noGrp="1"/>
          </p:cNvSpPr>
          <p:nvPr>
            <p:ph type="dt" sz="half" idx="10"/>
          </p:nvPr>
        </p:nvSpPr>
        <p:spPr/>
        <p:txBody>
          <a:bodyPr/>
          <a:lstStyle/>
          <a:p>
            <a:r>
              <a:rPr lang="en-AU"/>
              <a:t>16/09/2026</a:t>
            </a:r>
          </a:p>
        </p:txBody>
      </p:sp>
      <p:sp>
        <p:nvSpPr>
          <p:cNvPr id="5" name="Footer Placeholder 4">
            <a:extLst>
              <a:ext uri="{FF2B5EF4-FFF2-40B4-BE49-F238E27FC236}">
                <a16:creationId xmlns:a16="http://schemas.microsoft.com/office/drawing/2014/main" id="{E9987DEF-4B9B-9056-2DCD-F5EC95810C84}"/>
              </a:ext>
            </a:extLst>
          </p:cNvPr>
          <p:cNvSpPr>
            <a:spLocks noGrp="1"/>
          </p:cNvSpPr>
          <p:nvPr>
            <p:ph type="ftr" sz="quarter" idx="11"/>
          </p:nvPr>
        </p:nvSpPr>
        <p:spPr/>
        <p:txBody>
          <a:bodyPr/>
          <a:lstStyle/>
          <a:p>
            <a:r>
              <a:rPr lang="en-AU"/>
              <a:t>ESO, Garching  |  Sruthi Suresh  |  sruthis@student.unimelb.edu</a:t>
            </a:r>
          </a:p>
        </p:txBody>
      </p:sp>
      <p:sp>
        <p:nvSpPr>
          <p:cNvPr id="6" name="Slide Number Placeholder 5">
            <a:extLst>
              <a:ext uri="{FF2B5EF4-FFF2-40B4-BE49-F238E27FC236}">
                <a16:creationId xmlns:a16="http://schemas.microsoft.com/office/drawing/2014/main" id="{56B6F886-378C-B8CC-9474-BAA764B9DEE5}"/>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3692780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7EF9-73F7-BCDE-496A-7A8C4A591835}"/>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F3EE6CC3-24E8-8FEE-FE5C-545A91CF81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0C7777C1-0BB4-0352-527A-882939DD1276}"/>
              </a:ext>
            </a:extLst>
          </p:cNvPr>
          <p:cNvSpPr>
            <a:spLocks noGrp="1"/>
          </p:cNvSpPr>
          <p:nvPr>
            <p:ph type="dt" sz="half" idx="10"/>
          </p:nvPr>
        </p:nvSpPr>
        <p:spPr/>
        <p:txBody>
          <a:bodyPr/>
          <a:lstStyle/>
          <a:p>
            <a:r>
              <a:rPr lang="en-AU"/>
              <a:t>16/09/2026</a:t>
            </a:r>
          </a:p>
        </p:txBody>
      </p:sp>
      <p:sp>
        <p:nvSpPr>
          <p:cNvPr id="5" name="Footer Placeholder 4">
            <a:extLst>
              <a:ext uri="{FF2B5EF4-FFF2-40B4-BE49-F238E27FC236}">
                <a16:creationId xmlns:a16="http://schemas.microsoft.com/office/drawing/2014/main" id="{4B69BF4F-E226-7F2B-ECC6-E2A390D92F74}"/>
              </a:ext>
            </a:extLst>
          </p:cNvPr>
          <p:cNvSpPr>
            <a:spLocks noGrp="1"/>
          </p:cNvSpPr>
          <p:nvPr>
            <p:ph type="ftr" sz="quarter" idx="11"/>
          </p:nvPr>
        </p:nvSpPr>
        <p:spPr/>
        <p:txBody>
          <a:bodyPr/>
          <a:lstStyle/>
          <a:p>
            <a:r>
              <a:rPr lang="en-AU"/>
              <a:t>ESO, Garching  |  Sruthi Suresh  |  sruthis@student.unimelb.edu</a:t>
            </a:r>
          </a:p>
        </p:txBody>
      </p:sp>
      <p:sp>
        <p:nvSpPr>
          <p:cNvPr id="6" name="Slide Number Placeholder 5">
            <a:extLst>
              <a:ext uri="{FF2B5EF4-FFF2-40B4-BE49-F238E27FC236}">
                <a16:creationId xmlns:a16="http://schemas.microsoft.com/office/drawing/2014/main" id="{78000860-DEF6-FC3C-3269-A0F1A6CC6EC5}"/>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1664891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D0823-E52A-74EE-BEA7-E4298FB8231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AU"/>
          </a:p>
        </p:txBody>
      </p:sp>
      <p:sp>
        <p:nvSpPr>
          <p:cNvPr id="3" name="Text Placeholder 2">
            <a:extLst>
              <a:ext uri="{FF2B5EF4-FFF2-40B4-BE49-F238E27FC236}">
                <a16:creationId xmlns:a16="http://schemas.microsoft.com/office/drawing/2014/main" id="{66212F06-2A37-E11E-43F7-B5A87B699A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150B862-5F64-6959-45E1-D56C1573C8A2}"/>
              </a:ext>
            </a:extLst>
          </p:cNvPr>
          <p:cNvSpPr>
            <a:spLocks noGrp="1"/>
          </p:cNvSpPr>
          <p:nvPr>
            <p:ph type="dt" sz="half" idx="10"/>
          </p:nvPr>
        </p:nvSpPr>
        <p:spPr/>
        <p:txBody>
          <a:bodyPr/>
          <a:lstStyle/>
          <a:p>
            <a:r>
              <a:rPr lang="en-AU"/>
              <a:t>16/09/2026</a:t>
            </a:r>
          </a:p>
        </p:txBody>
      </p:sp>
      <p:sp>
        <p:nvSpPr>
          <p:cNvPr id="5" name="Footer Placeholder 4">
            <a:extLst>
              <a:ext uri="{FF2B5EF4-FFF2-40B4-BE49-F238E27FC236}">
                <a16:creationId xmlns:a16="http://schemas.microsoft.com/office/drawing/2014/main" id="{1B1F25A2-178C-3FFE-A179-A28EABB0FF8C}"/>
              </a:ext>
            </a:extLst>
          </p:cNvPr>
          <p:cNvSpPr>
            <a:spLocks noGrp="1"/>
          </p:cNvSpPr>
          <p:nvPr>
            <p:ph type="ftr" sz="quarter" idx="11"/>
          </p:nvPr>
        </p:nvSpPr>
        <p:spPr/>
        <p:txBody>
          <a:bodyPr/>
          <a:lstStyle/>
          <a:p>
            <a:r>
              <a:rPr lang="en-AU"/>
              <a:t>ESO, Garching  |  Sruthi Suresh  |  sruthis@student.unimelb.edu</a:t>
            </a:r>
          </a:p>
        </p:txBody>
      </p:sp>
      <p:sp>
        <p:nvSpPr>
          <p:cNvPr id="6" name="Slide Number Placeholder 5">
            <a:extLst>
              <a:ext uri="{FF2B5EF4-FFF2-40B4-BE49-F238E27FC236}">
                <a16:creationId xmlns:a16="http://schemas.microsoft.com/office/drawing/2014/main" id="{418FB7DB-C2DA-27F2-C396-B759BF46FD00}"/>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6268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307A1-34E4-DEFD-7F73-A7AF9CBACE31}"/>
              </a:ext>
            </a:extLst>
          </p:cNvPr>
          <p:cNvSpPr>
            <a:spLocks noGrp="1"/>
          </p:cNvSpPr>
          <p:nvPr>
            <p:ph type="title"/>
          </p:nvPr>
        </p:nvSpPr>
        <p:spPr/>
        <p:txBody>
          <a:bodyPr/>
          <a:lstStyle/>
          <a:p>
            <a:r>
              <a:rPr lang="en-GB"/>
              <a:t>Click to edit Master title style</a:t>
            </a:r>
            <a:endParaRPr lang="en-AU"/>
          </a:p>
        </p:txBody>
      </p:sp>
      <p:sp>
        <p:nvSpPr>
          <p:cNvPr id="3" name="Content Placeholder 2">
            <a:extLst>
              <a:ext uri="{FF2B5EF4-FFF2-40B4-BE49-F238E27FC236}">
                <a16:creationId xmlns:a16="http://schemas.microsoft.com/office/drawing/2014/main" id="{25CC8AC0-5DC8-42A4-F1EF-BF9B7E9BAB4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Content Placeholder 3">
            <a:extLst>
              <a:ext uri="{FF2B5EF4-FFF2-40B4-BE49-F238E27FC236}">
                <a16:creationId xmlns:a16="http://schemas.microsoft.com/office/drawing/2014/main" id="{BA8E2EED-4B04-F792-9346-25895115F00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Date Placeholder 4">
            <a:extLst>
              <a:ext uri="{FF2B5EF4-FFF2-40B4-BE49-F238E27FC236}">
                <a16:creationId xmlns:a16="http://schemas.microsoft.com/office/drawing/2014/main" id="{ABF98F31-8AE4-67A3-9E8B-5CA3B08EF438}"/>
              </a:ext>
            </a:extLst>
          </p:cNvPr>
          <p:cNvSpPr>
            <a:spLocks noGrp="1"/>
          </p:cNvSpPr>
          <p:nvPr>
            <p:ph type="dt" sz="half" idx="10"/>
          </p:nvPr>
        </p:nvSpPr>
        <p:spPr/>
        <p:txBody>
          <a:bodyPr/>
          <a:lstStyle/>
          <a:p>
            <a:r>
              <a:rPr lang="en-AU"/>
              <a:t>16/09/2026</a:t>
            </a:r>
          </a:p>
        </p:txBody>
      </p:sp>
      <p:sp>
        <p:nvSpPr>
          <p:cNvPr id="6" name="Footer Placeholder 5">
            <a:extLst>
              <a:ext uri="{FF2B5EF4-FFF2-40B4-BE49-F238E27FC236}">
                <a16:creationId xmlns:a16="http://schemas.microsoft.com/office/drawing/2014/main" id="{089D3429-5224-4D0D-FC31-B9283A22A913}"/>
              </a:ext>
            </a:extLst>
          </p:cNvPr>
          <p:cNvSpPr>
            <a:spLocks noGrp="1"/>
          </p:cNvSpPr>
          <p:nvPr>
            <p:ph type="ftr" sz="quarter" idx="11"/>
          </p:nvPr>
        </p:nvSpPr>
        <p:spPr/>
        <p:txBody>
          <a:bodyPr/>
          <a:lstStyle/>
          <a:p>
            <a:r>
              <a:rPr lang="en-AU"/>
              <a:t>ESO, Garching  |  Sruthi Suresh  |  sruthis@student.unimelb.edu</a:t>
            </a:r>
          </a:p>
        </p:txBody>
      </p:sp>
      <p:sp>
        <p:nvSpPr>
          <p:cNvPr id="7" name="Slide Number Placeholder 6">
            <a:extLst>
              <a:ext uri="{FF2B5EF4-FFF2-40B4-BE49-F238E27FC236}">
                <a16:creationId xmlns:a16="http://schemas.microsoft.com/office/drawing/2014/main" id="{249C097D-C252-A981-0F05-E0D6BC0779E5}"/>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300368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1B114-EADB-2EA7-5344-B3F0960E446C}"/>
              </a:ext>
            </a:extLst>
          </p:cNvPr>
          <p:cNvSpPr>
            <a:spLocks noGrp="1"/>
          </p:cNvSpPr>
          <p:nvPr>
            <p:ph type="title"/>
          </p:nvPr>
        </p:nvSpPr>
        <p:spPr>
          <a:xfrm>
            <a:off x="839788" y="365125"/>
            <a:ext cx="10515600" cy="1325563"/>
          </a:xfrm>
        </p:spPr>
        <p:txBody>
          <a:bodyPr/>
          <a:lstStyle/>
          <a:p>
            <a:r>
              <a:rPr lang="en-GB"/>
              <a:t>Click to edit Master title style</a:t>
            </a:r>
            <a:endParaRPr lang="en-AU"/>
          </a:p>
        </p:txBody>
      </p:sp>
      <p:sp>
        <p:nvSpPr>
          <p:cNvPr id="3" name="Text Placeholder 2">
            <a:extLst>
              <a:ext uri="{FF2B5EF4-FFF2-40B4-BE49-F238E27FC236}">
                <a16:creationId xmlns:a16="http://schemas.microsoft.com/office/drawing/2014/main" id="{FBC6A316-B857-4DD5-FA0B-F4C28E20C3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3981EFF-039F-1D96-1451-3E0B88C6399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Text Placeholder 4">
            <a:extLst>
              <a:ext uri="{FF2B5EF4-FFF2-40B4-BE49-F238E27FC236}">
                <a16:creationId xmlns:a16="http://schemas.microsoft.com/office/drawing/2014/main" id="{64D2478C-A2F8-E209-0B2A-F3ABF3C2DA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C2224E2-D125-C2D4-0B64-67A0FE3EE93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Date Placeholder 6">
            <a:extLst>
              <a:ext uri="{FF2B5EF4-FFF2-40B4-BE49-F238E27FC236}">
                <a16:creationId xmlns:a16="http://schemas.microsoft.com/office/drawing/2014/main" id="{D7005313-1C3C-A62E-4FC0-FA2E421C7173}"/>
              </a:ext>
            </a:extLst>
          </p:cNvPr>
          <p:cNvSpPr>
            <a:spLocks noGrp="1"/>
          </p:cNvSpPr>
          <p:nvPr>
            <p:ph type="dt" sz="half" idx="10"/>
          </p:nvPr>
        </p:nvSpPr>
        <p:spPr/>
        <p:txBody>
          <a:bodyPr/>
          <a:lstStyle/>
          <a:p>
            <a:r>
              <a:rPr lang="en-AU"/>
              <a:t>16/09/2026</a:t>
            </a:r>
          </a:p>
        </p:txBody>
      </p:sp>
      <p:sp>
        <p:nvSpPr>
          <p:cNvPr id="8" name="Footer Placeholder 7">
            <a:extLst>
              <a:ext uri="{FF2B5EF4-FFF2-40B4-BE49-F238E27FC236}">
                <a16:creationId xmlns:a16="http://schemas.microsoft.com/office/drawing/2014/main" id="{FC613E22-8B48-AA53-88A6-23398F05880B}"/>
              </a:ext>
            </a:extLst>
          </p:cNvPr>
          <p:cNvSpPr>
            <a:spLocks noGrp="1"/>
          </p:cNvSpPr>
          <p:nvPr>
            <p:ph type="ftr" sz="quarter" idx="11"/>
          </p:nvPr>
        </p:nvSpPr>
        <p:spPr/>
        <p:txBody>
          <a:bodyPr/>
          <a:lstStyle/>
          <a:p>
            <a:r>
              <a:rPr lang="en-AU"/>
              <a:t>ESO, Garching  |  Sruthi Suresh  |  sruthis@student.unimelb.edu</a:t>
            </a:r>
          </a:p>
        </p:txBody>
      </p:sp>
      <p:sp>
        <p:nvSpPr>
          <p:cNvPr id="9" name="Slide Number Placeholder 8">
            <a:extLst>
              <a:ext uri="{FF2B5EF4-FFF2-40B4-BE49-F238E27FC236}">
                <a16:creationId xmlns:a16="http://schemas.microsoft.com/office/drawing/2014/main" id="{EC75D1C3-E471-6D89-2727-A71F0FA4872F}"/>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4287388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419C-6960-9CF6-9506-93B4E6BC1E11}"/>
              </a:ext>
            </a:extLst>
          </p:cNvPr>
          <p:cNvSpPr>
            <a:spLocks noGrp="1"/>
          </p:cNvSpPr>
          <p:nvPr>
            <p:ph type="title"/>
          </p:nvPr>
        </p:nvSpPr>
        <p:spPr/>
        <p:txBody>
          <a:bodyPr/>
          <a:lstStyle/>
          <a:p>
            <a:r>
              <a:rPr lang="en-GB"/>
              <a:t>Click to edit Master title style</a:t>
            </a:r>
            <a:endParaRPr lang="en-AU"/>
          </a:p>
        </p:txBody>
      </p:sp>
      <p:sp>
        <p:nvSpPr>
          <p:cNvPr id="3" name="Date Placeholder 2">
            <a:extLst>
              <a:ext uri="{FF2B5EF4-FFF2-40B4-BE49-F238E27FC236}">
                <a16:creationId xmlns:a16="http://schemas.microsoft.com/office/drawing/2014/main" id="{DC619929-0EFD-EAEF-5DEB-C2C6D4F1DD16}"/>
              </a:ext>
            </a:extLst>
          </p:cNvPr>
          <p:cNvSpPr>
            <a:spLocks noGrp="1"/>
          </p:cNvSpPr>
          <p:nvPr>
            <p:ph type="dt" sz="half" idx="10"/>
          </p:nvPr>
        </p:nvSpPr>
        <p:spPr/>
        <p:txBody>
          <a:bodyPr/>
          <a:lstStyle/>
          <a:p>
            <a:r>
              <a:rPr lang="en-AU"/>
              <a:t>16/09/2026</a:t>
            </a:r>
          </a:p>
        </p:txBody>
      </p:sp>
      <p:sp>
        <p:nvSpPr>
          <p:cNvPr id="4" name="Footer Placeholder 3">
            <a:extLst>
              <a:ext uri="{FF2B5EF4-FFF2-40B4-BE49-F238E27FC236}">
                <a16:creationId xmlns:a16="http://schemas.microsoft.com/office/drawing/2014/main" id="{5117CC85-25AE-4E5E-8375-F348567E2C1D}"/>
              </a:ext>
            </a:extLst>
          </p:cNvPr>
          <p:cNvSpPr>
            <a:spLocks noGrp="1"/>
          </p:cNvSpPr>
          <p:nvPr>
            <p:ph type="ftr" sz="quarter" idx="11"/>
          </p:nvPr>
        </p:nvSpPr>
        <p:spPr/>
        <p:txBody>
          <a:bodyPr/>
          <a:lstStyle/>
          <a:p>
            <a:r>
              <a:rPr lang="en-AU"/>
              <a:t>ESO, Garching  |  Sruthi Suresh  |  sruthis@student.unimelb.edu</a:t>
            </a:r>
          </a:p>
        </p:txBody>
      </p:sp>
      <p:sp>
        <p:nvSpPr>
          <p:cNvPr id="5" name="Slide Number Placeholder 4">
            <a:extLst>
              <a:ext uri="{FF2B5EF4-FFF2-40B4-BE49-F238E27FC236}">
                <a16:creationId xmlns:a16="http://schemas.microsoft.com/office/drawing/2014/main" id="{F5349835-22D7-7936-998C-41B0BAC464A4}"/>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435274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160090-5EB9-E072-95ED-0090E98341C9}"/>
              </a:ext>
            </a:extLst>
          </p:cNvPr>
          <p:cNvSpPr>
            <a:spLocks noGrp="1"/>
          </p:cNvSpPr>
          <p:nvPr>
            <p:ph type="dt" sz="half" idx="10"/>
          </p:nvPr>
        </p:nvSpPr>
        <p:spPr/>
        <p:txBody>
          <a:bodyPr/>
          <a:lstStyle/>
          <a:p>
            <a:r>
              <a:rPr lang="en-AU"/>
              <a:t>16/09/2026</a:t>
            </a:r>
          </a:p>
        </p:txBody>
      </p:sp>
      <p:sp>
        <p:nvSpPr>
          <p:cNvPr id="3" name="Footer Placeholder 2">
            <a:extLst>
              <a:ext uri="{FF2B5EF4-FFF2-40B4-BE49-F238E27FC236}">
                <a16:creationId xmlns:a16="http://schemas.microsoft.com/office/drawing/2014/main" id="{CACC7892-B957-6BDB-4E5F-6566D79BFF1F}"/>
              </a:ext>
            </a:extLst>
          </p:cNvPr>
          <p:cNvSpPr>
            <a:spLocks noGrp="1"/>
          </p:cNvSpPr>
          <p:nvPr>
            <p:ph type="ftr" sz="quarter" idx="11"/>
          </p:nvPr>
        </p:nvSpPr>
        <p:spPr/>
        <p:txBody>
          <a:bodyPr/>
          <a:lstStyle/>
          <a:p>
            <a:r>
              <a:rPr lang="en-AU"/>
              <a:t>ESO, Garching  |  Sruthi Suresh  |  sruthis@student.unimelb.edu</a:t>
            </a:r>
          </a:p>
        </p:txBody>
      </p:sp>
      <p:sp>
        <p:nvSpPr>
          <p:cNvPr id="4" name="Slide Number Placeholder 3">
            <a:extLst>
              <a:ext uri="{FF2B5EF4-FFF2-40B4-BE49-F238E27FC236}">
                <a16:creationId xmlns:a16="http://schemas.microsoft.com/office/drawing/2014/main" id="{0A554600-27F4-A54C-8147-7A9FFEB5308F}"/>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2571183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9A348-4D92-7C48-4141-FECF8559CC2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U"/>
          </a:p>
        </p:txBody>
      </p:sp>
      <p:sp>
        <p:nvSpPr>
          <p:cNvPr id="3" name="Content Placeholder 2">
            <a:extLst>
              <a:ext uri="{FF2B5EF4-FFF2-40B4-BE49-F238E27FC236}">
                <a16:creationId xmlns:a16="http://schemas.microsoft.com/office/drawing/2014/main" id="{A6E7FAA7-CB54-5039-660D-B2F4814401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Text Placeholder 3">
            <a:extLst>
              <a:ext uri="{FF2B5EF4-FFF2-40B4-BE49-F238E27FC236}">
                <a16:creationId xmlns:a16="http://schemas.microsoft.com/office/drawing/2014/main" id="{F3D70FA3-93F4-26FF-F72B-F302253CEF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1598C69-1836-E014-E69F-DBEE30FAA0BD}"/>
              </a:ext>
            </a:extLst>
          </p:cNvPr>
          <p:cNvSpPr>
            <a:spLocks noGrp="1"/>
          </p:cNvSpPr>
          <p:nvPr>
            <p:ph type="dt" sz="half" idx="10"/>
          </p:nvPr>
        </p:nvSpPr>
        <p:spPr/>
        <p:txBody>
          <a:bodyPr/>
          <a:lstStyle/>
          <a:p>
            <a:r>
              <a:rPr lang="en-AU"/>
              <a:t>16/09/2026</a:t>
            </a:r>
          </a:p>
        </p:txBody>
      </p:sp>
      <p:sp>
        <p:nvSpPr>
          <p:cNvPr id="6" name="Footer Placeholder 5">
            <a:extLst>
              <a:ext uri="{FF2B5EF4-FFF2-40B4-BE49-F238E27FC236}">
                <a16:creationId xmlns:a16="http://schemas.microsoft.com/office/drawing/2014/main" id="{BC4482BC-0D32-5D61-6461-E07DEB329691}"/>
              </a:ext>
            </a:extLst>
          </p:cNvPr>
          <p:cNvSpPr>
            <a:spLocks noGrp="1"/>
          </p:cNvSpPr>
          <p:nvPr>
            <p:ph type="ftr" sz="quarter" idx="11"/>
          </p:nvPr>
        </p:nvSpPr>
        <p:spPr/>
        <p:txBody>
          <a:bodyPr/>
          <a:lstStyle/>
          <a:p>
            <a:r>
              <a:rPr lang="en-AU"/>
              <a:t>ESO, Garching  |  Sruthi Suresh  |  sruthis@student.unimelb.edu</a:t>
            </a:r>
          </a:p>
        </p:txBody>
      </p:sp>
      <p:sp>
        <p:nvSpPr>
          <p:cNvPr id="7" name="Slide Number Placeholder 6">
            <a:extLst>
              <a:ext uri="{FF2B5EF4-FFF2-40B4-BE49-F238E27FC236}">
                <a16:creationId xmlns:a16="http://schemas.microsoft.com/office/drawing/2014/main" id="{25F51A6F-196D-850D-A58E-A5301B23A0FB}"/>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1772859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838B2-F7CA-5F7D-68F4-556469D4193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U"/>
          </a:p>
        </p:txBody>
      </p:sp>
      <p:sp>
        <p:nvSpPr>
          <p:cNvPr id="3" name="Picture Placeholder 2">
            <a:extLst>
              <a:ext uri="{FF2B5EF4-FFF2-40B4-BE49-F238E27FC236}">
                <a16:creationId xmlns:a16="http://schemas.microsoft.com/office/drawing/2014/main" id="{22398938-38DB-933F-49AA-56C36FE23F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FF09E1D9-EDDB-16F2-0327-4111A6FC74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CF41E22-44A2-9868-014D-F40611E5736A}"/>
              </a:ext>
            </a:extLst>
          </p:cNvPr>
          <p:cNvSpPr>
            <a:spLocks noGrp="1"/>
          </p:cNvSpPr>
          <p:nvPr>
            <p:ph type="dt" sz="half" idx="10"/>
          </p:nvPr>
        </p:nvSpPr>
        <p:spPr/>
        <p:txBody>
          <a:bodyPr/>
          <a:lstStyle/>
          <a:p>
            <a:r>
              <a:rPr lang="en-AU"/>
              <a:t>16/09/2026</a:t>
            </a:r>
          </a:p>
        </p:txBody>
      </p:sp>
      <p:sp>
        <p:nvSpPr>
          <p:cNvPr id="6" name="Footer Placeholder 5">
            <a:extLst>
              <a:ext uri="{FF2B5EF4-FFF2-40B4-BE49-F238E27FC236}">
                <a16:creationId xmlns:a16="http://schemas.microsoft.com/office/drawing/2014/main" id="{AFBF73FB-8630-291F-AE9D-AA9E5BF3669C}"/>
              </a:ext>
            </a:extLst>
          </p:cNvPr>
          <p:cNvSpPr>
            <a:spLocks noGrp="1"/>
          </p:cNvSpPr>
          <p:nvPr>
            <p:ph type="ftr" sz="quarter" idx="11"/>
          </p:nvPr>
        </p:nvSpPr>
        <p:spPr/>
        <p:txBody>
          <a:bodyPr/>
          <a:lstStyle/>
          <a:p>
            <a:r>
              <a:rPr lang="en-AU"/>
              <a:t>ESO, Garching  |  Sruthi Suresh  |  sruthis@student.unimelb.edu</a:t>
            </a:r>
          </a:p>
        </p:txBody>
      </p:sp>
      <p:sp>
        <p:nvSpPr>
          <p:cNvPr id="7" name="Slide Number Placeholder 6">
            <a:extLst>
              <a:ext uri="{FF2B5EF4-FFF2-40B4-BE49-F238E27FC236}">
                <a16:creationId xmlns:a16="http://schemas.microsoft.com/office/drawing/2014/main" id="{53C88332-307B-0DB1-D80E-2D27D1F1D199}"/>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2222105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8B5E-8472-B299-D047-EF4B93E8C51A}"/>
              </a:ext>
            </a:extLst>
          </p:cNvPr>
          <p:cNvSpPr>
            <a:spLocks noGrp="1"/>
          </p:cNvSpPr>
          <p:nvPr>
            <p:ph type="title"/>
          </p:nvPr>
        </p:nvSpPr>
        <p:spPr/>
        <p:txBody>
          <a:bodyPr/>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BB4252C3-79B6-AC09-87FD-95D6AB3AC44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594C45DB-3A50-2422-EEAD-717EF3FBB0C3}"/>
              </a:ext>
            </a:extLst>
          </p:cNvPr>
          <p:cNvSpPr>
            <a:spLocks noGrp="1"/>
          </p:cNvSpPr>
          <p:nvPr>
            <p:ph type="dt" sz="half" idx="10"/>
          </p:nvPr>
        </p:nvSpPr>
        <p:spPr/>
        <p:txBody>
          <a:bodyPr/>
          <a:lstStyle/>
          <a:p>
            <a:r>
              <a:rPr lang="en-AU"/>
              <a:t>16/09/2026</a:t>
            </a:r>
          </a:p>
        </p:txBody>
      </p:sp>
      <p:sp>
        <p:nvSpPr>
          <p:cNvPr id="5" name="Footer Placeholder 4">
            <a:extLst>
              <a:ext uri="{FF2B5EF4-FFF2-40B4-BE49-F238E27FC236}">
                <a16:creationId xmlns:a16="http://schemas.microsoft.com/office/drawing/2014/main" id="{98A6EBC1-AB74-727F-59C3-E8F4F21D06EC}"/>
              </a:ext>
            </a:extLst>
          </p:cNvPr>
          <p:cNvSpPr>
            <a:spLocks noGrp="1"/>
          </p:cNvSpPr>
          <p:nvPr>
            <p:ph type="ftr" sz="quarter" idx="11"/>
          </p:nvPr>
        </p:nvSpPr>
        <p:spPr/>
        <p:txBody>
          <a:bodyPr/>
          <a:lstStyle/>
          <a:p>
            <a:r>
              <a:rPr lang="en-AU"/>
              <a:t>ESO, Garching  |  Sruthi Suresh  |  sruthis@student.unimelb.edu</a:t>
            </a:r>
          </a:p>
        </p:txBody>
      </p:sp>
      <p:sp>
        <p:nvSpPr>
          <p:cNvPr id="6" name="Slide Number Placeholder 5">
            <a:extLst>
              <a:ext uri="{FF2B5EF4-FFF2-40B4-BE49-F238E27FC236}">
                <a16:creationId xmlns:a16="http://schemas.microsoft.com/office/drawing/2014/main" id="{FF8408D4-C199-2C40-F2C6-5ED3D133A830}"/>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1721728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967CB5-A499-7EBC-6DD8-48863849D4D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AU"/>
          </a:p>
        </p:txBody>
      </p:sp>
      <p:sp>
        <p:nvSpPr>
          <p:cNvPr id="3" name="Vertical Text Placeholder 2">
            <a:extLst>
              <a:ext uri="{FF2B5EF4-FFF2-40B4-BE49-F238E27FC236}">
                <a16:creationId xmlns:a16="http://schemas.microsoft.com/office/drawing/2014/main" id="{67605D79-5036-D4F5-B08F-B10E9C8B5AB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F1D38483-B254-0DEA-D529-82738C7F205B}"/>
              </a:ext>
            </a:extLst>
          </p:cNvPr>
          <p:cNvSpPr>
            <a:spLocks noGrp="1"/>
          </p:cNvSpPr>
          <p:nvPr>
            <p:ph type="dt" sz="half" idx="10"/>
          </p:nvPr>
        </p:nvSpPr>
        <p:spPr/>
        <p:txBody>
          <a:bodyPr/>
          <a:lstStyle/>
          <a:p>
            <a:r>
              <a:rPr lang="en-AU"/>
              <a:t>16/09/2026</a:t>
            </a:r>
          </a:p>
        </p:txBody>
      </p:sp>
      <p:sp>
        <p:nvSpPr>
          <p:cNvPr id="5" name="Footer Placeholder 4">
            <a:extLst>
              <a:ext uri="{FF2B5EF4-FFF2-40B4-BE49-F238E27FC236}">
                <a16:creationId xmlns:a16="http://schemas.microsoft.com/office/drawing/2014/main" id="{22E62BC9-A3E0-AA05-55BB-6050478CF4DF}"/>
              </a:ext>
            </a:extLst>
          </p:cNvPr>
          <p:cNvSpPr>
            <a:spLocks noGrp="1"/>
          </p:cNvSpPr>
          <p:nvPr>
            <p:ph type="ftr" sz="quarter" idx="11"/>
          </p:nvPr>
        </p:nvSpPr>
        <p:spPr/>
        <p:txBody>
          <a:bodyPr/>
          <a:lstStyle/>
          <a:p>
            <a:r>
              <a:rPr lang="en-AU"/>
              <a:t>ESO, Garching  |  Sruthi Suresh  |  sruthis@student.unimelb.edu</a:t>
            </a:r>
          </a:p>
        </p:txBody>
      </p:sp>
      <p:sp>
        <p:nvSpPr>
          <p:cNvPr id="6" name="Slide Number Placeholder 5">
            <a:extLst>
              <a:ext uri="{FF2B5EF4-FFF2-40B4-BE49-F238E27FC236}">
                <a16:creationId xmlns:a16="http://schemas.microsoft.com/office/drawing/2014/main" id="{F9529614-828C-307B-B1F7-B9D77FE2E0AE}"/>
              </a:ext>
            </a:extLst>
          </p:cNvPr>
          <p:cNvSpPr>
            <a:spLocks noGrp="1"/>
          </p:cNvSpPr>
          <p:nvPr>
            <p:ph type="sldNum" sz="quarter" idx="12"/>
          </p:nvPr>
        </p:nvSpPr>
        <p:spPr/>
        <p:txBody>
          <a:bodyPr/>
          <a:lstStyle/>
          <a:p>
            <a:fld id="{6EC30820-196C-8343-9929-40BDB626750E}" type="slidenum">
              <a:rPr lang="en-AU" smtClean="0"/>
              <a:t>‹#›</a:t>
            </a:fld>
            <a:endParaRPr lang="en-AU"/>
          </a:p>
        </p:txBody>
      </p:sp>
    </p:spTree>
    <p:extLst>
      <p:ext uri="{BB962C8B-B14F-4D97-AF65-F5344CB8AC3E}">
        <p14:creationId xmlns:p14="http://schemas.microsoft.com/office/powerpoint/2010/main" val="3155353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54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35623" y="2002008"/>
            <a:ext cx="5257800" cy="3352800"/>
          </a:xfrm>
          <a:custGeom>
            <a:avLst/>
            <a:gdLst>
              <a:gd name="connsiteX0" fmla="*/ 0 w 5257800"/>
              <a:gd name="connsiteY0" fmla="*/ 0 h 3352800"/>
              <a:gd name="connsiteX1" fmla="*/ 5257800 w 5257800"/>
              <a:gd name="connsiteY1" fmla="*/ 0 h 3352800"/>
              <a:gd name="connsiteX2" fmla="*/ 5257800 w 5257800"/>
              <a:gd name="connsiteY2" fmla="*/ 3352800 h 3352800"/>
              <a:gd name="connsiteX3" fmla="*/ 0 w 5257800"/>
              <a:gd name="connsiteY3" fmla="*/ 3352800 h 3352800"/>
            </a:gdLst>
            <a:ahLst/>
            <a:cxnLst>
              <a:cxn ang="0">
                <a:pos x="connsiteX0" y="connsiteY0"/>
              </a:cxn>
              <a:cxn ang="0">
                <a:pos x="connsiteX1" y="connsiteY1"/>
              </a:cxn>
              <a:cxn ang="0">
                <a:pos x="connsiteX2" y="connsiteY2"/>
              </a:cxn>
              <a:cxn ang="0">
                <a:pos x="connsiteX3" y="connsiteY3"/>
              </a:cxn>
            </a:cxnLst>
            <a:rect l="l" t="t" r="r" b="b"/>
            <a:pathLst>
              <a:path w="5257800" h="3352800">
                <a:moveTo>
                  <a:pt x="0" y="0"/>
                </a:moveTo>
                <a:lnTo>
                  <a:pt x="5257800" y="0"/>
                </a:lnTo>
                <a:lnTo>
                  <a:pt x="5257800" y="3352800"/>
                </a:lnTo>
                <a:lnTo>
                  <a:pt x="0" y="3352800"/>
                </a:lnTo>
                <a:close/>
              </a:path>
            </a:pathLst>
          </a:custGeom>
        </p:spPr>
        <p:txBody>
          <a:bodyPr wrap="square">
            <a:noAutofit/>
          </a:bodyPr>
          <a:lstStyle/>
          <a:p>
            <a:r>
              <a:rPr lang="en-GB"/>
              <a:t>Click icon to add picture</a:t>
            </a:r>
            <a:endParaRPr lang="en-US"/>
          </a:p>
        </p:txBody>
      </p:sp>
    </p:spTree>
    <p:extLst>
      <p:ext uri="{BB962C8B-B14F-4D97-AF65-F5344CB8AC3E}">
        <p14:creationId xmlns:p14="http://schemas.microsoft.com/office/powerpoint/2010/main" val="378818277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56785A-73C2-5BF4-02A4-75C370286C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AU"/>
          </a:p>
        </p:txBody>
      </p:sp>
      <p:sp>
        <p:nvSpPr>
          <p:cNvPr id="3" name="Text Placeholder 2">
            <a:extLst>
              <a:ext uri="{FF2B5EF4-FFF2-40B4-BE49-F238E27FC236}">
                <a16:creationId xmlns:a16="http://schemas.microsoft.com/office/drawing/2014/main" id="{A63A5ABF-03A0-5D4C-9BAE-A49BD4E078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a:extLst>
              <a:ext uri="{FF2B5EF4-FFF2-40B4-BE49-F238E27FC236}">
                <a16:creationId xmlns:a16="http://schemas.microsoft.com/office/drawing/2014/main" id="{F45F22C1-D785-0577-A955-AB59381FE9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AU"/>
              <a:t>16/09/2026</a:t>
            </a:r>
          </a:p>
        </p:txBody>
      </p:sp>
      <p:sp>
        <p:nvSpPr>
          <p:cNvPr id="5" name="Footer Placeholder 4">
            <a:extLst>
              <a:ext uri="{FF2B5EF4-FFF2-40B4-BE49-F238E27FC236}">
                <a16:creationId xmlns:a16="http://schemas.microsoft.com/office/drawing/2014/main" id="{92C32212-B92C-951B-CE9D-50B6E689C1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AU"/>
              <a:t>ESO, Garching  |  Sruthi Suresh  |  sruthis@student.unimelb.edu</a:t>
            </a:r>
          </a:p>
        </p:txBody>
      </p:sp>
      <p:sp>
        <p:nvSpPr>
          <p:cNvPr id="6" name="Slide Number Placeholder 5">
            <a:extLst>
              <a:ext uri="{FF2B5EF4-FFF2-40B4-BE49-F238E27FC236}">
                <a16:creationId xmlns:a16="http://schemas.microsoft.com/office/drawing/2014/main" id="{4D37968D-D819-1D5E-FFCD-5BD9CAAAFF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C30820-196C-8343-9929-40BDB626750E}" type="slidenum">
              <a:rPr lang="en-AU" smtClean="0"/>
              <a:t>‹#›</a:t>
            </a:fld>
            <a:endParaRPr lang="en-AU"/>
          </a:p>
        </p:txBody>
      </p:sp>
    </p:spTree>
    <p:extLst>
      <p:ext uri="{BB962C8B-B14F-4D97-AF65-F5344CB8AC3E}">
        <p14:creationId xmlns:p14="http://schemas.microsoft.com/office/powerpoint/2010/main" val="3493122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3.gif"/></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3.gi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7" Type="http://schemas.microsoft.com/office/2007/relationships/hdphoto" Target="../media/hdphoto2.wd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BF247743-5786-4903-B41E-EC02977D40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5" name="图片 14">
            <a:extLst>
              <a:ext uri="{FF2B5EF4-FFF2-40B4-BE49-F238E27FC236}">
                <a16:creationId xmlns:a16="http://schemas.microsoft.com/office/drawing/2014/main" id="{F6065D8E-E978-4660-A7DB-11FDACD7423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210349">
            <a:off x="1270058" y="-1788231"/>
            <a:ext cx="9651884" cy="10699933"/>
          </a:xfrm>
          <a:prstGeom prst="rect">
            <a:avLst/>
          </a:prstGeom>
        </p:spPr>
      </p:pic>
      <p:sp>
        <p:nvSpPr>
          <p:cNvPr id="11" name="文本框 10">
            <a:extLst>
              <a:ext uri="{FF2B5EF4-FFF2-40B4-BE49-F238E27FC236}">
                <a16:creationId xmlns:a16="http://schemas.microsoft.com/office/drawing/2014/main" id="{7085B4A6-BE93-4538-BCCA-01E6491B3F84}"/>
              </a:ext>
            </a:extLst>
          </p:cNvPr>
          <p:cNvSpPr txBox="1"/>
          <p:nvPr/>
        </p:nvSpPr>
        <p:spPr>
          <a:xfrm>
            <a:off x="3366108" y="2259645"/>
            <a:ext cx="5459778" cy="1569660"/>
          </a:xfrm>
          <a:prstGeom prst="rect">
            <a:avLst/>
          </a:prstGeom>
          <a:solidFill>
            <a:srgbClr val="001647"/>
          </a:solidFill>
        </p:spPr>
        <p:txBody>
          <a:bodyPr wrap="square" rtlCol="0">
            <a:spAutoFit/>
          </a:bodyPr>
          <a:lstStyle/>
          <a:p>
            <a:pPr algn="ctr"/>
            <a:r>
              <a:rPr lang="en-AU" sz="4800" b="1" dirty="0">
                <a:solidFill>
                  <a:srgbClr val="D8B760"/>
                </a:solidFill>
                <a:effectLst>
                  <a:outerShdw blurRad="38100" dist="38100" dir="2700000" algn="tl">
                    <a:srgbClr val="000000">
                      <a:alpha val="43137"/>
                    </a:srgbClr>
                  </a:outerShdw>
                </a:effectLst>
                <a:latin typeface="Bernard MT Condensed" panose="02050806060905020404" pitchFamily="18" charset="77"/>
                <a:ea typeface="时尚中黑简体" panose="01010104010101010101" pitchFamily="2" charset="-122"/>
              </a:rPr>
              <a:t>Changing accretion in </a:t>
            </a:r>
          </a:p>
          <a:p>
            <a:pPr algn="ctr"/>
            <a:r>
              <a:rPr lang="en-AU" altLang="zh-CN" sz="4800" b="1" dirty="0">
                <a:solidFill>
                  <a:srgbClr val="D8B760"/>
                </a:solidFill>
                <a:effectLst>
                  <a:outerShdw blurRad="38100" dist="38100" dir="2700000" algn="tl">
                    <a:srgbClr val="000000">
                      <a:alpha val="43137"/>
                    </a:srgbClr>
                  </a:outerShdw>
                </a:effectLst>
                <a:latin typeface="Bernard MT Condensed" panose="02050806060905020404" pitchFamily="18" charset="77"/>
                <a:ea typeface="时尚中黑简体" panose="01010104010101010101" pitchFamily="2" charset="-122"/>
                <a:sym typeface="inpin heiti" panose="00000500000000000000" pitchFamily="2" charset="-122"/>
              </a:rPr>
              <a:t>AGN</a:t>
            </a:r>
            <a:endParaRPr lang="zh-CN" altLang="en-US" sz="4800" b="1" dirty="0">
              <a:solidFill>
                <a:srgbClr val="D8B760"/>
              </a:solidFill>
              <a:effectLst>
                <a:outerShdw blurRad="38100" dist="38100" dir="2700000" algn="tl">
                  <a:srgbClr val="000000">
                    <a:alpha val="43137"/>
                  </a:srgbClr>
                </a:outerShdw>
              </a:effectLst>
              <a:latin typeface="Bernard MT Condensed" panose="02050806060905020404" pitchFamily="18" charset="77"/>
              <a:ea typeface="时尚中黑简体" panose="01010104010101010101" pitchFamily="2" charset="-122"/>
              <a:sym typeface="inpin heiti" panose="00000500000000000000" pitchFamily="2" charset="-122"/>
            </a:endParaRPr>
          </a:p>
        </p:txBody>
      </p:sp>
      <p:sp>
        <p:nvSpPr>
          <p:cNvPr id="3" name="Subtitle 2">
            <a:extLst>
              <a:ext uri="{FF2B5EF4-FFF2-40B4-BE49-F238E27FC236}">
                <a16:creationId xmlns:a16="http://schemas.microsoft.com/office/drawing/2014/main" id="{C98B8286-707C-E956-E79E-9F5E4AD3EB83}"/>
              </a:ext>
            </a:extLst>
          </p:cNvPr>
          <p:cNvSpPr txBox="1">
            <a:spLocks/>
          </p:cNvSpPr>
          <p:nvPr/>
        </p:nvSpPr>
        <p:spPr>
          <a:xfrm>
            <a:off x="3782650" y="4232851"/>
            <a:ext cx="4626695" cy="1569659"/>
          </a:xfrm>
          <a:prstGeom prst="rect">
            <a:avLst/>
          </a:prstGeom>
          <a:solidFill>
            <a:srgbClr val="001647"/>
          </a:solidFill>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D9B760"/>
                </a:solidFill>
                <a:latin typeface="Aharoni" panose="02010803020104030203" pitchFamily="2" charset="-79"/>
                <a:cs typeface="Aharoni" panose="02010803020104030203" pitchFamily="2" charset="-79"/>
              </a:rPr>
              <a:t>Sruthi Suresh</a:t>
            </a:r>
          </a:p>
          <a:p>
            <a:pPr marL="0" indent="0" algn="ctr">
              <a:buNone/>
            </a:pPr>
            <a:r>
              <a:rPr lang="en-US" sz="2400" dirty="0">
                <a:solidFill>
                  <a:srgbClr val="D9B760"/>
                </a:solidFill>
                <a:latin typeface="Grandview Display" panose="020B0502040204020203" pitchFamily="34" charset="0"/>
                <a:cs typeface="Aharoni" panose="02010803020104030203" pitchFamily="2" charset="-79"/>
              </a:rPr>
              <a:t>3</a:t>
            </a:r>
            <a:r>
              <a:rPr lang="en-US" sz="2400" baseline="30000" dirty="0">
                <a:solidFill>
                  <a:srgbClr val="D9B760"/>
                </a:solidFill>
                <a:latin typeface="Grandview Display" panose="020B0502040204020203" pitchFamily="34" charset="0"/>
                <a:cs typeface="Aharoni" panose="02010803020104030203" pitchFamily="2" charset="-79"/>
              </a:rPr>
              <a:t>rd</a:t>
            </a:r>
            <a:r>
              <a:rPr lang="en-US" sz="2400" dirty="0">
                <a:solidFill>
                  <a:srgbClr val="D9B760"/>
                </a:solidFill>
                <a:latin typeface="Grandview Display" panose="020B0502040204020203" pitchFamily="34" charset="0"/>
                <a:cs typeface="Aharoni" panose="02010803020104030203" pitchFamily="2" charset="-79"/>
              </a:rPr>
              <a:t> year PhD</a:t>
            </a:r>
          </a:p>
          <a:p>
            <a:pPr marL="0" indent="0" algn="ctr">
              <a:buNone/>
            </a:pPr>
            <a:r>
              <a:rPr lang="en-US" sz="2400" dirty="0">
                <a:solidFill>
                  <a:srgbClr val="D9B760"/>
                </a:solidFill>
                <a:latin typeface="Grandview Display" panose="020B0502040204020203" pitchFamily="34" charset="0"/>
                <a:cs typeface="Aharoni" panose="02010803020104030203" pitchFamily="2" charset="-79"/>
              </a:rPr>
              <a:t>University of Melbourne</a:t>
            </a:r>
          </a:p>
          <a:p>
            <a:pPr marL="0" indent="0" algn="ctr">
              <a:buNone/>
            </a:pPr>
            <a:r>
              <a:rPr lang="en-US" sz="2400" b="1" dirty="0">
                <a:solidFill>
                  <a:srgbClr val="D9B760"/>
                </a:solidFill>
                <a:latin typeface="Aharoni" panose="02010803020104030203" pitchFamily="2" charset="-79"/>
                <a:cs typeface="Aharoni" panose="02010803020104030203" pitchFamily="2" charset="-79"/>
              </a:rPr>
              <a:t>Supervisor : Prof. Rachel Webster</a:t>
            </a:r>
          </a:p>
          <a:p>
            <a:pPr marL="0" indent="0" algn="ctr">
              <a:buNone/>
            </a:pPr>
            <a:endParaRPr lang="en-US" sz="2400" dirty="0">
              <a:solidFill>
                <a:srgbClr val="D9B760"/>
              </a:solidFill>
              <a:latin typeface="Grandview Display" panose="020B0502040204020203" pitchFamily="34" charset="0"/>
              <a:cs typeface="Aharoni" panose="02010803020104030203" pitchFamily="2" charset="-79"/>
            </a:endParaRPr>
          </a:p>
        </p:txBody>
      </p:sp>
      <p:pic>
        <p:nvPicPr>
          <p:cNvPr id="2" name="Picture 8">
            <a:extLst>
              <a:ext uri="{FF2B5EF4-FFF2-40B4-BE49-F238E27FC236}">
                <a16:creationId xmlns:a16="http://schemas.microsoft.com/office/drawing/2014/main" id="{11EC9EB2-1749-8E4C-F222-8453623CB1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06380" y="5567190"/>
            <a:ext cx="1200150" cy="12001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ASTRO 3D - ARC Centre of Excellence for All Sky Astrophysics ...">
            <a:extLst>
              <a:ext uri="{FF2B5EF4-FFF2-40B4-BE49-F238E27FC236}">
                <a16:creationId xmlns:a16="http://schemas.microsoft.com/office/drawing/2014/main" id="{F689AD11-F652-403F-DE9F-B1ED237DEC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20760" y="5567190"/>
            <a:ext cx="1200150" cy="12001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iD4BESt – Page 7 – Big Data applications for Black hole Evolution Studies">
            <a:extLst>
              <a:ext uri="{FF2B5EF4-FFF2-40B4-BE49-F238E27FC236}">
                <a16:creationId xmlns:a16="http://schemas.microsoft.com/office/drawing/2014/main" id="{28D85084-BF4E-C197-3329-D31F2546303A}"/>
              </a:ext>
            </a:extLst>
          </p:cNvPr>
          <p:cNvPicPr>
            <a:picLocks noChangeAspect="1"/>
          </p:cNvPicPr>
          <p:nvPr/>
        </p:nvPicPr>
        <p:blipFill>
          <a:blip r:embed="rId7"/>
          <a:stretch>
            <a:fillRect/>
          </a:stretch>
        </p:blipFill>
        <p:spPr>
          <a:xfrm>
            <a:off x="109614" y="5567188"/>
            <a:ext cx="1800227" cy="1200151"/>
          </a:xfrm>
          <a:prstGeom prst="rect">
            <a:avLst/>
          </a:prstGeom>
        </p:spPr>
      </p:pic>
    </p:spTree>
    <p:extLst>
      <p:ext uri="{BB962C8B-B14F-4D97-AF65-F5344CB8AC3E}">
        <p14:creationId xmlns:p14="http://schemas.microsoft.com/office/powerpoint/2010/main" val="2999585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64839-0694-021F-93FC-0BE66288AF8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ABD3001-EEA3-855E-9927-7633ED3D3E99}"/>
              </a:ext>
            </a:extLst>
          </p:cNvPr>
          <p:cNvPicPr>
            <a:picLocks noChangeAspect="1"/>
          </p:cNvPicPr>
          <p:nvPr/>
        </p:nvPicPr>
        <p:blipFill>
          <a:blip r:embed="rId3"/>
          <a:stretch>
            <a:fillRect/>
          </a:stretch>
        </p:blipFill>
        <p:spPr>
          <a:xfrm>
            <a:off x="-25094" y="0"/>
            <a:ext cx="12242187" cy="6858000"/>
          </a:xfrm>
          <a:prstGeom prst="rect">
            <a:avLst/>
          </a:prstGeom>
        </p:spPr>
      </p:pic>
      <p:sp>
        <p:nvSpPr>
          <p:cNvPr id="5" name="Rectangle 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81CE3263-759C-DD43-D140-01A56544917A}"/>
              </a:ext>
            </a:extLst>
          </p:cNvPr>
          <p:cNvSpPr/>
          <p:nvPr/>
        </p:nvSpPr>
        <p:spPr>
          <a:xfrm>
            <a:off x="179870" y="155986"/>
            <a:ext cx="11832257" cy="6546028"/>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ea typeface="微软雅黑" panose="020B0503020204020204" pitchFamily="34" charset="-122"/>
              <a:sym typeface="inpin heiti" panose="00000500000000000000" pitchFamily="2" charset="-122"/>
            </a:endParaRPr>
          </a:p>
        </p:txBody>
      </p:sp>
      <p:sp>
        <p:nvSpPr>
          <p:cNvPr id="6" name="Title 1">
            <a:extLst>
              <a:ext uri="{FF2B5EF4-FFF2-40B4-BE49-F238E27FC236}">
                <a16:creationId xmlns:a16="http://schemas.microsoft.com/office/drawing/2014/main" id="{3610C04A-B386-A184-4D30-5F8B2156F8B7}"/>
              </a:ext>
            </a:extLst>
          </p:cNvPr>
          <p:cNvSpPr txBox="1">
            <a:spLocks/>
          </p:cNvSpPr>
          <p:nvPr/>
        </p:nvSpPr>
        <p:spPr>
          <a:xfrm>
            <a:off x="401495" y="141894"/>
            <a:ext cx="6488113" cy="1304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Bernard MT Condensed" panose="02050806060905020404" pitchFamily="18" charset="77"/>
                <a:cs typeface="Aharoni" panose="02010803020104030203" pitchFamily="2" charset="-79"/>
              </a:rPr>
              <a:t>Standard AGN Geometry</a:t>
            </a:r>
            <a:endParaRPr lang="en-IN" sz="3600" dirty="0">
              <a:latin typeface="Bernard MT Condensed" panose="02050806060905020404" pitchFamily="18" charset="77"/>
              <a:cs typeface="Aharoni" panose="02010803020104030203" pitchFamily="2" charset="-79"/>
            </a:endParaRPr>
          </a:p>
        </p:txBody>
      </p:sp>
      <p:sp>
        <p:nvSpPr>
          <p:cNvPr id="7" name="Rectangle 6">
            <a:extLst>
              <a:ext uri="{FF2B5EF4-FFF2-40B4-BE49-F238E27FC236}">
                <a16:creationId xmlns:a16="http://schemas.microsoft.com/office/drawing/2014/main" id="{BED63A9A-9CD5-0991-40DD-8228B54DD3A6}"/>
              </a:ext>
            </a:extLst>
          </p:cNvPr>
          <p:cNvSpPr/>
          <p:nvPr/>
        </p:nvSpPr>
        <p:spPr>
          <a:xfrm>
            <a:off x="531370" y="1186741"/>
            <a:ext cx="3809276" cy="67857"/>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GN Model (Urry &amp; Padovani, 1995) | Download Scientific Diagram">
            <a:extLst>
              <a:ext uri="{FF2B5EF4-FFF2-40B4-BE49-F238E27FC236}">
                <a16:creationId xmlns:a16="http://schemas.microsoft.com/office/drawing/2014/main" id="{794D1199-B2E6-717E-713E-99F3ED75F125}"/>
              </a:ext>
            </a:extLst>
          </p:cNvPr>
          <p:cNvPicPr>
            <a:picLocks noChangeAspect="1"/>
          </p:cNvPicPr>
          <p:nvPr/>
        </p:nvPicPr>
        <p:blipFill>
          <a:blip r:embed="rId4"/>
          <a:stretch>
            <a:fillRect/>
          </a:stretch>
        </p:blipFill>
        <p:spPr>
          <a:xfrm>
            <a:off x="401495" y="1613755"/>
            <a:ext cx="3969991" cy="4396672"/>
          </a:xfrm>
          <a:prstGeom prst="rect">
            <a:avLst/>
          </a:prstGeom>
        </p:spPr>
      </p:pic>
      <p:sp>
        <p:nvSpPr>
          <p:cNvPr id="10" name="Content Placeholder 2">
            <a:extLst>
              <a:ext uri="{FF2B5EF4-FFF2-40B4-BE49-F238E27FC236}">
                <a16:creationId xmlns:a16="http://schemas.microsoft.com/office/drawing/2014/main" id="{442CEA24-94A8-DF78-E787-E50D41E9DE7D}"/>
              </a:ext>
            </a:extLst>
          </p:cNvPr>
          <p:cNvSpPr txBox="1">
            <a:spLocks/>
          </p:cNvSpPr>
          <p:nvPr/>
        </p:nvSpPr>
        <p:spPr>
          <a:xfrm>
            <a:off x="370655" y="5101448"/>
            <a:ext cx="3697539" cy="85956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IN" sz="2400" dirty="0">
                <a:solidFill>
                  <a:schemeClr val="tx2"/>
                </a:solidFill>
                <a:highlight>
                  <a:srgbClr val="DAB760"/>
                </a:highlight>
                <a:latin typeface="Times New Roman" panose="02020603050405020304" pitchFamily="18" charset="0"/>
                <a:cs typeface="Times New Roman" panose="02020603050405020304" pitchFamily="18" charset="0"/>
              </a:rPr>
              <a:t>AGN classification based on orientation</a:t>
            </a:r>
          </a:p>
        </p:txBody>
      </p:sp>
      <p:sp>
        <p:nvSpPr>
          <p:cNvPr id="2" name="Cross 1">
            <a:extLst>
              <a:ext uri="{FF2B5EF4-FFF2-40B4-BE49-F238E27FC236}">
                <a16:creationId xmlns:a16="http://schemas.microsoft.com/office/drawing/2014/main" id="{5D7D7E50-EF30-AA27-1178-D1EFAC9A47DD}"/>
              </a:ext>
            </a:extLst>
          </p:cNvPr>
          <p:cNvSpPr/>
          <p:nvPr/>
        </p:nvSpPr>
        <p:spPr>
          <a:xfrm>
            <a:off x="4576450" y="3330964"/>
            <a:ext cx="789986" cy="859570"/>
          </a:xfrm>
          <a:prstGeom prst="plus">
            <a:avLst>
              <a:gd name="adj" fmla="val 39286"/>
            </a:avLst>
          </a:prstGeom>
          <a:solidFill>
            <a:srgbClr val="DAB760"/>
          </a:solidFill>
          <a:ln w="38100">
            <a:solidFill>
              <a:srgbClr val="2B4C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9A812E78-FC15-2F56-18E9-025E2B5CE9C2}"/>
              </a:ext>
            </a:extLst>
          </p:cNvPr>
          <p:cNvSpPr txBox="1">
            <a:spLocks/>
          </p:cNvSpPr>
          <p:nvPr/>
        </p:nvSpPr>
        <p:spPr>
          <a:xfrm>
            <a:off x="5571400" y="3108286"/>
            <a:ext cx="1987017" cy="1304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IN" sz="3200" b="1" dirty="0">
                <a:solidFill>
                  <a:srgbClr val="FF0000"/>
                </a:solidFill>
                <a:latin typeface="Times New Roman" panose="02020603050405020304" pitchFamily="18" charset="0"/>
                <a:cs typeface="Times New Roman" panose="02020603050405020304" pitchFamily="18" charset="0"/>
              </a:rPr>
              <a:t>Variable accretion</a:t>
            </a:r>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E3486974-BFB1-4764-1B48-6189ED9ABB76}"/>
                  </a:ext>
                </a:extLst>
              </p:cNvPr>
              <p:cNvSpPr txBox="1">
                <a:spLocks/>
              </p:cNvSpPr>
              <p:nvPr/>
            </p:nvSpPr>
            <p:spPr>
              <a:xfrm>
                <a:off x="8167114" y="2714117"/>
                <a:ext cx="3845013" cy="20932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400"/>
                  </a:spcBef>
                  <a:spcAft>
                    <a:spcPts val="600"/>
                  </a:spcAft>
                  <a:buNone/>
                </a:pPr>
                <a:r>
                  <a:rPr lang="en-IN" dirty="0">
                    <a:solidFill>
                      <a:schemeClr val="tx2"/>
                    </a:solidFill>
                    <a:latin typeface="Times New Roman" panose="02020603050405020304" pitchFamily="18" charset="0"/>
                    <a:cs typeface="Times New Roman" panose="02020603050405020304" pitchFamily="18" charset="0"/>
                  </a:rPr>
                  <a:t>Accretion Disc is not constant</a:t>
                </a:r>
              </a:p>
              <a:p>
                <a:pPr marL="0" indent="0" algn="ctr">
                  <a:lnSpc>
                    <a:spcPct val="150000"/>
                  </a:lnSpc>
                  <a:buNone/>
                </a:pPr>
                <a14:m>
                  <m:oMathPara xmlns:m="http://schemas.openxmlformats.org/officeDocument/2006/math">
                    <m:oMath>
                      <m:r>
                        <a:rPr lang="en-IN"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m:t>
                      </m:r>
                      <m: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𝑡</m:t>
                      </m:r>
                      <m: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 ~ </m:t>
                      </m:r>
                      <m:sSup>
                        <m:sSupPr>
                          <m:ctrlP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10</m:t>
                          </m:r>
                        </m:e>
                        <m:sup>
                          <m: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3</m:t>
                          </m:r>
                        </m:sup>
                      </m:sSup>
                      <m: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𝑦𝑒𝑎𝑟𝑠</m:t>
                      </m:r>
                    </m:oMath>
                  </m:oMathPara>
                </a14:m>
                <a:endParaRPr lang="en-IN" dirty="0">
                  <a:solidFill>
                    <a:schemeClr val="tx2"/>
                  </a:solidFill>
                  <a:latin typeface="Times New Roman" panose="02020603050405020304" pitchFamily="18" charset="0"/>
                  <a:cs typeface="Times New Roman" panose="02020603050405020304" pitchFamily="18" charset="0"/>
                </a:endParaRPr>
              </a:p>
            </p:txBody>
          </p:sp>
        </mc:Choice>
        <mc:Fallback xmlns="">
          <p:sp>
            <p:nvSpPr>
              <p:cNvPr id="53" name="Content Placeholder 2">
                <a:extLst>
                  <a:ext uri="{FF2B5EF4-FFF2-40B4-BE49-F238E27FC236}">
                    <a16:creationId xmlns:a16="http://schemas.microsoft.com/office/drawing/2014/main" id="{E3486974-BFB1-4764-1B48-6189ED9ABB76}"/>
                  </a:ext>
                </a:extLst>
              </p:cNvPr>
              <p:cNvSpPr txBox="1">
                <a:spLocks noRot="1" noChangeAspect="1" noMove="1" noResize="1" noEditPoints="1" noAdjustHandles="1" noChangeArrowheads="1" noChangeShapeType="1" noTextEdit="1"/>
              </p:cNvSpPr>
              <p:nvPr/>
            </p:nvSpPr>
            <p:spPr>
              <a:xfrm>
                <a:off x="8167114" y="2714117"/>
                <a:ext cx="3845013" cy="2093264"/>
              </a:xfrm>
              <a:prstGeom prst="rect">
                <a:avLst/>
              </a:prstGeom>
              <a:blipFill>
                <a:blip r:embed="rId5"/>
                <a:stretch>
                  <a:fillRect t="-3012"/>
                </a:stretch>
              </a:blipFill>
            </p:spPr>
            <p:txBody>
              <a:bodyPr/>
              <a:lstStyle/>
              <a:p>
                <a:r>
                  <a:rPr lang="en-AU">
                    <a:noFill/>
                  </a:rPr>
                  <a:t> </a:t>
                </a:r>
              </a:p>
            </p:txBody>
          </p:sp>
        </mc:Fallback>
      </mc:AlternateContent>
      <p:sp>
        <p:nvSpPr>
          <p:cNvPr id="54" name="Equals 53">
            <a:extLst>
              <a:ext uri="{FF2B5EF4-FFF2-40B4-BE49-F238E27FC236}">
                <a16:creationId xmlns:a16="http://schemas.microsoft.com/office/drawing/2014/main" id="{B3F12245-6BC8-2559-90D8-5A32D078CE1D}"/>
              </a:ext>
            </a:extLst>
          </p:cNvPr>
          <p:cNvSpPr/>
          <p:nvPr/>
        </p:nvSpPr>
        <p:spPr>
          <a:xfrm>
            <a:off x="7532191" y="3330964"/>
            <a:ext cx="789986" cy="859570"/>
          </a:xfrm>
          <a:prstGeom prst="mathEqual">
            <a:avLst/>
          </a:prstGeom>
          <a:solidFill>
            <a:srgbClr val="DAB760"/>
          </a:solidFill>
          <a:ln w="38100">
            <a:solidFill>
              <a:srgbClr val="2B4C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5" name="Cloud 54">
            <a:extLst>
              <a:ext uri="{FF2B5EF4-FFF2-40B4-BE49-F238E27FC236}">
                <a16:creationId xmlns:a16="http://schemas.microsoft.com/office/drawing/2014/main" id="{09CF2F60-3968-1A6A-0028-207908E65A59}"/>
              </a:ext>
            </a:extLst>
          </p:cNvPr>
          <p:cNvSpPr/>
          <p:nvPr/>
        </p:nvSpPr>
        <p:spPr>
          <a:xfrm>
            <a:off x="5218310" y="1176867"/>
            <a:ext cx="2254469" cy="1466680"/>
          </a:xfrm>
          <a:prstGeom prst="cloud">
            <a:avLst/>
          </a:prstGeom>
          <a:solidFill>
            <a:srgbClr val="DAB760">
              <a:alpha val="69045"/>
            </a:srgbClr>
          </a:solidFill>
          <a:ln w="22225">
            <a:solidFill>
              <a:srgbClr val="2B4C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tx1"/>
                </a:solidFill>
                <a:latin typeface="Bradley Hand" pitchFamily="2" charset="77"/>
              </a:rPr>
              <a:t>Changing look AGN</a:t>
            </a:r>
          </a:p>
        </p:txBody>
      </p:sp>
      <p:sp>
        <p:nvSpPr>
          <p:cNvPr id="56" name="Cloud 55">
            <a:extLst>
              <a:ext uri="{FF2B5EF4-FFF2-40B4-BE49-F238E27FC236}">
                <a16:creationId xmlns:a16="http://schemas.microsoft.com/office/drawing/2014/main" id="{9EB94F2C-BEBC-5EC7-9D7C-D7640AEA36B3}"/>
              </a:ext>
            </a:extLst>
          </p:cNvPr>
          <p:cNvSpPr/>
          <p:nvPr/>
        </p:nvSpPr>
        <p:spPr>
          <a:xfrm>
            <a:off x="7472779" y="4576275"/>
            <a:ext cx="2254469" cy="1466680"/>
          </a:xfrm>
          <a:prstGeom prst="cloud">
            <a:avLst/>
          </a:prstGeom>
          <a:solidFill>
            <a:srgbClr val="DAB760">
              <a:alpha val="69045"/>
            </a:srgbClr>
          </a:solidFill>
          <a:ln w="22225">
            <a:solidFill>
              <a:srgbClr val="2B4C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tx1"/>
                </a:solidFill>
                <a:latin typeface="Bradley Hand" pitchFamily="2" charset="77"/>
              </a:rPr>
              <a:t>True type 2 AGN</a:t>
            </a:r>
          </a:p>
        </p:txBody>
      </p:sp>
      <p:sp>
        <p:nvSpPr>
          <p:cNvPr id="57" name="Cloud 56">
            <a:extLst>
              <a:ext uri="{FF2B5EF4-FFF2-40B4-BE49-F238E27FC236}">
                <a16:creationId xmlns:a16="http://schemas.microsoft.com/office/drawing/2014/main" id="{07C65D6D-301B-DDB1-BB69-E28C2FC21DB9}"/>
              </a:ext>
            </a:extLst>
          </p:cNvPr>
          <p:cNvSpPr/>
          <p:nvPr/>
        </p:nvSpPr>
        <p:spPr>
          <a:xfrm>
            <a:off x="4635579" y="4576275"/>
            <a:ext cx="2254469" cy="1466680"/>
          </a:xfrm>
          <a:prstGeom prst="cloud">
            <a:avLst/>
          </a:prstGeom>
          <a:solidFill>
            <a:srgbClr val="DAB760">
              <a:alpha val="69045"/>
            </a:srgbClr>
          </a:solidFill>
          <a:ln w="22225">
            <a:solidFill>
              <a:srgbClr val="2B4C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tx1"/>
                </a:solidFill>
                <a:latin typeface="Bradley Hand" pitchFamily="2" charset="77"/>
              </a:rPr>
              <a:t>Missing obscured AGN</a:t>
            </a:r>
          </a:p>
        </p:txBody>
      </p:sp>
      <p:sp>
        <p:nvSpPr>
          <p:cNvPr id="58" name="Cloud 57">
            <a:extLst>
              <a:ext uri="{FF2B5EF4-FFF2-40B4-BE49-F238E27FC236}">
                <a16:creationId xmlns:a16="http://schemas.microsoft.com/office/drawing/2014/main" id="{9AA590CF-49A8-B4CD-49D7-5B586F1F0CD2}"/>
              </a:ext>
            </a:extLst>
          </p:cNvPr>
          <p:cNvSpPr/>
          <p:nvPr/>
        </p:nvSpPr>
        <p:spPr>
          <a:xfrm>
            <a:off x="8403555" y="696327"/>
            <a:ext cx="2805686" cy="1891596"/>
          </a:xfrm>
          <a:prstGeom prst="cloud">
            <a:avLst/>
          </a:prstGeom>
          <a:solidFill>
            <a:srgbClr val="DAB760">
              <a:alpha val="69045"/>
            </a:srgbClr>
          </a:solidFill>
          <a:ln w="22225">
            <a:solidFill>
              <a:srgbClr val="2B4C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tx1"/>
                </a:solidFill>
                <a:latin typeface="Bradley Hand" pitchFamily="2" charset="77"/>
              </a:rPr>
              <a:t>Low Eddington rates in Type 2 AGN</a:t>
            </a:r>
          </a:p>
        </p:txBody>
      </p:sp>
      <p:sp>
        <p:nvSpPr>
          <p:cNvPr id="59" name="Cloud 58">
            <a:extLst>
              <a:ext uri="{FF2B5EF4-FFF2-40B4-BE49-F238E27FC236}">
                <a16:creationId xmlns:a16="http://schemas.microsoft.com/office/drawing/2014/main" id="{F4CE87FE-2424-BEA8-D2D3-CEFA01094B9C}"/>
              </a:ext>
            </a:extLst>
          </p:cNvPr>
          <p:cNvSpPr/>
          <p:nvPr/>
        </p:nvSpPr>
        <p:spPr>
          <a:xfrm>
            <a:off x="10276206" y="4799225"/>
            <a:ext cx="1545139" cy="1020779"/>
          </a:xfrm>
          <a:prstGeom prst="cloud">
            <a:avLst/>
          </a:prstGeom>
          <a:solidFill>
            <a:srgbClr val="DAB760">
              <a:alpha val="69045"/>
            </a:srgbClr>
          </a:solidFill>
          <a:ln w="22225">
            <a:solidFill>
              <a:srgbClr val="2B4C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tx1"/>
                </a:solidFill>
                <a:latin typeface="Bradley Hand" pitchFamily="2" charset="77"/>
              </a:rPr>
              <a:t>..and many more</a:t>
            </a:r>
          </a:p>
        </p:txBody>
      </p:sp>
      <p:sp>
        <p:nvSpPr>
          <p:cNvPr id="60" name="Date Placeholder 59">
            <a:extLst>
              <a:ext uri="{FF2B5EF4-FFF2-40B4-BE49-F238E27FC236}">
                <a16:creationId xmlns:a16="http://schemas.microsoft.com/office/drawing/2014/main" id="{AC0CA8CA-9DE6-BABC-9A24-58611617E25C}"/>
              </a:ext>
            </a:extLst>
          </p:cNvPr>
          <p:cNvSpPr>
            <a:spLocks noGrp="1"/>
          </p:cNvSpPr>
          <p:nvPr>
            <p:ph type="dt" sz="half" idx="10"/>
          </p:nvPr>
        </p:nvSpPr>
        <p:spPr/>
        <p:txBody>
          <a:bodyPr/>
          <a:lstStyle/>
          <a:p>
            <a:r>
              <a:rPr lang="en-AU"/>
              <a:t>16/09/2026</a:t>
            </a:r>
          </a:p>
        </p:txBody>
      </p:sp>
      <p:sp>
        <p:nvSpPr>
          <p:cNvPr id="61" name="Footer Placeholder 60">
            <a:extLst>
              <a:ext uri="{FF2B5EF4-FFF2-40B4-BE49-F238E27FC236}">
                <a16:creationId xmlns:a16="http://schemas.microsoft.com/office/drawing/2014/main" id="{3E284AC8-9BB7-869F-E0D4-66A00E235F08}"/>
              </a:ext>
            </a:extLst>
          </p:cNvPr>
          <p:cNvSpPr>
            <a:spLocks noGrp="1"/>
          </p:cNvSpPr>
          <p:nvPr>
            <p:ph type="ftr" sz="quarter" idx="11"/>
          </p:nvPr>
        </p:nvSpPr>
        <p:spPr>
          <a:xfrm>
            <a:off x="2996685" y="6420602"/>
            <a:ext cx="6697717" cy="270924"/>
          </a:xfrm>
        </p:spPr>
        <p:txBody>
          <a:bodyPr/>
          <a:lstStyle/>
          <a:p>
            <a:r>
              <a:rPr lang="en-AU" dirty="0"/>
              <a:t>ESO, </a:t>
            </a:r>
            <a:r>
              <a:rPr lang="en-AU" dirty="0" err="1"/>
              <a:t>Garching</a:t>
            </a:r>
            <a:r>
              <a:rPr lang="en-AU" dirty="0"/>
              <a:t>  |  Sruthi Suresh  |  </a:t>
            </a:r>
            <a:r>
              <a:rPr lang="en-AU" dirty="0" err="1"/>
              <a:t>sruthis@student.unimelb.edu</a:t>
            </a:r>
            <a:endParaRPr lang="en-AU" dirty="0"/>
          </a:p>
        </p:txBody>
      </p:sp>
      <p:sp>
        <p:nvSpPr>
          <p:cNvPr id="62" name="Slide Number Placeholder 61">
            <a:extLst>
              <a:ext uri="{FF2B5EF4-FFF2-40B4-BE49-F238E27FC236}">
                <a16:creationId xmlns:a16="http://schemas.microsoft.com/office/drawing/2014/main" id="{D87D80DB-2534-2D7B-CC2D-9264826CF52A}"/>
              </a:ext>
            </a:extLst>
          </p:cNvPr>
          <p:cNvSpPr>
            <a:spLocks noGrp="1"/>
          </p:cNvSpPr>
          <p:nvPr>
            <p:ph type="sldNum" sz="quarter" idx="12"/>
          </p:nvPr>
        </p:nvSpPr>
        <p:spPr/>
        <p:txBody>
          <a:bodyPr/>
          <a:lstStyle/>
          <a:p>
            <a:fld id="{6EC30820-196C-8343-9929-40BDB626750E}" type="slidenum">
              <a:rPr lang="en-AU" smtClean="0"/>
              <a:t>2</a:t>
            </a:fld>
            <a:endParaRPr lang="en-AU"/>
          </a:p>
        </p:txBody>
      </p:sp>
    </p:spTree>
    <p:extLst>
      <p:ext uri="{BB962C8B-B14F-4D97-AF65-F5344CB8AC3E}">
        <p14:creationId xmlns:p14="http://schemas.microsoft.com/office/powerpoint/2010/main" val="1872868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3">
                                            <p:txEl>
                                              <p:pRg st="0" end="0"/>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53">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4" grpId="0" animBg="1"/>
      <p:bldP spid="55" grpId="0" animBg="1"/>
      <p:bldP spid="56" grpId="0" animBg="1"/>
      <p:bldP spid="57" grpId="0" animBg="1"/>
      <p:bldP spid="58" grpId="0" animBg="1"/>
      <p:bldP spid="5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8B71F-A475-6F17-CC27-8E9BDFD4D75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93CBDD4-B05D-32B8-4608-2A218EC5EA28}"/>
              </a:ext>
            </a:extLst>
          </p:cNvPr>
          <p:cNvPicPr>
            <a:picLocks noChangeAspect="1"/>
          </p:cNvPicPr>
          <p:nvPr/>
        </p:nvPicPr>
        <p:blipFill>
          <a:blip r:embed="rId3"/>
          <a:stretch>
            <a:fillRect/>
          </a:stretch>
        </p:blipFill>
        <p:spPr>
          <a:xfrm>
            <a:off x="-25094" y="0"/>
            <a:ext cx="12242187" cy="6858000"/>
          </a:xfrm>
          <a:prstGeom prst="rect">
            <a:avLst/>
          </a:prstGeom>
        </p:spPr>
      </p:pic>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7C25A954-4E4E-319D-7BEA-4EEF343E8906}"/>
              </a:ext>
            </a:extLst>
          </p:cNvPr>
          <p:cNvSpPr/>
          <p:nvPr/>
        </p:nvSpPr>
        <p:spPr>
          <a:xfrm>
            <a:off x="1301070" y="4989"/>
            <a:ext cx="10890929"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ea typeface="微软雅黑" panose="020B0503020204020204" pitchFamily="34" charset="-122"/>
              <a:sym typeface="inpin heiti" panose="00000500000000000000" pitchFamily="2" charset="-122"/>
            </a:endParaRPr>
          </a:p>
        </p:txBody>
      </p:sp>
      <p:sp>
        <p:nvSpPr>
          <p:cNvPr id="2" name="Title 1">
            <a:extLst>
              <a:ext uri="{FF2B5EF4-FFF2-40B4-BE49-F238E27FC236}">
                <a16:creationId xmlns:a16="http://schemas.microsoft.com/office/drawing/2014/main" id="{509204F8-2ABC-C0A4-D5AB-514B79803815}"/>
              </a:ext>
            </a:extLst>
          </p:cNvPr>
          <p:cNvSpPr>
            <a:spLocks noGrp="1"/>
          </p:cNvSpPr>
          <p:nvPr>
            <p:ph type="title"/>
          </p:nvPr>
        </p:nvSpPr>
        <p:spPr>
          <a:xfrm>
            <a:off x="1653998" y="465289"/>
            <a:ext cx="10890929" cy="1097280"/>
          </a:xfrm>
        </p:spPr>
        <p:txBody>
          <a:bodyPr/>
          <a:lstStyle/>
          <a:p>
            <a:r>
              <a:rPr lang="en-US" dirty="0">
                <a:latin typeface="Bernard MT Condensed" panose="02050806060905020404" pitchFamily="18" charset="77"/>
                <a:cs typeface="Aharoni" panose="02010803020104030203" pitchFamily="2" charset="-79"/>
              </a:rPr>
              <a:t>Data sample - </a:t>
            </a:r>
            <a:r>
              <a:rPr lang="en-AU" dirty="0">
                <a:latin typeface="Bernard MT Condensed" panose="02050806060905020404" pitchFamily="18" charset="77"/>
              </a:rPr>
              <a:t>Multiwavelength Analysis</a:t>
            </a:r>
            <a:endParaRPr lang="en-US" dirty="0">
              <a:latin typeface="Bernard MT Condensed" panose="02050806060905020404" pitchFamily="18" charset="77"/>
              <a:cs typeface="Aharoni" panose="02010803020104030203" pitchFamily="2" charset="-79"/>
            </a:endParaRPr>
          </a:p>
        </p:txBody>
      </p:sp>
      <p:sp>
        <p:nvSpPr>
          <p:cNvPr id="16" name="Rectangle 15">
            <a:extLst>
              <a:ext uri="{FF2B5EF4-FFF2-40B4-BE49-F238E27FC236}">
                <a16:creationId xmlns:a16="http://schemas.microsoft.com/office/drawing/2014/main" id="{B860C8ED-EFBB-82B7-19A3-444CD10DB203}"/>
              </a:ext>
            </a:extLst>
          </p:cNvPr>
          <p:cNvSpPr/>
          <p:nvPr/>
        </p:nvSpPr>
        <p:spPr>
          <a:xfrm>
            <a:off x="1878032" y="1446486"/>
            <a:ext cx="8143145" cy="84835"/>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6F90BFD3-5FAE-EF3B-F294-4C5B6EC03A29}"/>
              </a:ext>
            </a:extLst>
          </p:cNvPr>
          <p:cNvSpPr/>
          <p:nvPr/>
        </p:nvSpPr>
        <p:spPr>
          <a:xfrm>
            <a:off x="1831766" y="1699862"/>
            <a:ext cx="6775036" cy="1849438"/>
          </a:xfrm>
          <a:prstGeom prst="roundRect">
            <a:avLst/>
          </a:prstGeom>
          <a:solidFill>
            <a:srgbClr val="DAB760">
              <a:alpha val="62815"/>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itle 1">
            <a:extLst>
              <a:ext uri="{FF2B5EF4-FFF2-40B4-BE49-F238E27FC236}">
                <a16:creationId xmlns:a16="http://schemas.microsoft.com/office/drawing/2014/main" id="{8A5142F5-75FA-7A15-30A9-88152BC37A9A}"/>
              </a:ext>
            </a:extLst>
          </p:cNvPr>
          <p:cNvSpPr txBox="1">
            <a:spLocks/>
          </p:cNvSpPr>
          <p:nvPr/>
        </p:nvSpPr>
        <p:spPr>
          <a:xfrm>
            <a:off x="1854411" y="1763326"/>
            <a:ext cx="1822238"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Optical</a:t>
            </a:r>
            <a:endParaRPr lang="en-US" sz="3600" dirty="0">
              <a:latin typeface="Bernard MT Condensed" panose="02050806060905020404" pitchFamily="18" charset="77"/>
              <a:cs typeface="Aharoni" panose="02010803020104030203" pitchFamily="2" charset="-79"/>
            </a:endParaRPr>
          </a:p>
        </p:txBody>
      </p:sp>
      <p:sp>
        <p:nvSpPr>
          <p:cNvPr id="18" name="Title 1">
            <a:extLst>
              <a:ext uri="{FF2B5EF4-FFF2-40B4-BE49-F238E27FC236}">
                <a16:creationId xmlns:a16="http://schemas.microsoft.com/office/drawing/2014/main" id="{EBAA2060-4843-5175-0087-F5CEA8C6F1C6}"/>
              </a:ext>
            </a:extLst>
          </p:cNvPr>
          <p:cNvSpPr txBox="1">
            <a:spLocks/>
          </p:cNvSpPr>
          <p:nvPr/>
        </p:nvSpPr>
        <p:spPr>
          <a:xfrm>
            <a:off x="1878032" y="3782051"/>
            <a:ext cx="1822238"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X-ray</a:t>
            </a:r>
            <a:endParaRPr lang="en-US" sz="3600" dirty="0">
              <a:latin typeface="Bernard MT Condensed" panose="02050806060905020404" pitchFamily="18" charset="77"/>
              <a:cs typeface="Aharoni" panose="02010803020104030203" pitchFamily="2" charset="-79"/>
            </a:endParaRPr>
          </a:p>
        </p:txBody>
      </p:sp>
      <mc:AlternateContent xmlns:mc="http://schemas.openxmlformats.org/markup-compatibility/2006">
        <mc:Choice xmlns:a14="http://schemas.microsoft.com/office/drawing/2010/main" Requires="a14">
          <p:sp>
            <p:nvSpPr>
              <p:cNvPr id="6" name="Content Placeholder 2">
                <a:extLst>
                  <a:ext uri="{FF2B5EF4-FFF2-40B4-BE49-F238E27FC236}">
                    <a16:creationId xmlns:a16="http://schemas.microsoft.com/office/drawing/2014/main" id="{AC3B2368-A2FF-C420-B018-AC9428631FF7}"/>
                  </a:ext>
                </a:extLst>
              </p:cNvPr>
              <p:cNvSpPr txBox="1">
                <a:spLocks/>
              </p:cNvSpPr>
              <p:nvPr/>
            </p:nvSpPr>
            <p:spPr>
              <a:xfrm>
                <a:off x="3676649" y="1731110"/>
                <a:ext cx="4521325" cy="1476942"/>
              </a:xfrm>
              <a:prstGeom prst="rect">
                <a:avLst/>
              </a:prstGeom>
            </p:spPr>
            <p:txBody>
              <a:bodyPr>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Font typeface="Courier New" panose="02070309020205020404" pitchFamily="49" charset="0"/>
                  <a:buChar char="o"/>
                </a:pPr>
                <a:r>
                  <a:rPr lang="en-US" sz="1800" dirty="0">
                    <a:latin typeface="Times New Roman" panose="02020603050405020304" pitchFamily="18" charset="0"/>
                    <a:ea typeface="Baskerville" panose="02020502070401020303" pitchFamily="18" charset="0"/>
                    <a:cs typeface="Times New Roman" panose="02020603050405020304" pitchFamily="18" charset="0"/>
                  </a:rPr>
                  <a:t>6dF Galaxy Survey (6dFGS)</a:t>
                </a:r>
                <a:r>
                  <a:rPr lang="en-US" sz="1800" dirty="0">
                    <a:solidFill>
                      <a:srgbClr val="FF0000"/>
                    </a:solidFill>
                    <a:latin typeface="Times New Roman" panose="02020603050405020304" pitchFamily="18" charset="0"/>
                    <a:ea typeface="Baskerville" panose="02020502070401020303" pitchFamily="18" charset="0"/>
                    <a:cs typeface="Times New Roman" panose="02020603050405020304" pitchFamily="18" charset="0"/>
                  </a:rPr>
                  <a:t> – Verified every spectral fitting by eye!</a:t>
                </a:r>
              </a:p>
              <a:p>
                <a:pPr>
                  <a:lnSpc>
                    <a:spcPct val="150000"/>
                  </a:lnSpc>
                  <a:spcBef>
                    <a:spcPts val="0"/>
                  </a:spcBef>
                  <a:buFont typeface="Courier New" panose="02070309020205020404" pitchFamily="49" charset="0"/>
                  <a:buChar char="o"/>
                </a:pPr>
                <a:r>
                  <a:rPr lang="en-US" sz="1800" dirty="0">
                    <a:solidFill>
                      <a:srgbClr val="080808"/>
                    </a:solidFill>
                    <a:latin typeface="Times New Roman" panose="02020603050405020304" pitchFamily="18" charset="0"/>
                    <a:ea typeface="Baskerville" panose="02020502070401020303" pitchFamily="18" charset="0"/>
                    <a:cs typeface="Times New Roman" panose="02020603050405020304" pitchFamily="18" charset="0"/>
                  </a:rPr>
                  <a:t>~300 Type 1 AGN (Hon+25) and ~1100 Type 2 AGN (Suresh+25)  at </a:t>
                </a:r>
                <a14:m>
                  <m:oMath xmlns:m="http://schemas.openxmlformats.org/officeDocument/2006/math">
                    <m:r>
                      <a:rPr lang="en-AU" sz="1800" b="0" i="1" smtClean="0">
                        <a:solidFill>
                          <a:srgbClr val="080808"/>
                        </a:solidFill>
                        <a:latin typeface="Cambria Math" panose="02040503050406030204" pitchFamily="18" charset="0"/>
                        <a:ea typeface="Baskerville" panose="02020502070401020303" pitchFamily="18" charset="0"/>
                        <a:cs typeface="Times New Roman" panose="02020603050405020304" pitchFamily="18" charset="0"/>
                      </a:rPr>
                      <m:t>𝑧</m:t>
                    </m:r>
                    <m:r>
                      <a:rPr lang="en-AU" sz="1800" b="0" i="1" smtClean="0">
                        <a:solidFill>
                          <a:srgbClr val="080808"/>
                        </a:solidFill>
                        <a:latin typeface="Cambria Math" panose="02040503050406030204" pitchFamily="18" charset="0"/>
                        <a:ea typeface="Cambria Math" panose="02040503050406030204" pitchFamily="18" charset="0"/>
                        <a:cs typeface="Times New Roman" panose="02020603050405020304" pitchFamily="18" charset="0"/>
                      </a:rPr>
                      <m:t>≤0.1</m:t>
                    </m:r>
                  </m:oMath>
                </a14:m>
                <a:endParaRPr lang="en-US" sz="1800" dirty="0">
                  <a:solidFill>
                    <a:srgbClr val="080808"/>
                  </a:solidFill>
                  <a:latin typeface="Times New Roman" panose="02020603050405020304" pitchFamily="18" charset="0"/>
                  <a:ea typeface="Baskerville" panose="02020502070401020303" pitchFamily="18" charset="0"/>
                  <a:cs typeface="Times New Roman" panose="02020603050405020304" pitchFamily="18" charset="0"/>
                </a:endParaRPr>
              </a:p>
            </p:txBody>
          </p:sp>
        </mc:Choice>
        <mc:Fallback>
          <p:sp>
            <p:nvSpPr>
              <p:cNvPr id="6" name="Content Placeholder 2">
                <a:extLst>
                  <a:ext uri="{FF2B5EF4-FFF2-40B4-BE49-F238E27FC236}">
                    <a16:creationId xmlns:a16="http://schemas.microsoft.com/office/drawing/2014/main" id="{AC3B2368-A2FF-C420-B018-AC9428631FF7}"/>
                  </a:ext>
                </a:extLst>
              </p:cNvPr>
              <p:cNvSpPr txBox="1">
                <a:spLocks noRot="1" noChangeAspect="1" noMove="1" noResize="1" noEditPoints="1" noAdjustHandles="1" noChangeArrowheads="1" noChangeShapeType="1" noTextEdit="1"/>
              </p:cNvSpPr>
              <p:nvPr/>
            </p:nvSpPr>
            <p:spPr>
              <a:xfrm>
                <a:off x="3676649" y="1731110"/>
                <a:ext cx="4521325" cy="1476942"/>
              </a:xfrm>
              <a:prstGeom prst="rect">
                <a:avLst/>
              </a:prstGeom>
              <a:blipFill>
                <a:blip r:embed="rId4"/>
                <a:stretch>
                  <a:fillRect l="-560" b="-20513"/>
                </a:stretch>
              </a:blipFill>
            </p:spPr>
            <p:txBody>
              <a:bodyPr/>
              <a:lstStyle/>
              <a:p>
                <a:r>
                  <a:rPr lang="en-AU">
                    <a:noFill/>
                  </a:rPr>
                  <a:t> </a:t>
                </a:r>
              </a:p>
            </p:txBody>
          </p:sp>
        </mc:Fallback>
      </mc:AlternateContent>
      <p:sp>
        <p:nvSpPr>
          <p:cNvPr id="19" name="Title 1">
            <a:extLst>
              <a:ext uri="{FF2B5EF4-FFF2-40B4-BE49-F238E27FC236}">
                <a16:creationId xmlns:a16="http://schemas.microsoft.com/office/drawing/2014/main" id="{5097A77C-C949-10EE-7FFA-B15116C68571}"/>
              </a:ext>
            </a:extLst>
          </p:cNvPr>
          <p:cNvSpPr txBox="1">
            <a:spLocks/>
          </p:cNvSpPr>
          <p:nvPr/>
        </p:nvSpPr>
        <p:spPr>
          <a:xfrm>
            <a:off x="1852221" y="5498811"/>
            <a:ext cx="1822238"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IR</a:t>
            </a:r>
            <a:endParaRPr lang="en-US" sz="3600" dirty="0">
              <a:latin typeface="Bernard MT Condensed" panose="02050806060905020404" pitchFamily="18" charset="77"/>
              <a:cs typeface="Aharoni" panose="02010803020104030203" pitchFamily="2" charset="-79"/>
            </a:endParaRPr>
          </a:p>
        </p:txBody>
      </p:sp>
      <p:sp>
        <p:nvSpPr>
          <p:cNvPr id="21" name="Content Placeholder 2">
            <a:extLst>
              <a:ext uri="{FF2B5EF4-FFF2-40B4-BE49-F238E27FC236}">
                <a16:creationId xmlns:a16="http://schemas.microsoft.com/office/drawing/2014/main" id="{FED0519A-56DA-3FCB-85F4-71034CD0EDE0}"/>
              </a:ext>
            </a:extLst>
          </p:cNvPr>
          <p:cNvSpPr txBox="1">
            <a:spLocks/>
          </p:cNvSpPr>
          <p:nvPr/>
        </p:nvSpPr>
        <p:spPr>
          <a:xfrm>
            <a:off x="3700270" y="3911707"/>
            <a:ext cx="4551892" cy="898410"/>
          </a:xfrm>
          <a:prstGeom prst="rect">
            <a:avLst/>
          </a:prstGeom>
        </p:spPr>
        <p:txBody>
          <a:bodyPr>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buFont typeface="Courier New" panose="02070309020205020404" pitchFamily="49" charset="0"/>
              <a:buChar char="o"/>
            </a:pPr>
            <a:r>
              <a:rPr lang="en-US" sz="1800" dirty="0" err="1">
                <a:solidFill>
                  <a:srgbClr val="080808"/>
                </a:solidFill>
                <a:latin typeface="Times New Roman" panose="02020603050405020304" pitchFamily="18" charset="0"/>
                <a:cs typeface="Times New Roman" panose="02020603050405020304" pitchFamily="18" charset="0"/>
              </a:rPr>
              <a:t>eROSITA</a:t>
            </a:r>
            <a:r>
              <a:rPr lang="en-US" sz="1800" dirty="0">
                <a:solidFill>
                  <a:srgbClr val="080808"/>
                </a:solidFill>
                <a:latin typeface="Times New Roman" panose="02020603050405020304" pitchFamily="18" charset="0"/>
                <a:cs typeface="Times New Roman" panose="02020603050405020304" pitchFamily="18" charset="0"/>
              </a:rPr>
              <a:t> survey</a:t>
            </a:r>
          </a:p>
          <a:p>
            <a:pPr>
              <a:lnSpc>
                <a:spcPct val="160000"/>
              </a:lnSpc>
              <a:buFont typeface="Courier New" panose="02070309020205020404" pitchFamily="49" charset="0"/>
              <a:buChar char="o"/>
            </a:pPr>
            <a:r>
              <a:rPr lang="en-US" sz="1800" dirty="0">
                <a:solidFill>
                  <a:srgbClr val="080808"/>
                </a:solidFill>
                <a:latin typeface="Times New Roman" panose="02020603050405020304" pitchFamily="18" charset="0"/>
                <a:cs typeface="Times New Roman" panose="02020603050405020304" pitchFamily="18" charset="0"/>
              </a:rPr>
              <a:t>eRASS:4 (and eRASS:5 when available)</a:t>
            </a:r>
          </a:p>
        </p:txBody>
      </p:sp>
      <p:sp>
        <p:nvSpPr>
          <p:cNvPr id="23" name="Content Placeholder 2">
            <a:extLst>
              <a:ext uri="{FF2B5EF4-FFF2-40B4-BE49-F238E27FC236}">
                <a16:creationId xmlns:a16="http://schemas.microsoft.com/office/drawing/2014/main" id="{FB75F2D8-DB05-1D7A-86E5-2277BC3576E5}"/>
              </a:ext>
            </a:extLst>
          </p:cNvPr>
          <p:cNvSpPr txBox="1">
            <a:spLocks/>
          </p:cNvSpPr>
          <p:nvPr/>
        </p:nvSpPr>
        <p:spPr>
          <a:xfrm>
            <a:off x="3682066" y="5695167"/>
            <a:ext cx="2530800" cy="704568"/>
          </a:xfrm>
          <a:prstGeom prst="rect">
            <a:avLst/>
          </a:prstGeom>
        </p:spPr>
        <p:txBody>
          <a:bodyPr>
            <a:normAutofit fontScale="92500"/>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buFont typeface="Courier New" panose="02070309020205020404" pitchFamily="49" charset="0"/>
              <a:buChar char="o"/>
            </a:pPr>
            <a:r>
              <a:rPr lang="en-US" dirty="0">
                <a:solidFill>
                  <a:srgbClr val="080808"/>
                </a:solidFill>
                <a:latin typeface="Times New Roman" panose="02020603050405020304" pitchFamily="18" charset="0"/>
                <a:cs typeface="Times New Roman" panose="02020603050405020304" pitchFamily="18" charset="0"/>
              </a:rPr>
              <a:t>ALLWISE catalogue</a:t>
            </a:r>
          </a:p>
        </p:txBody>
      </p:sp>
      <p:pic>
        <p:nvPicPr>
          <p:cNvPr id="8" name="Picture 7" descr="A qr code with a dinosaur&#10;&#10;AI-generated content may be incorrect.">
            <a:extLst>
              <a:ext uri="{FF2B5EF4-FFF2-40B4-BE49-F238E27FC236}">
                <a16:creationId xmlns:a16="http://schemas.microsoft.com/office/drawing/2014/main" id="{94ECC694-A429-B769-3866-C8DDB26CE64F}"/>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colorTemperature colorTemp="11200"/>
                    </a14:imgEffect>
                  </a14:imgLayer>
                </a14:imgProps>
              </a:ext>
            </a:extLst>
          </a:blip>
          <a:srcRect l="7465" t="5999" r="7623" b="7185"/>
          <a:stretch>
            <a:fillRect/>
          </a:stretch>
        </p:blipFill>
        <p:spPr>
          <a:xfrm>
            <a:off x="10814014" y="2325222"/>
            <a:ext cx="1079571" cy="1103777"/>
          </a:xfrm>
          <a:prstGeom prst="rect">
            <a:avLst/>
          </a:prstGeom>
        </p:spPr>
      </p:pic>
      <p:pic>
        <p:nvPicPr>
          <p:cNvPr id="9" name="Picture 8" descr="A qr code with a dinosaur&#10;&#10;AI-generated content may be incorrect.">
            <a:extLst>
              <a:ext uri="{FF2B5EF4-FFF2-40B4-BE49-F238E27FC236}">
                <a16:creationId xmlns:a16="http://schemas.microsoft.com/office/drawing/2014/main" id="{FD4E5444-E948-10CF-9BD0-ECE2987953CD}"/>
              </a:ext>
            </a:extLst>
          </p:cNvPr>
          <p:cNvPicPr>
            <a:picLocks noChangeAspect="1"/>
          </p:cNvPicPr>
          <p:nvPr/>
        </p:nvPicPr>
        <p:blipFill>
          <a:blip r:embed="rId7">
            <a:biLevel thresh="75000"/>
          </a:blip>
          <a:srcRect l="6803" t="7715" r="7213" b="7416"/>
          <a:stretch>
            <a:fillRect/>
          </a:stretch>
        </p:blipFill>
        <p:spPr>
          <a:xfrm>
            <a:off x="9270445" y="2325222"/>
            <a:ext cx="1118273" cy="1103778"/>
          </a:xfrm>
          <a:prstGeom prst="rect">
            <a:avLst/>
          </a:prstGeom>
        </p:spPr>
      </p:pic>
      <p:pic>
        <p:nvPicPr>
          <p:cNvPr id="15" name="Picture 14">
            <a:extLst>
              <a:ext uri="{FF2B5EF4-FFF2-40B4-BE49-F238E27FC236}">
                <a16:creationId xmlns:a16="http://schemas.microsoft.com/office/drawing/2014/main" id="{4F5A04C7-2E88-333F-AC43-7B34508C0243}"/>
              </a:ext>
            </a:extLst>
          </p:cNvPr>
          <p:cNvPicPr>
            <a:picLocks noChangeAspect="1"/>
          </p:cNvPicPr>
          <p:nvPr/>
        </p:nvPicPr>
        <p:blipFill>
          <a:blip r:embed="rId8"/>
          <a:srcRect t="816" b="816"/>
          <a:stretch/>
        </p:blipFill>
        <p:spPr>
          <a:xfrm>
            <a:off x="8726492" y="3504855"/>
            <a:ext cx="3443671" cy="2709981"/>
          </a:xfrm>
          <a:prstGeom prst="rect">
            <a:avLst/>
          </a:prstGeom>
        </p:spPr>
      </p:pic>
      <p:sp>
        <p:nvSpPr>
          <p:cNvPr id="28" name="TextBox 27">
            <a:extLst>
              <a:ext uri="{FF2B5EF4-FFF2-40B4-BE49-F238E27FC236}">
                <a16:creationId xmlns:a16="http://schemas.microsoft.com/office/drawing/2014/main" id="{DFC332FF-DE18-FA01-AD91-6A5EE69D728E}"/>
              </a:ext>
            </a:extLst>
          </p:cNvPr>
          <p:cNvSpPr txBox="1"/>
          <p:nvPr/>
        </p:nvSpPr>
        <p:spPr>
          <a:xfrm>
            <a:off x="9421367" y="1935481"/>
            <a:ext cx="898076" cy="369332"/>
          </a:xfrm>
          <a:prstGeom prst="rect">
            <a:avLst/>
          </a:prstGeom>
          <a:noFill/>
        </p:spPr>
        <p:txBody>
          <a:bodyPr wrap="square" rtlCol="0">
            <a:spAutoFit/>
          </a:bodyPr>
          <a:lstStyle/>
          <a:p>
            <a:r>
              <a:rPr lang="en-AU" b="1" dirty="0">
                <a:latin typeface="Bradley Hand" pitchFamily="2" charset="77"/>
              </a:rPr>
              <a:t>Type 1</a:t>
            </a:r>
          </a:p>
        </p:txBody>
      </p:sp>
      <p:sp>
        <p:nvSpPr>
          <p:cNvPr id="29" name="TextBox 28">
            <a:extLst>
              <a:ext uri="{FF2B5EF4-FFF2-40B4-BE49-F238E27FC236}">
                <a16:creationId xmlns:a16="http://schemas.microsoft.com/office/drawing/2014/main" id="{CA5AE12B-9C45-9736-1A53-385A4D44EB6B}"/>
              </a:ext>
            </a:extLst>
          </p:cNvPr>
          <p:cNvSpPr txBox="1"/>
          <p:nvPr/>
        </p:nvSpPr>
        <p:spPr>
          <a:xfrm>
            <a:off x="10920619" y="1935481"/>
            <a:ext cx="898076" cy="369332"/>
          </a:xfrm>
          <a:prstGeom prst="rect">
            <a:avLst/>
          </a:prstGeom>
          <a:noFill/>
        </p:spPr>
        <p:txBody>
          <a:bodyPr wrap="square" rtlCol="0">
            <a:spAutoFit/>
          </a:bodyPr>
          <a:lstStyle/>
          <a:p>
            <a:r>
              <a:rPr lang="en-AU" b="1" dirty="0">
                <a:latin typeface="Bradley Hand" pitchFamily="2" charset="77"/>
              </a:rPr>
              <a:t>Type 2</a:t>
            </a:r>
          </a:p>
        </p:txBody>
      </p:sp>
      <p:pic>
        <p:nvPicPr>
          <p:cNvPr id="11" name="Picture 10">
            <a:extLst>
              <a:ext uri="{FF2B5EF4-FFF2-40B4-BE49-F238E27FC236}">
                <a16:creationId xmlns:a16="http://schemas.microsoft.com/office/drawing/2014/main" id="{8C186D70-A073-1D29-CDF6-43DF77A49F1F}"/>
              </a:ext>
            </a:extLst>
          </p:cNvPr>
          <p:cNvPicPr>
            <a:picLocks noChangeAspect="1"/>
          </p:cNvPicPr>
          <p:nvPr/>
        </p:nvPicPr>
        <p:blipFill>
          <a:blip r:embed="rId9"/>
          <a:srcRect t="37961" b="11728"/>
          <a:stretch>
            <a:fillRect/>
          </a:stretch>
        </p:blipFill>
        <p:spPr>
          <a:xfrm>
            <a:off x="7339872" y="4059135"/>
            <a:ext cx="4728088" cy="2603256"/>
          </a:xfrm>
          <a:prstGeom prst="rect">
            <a:avLst/>
          </a:prstGeom>
        </p:spPr>
      </p:pic>
      <p:sp>
        <p:nvSpPr>
          <p:cNvPr id="14" name="Date Placeholder 13">
            <a:extLst>
              <a:ext uri="{FF2B5EF4-FFF2-40B4-BE49-F238E27FC236}">
                <a16:creationId xmlns:a16="http://schemas.microsoft.com/office/drawing/2014/main" id="{F0622F98-6E37-9E16-AC29-D107ADF9B15D}"/>
              </a:ext>
            </a:extLst>
          </p:cNvPr>
          <p:cNvSpPr>
            <a:spLocks noGrp="1"/>
          </p:cNvSpPr>
          <p:nvPr>
            <p:ph type="dt" sz="half" idx="10"/>
          </p:nvPr>
        </p:nvSpPr>
        <p:spPr/>
        <p:txBody>
          <a:bodyPr/>
          <a:lstStyle/>
          <a:p>
            <a:r>
              <a:rPr lang="en-AU"/>
              <a:t>16/09/2026</a:t>
            </a:r>
          </a:p>
        </p:txBody>
      </p:sp>
      <p:sp>
        <p:nvSpPr>
          <p:cNvPr id="22" name="Slide Number Placeholder 21">
            <a:extLst>
              <a:ext uri="{FF2B5EF4-FFF2-40B4-BE49-F238E27FC236}">
                <a16:creationId xmlns:a16="http://schemas.microsoft.com/office/drawing/2014/main" id="{35C42BC5-3348-4AF7-59B6-AF548C0CF7E9}"/>
              </a:ext>
            </a:extLst>
          </p:cNvPr>
          <p:cNvSpPr>
            <a:spLocks noGrp="1"/>
          </p:cNvSpPr>
          <p:nvPr>
            <p:ph type="sldNum" sz="quarter" idx="12"/>
          </p:nvPr>
        </p:nvSpPr>
        <p:spPr/>
        <p:txBody>
          <a:bodyPr/>
          <a:lstStyle/>
          <a:p>
            <a:fld id="{6EC30820-196C-8343-9929-40BDB626750E}" type="slidenum">
              <a:rPr lang="en-AU" smtClean="0"/>
              <a:t>3</a:t>
            </a:fld>
            <a:endParaRPr lang="en-AU"/>
          </a:p>
        </p:txBody>
      </p:sp>
      <p:sp>
        <p:nvSpPr>
          <p:cNvPr id="24" name="Footer Placeholder 60">
            <a:extLst>
              <a:ext uri="{FF2B5EF4-FFF2-40B4-BE49-F238E27FC236}">
                <a16:creationId xmlns:a16="http://schemas.microsoft.com/office/drawing/2014/main" id="{A7ADA1B2-902F-EBAC-DE1B-70B81A5F8332}"/>
              </a:ext>
            </a:extLst>
          </p:cNvPr>
          <p:cNvSpPr>
            <a:spLocks noGrp="1"/>
          </p:cNvSpPr>
          <p:nvPr>
            <p:ph type="ftr" sz="quarter" idx="11"/>
          </p:nvPr>
        </p:nvSpPr>
        <p:spPr>
          <a:xfrm>
            <a:off x="2996685" y="6420602"/>
            <a:ext cx="6697717" cy="270924"/>
          </a:xfrm>
        </p:spPr>
        <p:txBody>
          <a:bodyPr/>
          <a:lstStyle/>
          <a:p>
            <a:r>
              <a:rPr lang="en-AU" dirty="0"/>
              <a:t>ESO, </a:t>
            </a:r>
            <a:r>
              <a:rPr lang="en-AU" dirty="0" err="1"/>
              <a:t>Garching</a:t>
            </a:r>
            <a:r>
              <a:rPr lang="en-AU" dirty="0"/>
              <a:t>  |  Sruthi Suresh  |  </a:t>
            </a:r>
            <a:r>
              <a:rPr lang="en-AU" dirty="0" err="1"/>
              <a:t>sruthis@student.unimelb.edu</a:t>
            </a:r>
            <a:endParaRPr lang="en-AU" dirty="0"/>
          </a:p>
        </p:txBody>
      </p:sp>
    </p:spTree>
    <p:extLst>
      <p:ext uri="{BB962C8B-B14F-4D97-AF65-F5344CB8AC3E}">
        <p14:creationId xmlns:p14="http://schemas.microsoft.com/office/powerpoint/2010/main" val="252441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1"/>
                                        </p:tgtEl>
                                        <p:attrNameLst>
                                          <p:attrName>style.visibility</p:attrName>
                                        </p:attrNameLst>
                                      </p:cBhvr>
                                      <p:to>
                                        <p:strVal val="hidden"/>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42" presetClass="path" presetSubtype="0" accel="50000" decel="50000" fill="hold" grpId="0" nodeType="clickEffect">
                                  <p:stCondLst>
                                    <p:cond delay="0"/>
                                  </p:stCondLst>
                                  <p:childTnLst>
                                    <p:animMotion origin="layout" path="M -0.00651 0.01018 L -0.00013 0.27917 " pathEditMode="relative" rAng="0" ptsTypes="AA">
                                      <p:cBhvr>
                                        <p:cTn id="33" dur="2000" fill="hold"/>
                                        <p:tgtEl>
                                          <p:spTgt spid="10"/>
                                        </p:tgtEl>
                                        <p:attrNameLst>
                                          <p:attrName>ppt_x</p:attrName>
                                          <p:attrName>ppt_y</p:attrName>
                                        </p:attrNameLst>
                                      </p:cBhvr>
                                      <p:rCtr x="313" y="13449"/>
                                    </p:animMotion>
                                  </p:childTnLst>
                                </p:cTn>
                              </p:par>
                              <p:par>
                                <p:cTn id="34" presetID="1"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1">
                                            <p:txEl>
                                              <p:pRg st="0" end="0"/>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42" presetClass="path" presetSubtype="0" accel="50000" decel="50000" fill="hold" grpId="1" nodeType="clickEffect">
                                  <p:stCondLst>
                                    <p:cond delay="0"/>
                                  </p:stCondLst>
                                  <p:childTnLst>
                                    <p:animMotion origin="layout" path="M -0.00013 0.27917 L 0.00248 0.47708 " pathEditMode="relative" rAng="0" ptsTypes="AA">
                                      <p:cBhvr>
                                        <p:cTn id="43" dur="2000" fill="hold"/>
                                        <p:tgtEl>
                                          <p:spTgt spid="10"/>
                                        </p:tgtEl>
                                        <p:attrNameLst>
                                          <p:attrName>ppt_x</p:attrName>
                                          <p:attrName>ppt_y</p:attrName>
                                        </p:attrNameLst>
                                      </p:cBhvr>
                                      <p:rCtr x="130" y="9884"/>
                                    </p:animMotion>
                                  </p:childTnLst>
                                </p:cTn>
                              </p:par>
                              <p:par>
                                <p:cTn id="44" presetID="1"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8" grpId="0"/>
      <p:bldP spid="19" grpId="0"/>
      <p:bldP spid="23" grpId="0" build="allAtOnce"/>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79785-8489-D4CE-4C1E-41E4674C4AD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84FDF9E-BC64-C03F-E62F-B82D921397E7}"/>
              </a:ext>
            </a:extLst>
          </p:cNvPr>
          <p:cNvPicPr>
            <a:picLocks noChangeAspect="1"/>
          </p:cNvPicPr>
          <p:nvPr/>
        </p:nvPicPr>
        <p:blipFill>
          <a:blip r:embed="rId3"/>
          <a:stretch>
            <a:fillRect/>
          </a:stretch>
        </p:blipFill>
        <p:spPr>
          <a:xfrm>
            <a:off x="-25094" y="0"/>
            <a:ext cx="12242187" cy="6858000"/>
          </a:xfrm>
          <a:prstGeom prst="rect">
            <a:avLst/>
          </a:prstGeom>
        </p:spPr>
      </p:pic>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BC99EBDC-D3E4-0BFD-257A-C4AE27C2444C}"/>
              </a:ext>
            </a:extLst>
          </p:cNvPr>
          <p:cNvSpPr/>
          <p:nvPr/>
        </p:nvSpPr>
        <p:spPr>
          <a:xfrm>
            <a:off x="609600" y="4989"/>
            <a:ext cx="11582399"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ea typeface="微软雅黑" panose="020B0503020204020204" pitchFamily="34" charset="-122"/>
              <a:sym typeface="inpin heiti" panose="00000500000000000000" pitchFamily="2" charset="-122"/>
            </a:endParaRPr>
          </a:p>
        </p:txBody>
      </p:sp>
      <p:sp>
        <p:nvSpPr>
          <p:cNvPr id="18" name="Title 1">
            <a:extLst>
              <a:ext uri="{FF2B5EF4-FFF2-40B4-BE49-F238E27FC236}">
                <a16:creationId xmlns:a16="http://schemas.microsoft.com/office/drawing/2014/main" id="{79C45161-4AE7-F85B-4587-CCC711CA4F93}"/>
              </a:ext>
            </a:extLst>
          </p:cNvPr>
          <p:cNvSpPr txBox="1">
            <a:spLocks/>
          </p:cNvSpPr>
          <p:nvPr/>
        </p:nvSpPr>
        <p:spPr>
          <a:xfrm>
            <a:off x="129832" y="12436"/>
            <a:ext cx="4236876"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X-ray Sample</a:t>
            </a:r>
            <a:endParaRPr lang="en-US" sz="3600" dirty="0">
              <a:latin typeface="Bernard MT Condensed" panose="02050806060905020404" pitchFamily="18" charset="77"/>
              <a:cs typeface="Aharoni" panose="02010803020104030203" pitchFamily="2" charset="-79"/>
            </a:endParaRPr>
          </a:p>
        </p:txBody>
      </p:sp>
      <p:sp>
        <p:nvSpPr>
          <p:cNvPr id="7" name="Rectangle 6">
            <a:extLst>
              <a:ext uri="{FF2B5EF4-FFF2-40B4-BE49-F238E27FC236}">
                <a16:creationId xmlns:a16="http://schemas.microsoft.com/office/drawing/2014/main" id="{5D67CF7A-C66C-9E0B-EB14-98B518CE5000}"/>
              </a:ext>
            </a:extLst>
          </p:cNvPr>
          <p:cNvSpPr/>
          <p:nvPr/>
        </p:nvSpPr>
        <p:spPr>
          <a:xfrm flipV="1">
            <a:off x="1088323" y="969817"/>
            <a:ext cx="2319895" cy="90575"/>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E611BEB3-3530-CE5E-B2D3-84461595A5F0}"/>
              </a:ext>
            </a:extLst>
          </p:cNvPr>
          <p:cNvSpPr txBox="1">
            <a:spLocks/>
          </p:cNvSpPr>
          <p:nvPr/>
        </p:nvSpPr>
        <p:spPr>
          <a:xfrm>
            <a:off x="1088322" y="1313205"/>
            <a:ext cx="4016337" cy="4574978"/>
          </a:xfrm>
          <a:prstGeom prst="rect">
            <a:avLst/>
          </a:prstGeom>
        </p:spPr>
        <p:txBody>
          <a:bodyPr>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pPr>
            <a:r>
              <a:rPr lang="en-IN" dirty="0">
                <a:latin typeface="Times New Roman" panose="02020603050405020304" pitchFamily="18" charset="0"/>
                <a:cs typeface="Times New Roman" panose="02020603050405020304" pitchFamily="18" charset="0"/>
              </a:rPr>
              <a:t>X-ray detections for 674 sources</a:t>
            </a:r>
          </a:p>
          <a:p>
            <a:r>
              <a:rPr lang="en-AU" dirty="0">
                <a:solidFill>
                  <a:srgbClr val="080808"/>
                </a:solidFill>
                <a:latin typeface="Times New Roman" panose="02020603050405020304" pitchFamily="18" charset="0"/>
                <a:cs typeface="Times New Roman" panose="02020603050405020304" pitchFamily="18" charset="0"/>
              </a:rPr>
              <a:t>Around 60% of Type 2 are not detected in X-ray</a:t>
            </a:r>
          </a:p>
          <a:p>
            <a:pPr marL="0" indent="0">
              <a:buNone/>
            </a:pPr>
            <a:endParaRPr lang="en-AU" dirty="0">
              <a:solidFill>
                <a:srgbClr val="080808"/>
              </a:solidFill>
              <a:latin typeface="Times New Roman" panose="02020603050405020304" pitchFamily="18" charset="0"/>
              <a:cs typeface="Times New Roman" panose="02020603050405020304" pitchFamily="18" charset="0"/>
            </a:endParaRPr>
          </a:p>
          <a:p>
            <a:pPr>
              <a:lnSpc>
                <a:spcPct val="100000"/>
              </a:lnSpc>
              <a:spcBef>
                <a:spcPts val="600"/>
              </a:spcBef>
              <a:spcAft>
                <a:spcPts val="600"/>
              </a:spcAft>
            </a:pPr>
            <a:r>
              <a:rPr lang="en-US" dirty="0">
                <a:solidFill>
                  <a:srgbClr val="080808"/>
                </a:solidFill>
                <a:latin typeface="Times New Roman" panose="02020603050405020304" pitchFamily="18" charset="0"/>
                <a:cs typeface="Times New Roman" panose="02020603050405020304" pitchFamily="18" charset="0"/>
              </a:rPr>
              <a:t>Three possible reasons – </a:t>
            </a:r>
          </a:p>
          <a:p>
            <a:pPr lvl="1">
              <a:lnSpc>
                <a:spcPct val="100000"/>
              </a:lnSpc>
              <a:spcBef>
                <a:spcPts val="600"/>
              </a:spcBef>
              <a:spcAft>
                <a:spcPts val="600"/>
              </a:spcAft>
            </a:pPr>
            <a:r>
              <a:rPr lang="en-US" dirty="0">
                <a:solidFill>
                  <a:srgbClr val="080808"/>
                </a:solidFill>
                <a:latin typeface="Times New Roman" panose="02020603050405020304" pitchFamily="18" charset="0"/>
                <a:cs typeface="Times New Roman" panose="02020603050405020304" pitchFamily="18" charset="0"/>
              </a:rPr>
              <a:t>X-ray emission falls below detection limits</a:t>
            </a:r>
          </a:p>
          <a:p>
            <a:pPr lvl="1">
              <a:lnSpc>
                <a:spcPct val="100000"/>
              </a:lnSpc>
              <a:spcBef>
                <a:spcPts val="600"/>
              </a:spcBef>
              <a:spcAft>
                <a:spcPts val="600"/>
              </a:spcAft>
            </a:pPr>
            <a:r>
              <a:rPr lang="en-US" dirty="0">
                <a:solidFill>
                  <a:srgbClr val="080808"/>
                </a:solidFill>
                <a:latin typeface="Times New Roman" panose="02020603050405020304" pitchFamily="18" charset="0"/>
                <a:cs typeface="Times New Roman" panose="02020603050405020304" pitchFamily="18" charset="0"/>
              </a:rPr>
              <a:t>X-ray absorbed by intervening material</a:t>
            </a:r>
          </a:p>
          <a:p>
            <a:pPr lvl="1">
              <a:lnSpc>
                <a:spcPct val="100000"/>
              </a:lnSpc>
              <a:spcBef>
                <a:spcPts val="600"/>
              </a:spcBef>
              <a:spcAft>
                <a:spcPts val="600"/>
              </a:spcAft>
            </a:pPr>
            <a:r>
              <a:rPr lang="en-US" dirty="0">
                <a:solidFill>
                  <a:srgbClr val="080808"/>
                </a:solidFill>
                <a:latin typeface="Times New Roman" panose="02020603050405020304" pitchFamily="18" charset="0"/>
                <a:cs typeface="Times New Roman" panose="02020603050405020304" pitchFamily="18" charset="0"/>
              </a:rPr>
              <a:t>Little or no X-ray emission</a:t>
            </a:r>
          </a:p>
          <a:p>
            <a:pPr lvl="1">
              <a:lnSpc>
                <a:spcPct val="160000"/>
              </a:lnSpc>
            </a:pPr>
            <a:endParaRPr lang="en-US" dirty="0">
              <a:solidFill>
                <a:srgbClr val="080808"/>
              </a:solidFill>
              <a:latin typeface="Times New Roman" panose="020206030504050203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679B4DDA-59B9-E5BC-DA1C-CAB73F3D1359}"/>
              </a:ext>
            </a:extLst>
          </p:cNvPr>
          <p:cNvPicPr>
            <a:picLocks noChangeAspect="1"/>
          </p:cNvPicPr>
          <p:nvPr/>
        </p:nvPicPr>
        <p:blipFill>
          <a:blip r:embed="rId4"/>
          <a:stretch>
            <a:fillRect/>
          </a:stretch>
        </p:blipFill>
        <p:spPr>
          <a:xfrm>
            <a:off x="5306290" y="155145"/>
            <a:ext cx="6755877" cy="3933691"/>
          </a:xfrm>
          <a:prstGeom prst="rect">
            <a:avLst/>
          </a:prstGeom>
        </p:spPr>
      </p:pic>
      <p:pic>
        <p:nvPicPr>
          <p:cNvPr id="25" name="Picture 24">
            <a:extLst>
              <a:ext uri="{FF2B5EF4-FFF2-40B4-BE49-F238E27FC236}">
                <a16:creationId xmlns:a16="http://schemas.microsoft.com/office/drawing/2014/main" id="{0C571D18-2CEC-1544-F459-1FB6A6B56B62}"/>
              </a:ext>
            </a:extLst>
          </p:cNvPr>
          <p:cNvPicPr>
            <a:picLocks noChangeAspect="1"/>
          </p:cNvPicPr>
          <p:nvPr/>
        </p:nvPicPr>
        <p:blipFill>
          <a:blip r:embed="rId5"/>
          <a:stretch>
            <a:fillRect/>
          </a:stretch>
        </p:blipFill>
        <p:spPr>
          <a:xfrm>
            <a:off x="5583381" y="3271344"/>
            <a:ext cx="6441506" cy="3116857"/>
          </a:xfrm>
          <a:prstGeom prst="rect">
            <a:avLst/>
          </a:prstGeom>
        </p:spPr>
      </p:pic>
      <p:pic>
        <p:nvPicPr>
          <p:cNvPr id="26" name="Picture 25">
            <a:extLst>
              <a:ext uri="{FF2B5EF4-FFF2-40B4-BE49-F238E27FC236}">
                <a16:creationId xmlns:a16="http://schemas.microsoft.com/office/drawing/2014/main" id="{82D099E3-3BCA-96C4-3779-520A1C7BBC88}"/>
              </a:ext>
            </a:extLst>
          </p:cNvPr>
          <p:cNvPicPr>
            <a:picLocks noChangeAspect="1"/>
          </p:cNvPicPr>
          <p:nvPr/>
        </p:nvPicPr>
        <p:blipFill>
          <a:blip r:embed="rId6"/>
          <a:stretch>
            <a:fillRect/>
          </a:stretch>
        </p:blipFill>
        <p:spPr>
          <a:xfrm>
            <a:off x="6400799" y="255373"/>
            <a:ext cx="4572000" cy="3073400"/>
          </a:xfrm>
          <a:prstGeom prst="rect">
            <a:avLst/>
          </a:prstGeom>
        </p:spPr>
      </p:pic>
      <p:sp>
        <p:nvSpPr>
          <p:cNvPr id="27" name="TextBox 26">
            <a:extLst>
              <a:ext uri="{FF2B5EF4-FFF2-40B4-BE49-F238E27FC236}">
                <a16:creationId xmlns:a16="http://schemas.microsoft.com/office/drawing/2014/main" id="{D6A7AC75-B5E3-D2C9-5FB3-82A176F870ED}"/>
              </a:ext>
            </a:extLst>
          </p:cNvPr>
          <p:cNvSpPr txBox="1"/>
          <p:nvPr/>
        </p:nvSpPr>
        <p:spPr>
          <a:xfrm>
            <a:off x="1084118" y="5443936"/>
            <a:ext cx="4648200" cy="830997"/>
          </a:xfrm>
          <a:custGeom>
            <a:avLst/>
            <a:gdLst>
              <a:gd name="csX0" fmla="*/ 0 w 4648200"/>
              <a:gd name="csY0" fmla="*/ 0 h 830997"/>
              <a:gd name="csX1" fmla="*/ 581025 w 4648200"/>
              <a:gd name="csY1" fmla="*/ 0 h 830997"/>
              <a:gd name="csX2" fmla="*/ 1069086 w 4648200"/>
              <a:gd name="csY2" fmla="*/ 0 h 830997"/>
              <a:gd name="csX3" fmla="*/ 1743075 w 4648200"/>
              <a:gd name="csY3" fmla="*/ 0 h 830997"/>
              <a:gd name="csX4" fmla="*/ 2277618 w 4648200"/>
              <a:gd name="csY4" fmla="*/ 0 h 830997"/>
              <a:gd name="csX5" fmla="*/ 2765679 w 4648200"/>
              <a:gd name="csY5" fmla="*/ 0 h 830997"/>
              <a:gd name="csX6" fmla="*/ 3207258 w 4648200"/>
              <a:gd name="csY6" fmla="*/ 0 h 830997"/>
              <a:gd name="csX7" fmla="*/ 3881247 w 4648200"/>
              <a:gd name="csY7" fmla="*/ 0 h 830997"/>
              <a:gd name="csX8" fmla="*/ 4648200 w 4648200"/>
              <a:gd name="csY8" fmla="*/ 0 h 830997"/>
              <a:gd name="csX9" fmla="*/ 4648200 w 4648200"/>
              <a:gd name="csY9" fmla="*/ 415499 h 830997"/>
              <a:gd name="csX10" fmla="*/ 4648200 w 4648200"/>
              <a:gd name="csY10" fmla="*/ 830997 h 830997"/>
              <a:gd name="csX11" fmla="*/ 4020693 w 4648200"/>
              <a:gd name="csY11" fmla="*/ 830997 h 830997"/>
              <a:gd name="csX12" fmla="*/ 3393186 w 4648200"/>
              <a:gd name="csY12" fmla="*/ 830997 h 830997"/>
              <a:gd name="csX13" fmla="*/ 2858643 w 4648200"/>
              <a:gd name="csY13" fmla="*/ 830997 h 830997"/>
              <a:gd name="csX14" fmla="*/ 2277618 w 4648200"/>
              <a:gd name="csY14" fmla="*/ 830997 h 830997"/>
              <a:gd name="csX15" fmla="*/ 1743075 w 4648200"/>
              <a:gd name="csY15" fmla="*/ 830997 h 830997"/>
              <a:gd name="csX16" fmla="*/ 1115568 w 4648200"/>
              <a:gd name="csY16" fmla="*/ 830997 h 830997"/>
              <a:gd name="csX17" fmla="*/ 0 w 4648200"/>
              <a:gd name="csY17" fmla="*/ 830997 h 830997"/>
              <a:gd name="csX18" fmla="*/ 0 w 4648200"/>
              <a:gd name="csY18" fmla="*/ 432118 h 830997"/>
              <a:gd name="csX19" fmla="*/ 0 w 4648200"/>
              <a:gd name="csY19" fmla="*/ 0 h 8309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4648200" h="830997" fill="none" extrusionOk="0">
                <a:moveTo>
                  <a:pt x="0" y="0"/>
                </a:moveTo>
                <a:cubicBezTo>
                  <a:pt x="163134" y="-3899"/>
                  <a:pt x="418844" y="69587"/>
                  <a:pt x="581025" y="0"/>
                </a:cubicBezTo>
                <a:cubicBezTo>
                  <a:pt x="743207" y="-69587"/>
                  <a:pt x="934080" y="16316"/>
                  <a:pt x="1069086" y="0"/>
                </a:cubicBezTo>
                <a:cubicBezTo>
                  <a:pt x="1204092" y="-16316"/>
                  <a:pt x="1460027" y="53871"/>
                  <a:pt x="1743075" y="0"/>
                </a:cubicBezTo>
                <a:cubicBezTo>
                  <a:pt x="2026123" y="-53871"/>
                  <a:pt x="2067875" y="28710"/>
                  <a:pt x="2277618" y="0"/>
                </a:cubicBezTo>
                <a:cubicBezTo>
                  <a:pt x="2487361" y="-28710"/>
                  <a:pt x="2650799" y="37485"/>
                  <a:pt x="2765679" y="0"/>
                </a:cubicBezTo>
                <a:cubicBezTo>
                  <a:pt x="2880559" y="-37485"/>
                  <a:pt x="3033156" y="31932"/>
                  <a:pt x="3207258" y="0"/>
                </a:cubicBezTo>
                <a:cubicBezTo>
                  <a:pt x="3381360" y="-31932"/>
                  <a:pt x="3591540" y="74013"/>
                  <a:pt x="3881247" y="0"/>
                </a:cubicBezTo>
                <a:cubicBezTo>
                  <a:pt x="4170954" y="-74013"/>
                  <a:pt x="4493161" y="61878"/>
                  <a:pt x="4648200" y="0"/>
                </a:cubicBezTo>
                <a:cubicBezTo>
                  <a:pt x="4690997" y="188179"/>
                  <a:pt x="4634656" y="276407"/>
                  <a:pt x="4648200" y="415499"/>
                </a:cubicBezTo>
                <a:cubicBezTo>
                  <a:pt x="4661744" y="554591"/>
                  <a:pt x="4636961" y="623335"/>
                  <a:pt x="4648200" y="830997"/>
                </a:cubicBezTo>
                <a:cubicBezTo>
                  <a:pt x="4514465" y="879177"/>
                  <a:pt x="4230033" y="811453"/>
                  <a:pt x="4020693" y="830997"/>
                </a:cubicBezTo>
                <a:cubicBezTo>
                  <a:pt x="3811353" y="850541"/>
                  <a:pt x="3556987" y="766397"/>
                  <a:pt x="3393186" y="830997"/>
                </a:cubicBezTo>
                <a:cubicBezTo>
                  <a:pt x="3229385" y="895597"/>
                  <a:pt x="2998885" y="814984"/>
                  <a:pt x="2858643" y="830997"/>
                </a:cubicBezTo>
                <a:cubicBezTo>
                  <a:pt x="2718401" y="847010"/>
                  <a:pt x="2542627" y="805589"/>
                  <a:pt x="2277618" y="830997"/>
                </a:cubicBezTo>
                <a:cubicBezTo>
                  <a:pt x="2012610" y="856405"/>
                  <a:pt x="1995628" y="768913"/>
                  <a:pt x="1743075" y="830997"/>
                </a:cubicBezTo>
                <a:cubicBezTo>
                  <a:pt x="1490522" y="893081"/>
                  <a:pt x="1374380" y="776684"/>
                  <a:pt x="1115568" y="830997"/>
                </a:cubicBezTo>
                <a:cubicBezTo>
                  <a:pt x="856756" y="885310"/>
                  <a:pt x="504023" y="711045"/>
                  <a:pt x="0" y="830997"/>
                </a:cubicBezTo>
                <a:cubicBezTo>
                  <a:pt x="-23539" y="727546"/>
                  <a:pt x="37175" y="569887"/>
                  <a:pt x="0" y="432118"/>
                </a:cubicBezTo>
                <a:cubicBezTo>
                  <a:pt x="-37175" y="294349"/>
                  <a:pt x="49480" y="156544"/>
                  <a:pt x="0" y="0"/>
                </a:cubicBezTo>
                <a:close/>
              </a:path>
              <a:path w="4648200" h="830997" stroke="0" extrusionOk="0">
                <a:moveTo>
                  <a:pt x="0" y="0"/>
                </a:moveTo>
                <a:cubicBezTo>
                  <a:pt x="302423" y="-69238"/>
                  <a:pt x="533251" y="54818"/>
                  <a:pt x="673989" y="0"/>
                </a:cubicBezTo>
                <a:cubicBezTo>
                  <a:pt x="814727" y="-54818"/>
                  <a:pt x="1009646" y="5185"/>
                  <a:pt x="1255014" y="0"/>
                </a:cubicBezTo>
                <a:cubicBezTo>
                  <a:pt x="1500383" y="-5185"/>
                  <a:pt x="1664182" y="68510"/>
                  <a:pt x="1836039" y="0"/>
                </a:cubicBezTo>
                <a:cubicBezTo>
                  <a:pt x="2007896" y="-68510"/>
                  <a:pt x="2158315" y="7549"/>
                  <a:pt x="2324100" y="0"/>
                </a:cubicBezTo>
                <a:cubicBezTo>
                  <a:pt x="2489885" y="-7549"/>
                  <a:pt x="2572974" y="14476"/>
                  <a:pt x="2812161" y="0"/>
                </a:cubicBezTo>
                <a:cubicBezTo>
                  <a:pt x="3051348" y="-14476"/>
                  <a:pt x="3328158" y="62905"/>
                  <a:pt x="3486150" y="0"/>
                </a:cubicBezTo>
                <a:cubicBezTo>
                  <a:pt x="3644142" y="-62905"/>
                  <a:pt x="3780435" y="8546"/>
                  <a:pt x="4067175" y="0"/>
                </a:cubicBezTo>
                <a:cubicBezTo>
                  <a:pt x="4353916" y="-8546"/>
                  <a:pt x="4461623" y="49522"/>
                  <a:pt x="4648200" y="0"/>
                </a:cubicBezTo>
                <a:cubicBezTo>
                  <a:pt x="4653180" y="118276"/>
                  <a:pt x="4637170" y="267924"/>
                  <a:pt x="4648200" y="423808"/>
                </a:cubicBezTo>
                <a:cubicBezTo>
                  <a:pt x="4659230" y="579692"/>
                  <a:pt x="4624072" y="647149"/>
                  <a:pt x="4648200" y="830997"/>
                </a:cubicBezTo>
                <a:cubicBezTo>
                  <a:pt x="4417655" y="834776"/>
                  <a:pt x="4345860" y="783486"/>
                  <a:pt x="4160139" y="830997"/>
                </a:cubicBezTo>
                <a:cubicBezTo>
                  <a:pt x="3974418" y="878508"/>
                  <a:pt x="3922728" y="786857"/>
                  <a:pt x="3718560" y="830997"/>
                </a:cubicBezTo>
                <a:cubicBezTo>
                  <a:pt x="3514392" y="875137"/>
                  <a:pt x="3352308" y="799695"/>
                  <a:pt x="3230499" y="830997"/>
                </a:cubicBezTo>
                <a:cubicBezTo>
                  <a:pt x="3108690" y="862299"/>
                  <a:pt x="2926427" y="761643"/>
                  <a:pt x="2649474" y="830997"/>
                </a:cubicBezTo>
                <a:cubicBezTo>
                  <a:pt x="2372521" y="900351"/>
                  <a:pt x="2318280" y="809330"/>
                  <a:pt x="2207895" y="830997"/>
                </a:cubicBezTo>
                <a:cubicBezTo>
                  <a:pt x="2097510" y="852664"/>
                  <a:pt x="1912421" y="824826"/>
                  <a:pt x="1626870" y="830997"/>
                </a:cubicBezTo>
                <a:cubicBezTo>
                  <a:pt x="1341319" y="837168"/>
                  <a:pt x="1361307" y="827428"/>
                  <a:pt x="1185291" y="830997"/>
                </a:cubicBezTo>
                <a:cubicBezTo>
                  <a:pt x="1009275" y="834566"/>
                  <a:pt x="952106" y="799921"/>
                  <a:pt x="743712" y="830997"/>
                </a:cubicBezTo>
                <a:cubicBezTo>
                  <a:pt x="535318" y="862073"/>
                  <a:pt x="277511" y="742710"/>
                  <a:pt x="0" y="830997"/>
                </a:cubicBezTo>
                <a:cubicBezTo>
                  <a:pt x="-34267" y="630457"/>
                  <a:pt x="32224" y="539932"/>
                  <a:pt x="0" y="423808"/>
                </a:cubicBezTo>
                <a:cubicBezTo>
                  <a:pt x="-32224" y="307684"/>
                  <a:pt x="21457" y="154548"/>
                  <a:pt x="0" y="0"/>
                </a:cubicBezTo>
                <a:close/>
              </a:path>
            </a:pathLst>
          </a:custGeom>
          <a:solidFill>
            <a:srgbClr val="D3E4FF">
              <a:alpha val="65882"/>
            </a:srgbClr>
          </a:solidFill>
          <a:ln>
            <a:solidFill>
              <a:schemeClr val="tx1"/>
            </a:solidFill>
            <a:extLst>
              <a:ext uri="{C807C97D-BFC1-408E-A445-0C87EB9F89A2}">
                <ask:lineSketchStyleProps xmlns:ask="http://schemas.microsoft.com/office/drawing/2018/sketchyshapes" sd="661058248">
                  <a:prstGeom prst="rect">
                    <a:avLst/>
                  </a:prstGeom>
                  <ask:type>
                    <ask:lineSketchScribble/>
                  </ask:type>
                </ask:lineSketchStyleProps>
              </a:ext>
            </a:extLst>
          </a:ln>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~500 Type 2 AGN have intrinsically low X-ray emission</a:t>
            </a:r>
          </a:p>
        </p:txBody>
      </p:sp>
      <p:pic>
        <p:nvPicPr>
          <p:cNvPr id="30" name="Picture 4" descr="Takeout or takeaway food icon – Royalty-Free Vector | VectorStock">
            <a:extLst>
              <a:ext uri="{FF2B5EF4-FFF2-40B4-BE49-F238E27FC236}">
                <a16:creationId xmlns:a16="http://schemas.microsoft.com/office/drawing/2014/main" id="{FB70AB90-FAAC-70A9-EE1F-82B07D07C0E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020" t="12068" r="15020" b="19593"/>
          <a:stretch>
            <a:fillRect/>
          </a:stretch>
        </p:blipFill>
        <p:spPr bwMode="auto">
          <a:xfrm>
            <a:off x="5353347" y="4481872"/>
            <a:ext cx="959574" cy="1011112"/>
          </a:xfrm>
          <a:prstGeom prst="rect">
            <a:avLst/>
          </a:prstGeom>
          <a:noFill/>
          <a:extLst>
            <a:ext uri="{909E8E84-426E-40DD-AFC4-6F175D3DCCD1}">
              <a14:hiddenFill xmlns:a14="http://schemas.microsoft.com/office/drawing/2010/main">
                <a:solidFill>
                  <a:srgbClr val="FFFFFF"/>
                </a:solidFill>
              </a14:hiddenFill>
            </a:ext>
          </a:extLst>
        </p:spPr>
      </p:pic>
      <p:sp>
        <p:nvSpPr>
          <p:cNvPr id="31" name="Date Placeholder 30">
            <a:extLst>
              <a:ext uri="{FF2B5EF4-FFF2-40B4-BE49-F238E27FC236}">
                <a16:creationId xmlns:a16="http://schemas.microsoft.com/office/drawing/2014/main" id="{4A3F2EC5-8936-F7BC-4CFF-21AB01D08E25}"/>
              </a:ext>
            </a:extLst>
          </p:cNvPr>
          <p:cNvSpPr>
            <a:spLocks noGrp="1"/>
          </p:cNvSpPr>
          <p:nvPr>
            <p:ph type="dt" sz="half" idx="10"/>
          </p:nvPr>
        </p:nvSpPr>
        <p:spPr/>
        <p:txBody>
          <a:bodyPr/>
          <a:lstStyle/>
          <a:p>
            <a:r>
              <a:rPr lang="en-AU" dirty="0"/>
              <a:t>16/09/2026</a:t>
            </a:r>
          </a:p>
        </p:txBody>
      </p:sp>
      <p:sp>
        <p:nvSpPr>
          <p:cNvPr id="33" name="Slide Number Placeholder 32">
            <a:extLst>
              <a:ext uri="{FF2B5EF4-FFF2-40B4-BE49-F238E27FC236}">
                <a16:creationId xmlns:a16="http://schemas.microsoft.com/office/drawing/2014/main" id="{65F0794D-9574-186F-0EAD-0770AF350D8B}"/>
              </a:ext>
            </a:extLst>
          </p:cNvPr>
          <p:cNvSpPr>
            <a:spLocks noGrp="1"/>
          </p:cNvSpPr>
          <p:nvPr>
            <p:ph type="sldNum" sz="quarter" idx="12"/>
          </p:nvPr>
        </p:nvSpPr>
        <p:spPr/>
        <p:txBody>
          <a:bodyPr/>
          <a:lstStyle/>
          <a:p>
            <a:fld id="{6EC30820-196C-8343-9929-40BDB626750E}" type="slidenum">
              <a:rPr lang="en-AU" smtClean="0"/>
              <a:t>4</a:t>
            </a:fld>
            <a:endParaRPr lang="en-AU"/>
          </a:p>
        </p:txBody>
      </p:sp>
      <p:sp>
        <p:nvSpPr>
          <p:cNvPr id="34" name="Footer Placeholder 60">
            <a:extLst>
              <a:ext uri="{FF2B5EF4-FFF2-40B4-BE49-F238E27FC236}">
                <a16:creationId xmlns:a16="http://schemas.microsoft.com/office/drawing/2014/main" id="{F03D4B8E-454F-1F7A-901E-73107A7A749C}"/>
              </a:ext>
            </a:extLst>
          </p:cNvPr>
          <p:cNvSpPr>
            <a:spLocks noGrp="1"/>
          </p:cNvSpPr>
          <p:nvPr>
            <p:ph type="ftr" sz="quarter" idx="11"/>
          </p:nvPr>
        </p:nvSpPr>
        <p:spPr>
          <a:xfrm>
            <a:off x="2996685" y="6420602"/>
            <a:ext cx="6697717" cy="270924"/>
          </a:xfrm>
        </p:spPr>
        <p:txBody>
          <a:bodyPr/>
          <a:lstStyle/>
          <a:p>
            <a:r>
              <a:rPr lang="en-AU" dirty="0"/>
              <a:t>ESO, </a:t>
            </a:r>
            <a:r>
              <a:rPr lang="en-AU" dirty="0" err="1"/>
              <a:t>Garching</a:t>
            </a:r>
            <a:r>
              <a:rPr lang="en-AU" dirty="0"/>
              <a:t>  |  Sruthi Suresh  |  </a:t>
            </a:r>
            <a:r>
              <a:rPr lang="en-AU" dirty="0" err="1"/>
              <a:t>sruthis@student.unimelb.edu</a:t>
            </a:r>
            <a:endParaRPr lang="en-AU" dirty="0"/>
          </a:p>
        </p:txBody>
      </p:sp>
    </p:spTree>
    <p:extLst>
      <p:ext uri="{BB962C8B-B14F-4D97-AF65-F5344CB8AC3E}">
        <p14:creationId xmlns:p14="http://schemas.microsoft.com/office/powerpoint/2010/main" val="276331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0"/>
                                  </p:iterate>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lt">
                                    <p:tmAbs val="0"/>
                                  </p:iterate>
                                  <p:childTnLst>
                                    <p:set>
                                      <p:cBhvr>
                                        <p:cTn id="2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6" presetClass="emph" presetSubtype="0" fill="hold" nodeType="clickEffect">
                                  <p:stCondLst>
                                    <p:cond delay="0"/>
                                  </p:stCondLst>
                                  <p:iterate type="lt">
                                    <p:tmPct val="4000"/>
                                  </p:iterate>
                                  <p:childTnLst>
                                    <p:set>
                                      <p:cBhvr override="childStyle">
                                        <p:cTn id="42" dur="500" fill="hold"/>
                                        <p:tgtEl>
                                          <p:spTgt spid="12">
                                            <p:txEl>
                                              <p:pRg st="4" end="4"/>
                                            </p:txEl>
                                          </p:spTgt>
                                        </p:tgtEl>
                                        <p:attrNameLst>
                                          <p:attrName>style.color</p:attrName>
                                        </p:attrNameLst>
                                      </p:cBhvr>
                                      <p:to>
                                        <p:clrVal>
                                          <a:schemeClr val="accent2"/>
                                        </p:clrVal>
                                      </p:to>
                                    </p:set>
                                    <p:set>
                                      <p:cBhvr>
                                        <p:cTn id="43" dur="500" fill="hold"/>
                                        <p:tgtEl>
                                          <p:spTgt spid="12">
                                            <p:txEl>
                                              <p:pRg st="4" end="4"/>
                                            </p:txEl>
                                          </p:spTgt>
                                        </p:tgtEl>
                                        <p:attrNameLst>
                                          <p:attrName>fillcolor</p:attrName>
                                        </p:attrNameLst>
                                      </p:cBhvr>
                                      <p:to>
                                        <p:clrVal>
                                          <a:schemeClr val="accent2"/>
                                        </p:clrVal>
                                      </p:to>
                                    </p:set>
                                    <p:set>
                                      <p:cBhvr>
                                        <p:cTn id="44" dur="500" fill="hold"/>
                                        <p:tgtEl>
                                          <p:spTgt spid="12">
                                            <p:txEl>
                                              <p:pRg st="4" end="4"/>
                                            </p:txEl>
                                          </p:spTgt>
                                        </p:tgtEl>
                                        <p:attrNameLst>
                                          <p:attrName>fill.type</p:attrName>
                                        </p:attrNameLst>
                                      </p:cBhvr>
                                      <p:to>
                                        <p:strVal val="solid"/>
                                      </p:to>
                                    </p:set>
                                  </p:childTnLst>
                                </p:cTn>
                              </p:par>
                              <p:par>
                                <p:cTn id="45" presetID="16" presetClass="emph" presetSubtype="0" fill="hold" nodeType="withEffect">
                                  <p:stCondLst>
                                    <p:cond delay="0"/>
                                  </p:stCondLst>
                                  <p:iterate type="lt">
                                    <p:tmPct val="4000"/>
                                  </p:iterate>
                                  <p:childTnLst>
                                    <p:set>
                                      <p:cBhvr override="childStyle">
                                        <p:cTn id="46" dur="500" fill="hold"/>
                                        <p:tgtEl>
                                          <p:spTgt spid="12">
                                            <p:txEl>
                                              <p:pRg st="5" end="5"/>
                                            </p:txEl>
                                          </p:spTgt>
                                        </p:tgtEl>
                                        <p:attrNameLst>
                                          <p:attrName>style.color</p:attrName>
                                        </p:attrNameLst>
                                      </p:cBhvr>
                                      <p:to>
                                        <p:clrVal>
                                          <a:schemeClr val="accent2"/>
                                        </p:clrVal>
                                      </p:to>
                                    </p:set>
                                    <p:set>
                                      <p:cBhvr>
                                        <p:cTn id="47" dur="500" fill="hold"/>
                                        <p:tgtEl>
                                          <p:spTgt spid="12">
                                            <p:txEl>
                                              <p:pRg st="5" end="5"/>
                                            </p:txEl>
                                          </p:spTgt>
                                        </p:tgtEl>
                                        <p:attrNameLst>
                                          <p:attrName>fillcolor</p:attrName>
                                        </p:attrNameLst>
                                      </p:cBhvr>
                                      <p:to>
                                        <p:clrVal>
                                          <a:schemeClr val="accent2"/>
                                        </p:clrVal>
                                      </p:to>
                                    </p:set>
                                    <p:set>
                                      <p:cBhvr>
                                        <p:cTn id="48" dur="500" fill="hold"/>
                                        <p:tgtEl>
                                          <p:spTgt spid="12">
                                            <p:txEl>
                                              <p:pRg st="5" end="5"/>
                                            </p:txEl>
                                          </p:spTgt>
                                        </p:tgtEl>
                                        <p:attrNameLst>
                                          <p:attrName>fill.type</p:attrName>
                                        </p:attrNameLst>
                                      </p:cBhvr>
                                      <p:to>
                                        <p:strVal val="solid"/>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nodeType="afterEffect">
                                  <p:stCondLst>
                                    <p:cond delay="0"/>
                                  </p:stCondLst>
                                  <p:childTnLst>
                                    <p:set>
                                      <p:cBhvr>
                                        <p:cTn id="5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allAtOnce"/>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716A61-0130-56CF-1092-2377136E6ADF}"/>
              </a:ext>
            </a:extLst>
          </p:cNvPr>
          <p:cNvPicPr>
            <a:picLocks noChangeAspect="1"/>
          </p:cNvPicPr>
          <p:nvPr/>
        </p:nvPicPr>
        <p:blipFill>
          <a:blip r:embed="rId3"/>
          <a:stretch>
            <a:fillRect/>
          </a:stretch>
        </p:blipFill>
        <p:spPr>
          <a:xfrm>
            <a:off x="-25094" y="0"/>
            <a:ext cx="12242187" cy="6858000"/>
          </a:xfrm>
          <a:prstGeom prst="rect">
            <a:avLst/>
          </a:prstGeom>
        </p:spPr>
      </p:pic>
      <p:sp>
        <p:nvSpPr>
          <p:cNvPr id="7" name="Rectangle 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DE2EEAD4-7183-FD92-CF5E-2599D1933F91}"/>
              </a:ext>
            </a:extLst>
          </p:cNvPr>
          <p:cNvSpPr/>
          <p:nvPr/>
        </p:nvSpPr>
        <p:spPr>
          <a:xfrm>
            <a:off x="1669087" y="-1"/>
            <a:ext cx="10522913" cy="6858001"/>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ea typeface="微软雅黑" panose="020B0503020204020204" pitchFamily="34" charset="-122"/>
              <a:sym typeface="inpin heiti" panose="00000500000000000000" pitchFamily="2" charset="-122"/>
            </a:endParaRPr>
          </a:p>
        </p:txBody>
      </p:sp>
      <p:sp>
        <p:nvSpPr>
          <p:cNvPr id="6" name="TextBox 5">
            <a:extLst>
              <a:ext uri="{FF2B5EF4-FFF2-40B4-BE49-F238E27FC236}">
                <a16:creationId xmlns:a16="http://schemas.microsoft.com/office/drawing/2014/main" id="{9D9245A6-E171-124B-D94B-0480CF9E8F0B}"/>
              </a:ext>
            </a:extLst>
          </p:cNvPr>
          <p:cNvSpPr txBox="1"/>
          <p:nvPr/>
        </p:nvSpPr>
        <p:spPr>
          <a:xfrm>
            <a:off x="8028485" y="4570925"/>
            <a:ext cx="3659327" cy="1569660"/>
          </a:xfrm>
          <a:custGeom>
            <a:avLst/>
            <a:gdLst>
              <a:gd name="csX0" fmla="*/ 0 w 3659327"/>
              <a:gd name="csY0" fmla="*/ 0 h 1569660"/>
              <a:gd name="csX1" fmla="*/ 522761 w 3659327"/>
              <a:gd name="csY1" fmla="*/ 0 h 1569660"/>
              <a:gd name="csX2" fmla="*/ 972335 w 3659327"/>
              <a:gd name="csY2" fmla="*/ 0 h 1569660"/>
              <a:gd name="csX3" fmla="*/ 1568283 w 3659327"/>
              <a:gd name="csY3" fmla="*/ 0 h 1569660"/>
              <a:gd name="csX4" fmla="*/ 2054451 w 3659327"/>
              <a:gd name="csY4" fmla="*/ 0 h 1569660"/>
              <a:gd name="csX5" fmla="*/ 2504025 w 3659327"/>
              <a:gd name="csY5" fmla="*/ 0 h 1569660"/>
              <a:gd name="csX6" fmla="*/ 2917006 w 3659327"/>
              <a:gd name="csY6" fmla="*/ 0 h 1569660"/>
              <a:gd name="csX7" fmla="*/ 3659327 w 3659327"/>
              <a:gd name="csY7" fmla="*/ 0 h 1569660"/>
              <a:gd name="csX8" fmla="*/ 3659327 w 3659327"/>
              <a:gd name="csY8" fmla="*/ 507523 h 1569660"/>
              <a:gd name="csX9" fmla="*/ 3659327 w 3659327"/>
              <a:gd name="csY9" fmla="*/ 999350 h 1569660"/>
              <a:gd name="csX10" fmla="*/ 3659327 w 3659327"/>
              <a:gd name="csY10" fmla="*/ 1569660 h 1569660"/>
              <a:gd name="csX11" fmla="*/ 3099973 w 3659327"/>
              <a:gd name="csY11" fmla="*/ 1569660 h 1569660"/>
              <a:gd name="csX12" fmla="*/ 2540618 w 3659327"/>
              <a:gd name="csY12" fmla="*/ 1569660 h 1569660"/>
              <a:gd name="csX13" fmla="*/ 2054451 w 3659327"/>
              <a:gd name="csY13" fmla="*/ 1569660 h 1569660"/>
              <a:gd name="csX14" fmla="*/ 1531690 w 3659327"/>
              <a:gd name="csY14" fmla="*/ 1569660 h 1569660"/>
              <a:gd name="csX15" fmla="*/ 1045522 w 3659327"/>
              <a:gd name="csY15" fmla="*/ 1569660 h 1569660"/>
              <a:gd name="csX16" fmla="*/ 486168 w 3659327"/>
              <a:gd name="csY16" fmla="*/ 1569660 h 1569660"/>
              <a:gd name="csX17" fmla="*/ 0 w 3659327"/>
              <a:gd name="csY17" fmla="*/ 1569660 h 1569660"/>
              <a:gd name="csX18" fmla="*/ 0 w 3659327"/>
              <a:gd name="csY18" fmla="*/ 1077833 h 1569660"/>
              <a:gd name="csX19" fmla="*/ 0 w 3659327"/>
              <a:gd name="csY19" fmla="*/ 586006 h 1569660"/>
              <a:gd name="csX20" fmla="*/ 0 w 3659327"/>
              <a:gd name="csY20" fmla="*/ 0 h 15696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659327" h="1569660" fill="none" extrusionOk="0">
                <a:moveTo>
                  <a:pt x="0" y="0"/>
                </a:moveTo>
                <a:cubicBezTo>
                  <a:pt x="180349" y="-36143"/>
                  <a:pt x="340631" y="9226"/>
                  <a:pt x="522761" y="0"/>
                </a:cubicBezTo>
                <a:cubicBezTo>
                  <a:pt x="704891" y="-9226"/>
                  <a:pt x="777177" y="32473"/>
                  <a:pt x="972335" y="0"/>
                </a:cubicBezTo>
                <a:cubicBezTo>
                  <a:pt x="1167493" y="-32473"/>
                  <a:pt x="1339905" y="24926"/>
                  <a:pt x="1568283" y="0"/>
                </a:cubicBezTo>
                <a:cubicBezTo>
                  <a:pt x="1796661" y="-24926"/>
                  <a:pt x="1892293" y="28416"/>
                  <a:pt x="2054451" y="0"/>
                </a:cubicBezTo>
                <a:cubicBezTo>
                  <a:pt x="2216609" y="-28416"/>
                  <a:pt x="2382274" y="1998"/>
                  <a:pt x="2504025" y="0"/>
                </a:cubicBezTo>
                <a:cubicBezTo>
                  <a:pt x="2625776" y="-1998"/>
                  <a:pt x="2813280" y="38526"/>
                  <a:pt x="2917006" y="0"/>
                </a:cubicBezTo>
                <a:cubicBezTo>
                  <a:pt x="3020732" y="-38526"/>
                  <a:pt x="3390217" y="33690"/>
                  <a:pt x="3659327" y="0"/>
                </a:cubicBezTo>
                <a:cubicBezTo>
                  <a:pt x="3690339" y="127720"/>
                  <a:pt x="3629608" y="339402"/>
                  <a:pt x="3659327" y="507523"/>
                </a:cubicBezTo>
                <a:cubicBezTo>
                  <a:pt x="3689046" y="675644"/>
                  <a:pt x="3645878" y="763842"/>
                  <a:pt x="3659327" y="999350"/>
                </a:cubicBezTo>
                <a:cubicBezTo>
                  <a:pt x="3672776" y="1234858"/>
                  <a:pt x="3656154" y="1433409"/>
                  <a:pt x="3659327" y="1569660"/>
                </a:cubicBezTo>
                <a:cubicBezTo>
                  <a:pt x="3547433" y="1585036"/>
                  <a:pt x="3310523" y="1513724"/>
                  <a:pt x="3099973" y="1569660"/>
                </a:cubicBezTo>
                <a:cubicBezTo>
                  <a:pt x="2889423" y="1625596"/>
                  <a:pt x="2690420" y="1528851"/>
                  <a:pt x="2540618" y="1569660"/>
                </a:cubicBezTo>
                <a:cubicBezTo>
                  <a:pt x="2390817" y="1610469"/>
                  <a:pt x="2250426" y="1515140"/>
                  <a:pt x="2054451" y="1569660"/>
                </a:cubicBezTo>
                <a:cubicBezTo>
                  <a:pt x="1858476" y="1624180"/>
                  <a:pt x="1770377" y="1553910"/>
                  <a:pt x="1531690" y="1569660"/>
                </a:cubicBezTo>
                <a:cubicBezTo>
                  <a:pt x="1293003" y="1585410"/>
                  <a:pt x="1235065" y="1515405"/>
                  <a:pt x="1045522" y="1569660"/>
                </a:cubicBezTo>
                <a:cubicBezTo>
                  <a:pt x="855979" y="1623915"/>
                  <a:pt x="694587" y="1507204"/>
                  <a:pt x="486168" y="1569660"/>
                </a:cubicBezTo>
                <a:cubicBezTo>
                  <a:pt x="277749" y="1632116"/>
                  <a:pt x="100959" y="1566132"/>
                  <a:pt x="0" y="1569660"/>
                </a:cubicBezTo>
                <a:cubicBezTo>
                  <a:pt x="-26254" y="1389388"/>
                  <a:pt x="38221" y="1253169"/>
                  <a:pt x="0" y="1077833"/>
                </a:cubicBezTo>
                <a:cubicBezTo>
                  <a:pt x="-38221" y="902497"/>
                  <a:pt x="42400" y="766298"/>
                  <a:pt x="0" y="586006"/>
                </a:cubicBezTo>
                <a:cubicBezTo>
                  <a:pt x="-42400" y="405714"/>
                  <a:pt x="16323" y="160592"/>
                  <a:pt x="0" y="0"/>
                </a:cubicBezTo>
                <a:close/>
              </a:path>
              <a:path w="3659327" h="1569660" stroke="0" extrusionOk="0">
                <a:moveTo>
                  <a:pt x="0" y="0"/>
                </a:moveTo>
                <a:cubicBezTo>
                  <a:pt x="241925" y="-7267"/>
                  <a:pt x="372699" y="55778"/>
                  <a:pt x="595948" y="0"/>
                </a:cubicBezTo>
                <a:cubicBezTo>
                  <a:pt x="819197" y="-55778"/>
                  <a:pt x="882961" y="25419"/>
                  <a:pt x="1118709" y="0"/>
                </a:cubicBezTo>
                <a:cubicBezTo>
                  <a:pt x="1354457" y="-25419"/>
                  <a:pt x="1456157" y="4396"/>
                  <a:pt x="1641470" y="0"/>
                </a:cubicBezTo>
                <a:cubicBezTo>
                  <a:pt x="1826783" y="-4396"/>
                  <a:pt x="1882810" y="36771"/>
                  <a:pt x="2091044" y="0"/>
                </a:cubicBezTo>
                <a:cubicBezTo>
                  <a:pt x="2299278" y="-36771"/>
                  <a:pt x="2417170" y="44970"/>
                  <a:pt x="2540618" y="0"/>
                </a:cubicBezTo>
                <a:cubicBezTo>
                  <a:pt x="2664066" y="-44970"/>
                  <a:pt x="2882595" y="6616"/>
                  <a:pt x="3136566" y="0"/>
                </a:cubicBezTo>
                <a:cubicBezTo>
                  <a:pt x="3390537" y="-6616"/>
                  <a:pt x="3533701" y="49781"/>
                  <a:pt x="3659327" y="0"/>
                </a:cubicBezTo>
                <a:cubicBezTo>
                  <a:pt x="3661073" y="242395"/>
                  <a:pt x="3624006" y="284612"/>
                  <a:pt x="3659327" y="507523"/>
                </a:cubicBezTo>
                <a:cubicBezTo>
                  <a:pt x="3694648" y="730434"/>
                  <a:pt x="3657533" y="832091"/>
                  <a:pt x="3659327" y="999350"/>
                </a:cubicBezTo>
                <a:cubicBezTo>
                  <a:pt x="3661121" y="1166609"/>
                  <a:pt x="3631807" y="1347847"/>
                  <a:pt x="3659327" y="1569660"/>
                </a:cubicBezTo>
                <a:cubicBezTo>
                  <a:pt x="3447430" y="1585098"/>
                  <a:pt x="3387569" y="1518852"/>
                  <a:pt x="3209753" y="1569660"/>
                </a:cubicBezTo>
                <a:cubicBezTo>
                  <a:pt x="3031937" y="1620468"/>
                  <a:pt x="2936433" y="1537747"/>
                  <a:pt x="2796771" y="1569660"/>
                </a:cubicBezTo>
                <a:cubicBezTo>
                  <a:pt x="2657109" y="1601573"/>
                  <a:pt x="2470741" y="1544301"/>
                  <a:pt x="2347197" y="1569660"/>
                </a:cubicBezTo>
                <a:cubicBezTo>
                  <a:pt x="2223653" y="1595019"/>
                  <a:pt x="1971498" y="1568969"/>
                  <a:pt x="1824436" y="1569660"/>
                </a:cubicBezTo>
                <a:cubicBezTo>
                  <a:pt x="1677374" y="1570351"/>
                  <a:pt x="1514869" y="1521991"/>
                  <a:pt x="1411455" y="1569660"/>
                </a:cubicBezTo>
                <a:cubicBezTo>
                  <a:pt x="1308041" y="1617329"/>
                  <a:pt x="1000458" y="1565395"/>
                  <a:pt x="888694" y="1569660"/>
                </a:cubicBezTo>
                <a:cubicBezTo>
                  <a:pt x="776930" y="1573925"/>
                  <a:pt x="646750" y="1544266"/>
                  <a:pt x="475713" y="1569660"/>
                </a:cubicBezTo>
                <a:cubicBezTo>
                  <a:pt x="304676" y="1595054"/>
                  <a:pt x="153593" y="1532870"/>
                  <a:pt x="0" y="1569660"/>
                </a:cubicBezTo>
                <a:cubicBezTo>
                  <a:pt x="-48419" y="1384516"/>
                  <a:pt x="56672" y="1276361"/>
                  <a:pt x="0" y="1015047"/>
                </a:cubicBezTo>
                <a:cubicBezTo>
                  <a:pt x="-56672" y="753733"/>
                  <a:pt x="6524" y="649879"/>
                  <a:pt x="0" y="507523"/>
                </a:cubicBezTo>
                <a:cubicBezTo>
                  <a:pt x="-6524" y="365167"/>
                  <a:pt x="1793" y="213027"/>
                  <a:pt x="0" y="0"/>
                </a:cubicBezTo>
                <a:close/>
              </a:path>
            </a:pathLst>
          </a:custGeom>
          <a:solidFill>
            <a:srgbClr val="DAB760">
              <a:alpha val="56967"/>
            </a:srgbClr>
          </a:solidFill>
          <a:ln>
            <a:solidFill>
              <a:schemeClr val="tx1"/>
            </a:solidFill>
            <a:extLst>
              <a:ext uri="{C807C97D-BFC1-408E-A445-0C87EB9F89A2}">
                <ask:lineSketchStyleProps xmlns:ask="http://schemas.microsoft.com/office/drawing/2018/sketchyshapes" sd="661058248">
                  <a:prstGeom prst="rect">
                    <a:avLst/>
                  </a:prstGeom>
                  <ask:type>
                    <ask:lineSketchScribble/>
                  </ask:type>
                </ask:lineSketchStyleProps>
              </a:ext>
            </a:extLst>
          </a:ln>
        </p:spPr>
        <p:txBody>
          <a:bodyPr wrap="square">
            <a:spAutoFit/>
          </a:bodyPr>
          <a:lstStyle/>
          <a:p>
            <a:pPr algn="ctr"/>
            <a:r>
              <a:rPr lang="en-AU" sz="2400" dirty="0">
                <a:solidFill>
                  <a:srgbClr val="FF0000">
                    <a:alpha val="90107"/>
                  </a:srgbClr>
                </a:solidFill>
                <a:latin typeface="Times New Roman" panose="02020603050405020304" pitchFamily="18" charset="0"/>
                <a:cs typeface="Times New Roman" panose="02020603050405020304" pitchFamily="18" charset="0"/>
              </a:rPr>
              <a:t>Two evidences suggest that the accretion disc appears and disappears on a characteristic timescale.</a:t>
            </a:r>
            <a:endParaRPr lang="en-US" sz="2400" dirty="0">
              <a:solidFill>
                <a:srgbClr val="FF0000">
                  <a:alpha val="90107"/>
                </a:srgbClr>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71E3CBCA-6BE4-69B5-60C6-090FA59D5F29}"/>
              </a:ext>
            </a:extLst>
          </p:cNvPr>
          <p:cNvPicPr>
            <a:picLocks noChangeAspect="1"/>
          </p:cNvPicPr>
          <p:nvPr/>
        </p:nvPicPr>
        <p:blipFill>
          <a:blip r:embed="rId4"/>
          <a:stretch>
            <a:fillRect/>
          </a:stretch>
        </p:blipFill>
        <p:spPr>
          <a:xfrm>
            <a:off x="2153537" y="1618887"/>
            <a:ext cx="5123583" cy="4782011"/>
          </a:xfrm>
          <a:prstGeom prst="rect">
            <a:avLst/>
          </a:prstGeom>
        </p:spPr>
      </p:pic>
      <p:sp>
        <p:nvSpPr>
          <p:cNvPr id="9" name="Title 1">
            <a:extLst>
              <a:ext uri="{FF2B5EF4-FFF2-40B4-BE49-F238E27FC236}">
                <a16:creationId xmlns:a16="http://schemas.microsoft.com/office/drawing/2014/main" id="{05C04AFF-736C-A4F6-C6DE-5BDABFFBF0E4}"/>
              </a:ext>
            </a:extLst>
          </p:cNvPr>
          <p:cNvSpPr txBox="1">
            <a:spLocks/>
          </p:cNvSpPr>
          <p:nvPr/>
        </p:nvSpPr>
        <p:spPr>
          <a:xfrm>
            <a:off x="2029131" y="271046"/>
            <a:ext cx="7269106" cy="8112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latin typeface="Bernard MT Condensed" panose="02050806060905020404" pitchFamily="18" charset="77"/>
                <a:cs typeface="Aharoni" panose="02010803020104030203" pitchFamily="2" charset="-79"/>
              </a:rPr>
              <a:t>Emission timescales in AGN</a:t>
            </a:r>
            <a:endParaRPr lang="en-US" dirty="0">
              <a:latin typeface="Bernard MT Condensed" panose="02050806060905020404" pitchFamily="18" charset="77"/>
              <a:cs typeface="Aharoni" panose="02010803020104030203" pitchFamily="2" charset="-79"/>
            </a:endParaRPr>
          </a:p>
        </p:txBody>
      </p:sp>
      <p:sp>
        <p:nvSpPr>
          <p:cNvPr id="10" name="Rectangle 9">
            <a:extLst>
              <a:ext uri="{FF2B5EF4-FFF2-40B4-BE49-F238E27FC236}">
                <a16:creationId xmlns:a16="http://schemas.microsoft.com/office/drawing/2014/main" id="{0C52B699-C4FA-4784-CB1B-B0FBB68099E1}"/>
              </a:ext>
            </a:extLst>
          </p:cNvPr>
          <p:cNvSpPr/>
          <p:nvPr/>
        </p:nvSpPr>
        <p:spPr>
          <a:xfrm>
            <a:off x="2352581" y="1082273"/>
            <a:ext cx="5234124" cy="79513"/>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A1875928-6F2A-2AEF-B79D-F77DE973C241}"/>
              </a:ext>
            </a:extLst>
          </p:cNvPr>
          <p:cNvSpPr txBox="1">
            <a:spLocks/>
          </p:cNvSpPr>
          <p:nvPr/>
        </p:nvSpPr>
        <p:spPr>
          <a:xfrm>
            <a:off x="8028485" y="1990574"/>
            <a:ext cx="3412149" cy="1862936"/>
          </a:xfrm>
          <a:prstGeom prst="rect">
            <a:avLst/>
          </a:prstGeom>
          <a:noFill/>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AU" sz="1800" dirty="0">
                <a:latin typeface="Times New Roman" panose="02020603050405020304" pitchFamily="18" charset="0"/>
                <a:cs typeface="Times New Roman" panose="02020603050405020304" pitchFamily="18" charset="0"/>
              </a:rPr>
              <a:t>Observed response of AGN emission regions is primarily set by </a:t>
            </a:r>
            <a:r>
              <a:rPr lang="en-AU" sz="1800" dirty="0">
                <a:solidFill>
                  <a:srgbClr val="FF0000"/>
                </a:solidFill>
                <a:latin typeface="Times New Roman" panose="02020603050405020304" pitchFamily="18" charset="0"/>
                <a:cs typeface="Times New Roman" panose="02020603050405020304" pitchFamily="18" charset="0"/>
              </a:rPr>
              <a:t>light-travel time, </a:t>
            </a:r>
            <a:r>
              <a:rPr lang="en-AU" sz="1800" dirty="0">
                <a:latin typeface="Times New Roman" panose="02020603050405020304" pitchFamily="18" charset="0"/>
                <a:cs typeface="Times New Roman" panose="02020603050405020304" pitchFamily="18" charset="0"/>
              </a:rPr>
              <a:t>with more distant regions responding later.</a:t>
            </a:r>
            <a:endParaRPr lang="en-IN" sz="1800" dirty="0">
              <a:solidFill>
                <a:schemeClr val="tx2"/>
              </a:solidFill>
              <a:latin typeface="Times New Roman" panose="02020603050405020304" pitchFamily="18" charset="0"/>
              <a:cs typeface="Times New Roman" panose="02020603050405020304" pitchFamily="18" charset="0"/>
            </a:endParaRPr>
          </a:p>
        </p:txBody>
      </p:sp>
      <p:sp>
        <p:nvSpPr>
          <p:cNvPr id="11" name="Date Placeholder 10">
            <a:extLst>
              <a:ext uri="{FF2B5EF4-FFF2-40B4-BE49-F238E27FC236}">
                <a16:creationId xmlns:a16="http://schemas.microsoft.com/office/drawing/2014/main" id="{97C33178-3562-B2CB-11A4-B1B113A2C50C}"/>
              </a:ext>
            </a:extLst>
          </p:cNvPr>
          <p:cNvSpPr>
            <a:spLocks noGrp="1"/>
          </p:cNvSpPr>
          <p:nvPr>
            <p:ph type="dt" sz="half" idx="10"/>
          </p:nvPr>
        </p:nvSpPr>
        <p:spPr/>
        <p:txBody>
          <a:bodyPr/>
          <a:lstStyle/>
          <a:p>
            <a:r>
              <a:rPr lang="en-AU"/>
              <a:t>16/09/2026</a:t>
            </a:r>
          </a:p>
        </p:txBody>
      </p:sp>
      <p:sp>
        <p:nvSpPr>
          <p:cNvPr id="13" name="Slide Number Placeholder 12">
            <a:extLst>
              <a:ext uri="{FF2B5EF4-FFF2-40B4-BE49-F238E27FC236}">
                <a16:creationId xmlns:a16="http://schemas.microsoft.com/office/drawing/2014/main" id="{4ECAD9A6-FAAB-8834-A3F7-5F3AA0FC03AC}"/>
              </a:ext>
            </a:extLst>
          </p:cNvPr>
          <p:cNvSpPr>
            <a:spLocks noGrp="1"/>
          </p:cNvSpPr>
          <p:nvPr>
            <p:ph type="sldNum" sz="quarter" idx="12"/>
          </p:nvPr>
        </p:nvSpPr>
        <p:spPr/>
        <p:txBody>
          <a:bodyPr/>
          <a:lstStyle/>
          <a:p>
            <a:fld id="{6EC30820-196C-8343-9929-40BDB626750E}" type="slidenum">
              <a:rPr lang="en-AU" smtClean="0"/>
              <a:t>5</a:t>
            </a:fld>
            <a:endParaRPr lang="en-AU"/>
          </a:p>
        </p:txBody>
      </p:sp>
      <p:sp>
        <p:nvSpPr>
          <p:cNvPr id="14" name="Footer Placeholder 60">
            <a:extLst>
              <a:ext uri="{FF2B5EF4-FFF2-40B4-BE49-F238E27FC236}">
                <a16:creationId xmlns:a16="http://schemas.microsoft.com/office/drawing/2014/main" id="{150AB983-F6C2-D621-190C-7E279F580DC6}"/>
              </a:ext>
            </a:extLst>
          </p:cNvPr>
          <p:cNvSpPr>
            <a:spLocks noGrp="1"/>
          </p:cNvSpPr>
          <p:nvPr>
            <p:ph type="ftr" sz="quarter" idx="11"/>
          </p:nvPr>
        </p:nvSpPr>
        <p:spPr>
          <a:xfrm>
            <a:off x="2996685" y="6420602"/>
            <a:ext cx="6697717" cy="270924"/>
          </a:xfrm>
        </p:spPr>
        <p:txBody>
          <a:bodyPr/>
          <a:lstStyle/>
          <a:p>
            <a:r>
              <a:rPr lang="en-AU" dirty="0"/>
              <a:t>ESO, </a:t>
            </a:r>
            <a:r>
              <a:rPr lang="en-AU" dirty="0" err="1"/>
              <a:t>Garching</a:t>
            </a:r>
            <a:r>
              <a:rPr lang="en-AU" dirty="0"/>
              <a:t>  |  Sruthi Suresh  |  </a:t>
            </a:r>
            <a:r>
              <a:rPr lang="en-AU" dirty="0" err="1"/>
              <a:t>sruthis@student.unimelb.edu</a:t>
            </a:r>
            <a:endParaRPr lang="en-AU" dirty="0"/>
          </a:p>
        </p:txBody>
      </p:sp>
    </p:spTree>
    <p:extLst>
      <p:ext uri="{BB962C8B-B14F-4D97-AF65-F5344CB8AC3E}">
        <p14:creationId xmlns:p14="http://schemas.microsoft.com/office/powerpoint/2010/main" val="425733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655EC-66FC-6485-B8AD-C4E18034D9C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9D67EA6-7EA0-B2CA-A8E8-3B4E7567CBC9}"/>
              </a:ext>
            </a:extLst>
          </p:cNvPr>
          <p:cNvPicPr>
            <a:picLocks noChangeAspect="1"/>
          </p:cNvPicPr>
          <p:nvPr/>
        </p:nvPicPr>
        <p:blipFill>
          <a:blip r:embed="rId3"/>
          <a:stretch>
            <a:fillRect/>
          </a:stretch>
        </p:blipFill>
        <p:spPr>
          <a:xfrm>
            <a:off x="-25094" y="0"/>
            <a:ext cx="12242187" cy="6858000"/>
          </a:xfrm>
          <a:prstGeom prst="rect">
            <a:avLst/>
          </a:prstGeom>
        </p:spPr>
      </p:pic>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EA5C59D1-E048-87D3-0302-839817C1C9AA}"/>
              </a:ext>
            </a:extLst>
          </p:cNvPr>
          <p:cNvSpPr/>
          <p:nvPr/>
        </p:nvSpPr>
        <p:spPr>
          <a:xfrm>
            <a:off x="1363579" y="0"/>
            <a:ext cx="10842803"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ea typeface="微软雅黑" panose="020B0503020204020204" pitchFamily="34" charset="-122"/>
              <a:sym typeface="inpin heiti" panose="00000500000000000000" pitchFamily="2" charset="-122"/>
            </a:endParaRPr>
          </a:p>
        </p:txBody>
      </p:sp>
      <p:sp>
        <p:nvSpPr>
          <p:cNvPr id="2" name="Title 1">
            <a:extLst>
              <a:ext uri="{FF2B5EF4-FFF2-40B4-BE49-F238E27FC236}">
                <a16:creationId xmlns:a16="http://schemas.microsoft.com/office/drawing/2014/main" id="{FE52DB7E-2FD9-8C7D-0C14-3CDD6B0815B0}"/>
              </a:ext>
            </a:extLst>
          </p:cNvPr>
          <p:cNvSpPr>
            <a:spLocks noGrp="1"/>
          </p:cNvSpPr>
          <p:nvPr>
            <p:ph type="title"/>
          </p:nvPr>
        </p:nvSpPr>
        <p:spPr>
          <a:xfrm rot="16200000">
            <a:off x="-2637505" y="2925729"/>
            <a:ext cx="6494213" cy="1097280"/>
          </a:xfrm>
        </p:spPr>
        <p:txBody>
          <a:bodyPr>
            <a:normAutofit/>
          </a:bodyPr>
          <a:lstStyle/>
          <a:p>
            <a:pPr algn="ctr">
              <a:lnSpc>
                <a:spcPct val="150000"/>
              </a:lnSpc>
            </a:pPr>
            <a:r>
              <a:rPr lang="en-AU" sz="3200" dirty="0">
                <a:solidFill>
                  <a:srgbClr val="D9B760"/>
                </a:solidFill>
                <a:latin typeface="Times New Roman" panose="02020603050405020304" pitchFamily="18" charset="0"/>
                <a:cs typeface="Times New Roman" panose="02020603050405020304" pitchFamily="18" charset="0"/>
              </a:rPr>
              <a:t>Timescale-dependent accretion</a:t>
            </a:r>
          </a:p>
        </p:txBody>
      </p:sp>
      <p:sp>
        <p:nvSpPr>
          <p:cNvPr id="16" name="Rectangle 15">
            <a:extLst>
              <a:ext uri="{FF2B5EF4-FFF2-40B4-BE49-F238E27FC236}">
                <a16:creationId xmlns:a16="http://schemas.microsoft.com/office/drawing/2014/main" id="{9C9210FA-7220-F1DB-D827-7D7DEF7050A3}"/>
              </a:ext>
            </a:extLst>
          </p:cNvPr>
          <p:cNvSpPr/>
          <p:nvPr/>
        </p:nvSpPr>
        <p:spPr>
          <a:xfrm rot="16200000">
            <a:off x="-2112509" y="3381910"/>
            <a:ext cx="6858000" cy="94177"/>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FB1BC5CA-BDF6-6878-D794-EDB31727F774}"/>
              </a:ext>
            </a:extLst>
          </p:cNvPr>
          <p:cNvSpPr txBox="1">
            <a:spLocks/>
          </p:cNvSpPr>
          <p:nvPr/>
        </p:nvSpPr>
        <p:spPr>
          <a:xfrm>
            <a:off x="1645241" y="1758258"/>
            <a:ext cx="5496416" cy="2972008"/>
          </a:xfrm>
          <a:prstGeom prst="rect">
            <a:avLst/>
          </a:prstGeom>
        </p:spPr>
        <p:txBody>
          <a:bodyPr>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pPr>
            <a:r>
              <a:rPr lang="en-US" dirty="0">
                <a:solidFill>
                  <a:srgbClr val="080808"/>
                </a:solidFill>
                <a:latin typeface="Times New Roman" panose="02020603050405020304" pitchFamily="18" charset="0"/>
                <a:cs typeface="Times New Roman" panose="02020603050405020304" pitchFamily="18" charset="0"/>
              </a:rPr>
              <a:t>Type 1 and Type 2 AGN are similar</a:t>
            </a:r>
          </a:p>
          <a:p>
            <a:pPr>
              <a:lnSpc>
                <a:spcPct val="160000"/>
              </a:lnSpc>
            </a:pPr>
            <a:r>
              <a:rPr lang="en-US" dirty="0">
                <a:solidFill>
                  <a:srgbClr val="080808"/>
                </a:solidFill>
                <a:latin typeface="Times New Roman" panose="02020603050405020304" pitchFamily="18" charset="0"/>
                <a:cs typeface="Times New Roman" panose="02020603050405020304" pitchFamily="18" charset="0"/>
              </a:rPr>
              <a:t>Type 2 tend to have lower IR and optical signatures, suggesting a luminosity-dependent classification (partial)</a:t>
            </a:r>
          </a:p>
          <a:p>
            <a:pPr>
              <a:lnSpc>
                <a:spcPct val="160000"/>
              </a:lnSpc>
            </a:pPr>
            <a:r>
              <a:rPr lang="en-US" dirty="0">
                <a:solidFill>
                  <a:srgbClr val="080808"/>
                </a:solidFill>
                <a:latin typeface="Times New Roman" panose="02020603050405020304" pitchFamily="18" charset="0"/>
                <a:cs typeface="Times New Roman" panose="02020603050405020304" pitchFamily="18" charset="0"/>
              </a:rPr>
              <a:t>Missing Type 2 AGNs are less luminous</a:t>
            </a:r>
          </a:p>
        </p:txBody>
      </p:sp>
      <p:sp>
        <p:nvSpPr>
          <p:cNvPr id="10" name="TextBox 9">
            <a:extLst>
              <a:ext uri="{FF2B5EF4-FFF2-40B4-BE49-F238E27FC236}">
                <a16:creationId xmlns:a16="http://schemas.microsoft.com/office/drawing/2014/main" id="{D5C2DFBB-E082-EBA1-73E5-15BB17ECAF71}"/>
              </a:ext>
            </a:extLst>
          </p:cNvPr>
          <p:cNvSpPr txBox="1"/>
          <p:nvPr/>
        </p:nvSpPr>
        <p:spPr>
          <a:xfrm>
            <a:off x="1846601" y="5046749"/>
            <a:ext cx="4648200" cy="1200329"/>
          </a:xfrm>
          <a:custGeom>
            <a:avLst/>
            <a:gdLst>
              <a:gd name="csX0" fmla="*/ 0 w 4648200"/>
              <a:gd name="csY0" fmla="*/ 0 h 1200329"/>
              <a:gd name="csX1" fmla="*/ 534543 w 4648200"/>
              <a:gd name="csY1" fmla="*/ 0 h 1200329"/>
              <a:gd name="csX2" fmla="*/ 1208532 w 4648200"/>
              <a:gd name="csY2" fmla="*/ 0 h 1200329"/>
              <a:gd name="csX3" fmla="*/ 1743075 w 4648200"/>
              <a:gd name="csY3" fmla="*/ 0 h 1200329"/>
              <a:gd name="csX4" fmla="*/ 2231136 w 4648200"/>
              <a:gd name="csY4" fmla="*/ 0 h 1200329"/>
              <a:gd name="csX5" fmla="*/ 2672715 w 4648200"/>
              <a:gd name="csY5" fmla="*/ 0 h 1200329"/>
              <a:gd name="csX6" fmla="*/ 3346704 w 4648200"/>
              <a:gd name="csY6" fmla="*/ 0 h 1200329"/>
              <a:gd name="csX7" fmla="*/ 3881247 w 4648200"/>
              <a:gd name="csY7" fmla="*/ 0 h 1200329"/>
              <a:gd name="csX8" fmla="*/ 4648200 w 4648200"/>
              <a:gd name="csY8" fmla="*/ 0 h 1200329"/>
              <a:gd name="csX9" fmla="*/ 4648200 w 4648200"/>
              <a:gd name="csY9" fmla="*/ 400110 h 1200329"/>
              <a:gd name="csX10" fmla="*/ 4648200 w 4648200"/>
              <a:gd name="csY10" fmla="*/ 812223 h 1200329"/>
              <a:gd name="csX11" fmla="*/ 4648200 w 4648200"/>
              <a:gd name="csY11" fmla="*/ 1200329 h 1200329"/>
              <a:gd name="csX12" fmla="*/ 4206621 w 4648200"/>
              <a:gd name="csY12" fmla="*/ 1200329 h 1200329"/>
              <a:gd name="csX13" fmla="*/ 3625596 w 4648200"/>
              <a:gd name="csY13" fmla="*/ 1200329 h 1200329"/>
              <a:gd name="csX14" fmla="*/ 3091053 w 4648200"/>
              <a:gd name="csY14" fmla="*/ 1200329 h 1200329"/>
              <a:gd name="csX15" fmla="*/ 2463546 w 4648200"/>
              <a:gd name="csY15" fmla="*/ 1200329 h 1200329"/>
              <a:gd name="csX16" fmla="*/ 1789557 w 4648200"/>
              <a:gd name="csY16" fmla="*/ 1200329 h 1200329"/>
              <a:gd name="csX17" fmla="*/ 1301496 w 4648200"/>
              <a:gd name="csY17" fmla="*/ 1200329 h 1200329"/>
              <a:gd name="csX18" fmla="*/ 859917 w 4648200"/>
              <a:gd name="csY18" fmla="*/ 1200329 h 1200329"/>
              <a:gd name="csX19" fmla="*/ 0 w 4648200"/>
              <a:gd name="csY19" fmla="*/ 1200329 h 1200329"/>
              <a:gd name="csX20" fmla="*/ 0 w 4648200"/>
              <a:gd name="csY20" fmla="*/ 788216 h 1200329"/>
              <a:gd name="csX21" fmla="*/ 0 w 4648200"/>
              <a:gd name="csY21" fmla="*/ 376103 h 1200329"/>
              <a:gd name="csX22" fmla="*/ 0 w 4648200"/>
              <a:gd name="csY22" fmla="*/ 0 h 1200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648200" h="1200329" fill="none" extrusionOk="0">
                <a:moveTo>
                  <a:pt x="0" y="0"/>
                </a:moveTo>
                <a:cubicBezTo>
                  <a:pt x="209902" y="-7079"/>
                  <a:pt x="287084" y="49783"/>
                  <a:pt x="534543" y="0"/>
                </a:cubicBezTo>
                <a:cubicBezTo>
                  <a:pt x="782002" y="-49783"/>
                  <a:pt x="925484" y="53871"/>
                  <a:pt x="1208532" y="0"/>
                </a:cubicBezTo>
                <a:cubicBezTo>
                  <a:pt x="1491580" y="-53871"/>
                  <a:pt x="1533332" y="28710"/>
                  <a:pt x="1743075" y="0"/>
                </a:cubicBezTo>
                <a:cubicBezTo>
                  <a:pt x="1952818" y="-28710"/>
                  <a:pt x="2116256" y="37485"/>
                  <a:pt x="2231136" y="0"/>
                </a:cubicBezTo>
                <a:cubicBezTo>
                  <a:pt x="2346016" y="-37485"/>
                  <a:pt x="2498613" y="31932"/>
                  <a:pt x="2672715" y="0"/>
                </a:cubicBezTo>
                <a:cubicBezTo>
                  <a:pt x="2846817" y="-31932"/>
                  <a:pt x="3056997" y="74013"/>
                  <a:pt x="3346704" y="0"/>
                </a:cubicBezTo>
                <a:cubicBezTo>
                  <a:pt x="3636411" y="-74013"/>
                  <a:pt x="3737843" y="17256"/>
                  <a:pt x="3881247" y="0"/>
                </a:cubicBezTo>
                <a:cubicBezTo>
                  <a:pt x="4024651" y="-17256"/>
                  <a:pt x="4312953" y="72790"/>
                  <a:pt x="4648200" y="0"/>
                </a:cubicBezTo>
                <a:cubicBezTo>
                  <a:pt x="4662062" y="112988"/>
                  <a:pt x="4636660" y="243091"/>
                  <a:pt x="4648200" y="400110"/>
                </a:cubicBezTo>
                <a:cubicBezTo>
                  <a:pt x="4659740" y="557129"/>
                  <a:pt x="4636709" y="715365"/>
                  <a:pt x="4648200" y="812223"/>
                </a:cubicBezTo>
                <a:cubicBezTo>
                  <a:pt x="4659691" y="909081"/>
                  <a:pt x="4625522" y="1103659"/>
                  <a:pt x="4648200" y="1200329"/>
                </a:cubicBezTo>
                <a:cubicBezTo>
                  <a:pt x="4529194" y="1233112"/>
                  <a:pt x="4378202" y="1173160"/>
                  <a:pt x="4206621" y="1200329"/>
                </a:cubicBezTo>
                <a:cubicBezTo>
                  <a:pt x="4035040" y="1227498"/>
                  <a:pt x="3890605" y="1174921"/>
                  <a:pt x="3625596" y="1200329"/>
                </a:cubicBezTo>
                <a:cubicBezTo>
                  <a:pt x="3360588" y="1225737"/>
                  <a:pt x="3343606" y="1138245"/>
                  <a:pt x="3091053" y="1200329"/>
                </a:cubicBezTo>
                <a:cubicBezTo>
                  <a:pt x="2838500" y="1262413"/>
                  <a:pt x="2722358" y="1146016"/>
                  <a:pt x="2463546" y="1200329"/>
                </a:cubicBezTo>
                <a:cubicBezTo>
                  <a:pt x="2204734" y="1254642"/>
                  <a:pt x="1980812" y="1147311"/>
                  <a:pt x="1789557" y="1200329"/>
                </a:cubicBezTo>
                <a:cubicBezTo>
                  <a:pt x="1598302" y="1253347"/>
                  <a:pt x="1436032" y="1163661"/>
                  <a:pt x="1301496" y="1200329"/>
                </a:cubicBezTo>
                <a:cubicBezTo>
                  <a:pt x="1166960" y="1236997"/>
                  <a:pt x="1080330" y="1191996"/>
                  <a:pt x="859917" y="1200329"/>
                </a:cubicBezTo>
                <a:cubicBezTo>
                  <a:pt x="639504" y="1208662"/>
                  <a:pt x="379479" y="1153311"/>
                  <a:pt x="0" y="1200329"/>
                </a:cubicBezTo>
                <a:cubicBezTo>
                  <a:pt x="-14489" y="1013409"/>
                  <a:pt x="36511" y="992756"/>
                  <a:pt x="0" y="788216"/>
                </a:cubicBezTo>
                <a:cubicBezTo>
                  <a:pt x="-36511" y="583676"/>
                  <a:pt x="35872" y="529790"/>
                  <a:pt x="0" y="376103"/>
                </a:cubicBezTo>
                <a:cubicBezTo>
                  <a:pt x="-35872" y="222416"/>
                  <a:pt x="34668" y="146876"/>
                  <a:pt x="0" y="0"/>
                </a:cubicBezTo>
                <a:close/>
              </a:path>
              <a:path w="4648200" h="1200329" stroke="0" extrusionOk="0">
                <a:moveTo>
                  <a:pt x="0" y="0"/>
                </a:moveTo>
                <a:cubicBezTo>
                  <a:pt x="302423" y="-69238"/>
                  <a:pt x="533251" y="54818"/>
                  <a:pt x="673989" y="0"/>
                </a:cubicBezTo>
                <a:cubicBezTo>
                  <a:pt x="814727" y="-54818"/>
                  <a:pt x="1009646" y="5185"/>
                  <a:pt x="1255014" y="0"/>
                </a:cubicBezTo>
                <a:cubicBezTo>
                  <a:pt x="1500383" y="-5185"/>
                  <a:pt x="1664182" y="68510"/>
                  <a:pt x="1836039" y="0"/>
                </a:cubicBezTo>
                <a:cubicBezTo>
                  <a:pt x="2007896" y="-68510"/>
                  <a:pt x="2158315" y="7549"/>
                  <a:pt x="2324100" y="0"/>
                </a:cubicBezTo>
                <a:cubicBezTo>
                  <a:pt x="2489885" y="-7549"/>
                  <a:pt x="2572974" y="14476"/>
                  <a:pt x="2812161" y="0"/>
                </a:cubicBezTo>
                <a:cubicBezTo>
                  <a:pt x="3051348" y="-14476"/>
                  <a:pt x="3328158" y="62905"/>
                  <a:pt x="3486150" y="0"/>
                </a:cubicBezTo>
                <a:cubicBezTo>
                  <a:pt x="3644142" y="-62905"/>
                  <a:pt x="3780435" y="8546"/>
                  <a:pt x="4067175" y="0"/>
                </a:cubicBezTo>
                <a:cubicBezTo>
                  <a:pt x="4353916" y="-8546"/>
                  <a:pt x="4461623" y="49522"/>
                  <a:pt x="4648200" y="0"/>
                </a:cubicBezTo>
                <a:cubicBezTo>
                  <a:pt x="4693486" y="183264"/>
                  <a:pt x="4613059" y="308422"/>
                  <a:pt x="4648200" y="412113"/>
                </a:cubicBezTo>
                <a:cubicBezTo>
                  <a:pt x="4683341" y="515804"/>
                  <a:pt x="4644261" y="667838"/>
                  <a:pt x="4648200" y="836229"/>
                </a:cubicBezTo>
                <a:cubicBezTo>
                  <a:pt x="4652139" y="1004620"/>
                  <a:pt x="4610252" y="1100385"/>
                  <a:pt x="4648200" y="1200329"/>
                </a:cubicBezTo>
                <a:cubicBezTo>
                  <a:pt x="4469834" y="1261990"/>
                  <a:pt x="4216861" y="1147822"/>
                  <a:pt x="3974211" y="1200329"/>
                </a:cubicBezTo>
                <a:cubicBezTo>
                  <a:pt x="3731561" y="1252836"/>
                  <a:pt x="3607959" y="1169027"/>
                  <a:pt x="3486150" y="1200329"/>
                </a:cubicBezTo>
                <a:cubicBezTo>
                  <a:pt x="3364341" y="1231631"/>
                  <a:pt x="3182078" y="1130975"/>
                  <a:pt x="2905125" y="1200329"/>
                </a:cubicBezTo>
                <a:cubicBezTo>
                  <a:pt x="2628172" y="1269683"/>
                  <a:pt x="2573931" y="1178662"/>
                  <a:pt x="2463546" y="1200329"/>
                </a:cubicBezTo>
                <a:cubicBezTo>
                  <a:pt x="2353161" y="1221996"/>
                  <a:pt x="2168072" y="1194158"/>
                  <a:pt x="1882521" y="1200329"/>
                </a:cubicBezTo>
                <a:cubicBezTo>
                  <a:pt x="1596970" y="1206500"/>
                  <a:pt x="1616958" y="1196760"/>
                  <a:pt x="1440942" y="1200329"/>
                </a:cubicBezTo>
                <a:cubicBezTo>
                  <a:pt x="1264926" y="1203898"/>
                  <a:pt x="1207757" y="1169253"/>
                  <a:pt x="999363" y="1200329"/>
                </a:cubicBezTo>
                <a:cubicBezTo>
                  <a:pt x="790969" y="1231405"/>
                  <a:pt x="264909" y="1145509"/>
                  <a:pt x="0" y="1200329"/>
                </a:cubicBezTo>
                <a:cubicBezTo>
                  <a:pt x="-10936" y="1038243"/>
                  <a:pt x="16368" y="939929"/>
                  <a:pt x="0" y="812223"/>
                </a:cubicBezTo>
                <a:cubicBezTo>
                  <a:pt x="-16368" y="684517"/>
                  <a:pt x="43735" y="517358"/>
                  <a:pt x="0" y="400110"/>
                </a:cubicBezTo>
                <a:cubicBezTo>
                  <a:pt x="-43735" y="282862"/>
                  <a:pt x="21162" y="142417"/>
                  <a:pt x="0" y="0"/>
                </a:cubicBezTo>
                <a:close/>
              </a:path>
            </a:pathLst>
          </a:custGeom>
          <a:solidFill>
            <a:srgbClr val="D3E4FF">
              <a:alpha val="65882"/>
            </a:srgbClr>
          </a:solidFill>
          <a:ln>
            <a:solidFill>
              <a:schemeClr val="tx1"/>
            </a:solidFill>
            <a:extLst>
              <a:ext uri="{C807C97D-BFC1-408E-A445-0C87EB9F89A2}">
                <ask:lineSketchStyleProps xmlns:ask="http://schemas.microsoft.com/office/drawing/2018/sketchyshapes" sd="661058248">
                  <a:prstGeom prst="rect">
                    <a:avLst/>
                  </a:prstGeom>
                  <ask:type>
                    <ask:lineSketchScribble/>
                  </ask:type>
                </ask:lineSketchStyleProps>
              </a:ext>
            </a:extLst>
          </a:ln>
        </p:spPr>
        <p:txBody>
          <a:bodyPr wrap="square">
            <a:spAutoFit/>
          </a:bodyPr>
          <a:lstStyle/>
          <a:p>
            <a:r>
              <a:rPr lang="en-AU" sz="2400" dirty="0">
                <a:solidFill>
                  <a:srgbClr val="FF0000"/>
                </a:solidFill>
                <a:latin typeface="Times New Roman" panose="02020603050405020304" pitchFamily="18" charset="0"/>
                <a:cs typeface="Times New Roman" panose="02020603050405020304" pitchFamily="18" charset="0"/>
              </a:rPr>
              <a:t>As AGN accretion weakens, X-rays may fade first, while optical and IR emission can persist for longer</a:t>
            </a:r>
            <a:endParaRPr lang="en-US" sz="2400" dirty="0">
              <a:solidFill>
                <a:srgbClr val="FF0000"/>
              </a:solidFill>
              <a:latin typeface="Times New Roman" panose="02020603050405020304" pitchFamily="18" charset="0"/>
              <a:cs typeface="Times New Roman" panose="02020603050405020304" pitchFamily="18" charset="0"/>
            </a:endParaRPr>
          </a:p>
        </p:txBody>
      </p:sp>
      <p:pic>
        <p:nvPicPr>
          <p:cNvPr id="11" name="Picture 4" descr="Takeout or takeaway food icon – Royalty-Free Vector | VectorStock">
            <a:extLst>
              <a:ext uri="{FF2B5EF4-FFF2-40B4-BE49-F238E27FC236}">
                <a16:creationId xmlns:a16="http://schemas.microsoft.com/office/drawing/2014/main" id="{F3F8B963-FC19-B51B-BDF6-5CB497465A1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020" t="12068" r="15020" b="19593"/>
          <a:stretch>
            <a:fillRect/>
          </a:stretch>
        </p:blipFill>
        <p:spPr bwMode="auto">
          <a:xfrm>
            <a:off x="6110989" y="4178478"/>
            <a:ext cx="959574" cy="10111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A8ACA44-E5BE-96D3-B803-1C9459EF023A}"/>
              </a:ext>
            </a:extLst>
          </p:cNvPr>
          <p:cNvPicPr>
            <a:picLocks noChangeAspect="1"/>
          </p:cNvPicPr>
          <p:nvPr/>
        </p:nvPicPr>
        <p:blipFill>
          <a:blip r:embed="rId5"/>
          <a:stretch>
            <a:fillRect/>
          </a:stretch>
        </p:blipFill>
        <p:spPr>
          <a:xfrm>
            <a:off x="7304022" y="616645"/>
            <a:ext cx="4711959" cy="5715447"/>
          </a:xfrm>
          <a:prstGeom prst="rect">
            <a:avLst/>
          </a:prstGeom>
        </p:spPr>
      </p:pic>
      <p:sp>
        <p:nvSpPr>
          <p:cNvPr id="9" name="Rectangle 8">
            <a:extLst>
              <a:ext uri="{FF2B5EF4-FFF2-40B4-BE49-F238E27FC236}">
                <a16:creationId xmlns:a16="http://schemas.microsoft.com/office/drawing/2014/main" id="{24E3C30C-9684-4A6D-C2FC-E3BF174B926E}"/>
              </a:ext>
            </a:extLst>
          </p:cNvPr>
          <p:cNvSpPr/>
          <p:nvPr/>
        </p:nvSpPr>
        <p:spPr>
          <a:xfrm>
            <a:off x="7477018" y="4788411"/>
            <a:ext cx="1814809" cy="1371193"/>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Title 1">
            <a:extLst>
              <a:ext uri="{FF2B5EF4-FFF2-40B4-BE49-F238E27FC236}">
                <a16:creationId xmlns:a16="http://schemas.microsoft.com/office/drawing/2014/main" id="{8ABF9BA2-9585-9354-5752-6BED1E2F27E6}"/>
              </a:ext>
            </a:extLst>
          </p:cNvPr>
          <p:cNvSpPr txBox="1">
            <a:spLocks/>
          </p:cNvSpPr>
          <p:nvPr/>
        </p:nvSpPr>
        <p:spPr>
          <a:xfrm>
            <a:off x="1158242" y="191950"/>
            <a:ext cx="4236876"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Optical vs Mid-IR</a:t>
            </a:r>
            <a:endParaRPr lang="en-US" sz="3600" dirty="0">
              <a:latin typeface="Bernard MT Condensed" panose="02050806060905020404" pitchFamily="18" charset="77"/>
              <a:cs typeface="Aharoni" panose="02010803020104030203" pitchFamily="2" charset="-79"/>
            </a:endParaRPr>
          </a:p>
        </p:txBody>
      </p:sp>
      <p:sp>
        <p:nvSpPr>
          <p:cNvPr id="17" name="Rectangle 16">
            <a:extLst>
              <a:ext uri="{FF2B5EF4-FFF2-40B4-BE49-F238E27FC236}">
                <a16:creationId xmlns:a16="http://schemas.microsoft.com/office/drawing/2014/main" id="{C157E814-3010-9A1B-4657-346CFB2AE69A}"/>
              </a:ext>
            </a:extLst>
          </p:cNvPr>
          <p:cNvSpPr/>
          <p:nvPr/>
        </p:nvSpPr>
        <p:spPr>
          <a:xfrm flipV="1">
            <a:off x="2116733" y="1149331"/>
            <a:ext cx="2319895" cy="90575"/>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ate Placeholder 18">
            <a:extLst>
              <a:ext uri="{FF2B5EF4-FFF2-40B4-BE49-F238E27FC236}">
                <a16:creationId xmlns:a16="http://schemas.microsoft.com/office/drawing/2014/main" id="{BBF91452-CD4F-4B28-99A6-2E873FD2C5A9}"/>
              </a:ext>
            </a:extLst>
          </p:cNvPr>
          <p:cNvSpPr>
            <a:spLocks noGrp="1"/>
          </p:cNvSpPr>
          <p:nvPr>
            <p:ph type="dt" sz="half" idx="10"/>
          </p:nvPr>
        </p:nvSpPr>
        <p:spPr/>
        <p:txBody>
          <a:bodyPr/>
          <a:lstStyle/>
          <a:p>
            <a:r>
              <a:rPr lang="en-AU"/>
              <a:t>16/09/2026</a:t>
            </a:r>
          </a:p>
        </p:txBody>
      </p:sp>
      <p:sp>
        <p:nvSpPr>
          <p:cNvPr id="21" name="Slide Number Placeholder 20">
            <a:extLst>
              <a:ext uri="{FF2B5EF4-FFF2-40B4-BE49-F238E27FC236}">
                <a16:creationId xmlns:a16="http://schemas.microsoft.com/office/drawing/2014/main" id="{793F5B49-37B0-C4F8-C1D7-B89D6C63923F}"/>
              </a:ext>
            </a:extLst>
          </p:cNvPr>
          <p:cNvSpPr>
            <a:spLocks noGrp="1"/>
          </p:cNvSpPr>
          <p:nvPr>
            <p:ph type="sldNum" sz="quarter" idx="12"/>
          </p:nvPr>
        </p:nvSpPr>
        <p:spPr/>
        <p:txBody>
          <a:bodyPr/>
          <a:lstStyle/>
          <a:p>
            <a:fld id="{6EC30820-196C-8343-9929-40BDB626750E}" type="slidenum">
              <a:rPr lang="en-AU" smtClean="0"/>
              <a:t>6</a:t>
            </a:fld>
            <a:endParaRPr lang="en-AU"/>
          </a:p>
        </p:txBody>
      </p:sp>
      <p:sp>
        <p:nvSpPr>
          <p:cNvPr id="22" name="Footer Placeholder 60">
            <a:extLst>
              <a:ext uri="{FF2B5EF4-FFF2-40B4-BE49-F238E27FC236}">
                <a16:creationId xmlns:a16="http://schemas.microsoft.com/office/drawing/2014/main" id="{DC56304F-DF1C-CC44-8286-F4B46534B22B}"/>
              </a:ext>
            </a:extLst>
          </p:cNvPr>
          <p:cNvSpPr>
            <a:spLocks noGrp="1"/>
          </p:cNvSpPr>
          <p:nvPr>
            <p:ph type="ftr" sz="quarter" idx="11"/>
          </p:nvPr>
        </p:nvSpPr>
        <p:spPr>
          <a:xfrm>
            <a:off x="2996685" y="6420602"/>
            <a:ext cx="6697717" cy="270924"/>
          </a:xfrm>
        </p:spPr>
        <p:txBody>
          <a:bodyPr/>
          <a:lstStyle/>
          <a:p>
            <a:r>
              <a:rPr lang="en-AU" dirty="0"/>
              <a:t>ESO, </a:t>
            </a:r>
            <a:r>
              <a:rPr lang="en-AU" dirty="0" err="1"/>
              <a:t>Garching</a:t>
            </a:r>
            <a:r>
              <a:rPr lang="en-AU" dirty="0"/>
              <a:t>  |  Sruthi Suresh  |  </a:t>
            </a:r>
            <a:r>
              <a:rPr lang="en-AU" dirty="0" err="1"/>
              <a:t>sruthis@student.unimelb.edu</a:t>
            </a:r>
            <a:endParaRPr lang="en-AU" dirty="0"/>
          </a:p>
        </p:txBody>
      </p:sp>
    </p:spTree>
    <p:extLst>
      <p:ext uri="{BB962C8B-B14F-4D97-AF65-F5344CB8AC3E}">
        <p14:creationId xmlns:p14="http://schemas.microsoft.com/office/powerpoint/2010/main" val="134285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 presetClass="emph" presetSubtype="2" fill="hold" nodeType="clickEffect">
                                  <p:stCondLst>
                                    <p:cond delay="0"/>
                                  </p:stCondLst>
                                  <p:childTnLst>
                                    <p:animClr clrSpc="rgb" dir="cw">
                                      <p:cBhvr override="childStyle">
                                        <p:cTn id="16" dur="2000" fill="hold"/>
                                        <p:tgtEl>
                                          <p:spTgt spid="6">
                                            <p:txEl>
                                              <p:pRg st="0" end="0"/>
                                            </p:txEl>
                                          </p:spTgt>
                                        </p:tgtEl>
                                        <p:attrNameLst>
                                          <p:attrName>style.color</p:attrName>
                                        </p:attrNameLst>
                                      </p:cBhvr>
                                      <p:to>
                                        <a:schemeClr val="accent2"/>
                                      </p:to>
                                    </p:animClr>
                                  </p:childTnLst>
                                </p:cTn>
                              </p:par>
                              <p:par>
                                <p:cTn id="17" presetID="3" presetClass="emph" presetSubtype="2" fill="hold" nodeType="withEffect">
                                  <p:stCondLst>
                                    <p:cond delay="0"/>
                                  </p:stCondLst>
                                  <p:childTnLst>
                                    <p:animClr clrSpc="rgb" dir="cw">
                                      <p:cBhvr override="childStyle">
                                        <p:cTn id="18" dur="2000" fill="hold"/>
                                        <p:tgtEl>
                                          <p:spTgt spid="6">
                                            <p:txEl>
                                              <p:pRg st="1" end="1"/>
                                            </p:txEl>
                                          </p:spTgt>
                                        </p:tgtEl>
                                        <p:attrNameLst>
                                          <p:attrName>style.color</p:attrName>
                                        </p:attrNameLst>
                                      </p:cBhvr>
                                      <p:to>
                                        <a:schemeClr val="accent2"/>
                                      </p:to>
                                    </p:animClr>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98A8D-5B21-0CD4-0EB0-980E63A0A49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AC8ED7C-F592-F840-465C-D9D303A778EE}"/>
              </a:ext>
            </a:extLst>
          </p:cNvPr>
          <p:cNvPicPr>
            <a:picLocks noChangeAspect="1"/>
          </p:cNvPicPr>
          <p:nvPr/>
        </p:nvPicPr>
        <p:blipFill>
          <a:blip r:embed="rId3"/>
          <a:stretch>
            <a:fillRect/>
          </a:stretch>
        </p:blipFill>
        <p:spPr>
          <a:xfrm>
            <a:off x="-25094" y="0"/>
            <a:ext cx="12242187" cy="6858000"/>
          </a:xfrm>
          <a:prstGeom prst="rect">
            <a:avLst/>
          </a:prstGeom>
        </p:spPr>
      </p:pic>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6483E9AB-418C-B3AB-6EEE-D21DBCCFC851}"/>
              </a:ext>
            </a:extLst>
          </p:cNvPr>
          <p:cNvSpPr/>
          <p:nvPr/>
        </p:nvSpPr>
        <p:spPr>
          <a:xfrm>
            <a:off x="1363579" y="0"/>
            <a:ext cx="10842803"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lvl="0">
              <a:defRPr/>
            </a:pPr>
            <a:endParaRPr kumimoji="0" lang="en-US" sz="1800" b="0" i="0" u="none" strike="noStrike" kern="1200" cap="none" spc="0" normalizeH="0" baseline="0" noProof="0" dirty="0">
              <a:ln>
                <a:noFill/>
              </a:ln>
              <a:solidFill>
                <a:prstClr val="white"/>
              </a:solidFill>
              <a:effectLst/>
              <a:uLnTx/>
              <a:uFillTx/>
              <a:latin typeface="+mj-lt"/>
              <a:ea typeface="微软雅黑" panose="020B0503020204020204" pitchFamily="34" charset="-122"/>
              <a:sym typeface="inpin heiti" panose="00000500000000000000" pitchFamily="2" charset="-122"/>
            </a:endParaRPr>
          </a:p>
        </p:txBody>
      </p:sp>
      <p:sp>
        <p:nvSpPr>
          <p:cNvPr id="2" name="Title 1">
            <a:extLst>
              <a:ext uri="{FF2B5EF4-FFF2-40B4-BE49-F238E27FC236}">
                <a16:creationId xmlns:a16="http://schemas.microsoft.com/office/drawing/2014/main" id="{D670BAE1-18D1-4309-6593-1B317A902C16}"/>
              </a:ext>
            </a:extLst>
          </p:cNvPr>
          <p:cNvSpPr>
            <a:spLocks noGrp="1"/>
          </p:cNvSpPr>
          <p:nvPr>
            <p:ph type="title"/>
          </p:nvPr>
        </p:nvSpPr>
        <p:spPr>
          <a:xfrm rot="16200000">
            <a:off x="-2637505" y="2925729"/>
            <a:ext cx="6494213" cy="1097280"/>
          </a:xfrm>
        </p:spPr>
        <p:txBody>
          <a:bodyPr>
            <a:normAutofit fontScale="90000"/>
          </a:bodyPr>
          <a:lstStyle/>
          <a:p>
            <a:pPr algn="ctr">
              <a:lnSpc>
                <a:spcPct val="150000"/>
              </a:lnSpc>
            </a:pPr>
            <a:r>
              <a:rPr lang="en-AU" sz="3200" dirty="0">
                <a:solidFill>
                  <a:srgbClr val="D9B760"/>
                </a:solidFill>
                <a:latin typeface="Times New Roman" panose="02020603050405020304" pitchFamily="18" charset="0"/>
                <a:cs typeface="Times New Roman" panose="02020603050405020304" pitchFamily="18" charset="0"/>
              </a:rPr>
              <a:t>Delay in Optical when a</a:t>
            </a:r>
            <a:br>
              <a:rPr lang="en-AU" sz="3200" dirty="0">
                <a:solidFill>
                  <a:srgbClr val="D9B760"/>
                </a:solidFill>
                <a:latin typeface="Times New Roman" panose="02020603050405020304" pitchFamily="18" charset="0"/>
                <a:cs typeface="Times New Roman" panose="02020603050405020304" pitchFamily="18" charset="0"/>
              </a:rPr>
            </a:br>
            <a:r>
              <a:rPr lang="en-AU" sz="3200" dirty="0" err="1">
                <a:solidFill>
                  <a:srgbClr val="D9B760"/>
                </a:solidFill>
                <a:latin typeface="Times New Roman" panose="02020603050405020304" pitchFamily="18" charset="0"/>
                <a:cs typeface="Times New Roman" panose="02020603050405020304" pitchFamily="18" charset="0"/>
              </a:rPr>
              <a:t>ccretion</a:t>
            </a:r>
            <a:r>
              <a:rPr lang="en-AU" sz="3200" dirty="0">
                <a:solidFill>
                  <a:srgbClr val="D9B760"/>
                </a:solidFill>
                <a:latin typeface="Times New Roman" panose="02020603050405020304" pitchFamily="18" charset="0"/>
                <a:cs typeface="Times New Roman" panose="02020603050405020304" pitchFamily="18" charset="0"/>
              </a:rPr>
              <a:t> increases</a:t>
            </a:r>
          </a:p>
        </p:txBody>
      </p:sp>
      <p:sp>
        <p:nvSpPr>
          <p:cNvPr id="16" name="Rectangle 15">
            <a:extLst>
              <a:ext uri="{FF2B5EF4-FFF2-40B4-BE49-F238E27FC236}">
                <a16:creationId xmlns:a16="http://schemas.microsoft.com/office/drawing/2014/main" id="{D7D10E55-BDE2-518E-76C6-FCD4173CA65C}"/>
              </a:ext>
            </a:extLst>
          </p:cNvPr>
          <p:cNvSpPr/>
          <p:nvPr/>
        </p:nvSpPr>
        <p:spPr>
          <a:xfrm rot="16200000">
            <a:off x="-2112509" y="3381910"/>
            <a:ext cx="6858000" cy="94177"/>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77AC7D35-FA18-887F-42F8-AAE2E5623A90}"/>
              </a:ext>
            </a:extLst>
          </p:cNvPr>
          <p:cNvSpPr txBox="1">
            <a:spLocks/>
          </p:cNvSpPr>
          <p:nvPr/>
        </p:nvSpPr>
        <p:spPr>
          <a:xfrm>
            <a:off x="1579133" y="1403185"/>
            <a:ext cx="3250101" cy="5227553"/>
          </a:xfrm>
          <a:prstGeom prst="rect">
            <a:avLst/>
          </a:prstGeom>
        </p:spPr>
        <p:txBody>
          <a:bodyPr>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pPr>
            <a:r>
              <a:rPr lang="en-US" dirty="0">
                <a:solidFill>
                  <a:srgbClr val="080808"/>
                </a:solidFill>
                <a:latin typeface="Times New Roman" panose="02020603050405020304" pitchFamily="18" charset="0"/>
                <a:cs typeface="Times New Roman" panose="02020603050405020304" pitchFamily="18" charset="0"/>
              </a:rPr>
              <a:t>Both types look fairly similar in Hard X-rays</a:t>
            </a:r>
          </a:p>
          <a:p>
            <a:pPr>
              <a:lnSpc>
                <a:spcPct val="160000"/>
              </a:lnSpc>
            </a:pPr>
            <a:r>
              <a:rPr lang="en-US" dirty="0">
                <a:solidFill>
                  <a:srgbClr val="080808"/>
                </a:solidFill>
                <a:latin typeface="Times New Roman" panose="02020603050405020304" pitchFamily="18" charset="0"/>
                <a:cs typeface="Times New Roman" panose="02020603050405020304" pitchFamily="18" charset="0"/>
              </a:rPr>
              <a:t>Torus absorbs soft X-ray emission in Type 2 AGN</a:t>
            </a:r>
          </a:p>
          <a:p>
            <a:pPr>
              <a:lnSpc>
                <a:spcPct val="160000"/>
              </a:lnSpc>
            </a:pPr>
            <a:r>
              <a:rPr lang="en-US" dirty="0">
                <a:solidFill>
                  <a:srgbClr val="080808"/>
                </a:solidFill>
                <a:latin typeface="Times New Roman" panose="02020603050405020304" pitchFamily="18" charset="0"/>
                <a:cs typeface="Times New Roman" panose="02020603050405020304" pitchFamily="18" charset="0"/>
              </a:rPr>
              <a:t>But! Some Type 2 behave like Type 1!</a:t>
            </a:r>
          </a:p>
          <a:p>
            <a:pPr>
              <a:lnSpc>
                <a:spcPct val="160000"/>
              </a:lnSpc>
            </a:pPr>
            <a:r>
              <a:rPr lang="en-AU" dirty="0">
                <a:latin typeface="Times New Roman" panose="02020603050405020304" pitchFamily="18" charset="0"/>
                <a:cs typeface="Times New Roman" panose="02020603050405020304" pitchFamily="18" charset="0"/>
              </a:rPr>
              <a:t>IR shows less W4 excess over W1</a:t>
            </a:r>
          </a:p>
          <a:p>
            <a:pPr>
              <a:lnSpc>
                <a:spcPct val="160000"/>
              </a:lnSpc>
            </a:pPr>
            <a:r>
              <a:rPr lang="en-US" dirty="0">
                <a:solidFill>
                  <a:srgbClr val="080808"/>
                </a:solidFill>
                <a:latin typeface="Times New Roman" panose="02020603050405020304" pitchFamily="18" charset="0"/>
                <a:cs typeface="Times New Roman" panose="02020603050405020304" pitchFamily="18" charset="0"/>
              </a:rPr>
              <a:t>True Type 2 sources exist!</a:t>
            </a:r>
          </a:p>
        </p:txBody>
      </p:sp>
      <p:sp>
        <p:nvSpPr>
          <p:cNvPr id="10" name="TextBox 9">
            <a:extLst>
              <a:ext uri="{FF2B5EF4-FFF2-40B4-BE49-F238E27FC236}">
                <a16:creationId xmlns:a16="http://schemas.microsoft.com/office/drawing/2014/main" id="{AD73A1B0-60C8-31B4-7B2C-4840F6F53CBA}"/>
              </a:ext>
            </a:extLst>
          </p:cNvPr>
          <p:cNvSpPr txBox="1"/>
          <p:nvPr/>
        </p:nvSpPr>
        <p:spPr>
          <a:xfrm>
            <a:off x="6899874" y="679653"/>
            <a:ext cx="4648200" cy="1200329"/>
          </a:xfrm>
          <a:custGeom>
            <a:avLst/>
            <a:gdLst>
              <a:gd name="csX0" fmla="*/ 0 w 4648200"/>
              <a:gd name="csY0" fmla="*/ 0 h 1200329"/>
              <a:gd name="csX1" fmla="*/ 534543 w 4648200"/>
              <a:gd name="csY1" fmla="*/ 0 h 1200329"/>
              <a:gd name="csX2" fmla="*/ 1208532 w 4648200"/>
              <a:gd name="csY2" fmla="*/ 0 h 1200329"/>
              <a:gd name="csX3" fmla="*/ 1743075 w 4648200"/>
              <a:gd name="csY3" fmla="*/ 0 h 1200329"/>
              <a:gd name="csX4" fmla="*/ 2231136 w 4648200"/>
              <a:gd name="csY4" fmla="*/ 0 h 1200329"/>
              <a:gd name="csX5" fmla="*/ 2672715 w 4648200"/>
              <a:gd name="csY5" fmla="*/ 0 h 1200329"/>
              <a:gd name="csX6" fmla="*/ 3346704 w 4648200"/>
              <a:gd name="csY6" fmla="*/ 0 h 1200329"/>
              <a:gd name="csX7" fmla="*/ 3881247 w 4648200"/>
              <a:gd name="csY7" fmla="*/ 0 h 1200329"/>
              <a:gd name="csX8" fmla="*/ 4648200 w 4648200"/>
              <a:gd name="csY8" fmla="*/ 0 h 1200329"/>
              <a:gd name="csX9" fmla="*/ 4648200 w 4648200"/>
              <a:gd name="csY9" fmla="*/ 400110 h 1200329"/>
              <a:gd name="csX10" fmla="*/ 4648200 w 4648200"/>
              <a:gd name="csY10" fmla="*/ 812223 h 1200329"/>
              <a:gd name="csX11" fmla="*/ 4648200 w 4648200"/>
              <a:gd name="csY11" fmla="*/ 1200329 h 1200329"/>
              <a:gd name="csX12" fmla="*/ 4206621 w 4648200"/>
              <a:gd name="csY12" fmla="*/ 1200329 h 1200329"/>
              <a:gd name="csX13" fmla="*/ 3625596 w 4648200"/>
              <a:gd name="csY13" fmla="*/ 1200329 h 1200329"/>
              <a:gd name="csX14" fmla="*/ 3091053 w 4648200"/>
              <a:gd name="csY14" fmla="*/ 1200329 h 1200329"/>
              <a:gd name="csX15" fmla="*/ 2463546 w 4648200"/>
              <a:gd name="csY15" fmla="*/ 1200329 h 1200329"/>
              <a:gd name="csX16" fmla="*/ 1789557 w 4648200"/>
              <a:gd name="csY16" fmla="*/ 1200329 h 1200329"/>
              <a:gd name="csX17" fmla="*/ 1301496 w 4648200"/>
              <a:gd name="csY17" fmla="*/ 1200329 h 1200329"/>
              <a:gd name="csX18" fmla="*/ 859917 w 4648200"/>
              <a:gd name="csY18" fmla="*/ 1200329 h 1200329"/>
              <a:gd name="csX19" fmla="*/ 0 w 4648200"/>
              <a:gd name="csY19" fmla="*/ 1200329 h 1200329"/>
              <a:gd name="csX20" fmla="*/ 0 w 4648200"/>
              <a:gd name="csY20" fmla="*/ 788216 h 1200329"/>
              <a:gd name="csX21" fmla="*/ 0 w 4648200"/>
              <a:gd name="csY21" fmla="*/ 376103 h 1200329"/>
              <a:gd name="csX22" fmla="*/ 0 w 4648200"/>
              <a:gd name="csY22" fmla="*/ 0 h 1200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648200" h="1200329" fill="none" extrusionOk="0">
                <a:moveTo>
                  <a:pt x="0" y="0"/>
                </a:moveTo>
                <a:cubicBezTo>
                  <a:pt x="209902" y="-7079"/>
                  <a:pt x="287084" y="49783"/>
                  <a:pt x="534543" y="0"/>
                </a:cubicBezTo>
                <a:cubicBezTo>
                  <a:pt x="782002" y="-49783"/>
                  <a:pt x="925484" y="53871"/>
                  <a:pt x="1208532" y="0"/>
                </a:cubicBezTo>
                <a:cubicBezTo>
                  <a:pt x="1491580" y="-53871"/>
                  <a:pt x="1533332" y="28710"/>
                  <a:pt x="1743075" y="0"/>
                </a:cubicBezTo>
                <a:cubicBezTo>
                  <a:pt x="1952818" y="-28710"/>
                  <a:pt x="2116256" y="37485"/>
                  <a:pt x="2231136" y="0"/>
                </a:cubicBezTo>
                <a:cubicBezTo>
                  <a:pt x="2346016" y="-37485"/>
                  <a:pt x="2498613" y="31932"/>
                  <a:pt x="2672715" y="0"/>
                </a:cubicBezTo>
                <a:cubicBezTo>
                  <a:pt x="2846817" y="-31932"/>
                  <a:pt x="3056997" y="74013"/>
                  <a:pt x="3346704" y="0"/>
                </a:cubicBezTo>
                <a:cubicBezTo>
                  <a:pt x="3636411" y="-74013"/>
                  <a:pt x="3737843" y="17256"/>
                  <a:pt x="3881247" y="0"/>
                </a:cubicBezTo>
                <a:cubicBezTo>
                  <a:pt x="4024651" y="-17256"/>
                  <a:pt x="4312953" y="72790"/>
                  <a:pt x="4648200" y="0"/>
                </a:cubicBezTo>
                <a:cubicBezTo>
                  <a:pt x="4662062" y="112988"/>
                  <a:pt x="4636660" y="243091"/>
                  <a:pt x="4648200" y="400110"/>
                </a:cubicBezTo>
                <a:cubicBezTo>
                  <a:pt x="4659740" y="557129"/>
                  <a:pt x="4636709" y="715365"/>
                  <a:pt x="4648200" y="812223"/>
                </a:cubicBezTo>
                <a:cubicBezTo>
                  <a:pt x="4659691" y="909081"/>
                  <a:pt x="4625522" y="1103659"/>
                  <a:pt x="4648200" y="1200329"/>
                </a:cubicBezTo>
                <a:cubicBezTo>
                  <a:pt x="4529194" y="1233112"/>
                  <a:pt x="4378202" y="1173160"/>
                  <a:pt x="4206621" y="1200329"/>
                </a:cubicBezTo>
                <a:cubicBezTo>
                  <a:pt x="4035040" y="1227498"/>
                  <a:pt x="3890605" y="1174921"/>
                  <a:pt x="3625596" y="1200329"/>
                </a:cubicBezTo>
                <a:cubicBezTo>
                  <a:pt x="3360588" y="1225737"/>
                  <a:pt x="3343606" y="1138245"/>
                  <a:pt x="3091053" y="1200329"/>
                </a:cubicBezTo>
                <a:cubicBezTo>
                  <a:pt x="2838500" y="1262413"/>
                  <a:pt x="2722358" y="1146016"/>
                  <a:pt x="2463546" y="1200329"/>
                </a:cubicBezTo>
                <a:cubicBezTo>
                  <a:pt x="2204734" y="1254642"/>
                  <a:pt x="1980812" y="1147311"/>
                  <a:pt x="1789557" y="1200329"/>
                </a:cubicBezTo>
                <a:cubicBezTo>
                  <a:pt x="1598302" y="1253347"/>
                  <a:pt x="1436032" y="1163661"/>
                  <a:pt x="1301496" y="1200329"/>
                </a:cubicBezTo>
                <a:cubicBezTo>
                  <a:pt x="1166960" y="1236997"/>
                  <a:pt x="1080330" y="1191996"/>
                  <a:pt x="859917" y="1200329"/>
                </a:cubicBezTo>
                <a:cubicBezTo>
                  <a:pt x="639504" y="1208662"/>
                  <a:pt x="379479" y="1153311"/>
                  <a:pt x="0" y="1200329"/>
                </a:cubicBezTo>
                <a:cubicBezTo>
                  <a:pt x="-14489" y="1013409"/>
                  <a:pt x="36511" y="992756"/>
                  <a:pt x="0" y="788216"/>
                </a:cubicBezTo>
                <a:cubicBezTo>
                  <a:pt x="-36511" y="583676"/>
                  <a:pt x="35872" y="529790"/>
                  <a:pt x="0" y="376103"/>
                </a:cubicBezTo>
                <a:cubicBezTo>
                  <a:pt x="-35872" y="222416"/>
                  <a:pt x="34668" y="146876"/>
                  <a:pt x="0" y="0"/>
                </a:cubicBezTo>
                <a:close/>
              </a:path>
              <a:path w="4648200" h="1200329" stroke="0" extrusionOk="0">
                <a:moveTo>
                  <a:pt x="0" y="0"/>
                </a:moveTo>
                <a:cubicBezTo>
                  <a:pt x="302423" y="-69238"/>
                  <a:pt x="533251" y="54818"/>
                  <a:pt x="673989" y="0"/>
                </a:cubicBezTo>
                <a:cubicBezTo>
                  <a:pt x="814727" y="-54818"/>
                  <a:pt x="1009646" y="5185"/>
                  <a:pt x="1255014" y="0"/>
                </a:cubicBezTo>
                <a:cubicBezTo>
                  <a:pt x="1500383" y="-5185"/>
                  <a:pt x="1664182" y="68510"/>
                  <a:pt x="1836039" y="0"/>
                </a:cubicBezTo>
                <a:cubicBezTo>
                  <a:pt x="2007896" y="-68510"/>
                  <a:pt x="2158315" y="7549"/>
                  <a:pt x="2324100" y="0"/>
                </a:cubicBezTo>
                <a:cubicBezTo>
                  <a:pt x="2489885" y="-7549"/>
                  <a:pt x="2572974" y="14476"/>
                  <a:pt x="2812161" y="0"/>
                </a:cubicBezTo>
                <a:cubicBezTo>
                  <a:pt x="3051348" y="-14476"/>
                  <a:pt x="3328158" y="62905"/>
                  <a:pt x="3486150" y="0"/>
                </a:cubicBezTo>
                <a:cubicBezTo>
                  <a:pt x="3644142" y="-62905"/>
                  <a:pt x="3780435" y="8546"/>
                  <a:pt x="4067175" y="0"/>
                </a:cubicBezTo>
                <a:cubicBezTo>
                  <a:pt x="4353916" y="-8546"/>
                  <a:pt x="4461623" y="49522"/>
                  <a:pt x="4648200" y="0"/>
                </a:cubicBezTo>
                <a:cubicBezTo>
                  <a:pt x="4693486" y="183264"/>
                  <a:pt x="4613059" y="308422"/>
                  <a:pt x="4648200" y="412113"/>
                </a:cubicBezTo>
                <a:cubicBezTo>
                  <a:pt x="4683341" y="515804"/>
                  <a:pt x="4644261" y="667838"/>
                  <a:pt x="4648200" y="836229"/>
                </a:cubicBezTo>
                <a:cubicBezTo>
                  <a:pt x="4652139" y="1004620"/>
                  <a:pt x="4610252" y="1100385"/>
                  <a:pt x="4648200" y="1200329"/>
                </a:cubicBezTo>
                <a:cubicBezTo>
                  <a:pt x="4469834" y="1261990"/>
                  <a:pt x="4216861" y="1147822"/>
                  <a:pt x="3974211" y="1200329"/>
                </a:cubicBezTo>
                <a:cubicBezTo>
                  <a:pt x="3731561" y="1252836"/>
                  <a:pt x="3607959" y="1169027"/>
                  <a:pt x="3486150" y="1200329"/>
                </a:cubicBezTo>
                <a:cubicBezTo>
                  <a:pt x="3364341" y="1231631"/>
                  <a:pt x="3182078" y="1130975"/>
                  <a:pt x="2905125" y="1200329"/>
                </a:cubicBezTo>
                <a:cubicBezTo>
                  <a:pt x="2628172" y="1269683"/>
                  <a:pt x="2573931" y="1178662"/>
                  <a:pt x="2463546" y="1200329"/>
                </a:cubicBezTo>
                <a:cubicBezTo>
                  <a:pt x="2353161" y="1221996"/>
                  <a:pt x="2168072" y="1194158"/>
                  <a:pt x="1882521" y="1200329"/>
                </a:cubicBezTo>
                <a:cubicBezTo>
                  <a:pt x="1596970" y="1206500"/>
                  <a:pt x="1616958" y="1196760"/>
                  <a:pt x="1440942" y="1200329"/>
                </a:cubicBezTo>
                <a:cubicBezTo>
                  <a:pt x="1264926" y="1203898"/>
                  <a:pt x="1207757" y="1169253"/>
                  <a:pt x="999363" y="1200329"/>
                </a:cubicBezTo>
                <a:cubicBezTo>
                  <a:pt x="790969" y="1231405"/>
                  <a:pt x="264909" y="1145509"/>
                  <a:pt x="0" y="1200329"/>
                </a:cubicBezTo>
                <a:cubicBezTo>
                  <a:pt x="-10936" y="1038243"/>
                  <a:pt x="16368" y="939929"/>
                  <a:pt x="0" y="812223"/>
                </a:cubicBezTo>
                <a:cubicBezTo>
                  <a:pt x="-16368" y="684517"/>
                  <a:pt x="43735" y="517358"/>
                  <a:pt x="0" y="400110"/>
                </a:cubicBezTo>
                <a:cubicBezTo>
                  <a:pt x="-43735" y="282862"/>
                  <a:pt x="21162" y="142417"/>
                  <a:pt x="0" y="0"/>
                </a:cubicBezTo>
                <a:close/>
              </a:path>
            </a:pathLst>
          </a:custGeom>
          <a:solidFill>
            <a:srgbClr val="D3E4FF">
              <a:alpha val="65882"/>
            </a:srgbClr>
          </a:solidFill>
          <a:ln>
            <a:solidFill>
              <a:schemeClr val="tx1"/>
            </a:solidFill>
            <a:extLst>
              <a:ext uri="{C807C97D-BFC1-408E-A445-0C87EB9F89A2}">
                <ask:lineSketchStyleProps xmlns:ask="http://schemas.microsoft.com/office/drawing/2018/sketchyshapes" sd="661058248">
                  <a:prstGeom prst="rect">
                    <a:avLst/>
                  </a:prstGeom>
                  <ask:type>
                    <ask:lineSketchScribble/>
                  </ask:type>
                </ask:lineSketchStyleProps>
              </a:ext>
            </a:extLst>
          </a:ln>
        </p:spPr>
        <p:txBody>
          <a:bodyPr wrap="square">
            <a:spAutoFit/>
          </a:bodyPr>
          <a:lstStyle/>
          <a:p>
            <a:r>
              <a:rPr lang="en-AU" sz="2400" dirty="0">
                <a:solidFill>
                  <a:srgbClr val="FF0000"/>
                </a:solidFill>
                <a:latin typeface="Times New Roman" panose="02020603050405020304" pitchFamily="18" charset="0"/>
                <a:cs typeface="Times New Roman" panose="02020603050405020304" pitchFamily="18" charset="0"/>
              </a:rPr>
              <a:t>Sudden increase in accretion observed in X-ray, while optical withhold this information</a:t>
            </a:r>
            <a:endParaRPr lang="en-US" sz="2400" dirty="0">
              <a:solidFill>
                <a:srgbClr val="FF0000"/>
              </a:solidFill>
              <a:latin typeface="Times New Roman" panose="02020603050405020304" pitchFamily="18" charset="0"/>
              <a:cs typeface="Times New Roman" panose="02020603050405020304" pitchFamily="18" charset="0"/>
            </a:endParaRPr>
          </a:p>
        </p:txBody>
      </p:sp>
      <p:pic>
        <p:nvPicPr>
          <p:cNvPr id="11" name="Picture 4" descr="Takeout or takeaway food icon – Royalty-Free Vector | VectorStock">
            <a:extLst>
              <a:ext uri="{FF2B5EF4-FFF2-40B4-BE49-F238E27FC236}">
                <a16:creationId xmlns:a16="http://schemas.microsoft.com/office/drawing/2014/main" id="{04266BCF-7F92-8D4D-E900-CEA2336BF4F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020" t="12068" r="15020" b="19593"/>
          <a:stretch>
            <a:fillRect/>
          </a:stretch>
        </p:blipFill>
        <p:spPr bwMode="auto">
          <a:xfrm>
            <a:off x="11257520" y="-158460"/>
            <a:ext cx="959574" cy="1011112"/>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7CE15FE7-0EC3-F6AC-8D18-D2FF05B5C785}"/>
              </a:ext>
            </a:extLst>
          </p:cNvPr>
          <p:cNvSpPr txBox="1">
            <a:spLocks/>
          </p:cNvSpPr>
          <p:nvPr/>
        </p:nvSpPr>
        <p:spPr>
          <a:xfrm>
            <a:off x="1795736" y="227262"/>
            <a:ext cx="2961888"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X-ray vs Mid-IR</a:t>
            </a:r>
            <a:endParaRPr lang="en-US" sz="3600" dirty="0">
              <a:latin typeface="Bernard MT Condensed" panose="02050806060905020404" pitchFamily="18" charset="77"/>
              <a:cs typeface="Aharoni" panose="02010803020104030203" pitchFamily="2" charset="-79"/>
            </a:endParaRPr>
          </a:p>
        </p:txBody>
      </p:sp>
      <p:sp>
        <p:nvSpPr>
          <p:cNvPr id="9" name="Rectangle 8">
            <a:extLst>
              <a:ext uri="{FF2B5EF4-FFF2-40B4-BE49-F238E27FC236}">
                <a16:creationId xmlns:a16="http://schemas.microsoft.com/office/drawing/2014/main" id="{E283650D-8E30-C772-7502-CAE0BA836F27}"/>
              </a:ext>
            </a:extLst>
          </p:cNvPr>
          <p:cNvSpPr/>
          <p:nvPr/>
        </p:nvSpPr>
        <p:spPr>
          <a:xfrm flipV="1">
            <a:off x="2116733" y="1149331"/>
            <a:ext cx="2319895" cy="90575"/>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EF483E48-F171-6D66-B63D-D2217DDF547C}"/>
              </a:ext>
            </a:extLst>
          </p:cNvPr>
          <p:cNvPicPr>
            <a:picLocks noChangeAspect="1"/>
          </p:cNvPicPr>
          <p:nvPr/>
        </p:nvPicPr>
        <p:blipFill>
          <a:blip r:embed="rId5"/>
          <a:stretch>
            <a:fillRect/>
          </a:stretch>
        </p:blipFill>
        <p:spPr>
          <a:xfrm>
            <a:off x="4829236" y="2026526"/>
            <a:ext cx="7315200" cy="3657600"/>
          </a:xfrm>
          <a:prstGeom prst="rect">
            <a:avLst/>
          </a:prstGeom>
        </p:spPr>
      </p:pic>
      <p:pic>
        <p:nvPicPr>
          <p:cNvPr id="20" name="Picture 19">
            <a:extLst>
              <a:ext uri="{FF2B5EF4-FFF2-40B4-BE49-F238E27FC236}">
                <a16:creationId xmlns:a16="http://schemas.microsoft.com/office/drawing/2014/main" id="{5D1B5DC6-5147-3F59-7D25-6CCD2E272B16}"/>
              </a:ext>
            </a:extLst>
          </p:cNvPr>
          <p:cNvPicPr>
            <a:picLocks noChangeAspect="1"/>
          </p:cNvPicPr>
          <p:nvPr/>
        </p:nvPicPr>
        <p:blipFill>
          <a:blip r:embed="rId6"/>
          <a:stretch>
            <a:fillRect/>
          </a:stretch>
        </p:blipFill>
        <p:spPr>
          <a:xfrm>
            <a:off x="6107551" y="1879364"/>
            <a:ext cx="5149969" cy="4142366"/>
          </a:xfrm>
          <a:prstGeom prst="rect">
            <a:avLst/>
          </a:prstGeom>
        </p:spPr>
      </p:pic>
      <p:sp>
        <p:nvSpPr>
          <p:cNvPr id="25" name="Date Placeholder 24">
            <a:extLst>
              <a:ext uri="{FF2B5EF4-FFF2-40B4-BE49-F238E27FC236}">
                <a16:creationId xmlns:a16="http://schemas.microsoft.com/office/drawing/2014/main" id="{F02B8C18-E976-BB06-E1CF-BC276BF040C4}"/>
              </a:ext>
            </a:extLst>
          </p:cNvPr>
          <p:cNvSpPr>
            <a:spLocks noGrp="1"/>
          </p:cNvSpPr>
          <p:nvPr>
            <p:ph type="dt" sz="half" idx="10"/>
          </p:nvPr>
        </p:nvSpPr>
        <p:spPr/>
        <p:txBody>
          <a:bodyPr/>
          <a:lstStyle/>
          <a:p>
            <a:r>
              <a:rPr lang="en-AU"/>
              <a:t>16/09/2026</a:t>
            </a:r>
          </a:p>
        </p:txBody>
      </p:sp>
      <p:sp>
        <p:nvSpPr>
          <p:cNvPr id="27" name="Slide Number Placeholder 26">
            <a:extLst>
              <a:ext uri="{FF2B5EF4-FFF2-40B4-BE49-F238E27FC236}">
                <a16:creationId xmlns:a16="http://schemas.microsoft.com/office/drawing/2014/main" id="{364116D2-153E-6907-6033-9DAC19AC4859}"/>
              </a:ext>
            </a:extLst>
          </p:cNvPr>
          <p:cNvSpPr>
            <a:spLocks noGrp="1"/>
          </p:cNvSpPr>
          <p:nvPr>
            <p:ph type="sldNum" sz="quarter" idx="12"/>
          </p:nvPr>
        </p:nvSpPr>
        <p:spPr/>
        <p:txBody>
          <a:bodyPr/>
          <a:lstStyle/>
          <a:p>
            <a:fld id="{6EC30820-196C-8343-9929-40BDB626750E}" type="slidenum">
              <a:rPr lang="en-AU" smtClean="0"/>
              <a:t>7</a:t>
            </a:fld>
            <a:endParaRPr lang="en-AU"/>
          </a:p>
        </p:txBody>
      </p:sp>
      <p:sp>
        <p:nvSpPr>
          <p:cNvPr id="28" name="Footer Placeholder 60">
            <a:extLst>
              <a:ext uri="{FF2B5EF4-FFF2-40B4-BE49-F238E27FC236}">
                <a16:creationId xmlns:a16="http://schemas.microsoft.com/office/drawing/2014/main" id="{8CC904B9-DAA3-A06A-78DA-20248B8F8AAA}"/>
              </a:ext>
            </a:extLst>
          </p:cNvPr>
          <p:cNvSpPr>
            <a:spLocks noGrp="1"/>
          </p:cNvSpPr>
          <p:nvPr>
            <p:ph type="ftr" sz="quarter" idx="11"/>
          </p:nvPr>
        </p:nvSpPr>
        <p:spPr>
          <a:xfrm>
            <a:off x="2996685" y="6420602"/>
            <a:ext cx="6697717" cy="270924"/>
          </a:xfrm>
        </p:spPr>
        <p:txBody>
          <a:bodyPr/>
          <a:lstStyle/>
          <a:p>
            <a:r>
              <a:rPr lang="en-AU" dirty="0"/>
              <a:t>ESO, </a:t>
            </a:r>
            <a:r>
              <a:rPr lang="en-AU" dirty="0" err="1"/>
              <a:t>Garching</a:t>
            </a:r>
            <a:r>
              <a:rPr lang="en-AU" dirty="0"/>
              <a:t>  |  Sruthi Suresh  |  </a:t>
            </a:r>
            <a:r>
              <a:rPr lang="en-AU" dirty="0" err="1"/>
              <a:t>sruthis@student.unimelb.edu</a:t>
            </a:r>
            <a:endParaRPr lang="en-AU" dirty="0"/>
          </a:p>
        </p:txBody>
      </p:sp>
    </p:spTree>
    <p:extLst>
      <p:ext uri="{BB962C8B-B14F-4D97-AF65-F5344CB8AC3E}">
        <p14:creationId xmlns:p14="http://schemas.microsoft.com/office/powerpoint/2010/main" val="84497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0D4F788-089E-7119-0751-C7C2DFC307F7}"/>
              </a:ext>
            </a:extLst>
          </p:cNvPr>
          <p:cNvPicPr>
            <a:picLocks noChangeAspect="1"/>
          </p:cNvPicPr>
          <p:nvPr/>
        </p:nvPicPr>
        <p:blipFill>
          <a:blip r:embed="rId2"/>
          <a:stretch>
            <a:fillRect/>
          </a:stretch>
        </p:blipFill>
        <p:spPr>
          <a:xfrm>
            <a:off x="-25094" y="0"/>
            <a:ext cx="12242187" cy="6858000"/>
          </a:xfrm>
          <a:prstGeom prst="rect">
            <a:avLst/>
          </a:prstGeom>
        </p:spPr>
      </p:pic>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07DB7271-FA2A-7EC7-98C5-88AC6862C6C8}"/>
              </a:ext>
            </a:extLst>
          </p:cNvPr>
          <p:cNvSpPr/>
          <p:nvPr/>
        </p:nvSpPr>
        <p:spPr>
          <a:xfrm>
            <a:off x="528668" y="681037"/>
            <a:ext cx="11134663" cy="5495926"/>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ea typeface="微软雅黑" panose="020B0503020204020204" pitchFamily="34" charset="-122"/>
              <a:sym typeface="inpin heiti" panose="00000500000000000000" pitchFamily="2" charset="-122"/>
            </a:endParaRPr>
          </a:p>
        </p:txBody>
      </p:sp>
      <p:sp>
        <p:nvSpPr>
          <p:cNvPr id="13" name="Title 12">
            <a:extLst>
              <a:ext uri="{FF2B5EF4-FFF2-40B4-BE49-F238E27FC236}">
                <a16:creationId xmlns:a16="http://schemas.microsoft.com/office/drawing/2014/main" id="{B3B38497-9C97-3120-049D-C668E0BE9EBC}"/>
              </a:ext>
            </a:extLst>
          </p:cNvPr>
          <p:cNvSpPr>
            <a:spLocks noGrp="1"/>
          </p:cNvSpPr>
          <p:nvPr>
            <p:ph type="title"/>
          </p:nvPr>
        </p:nvSpPr>
        <p:spPr/>
        <p:txBody>
          <a:bodyPr/>
          <a:lstStyle/>
          <a:p>
            <a:r>
              <a:rPr lang="en-AU" dirty="0">
                <a:latin typeface="Bernard MT Condensed" panose="02050806060905020404" pitchFamily="18" charset="77"/>
              </a:rPr>
              <a:t>In Summary</a:t>
            </a:r>
          </a:p>
        </p:txBody>
      </p:sp>
      <p:sp>
        <p:nvSpPr>
          <p:cNvPr id="14" name="Content Placeholder 13">
            <a:extLst>
              <a:ext uri="{FF2B5EF4-FFF2-40B4-BE49-F238E27FC236}">
                <a16:creationId xmlns:a16="http://schemas.microsoft.com/office/drawing/2014/main" id="{C260252D-B6F0-530D-4668-2BCB989F4A0F}"/>
              </a:ext>
            </a:extLst>
          </p:cNvPr>
          <p:cNvSpPr>
            <a:spLocks noGrp="1"/>
          </p:cNvSpPr>
          <p:nvPr>
            <p:ph idx="1"/>
          </p:nvPr>
        </p:nvSpPr>
        <p:spPr>
          <a:xfrm>
            <a:off x="838199" y="1825625"/>
            <a:ext cx="10691813" cy="4351338"/>
          </a:xfrm>
        </p:spPr>
        <p:txBody>
          <a:bodyPr>
            <a:normAutofit/>
          </a:bodyPr>
          <a:lstStyle/>
          <a:p>
            <a:pPr>
              <a:lnSpc>
                <a:spcPct val="150000"/>
              </a:lnSpc>
            </a:pPr>
            <a:r>
              <a:rPr lang="en-US" dirty="0" err="1">
                <a:latin typeface="Grandview Display" panose="020B0502040204020203" pitchFamily="34" charset="0"/>
                <a:cs typeface="Times New Roman" panose="02020603050405020304" pitchFamily="18" charset="0"/>
              </a:rPr>
              <a:t>Analysed</a:t>
            </a:r>
            <a:r>
              <a:rPr lang="en-US">
                <a:latin typeface="Grandview Display" panose="020B0502040204020203" pitchFamily="34" charset="0"/>
                <a:cs typeface="Times New Roman" panose="02020603050405020304" pitchFamily="18" charset="0"/>
              </a:rPr>
              <a:t> ~300 </a:t>
            </a:r>
            <a:r>
              <a:rPr lang="en-US" dirty="0">
                <a:latin typeface="Grandview Display" panose="020B0502040204020203" pitchFamily="34" charset="0"/>
                <a:cs typeface="Times New Roman" panose="02020603050405020304" pitchFamily="18" charset="0"/>
              </a:rPr>
              <a:t>Type 1 </a:t>
            </a:r>
            <a:r>
              <a:rPr lang="en-US">
                <a:latin typeface="Grandview Display" panose="020B0502040204020203" pitchFamily="34" charset="0"/>
                <a:cs typeface="Times New Roman" panose="02020603050405020304" pitchFamily="18" charset="0"/>
              </a:rPr>
              <a:t>and ~1100 </a:t>
            </a:r>
            <a:r>
              <a:rPr lang="en-US" dirty="0">
                <a:latin typeface="Grandview Display" panose="020B0502040204020203" pitchFamily="34" charset="0"/>
                <a:cs typeface="Times New Roman" panose="02020603050405020304" pitchFamily="18" charset="0"/>
              </a:rPr>
              <a:t>Type 2 AGN </a:t>
            </a:r>
          </a:p>
          <a:p>
            <a:pPr>
              <a:lnSpc>
                <a:spcPct val="150000"/>
              </a:lnSpc>
            </a:pPr>
            <a:r>
              <a:rPr lang="en-US" dirty="0">
                <a:latin typeface="Grandview Display" panose="020B0502040204020203" pitchFamily="34" charset="0"/>
                <a:cs typeface="Times New Roman" panose="02020603050405020304" pitchFamily="18" charset="0"/>
              </a:rPr>
              <a:t>Nearly 500 (~ 54%) low luminosity (low z) Type 2 AGN are not detected in X-ray</a:t>
            </a:r>
          </a:p>
          <a:p>
            <a:pPr marL="0" indent="0">
              <a:lnSpc>
                <a:spcPct val="150000"/>
              </a:lnSpc>
              <a:buNone/>
            </a:pPr>
            <a:r>
              <a:rPr lang="en-US" dirty="0">
                <a:latin typeface="Grandview Display" panose="020B0502040204020203" pitchFamily="34" charset="0"/>
                <a:cs typeface="Times New Roman" panose="02020603050405020304" pitchFamily="18" charset="0"/>
                <a:sym typeface="Wingdings" pitchFamily="2" charset="2"/>
              </a:rPr>
              <a:t> </a:t>
            </a:r>
            <a:r>
              <a:rPr lang="en-US" dirty="0">
                <a:latin typeface="Grandview Display" panose="020B0502040204020203" pitchFamily="34" charset="0"/>
                <a:cs typeface="Times New Roman" panose="02020603050405020304" pitchFamily="18" charset="0"/>
              </a:rPr>
              <a:t>Accretion disc appears and disappears </a:t>
            </a:r>
          </a:p>
          <a:p>
            <a:pPr>
              <a:lnSpc>
                <a:spcPct val="150000"/>
              </a:lnSpc>
            </a:pPr>
            <a:r>
              <a:rPr lang="en-US" dirty="0">
                <a:latin typeface="Grandview Display" panose="020B0502040204020203" pitchFamily="34" charset="0"/>
                <a:cs typeface="Times New Roman" panose="02020603050405020304" pitchFamily="18" charset="0"/>
              </a:rPr>
              <a:t>As AGN accretion fades, X-rays disappear much sooner than optical/IR</a:t>
            </a:r>
          </a:p>
        </p:txBody>
      </p:sp>
      <p:sp>
        <p:nvSpPr>
          <p:cNvPr id="18" name="Rectangle 17">
            <a:extLst>
              <a:ext uri="{FF2B5EF4-FFF2-40B4-BE49-F238E27FC236}">
                <a16:creationId xmlns:a16="http://schemas.microsoft.com/office/drawing/2014/main" id="{01D97374-F3D3-2B00-F639-2517E6AE1615}"/>
              </a:ext>
            </a:extLst>
          </p:cNvPr>
          <p:cNvSpPr/>
          <p:nvPr/>
        </p:nvSpPr>
        <p:spPr>
          <a:xfrm>
            <a:off x="838200" y="1540414"/>
            <a:ext cx="4918953" cy="84837"/>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442A2EF2-D749-1C12-F7E5-9AB7F4B3FE0F}"/>
              </a:ext>
            </a:extLst>
          </p:cNvPr>
          <p:cNvSpPr>
            <a:spLocks noGrp="1"/>
          </p:cNvSpPr>
          <p:nvPr>
            <p:ph type="dt" sz="half" idx="10"/>
          </p:nvPr>
        </p:nvSpPr>
        <p:spPr/>
        <p:txBody>
          <a:bodyPr/>
          <a:lstStyle/>
          <a:p>
            <a:r>
              <a:rPr lang="en-AU" dirty="0">
                <a:solidFill>
                  <a:srgbClr val="DAB760"/>
                </a:solidFill>
              </a:rPr>
              <a:t>16/09/2026</a:t>
            </a:r>
          </a:p>
        </p:txBody>
      </p:sp>
      <p:sp>
        <p:nvSpPr>
          <p:cNvPr id="10" name="Slide Number Placeholder 9">
            <a:extLst>
              <a:ext uri="{FF2B5EF4-FFF2-40B4-BE49-F238E27FC236}">
                <a16:creationId xmlns:a16="http://schemas.microsoft.com/office/drawing/2014/main" id="{BF453452-6811-D88D-69A8-0FD25F2EFEEC}"/>
              </a:ext>
            </a:extLst>
          </p:cNvPr>
          <p:cNvSpPr>
            <a:spLocks noGrp="1"/>
          </p:cNvSpPr>
          <p:nvPr>
            <p:ph type="sldNum" sz="quarter" idx="12"/>
          </p:nvPr>
        </p:nvSpPr>
        <p:spPr/>
        <p:txBody>
          <a:bodyPr/>
          <a:lstStyle/>
          <a:p>
            <a:fld id="{6EC30820-196C-8343-9929-40BDB626750E}" type="slidenum">
              <a:rPr lang="en-AU" smtClean="0">
                <a:solidFill>
                  <a:srgbClr val="DAB760"/>
                </a:solidFill>
              </a:rPr>
              <a:t>8</a:t>
            </a:fld>
            <a:endParaRPr lang="en-AU" dirty="0">
              <a:solidFill>
                <a:srgbClr val="DAB760"/>
              </a:solidFill>
            </a:endParaRPr>
          </a:p>
        </p:txBody>
      </p:sp>
      <p:sp>
        <p:nvSpPr>
          <p:cNvPr id="11" name="Footer Placeholder 60">
            <a:extLst>
              <a:ext uri="{FF2B5EF4-FFF2-40B4-BE49-F238E27FC236}">
                <a16:creationId xmlns:a16="http://schemas.microsoft.com/office/drawing/2014/main" id="{DEDE07BE-BE40-8587-3414-448D5A420ACB}"/>
              </a:ext>
            </a:extLst>
          </p:cNvPr>
          <p:cNvSpPr>
            <a:spLocks noGrp="1"/>
          </p:cNvSpPr>
          <p:nvPr>
            <p:ph type="ftr" sz="quarter" idx="11"/>
          </p:nvPr>
        </p:nvSpPr>
        <p:spPr>
          <a:xfrm>
            <a:off x="2996685" y="6420602"/>
            <a:ext cx="6697717" cy="270924"/>
          </a:xfrm>
        </p:spPr>
        <p:txBody>
          <a:bodyPr/>
          <a:lstStyle/>
          <a:p>
            <a:r>
              <a:rPr lang="en-AU" dirty="0">
                <a:solidFill>
                  <a:srgbClr val="DAB760"/>
                </a:solidFill>
              </a:rPr>
              <a:t>ESO, </a:t>
            </a:r>
            <a:r>
              <a:rPr lang="en-AU" dirty="0" err="1">
                <a:solidFill>
                  <a:srgbClr val="DAB760"/>
                </a:solidFill>
              </a:rPr>
              <a:t>Garching</a:t>
            </a:r>
            <a:r>
              <a:rPr lang="en-AU" dirty="0">
                <a:solidFill>
                  <a:srgbClr val="DAB760"/>
                </a:solidFill>
              </a:rPr>
              <a:t>  |  Sruthi Suresh  |  </a:t>
            </a:r>
            <a:r>
              <a:rPr lang="en-AU" dirty="0" err="1">
                <a:solidFill>
                  <a:srgbClr val="DAB760"/>
                </a:solidFill>
              </a:rPr>
              <a:t>sruthis@student.unimelb.edu</a:t>
            </a:r>
            <a:endParaRPr lang="en-AU" dirty="0">
              <a:solidFill>
                <a:srgbClr val="DAB760"/>
              </a:solidFill>
            </a:endParaRPr>
          </a:p>
        </p:txBody>
      </p:sp>
    </p:spTree>
    <p:extLst>
      <p:ext uri="{BB962C8B-B14F-4D97-AF65-F5344CB8AC3E}">
        <p14:creationId xmlns:p14="http://schemas.microsoft.com/office/powerpoint/2010/main" val="336873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4">
                                            <p:txEl>
                                              <p:pRg st="0" end="0"/>
                                            </p:txEl>
                                          </p:spTgt>
                                        </p:tgtEl>
                                        <p:attrNameLst>
                                          <p:attrName>ppt_c</p:attrName>
                                        </p:attrNameLst>
                                      </p:cBhvr>
                                      <p:to>
                                        <a:schemeClr val="accent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4">
                                            <p:txEl>
                                              <p:pRg st="1" end="1"/>
                                            </p:txEl>
                                          </p:spTgt>
                                        </p:tgtEl>
                                        <p:attrNameLst>
                                          <p:attrName>ppt_c</p:attrName>
                                        </p:attrNameLst>
                                      </p:cBhvr>
                                      <p:to>
                                        <a:schemeClr val="accent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4">
                                            <p:txEl>
                                              <p:pRg st="2" end="2"/>
                                            </p:txEl>
                                          </p:spTgt>
                                        </p:tgtEl>
                                        <p:attrNameLst>
                                          <p:attrName>ppt_c</p:attrName>
                                        </p:attrNameLst>
                                      </p:cBhvr>
                                      <p:to>
                                        <a:schemeClr val="accent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4">
                                            <p:txEl>
                                              <p:pRg st="3" end="3"/>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B1AAF-CDCF-CFA0-7D70-0FA6406C95F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D275C36-7C99-DEED-DED1-DE78108B1751}"/>
              </a:ext>
            </a:extLst>
          </p:cNvPr>
          <p:cNvPicPr>
            <a:picLocks noChangeAspect="1"/>
          </p:cNvPicPr>
          <p:nvPr/>
        </p:nvPicPr>
        <p:blipFill>
          <a:blip r:embed="rId3"/>
          <a:stretch>
            <a:fillRect/>
          </a:stretch>
        </p:blipFill>
        <p:spPr>
          <a:xfrm>
            <a:off x="-25094" y="0"/>
            <a:ext cx="12242187" cy="6858000"/>
          </a:xfrm>
          <a:prstGeom prst="rect">
            <a:avLst/>
          </a:prstGeom>
        </p:spPr>
      </p:pic>
      <p:sp>
        <p:nvSpPr>
          <p:cNvPr id="5" name="Rectangle 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E80AD200-9599-A893-04FA-32A14D74A79C}"/>
              </a:ext>
            </a:extLst>
          </p:cNvPr>
          <p:cNvSpPr/>
          <p:nvPr/>
        </p:nvSpPr>
        <p:spPr>
          <a:xfrm>
            <a:off x="179870" y="155986"/>
            <a:ext cx="11832257" cy="6546028"/>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ea typeface="微软雅黑" panose="020B0503020204020204" pitchFamily="34" charset="-122"/>
              <a:sym typeface="inpin heiti" panose="00000500000000000000" pitchFamily="2" charset="-122"/>
            </a:endParaRPr>
          </a:p>
        </p:txBody>
      </p:sp>
      <p:sp>
        <p:nvSpPr>
          <p:cNvPr id="6" name="Title 1">
            <a:extLst>
              <a:ext uri="{FF2B5EF4-FFF2-40B4-BE49-F238E27FC236}">
                <a16:creationId xmlns:a16="http://schemas.microsoft.com/office/drawing/2014/main" id="{61A61A17-E002-B30D-8C31-D2E4856EAE64}"/>
              </a:ext>
            </a:extLst>
          </p:cNvPr>
          <p:cNvSpPr txBox="1">
            <a:spLocks/>
          </p:cNvSpPr>
          <p:nvPr/>
        </p:nvSpPr>
        <p:spPr>
          <a:xfrm>
            <a:off x="401495" y="141894"/>
            <a:ext cx="6488113" cy="1304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Bernard MT Condensed" panose="02050806060905020404" pitchFamily="18" charset="77"/>
                <a:cs typeface="Aharoni" panose="02010803020104030203" pitchFamily="2" charset="-79"/>
              </a:rPr>
              <a:t>Standard AGN Geometry</a:t>
            </a:r>
            <a:endParaRPr lang="en-IN" sz="3600" dirty="0">
              <a:latin typeface="Bernard MT Condensed" panose="02050806060905020404" pitchFamily="18" charset="77"/>
              <a:cs typeface="Aharoni" panose="02010803020104030203" pitchFamily="2" charset="-79"/>
            </a:endParaRPr>
          </a:p>
        </p:txBody>
      </p:sp>
      <p:sp>
        <p:nvSpPr>
          <p:cNvPr id="7" name="Rectangle 6">
            <a:extLst>
              <a:ext uri="{FF2B5EF4-FFF2-40B4-BE49-F238E27FC236}">
                <a16:creationId xmlns:a16="http://schemas.microsoft.com/office/drawing/2014/main" id="{B6544E23-8958-F813-73C5-9493B93D4136}"/>
              </a:ext>
            </a:extLst>
          </p:cNvPr>
          <p:cNvSpPr/>
          <p:nvPr/>
        </p:nvSpPr>
        <p:spPr>
          <a:xfrm>
            <a:off x="531370" y="1186741"/>
            <a:ext cx="3809276" cy="67857"/>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GN Model (Urry &amp; Padovani, 1995) | Download Scientific Diagram">
            <a:extLst>
              <a:ext uri="{FF2B5EF4-FFF2-40B4-BE49-F238E27FC236}">
                <a16:creationId xmlns:a16="http://schemas.microsoft.com/office/drawing/2014/main" id="{195D46AA-CEB1-AFB5-76E6-1DE5AC507616}"/>
              </a:ext>
            </a:extLst>
          </p:cNvPr>
          <p:cNvPicPr>
            <a:picLocks noChangeAspect="1"/>
          </p:cNvPicPr>
          <p:nvPr/>
        </p:nvPicPr>
        <p:blipFill>
          <a:blip r:embed="rId4"/>
          <a:stretch>
            <a:fillRect/>
          </a:stretch>
        </p:blipFill>
        <p:spPr>
          <a:xfrm>
            <a:off x="557559" y="1787026"/>
            <a:ext cx="3467328" cy="3839985"/>
          </a:xfrm>
          <a:prstGeom prst="rect">
            <a:avLst/>
          </a:prstGeom>
        </p:spPr>
      </p:pic>
      <p:sp>
        <p:nvSpPr>
          <p:cNvPr id="10" name="Content Placeholder 2">
            <a:extLst>
              <a:ext uri="{FF2B5EF4-FFF2-40B4-BE49-F238E27FC236}">
                <a16:creationId xmlns:a16="http://schemas.microsoft.com/office/drawing/2014/main" id="{5DE453C9-B0DC-3A15-E3E1-C00E709A41DC}"/>
              </a:ext>
            </a:extLst>
          </p:cNvPr>
          <p:cNvSpPr txBox="1">
            <a:spLocks/>
          </p:cNvSpPr>
          <p:nvPr/>
        </p:nvSpPr>
        <p:spPr>
          <a:xfrm>
            <a:off x="479295" y="4377596"/>
            <a:ext cx="3697539" cy="8595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IN" sz="2400" dirty="0">
                <a:solidFill>
                  <a:schemeClr val="tx2"/>
                </a:solidFill>
                <a:highlight>
                  <a:srgbClr val="DAB760"/>
                </a:highlight>
                <a:latin typeface="Times New Roman" panose="02020603050405020304" pitchFamily="18" charset="0"/>
                <a:cs typeface="Times New Roman" panose="02020603050405020304" pitchFamily="18" charset="0"/>
              </a:rPr>
              <a:t>(Where to look)</a:t>
            </a:r>
          </a:p>
        </p:txBody>
      </p:sp>
      <p:sp>
        <p:nvSpPr>
          <p:cNvPr id="2" name="Cross 1">
            <a:extLst>
              <a:ext uri="{FF2B5EF4-FFF2-40B4-BE49-F238E27FC236}">
                <a16:creationId xmlns:a16="http://schemas.microsoft.com/office/drawing/2014/main" id="{34D97E88-5D4D-9A91-A543-C571A6589F82}"/>
              </a:ext>
            </a:extLst>
          </p:cNvPr>
          <p:cNvSpPr/>
          <p:nvPr/>
        </p:nvSpPr>
        <p:spPr>
          <a:xfrm>
            <a:off x="4576450" y="3330964"/>
            <a:ext cx="789986" cy="859570"/>
          </a:xfrm>
          <a:prstGeom prst="plus">
            <a:avLst>
              <a:gd name="adj" fmla="val 39286"/>
            </a:avLst>
          </a:prstGeom>
          <a:solidFill>
            <a:srgbClr val="DAB760"/>
          </a:solidFill>
          <a:ln w="38100">
            <a:solidFill>
              <a:srgbClr val="2B4C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26109118-DE7D-99E5-8750-CAD62F128B08}"/>
              </a:ext>
            </a:extLst>
          </p:cNvPr>
          <p:cNvSpPr txBox="1">
            <a:spLocks/>
          </p:cNvSpPr>
          <p:nvPr/>
        </p:nvSpPr>
        <p:spPr>
          <a:xfrm>
            <a:off x="5571400" y="3108286"/>
            <a:ext cx="1987017" cy="13049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IN" sz="3200" b="1" dirty="0">
                <a:solidFill>
                  <a:srgbClr val="FF0000"/>
                </a:solidFill>
                <a:latin typeface="Times New Roman" panose="02020603050405020304" pitchFamily="18" charset="0"/>
                <a:cs typeface="Times New Roman" panose="02020603050405020304" pitchFamily="18" charset="0"/>
              </a:rPr>
              <a:t>Variable accretion</a:t>
            </a:r>
          </a:p>
        </p:txBody>
      </p:sp>
      <mc:AlternateContent xmlns:mc="http://schemas.openxmlformats.org/markup-compatibility/2006" xmlns:a14="http://schemas.microsoft.com/office/drawing/2010/main">
        <mc:Choice Requires="a14">
          <p:sp>
            <p:nvSpPr>
              <p:cNvPr id="53" name="Content Placeholder 2">
                <a:extLst>
                  <a:ext uri="{FF2B5EF4-FFF2-40B4-BE49-F238E27FC236}">
                    <a16:creationId xmlns:a16="http://schemas.microsoft.com/office/drawing/2014/main" id="{BC0138B9-36E1-9CD1-7BB6-35ACF9C9124B}"/>
                  </a:ext>
                </a:extLst>
              </p:cNvPr>
              <p:cNvSpPr txBox="1">
                <a:spLocks/>
              </p:cNvSpPr>
              <p:nvPr/>
            </p:nvSpPr>
            <p:spPr>
              <a:xfrm>
                <a:off x="8167114" y="2714117"/>
                <a:ext cx="3845013" cy="20932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400"/>
                  </a:spcBef>
                  <a:spcAft>
                    <a:spcPts val="600"/>
                  </a:spcAft>
                  <a:buNone/>
                </a:pPr>
                <a:r>
                  <a:rPr lang="en-IN" dirty="0">
                    <a:solidFill>
                      <a:schemeClr val="tx2"/>
                    </a:solidFill>
                    <a:latin typeface="Times New Roman" panose="02020603050405020304" pitchFamily="18" charset="0"/>
                    <a:cs typeface="Times New Roman" panose="02020603050405020304" pitchFamily="18" charset="0"/>
                  </a:rPr>
                  <a:t>Accretion Disc is not constant</a:t>
                </a:r>
              </a:p>
              <a:p>
                <a:pPr marL="0" indent="0" algn="ctr">
                  <a:lnSpc>
                    <a:spcPct val="150000"/>
                  </a:lnSpc>
                  <a:buNone/>
                </a:pPr>
                <a14:m>
                  <m:oMathPara xmlns:m="http://schemas.openxmlformats.org/officeDocument/2006/math">
                    <m:oMath>
                      <m:r>
                        <a:rPr lang="en-IN"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m:t>
                      </m:r>
                      <m: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𝑡</m:t>
                      </m:r>
                      <m: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 ~ </m:t>
                      </m:r>
                      <m:sSup>
                        <m:sSupPr>
                          <m:ctrlP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10</m:t>
                          </m:r>
                        </m:e>
                        <m:sup>
                          <m: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3</m:t>
                          </m:r>
                        </m:sup>
                      </m:sSup>
                      <m:r>
                        <a:rPr lang="en-AU" b="0" i="1" smtClean="0">
                          <a:solidFill>
                            <a:schemeClr val="tx2"/>
                          </a:solidFill>
                          <a:latin typeface="Cambria Math" panose="02040503050406030204" pitchFamily="18" charset="0"/>
                          <a:ea typeface="Cambria Math" panose="02040503050406030204" pitchFamily="18" charset="0"/>
                          <a:cs typeface="Times New Roman" panose="02020603050405020304" pitchFamily="18" charset="0"/>
                        </a:rPr>
                        <m:t>𝑦𝑒𝑎𝑟𝑠</m:t>
                      </m:r>
                    </m:oMath>
                  </m:oMathPara>
                </a14:m>
                <a:endParaRPr lang="en-IN" dirty="0">
                  <a:solidFill>
                    <a:schemeClr val="tx2"/>
                  </a:solidFill>
                  <a:latin typeface="Times New Roman" panose="02020603050405020304" pitchFamily="18" charset="0"/>
                  <a:cs typeface="Times New Roman" panose="02020603050405020304" pitchFamily="18" charset="0"/>
                </a:endParaRPr>
              </a:p>
            </p:txBody>
          </p:sp>
        </mc:Choice>
        <mc:Fallback xmlns="">
          <p:sp>
            <p:nvSpPr>
              <p:cNvPr id="53" name="Content Placeholder 2">
                <a:extLst>
                  <a:ext uri="{FF2B5EF4-FFF2-40B4-BE49-F238E27FC236}">
                    <a16:creationId xmlns:a16="http://schemas.microsoft.com/office/drawing/2014/main" id="{BC0138B9-36E1-9CD1-7BB6-35ACF9C9124B}"/>
                  </a:ext>
                </a:extLst>
              </p:cNvPr>
              <p:cNvSpPr txBox="1">
                <a:spLocks noRot="1" noChangeAspect="1" noMove="1" noResize="1" noEditPoints="1" noAdjustHandles="1" noChangeArrowheads="1" noChangeShapeType="1" noTextEdit="1"/>
              </p:cNvSpPr>
              <p:nvPr/>
            </p:nvSpPr>
            <p:spPr>
              <a:xfrm>
                <a:off x="8167114" y="2714117"/>
                <a:ext cx="3845013" cy="2093264"/>
              </a:xfrm>
              <a:prstGeom prst="rect">
                <a:avLst/>
              </a:prstGeom>
              <a:blipFill>
                <a:blip r:embed="rId5"/>
                <a:stretch>
                  <a:fillRect t="-3012"/>
                </a:stretch>
              </a:blipFill>
            </p:spPr>
            <p:txBody>
              <a:bodyPr/>
              <a:lstStyle/>
              <a:p>
                <a:r>
                  <a:rPr lang="en-AU">
                    <a:noFill/>
                  </a:rPr>
                  <a:t> </a:t>
                </a:r>
              </a:p>
            </p:txBody>
          </p:sp>
        </mc:Fallback>
      </mc:AlternateContent>
      <p:sp>
        <p:nvSpPr>
          <p:cNvPr id="54" name="Equals 53">
            <a:extLst>
              <a:ext uri="{FF2B5EF4-FFF2-40B4-BE49-F238E27FC236}">
                <a16:creationId xmlns:a16="http://schemas.microsoft.com/office/drawing/2014/main" id="{248D50F0-7E50-E61A-D900-FDB10E953B02}"/>
              </a:ext>
            </a:extLst>
          </p:cNvPr>
          <p:cNvSpPr/>
          <p:nvPr/>
        </p:nvSpPr>
        <p:spPr>
          <a:xfrm>
            <a:off x="7532191" y="3330964"/>
            <a:ext cx="789986" cy="859570"/>
          </a:xfrm>
          <a:prstGeom prst="mathEqual">
            <a:avLst/>
          </a:prstGeom>
          <a:solidFill>
            <a:srgbClr val="DAB760"/>
          </a:solidFill>
          <a:ln w="38100">
            <a:solidFill>
              <a:srgbClr val="2B4C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CC27DC42-AE77-59A4-FC49-3B077D9D1DB8}"/>
              </a:ext>
            </a:extLst>
          </p:cNvPr>
          <p:cNvPicPr>
            <a:picLocks noChangeAspect="1"/>
          </p:cNvPicPr>
          <p:nvPr/>
        </p:nvPicPr>
        <p:blipFill>
          <a:blip r:embed="rId6"/>
          <a:srcRect/>
          <a:stretch/>
        </p:blipFill>
        <p:spPr>
          <a:xfrm>
            <a:off x="5168779" y="366356"/>
            <a:ext cx="6306795" cy="1215555"/>
          </a:xfrm>
          <a:prstGeom prst="rect">
            <a:avLst/>
          </a:prstGeom>
        </p:spPr>
      </p:pic>
      <p:pic>
        <p:nvPicPr>
          <p:cNvPr id="11" name="Picture 10" descr="Stay Tuned GIFs | Tenor">
            <a:extLst>
              <a:ext uri="{FF2B5EF4-FFF2-40B4-BE49-F238E27FC236}">
                <a16:creationId xmlns:a16="http://schemas.microsoft.com/office/drawing/2014/main" id="{04912076-B93F-7331-A46E-14ED8D7B1BD0}"/>
              </a:ext>
            </a:extLst>
          </p:cNvPr>
          <p:cNvPicPr>
            <a:picLocks noChangeAspect="1"/>
          </p:cNvPicPr>
          <p:nvPr/>
        </p:nvPicPr>
        <p:blipFill>
          <a:blip r:embed="rId7"/>
          <a:stretch>
            <a:fillRect/>
          </a:stretch>
        </p:blipFill>
        <p:spPr>
          <a:xfrm>
            <a:off x="7011579" y="1592594"/>
            <a:ext cx="2749941" cy="1549967"/>
          </a:xfrm>
          <a:prstGeom prst="rect">
            <a:avLst/>
          </a:prstGeom>
        </p:spPr>
      </p:pic>
      <p:sp>
        <p:nvSpPr>
          <p:cNvPr id="12" name="Content Placeholder 2">
            <a:extLst>
              <a:ext uri="{FF2B5EF4-FFF2-40B4-BE49-F238E27FC236}">
                <a16:creationId xmlns:a16="http://schemas.microsoft.com/office/drawing/2014/main" id="{D29E25FC-5B62-363D-DC55-BEDA358BA4B6}"/>
              </a:ext>
            </a:extLst>
          </p:cNvPr>
          <p:cNvSpPr txBox="1">
            <a:spLocks/>
          </p:cNvSpPr>
          <p:nvPr/>
        </p:nvSpPr>
        <p:spPr>
          <a:xfrm>
            <a:off x="4576450" y="4490276"/>
            <a:ext cx="3697539" cy="8595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IN" sz="2400" dirty="0">
                <a:solidFill>
                  <a:schemeClr val="tx2"/>
                </a:solidFill>
                <a:highlight>
                  <a:srgbClr val="DAB760"/>
                </a:highlight>
                <a:latin typeface="Times New Roman" panose="02020603050405020304" pitchFamily="18" charset="0"/>
                <a:cs typeface="Times New Roman" panose="02020603050405020304" pitchFamily="18" charset="0"/>
              </a:rPr>
              <a:t>(When to look)</a:t>
            </a:r>
          </a:p>
        </p:txBody>
      </p:sp>
      <p:sp>
        <p:nvSpPr>
          <p:cNvPr id="13" name="Content Placeholder 2">
            <a:extLst>
              <a:ext uri="{FF2B5EF4-FFF2-40B4-BE49-F238E27FC236}">
                <a16:creationId xmlns:a16="http://schemas.microsoft.com/office/drawing/2014/main" id="{2D6DFDDA-77C4-F548-9E67-DE79A8882733}"/>
              </a:ext>
            </a:extLst>
          </p:cNvPr>
          <p:cNvSpPr txBox="1">
            <a:spLocks/>
          </p:cNvSpPr>
          <p:nvPr/>
        </p:nvSpPr>
        <p:spPr>
          <a:xfrm>
            <a:off x="8167114" y="4567340"/>
            <a:ext cx="3697539" cy="8595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en-IN" sz="2400" dirty="0">
                <a:solidFill>
                  <a:schemeClr val="tx2"/>
                </a:solidFill>
                <a:latin typeface="Times New Roman" panose="02020603050405020304" pitchFamily="18" charset="0"/>
                <a:cs typeface="Times New Roman" panose="02020603050405020304" pitchFamily="18" charset="0"/>
              </a:rPr>
              <a:t>(Could answer many PhD students’ questions!)</a:t>
            </a:r>
          </a:p>
        </p:txBody>
      </p:sp>
      <p:sp>
        <p:nvSpPr>
          <p:cNvPr id="14" name="Content Placeholder 2">
            <a:extLst>
              <a:ext uri="{FF2B5EF4-FFF2-40B4-BE49-F238E27FC236}">
                <a16:creationId xmlns:a16="http://schemas.microsoft.com/office/drawing/2014/main" id="{93BC0119-5D53-E572-7543-C84984AD4139}"/>
              </a:ext>
            </a:extLst>
          </p:cNvPr>
          <p:cNvSpPr txBox="1">
            <a:spLocks/>
          </p:cNvSpPr>
          <p:nvPr/>
        </p:nvSpPr>
        <p:spPr>
          <a:xfrm>
            <a:off x="8076724" y="219946"/>
            <a:ext cx="3878318" cy="5376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IN" sz="2400" b="1" dirty="0">
                <a:latin typeface="Times New Roman" panose="02020603050405020304" pitchFamily="18" charset="0"/>
                <a:cs typeface="Times New Roman" panose="02020603050405020304" pitchFamily="18" charset="0"/>
              </a:rPr>
              <a:t>To be submitted soon…….</a:t>
            </a:r>
          </a:p>
        </p:txBody>
      </p:sp>
      <p:sp>
        <p:nvSpPr>
          <p:cNvPr id="15" name="Date Placeholder 14">
            <a:extLst>
              <a:ext uri="{FF2B5EF4-FFF2-40B4-BE49-F238E27FC236}">
                <a16:creationId xmlns:a16="http://schemas.microsoft.com/office/drawing/2014/main" id="{F25D11F4-95BD-BCCC-95DC-10CE38084D27}"/>
              </a:ext>
            </a:extLst>
          </p:cNvPr>
          <p:cNvSpPr>
            <a:spLocks noGrp="1"/>
          </p:cNvSpPr>
          <p:nvPr>
            <p:ph type="dt" sz="half" idx="10"/>
          </p:nvPr>
        </p:nvSpPr>
        <p:spPr/>
        <p:txBody>
          <a:bodyPr/>
          <a:lstStyle/>
          <a:p>
            <a:r>
              <a:rPr lang="en-AU"/>
              <a:t>16/09/2026</a:t>
            </a:r>
          </a:p>
        </p:txBody>
      </p:sp>
      <p:sp>
        <p:nvSpPr>
          <p:cNvPr id="17" name="Slide Number Placeholder 16">
            <a:extLst>
              <a:ext uri="{FF2B5EF4-FFF2-40B4-BE49-F238E27FC236}">
                <a16:creationId xmlns:a16="http://schemas.microsoft.com/office/drawing/2014/main" id="{6587C9C5-6662-FB74-4D01-4F254BFA757D}"/>
              </a:ext>
            </a:extLst>
          </p:cNvPr>
          <p:cNvSpPr>
            <a:spLocks noGrp="1"/>
          </p:cNvSpPr>
          <p:nvPr>
            <p:ph type="sldNum" sz="quarter" idx="12"/>
          </p:nvPr>
        </p:nvSpPr>
        <p:spPr/>
        <p:txBody>
          <a:bodyPr/>
          <a:lstStyle/>
          <a:p>
            <a:fld id="{6EC30820-196C-8343-9929-40BDB626750E}" type="slidenum">
              <a:rPr lang="en-AU" smtClean="0"/>
              <a:t>9</a:t>
            </a:fld>
            <a:endParaRPr lang="en-AU"/>
          </a:p>
        </p:txBody>
      </p:sp>
      <p:sp>
        <p:nvSpPr>
          <p:cNvPr id="18" name="Footer Placeholder 60">
            <a:extLst>
              <a:ext uri="{FF2B5EF4-FFF2-40B4-BE49-F238E27FC236}">
                <a16:creationId xmlns:a16="http://schemas.microsoft.com/office/drawing/2014/main" id="{AD98A268-596E-DDC5-46A3-0D4A8C946BF1}"/>
              </a:ext>
            </a:extLst>
          </p:cNvPr>
          <p:cNvSpPr>
            <a:spLocks noGrp="1"/>
          </p:cNvSpPr>
          <p:nvPr>
            <p:ph type="ftr" sz="quarter" idx="11"/>
          </p:nvPr>
        </p:nvSpPr>
        <p:spPr>
          <a:xfrm>
            <a:off x="2996685" y="6420602"/>
            <a:ext cx="6697717" cy="270924"/>
          </a:xfrm>
        </p:spPr>
        <p:txBody>
          <a:bodyPr/>
          <a:lstStyle/>
          <a:p>
            <a:r>
              <a:rPr lang="en-AU" dirty="0"/>
              <a:t>ESO, </a:t>
            </a:r>
            <a:r>
              <a:rPr lang="en-AU" dirty="0" err="1"/>
              <a:t>Garching</a:t>
            </a:r>
            <a:r>
              <a:rPr lang="en-AU" dirty="0"/>
              <a:t>  |  Sruthi Suresh  |  </a:t>
            </a:r>
            <a:r>
              <a:rPr lang="en-AU" dirty="0" err="1"/>
              <a:t>sruthis@student.unimelb.edu</a:t>
            </a:r>
            <a:endParaRPr lang="en-AU" dirty="0"/>
          </a:p>
        </p:txBody>
      </p:sp>
    </p:spTree>
    <p:extLst>
      <p:ext uri="{BB962C8B-B14F-4D97-AF65-F5344CB8AC3E}">
        <p14:creationId xmlns:p14="http://schemas.microsoft.com/office/powerpoint/2010/main" val="3530630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3">
                                            <p:txEl>
                                              <p:pRg st="0" end="0"/>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5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iterate type="lt">
                                    <p:tmAbs val="0"/>
                                  </p:iterate>
                                  <p:childTnLst>
                                    <p:set>
                                      <p:cBhvr>
                                        <p:cTn id="3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6" presetClass="emph" presetSubtype="0" fill="hold" nodeType="clickEffect">
                                  <p:stCondLst>
                                    <p:cond delay="0"/>
                                  </p:stCondLst>
                                  <p:iterate type="lt">
                                    <p:tmPct val="4000"/>
                                  </p:iterate>
                                  <p:childTnLst>
                                    <p:set>
                                      <p:cBhvr override="childStyle">
                                        <p:cTn id="36" dur="500" fill="hold"/>
                                        <p:tgtEl>
                                          <p:spTgt spid="13">
                                            <p:txEl>
                                              <p:pRg st="0" end="0"/>
                                            </p:txEl>
                                          </p:spTgt>
                                        </p:tgtEl>
                                        <p:attrNameLst>
                                          <p:attrName>style.color</p:attrName>
                                        </p:attrNameLst>
                                      </p:cBhvr>
                                      <p:to>
                                        <p:clrVal>
                                          <a:schemeClr val="accent2"/>
                                        </p:clrVal>
                                      </p:to>
                                    </p:set>
                                    <p:set>
                                      <p:cBhvr>
                                        <p:cTn id="37" dur="500" fill="hold"/>
                                        <p:tgtEl>
                                          <p:spTgt spid="13">
                                            <p:txEl>
                                              <p:pRg st="0" end="0"/>
                                            </p:txEl>
                                          </p:spTgt>
                                        </p:tgtEl>
                                        <p:attrNameLst>
                                          <p:attrName>fillcolor</p:attrName>
                                        </p:attrNameLst>
                                      </p:cBhvr>
                                      <p:to>
                                        <p:clrVal>
                                          <a:schemeClr val="accent2"/>
                                        </p:clrVal>
                                      </p:to>
                                    </p:set>
                                    <p:set>
                                      <p:cBhvr>
                                        <p:cTn id="38" dur="500" fill="hold"/>
                                        <p:tgtEl>
                                          <p:spTgt spid="13">
                                            <p:txEl>
                                              <p:pRg st="0" end="0"/>
                                            </p:txEl>
                                          </p:spTgt>
                                        </p:tgtEl>
                                        <p:attrNameLst>
                                          <p:attrName>fill.type</p:attrName>
                                        </p:attrNameLst>
                                      </p:cBhvr>
                                      <p:to>
                                        <p:strVal val="solid"/>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P spid="54"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006FD-9B5E-51CB-940B-852FC72FE855}"/>
              </a:ext>
            </a:extLst>
          </p:cNvPr>
          <p:cNvSpPr>
            <a:spLocks noGrp="1"/>
          </p:cNvSpPr>
          <p:nvPr>
            <p:ph type="title" idx="4294967295"/>
          </p:nvPr>
        </p:nvSpPr>
        <p:spPr>
          <a:xfrm>
            <a:off x="0" y="701675"/>
            <a:ext cx="11029950" cy="1014413"/>
          </a:xfrm>
        </p:spPr>
        <p:txBody>
          <a:bodyPr/>
          <a:lstStyle/>
          <a:p>
            <a:r>
              <a:rPr lang="en-US" dirty="0"/>
              <a:t>Future goals</a:t>
            </a:r>
            <a:endParaRPr lang="en-IN" dirty="0"/>
          </a:p>
        </p:txBody>
      </p:sp>
      <p:sp>
        <p:nvSpPr>
          <p:cNvPr id="3" name="Date Placeholder 2">
            <a:extLst>
              <a:ext uri="{FF2B5EF4-FFF2-40B4-BE49-F238E27FC236}">
                <a16:creationId xmlns:a16="http://schemas.microsoft.com/office/drawing/2014/main" id="{91AF2A05-43E6-0ADC-7329-073E73E949B3}"/>
              </a:ext>
            </a:extLst>
          </p:cNvPr>
          <p:cNvSpPr>
            <a:spLocks noGrp="1"/>
          </p:cNvSpPr>
          <p:nvPr>
            <p:ph type="dt" sz="half" idx="10"/>
          </p:nvPr>
        </p:nvSpPr>
        <p:spPr/>
        <p:txBody>
          <a:bodyPr/>
          <a:lstStyle/>
          <a:p>
            <a:r>
              <a:rPr lang="en-AU"/>
              <a:t>16/09/2026</a:t>
            </a:r>
            <a:endParaRPr lang="en-IN"/>
          </a:p>
        </p:txBody>
      </p:sp>
      <p:pic>
        <p:nvPicPr>
          <p:cNvPr id="7" name="Picture 6">
            <a:extLst>
              <a:ext uri="{FF2B5EF4-FFF2-40B4-BE49-F238E27FC236}">
                <a16:creationId xmlns:a16="http://schemas.microsoft.com/office/drawing/2014/main" id="{92B4E0F2-32EA-29C4-BECA-E5DFDDF203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9968" y="0"/>
            <a:ext cx="4146550" cy="6858000"/>
          </a:xfrm>
          <a:prstGeom prst="rect">
            <a:avLst/>
          </a:prstGeom>
        </p:spPr>
      </p:pic>
      <p:pic>
        <p:nvPicPr>
          <p:cNvPr id="8" name="Picture 7">
            <a:extLst>
              <a:ext uri="{FF2B5EF4-FFF2-40B4-BE49-F238E27FC236}">
                <a16:creationId xmlns:a16="http://schemas.microsoft.com/office/drawing/2014/main" id="{6E549390-457F-E07F-C9D8-2454AA6F2A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5860" y="3246889"/>
            <a:ext cx="4865914" cy="3624943"/>
          </a:xfrm>
          <a:prstGeom prst="rect">
            <a:avLst/>
          </a:prstGeom>
        </p:spPr>
      </p:pic>
      <p:pic>
        <p:nvPicPr>
          <p:cNvPr id="9" name="Picture 8">
            <a:extLst>
              <a:ext uri="{FF2B5EF4-FFF2-40B4-BE49-F238E27FC236}">
                <a16:creationId xmlns:a16="http://schemas.microsoft.com/office/drawing/2014/main" id="{5CA7F98B-712D-789B-8174-007F229193C3}"/>
              </a:ext>
            </a:extLst>
          </p:cNvPr>
          <p:cNvPicPr>
            <a:picLocks noChangeAspect="1"/>
          </p:cNvPicPr>
          <p:nvPr/>
        </p:nvPicPr>
        <p:blipFill rotWithShape="1">
          <a:blip r:embed="rId5">
            <a:extLst>
              <a:ext uri="{28A0092B-C50C-407E-A947-70E740481C1C}">
                <a14:useLocalDpi xmlns:a14="http://schemas.microsoft.com/office/drawing/2010/main" val="0"/>
              </a:ext>
            </a:extLst>
          </a:blip>
          <a:srcRect l="33493" r="25765"/>
          <a:stretch/>
        </p:blipFill>
        <p:spPr>
          <a:xfrm>
            <a:off x="0" y="-1"/>
            <a:ext cx="3200400" cy="6857999"/>
          </a:xfrm>
          <a:prstGeom prst="rect">
            <a:avLst/>
          </a:prstGeom>
        </p:spPr>
      </p:pic>
      <p:sp>
        <p:nvSpPr>
          <p:cNvPr id="13" name="Slide Number Placeholder 12">
            <a:extLst>
              <a:ext uri="{FF2B5EF4-FFF2-40B4-BE49-F238E27FC236}">
                <a16:creationId xmlns:a16="http://schemas.microsoft.com/office/drawing/2014/main" id="{04ADB995-6880-9E7E-7681-11583CD36803}"/>
              </a:ext>
            </a:extLst>
          </p:cNvPr>
          <p:cNvSpPr>
            <a:spLocks noGrp="1"/>
          </p:cNvSpPr>
          <p:nvPr>
            <p:ph type="sldNum" sz="quarter" idx="12"/>
          </p:nvPr>
        </p:nvSpPr>
        <p:spPr/>
        <p:txBody>
          <a:bodyPr/>
          <a:lstStyle/>
          <a:p>
            <a:fld id="{70C12960-6E85-460F-B6E3-5B82CB31AF3D}" type="slidenum">
              <a:rPr lang="en-US" smtClean="0">
                <a:solidFill>
                  <a:srgbClr val="DAB760"/>
                </a:solidFill>
              </a:rPr>
              <a:t>10</a:t>
            </a:fld>
            <a:endParaRPr lang="en-US" dirty="0">
              <a:solidFill>
                <a:srgbClr val="DAB760"/>
              </a:solidFill>
            </a:endParaRPr>
          </a:p>
        </p:txBody>
      </p:sp>
      <p:pic>
        <p:nvPicPr>
          <p:cNvPr id="5" name="Picture 4">
            <a:extLst>
              <a:ext uri="{FF2B5EF4-FFF2-40B4-BE49-F238E27FC236}">
                <a16:creationId xmlns:a16="http://schemas.microsoft.com/office/drawing/2014/main" id="{07F3586D-2EB3-033E-5439-423DC010C57A}"/>
              </a:ext>
            </a:extLst>
          </p:cNvPr>
          <p:cNvPicPr>
            <a:picLocks noChangeAspect="1"/>
          </p:cNvPicPr>
          <p:nvPr/>
        </p:nvPicPr>
        <p:blipFill>
          <a:blip r:embed="rId6" cstate="hq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tretch>
            <a:fillRect/>
          </a:stretch>
        </p:blipFill>
        <p:spPr>
          <a:xfrm>
            <a:off x="7325860" y="-13832"/>
            <a:ext cx="4866140" cy="3644976"/>
          </a:xfrm>
          <a:prstGeom prst="rect">
            <a:avLst/>
          </a:prstGeom>
        </p:spPr>
      </p:pic>
      <p:sp>
        <p:nvSpPr>
          <p:cNvPr id="11" name="Rectangle 10">
            <a:extLst>
              <a:ext uri="{FF2B5EF4-FFF2-40B4-BE49-F238E27FC236}">
                <a16:creationId xmlns:a16="http://schemas.microsoft.com/office/drawing/2014/main" id="{F8D69F6C-A97D-B764-3A71-654A4BCB0B1A}"/>
              </a:ext>
            </a:extLst>
          </p:cNvPr>
          <p:cNvSpPr/>
          <p:nvPr/>
        </p:nvSpPr>
        <p:spPr>
          <a:xfrm>
            <a:off x="3298370" y="2820195"/>
            <a:ext cx="5693231" cy="1713139"/>
          </a:xfrm>
          <a:prstGeom prst="rect">
            <a:avLst/>
          </a:prstGeom>
          <a:solidFill>
            <a:srgbClr val="E5F5FF">
              <a:alpha val="67059"/>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itle 5">
            <a:extLst>
              <a:ext uri="{FF2B5EF4-FFF2-40B4-BE49-F238E27FC236}">
                <a16:creationId xmlns:a16="http://schemas.microsoft.com/office/drawing/2014/main" id="{E7B8EA10-4DF8-217F-003C-05E37BF24824}"/>
              </a:ext>
            </a:extLst>
          </p:cNvPr>
          <p:cNvSpPr txBox="1">
            <a:spLocks/>
          </p:cNvSpPr>
          <p:nvPr/>
        </p:nvSpPr>
        <p:spPr>
          <a:xfrm>
            <a:off x="2661785" y="3134565"/>
            <a:ext cx="6858000" cy="1537494"/>
          </a:xfrm>
          <a:prstGeom prst="rect">
            <a:avLst/>
          </a:prstGeom>
        </p:spPr>
        <p:txBody>
          <a:bodyPr>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dirty="0">
                <a:solidFill>
                  <a:schemeClr val="tx1"/>
                </a:solidFill>
                <a:latin typeface="Broadway" panose="04040905080B02020502" pitchFamily="82" charset="0"/>
              </a:rPr>
              <a:t>Thank you!</a:t>
            </a:r>
            <a:endParaRPr lang="en-IN" sz="6000" dirty="0">
              <a:solidFill>
                <a:schemeClr val="tx1"/>
              </a:solidFill>
              <a:latin typeface="Broadway" panose="04040905080B02020502" pitchFamily="82" charset="0"/>
            </a:endParaRPr>
          </a:p>
        </p:txBody>
      </p:sp>
      <p:sp>
        <p:nvSpPr>
          <p:cNvPr id="4" name="Footer Placeholder 60">
            <a:extLst>
              <a:ext uri="{FF2B5EF4-FFF2-40B4-BE49-F238E27FC236}">
                <a16:creationId xmlns:a16="http://schemas.microsoft.com/office/drawing/2014/main" id="{228ECD64-4FF5-26C8-63BD-7CBCFD999557}"/>
              </a:ext>
            </a:extLst>
          </p:cNvPr>
          <p:cNvSpPr>
            <a:spLocks noGrp="1"/>
          </p:cNvSpPr>
          <p:nvPr>
            <p:ph type="ftr" sz="quarter" idx="11"/>
          </p:nvPr>
        </p:nvSpPr>
        <p:spPr>
          <a:xfrm>
            <a:off x="2996685" y="6420602"/>
            <a:ext cx="6697717" cy="270924"/>
          </a:xfrm>
        </p:spPr>
        <p:txBody>
          <a:bodyPr/>
          <a:lstStyle/>
          <a:p>
            <a:r>
              <a:rPr lang="en-AU" dirty="0">
                <a:solidFill>
                  <a:srgbClr val="DAB760"/>
                </a:solidFill>
              </a:rPr>
              <a:t>ESO, </a:t>
            </a:r>
            <a:r>
              <a:rPr lang="en-AU" dirty="0" err="1">
                <a:solidFill>
                  <a:srgbClr val="DAB760"/>
                </a:solidFill>
              </a:rPr>
              <a:t>Garching</a:t>
            </a:r>
            <a:r>
              <a:rPr lang="en-AU" dirty="0">
                <a:solidFill>
                  <a:srgbClr val="DAB760"/>
                </a:solidFill>
              </a:rPr>
              <a:t>  |  Sruthi Suresh  |  </a:t>
            </a:r>
            <a:r>
              <a:rPr lang="en-AU" dirty="0" err="1">
                <a:solidFill>
                  <a:srgbClr val="DAB760"/>
                </a:solidFill>
              </a:rPr>
              <a:t>sruthis@student.unimelb.edu</a:t>
            </a:r>
            <a:endParaRPr lang="en-AU" dirty="0">
              <a:solidFill>
                <a:srgbClr val="DAB760"/>
              </a:solidFill>
            </a:endParaRPr>
          </a:p>
        </p:txBody>
      </p:sp>
    </p:spTree>
    <p:extLst>
      <p:ext uri="{BB962C8B-B14F-4D97-AF65-F5344CB8AC3E}">
        <p14:creationId xmlns:p14="http://schemas.microsoft.com/office/powerpoint/2010/main" val="2473132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150E0-5BED-A0EC-F45E-928CCFE0299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60028A0-F7B2-AB96-9AAF-1F6CCA5E3E73}"/>
              </a:ext>
            </a:extLst>
          </p:cNvPr>
          <p:cNvPicPr>
            <a:picLocks noChangeAspect="1"/>
          </p:cNvPicPr>
          <p:nvPr/>
        </p:nvPicPr>
        <p:blipFill>
          <a:blip r:embed="rId3"/>
          <a:stretch>
            <a:fillRect/>
          </a:stretch>
        </p:blipFill>
        <p:spPr>
          <a:xfrm>
            <a:off x="-25094" y="0"/>
            <a:ext cx="12242187" cy="6858000"/>
          </a:xfrm>
          <a:prstGeom prst="rect">
            <a:avLst/>
          </a:prstGeom>
        </p:spPr>
      </p:pic>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98889081-D279-DE12-909E-D0B603466809}"/>
              </a:ext>
            </a:extLst>
          </p:cNvPr>
          <p:cNvSpPr/>
          <p:nvPr/>
        </p:nvSpPr>
        <p:spPr>
          <a:xfrm>
            <a:off x="401783" y="0"/>
            <a:ext cx="11804600"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lvl="0">
              <a:defRPr/>
            </a:pPr>
            <a:endParaRPr kumimoji="0" lang="en-US" sz="1800" b="0" i="0" u="none" strike="noStrike" kern="1200" cap="none" spc="0" normalizeH="0" baseline="0" noProof="0" dirty="0">
              <a:ln>
                <a:noFill/>
              </a:ln>
              <a:solidFill>
                <a:prstClr val="white"/>
              </a:solidFill>
              <a:effectLst/>
              <a:uLnTx/>
              <a:uFillTx/>
              <a:latin typeface="+mj-lt"/>
              <a:ea typeface="微软雅黑" panose="020B0503020204020204" pitchFamily="34" charset="-122"/>
              <a:sym typeface="inpin heiti" panose="00000500000000000000" pitchFamily="2" charset="-122"/>
            </a:endParaRPr>
          </a:p>
        </p:txBody>
      </p:sp>
      <p:sp>
        <p:nvSpPr>
          <p:cNvPr id="6" name="Content Placeholder 2">
            <a:extLst>
              <a:ext uri="{FF2B5EF4-FFF2-40B4-BE49-F238E27FC236}">
                <a16:creationId xmlns:a16="http://schemas.microsoft.com/office/drawing/2014/main" id="{2024C3A5-5553-7487-17CF-40D25D1E570F}"/>
              </a:ext>
            </a:extLst>
          </p:cNvPr>
          <p:cNvSpPr txBox="1">
            <a:spLocks/>
          </p:cNvSpPr>
          <p:nvPr/>
        </p:nvSpPr>
        <p:spPr>
          <a:xfrm>
            <a:off x="960527" y="2101036"/>
            <a:ext cx="3044764" cy="4142367"/>
          </a:xfrm>
          <a:prstGeom prst="rect">
            <a:avLst/>
          </a:prstGeom>
        </p:spPr>
        <p:txBody>
          <a:bodyPr>
            <a:no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solidFill>
                  <a:srgbClr val="080808"/>
                </a:solidFill>
                <a:latin typeface="Times New Roman" panose="02020603050405020304" pitchFamily="18" charset="0"/>
                <a:cs typeface="Times New Roman" panose="02020603050405020304" pitchFamily="18" charset="0"/>
              </a:rPr>
              <a:t>IR – Optical colour-colour diagram </a:t>
            </a:r>
          </a:p>
          <a:p>
            <a:r>
              <a:rPr lang="en-AU" dirty="0">
                <a:solidFill>
                  <a:srgbClr val="080808"/>
                </a:solidFill>
                <a:latin typeface="Times New Roman" panose="02020603050405020304" pitchFamily="18" charset="0"/>
                <a:cs typeface="Times New Roman" panose="02020603050405020304" pitchFamily="18" charset="0"/>
              </a:rPr>
              <a:t>Low-luminosity Type 2s are often missed in IR-based AGN selection </a:t>
            </a:r>
          </a:p>
          <a:p>
            <a:r>
              <a:rPr lang="en-AU" dirty="0">
                <a:solidFill>
                  <a:srgbClr val="080808"/>
                </a:solidFill>
                <a:latin typeface="Times New Roman" panose="02020603050405020304" pitchFamily="18" charset="0"/>
                <a:cs typeface="Times New Roman" panose="02020603050405020304" pitchFamily="18" charset="0"/>
              </a:rPr>
              <a:t>Type 2 X-ray non-detections occupy lower W1-W2 colours, while optical g-r matches spatially with Type 1 </a:t>
            </a:r>
            <a:endParaRPr lang="en-US" dirty="0">
              <a:solidFill>
                <a:srgbClr val="080808"/>
              </a:solidFill>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626BD44B-A939-AEBA-6EEF-EBA2877A0365}"/>
              </a:ext>
            </a:extLst>
          </p:cNvPr>
          <p:cNvSpPr txBox="1">
            <a:spLocks/>
          </p:cNvSpPr>
          <p:nvPr/>
        </p:nvSpPr>
        <p:spPr>
          <a:xfrm>
            <a:off x="863602" y="446461"/>
            <a:ext cx="3330446"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Optical vs near-IR</a:t>
            </a:r>
            <a:endParaRPr lang="en-US" sz="3600" dirty="0">
              <a:latin typeface="Bernard MT Condensed" panose="02050806060905020404" pitchFamily="18" charset="77"/>
              <a:cs typeface="Aharoni" panose="02010803020104030203" pitchFamily="2" charset="-79"/>
            </a:endParaRPr>
          </a:p>
        </p:txBody>
      </p:sp>
      <p:sp>
        <p:nvSpPr>
          <p:cNvPr id="9" name="Rectangle 8">
            <a:extLst>
              <a:ext uri="{FF2B5EF4-FFF2-40B4-BE49-F238E27FC236}">
                <a16:creationId xmlns:a16="http://schemas.microsoft.com/office/drawing/2014/main" id="{E764B65F-9A3F-A72D-C2CA-14003BCA282F}"/>
              </a:ext>
            </a:extLst>
          </p:cNvPr>
          <p:cNvSpPr/>
          <p:nvPr/>
        </p:nvSpPr>
        <p:spPr>
          <a:xfrm flipV="1">
            <a:off x="1354733" y="1371004"/>
            <a:ext cx="2319895" cy="90575"/>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908CA74-E591-7E7A-A5A2-259DDF757A5B}"/>
              </a:ext>
            </a:extLst>
          </p:cNvPr>
          <p:cNvPicPr>
            <a:picLocks noChangeAspect="1"/>
          </p:cNvPicPr>
          <p:nvPr/>
        </p:nvPicPr>
        <p:blipFill>
          <a:blip r:embed="rId4"/>
          <a:stretch>
            <a:fillRect/>
          </a:stretch>
        </p:blipFill>
        <p:spPr>
          <a:xfrm>
            <a:off x="4005291" y="2101036"/>
            <a:ext cx="8130051" cy="3683849"/>
          </a:xfrm>
          <a:prstGeom prst="rect">
            <a:avLst/>
          </a:prstGeom>
        </p:spPr>
      </p:pic>
      <p:sp>
        <p:nvSpPr>
          <p:cNvPr id="17" name="Date Placeholder 16">
            <a:extLst>
              <a:ext uri="{FF2B5EF4-FFF2-40B4-BE49-F238E27FC236}">
                <a16:creationId xmlns:a16="http://schemas.microsoft.com/office/drawing/2014/main" id="{F9DEC2AE-0814-36D9-68CB-4F2493BED195}"/>
              </a:ext>
            </a:extLst>
          </p:cNvPr>
          <p:cNvSpPr>
            <a:spLocks noGrp="1"/>
          </p:cNvSpPr>
          <p:nvPr>
            <p:ph type="dt" sz="half" idx="10"/>
          </p:nvPr>
        </p:nvSpPr>
        <p:spPr/>
        <p:txBody>
          <a:bodyPr/>
          <a:lstStyle/>
          <a:p>
            <a:r>
              <a:rPr lang="en-AU"/>
              <a:t>16/09/2026</a:t>
            </a:r>
          </a:p>
        </p:txBody>
      </p:sp>
      <p:sp>
        <p:nvSpPr>
          <p:cNvPr id="19" name="Footer Placeholder 18">
            <a:extLst>
              <a:ext uri="{FF2B5EF4-FFF2-40B4-BE49-F238E27FC236}">
                <a16:creationId xmlns:a16="http://schemas.microsoft.com/office/drawing/2014/main" id="{F09E1DA5-ACB7-A0AA-907A-2FDD97605A4B}"/>
              </a:ext>
            </a:extLst>
          </p:cNvPr>
          <p:cNvSpPr>
            <a:spLocks noGrp="1"/>
          </p:cNvSpPr>
          <p:nvPr>
            <p:ph type="ftr" sz="quarter" idx="11"/>
          </p:nvPr>
        </p:nvSpPr>
        <p:spPr/>
        <p:txBody>
          <a:bodyPr/>
          <a:lstStyle/>
          <a:p>
            <a:r>
              <a:rPr lang="en-AU"/>
              <a:t>ESO, Garching  |  Sruthi Suresh  |  sruthis@student.unimelb.edu</a:t>
            </a:r>
          </a:p>
        </p:txBody>
      </p:sp>
      <p:sp>
        <p:nvSpPr>
          <p:cNvPr id="21" name="Slide Number Placeholder 20">
            <a:extLst>
              <a:ext uri="{FF2B5EF4-FFF2-40B4-BE49-F238E27FC236}">
                <a16:creationId xmlns:a16="http://schemas.microsoft.com/office/drawing/2014/main" id="{085F4AA9-9CE5-AAD4-EFA1-92526C156D7A}"/>
              </a:ext>
            </a:extLst>
          </p:cNvPr>
          <p:cNvSpPr>
            <a:spLocks noGrp="1"/>
          </p:cNvSpPr>
          <p:nvPr>
            <p:ph type="sldNum" sz="quarter" idx="12"/>
          </p:nvPr>
        </p:nvSpPr>
        <p:spPr/>
        <p:txBody>
          <a:bodyPr/>
          <a:lstStyle/>
          <a:p>
            <a:fld id="{6EC30820-196C-8343-9929-40BDB626750E}" type="slidenum">
              <a:rPr lang="en-AU" smtClean="0"/>
              <a:t>11</a:t>
            </a:fld>
            <a:endParaRPr lang="en-AU"/>
          </a:p>
        </p:txBody>
      </p:sp>
    </p:spTree>
    <p:extLst>
      <p:ext uri="{BB962C8B-B14F-4D97-AF65-F5344CB8AC3E}">
        <p14:creationId xmlns:p14="http://schemas.microsoft.com/office/powerpoint/2010/main" val="182811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33B47-E405-9E49-A3D9-F1DC8D65203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19431D2-5333-C91C-6A21-31E4563A8371}"/>
              </a:ext>
            </a:extLst>
          </p:cNvPr>
          <p:cNvPicPr>
            <a:picLocks noChangeAspect="1"/>
          </p:cNvPicPr>
          <p:nvPr/>
        </p:nvPicPr>
        <p:blipFill>
          <a:blip r:embed="rId3"/>
          <a:stretch>
            <a:fillRect/>
          </a:stretch>
        </p:blipFill>
        <p:spPr>
          <a:xfrm>
            <a:off x="-25094" y="0"/>
            <a:ext cx="12242187" cy="6858000"/>
          </a:xfrm>
          <a:prstGeom prst="rect">
            <a:avLst/>
          </a:prstGeom>
        </p:spPr>
      </p:pic>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1918D86A-1FCB-02DE-A589-E82D761212D4}"/>
              </a:ext>
            </a:extLst>
          </p:cNvPr>
          <p:cNvSpPr/>
          <p:nvPr/>
        </p:nvSpPr>
        <p:spPr>
          <a:xfrm>
            <a:off x="401783" y="0"/>
            <a:ext cx="11804600"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lvl="0">
              <a:defRPr/>
            </a:pPr>
            <a:endParaRPr kumimoji="0" lang="en-US" sz="1800" b="0" i="0" u="none" strike="noStrike" kern="1200" cap="none" spc="0" normalizeH="0" baseline="0" noProof="0" dirty="0">
              <a:ln>
                <a:noFill/>
              </a:ln>
              <a:solidFill>
                <a:srgbClr val="FF0000"/>
              </a:solidFill>
              <a:effectLst/>
              <a:uLnTx/>
              <a:uFillTx/>
              <a:latin typeface="+mj-lt"/>
              <a:ea typeface="微软雅黑" panose="020B0503020204020204" pitchFamily="34" charset="-122"/>
              <a:sym typeface="inpin heiti" panose="00000500000000000000" pitchFamily="2" charset="-122"/>
            </a:endParaRPr>
          </a:p>
        </p:txBody>
      </p:sp>
      <p:sp>
        <p:nvSpPr>
          <p:cNvPr id="8" name="Title 1">
            <a:extLst>
              <a:ext uri="{FF2B5EF4-FFF2-40B4-BE49-F238E27FC236}">
                <a16:creationId xmlns:a16="http://schemas.microsoft.com/office/drawing/2014/main" id="{78BD79AF-7DC7-73B3-83B8-034601C14B4D}"/>
              </a:ext>
            </a:extLst>
          </p:cNvPr>
          <p:cNvSpPr txBox="1">
            <a:spLocks/>
          </p:cNvSpPr>
          <p:nvPr/>
        </p:nvSpPr>
        <p:spPr>
          <a:xfrm>
            <a:off x="-549404" y="447417"/>
            <a:ext cx="6645403"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BASS comparison</a:t>
            </a:r>
            <a:endParaRPr lang="en-US" sz="3600" dirty="0">
              <a:latin typeface="Bernard MT Condensed" panose="02050806060905020404" pitchFamily="18" charset="77"/>
              <a:cs typeface="Aharoni" panose="02010803020104030203" pitchFamily="2" charset="-79"/>
            </a:endParaRPr>
          </a:p>
        </p:txBody>
      </p:sp>
      <p:sp>
        <p:nvSpPr>
          <p:cNvPr id="9" name="Rectangle 8">
            <a:extLst>
              <a:ext uri="{FF2B5EF4-FFF2-40B4-BE49-F238E27FC236}">
                <a16:creationId xmlns:a16="http://schemas.microsoft.com/office/drawing/2014/main" id="{9304E9C5-88E8-9AE4-414E-9492B5F7C5A7}"/>
              </a:ext>
            </a:extLst>
          </p:cNvPr>
          <p:cNvSpPr/>
          <p:nvPr/>
        </p:nvSpPr>
        <p:spPr>
          <a:xfrm flipV="1">
            <a:off x="1354733" y="1371004"/>
            <a:ext cx="2319895" cy="90575"/>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52EA39A-C6D6-C61F-B314-7375F266DB58}"/>
              </a:ext>
            </a:extLst>
          </p:cNvPr>
          <p:cNvPicPr>
            <a:picLocks noChangeAspect="1"/>
          </p:cNvPicPr>
          <p:nvPr/>
        </p:nvPicPr>
        <p:blipFill>
          <a:blip r:embed="rId4"/>
          <a:stretch>
            <a:fillRect/>
          </a:stretch>
        </p:blipFill>
        <p:spPr>
          <a:xfrm>
            <a:off x="1220141" y="1613033"/>
            <a:ext cx="10167883" cy="5034741"/>
          </a:xfrm>
          <a:prstGeom prst="rect">
            <a:avLst/>
          </a:prstGeom>
        </p:spPr>
      </p:pic>
      <p:sp>
        <p:nvSpPr>
          <p:cNvPr id="5" name="Date Placeholder 4">
            <a:extLst>
              <a:ext uri="{FF2B5EF4-FFF2-40B4-BE49-F238E27FC236}">
                <a16:creationId xmlns:a16="http://schemas.microsoft.com/office/drawing/2014/main" id="{F0174274-F7B5-E5E0-CD21-3D05714EBE59}"/>
              </a:ext>
            </a:extLst>
          </p:cNvPr>
          <p:cNvSpPr>
            <a:spLocks noGrp="1"/>
          </p:cNvSpPr>
          <p:nvPr>
            <p:ph type="dt" sz="half" idx="10"/>
          </p:nvPr>
        </p:nvSpPr>
        <p:spPr/>
        <p:txBody>
          <a:bodyPr/>
          <a:lstStyle/>
          <a:p>
            <a:r>
              <a:rPr lang="en-AU"/>
              <a:t>16/09/2026</a:t>
            </a:r>
          </a:p>
        </p:txBody>
      </p:sp>
      <p:sp>
        <p:nvSpPr>
          <p:cNvPr id="6" name="Footer Placeholder 5">
            <a:extLst>
              <a:ext uri="{FF2B5EF4-FFF2-40B4-BE49-F238E27FC236}">
                <a16:creationId xmlns:a16="http://schemas.microsoft.com/office/drawing/2014/main" id="{98B16ECC-7F3A-C668-CB22-7766EA285D10}"/>
              </a:ext>
            </a:extLst>
          </p:cNvPr>
          <p:cNvSpPr>
            <a:spLocks noGrp="1"/>
          </p:cNvSpPr>
          <p:nvPr>
            <p:ph type="ftr" sz="quarter" idx="11"/>
          </p:nvPr>
        </p:nvSpPr>
        <p:spPr/>
        <p:txBody>
          <a:bodyPr/>
          <a:lstStyle/>
          <a:p>
            <a:r>
              <a:rPr lang="en-AU"/>
              <a:t>ESO, Garching  |  Sruthi Suresh  |  sruthis@student.unimelb.edu</a:t>
            </a:r>
          </a:p>
        </p:txBody>
      </p:sp>
      <p:sp>
        <p:nvSpPr>
          <p:cNvPr id="10" name="Slide Number Placeholder 9">
            <a:extLst>
              <a:ext uri="{FF2B5EF4-FFF2-40B4-BE49-F238E27FC236}">
                <a16:creationId xmlns:a16="http://schemas.microsoft.com/office/drawing/2014/main" id="{0B155D2E-394A-B6C9-2FF0-42F0329AB3ED}"/>
              </a:ext>
            </a:extLst>
          </p:cNvPr>
          <p:cNvSpPr>
            <a:spLocks noGrp="1"/>
          </p:cNvSpPr>
          <p:nvPr>
            <p:ph type="sldNum" sz="quarter" idx="12"/>
          </p:nvPr>
        </p:nvSpPr>
        <p:spPr/>
        <p:txBody>
          <a:bodyPr/>
          <a:lstStyle/>
          <a:p>
            <a:fld id="{6EC30820-196C-8343-9929-40BDB626750E}" type="slidenum">
              <a:rPr lang="en-AU" smtClean="0"/>
              <a:t>12</a:t>
            </a:fld>
            <a:endParaRPr lang="en-AU"/>
          </a:p>
        </p:txBody>
      </p:sp>
    </p:spTree>
    <p:extLst>
      <p:ext uri="{BB962C8B-B14F-4D97-AF65-F5344CB8AC3E}">
        <p14:creationId xmlns:p14="http://schemas.microsoft.com/office/powerpoint/2010/main" val="337951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A1C50-FE44-A161-5BCE-98699D56C4A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4128426-04D2-80EF-3584-78E03DD252ED}"/>
              </a:ext>
            </a:extLst>
          </p:cNvPr>
          <p:cNvPicPr>
            <a:picLocks noChangeAspect="1"/>
          </p:cNvPicPr>
          <p:nvPr/>
        </p:nvPicPr>
        <p:blipFill>
          <a:blip r:embed="rId3"/>
          <a:stretch>
            <a:fillRect/>
          </a:stretch>
        </p:blipFill>
        <p:spPr>
          <a:xfrm>
            <a:off x="-25094" y="0"/>
            <a:ext cx="12242187" cy="6858000"/>
          </a:xfrm>
          <a:prstGeom prst="rect">
            <a:avLst/>
          </a:prstGeom>
        </p:spPr>
      </p:pic>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C9BBA34F-CEDF-37CE-E04C-3ABE5E0CB266}"/>
              </a:ext>
            </a:extLst>
          </p:cNvPr>
          <p:cNvSpPr/>
          <p:nvPr/>
        </p:nvSpPr>
        <p:spPr>
          <a:xfrm>
            <a:off x="401783" y="0"/>
            <a:ext cx="11804600"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lvl="0">
              <a:defRPr/>
            </a:pPr>
            <a:endParaRPr kumimoji="0" lang="en-US" sz="1800" b="0" i="0" u="none" strike="noStrike" kern="1200" cap="none" spc="0" normalizeH="0" baseline="0" noProof="0" dirty="0">
              <a:ln>
                <a:noFill/>
              </a:ln>
              <a:solidFill>
                <a:srgbClr val="FF0000"/>
              </a:solidFill>
              <a:effectLst/>
              <a:uLnTx/>
              <a:uFillTx/>
              <a:latin typeface="+mj-lt"/>
              <a:ea typeface="微软雅黑" panose="020B0503020204020204" pitchFamily="34" charset="-122"/>
              <a:sym typeface="inpin heiti" panose="00000500000000000000" pitchFamily="2" charset="-122"/>
            </a:endParaRPr>
          </a:p>
        </p:txBody>
      </p:sp>
      <p:sp>
        <p:nvSpPr>
          <p:cNvPr id="8" name="Title 1">
            <a:extLst>
              <a:ext uri="{FF2B5EF4-FFF2-40B4-BE49-F238E27FC236}">
                <a16:creationId xmlns:a16="http://schemas.microsoft.com/office/drawing/2014/main" id="{91B3D98C-D346-E528-5E7B-1F7D742DC26F}"/>
              </a:ext>
            </a:extLst>
          </p:cNvPr>
          <p:cNvSpPr txBox="1">
            <a:spLocks/>
          </p:cNvSpPr>
          <p:nvPr/>
        </p:nvSpPr>
        <p:spPr>
          <a:xfrm>
            <a:off x="401782" y="364299"/>
            <a:ext cx="6645403"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Luminosity dependent classification</a:t>
            </a:r>
            <a:endParaRPr lang="en-US" sz="3600" dirty="0">
              <a:latin typeface="Bernard MT Condensed" panose="02050806060905020404" pitchFamily="18" charset="77"/>
              <a:cs typeface="Aharoni" panose="02010803020104030203" pitchFamily="2" charset="-79"/>
            </a:endParaRPr>
          </a:p>
        </p:txBody>
      </p:sp>
      <p:sp>
        <p:nvSpPr>
          <p:cNvPr id="9" name="Rectangle 8">
            <a:extLst>
              <a:ext uri="{FF2B5EF4-FFF2-40B4-BE49-F238E27FC236}">
                <a16:creationId xmlns:a16="http://schemas.microsoft.com/office/drawing/2014/main" id="{00D3202A-294F-5F19-D4CA-0A371E2E63FC}"/>
              </a:ext>
            </a:extLst>
          </p:cNvPr>
          <p:cNvSpPr/>
          <p:nvPr/>
        </p:nvSpPr>
        <p:spPr>
          <a:xfrm flipV="1">
            <a:off x="1354733" y="1371003"/>
            <a:ext cx="4620398" cy="90575"/>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CD5353E-F1DD-B576-B65D-702152EA8EB6}"/>
              </a:ext>
            </a:extLst>
          </p:cNvPr>
          <p:cNvPicPr>
            <a:picLocks noChangeAspect="1"/>
          </p:cNvPicPr>
          <p:nvPr/>
        </p:nvPicPr>
        <p:blipFill>
          <a:blip r:embed="rId4"/>
          <a:stretch>
            <a:fillRect/>
          </a:stretch>
        </p:blipFill>
        <p:spPr>
          <a:xfrm>
            <a:off x="4968710" y="1992114"/>
            <a:ext cx="4918954" cy="4079701"/>
          </a:xfrm>
          <a:prstGeom prst="rect">
            <a:avLst/>
          </a:prstGeom>
        </p:spPr>
      </p:pic>
      <p:sp>
        <p:nvSpPr>
          <p:cNvPr id="4" name="Date Placeholder 3">
            <a:extLst>
              <a:ext uri="{FF2B5EF4-FFF2-40B4-BE49-F238E27FC236}">
                <a16:creationId xmlns:a16="http://schemas.microsoft.com/office/drawing/2014/main" id="{C93B6B7A-4E30-CBD8-C7E2-67AC779485BF}"/>
              </a:ext>
            </a:extLst>
          </p:cNvPr>
          <p:cNvSpPr>
            <a:spLocks noGrp="1"/>
          </p:cNvSpPr>
          <p:nvPr>
            <p:ph type="dt" sz="half" idx="10"/>
          </p:nvPr>
        </p:nvSpPr>
        <p:spPr/>
        <p:txBody>
          <a:bodyPr/>
          <a:lstStyle/>
          <a:p>
            <a:r>
              <a:rPr lang="en-AU"/>
              <a:t>16/09/2026</a:t>
            </a:r>
          </a:p>
        </p:txBody>
      </p:sp>
      <p:sp>
        <p:nvSpPr>
          <p:cNvPr id="5" name="Footer Placeholder 4">
            <a:extLst>
              <a:ext uri="{FF2B5EF4-FFF2-40B4-BE49-F238E27FC236}">
                <a16:creationId xmlns:a16="http://schemas.microsoft.com/office/drawing/2014/main" id="{128A3063-9D67-006E-DFE5-877FF76FC789}"/>
              </a:ext>
            </a:extLst>
          </p:cNvPr>
          <p:cNvSpPr>
            <a:spLocks noGrp="1"/>
          </p:cNvSpPr>
          <p:nvPr>
            <p:ph type="ftr" sz="quarter" idx="11"/>
          </p:nvPr>
        </p:nvSpPr>
        <p:spPr/>
        <p:txBody>
          <a:bodyPr/>
          <a:lstStyle/>
          <a:p>
            <a:r>
              <a:rPr lang="en-AU"/>
              <a:t>ESO, Garching  |  Sruthi Suresh  |  sruthis@student.unimelb.edu</a:t>
            </a:r>
          </a:p>
        </p:txBody>
      </p:sp>
      <p:sp>
        <p:nvSpPr>
          <p:cNvPr id="6" name="Slide Number Placeholder 5">
            <a:extLst>
              <a:ext uri="{FF2B5EF4-FFF2-40B4-BE49-F238E27FC236}">
                <a16:creationId xmlns:a16="http://schemas.microsoft.com/office/drawing/2014/main" id="{FF9C4860-CE7C-10A4-263A-601A8CD00524}"/>
              </a:ext>
            </a:extLst>
          </p:cNvPr>
          <p:cNvSpPr>
            <a:spLocks noGrp="1"/>
          </p:cNvSpPr>
          <p:nvPr>
            <p:ph type="sldNum" sz="quarter" idx="12"/>
          </p:nvPr>
        </p:nvSpPr>
        <p:spPr/>
        <p:txBody>
          <a:bodyPr/>
          <a:lstStyle/>
          <a:p>
            <a:fld id="{6EC30820-196C-8343-9929-40BDB626750E}" type="slidenum">
              <a:rPr lang="en-AU" smtClean="0"/>
              <a:t>13</a:t>
            </a:fld>
            <a:endParaRPr lang="en-AU"/>
          </a:p>
        </p:txBody>
      </p:sp>
    </p:spTree>
    <p:extLst>
      <p:ext uri="{BB962C8B-B14F-4D97-AF65-F5344CB8AC3E}">
        <p14:creationId xmlns:p14="http://schemas.microsoft.com/office/powerpoint/2010/main" val="426994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4855B-266A-C9C6-A916-13282601C39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BB14380-5B39-0F16-2ED9-78D180771F07}"/>
              </a:ext>
            </a:extLst>
          </p:cNvPr>
          <p:cNvPicPr>
            <a:picLocks noChangeAspect="1"/>
          </p:cNvPicPr>
          <p:nvPr/>
        </p:nvPicPr>
        <p:blipFill>
          <a:blip r:embed="rId3"/>
          <a:stretch>
            <a:fillRect/>
          </a:stretch>
        </p:blipFill>
        <p:spPr>
          <a:xfrm>
            <a:off x="-25094" y="0"/>
            <a:ext cx="12242187" cy="6858000"/>
          </a:xfrm>
          <a:prstGeom prst="rect">
            <a:avLst/>
          </a:prstGeom>
        </p:spPr>
      </p:pic>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E672F4D4-EADF-49BD-96D8-372B4EB4AE04}"/>
              </a:ext>
            </a:extLst>
          </p:cNvPr>
          <p:cNvSpPr/>
          <p:nvPr/>
        </p:nvSpPr>
        <p:spPr>
          <a:xfrm>
            <a:off x="401783" y="0"/>
            <a:ext cx="11804600"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lvl="0">
              <a:defRPr/>
            </a:pPr>
            <a:endParaRPr kumimoji="0" lang="en-US" sz="1800" b="0" i="0" u="none" strike="noStrike" kern="1200" cap="none" spc="0" normalizeH="0" baseline="0" noProof="0" dirty="0">
              <a:ln>
                <a:noFill/>
              </a:ln>
              <a:solidFill>
                <a:srgbClr val="FF0000"/>
              </a:solidFill>
              <a:effectLst/>
              <a:uLnTx/>
              <a:uFillTx/>
              <a:latin typeface="+mj-lt"/>
              <a:ea typeface="微软雅黑" panose="020B0503020204020204" pitchFamily="34" charset="-122"/>
              <a:sym typeface="inpin heiti" panose="00000500000000000000" pitchFamily="2" charset="-122"/>
            </a:endParaRPr>
          </a:p>
        </p:txBody>
      </p:sp>
      <p:sp>
        <p:nvSpPr>
          <p:cNvPr id="8" name="Title 1">
            <a:extLst>
              <a:ext uri="{FF2B5EF4-FFF2-40B4-BE49-F238E27FC236}">
                <a16:creationId xmlns:a16="http://schemas.microsoft.com/office/drawing/2014/main" id="{5FAE7FE4-BFD8-EA8B-BABD-82C0BCD7F4DA}"/>
              </a:ext>
            </a:extLst>
          </p:cNvPr>
          <p:cNvSpPr txBox="1">
            <a:spLocks/>
          </p:cNvSpPr>
          <p:nvPr/>
        </p:nvSpPr>
        <p:spPr>
          <a:xfrm>
            <a:off x="1344023" y="364299"/>
            <a:ext cx="2089170"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BPT</a:t>
            </a:r>
            <a:endParaRPr lang="en-US" sz="3600" dirty="0">
              <a:latin typeface="Bernard MT Condensed" panose="02050806060905020404" pitchFamily="18" charset="77"/>
              <a:cs typeface="Aharoni" panose="02010803020104030203" pitchFamily="2" charset="-79"/>
            </a:endParaRPr>
          </a:p>
        </p:txBody>
      </p:sp>
      <p:sp>
        <p:nvSpPr>
          <p:cNvPr id="9" name="Rectangle 8">
            <a:extLst>
              <a:ext uri="{FF2B5EF4-FFF2-40B4-BE49-F238E27FC236}">
                <a16:creationId xmlns:a16="http://schemas.microsoft.com/office/drawing/2014/main" id="{9498C103-341D-C9C7-2807-ECC2C0200489}"/>
              </a:ext>
            </a:extLst>
          </p:cNvPr>
          <p:cNvSpPr/>
          <p:nvPr/>
        </p:nvSpPr>
        <p:spPr>
          <a:xfrm flipV="1">
            <a:off x="1354733" y="1371004"/>
            <a:ext cx="2319895" cy="90575"/>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9CE50E3-4078-06AC-DE93-6876BBEC3F78}"/>
              </a:ext>
            </a:extLst>
          </p:cNvPr>
          <p:cNvPicPr>
            <a:picLocks noChangeAspect="1"/>
          </p:cNvPicPr>
          <p:nvPr/>
        </p:nvPicPr>
        <p:blipFill>
          <a:blip r:embed="rId4"/>
          <a:stretch>
            <a:fillRect/>
          </a:stretch>
        </p:blipFill>
        <p:spPr>
          <a:xfrm>
            <a:off x="1066799" y="2173334"/>
            <a:ext cx="5029200" cy="4114800"/>
          </a:xfrm>
          <a:prstGeom prst="rect">
            <a:avLst/>
          </a:prstGeom>
        </p:spPr>
      </p:pic>
      <p:pic>
        <p:nvPicPr>
          <p:cNvPr id="11" name="Picture 10">
            <a:extLst>
              <a:ext uri="{FF2B5EF4-FFF2-40B4-BE49-F238E27FC236}">
                <a16:creationId xmlns:a16="http://schemas.microsoft.com/office/drawing/2014/main" id="{C5F1F57E-23D1-B7D6-FA78-E47475B9B785}"/>
              </a:ext>
            </a:extLst>
          </p:cNvPr>
          <p:cNvPicPr>
            <a:picLocks noChangeAspect="1"/>
          </p:cNvPicPr>
          <p:nvPr/>
        </p:nvPicPr>
        <p:blipFill>
          <a:blip r:embed="rId5"/>
          <a:stretch>
            <a:fillRect/>
          </a:stretch>
        </p:blipFill>
        <p:spPr>
          <a:xfrm>
            <a:off x="6865191" y="2630534"/>
            <a:ext cx="4572000" cy="3657600"/>
          </a:xfrm>
          <a:prstGeom prst="rect">
            <a:avLst/>
          </a:prstGeom>
        </p:spPr>
      </p:pic>
      <p:sp>
        <p:nvSpPr>
          <p:cNvPr id="12" name="Date Placeholder 11">
            <a:extLst>
              <a:ext uri="{FF2B5EF4-FFF2-40B4-BE49-F238E27FC236}">
                <a16:creationId xmlns:a16="http://schemas.microsoft.com/office/drawing/2014/main" id="{96E3F4C2-7805-0D5B-02CE-632378C18974}"/>
              </a:ext>
            </a:extLst>
          </p:cNvPr>
          <p:cNvSpPr>
            <a:spLocks noGrp="1"/>
          </p:cNvSpPr>
          <p:nvPr>
            <p:ph type="dt" sz="half" idx="10"/>
          </p:nvPr>
        </p:nvSpPr>
        <p:spPr/>
        <p:txBody>
          <a:bodyPr/>
          <a:lstStyle/>
          <a:p>
            <a:r>
              <a:rPr lang="en-AU"/>
              <a:t>16/09/2026</a:t>
            </a:r>
          </a:p>
        </p:txBody>
      </p:sp>
      <p:sp>
        <p:nvSpPr>
          <p:cNvPr id="14" name="Footer Placeholder 13">
            <a:extLst>
              <a:ext uri="{FF2B5EF4-FFF2-40B4-BE49-F238E27FC236}">
                <a16:creationId xmlns:a16="http://schemas.microsoft.com/office/drawing/2014/main" id="{77356175-0D58-5ED8-3D24-FDD81C00A916}"/>
              </a:ext>
            </a:extLst>
          </p:cNvPr>
          <p:cNvSpPr>
            <a:spLocks noGrp="1"/>
          </p:cNvSpPr>
          <p:nvPr>
            <p:ph type="ftr" sz="quarter" idx="11"/>
          </p:nvPr>
        </p:nvSpPr>
        <p:spPr/>
        <p:txBody>
          <a:bodyPr/>
          <a:lstStyle/>
          <a:p>
            <a:r>
              <a:rPr lang="en-AU"/>
              <a:t>ESO, Garching  |  Sruthi Suresh  |  sruthis@student.unimelb.edu</a:t>
            </a:r>
          </a:p>
        </p:txBody>
      </p:sp>
      <p:sp>
        <p:nvSpPr>
          <p:cNvPr id="15" name="Slide Number Placeholder 14">
            <a:extLst>
              <a:ext uri="{FF2B5EF4-FFF2-40B4-BE49-F238E27FC236}">
                <a16:creationId xmlns:a16="http://schemas.microsoft.com/office/drawing/2014/main" id="{0AF808CD-1DE7-9E09-1D99-EB509F05135F}"/>
              </a:ext>
            </a:extLst>
          </p:cNvPr>
          <p:cNvSpPr>
            <a:spLocks noGrp="1"/>
          </p:cNvSpPr>
          <p:nvPr>
            <p:ph type="sldNum" sz="quarter" idx="12"/>
          </p:nvPr>
        </p:nvSpPr>
        <p:spPr/>
        <p:txBody>
          <a:bodyPr/>
          <a:lstStyle/>
          <a:p>
            <a:fld id="{6EC30820-196C-8343-9929-40BDB626750E}" type="slidenum">
              <a:rPr lang="en-AU" smtClean="0"/>
              <a:t>14</a:t>
            </a:fld>
            <a:endParaRPr lang="en-AU"/>
          </a:p>
        </p:txBody>
      </p:sp>
    </p:spTree>
    <p:extLst>
      <p:ext uri="{BB962C8B-B14F-4D97-AF65-F5344CB8AC3E}">
        <p14:creationId xmlns:p14="http://schemas.microsoft.com/office/powerpoint/2010/main" val="1305490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60011-4887-4CA9-8E0C-10A246DC779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CD14D69-44F7-94C2-4A5F-E440B0B09E0B}"/>
              </a:ext>
            </a:extLst>
          </p:cNvPr>
          <p:cNvPicPr>
            <a:picLocks noChangeAspect="1"/>
          </p:cNvPicPr>
          <p:nvPr/>
        </p:nvPicPr>
        <p:blipFill>
          <a:blip r:embed="rId3"/>
          <a:stretch>
            <a:fillRect/>
          </a:stretch>
        </p:blipFill>
        <p:spPr>
          <a:xfrm>
            <a:off x="-25094" y="0"/>
            <a:ext cx="12242187" cy="6858000"/>
          </a:xfrm>
          <a:prstGeom prst="rect">
            <a:avLst/>
          </a:prstGeom>
        </p:spPr>
      </p:pic>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a16="http://schemas.microsoft.com/office/drawing/2014/main" id="{9154A2EA-328F-E0CB-C57D-82C6B8A816F3}"/>
              </a:ext>
            </a:extLst>
          </p:cNvPr>
          <p:cNvSpPr/>
          <p:nvPr/>
        </p:nvSpPr>
        <p:spPr>
          <a:xfrm>
            <a:off x="401783" y="0"/>
            <a:ext cx="11804600"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lvl="0">
              <a:defRPr/>
            </a:pPr>
            <a:endParaRPr kumimoji="0" lang="en-US" sz="1800" b="0" i="0" u="none" strike="noStrike" kern="1200" cap="none" spc="0" normalizeH="0" baseline="0" noProof="0" dirty="0">
              <a:ln>
                <a:noFill/>
              </a:ln>
              <a:solidFill>
                <a:srgbClr val="FF0000"/>
              </a:solidFill>
              <a:effectLst/>
              <a:uLnTx/>
              <a:uFillTx/>
              <a:latin typeface="+mj-lt"/>
              <a:ea typeface="微软雅黑" panose="020B0503020204020204" pitchFamily="34" charset="-122"/>
              <a:sym typeface="inpin heiti" panose="00000500000000000000" pitchFamily="2" charset="-122"/>
            </a:endParaRPr>
          </a:p>
        </p:txBody>
      </p:sp>
      <p:sp>
        <p:nvSpPr>
          <p:cNvPr id="8" name="Title 1">
            <a:extLst>
              <a:ext uri="{FF2B5EF4-FFF2-40B4-BE49-F238E27FC236}">
                <a16:creationId xmlns:a16="http://schemas.microsoft.com/office/drawing/2014/main" id="{0C6B1000-0A96-5E5F-9455-4F65365A68DE}"/>
              </a:ext>
            </a:extLst>
          </p:cNvPr>
          <p:cNvSpPr txBox="1">
            <a:spLocks/>
          </p:cNvSpPr>
          <p:nvPr/>
        </p:nvSpPr>
        <p:spPr>
          <a:xfrm>
            <a:off x="401782" y="364299"/>
            <a:ext cx="6739997" cy="10972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dirty="0">
                <a:latin typeface="Bernard MT Condensed" panose="02050806060905020404" pitchFamily="18" charset="77"/>
                <a:cs typeface="Aharoni" panose="02010803020104030203" pitchFamily="2" charset="-79"/>
              </a:rPr>
              <a:t>Sensitivity limit calculation</a:t>
            </a:r>
            <a:endParaRPr lang="en-US" sz="3600" dirty="0">
              <a:latin typeface="Bernard MT Condensed" panose="02050806060905020404" pitchFamily="18" charset="77"/>
              <a:cs typeface="Aharoni" panose="02010803020104030203" pitchFamily="2" charset="-79"/>
            </a:endParaRPr>
          </a:p>
        </p:txBody>
      </p:sp>
      <p:sp>
        <p:nvSpPr>
          <p:cNvPr id="9" name="Rectangle 8">
            <a:extLst>
              <a:ext uri="{FF2B5EF4-FFF2-40B4-BE49-F238E27FC236}">
                <a16:creationId xmlns:a16="http://schemas.microsoft.com/office/drawing/2014/main" id="{AD2A8F0D-62BE-9693-E896-0C3DAAAF3F7D}"/>
              </a:ext>
            </a:extLst>
          </p:cNvPr>
          <p:cNvSpPr/>
          <p:nvPr/>
        </p:nvSpPr>
        <p:spPr>
          <a:xfrm flipV="1">
            <a:off x="2190305" y="1371004"/>
            <a:ext cx="2319895" cy="90575"/>
          </a:xfrm>
          <a:prstGeom prst="rect">
            <a:avLst/>
          </a:prstGeom>
          <a:solidFill>
            <a:srgbClr val="D9B760"/>
          </a:solidFill>
          <a:ln>
            <a:solidFill>
              <a:srgbClr val="002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A507005-F8EB-6ADC-CA58-6E20C5E6CC37}"/>
              </a:ext>
            </a:extLst>
          </p:cNvPr>
          <p:cNvPicPr>
            <a:picLocks noChangeAspect="1"/>
          </p:cNvPicPr>
          <p:nvPr/>
        </p:nvPicPr>
        <p:blipFill>
          <a:blip r:embed="rId4"/>
          <a:stretch>
            <a:fillRect/>
          </a:stretch>
        </p:blipFill>
        <p:spPr>
          <a:xfrm>
            <a:off x="2475513" y="2214756"/>
            <a:ext cx="7240971" cy="3473311"/>
          </a:xfrm>
          <a:prstGeom prst="rect">
            <a:avLst/>
          </a:prstGeom>
        </p:spPr>
      </p:pic>
      <p:sp>
        <p:nvSpPr>
          <p:cNvPr id="3" name="Date Placeholder 2">
            <a:extLst>
              <a:ext uri="{FF2B5EF4-FFF2-40B4-BE49-F238E27FC236}">
                <a16:creationId xmlns:a16="http://schemas.microsoft.com/office/drawing/2014/main" id="{1C507ABC-EEC7-A910-60FE-71932C851979}"/>
              </a:ext>
            </a:extLst>
          </p:cNvPr>
          <p:cNvSpPr>
            <a:spLocks noGrp="1"/>
          </p:cNvSpPr>
          <p:nvPr>
            <p:ph type="dt" sz="half" idx="10"/>
          </p:nvPr>
        </p:nvSpPr>
        <p:spPr/>
        <p:txBody>
          <a:bodyPr/>
          <a:lstStyle/>
          <a:p>
            <a:r>
              <a:rPr lang="en-AU"/>
              <a:t>16/09/2026</a:t>
            </a:r>
          </a:p>
        </p:txBody>
      </p:sp>
      <p:sp>
        <p:nvSpPr>
          <p:cNvPr id="5" name="Footer Placeholder 4">
            <a:extLst>
              <a:ext uri="{FF2B5EF4-FFF2-40B4-BE49-F238E27FC236}">
                <a16:creationId xmlns:a16="http://schemas.microsoft.com/office/drawing/2014/main" id="{CDABFA38-538D-5984-F3C6-D1047A2B5B44}"/>
              </a:ext>
            </a:extLst>
          </p:cNvPr>
          <p:cNvSpPr>
            <a:spLocks noGrp="1"/>
          </p:cNvSpPr>
          <p:nvPr>
            <p:ph type="ftr" sz="quarter" idx="11"/>
          </p:nvPr>
        </p:nvSpPr>
        <p:spPr/>
        <p:txBody>
          <a:bodyPr/>
          <a:lstStyle/>
          <a:p>
            <a:r>
              <a:rPr lang="en-AU"/>
              <a:t>ESO, Garching  |  Sruthi Suresh  |  sruthis@student.unimelb.edu</a:t>
            </a:r>
          </a:p>
        </p:txBody>
      </p:sp>
      <p:sp>
        <p:nvSpPr>
          <p:cNvPr id="6" name="Slide Number Placeholder 5">
            <a:extLst>
              <a:ext uri="{FF2B5EF4-FFF2-40B4-BE49-F238E27FC236}">
                <a16:creationId xmlns:a16="http://schemas.microsoft.com/office/drawing/2014/main" id="{29A0BA9B-9494-310F-F2B8-13E0125EB68A}"/>
              </a:ext>
            </a:extLst>
          </p:cNvPr>
          <p:cNvSpPr>
            <a:spLocks noGrp="1"/>
          </p:cNvSpPr>
          <p:nvPr>
            <p:ph type="sldNum" sz="quarter" idx="12"/>
          </p:nvPr>
        </p:nvSpPr>
        <p:spPr/>
        <p:txBody>
          <a:bodyPr/>
          <a:lstStyle/>
          <a:p>
            <a:fld id="{6EC30820-196C-8343-9929-40BDB626750E}" type="slidenum">
              <a:rPr lang="en-AU" smtClean="0"/>
              <a:t>15</a:t>
            </a:fld>
            <a:endParaRPr lang="en-AU"/>
          </a:p>
        </p:txBody>
      </p:sp>
    </p:spTree>
    <p:extLst>
      <p:ext uri="{BB962C8B-B14F-4D97-AF65-F5344CB8AC3E}">
        <p14:creationId xmlns:p14="http://schemas.microsoft.com/office/powerpoint/2010/main" val="14250137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1566</TotalTime>
  <Words>1170</Words>
  <Application>Microsoft Macintosh PowerPoint</Application>
  <PresentationFormat>Widescreen</PresentationFormat>
  <Paragraphs>145</Paragraphs>
  <Slides>15</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Aharoni</vt:lpstr>
      <vt:lpstr>Aptos</vt:lpstr>
      <vt:lpstr>Aptos Display</vt:lpstr>
      <vt:lpstr>Arial</vt:lpstr>
      <vt:lpstr>Bernard MT Condensed</vt:lpstr>
      <vt:lpstr>Bradley Hand</vt:lpstr>
      <vt:lpstr>Broadway</vt:lpstr>
      <vt:lpstr>Cambria Math</vt:lpstr>
      <vt:lpstr>Courier New</vt:lpstr>
      <vt:lpstr>Grandview Display</vt:lpstr>
      <vt:lpstr>Times New Roman</vt:lpstr>
      <vt:lpstr>Office Theme</vt:lpstr>
      <vt:lpstr>PowerPoint Presentation</vt:lpstr>
      <vt:lpstr>PowerPoint Presentation</vt:lpstr>
      <vt:lpstr>Data sample - Multiwavelength Analysis</vt:lpstr>
      <vt:lpstr>PowerPoint Presentation</vt:lpstr>
      <vt:lpstr>PowerPoint Presentation</vt:lpstr>
      <vt:lpstr>Timescale-dependent accretion</vt:lpstr>
      <vt:lpstr>Delay in Optical when a ccretion increases</vt:lpstr>
      <vt:lpstr>In Summary</vt:lpstr>
      <vt:lpstr>PowerPoint Presentation</vt:lpstr>
      <vt:lpstr>Future goals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SRUTHI SURESH</dc:creator>
  <cp:lastModifiedBy>SRUTHI SURESH</cp:lastModifiedBy>
  <cp:revision>1</cp:revision>
  <dcterms:created xsi:type="dcterms:W3CDTF">2026-09-07T07:14:55Z</dcterms:created>
  <dcterms:modified xsi:type="dcterms:W3CDTF">2026-09-16T09:36:52Z</dcterms:modified>
</cp:coreProperties>
</file>