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7" r:id="rId2"/>
    <p:sldId id="268" r:id="rId3"/>
    <p:sldId id="275" r:id="rId4"/>
    <p:sldId id="282" r:id="rId5"/>
    <p:sldId id="283" r:id="rId6"/>
    <p:sldId id="276" r:id="rId7"/>
    <p:sldId id="284" r:id="rId8"/>
    <p:sldId id="285" r:id="rId9"/>
    <p:sldId id="307" r:id="rId10"/>
    <p:sldId id="287" r:id="rId11"/>
    <p:sldId id="286" r:id="rId12"/>
    <p:sldId id="277" r:id="rId13"/>
    <p:sldId id="295" r:id="rId14"/>
    <p:sldId id="288" r:id="rId15"/>
    <p:sldId id="289" r:id="rId16"/>
    <p:sldId id="293" r:id="rId17"/>
    <p:sldId id="278" r:id="rId18"/>
    <p:sldId id="302" r:id="rId19"/>
    <p:sldId id="297" r:id="rId20"/>
    <p:sldId id="296" r:id="rId21"/>
    <p:sldId id="298" r:id="rId22"/>
    <p:sldId id="299" r:id="rId23"/>
    <p:sldId id="279" r:id="rId24"/>
    <p:sldId id="313" r:id="rId25"/>
    <p:sldId id="280" r:id="rId26"/>
    <p:sldId id="312" r:id="rId27"/>
    <p:sldId id="314" r:id="rId28"/>
    <p:sldId id="305" r:id="rId29"/>
    <p:sldId id="315" r:id="rId30"/>
    <p:sldId id="316" r:id="rId31"/>
    <p:sldId id="318" r:id="rId32"/>
    <p:sldId id="308" r:id="rId33"/>
    <p:sldId id="304" r:id="rId34"/>
    <p:sldId id="317" r:id="rId35"/>
    <p:sldId id="300" r:id="rId36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A21854-7B36-4F16-A024-D270CDCFD4D8}" v="2429" dt="2026-07-15T01:20:38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5771" autoAdjust="0"/>
  </p:normalViewPr>
  <p:slideViewPr>
    <p:cSldViewPr snapToGrid="0">
      <p:cViewPr>
        <p:scale>
          <a:sx n="86" d="100"/>
          <a:sy n="86" d="100"/>
        </p:scale>
        <p:origin x="-618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evert, Lara S" userId="93af6687-5624-4657-9d1b-50551c919b64" providerId="ADAL" clId="{0E16148C-3331-48CD-864F-C88C2744591F}"/>
    <pc:docChg chg="undo redo custSel addSld delSld modSld sldOrd">
      <pc:chgData name="Sievert, Lara S" userId="93af6687-5624-4657-9d1b-50551c919b64" providerId="ADAL" clId="{0E16148C-3331-48CD-864F-C88C2744591F}" dt="2026-07-15T01:20:42.552" v="15992" actId="167"/>
      <pc:docMkLst>
        <pc:docMk/>
      </pc:docMkLst>
      <pc:sldChg chg="addSp delSp modSp mod modNotes">
        <pc:chgData name="Sievert, Lara S" userId="93af6687-5624-4657-9d1b-50551c919b64" providerId="ADAL" clId="{0E16148C-3331-48CD-864F-C88C2744591F}" dt="2026-07-14T12:14:10.385" v="9464" actId="20577"/>
        <pc:sldMkLst>
          <pc:docMk/>
          <pc:sldMk cId="75684496" sldId="257"/>
        </pc:sldMkLst>
        <pc:spChg chg="add mod">
          <ac:chgData name="Sievert, Lara S" userId="93af6687-5624-4657-9d1b-50551c919b64" providerId="ADAL" clId="{0E16148C-3331-48CD-864F-C88C2744591F}" dt="2026-07-13T12:25:19.491" v="8574" actId="1076"/>
          <ac:spMkLst>
            <pc:docMk/>
            <pc:sldMk cId="75684496" sldId="257"/>
            <ac:spMk id="4" creationId="{19020370-67C0-E4E0-54A4-B0D44B7E0F0F}"/>
          </ac:spMkLst>
        </pc:spChg>
        <pc:spChg chg="mod">
          <ac:chgData name="Sievert, Lara S" userId="93af6687-5624-4657-9d1b-50551c919b64" providerId="ADAL" clId="{0E16148C-3331-48CD-864F-C88C2744591F}" dt="2026-07-13T12:24:58.759" v="8571" actId="1076"/>
          <ac:spMkLst>
            <pc:docMk/>
            <pc:sldMk cId="75684496" sldId="257"/>
            <ac:spMk id="5" creationId="{403FD4D0-B56C-0C09-17B5-986704EA7C23}"/>
          </ac:spMkLst>
        </pc:spChg>
        <pc:spChg chg="mod">
          <ac:chgData name="Sievert, Lara S" userId="93af6687-5624-4657-9d1b-50551c919b64" providerId="ADAL" clId="{0E16148C-3331-48CD-864F-C88C2744591F}" dt="2026-07-14T12:14:02.231" v="9435" actId="20577"/>
          <ac:spMkLst>
            <pc:docMk/>
            <pc:sldMk cId="75684496" sldId="257"/>
            <ac:spMk id="11" creationId="{23CFF3BF-53AF-E7BF-BFE2-3FEF3751BB17}"/>
          </ac:spMkLst>
        </pc:spChg>
        <pc:spChg chg="mod">
          <ac:chgData name="Sievert, Lara S" userId="93af6687-5624-4657-9d1b-50551c919b64" providerId="ADAL" clId="{0E16148C-3331-48CD-864F-C88C2744591F}" dt="2026-07-14T12:14:10.385" v="9464" actId="20577"/>
          <ac:spMkLst>
            <pc:docMk/>
            <pc:sldMk cId="75684496" sldId="257"/>
            <ac:spMk id="14" creationId="{4A5C3B86-84E6-4E55-90CF-1C74E7386C6E}"/>
          </ac:spMkLst>
        </pc:spChg>
      </pc:sldChg>
      <pc:sldChg chg="modSp add mod ord">
        <pc:chgData name="Sievert, Lara S" userId="93af6687-5624-4657-9d1b-50551c919b64" providerId="ADAL" clId="{0E16148C-3331-48CD-864F-C88C2744591F}" dt="2026-07-14T14:20:56.351" v="11167" actId="20577"/>
        <pc:sldMkLst>
          <pc:docMk/>
          <pc:sldMk cId="4122619565" sldId="268"/>
        </pc:sldMkLst>
        <pc:spChg chg="mod">
          <ac:chgData name="Sievert, Lara S" userId="93af6687-5624-4657-9d1b-50551c919b64" providerId="ADAL" clId="{0E16148C-3331-48CD-864F-C88C2744591F}" dt="2026-07-14T14:20:56.351" v="11167" actId="20577"/>
          <ac:spMkLst>
            <pc:docMk/>
            <pc:sldMk cId="4122619565" sldId="268"/>
            <ac:spMk id="5" creationId="{36DA304D-FDE7-2F4E-AF4A-41ACF6729028}"/>
          </ac:spMkLst>
        </pc:spChg>
        <pc:spChg chg="mod">
          <ac:chgData name="Sievert, Lara S" userId="93af6687-5624-4657-9d1b-50551c919b64" providerId="ADAL" clId="{0E16148C-3331-48CD-864F-C88C2744591F}" dt="2026-07-03T12:56:45.730" v="29" actId="207"/>
          <ac:spMkLst>
            <pc:docMk/>
            <pc:sldMk cId="4122619565" sldId="268"/>
            <ac:spMk id="9" creationId="{B4ABEB8D-A06B-7659-2FE7-65E25286609D}"/>
          </ac:spMkLst>
        </pc:spChg>
      </pc:sldChg>
      <pc:sldChg chg="modSp add mod ord">
        <pc:chgData name="Sievert, Lara S" userId="93af6687-5624-4657-9d1b-50551c919b64" providerId="ADAL" clId="{0E16148C-3331-48CD-864F-C88C2744591F}" dt="2026-07-07T10:53:26.334" v="748" actId="1076"/>
        <pc:sldMkLst>
          <pc:docMk/>
          <pc:sldMk cId="2154563487" sldId="275"/>
        </pc:sldMkLst>
        <pc:spChg chg="mod">
          <ac:chgData name="Sievert, Lara S" userId="93af6687-5624-4657-9d1b-50551c919b64" providerId="ADAL" clId="{0E16148C-3331-48CD-864F-C88C2744591F}" dt="2026-07-07T10:53:26.334" v="748" actId="1076"/>
          <ac:spMkLst>
            <pc:docMk/>
            <pc:sldMk cId="2154563487" sldId="275"/>
            <ac:spMk id="3" creationId="{9B2927E2-252D-191A-CE25-55F2B36B4123}"/>
          </ac:spMkLst>
        </pc:spChg>
      </pc:sldChg>
      <pc:sldChg chg="modSp add mod">
        <pc:chgData name="Sievert, Lara S" userId="93af6687-5624-4657-9d1b-50551c919b64" providerId="ADAL" clId="{0E16148C-3331-48CD-864F-C88C2744591F}" dt="2026-07-07T10:52:58.901" v="713" actId="1076"/>
        <pc:sldMkLst>
          <pc:docMk/>
          <pc:sldMk cId="1074205899" sldId="276"/>
        </pc:sldMkLst>
        <pc:spChg chg="mod">
          <ac:chgData name="Sievert, Lara S" userId="93af6687-5624-4657-9d1b-50551c919b64" providerId="ADAL" clId="{0E16148C-3331-48CD-864F-C88C2744591F}" dt="2026-07-07T10:52:58.901" v="713" actId="1076"/>
          <ac:spMkLst>
            <pc:docMk/>
            <pc:sldMk cId="1074205899" sldId="276"/>
            <ac:spMk id="3" creationId="{79756F4E-58DB-867B-4E30-DD76A771B2CD}"/>
          </ac:spMkLst>
        </pc:spChg>
      </pc:sldChg>
      <pc:sldChg chg="modSp add mod">
        <pc:chgData name="Sievert, Lara S" userId="93af6687-5624-4657-9d1b-50551c919b64" providerId="ADAL" clId="{0E16148C-3331-48CD-864F-C88C2744591F}" dt="2026-07-03T13:02:58.133" v="196" actId="20577"/>
        <pc:sldMkLst>
          <pc:docMk/>
          <pc:sldMk cId="1086732270" sldId="277"/>
        </pc:sldMkLst>
        <pc:spChg chg="mod">
          <ac:chgData name="Sievert, Lara S" userId="93af6687-5624-4657-9d1b-50551c919b64" providerId="ADAL" clId="{0E16148C-3331-48CD-864F-C88C2744591F}" dt="2026-07-03T13:02:58.133" v="196" actId="20577"/>
          <ac:spMkLst>
            <pc:docMk/>
            <pc:sldMk cId="1086732270" sldId="277"/>
            <ac:spMk id="3" creationId="{44D1A573-F926-9660-EE08-809A95AD280A}"/>
          </ac:spMkLst>
        </pc:spChg>
      </pc:sldChg>
      <pc:sldChg chg="addSp delSp modSp add mod ord chgLayout">
        <pc:chgData name="Sievert, Lara S" userId="93af6687-5624-4657-9d1b-50551c919b64" providerId="ADAL" clId="{0E16148C-3331-48CD-864F-C88C2744591F}" dt="2026-07-03T13:41:35.058" v="361" actId="6264"/>
        <pc:sldMkLst>
          <pc:docMk/>
          <pc:sldMk cId="2489730007" sldId="278"/>
        </pc:sldMkLst>
        <pc:spChg chg="mod ord">
          <ac:chgData name="Sievert, Lara S" userId="93af6687-5624-4657-9d1b-50551c919b64" providerId="ADAL" clId="{0E16148C-3331-48CD-864F-C88C2744591F}" dt="2026-07-03T13:41:35.058" v="361" actId="6264"/>
          <ac:spMkLst>
            <pc:docMk/>
            <pc:sldMk cId="2489730007" sldId="278"/>
            <ac:spMk id="2" creationId="{273CD314-4A46-D1D2-E9A4-6DF94F4B3579}"/>
          </ac:spMkLst>
        </pc:spChg>
        <pc:spChg chg="mod">
          <ac:chgData name="Sievert, Lara S" userId="93af6687-5624-4657-9d1b-50551c919b64" providerId="ADAL" clId="{0E16148C-3331-48CD-864F-C88C2744591F}" dt="2026-07-03T13:03:14.875" v="200" actId="207"/>
          <ac:spMkLst>
            <pc:docMk/>
            <pc:sldMk cId="2489730007" sldId="278"/>
            <ac:spMk id="3" creationId="{D22E2E32-42E2-30C0-6498-A2D5B1573C16}"/>
          </ac:spMkLst>
        </pc:spChg>
      </pc:sldChg>
      <pc:sldChg chg="addSp delSp modSp add mod delAnim modAnim">
        <pc:chgData name="Sievert, Lara S" userId="93af6687-5624-4657-9d1b-50551c919b64" providerId="ADAL" clId="{0E16148C-3331-48CD-864F-C88C2744591F}" dt="2026-07-14T13:59:49.661" v="11027" actId="20577"/>
        <pc:sldMkLst>
          <pc:docMk/>
          <pc:sldMk cId="1273484827" sldId="279"/>
        </pc:sldMkLst>
        <pc:spChg chg="mod">
          <ac:chgData name="Sievert, Lara S" userId="93af6687-5624-4657-9d1b-50551c919b64" providerId="ADAL" clId="{0E16148C-3331-48CD-864F-C88C2744591F}" dt="2026-07-14T13:59:49.661" v="11027" actId="20577"/>
          <ac:spMkLst>
            <pc:docMk/>
            <pc:sldMk cId="1273484827" sldId="279"/>
            <ac:spMk id="3" creationId="{329B1F72-CA32-CB3E-807F-1A73C68BCDA1}"/>
          </ac:spMkLst>
        </pc:spChg>
        <pc:spChg chg="add del mod">
          <ac:chgData name="Sievert, Lara S" userId="93af6687-5624-4657-9d1b-50551c919b64" providerId="ADAL" clId="{0E16148C-3331-48CD-864F-C88C2744591F}" dt="2026-07-14T12:32:04.264" v="9556" actId="21"/>
          <ac:spMkLst>
            <pc:docMk/>
            <pc:sldMk cId="1273484827" sldId="279"/>
            <ac:spMk id="5" creationId="{93A0FD94-072A-4FCC-4593-11052B1255D1}"/>
          </ac:spMkLst>
        </pc:spChg>
        <pc:spChg chg="add del mod">
          <ac:chgData name="Sievert, Lara S" userId="93af6687-5624-4657-9d1b-50551c919b64" providerId="ADAL" clId="{0E16148C-3331-48CD-864F-C88C2744591F}" dt="2026-07-14T12:32:14.876" v="9559" actId="21"/>
          <ac:spMkLst>
            <pc:docMk/>
            <pc:sldMk cId="1273484827" sldId="279"/>
            <ac:spMk id="6" creationId="{098DC72D-1133-C65E-C61C-DF88C7472F4F}"/>
          </ac:spMkLst>
        </pc:spChg>
      </pc:sldChg>
      <pc:sldChg chg="addSp delSp modSp add mod ord">
        <pc:chgData name="Sievert, Lara S" userId="93af6687-5624-4657-9d1b-50551c919b64" providerId="ADAL" clId="{0E16148C-3331-48CD-864F-C88C2744591F}" dt="2026-07-14T12:33:24.688" v="9624" actId="21"/>
        <pc:sldMkLst>
          <pc:docMk/>
          <pc:sldMk cId="1034062190" sldId="280"/>
        </pc:sldMkLst>
        <pc:spChg chg="mod">
          <ac:chgData name="Sievert, Lara S" userId="93af6687-5624-4657-9d1b-50551c919b64" providerId="ADAL" clId="{0E16148C-3331-48CD-864F-C88C2744591F}" dt="2026-07-03T13:04:07.811" v="242" actId="20577"/>
          <ac:spMkLst>
            <pc:docMk/>
            <pc:sldMk cId="1034062190" sldId="280"/>
            <ac:spMk id="3" creationId="{C68CBC97-18B2-21DE-8B35-613094753969}"/>
          </ac:spMkLst>
        </pc:spChg>
        <pc:spChg chg="add del mod">
          <ac:chgData name="Sievert, Lara S" userId="93af6687-5624-4657-9d1b-50551c919b64" providerId="ADAL" clId="{0E16148C-3331-48CD-864F-C88C2744591F}" dt="2026-07-14T12:33:24.688" v="9624" actId="21"/>
          <ac:spMkLst>
            <pc:docMk/>
            <pc:sldMk cId="1034062190" sldId="280"/>
            <ac:spMk id="5" creationId="{4D72ED5C-7A5C-74AC-6E92-1CAFF2EE04D0}"/>
          </ac:spMkLst>
        </pc:spChg>
      </pc:sldChg>
      <pc:sldChg chg="addSp delSp modSp new mod addAnim delAnim modAnim">
        <pc:chgData name="Sievert, Lara S" userId="93af6687-5624-4657-9d1b-50551c919b64" providerId="ADAL" clId="{0E16148C-3331-48CD-864F-C88C2744591F}" dt="2026-07-14T12:15:41.476" v="9552" actId="20577"/>
        <pc:sldMkLst>
          <pc:docMk/>
          <pc:sldMk cId="2038485021" sldId="282"/>
        </pc:sldMkLst>
        <pc:spChg chg="mod">
          <ac:chgData name="Sievert, Lara S" userId="93af6687-5624-4657-9d1b-50551c919b64" providerId="ADAL" clId="{0E16148C-3331-48CD-864F-C88C2744591F}" dt="2026-07-09T08:17:54.471" v="8286" actId="1076"/>
          <ac:spMkLst>
            <pc:docMk/>
            <pc:sldMk cId="2038485021" sldId="282"/>
            <ac:spMk id="2" creationId="{26962C7E-7585-FC3E-F8AE-A0F3664CCE52}"/>
          </ac:spMkLst>
        </pc:spChg>
        <pc:spChg chg="mod">
          <ac:chgData name="Sievert, Lara S" userId="93af6687-5624-4657-9d1b-50551c919b64" providerId="ADAL" clId="{0E16148C-3331-48CD-864F-C88C2744591F}" dt="2026-07-07T10:55:59.670" v="773" actId="14100"/>
          <ac:spMkLst>
            <pc:docMk/>
            <pc:sldMk cId="2038485021" sldId="282"/>
            <ac:spMk id="7" creationId="{4D566015-D0D0-9506-B5FE-77E54FC150F9}"/>
          </ac:spMkLst>
        </pc:spChg>
        <pc:spChg chg="add mod">
          <ac:chgData name="Sievert, Lara S" userId="93af6687-5624-4657-9d1b-50551c919b64" providerId="ADAL" clId="{0E16148C-3331-48CD-864F-C88C2744591F}" dt="2026-07-14T12:15:41.476" v="9552" actId="20577"/>
          <ac:spMkLst>
            <pc:docMk/>
            <pc:sldMk cId="2038485021" sldId="282"/>
            <ac:spMk id="8" creationId="{769E7693-F463-FAF8-4D14-A6F431BE98B3}"/>
          </ac:spMkLst>
        </pc:spChg>
        <pc:spChg chg="mod topLvl">
          <ac:chgData name="Sievert, Lara S" userId="93af6687-5624-4657-9d1b-50551c919b64" providerId="ADAL" clId="{0E16148C-3331-48CD-864F-C88C2744591F}" dt="2026-07-07T13:15:26.162" v="1184" actId="164"/>
          <ac:spMkLst>
            <pc:docMk/>
            <pc:sldMk cId="2038485021" sldId="282"/>
            <ac:spMk id="13" creationId="{1FF970FE-7F6C-8260-334A-F62C622442D2}"/>
          </ac:spMkLst>
        </pc:spChg>
        <pc:spChg chg="mod topLvl">
          <ac:chgData name="Sievert, Lara S" userId="93af6687-5624-4657-9d1b-50551c919b64" providerId="ADAL" clId="{0E16148C-3331-48CD-864F-C88C2744591F}" dt="2026-07-07T13:15:26.162" v="1184" actId="164"/>
          <ac:spMkLst>
            <pc:docMk/>
            <pc:sldMk cId="2038485021" sldId="282"/>
            <ac:spMk id="14" creationId="{7F5A0D86-D880-F0E7-9D9D-853BD535935D}"/>
          </ac:spMkLst>
        </pc:spChg>
        <pc:spChg chg="mod topLvl">
          <ac:chgData name="Sievert, Lara S" userId="93af6687-5624-4657-9d1b-50551c919b64" providerId="ADAL" clId="{0E16148C-3331-48CD-864F-C88C2744591F}" dt="2026-07-07T13:15:26.162" v="1184" actId="164"/>
          <ac:spMkLst>
            <pc:docMk/>
            <pc:sldMk cId="2038485021" sldId="282"/>
            <ac:spMk id="16" creationId="{E5E15B7A-A187-4FDF-4489-DD713B7D4A56}"/>
          </ac:spMkLst>
        </pc:spChg>
        <pc:spChg chg="mod topLvl">
          <ac:chgData name="Sievert, Lara S" userId="93af6687-5624-4657-9d1b-50551c919b64" providerId="ADAL" clId="{0E16148C-3331-48CD-864F-C88C2744591F}" dt="2026-07-07T13:15:26.162" v="1184" actId="164"/>
          <ac:spMkLst>
            <pc:docMk/>
            <pc:sldMk cId="2038485021" sldId="282"/>
            <ac:spMk id="19" creationId="{57EEEBFB-86A0-54AD-73EA-5680405C7FF0}"/>
          </ac:spMkLst>
        </pc:spChg>
        <pc:spChg chg="mod topLvl">
          <ac:chgData name="Sievert, Lara S" userId="93af6687-5624-4657-9d1b-50551c919b64" providerId="ADAL" clId="{0E16148C-3331-48CD-864F-C88C2744591F}" dt="2026-07-07T13:15:26.162" v="1184" actId="164"/>
          <ac:spMkLst>
            <pc:docMk/>
            <pc:sldMk cId="2038485021" sldId="282"/>
            <ac:spMk id="20" creationId="{F58A7790-05FC-77B6-08F1-F20C3064D688}"/>
          </ac:spMkLst>
        </pc:spChg>
        <pc:spChg chg="add mod topLvl">
          <ac:chgData name="Sievert, Lara S" userId="93af6687-5624-4657-9d1b-50551c919b64" providerId="ADAL" clId="{0E16148C-3331-48CD-864F-C88C2744591F}" dt="2026-07-09T08:17:49.775" v="8285" actId="164"/>
          <ac:spMkLst>
            <pc:docMk/>
            <pc:sldMk cId="2038485021" sldId="282"/>
            <ac:spMk id="21" creationId="{3F46D4D0-D5D1-D24B-7574-9733C2F1A9C5}"/>
          </ac:spMkLst>
        </pc:spChg>
        <pc:spChg chg="add mod">
          <ac:chgData name="Sievert, Lara S" userId="93af6687-5624-4657-9d1b-50551c919b64" providerId="ADAL" clId="{0E16148C-3331-48CD-864F-C88C2744591F}" dt="2026-07-09T08:18:36.531" v="8291" actId="14100"/>
          <ac:spMkLst>
            <pc:docMk/>
            <pc:sldMk cId="2038485021" sldId="282"/>
            <ac:spMk id="22" creationId="{DD8ED897-4992-92B9-B4C3-7E9F73A3E027}"/>
          </ac:spMkLst>
        </pc:spChg>
        <pc:spChg chg="add mod topLvl">
          <ac:chgData name="Sievert, Lara S" userId="93af6687-5624-4657-9d1b-50551c919b64" providerId="ADAL" clId="{0E16148C-3331-48CD-864F-C88C2744591F}" dt="2026-07-09T08:17:49.775" v="8285" actId="164"/>
          <ac:spMkLst>
            <pc:docMk/>
            <pc:sldMk cId="2038485021" sldId="282"/>
            <ac:spMk id="23" creationId="{248F6CBB-E536-FCF2-5578-FDBE4CA3EF1C}"/>
          </ac:spMkLst>
        </pc:spChg>
        <pc:spChg chg="add mod">
          <ac:chgData name="Sievert, Lara S" userId="93af6687-5624-4657-9d1b-50551c919b64" providerId="ADAL" clId="{0E16148C-3331-48CD-864F-C88C2744591F}" dt="2026-07-07T13:40:11.993" v="1296" actId="14100"/>
          <ac:spMkLst>
            <pc:docMk/>
            <pc:sldMk cId="2038485021" sldId="282"/>
            <ac:spMk id="27" creationId="{EDCFE67E-37B4-06DA-D466-6EA15FF14565}"/>
          </ac:spMkLst>
        </pc:spChg>
        <pc:spChg chg="add mod">
          <ac:chgData name="Sievert, Lara S" userId="93af6687-5624-4657-9d1b-50551c919b64" providerId="ADAL" clId="{0E16148C-3331-48CD-864F-C88C2744591F}" dt="2026-07-08T17:36:03.924" v="8208" actId="1076"/>
          <ac:spMkLst>
            <pc:docMk/>
            <pc:sldMk cId="2038485021" sldId="282"/>
            <ac:spMk id="29" creationId="{FDEA9852-7C32-4267-2D7B-E4F55573BAE3}"/>
          </ac:spMkLst>
        </pc:spChg>
        <pc:spChg chg="add mod">
          <ac:chgData name="Sievert, Lara S" userId="93af6687-5624-4657-9d1b-50551c919b64" providerId="ADAL" clId="{0E16148C-3331-48CD-864F-C88C2744591F}" dt="2026-07-08T17:42:39.079" v="8229" actId="14100"/>
          <ac:spMkLst>
            <pc:docMk/>
            <pc:sldMk cId="2038485021" sldId="282"/>
            <ac:spMk id="33" creationId="{C22921C6-9931-BB6B-0BD2-E659F3A34330}"/>
          </ac:spMkLst>
        </pc:spChg>
        <pc:grpChg chg="add mod">
          <ac:chgData name="Sievert, Lara S" userId="93af6687-5624-4657-9d1b-50551c919b64" providerId="ADAL" clId="{0E16148C-3331-48CD-864F-C88C2744591F}" dt="2026-07-07T13:51:33.308" v="1625" actId="164"/>
          <ac:grpSpMkLst>
            <pc:docMk/>
            <pc:sldMk cId="2038485021" sldId="282"/>
            <ac:grpSpMk id="3" creationId="{51967CE4-6472-CA40-96E0-8E75CEC7DC5E}"/>
          </ac:grpSpMkLst>
        </pc:grpChg>
        <pc:grpChg chg="add mod">
          <ac:chgData name="Sievert, Lara S" userId="93af6687-5624-4657-9d1b-50551c919b64" providerId="ADAL" clId="{0E16148C-3331-48CD-864F-C88C2744591F}" dt="2026-07-09T08:17:49.775" v="8285" actId="164"/>
          <ac:grpSpMkLst>
            <pc:docMk/>
            <pc:sldMk cId="2038485021" sldId="282"/>
            <ac:grpSpMk id="4" creationId="{78C411E7-D272-4E4F-57EB-88953C03F7EE}"/>
          </ac:grpSpMkLst>
        </pc:grpChg>
        <pc:grpChg chg="add mod">
          <ac:chgData name="Sievert, Lara S" userId="93af6687-5624-4657-9d1b-50551c919b64" providerId="ADAL" clId="{0E16148C-3331-48CD-864F-C88C2744591F}" dt="2026-07-09T08:17:49.775" v="8285" actId="164"/>
          <ac:grpSpMkLst>
            <pc:docMk/>
            <pc:sldMk cId="2038485021" sldId="282"/>
            <ac:grpSpMk id="31" creationId="{3421CB2F-7506-B2A4-C06A-A1C9BFD4E45D}"/>
          </ac:grpSpMkLst>
        </pc:grpChg>
        <pc:grpChg chg="add mod">
          <ac:chgData name="Sievert, Lara S" userId="93af6687-5624-4657-9d1b-50551c919b64" providerId="ADAL" clId="{0E16148C-3331-48CD-864F-C88C2744591F}" dt="2026-07-07T13:51:33.308" v="1625" actId="164"/>
          <ac:grpSpMkLst>
            <pc:docMk/>
            <pc:sldMk cId="2038485021" sldId="282"/>
            <ac:grpSpMk id="34" creationId="{761357A6-8B49-A843-0422-52F2E25A67A6}"/>
          </ac:grpSpMkLst>
        </pc:grpChg>
        <pc:picChg chg="add mod modCrop">
          <ac:chgData name="Sievert, Lara S" userId="93af6687-5624-4657-9d1b-50551c919b64" providerId="ADAL" clId="{0E16148C-3331-48CD-864F-C88C2744591F}" dt="2026-07-07T13:02:43.230" v="1120" actId="14100"/>
          <ac:picMkLst>
            <pc:docMk/>
            <pc:sldMk cId="2038485021" sldId="282"/>
            <ac:picMk id="24" creationId="{C382D125-EB6F-D41C-3CE2-771E643FF040}"/>
          </ac:picMkLst>
        </pc:picChg>
        <pc:cxnChg chg="mod">
          <ac:chgData name="Sievert, Lara S" userId="93af6687-5624-4657-9d1b-50551c919b64" providerId="ADAL" clId="{0E16148C-3331-48CD-864F-C88C2744591F}" dt="2026-07-07T10:56:16.510" v="775" actId="692"/>
          <ac:cxnSpMkLst>
            <pc:docMk/>
            <pc:sldMk cId="2038485021" sldId="282"/>
            <ac:cxnSpMk id="5" creationId="{A7454899-A8CE-820B-986F-6519A31A7406}"/>
          </ac:cxnSpMkLst>
        </pc:cxnChg>
        <pc:cxnChg chg="mod">
          <ac:chgData name="Sievert, Lara S" userId="93af6687-5624-4657-9d1b-50551c919b64" providerId="ADAL" clId="{0E16148C-3331-48CD-864F-C88C2744591F}" dt="2026-07-07T11:07:50.502" v="849" actId="1076"/>
          <ac:cxnSpMkLst>
            <pc:docMk/>
            <pc:sldMk cId="2038485021" sldId="282"/>
            <ac:cxnSpMk id="10" creationId="{B47AB1C6-1D1A-CF64-2F59-2F0CAEBBEE3A}"/>
          </ac:cxnSpMkLst>
        </pc:cxnChg>
        <pc:cxnChg chg="mod">
          <ac:chgData name="Sievert, Lara S" userId="93af6687-5624-4657-9d1b-50551c919b64" providerId="ADAL" clId="{0E16148C-3331-48CD-864F-C88C2744591F}" dt="2026-07-07T13:15:26.162" v="1184" actId="164"/>
          <ac:cxnSpMkLst>
            <pc:docMk/>
            <pc:sldMk cId="2038485021" sldId="282"/>
            <ac:cxnSpMk id="11" creationId="{AED26899-1D66-4BCF-24C0-19D8E67CFA11}"/>
          </ac:cxnSpMkLst>
        </pc:cxnChg>
        <pc:cxnChg chg="mod topLvl">
          <ac:chgData name="Sievert, Lara S" userId="93af6687-5624-4657-9d1b-50551c919b64" providerId="ADAL" clId="{0E16148C-3331-48CD-864F-C88C2744591F}" dt="2026-07-07T13:15:26.162" v="1184" actId="164"/>
          <ac:cxnSpMkLst>
            <pc:docMk/>
            <pc:sldMk cId="2038485021" sldId="282"/>
            <ac:cxnSpMk id="15" creationId="{048FB4ED-1BE4-9727-16A7-4F9D708EFC46}"/>
          </ac:cxnSpMkLst>
        </pc:cxnChg>
        <pc:cxnChg chg="mod">
          <ac:chgData name="Sievert, Lara S" userId="93af6687-5624-4657-9d1b-50551c919b64" providerId="ADAL" clId="{0E16148C-3331-48CD-864F-C88C2744591F}" dt="2026-07-07T13:15:26.162" v="1184" actId="164"/>
          <ac:cxnSpMkLst>
            <pc:docMk/>
            <pc:sldMk cId="2038485021" sldId="282"/>
            <ac:cxnSpMk id="17" creationId="{F83453C7-70AA-C0E7-7F5A-03B92A5984C4}"/>
          </ac:cxnSpMkLst>
        </pc:cxnChg>
        <pc:cxnChg chg="mod">
          <ac:chgData name="Sievert, Lara S" userId="93af6687-5624-4657-9d1b-50551c919b64" providerId="ADAL" clId="{0E16148C-3331-48CD-864F-C88C2744591F}" dt="2026-07-07T13:15:26.162" v="1184" actId="164"/>
          <ac:cxnSpMkLst>
            <pc:docMk/>
            <pc:sldMk cId="2038485021" sldId="282"/>
            <ac:cxnSpMk id="18" creationId="{C14DC044-BEC1-CF00-568C-E6E9D2D242C5}"/>
          </ac:cxnSpMkLst>
        </pc:cxnChg>
        <pc:cxnChg chg="add mod">
          <ac:chgData name="Sievert, Lara S" userId="93af6687-5624-4657-9d1b-50551c919b64" providerId="ADAL" clId="{0E16148C-3331-48CD-864F-C88C2744591F}" dt="2026-07-09T08:17:59.440" v="8287" actId="1076"/>
          <ac:cxnSpMkLst>
            <pc:docMk/>
            <pc:sldMk cId="2038485021" sldId="282"/>
            <ac:cxnSpMk id="26" creationId="{2262A938-5271-222E-9542-6E4D7CAAD14D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4T13:45:42.883" v="11010"/>
        <pc:sldMkLst>
          <pc:docMk/>
          <pc:sldMk cId="3307248406" sldId="283"/>
        </pc:sldMkLst>
        <pc:spChg chg="add mod">
          <ac:chgData name="Sievert, Lara S" userId="93af6687-5624-4657-9d1b-50551c919b64" providerId="ADAL" clId="{0E16148C-3331-48CD-864F-C88C2744591F}" dt="2026-07-08T17:35:32.165" v="8195" actId="1076"/>
          <ac:spMkLst>
            <pc:docMk/>
            <pc:sldMk cId="3307248406" sldId="283"/>
            <ac:spMk id="3" creationId="{AA3CEC8F-043C-F8B6-1097-AD55D3D3F801}"/>
          </ac:spMkLst>
        </pc:spChg>
        <pc:spChg chg="mod">
          <ac:chgData name="Sievert, Lara S" userId="93af6687-5624-4657-9d1b-50551c919b64" providerId="ADAL" clId="{0E16148C-3331-48CD-864F-C88C2744591F}" dt="2026-07-07T13:07:05.508" v="1165"/>
          <ac:spMkLst>
            <pc:docMk/>
            <pc:sldMk cId="3307248406" sldId="283"/>
            <ac:spMk id="11" creationId="{3380BD86-E9C2-6891-13EC-F7F6B34C5CC9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12" creationId="{9E535A15-2E21-168E-6AB1-11D8E17717AF}"/>
          </ac:spMkLst>
        </pc:spChg>
        <pc:spChg chg="add mod">
          <ac:chgData name="Sievert, Lara S" userId="93af6687-5624-4657-9d1b-50551c919b64" providerId="ADAL" clId="{0E16148C-3331-48CD-864F-C88C2744591F}" dt="2026-07-07T13:33:54.954" v="1252" actId="1076"/>
          <ac:spMkLst>
            <pc:docMk/>
            <pc:sldMk cId="3307248406" sldId="283"/>
            <ac:spMk id="13" creationId="{BC0E1FA6-4F1C-EB01-0B95-6AE9744DB229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16" creationId="{63BD9628-ED51-AFA0-8A0B-6DAB867864B8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17" creationId="{81336BE4-3612-A1CB-B6AF-E3FDF1FCF21B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20" creationId="{8615A42B-62F1-BDE0-7183-307E088D3E7E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23" creationId="{2056B206-729C-9B2C-2BF9-C52047EA956D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24" creationId="{BA7753F7-5AD8-019C-0C41-825BF861CD29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26" creationId="{8A6F86FD-A9A7-3C4E-3506-98B28E0A2E2B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27" creationId="{36F50A90-0E36-3564-7E84-F233FAE28B27}"/>
          </ac:spMkLst>
        </pc:spChg>
        <pc:spChg chg="add mod">
          <ac:chgData name="Sievert, Lara S" userId="93af6687-5624-4657-9d1b-50551c919b64" providerId="ADAL" clId="{0E16148C-3331-48CD-864F-C88C2744591F}" dt="2026-07-07T13:38:27.761" v="1289" actId="20577"/>
          <ac:spMkLst>
            <pc:docMk/>
            <pc:sldMk cId="3307248406" sldId="283"/>
            <ac:spMk id="31" creationId="{F4224167-1128-1227-D1D9-13AC53AD821B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32" creationId="{388423C9-4C3C-AF25-198C-80121274AC1A}"/>
          </ac:spMkLst>
        </pc:spChg>
        <pc:spChg chg="mod">
          <ac:chgData name="Sievert, Lara S" userId="93af6687-5624-4657-9d1b-50551c919b64" providerId="ADAL" clId="{0E16148C-3331-48CD-864F-C88C2744591F}" dt="2026-07-14T12:19:36.131" v="9553"/>
          <ac:spMkLst>
            <pc:docMk/>
            <pc:sldMk cId="3307248406" sldId="283"/>
            <ac:spMk id="33" creationId="{0A2E6FB0-302C-F6F3-10DD-F5C5E819D625}"/>
          </ac:spMkLst>
        </pc:spChg>
        <pc:spChg chg="add mod">
          <ac:chgData name="Sievert, Lara S" userId="93af6687-5624-4657-9d1b-50551c919b64" providerId="ADAL" clId="{0E16148C-3331-48CD-864F-C88C2744591F}" dt="2026-07-13T09:11:00.459" v="8476" actId="14100"/>
          <ac:spMkLst>
            <pc:docMk/>
            <pc:sldMk cId="3307248406" sldId="283"/>
            <ac:spMk id="35" creationId="{CEE803DE-E7BA-CD0F-30B5-A8A9C2B1D1F7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38" creationId="{88FB2E26-1DF3-715F-338B-8111D26B8030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39" creationId="{592E857D-61F8-D35B-B975-6743AF9BB055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41" creationId="{10ADDBE8-17DC-D897-39B0-E862292C2798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43" creationId="{E94DA517-4948-F2FA-EED1-C448E50FA779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46" creationId="{92F4C3B8-C93F-1A17-D835-FA66BD166051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47" creationId="{1C6E6A2F-7205-7FEC-C3E3-78494FFC4C17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50" creationId="{E31B15EE-82BC-2048-4468-A9CF64B3715D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52" creationId="{874143DA-2753-C114-0926-218CC85D9527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54" creationId="{D3B3CC04-9A49-521E-C4FE-D1DCB8C286E0}"/>
          </ac:spMkLst>
        </pc:spChg>
        <pc:spChg chg="mod">
          <ac:chgData name="Sievert, Lara S" userId="93af6687-5624-4657-9d1b-50551c919b64" providerId="ADAL" clId="{0E16148C-3331-48CD-864F-C88C2744591F}" dt="2026-07-14T13:36:07.148" v="10840"/>
          <ac:spMkLst>
            <pc:docMk/>
            <pc:sldMk cId="3307248406" sldId="283"/>
            <ac:spMk id="55" creationId="{77BE1776-A4DF-5B47-F025-136FCE308958}"/>
          </ac:spMkLst>
        </pc:spChg>
        <pc:spChg chg="add del mod">
          <ac:chgData name="Sievert, Lara S" userId="93af6687-5624-4657-9d1b-50551c919b64" providerId="ADAL" clId="{0E16148C-3331-48CD-864F-C88C2744591F}" dt="2026-07-14T13:43:40.907" v="10981" actId="478"/>
          <ac:spMkLst>
            <pc:docMk/>
            <pc:sldMk cId="3307248406" sldId="283"/>
            <ac:spMk id="58" creationId="{339DBA73-BBFF-76FA-8F26-9185FBCCC187}"/>
          </ac:spMkLst>
        </pc:spChg>
        <pc:spChg chg="add mod">
          <ac:chgData name="Sievert, Lara S" userId="93af6687-5624-4657-9d1b-50551c919b64" providerId="ADAL" clId="{0E16148C-3331-48CD-864F-C88C2744591F}" dt="2026-07-14T13:44:45.459" v="11001" actId="207"/>
          <ac:spMkLst>
            <pc:docMk/>
            <pc:sldMk cId="3307248406" sldId="283"/>
            <ac:spMk id="59" creationId="{BC24FF07-F17F-79DA-4512-1AF92DD6B90B}"/>
          </ac:spMkLst>
        </pc:spChg>
        <pc:grpChg chg="del">
          <ac:chgData name="Sievert, Lara S" userId="93af6687-5624-4657-9d1b-50551c919b64" providerId="ADAL" clId="{0E16148C-3331-48CD-864F-C88C2744591F}" dt="2026-07-14T12:19:38.967" v="9554" actId="21"/>
          <ac:grpSpMkLst>
            <pc:docMk/>
            <pc:sldMk cId="3307248406" sldId="283"/>
            <ac:grpSpMk id="7" creationId="{B634C1A5-6019-5BAA-2E18-68692FBFB130}"/>
          </ac:grpSpMkLst>
        </pc:grpChg>
        <pc:grpChg chg="add mod">
          <ac:chgData name="Sievert, Lara S" userId="93af6687-5624-4657-9d1b-50551c919b64" providerId="ADAL" clId="{0E16148C-3331-48CD-864F-C88C2744591F}" dt="2026-07-07T13:51:22.464" v="1624" actId="164"/>
          <ac:grpSpMkLst>
            <pc:docMk/>
            <pc:sldMk cId="3307248406" sldId="283"/>
            <ac:grpSpMk id="9" creationId="{826B03D1-040B-FEE4-24A4-656C95D5FF70}"/>
          </ac:grpSpMkLst>
        </pc:grpChg>
        <pc:grpChg chg="del mod">
          <ac:chgData name="Sievert, Lara S" userId="93af6687-5624-4657-9d1b-50551c919b64" providerId="ADAL" clId="{0E16148C-3331-48CD-864F-C88C2744591F}" dt="2026-07-14T13:37:08.107" v="10844" actId="478"/>
          <ac:grpSpMkLst>
            <pc:docMk/>
            <pc:sldMk cId="3307248406" sldId="283"/>
            <ac:grpSpMk id="34" creationId="{8D99DCC6-AA77-92B5-6D14-E152D0F60829}"/>
          </ac:grpSpMkLst>
        </pc:grpChg>
        <pc:grpChg chg="add mod">
          <ac:chgData name="Sievert, Lara S" userId="93af6687-5624-4657-9d1b-50551c919b64" providerId="ADAL" clId="{0E16148C-3331-48CD-864F-C88C2744591F}" dt="2026-07-07T13:51:22.464" v="1624" actId="164"/>
          <ac:grpSpMkLst>
            <pc:docMk/>
            <pc:sldMk cId="3307248406" sldId="283"/>
            <ac:grpSpMk id="36" creationId="{B004B1A9-84EE-24F6-628C-D4B462CB8F38}"/>
          </ac:grpSpMkLst>
        </pc:grpChg>
        <pc:picChg chg="add mod">
          <ac:chgData name="Sievert, Lara S" userId="93af6687-5624-4657-9d1b-50551c919b64" providerId="ADAL" clId="{0E16148C-3331-48CD-864F-C88C2744591F}" dt="2026-07-07T13:34:11.975" v="1253" actId="1076"/>
          <ac:picMkLst>
            <pc:docMk/>
            <pc:sldMk cId="3307248406" sldId="283"/>
            <ac:picMk id="4" creationId="{B6491963-9CCC-8FFA-B48C-01ECE406CB18}"/>
          </ac:picMkLst>
        </pc:picChg>
        <pc:picChg chg="add del mod">
          <ac:chgData name="Sievert, Lara S" userId="93af6687-5624-4657-9d1b-50551c919b64" providerId="ADAL" clId="{0E16148C-3331-48CD-864F-C88C2744591F}" dt="2026-07-14T13:38:14.665" v="10858" actId="478"/>
          <ac:picMkLst>
            <pc:docMk/>
            <pc:sldMk cId="3307248406" sldId="283"/>
            <ac:picMk id="5" creationId="{2A2BA684-03F5-2E19-4A08-23EDB4F812A7}"/>
          </ac:picMkLst>
        </pc:picChg>
        <pc:picChg chg="add mod">
          <ac:chgData name="Sievert, Lara S" userId="93af6687-5624-4657-9d1b-50551c919b64" providerId="ADAL" clId="{0E16148C-3331-48CD-864F-C88C2744591F}" dt="2026-07-14T13:45:13.771" v="11006" actId="1076"/>
          <ac:picMkLst>
            <pc:docMk/>
            <pc:sldMk cId="3307248406" sldId="283"/>
            <ac:picMk id="6" creationId="{C1DC8C8E-B38F-317F-78FD-3F84D145C20D}"/>
          </ac:picMkLst>
        </pc:picChg>
        <pc:picChg chg="add mod ord">
          <ac:chgData name="Sievert, Lara S" userId="93af6687-5624-4657-9d1b-50551c919b64" providerId="ADAL" clId="{0E16148C-3331-48CD-864F-C88C2744591F}" dt="2026-07-14T13:37:55.723" v="10852" actId="1076"/>
          <ac:picMkLst>
            <pc:docMk/>
            <pc:sldMk cId="3307248406" sldId="283"/>
            <ac:picMk id="57" creationId="{0A06AF71-DA92-7849-F0A6-766163FA7139}"/>
          </ac:picMkLst>
        </pc:picChg>
        <pc:cxnChg chg="mod">
          <ac:chgData name="Sievert, Lara S" userId="93af6687-5624-4657-9d1b-50551c919b64" providerId="ADAL" clId="{0E16148C-3331-48CD-864F-C88C2744591F}" dt="2026-07-07T13:07:05.508" v="1165"/>
          <ac:cxnSpMkLst>
            <pc:docMk/>
            <pc:sldMk cId="3307248406" sldId="283"/>
            <ac:cxnSpMk id="10" creationId="{2F1870A8-9663-0BE0-9CD9-099521CCAA1C}"/>
          </ac:cxnSpMkLst>
        </pc:cxnChg>
        <pc:cxnChg chg="add mod">
          <ac:chgData name="Sievert, Lara S" userId="93af6687-5624-4657-9d1b-50551c919b64" providerId="ADAL" clId="{0E16148C-3331-48CD-864F-C88C2744591F}" dt="2026-07-07T13:37:19.412" v="1283" actId="14100"/>
          <ac:cxnSpMkLst>
            <pc:docMk/>
            <pc:sldMk cId="3307248406" sldId="283"/>
            <ac:cxnSpMk id="15" creationId="{D22720AD-CFD9-88CA-C891-6C3DB1333A8F}"/>
          </ac:cxnSpMkLst>
        </pc:cxnChg>
        <pc:cxnChg chg="add mod">
          <ac:chgData name="Sievert, Lara S" userId="93af6687-5624-4657-9d1b-50551c919b64" providerId="ADAL" clId="{0E16148C-3331-48CD-864F-C88C2744591F}" dt="2026-07-07T13:37:08.196" v="1282" actId="14100"/>
          <ac:cxnSpMkLst>
            <pc:docMk/>
            <pc:sldMk cId="3307248406" sldId="283"/>
            <ac:cxnSpMk id="18" creationId="{8DFAD554-0FE7-DE71-B107-9D772E8FB6F5}"/>
          </ac:cxnSpMkLst>
        </pc:cxnChg>
        <pc:cxnChg chg="add mod">
          <ac:chgData name="Sievert, Lara S" userId="93af6687-5624-4657-9d1b-50551c919b64" providerId="ADAL" clId="{0E16148C-3331-48CD-864F-C88C2744591F}" dt="2026-07-14T13:45:16.902" v="11007" actId="14100"/>
          <ac:cxnSpMkLst>
            <pc:docMk/>
            <pc:sldMk cId="3307248406" sldId="283"/>
            <ac:cxnSpMk id="61" creationId="{888E1820-99EF-1886-3C0A-E23F339AE2C2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4T14:26:00.501" v="11194"/>
        <pc:sldMkLst>
          <pc:docMk/>
          <pc:sldMk cId="4071017805" sldId="284"/>
        </pc:sldMkLst>
        <pc:spChg chg="add mod">
          <ac:chgData name="Sievert, Lara S" userId="93af6687-5624-4657-9d1b-50551c919b64" providerId="ADAL" clId="{0E16148C-3331-48CD-864F-C88C2744591F}" dt="2026-07-13T14:28:31.045" v="8659" actId="1076"/>
          <ac:spMkLst>
            <pc:docMk/>
            <pc:sldMk cId="4071017805" sldId="284"/>
            <ac:spMk id="4" creationId="{F68AA938-3186-63B0-CEBF-944D2A5E5BED}"/>
          </ac:spMkLst>
        </pc:spChg>
        <pc:spChg chg="mod">
          <ac:chgData name="Sievert, Lara S" userId="93af6687-5624-4657-9d1b-50551c919b64" providerId="ADAL" clId="{0E16148C-3331-48CD-864F-C88C2744591F}" dt="2026-07-07T13:42:08.816" v="1349" actId="14100"/>
          <ac:spMkLst>
            <pc:docMk/>
            <pc:sldMk cId="4071017805" sldId="284"/>
            <ac:spMk id="7" creationId="{76550766-117B-CE1A-7AF4-060E981FA05E}"/>
          </ac:spMkLst>
        </pc:spChg>
        <pc:spChg chg="add mod">
          <ac:chgData name="Sievert, Lara S" userId="93af6687-5624-4657-9d1b-50551c919b64" providerId="ADAL" clId="{0E16148C-3331-48CD-864F-C88C2744591F}" dt="2026-07-07T13:44:15.537" v="1379" actId="164"/>
          <ac:spMkLst>
            <pc:docMk/>
            <pc:sldMk cId="4071017805" sldId="284"/>
            <ac:spMk id="8" creationId="{DBA5E96E-5B65-3A38-37A0-293B21676E94}"/>
          </ac:spMkLst>
        </pc:spChg>
        <pc:spChg chg="add mod">
          <ac:chgData name="Sievert, Lara S" userId="93af6687-5624-4657-9d1b-50551c919b64" providerId="ADAL" clId="{0E16148C-3331-48CD-864F-C88C2744591F}" dt="2026-07-09T08:26:38.124" v="8346" actId="1076"/>
          <ac:spMkLst>
            <pc:docMk/>
            <pc:sldMk cId="4071017805" sldId="284"/>
            <ac:spMk id="11" creationId="{9253C50A-0F5D-8500-47D5-A02A18F43900}"/>
          </ac:spMkLst>
        </pc:spChg>
        <pc:spChg chg="add mod">
          <ac:chgData name="Sievert, Lara S" userId="93af6687-5624-4657-9d1b-50551c919b64" providerId="ADAL" clId="{0E16148C-3331-48CD-864F-C88C2744591F}" dt="2026-07-09T08:26:46.899" v="8348" actId="1076"/>
          <ac:spMkLst>
            <pc:docMk/>
            <pc:sldMk cId="4071017805" sldId="284"/>
            <ac:spMk id="14" creationId="{4A77D381-EE8F-2A24-5D99-89A8617363D6}"/>
          </ac:spMkLst>
        </pc:spChg>
        <pc:spChg chg="add mod">
          <ac:chgData name="Sievert, Lara S" userId="93af6687-5624-4657-9d1b-50551c919b64" providerId="ADAL" clId="{0E16148C-3331-48CD-864F-C88C2744591F}" dt="2026-07-14T14:25:15.883" v="11190" actId="1076"/>
          <ac:spMkLst>
            <pc:docMk/>
            <pc:sldMk cId="4071017805" sldId="284"/>
            <ac:spMk id="17" creationId="{8F692C5A-0D7B-9CFC-6A1F-E72D02A48711}"/>
          </ac:spMkLst>
        </pc:spChg>
        <pc:spChg chg="add mod">
          <ac:chgData name="Sievert, Lara S" userId="93af6687-5624-4657-9d1b-50551c919b64" providerId="ADAL" clId="{0E16148C-3331-48CD-864F-C88C2744591F}" dt="2026-07-09T08:26:58.663" v="8350" actId="1076"/>
          <ac:spMkLst>
            <pc:docMk/>
            <pc:sldMk cId="4071017805" sldId="284"/>
            <ac:spMk id="18" creationId="{CB589370-08A5-5AA1-FF92-D7DBBFB0803F}"/>
          </ac:spMkLst>
        </pc:spChg>
        <pc:spChg chg="add mod">
          <ac:chgData name="Sievert, Lara S" userId="93af6687-5624-4657-9d1b-50551c919b64" providerId="ADAL" clId="{0E16148C-3331-48CD-864F-C88C2744591F}" dt="2026-07-09T08:27:16.053" v="8353" actId="1076"/>
          <ac:spMkLst>
            <pc:docMk/>
            <pc:sldMk cId="4071017805" sldId="284"/>
            <ac:spMk id="20" creationId="{C20EAD2F-DF6F-9575-B66E-CCE2D429B955}"/>
          </ac:spMkLst>
        </pc:spChg>
        <pc:spChg chg="add mod">
          <ac:chgData name="Sievert, Lara S" userId="93af6687-5624-4657-9d1b-50551c919b64" providerId="ADAL" clId="{0E16148C-3331-48CD-864F-C88C2744591F}" dt="2026-07-09T08:28:23.363" v="8361" actId="1076"/>
          <ac:spMkLst>
            <pc:docMk/>
            <pc:sldMk cId="4071017805" sldId="284"/>
            <ac:spMk id="21" creationId="{D04C975B-6C8D-8D6B-28E9-16D34191A383}"/>
          </ac:spMkLst>
        </pc:spChg>
        <pc:spChg chg="add mod">
          <ac:chgData name="Sievert, Lara S" userId="93af6687-5624-4657-9d1b-50551c919b64" providerId="ADAL" clId="{0E16148C-3331-48CD-864F-C88C2744591F}" dt="2026-07-09T08:07:55.626" v="8268" actId="20577"/>
          <ac:spMkLst>
            <pc:docMk/>
            <pc:sldMk cId="4071017805" sldId="284"/>
            <ac:spMk id="22" creationId="{4C861CF7-6327-C68B-BA64-E8CAD49E9055}"/>
          </ac:spMkLst>
        </pc:spChg>
        <pc:spChg chg="add mod ord">
          <ac:chgData name="Sievert, Lara S" userId="93af6687-5624-4657-9d1b-50551c919b64" providerId="ADAL" clId="{0E16148C-3331-48CD-864F-C88C2744591F}" dt="2026-07-13T13:46:51.793" v="8594" actId="166"/>
          <ac:spMkLst>
            <pc:docMk/>
            <pc:sldMk cId="4071017805" sldId="284"/>
            <ac:spMk id="23" creationId="{BCA2BCDA-05AF-9DE2-0F70-EF78C3C063A5}"/>
          </ac:spMkLst>
        </pc:spChg>
        <pc:spChg chg="add mod">
          <ac:chgData name="Sievert, Lara S" userId="93af6687-5624-4657-9d1b-50551c919b64" providerId="ADAL" clId="{0E16148C-3331-48CD-864F-C88C2744591F}" dt="2026-07-14T14:25:09.628" v="11189" actId="1076"/>
          <ac:spMkLst>
            <pc:docMk/>
            <pc:sldMk cId="4071017805" sldId="284"/>
            <ac:spMk id="24" creationId="{9C90BA77-4ED6-60CC-3B1D-F9D6C23E55DC}"/>
          </ac:spMkLst>
        </pc:spChg>
        <pc:spChg chg="add mod">
          <ac:chgData name="Sievert, Lara S" userId="93af6687-5624-4657-9d1b-50551c919b64" providerId="ADAL" clId="{0E16148C-3331-48CD-864F-C88C2744591F}" dt="2026-07-07T14:37:52.287" v="2216" actId="1076"/>
          <ac:spMkLst>
            <pc:docMk/>
            <pc:sldMk cId="4071017805" sldId="284"/>
            <ac:spMk id="25" creationId="{72C69454-17EF-8BE4-32AE-0FD991943875}"/>
          </ac:spMkLst>
        </pc:spChg>
        <pc:spChg chg="add mod">
          <ac:chgData name="Sievert, Lara S" userId="93af6687-5624-4657-9d1b-50551c919b64" providerId="ADAL" clId="{0E16148C-3331-48CD-864F-C88C2744591F}" dt="2026-07-09T08:30:07.252" v="8388" actId="1076"/>
          <ac:spMkLst>
            <pc:docMk/>
            <pc:sldMk cId="4071017805" sldId="284"/>
            <ac:spMk id="26" creationId="{92C3CA0D-FFD2-07AD-C247-02DEA809E228}"/>
          </ac:spMkLst>
        </pc:spChg>
        <pc:spChg chg="add mod">
          <ac:chgData name="Sievert, Lara S" userId="93af6687-5624-4657-9d1b-50551c919b64" providerId="ADAL" clId="{0E16148C-3331-48CD-864F-C88C2744591F}" dt="2026-07-09T08:28:32.983" v="8365" actId="1076"/>
          <ac:spMkLst>
            <pc:docMk/>
            <pc:sldMk cId="4071017805" sldId="284"/>
            <ac:spMk id="27" creationId="{C1C3F83E-AD4F-F71C-065E-83617216B446}"/>
          </ac:spMkLst>
        </pc:spChg>
        <pc:spChg chg="add mod">
          <ac:chgData name="Sievert, Lara S" userId="93af6687-5624-4657-9d1b-50551c919b64" providerId="ADAL" clId="{0E16148C-3331-48CD-864F-C88C2744591F}" dt="2026-07-07T14:37:48.039" v="2215" actId="1076"/>
          <ac:spMkLst>
            <pc:docMk/>
            <pc:sldMk cId="4071017805" sldId="284"/>
            <ac:spMk id="28" creationId="{9F805811-D659-7EEA-C740-9794090B6A7B}"/>
          </ac:spMkLst>
        </pc:spChg>
        <pc:spChg chg="add mod">
          <ac:chgData name="Sievert, Lara S" userId="93af6687-5624-4657-9d1b-50551c919b64" providerId="ADAL" clId="{0E16148C-3331-48CD-864F-C88C2744591F}" dt="2026-07-13T14:29:39.280" v="8672" actId="1076"/>
          <ac:spMkLst>
            <pc:docMk/>
            <pc:sldMk cId="4071017805" sldId="284"/>
            <ac:spMk id="30" creationId="{C4E9A79F-5248-311E-1122-A29B500EB427}"/>
          </ac:spMkLst>
        </pc:spChg>
        <pc:spChg chg="add mod">
          <ac:chgData name="Sievert, Lara S" userId="93af6687-5624-4657-9d1b-50551c919b64" providerId="ADAL" clId="{0E16148C-3331-48CD-864F-C88C2744591F}" dt="2026-07-09T08:28:43.501" v="8369" actId="1076"/>
          <ac:spMkLst>
            <pc:docMk/>
            <pc:sldMk cId="4071017805" sldId="284"/>
            <ac:spMk id="31" creationId="{2D1EC41D-98D9-2557-862E-5923BA4191CB}"/>
          </ac:spMkLst>
        </pc:spChg>
        <pc:spChg chg="add mod">
          <ac:chgData name="Sievert, Lara S" userId="93af6687-5624-4657-9d1b-50551c919b64" providerId="ADAL" clId="{0E16148C-3331-48CD-864F-C88C2744591F}" dt="2026-07-13T14:29:53.044" v="8674" actId="1076"/>
          <ac:spMkLst>
            <pc:docMk/>
            <pc:sldMk cId="4071017805" sldId="284"/>
            <ac:spMk id="32" creationId="{E23046F0-5530-B8D4-923E-CF1EE9B76EC5}"/>
          </ac:spMkLst>
        </pc:spChg>
        <pc:spChg chg="add mod">
          <ac:chgData name="Sievert, Lara S" userId="93af6687-5624-4657-9d1b-50551c919b64" providerId="ADAL" clId="{0E16148C-3331-48CD-864F-C88C2744591F}" dt="2026-07-13T14:29:43.626" v="8673" actId="1076"/>
          <ac:spMkLst>
            <pc:docMk/>
            <pc:sldMk cId="4071017805" sldId="284"/>
            <ac:spMk id="33" creationId="{9B90213F-11D5-AF0C-E3A8-BB6FCCD6DD7D}"/>
          </ac:spMkLst>
        </pc:spChg>
        <pc:spChg chg="add mod">
          <ac:chgData name="Sievert, Lara S" userId="93af6687-5624-4657-9d1b-50551c919b64" providerId="ADAL" clId="{0E16148C-3331-48CD-864F-C88C2744591F}" dt="2026-07-13T14:27:51.827" v="8650" actId="1076"/>
          <ac:spMkLst>
            <pc:docMk/>
            <pc:sldMk cId="4071017805" sldId="284"/>
            <ac:spMk id="35" creationId="{DAA7292B-5F10-E918-D06E-22125AE2A2ED}"/>
          </ac:spMkLst>
        </pc:spChg>
        <pc:spChg chg="add mod">
          <ac:chgData name="Sievert, Lara S" userId="93af6687-5624-4657-9d1b-50551c919b64" providerId="ADAL" clId="{0E16148C-3331-48CD-864F-C88C2744591F}" dt="2026-07-07T14:41:00.646" v="2243" actId="207"/>
          <ac:spMkLst>
            <pc:docMk/>
            <pc:sldMk cId="4071017805" sldId="284"/>
            <ac:spMk id="36" creationId="{F4D156B0-48EC-7073-C9AF-24E1AFDEF62D}"/>
          </ac:spMkLst>
        </pc:spChg>
        <pc:spChg chg="add mod">
          <ac:chgData name="Sievert, Lara S" userId="93af6687-5624-4657-9d1b-50551c919b64" providerId="ADAL" clId="{0E16148C-3331-48CD-864F-C88C2744591F}" dt="2026-07-13T14:29:07.099" v="8665" actId="1076"/>
          <ac:spMkLst>
            <pc:docMk/>
            <pc:sldMk cId="4071017805" sldId="284"/>
            <ac:spMk id="37" creationId="{9947D48B-3537-5A11-1843-F44DF4E07B8F}"/>
          </ac:spMkLst>
        </pc:spChg>
        <pc:spChg chg="add mod">
          <ac:chgData name="Sievert, Lara S" userId="93af6687-5624-4657-9d1b-50551c919b64" providerId="ADAL" clId="{0E16148C-3331-48CD-864F-C88C2744591F}" dt="2026-07-13T14:28:46.034" v="8664" actId="1076"/>
          <ac:spMkLst>
            <pc:docMk/>
            <pc:sldMk cId="4071017805" sldId="284"/>
            <ac:spMk id="38" creationId="{AA7B70C6-D730-5A1E-0689-CA0DAE8F1850}"/>
          </ac:spMkLst>
        </pc:spChg>
        <pc:spChg chg="add mod">
          <ac:chgData name="Sievert, Lara S" userId="93af6687-5624-4657-9d1b-50551c919b64" providerId="ADAL" clId="{0E16148C-3331-48CD-864F-C88C2744591F}" dt="2026-07-09T08:28:55.947" v="8374" actId="1076"/>
          <ac:spMkLst>
            <pc:docMk/>
            <pc:sldMk cId="4071017805" sldId="284"/>
            <ac:spMk id="39" creationId="{4F732EB9-4B9E-63C9-44A2-C23DFCF91AD6}"/>
          </ac:spMkLst>
        </pc:spChg>
        <pc:spChg chg="add mod">
          <ac:chgData name="Sievert, Lara S" userId="93af6687-5624-4657-9d1b-50551c919b64" providerId="ADAL" clId="{0E16148C-3331-48CD-864F-C88C2744591F}" dt="2026-07-07T14:41:39.017" v="2251" actId="1076"/>
          <ac:spMkLst>
            <pc:docMk/>
            <pc:sldMk cId="4071017805" sldId="284"/>
            <ac:spMk id="41" creationId="{9998F642-D399-FF8B-2DA1-10D9598CC63F}"/>
          </ac:spMkLst>
        </pc:spChg>
        <pc:spChg chg="add mod">
          <ac:chgData name="Sievert, Lara S" userId="93af6687-5624-4657-9d1b-50551c919b64" providerId="ADAL" clId="{0E16148C-3331-48CD-864F-C88C2744591F}" dt="2026-07-14T14:23:22.520" v="11186" actId="14100"/>
          <ac:spMkLst>
            <pc:docMk/>
            <pc:sldMk cId="4071017805" sldId="284"/>
            <ac:spMk id="43" creationId="{DE399390-FF31-4485-B637-3CC19821D393}"/>
          </ac:spMkLst>
        </pc:spChg>
        <pc:grpChg chg="add mod">
          <ac:chgData name="Sievert, Lara S" userId="93af6687-5624-4657-9d1b-50551c919b64" providerId="ADAL" clId="{0E16148C-3331-48CD-864F-C88C2744591F}" dt="2026-07-07T13:44:15.537" v="1379" actId="164"/>
          <ac:grpSpMkLst>
            <pc:docMk/>
            <pc:sldMk cId="4071017805" sldId="284"/>
            <ac:grpSpMk id="3" creationId="{A37EF926-1CAF-D187-00C5-45831FBC88F3}"/>
          </ac:grpSpMkLst>
        </pc:grpChg>
        <pc:grpChg chg="add mod">
          <ac:chgData name="Sievert, Lara S" userId="93af6687-5624-4657-9d1b-50551c919b64" providerId="ADAL" clId="{0E16148C-3331-48CD-864F-C88C2744591F}" dt="2026-07-07T13:44:15.537" v="1379" actId="164"/>
          <ac:grpSpMkLst>
            <pc:docMk/>
            <pc:sldMk cId="4071017805" sldId="284"/>
            <ac:grpSpMk id="9" creationId="{0795991D-DD55-646E-DB86-9E2D0C5DBDEC}"/>
          </ac:grpSpMkLst>
        </pc:grpChg>
        <pc:picChg chg="add del mod">
          <ac:chgData name="Sievert, Lara S" userId="93af6687-5624-4657-9d1b-50551c919b64" providerId="ADAL" clId="{0E16148C-3331-48CD-864F-C88C2744591F}" dt="2026-07-09T08:25:41.990" v="8341" actId="478"/>
          <ac:picMkLst>
            <pc:docMk/>
            <pc:sldMk cId="4071017805" sldId="284"/>
            <ac:picMk id="6" creationId="{F28FB4D7-A73F-D626-7FCA-B00D8E122D83}"/>
          </ac:picMkLst>
        </pc:picChg>
        <pc:picChg chg="add mod modCrop">
          <ac:chgData name="Sievert, Lara S" userId="93af6687-5624-4657-9d1b-50551c919b64" providerId="ADAL" clId="{0E16148C-3331-48CD-864F-C88C2744591F}" dt="2026-07-13T13:46:26.681" v="8589" actId="1076"/>
          <ac:picMkLst>
            <pc:docMk/>
            <pc:sldMk cId="4071017805" sldId="284"/>
            <ac:picMk id="10" creationId="{57209CAE-D0B7-8ADD-EE71-E8BD2D572005}"/>
          </ac:picMkLst>
        </pc:picChg>
        <pc:picChg chg="add mod modCrop">
          <ac:chgData name="Sievert, Lara S" userId="93af6687-5624-4657-9d1b-50551c919b64" providerId="ADAL" clId="{0E16148C-3331-48CD-864F-C88C2744591F}" dt="2026-07-13T13:46:29.180" v="8590" actId="1076"/>
          <ac:picMkLst>
            <pc:docMk/>
            <pc:sldMk cId="4071017805" sldId="284"/>
            <ac:picMk id="12" creationId="{502B483F-E22B-F181-0681-C53940C7DFE3}"/>
          </ac:picMkLst>
        </pc:picChg>
        <pc:picChg chg="add mod modCrop">
          <ac:chgData name="Sievert, Lara S" userId="93af6687-5624-4657-9d1b-50551c919b64" providerId="ADAL" clId="{0E16148C-3331-48CD-864F-C88C2744591F}" dt="2026-07-13T13:46:36.533" v="8592" actId="1076"/>
          <ac:picMkLst>
            <pc:docMk/>
            <pc:sldMk cId="4071017805" sldId="284"/>
            <ac:picMk id="13" creationId="{EB05F4A4-B662-B394-6E13-BE979B0D20F9}"/>
          </ac:picMkLst>
        </pc:picChg>
        <pc:picChg chg="add mod modCrop">
          <ac:chgData name="Sievert, Lara S" userId="93af6687-5624-4657-9d1b-50551c919b64" providerId="ADAL" clId="{0E16148C-3331-48CD-864F-C88C2744591F}" dt="2026-07-13T13:46:44.950" v="8593" actId="1076"/>
          <ac:picMkLst>
            <pc:docMk/>
            <pc:sldMk cId="4071017805" sldId="284"/>
            <ac:picMk id="15" creationId="{9CCCC8FA-8089-8823-8153-5AF5EA7AA575}"/>
          </ac:picMkLst>
        </pc:picChg>
        <pc:cxnChg chg="mod">
          <ac:chgData name="Sievert, Lara S" userId="93af6687-5624-4657-9d1b-50551c919b64" providerId="ADAL" clId="{0E16148C-3331-48CD-864F-C88C2744591F}" dt="2026-07-07T13:41:46.162" v="1303"/>
          <ac:cxnSpMkLst>
            <pc:docMk/>
            <pc:sldMk cId="4071017805" sldId="284"/>
            <ac:cxnSpMk id="5" creationId="{ACD927D3-913E-0518-28BD-3DBD9E5ECC98}"/>
          </ac:cxnSpMkLst>
        </pc:cxnChg>
        <pc:cxnChg chg="add mod">
          <ac:chgData name="Sievert, Lara S" userId="93af6687-5624-4657-9d1b-50551c919b64" providerId="ADAL" clId="{0E16148C-3331-48CD-864F-C88C2744591F}" dt="2026-07-13T14:29:28.907" v="8671" actId="14100"/>
          <ac:cxnSpMkLst>
            <pc:docMk/>
            <pc:sldMk cId="4071017805" sldId="284"/>
            <ac:cxnSpMk id="16" creationId="{E962A016-9257-2F61-A868-AACB6AFD47DB}"/>
          </ac:cxnSpMkLst>
        </pc:cxnChg>
        <pc:cxnChg chg="add mod">
          <ac:chgData name="Sievert, Lara S" userId="93af6687-5624-4657-9d1b-50551c919b64" providerId="ADAL" clId="{0E16148C-3331-48CD-864F-C88C2744591F}" dt="2026-07-07T14:42:11.584" v="2258" actId="692"/>
          <ac:cxnSpMkLst>
            <pc:docMk/>
            <pc:sldMk cId="4071017805" sldId="284"/>
            <ac:cxnSpMk id="45" creationId="{A13A45C4-256A-8A28-1EA9-FCF00C961DC0}"/>
          </ac:cxnSpMkLst>
        </pc:cxnChg>
        <pc:cxnChg chg="add mod">
          <ac:chgData name="Sievert, Lara S" userId="93af6687-5624-4657-9d1b-50551c919b64" providerId="ADAL" clId="{0E16148C-3331-48CD-864F-C88C2744591F}" dt="2026-07-13T14:30:02.051" v="8676" actId="1076"/>
          <ac:cxnSpMkLst>
            <pc:docMk/>
            <pc:sldMk cId="4071017805" sldId="284"/>
            <ac:cxnSpMk id="46" creationId="{B4AFC3F1-E46A-7E16-9612-5D0F8D598894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4T14:33:07.089" v="11342" actId="20577"/>
        <pc:sldMkLst>
          <pc:docMk/>
          <pc:sldMk cId="3139011834" sldId="285"/>
        </pc:sldMkLst>
        <pc:spChg chg="mod">
          <ac:chgData name="Sievert, Lara S" userId="93af6687-5624-4657-9d1b-50551c919b64" providerId="ADAL" clId="{0E16148C-3331-48CD-864F-C88C2744591F}" dt="2026-07-07T13:45:40.934" v="1429" actId="14100"/>
          <ac:spMkLst>
            <pc:docMk/>
            <pc:sldMk cId="3139011834" sldId="285"/>
            <ac:spMk id="9" creationId="{0DF37042-F085-D597-93F0-D6D2D55EE20E}"/>
          </ac:spMkLst>
        </pc:spChg>
        <pc:spChg chg="mod">
          <ac:chgData name="Sievert, Lara S" userId="93af6687-5624-4657-9d1b-50551c919b64" providerId="ADAL" clId="{0E16148C-3331-48CD-864F-C88C2744591F}" dt="2026-07-07T13:44:56.005" v="1405"/>
          <ac:spMkLst>
            <pc:docMk/>
            <pc:sldMk cId="3139011834" sldId="285"/>
            <ac:spMk id="11" creationId="{F2F259F4-378B-6C1F-8C03-C612BE93CB4A}"/>
          </ac:spMkLst>
        </pc:spChg>
        <pc:spChg chg="add mod">
          <ac:chgData name="Sievert, Lara S" userId="93af6687-5624-4657-9d1b-50551c919b64" providerId="ADAL" clId="{0E16148C-3331-48CD-864F-C88C2744591F}" dt="2026-07-14T14:26:45.317" v="11227" actId="1076"/>
          <ac:spMkLst>
            <pc:docMk/>
            <pc:sldMk cId="3139011834" sldId="285"/>
            <ac:spMk id="13" creationId="{97B30693-0578-6BA1-44F7-5B5A90B1505F}"/>
          </ac:spMkLst>
        </pc:spChg>
        <pc:spChg chg="add mod">
          <ac:chgData name="Sievert, Lara S" userId="93af6687-5624-4657-9d1b-50551c919b64" providerId="ADAL" clId="{0E16148C-3331-48CD-864F-C88C2744591F}" dt="2026-07-14T14:33:07.089" v="11342" actId="20577"/>
          <ac:spMkLst>
            <pc:docMk/>
            <pc:sldMk cId="3139011834" sldId="285"/>
            <ac:spMk id="15" creationId="{94E5C48D-5069-3D16-5FD2-FDAADE2FD6EC}"/>
          </ac:spMkLst>
        </pc:spChg>
        <pc:spChg chg="add mod">
          <ac:chgData name="Sievert, Lara S" userId="93af6687-5624-4657-9d1b-50551c919b64" providerId="ADAL" clId="{0E16148C-3331-48CD-864F-C88C2744591F}" dt="2026-07-13T15:19:10.263" v="8738" actId="1076"/>
          <ac:spMkLst>
            <pc:docMk/>
            <pc:sldMk cId="3139011834" sldId="285"/>
            <ac:spMk id="17" creationId="{CC2C2265-4F3A-E378-BFC6-FEF65A2FAF1A}"/>
          </ac:spMkLst>
        </pc:spChg>
        <pc:grpChg chg="add mod">
          <ac:chgData name="Sievert, Lara S" userId="93af6687-5624-4657-9d1b-50551c919b64" providerId="ADAL" clId="{0E16148C-3331-48CD-864F-C88C2744591F}" dt="2026-07-07T13:44:56.005" v="1405"/>
          <ac:grpSpMkLst>
            <pc:docMk/>
            <pc:sldMk cId="3139011834" sldId="285"/>
            <ac:grpSpMk id="7" creationId="{388A7A40-507B-A425-C7FF-832703BAA33B}"/>
          </ac:grpSpMkLst>
        </pc:grpChg>
        <pc:grpChg chg="mod">
          <ac:chgData name="Sievert, Lara S" userId="93af6687-5624-4657-9d1b-50551c919b64" providerId="ADAL" clId="{0E16148C-3331-48CD-864F-C88C2744591F}" dt="2026-07-07T13:44:56.005" v="1405"/>
          <ac:grpSpMkLst>
            <pc:docMk/>
            <pc:sldMk cId="3139011834" sldId="285"/>
            <ac:grpSpMk id="8" creationId="{7A22D958-4840-011D-D6C6-BDDF232B1D0D}"/>
          </ac:grpSpMkLst>
        </pc:grpChg>
        <pc:graphicFrameChg chg="add mod modGraphic">
          <ac:chgData name="Sievert, Lara S" userId="93af6687-5624-4657-9d1b-50551c919b64" providerId="ADAL" clId="{0E16148C-3331-48CD-864F-C88C2744591F}" dt="2026-07-13T15:18:50.118" v="8734" actId="14100"/>
          <ac:graphicFrameMkLst>
            <pc:docMk/>
            <pc:sldMk cId="3139011834" sldId="285"/>
            <ac:graphicFrameMk id="4" creationId="{E403AD97-10DB-3DC2-70D8-16EB6B172886}"/>
          </ac:graphicFrameMkLst>
        </pc:graphicFrameChg>
        <pc:picChg chg="add del mod">
          <ac:chgData name="Sievert, Lara S" userId="93af6687-5624-4657-9d1b-50551c919b64" providerId="ADAL" clId="{0E16148C-3331-48CD-864F-C88C2744591F}" dt="2026-07-13T15:19:43.897" v="8747" actId="1076"/>
          <ac:picMkLst>
            <pc:docMk/>
            <pc:sldMk cId="3139011834" sldId="285"/>
            <ac:picMk id="6" creationId="{30B387CA-FFE7-1841-DD61-AB2D5745C966}"/>
          </ac:picMkLst>
        </pc:picChg>
        <pc:cxnChg chg="mod">
          <ac:chgData name="Sievert, Lara S" userId="93af6687-5624-4657-9d1b-50551c919b64" providerId="ADAL" clId="{0E16148C-3331-48CD-864F-C88C2744591F}" dt="2026-07-07T13:44:56.005" v="1405"/>
          <ac:cxnSpMkLst>
            <pc:docMk/>
            <pc:sldMk cId="3139011834" sldId="285"/>
            <ac:cxnSpMk id="10" creationId="{0F07E230-8D64-8CBE-C05F-A5E54A9EE1D1}"/>
          </ac:cxnSpMkLst>
        </pc:cxnChg>
      </pc:sldChg>
      <pc:sldChg chg="addSp delSp modSp new mod modAnim">
        <pc:chgData name="Sievert, Lara S" userId="93af6687-5624-4657-9d1b-50551c919b64" providerId="ADAL" clId="{0E16148C-3331-48CD-864F-C88C2744591F}" dt="2026-07-09T08:33:34.642" v="8410"/>
        <pc:sldMkLst>
          <pc:docMk/>
          <pc:sldMk cId="2994101143" sldId="286"/>
        </pc:sldMkLst>
        <pc:spChg chg="mod">
          <ac:chgData name="Sievert, Lara S" userId="93af6687-5624-4657-9d1b-50551c919b64" providerId="ADAL" clId="{0E16148C-3331-48CD-864F-C88C2744591F}" dt="2026-07-07T13:46:26.651" v="1454" actId="14100"/>
          <ac:spMkLst>
            <pc:docMk/>
            <pc:sldMk cId="2994101143" sldId="286"/>
            <ac:spMk id="6" creationId="{ECCCEB21-574A-BF0B-2B73-F501B6845A18}"/>
          </ac:spMkLst>
        </pc:spChg>
        <pc:spChg chg="mod">
          <ac:chgData name="Sievert, Lara S" userId="93af6687-5624-4657-9d1b-50551c919b64" providerId="ADAL" clId="{0E16148C-3331-48CD-864F-C88C2744591F}" dt="2026-07-07T13:46:04.348" v="1432"/>
          <ac:spMkLst>
            <pc:docMk/>
            <pc:sldMk cId="2994101143" sldId="286"/>
            <ac:spMk id="8" creationId="{9E73DC9E-AC49-967E-4CD6-54FB67F95BCD}"/>
          </ac:spMkLst>
        </pc:spChg>
        <pc:spChg chg="add mod">
          <ac:chgData name="Sievert, Lara S" userId="93af6687-5624-4657-9d1b-50551c919b64" providerId="ADAL" clId="{0E16148C-3331-48CD-864F-C88C2744591F}" dt="2026-07-07T13:49:21.735" v="1596" actId="1076"/>
          <ac:spMkLst>
            <pc:docMk/>
            <pc:sldMk cId="2994101143" sldId="286"/>
            <ac:spMk id="10" creationId="{757DBF8B-9AC3-1C34-3949-3A995618C7A8}"/>
          </ac:spMkLst>
        </pc:spChg>
        <pc:grpChg chg="add mod">
          <ac:chgData name="Sievert, Lara S" userId="93af6687-5624-4657-9d1b-50551c919b64" providerId="ADAL" clId="{0E16148C-3331-48CD-864F-C88C2744591F}" dt="2026-07-07T13:46:04.348" v="1432"/>
          <ac:grpSpMkLst>
            <pc:docMk/>
            <pc:sldMk cId="2994101143" sldId="286"/>
            <ac:grpSpMk id="3" creationId="{848A4892-5D74-A319-6B1B-B7AAC157B1D8}"/>
          </ac:grpSpMkLst>
        </pc:grpChg>
        <pc:grpChg chg="mod">
          <ac:chgData name="Sievert, Lara S" userId="93af6687-5624-4657-9d1b-50551c919b64" providerId="ADAL" clId="{0E16148C-3331-48CD-864F-C88C2744591F}" dt="2026-07-07T13:46:04.348" v="1432"/>
          <ac:grpSpMkLst>
            <pc:docMk/>
            <pc:sldMk cId="2994101143" sldId="286"/>
            <ac:grpSpMk id="5" creationId="{D9EA5264-31BC-1D31-1683-3B38F86BB07D}"/>
          </ac:grpSpMkLst>
        </pc:grpChg>
        <pc:graphicFrameChg chg="add mod modGraphic">
          <ac:chgData name="Sievert, Lara S" userId="93af6687-5624-4657-9d1b-50551c919b64" providerId="ADAL" clId="{0E16148C-3331-48CD-864F-C88C2744591F}" dt="2026-07-07T13:49:18.077" v="1595" actId="1076"/>
          <ac:graphicFrameMkLst>
            <pc:docMk/>
            <pc:sldMk cId="2994101143" sldId="286"/>
            <ac:graphicFrameMk id="4" creationId="{B01469EB-E33D-4F64-833A-9E35A611213B}"/>
          </ac:graphicFrameMkLst>
        </pc:graphicFrameChg>
        <pc:cxnChg chg="mod">
          <ac:chgData name="Sievert, Lara S" userId="93af6687-5624-4657-9d1b-50551c919b64" providerId="ADAL" clId="{0E16148C-3331-48CD-864F-C88C2744591F}" dt="2026-07-07T13:46:04.348" v="1432"/>
          <ac:cxnSpMkLst>
            <pc:docMk/>
            <pc:sldMk cId="2994101143" sldId="286"/>
            <ac:cxnSpMk id="7" creationId="{0A53789B-4F3C-EC29-8EAC-FC6F6B6E3A0A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4T18:21:49.326" v="13901"/>
        <pc:sldMkLst>
          <pc:docMk/>
          <pc:sldMk cId="1227562209" sldId="287"/>
        </pc:sldMkLst>
        <pc:spChg chg="add mod">
          <ac:chgData name="Sievert, Lara S" userId="93af6687-5624-4657-9d1b-50551c919b64" providerId="ADAL" clId="{0E16148C-3331-48CD-864F-C88C2744591F}" dt="2026-07-14T16:06:01.070" v="12666" actId="14100"/>
          <ac:spMkLst>
            <pc:docMk/>
            <pc:sldMk cId="1227562209" sldId="287"/>
            <ac:spMk id="6" creationId="{0915DB27-3FDF-79AF-3048-C4A14EED64E3}"/>
          </ac:spMkLst>
        </pc:spChg>
        <pc:spChg chg="mod">
          <ac:chgData name="Sievert, Lara S" userId="93af6687-5624-4657-9d1b-50551c919b64" providerId="ADAL" clId="{0E16148C-3331-48CD-864F-C88C2744591F}" dt="2026-07-07T20:44:28.317" v="3702" actId="14100"/>
          <ac:spMkLst>
            <pc:docMk/>
            <pc:sldMk cId="1227562209" sldId="287"/>
            <ac:spMk id="7" creationId="{81A4DF17-69D6-D04F-F86B-B20D6D55785F}"/>
          </ac:spMkLst>
        </pc:spChg>
        <pc:spChg chg="add mod">
          <ac:chgData name="Sievert, Lara S" userId="93af6687-5624-4657-9d1b-50551c919b64" providerId="ADAL" clId="{0E16148C-3331-48CD-864F-C88C2744591F}" dt="2026-07-14T18:20:16.919" v="13897" actId="20577"/>
          <ac:spMkLst>
            <pc:docMk/>
            <pc:sldMk cId="1227562209" sldId="287"/>
            <ac:spMk id="8" creationId="{CF391975-ED06-6960-DA14-465202EB7CE7}"/>
          </ac:spMkLst>
        </pc:spChg>
        <pc:spChg chg="mod">
          <ac:chgData name="Sievert, Lara S" userId="93af6687-5624-4657-9d1b-50551c919b64" providerId="ADAL" clId="{0E16148C-3331-48CD-864F-C88C2744591F}" dt="2026-07-07T15:01:46.044" v="2889"/>
          <ac:spMkLst>
            <pc:docMk/>
            <pc:sldMk cId="1227562209" sldId="287"/>
            <ac:spMk id="10" creationId="{C6D629FB-903A-3A9E-0AC3-AFE50A8BDA03}"/>
          </ac:spMkLst>
        </pc:spChg>
        <pc:spChg chg="add del mod">
          <ac:chgData name="Sievert, Lara S" userId="93af6687-5624-4657-9d1b-50551c919b64" providerId="ADAL" clId="{0E16148C-3331-48CD-864F-C88C2744591F}" dt="2026-07-14T16:12:32.972" v="12898" actId="478"/>
          <ac:spMkLst>
            <pc:docMk/>
            <pc:sldMk cId="1227562209" sldId="287"/>
            <ac:spMk id="11" creationId="{3A6F0F94-85FD-FA33-EBA8-948C7E229051}"/>
          </ac:spMkLst>
        </pc:spChg>
        <pc:grpChg chg="add mod">
          <ac:chgData name="Sievert, Lara S" userId="93af6687-5624-4657-9d1b-50551c919b64" providerId="ADAL" clId="{0E16148C-3331-48CD-864F-C88C2744591F}" dt="2026-07-07T15:01:46.044" v="2889"/>
          <ac:grpSpMkLst>
            <pc:docMk/>
            <pc:sldMk cId="1227562209" sldId="287"/>
            <ac:grpSpMk id="3" creationId="{D2497B0A-930F-7DE4-9D2D-6FE24B764019}"/>
          </ac:grpSpMkLst>
        </pc:grpChg>
        <pc:grpChg chg="mod">
          <ac:chgData name="Sievert, Lara S" userId="93af6687-5624-4657-9d1b-50551c919b64" providerId="ADAL" clId="{0E16148C-3331-48CD-864F-C88C2744591F}" dt="2026-07-07T15:01:46.044" v="2889"/>
          <ac:grpSpMkLst>
            <pc:docMk/>
            <pc:sldMk cId="1227562209" sldId="287"/>
            <ac:grpSpMk id="5" creationId="{C2A3CF8D-0160-4CB1-9CCB-8C60D07F4BE5}"/>
          </ac:grpSpMkLst>
        </pc:grpChg>
        <pc:picChg chg="add del mod">
          <ac:chgData name="Sievert, Lara S" userId="93af6687-5624-4657-9d1b-50551c919b64" providerId="ADAL" clId="{0E16148C-3331-48CD-864F-C88C2744591F}" dt="2026-07-14T18:19:01.661" v="13880" actId="478"/>
          <ac:picMkLst>
            <pc:docMk/>
            <pc:sldMk cId="1227562209" sldId="287"/>
            <ac:picMk id="4" creationId="{761C3B82-DD57-4650-7D54-801412F068AD}"/>
          </ac:picMkLst>
        </pc:picChg>
        <pc:picChg chg="add del mod ord">
          <ac:chgData name="Sievert, Lara S" userId="93af6687-5624-4657-9d1b-50551c919b64" providerId="ADAL" clId="{0E16148C-3331-48CD-864F-C88C2744591F}" dt="2026-07-14T18:19:10.344" v="13883" actId="478"/>
          <ac:picMkLst>
            <pc:docMk/>
            <pc:sldMk cId="1227562209" sldId="287"/>
            <ac:picMk id="12" creationId="{BF89373E-C140-406B-DF13-888329A9DDAF}"/>
          </ac:picMkLst>
        </pc:picChg>
        <pc:picChg chg="add del mod">
          <ac:chgData name="Sievert, Lara S" userId="93af6687-5624-4657-9d1b-50551c919b64" providerId="ADAL" clId="{0E16148C-3331-48CD-864F-C88C2744591F}" dt="2026-07-14T18:18:58.676" v="13879" actId="478"/>
          <ac:picMkLst>
            <pc:docMk/>
            <pc:sldMk cId="1227562209" sldId="287"/>
            <ac:picMk id="13" creationId="{ECBEDDCE-D6F3-1F39-D46F-BA380FBC186B}"/>
          </ac:picMkLst>
        </pc:picChg>
        <pc:picChg chg="add del mod ord">
          <ac:chgData name="Sievert, Lara S" userId="93af6687-5624-4657-9d1b-50551c919b64" providerId="ADAL" clId="{0E16148C-3331-48CD-864F-C88C2744591F}" dt="2026-07-14T18:19:09.299" v="13882" actId="478"/>
          <ac:picMkLst>
            <pc:docMk/>
            <pc:sldMk cId="1227562209" sldId="287"/>
            <ac:picMk id="14" creationId="{186F154A-966B-7BD3-7FFA-8DB149BDFF34}"/>
          </ac:picMkLst>
        </pc:picChg>
        <pc:picChg chg="add mod modCrop">
          <ac:chgData name="Sievert, Lara S" userId="93af6687-5624-4657-9d1b-50551c919b64" providerId="ADAL" clId="{0E16148C-3331-48CD-864F-C88C2744591F}" dt="2026-07-14T18:19:44.080" v="13889" actId="1076"/>
          <ac:picMkLst>
            <pc:docMk/>
            <pc:sldMk cId="1227562209" sldId="287"/>
            <ac:picMk id="16" creationId="{A1F6B1B2-FCC9-20E9-95FA-27D7D949A6E8}"/>
          </ac:picMkLst>
        </pc:picChg>
        <pc:picChg chg="add mod modCrop">
          <ac:chgData name="Sievert, Lara S" userId="93af6687-5624-4657-9d1b-50551c919b64" providerId="ADAL" clId="{0E16148C-3331-48CD-864F-C88C2744591F}" dt="2026-07-14T18:19:36.587" v="13888" actId="1076"/>
          <ac:picMkLst>
            <pc:docMk/>
            <pc:sldMk cId="1227562209" sldId="287"/>
            <ac:picMk id="18" creationId="{448A2F3C-729A-A42C-6BBA-A8D0A5BC1830}"/>
          </ac:picMkLst>
        </pc:picChg>
        <pc:cxnChg chg="mod">
          <ac:chgData name="Sievert, Lara S" userId="93af6687-5624-4657-9d1b-50551c919b64" providerId="ADAL" clId="{0E16148C-3331-48CD-864F-C88C2744591F}" dt="2026-07-07T15:01:46.044" v="2889"/>
          <ac:cxnSpMkLst>
            <pc:docMk/>
            <pc:sldMk cId="1227562209" sldId="287"/>
            <ac:cxnSpMk id="9" creationId="{56B12199-BDFF-F6BF-E260-3A90213B0297}"/>
          </ac:cxnSpMkLst>
        </pc:cxnChg>
      </pc:sldChg>
      <pc:sldChg chg="addSp delSp modSp new mod ord addAnim delAnim modAnim">
        <pc:chgData name="Sievert, Lara S" userId="93af6687-5624-4657-9d1b-50551c919b64" providerId="ADAL" clId="{0E16148C-3331-48CD-864F-C88C2744591F}" dt="2026-07-14T16:48:23.229" v="13040" actId="1076"/>
        <pc:sldMkLst>
          <pc:docMk/>
          <pc:sldMk cId="2008394079" sldId="288"/>
        </pc:sldMkLst>
        <pc:spChg chg="mod">
          <ac:chgData name="Sievert, Lara S" userId="93af6687-5624-4657-9d1b-50551c919b64" providerId="ADAL" clId="{0E16148C-3331-48CD-864F-C88C2744591F}" dt="2026-07-07T21:04:14.708" v="3879"/>
          <ac:spMkLst>
            <pc:docMk/>
            <pc:sldMk cId="2008394079" sldId="288"/>
            <ac:spMk id="6" creationId="{A154A7A5-DC3A-2009-07FF-4A5DE7FE85D4}"/>
          </ac:spMkLst>
        </pc:spChg>
        <pc:spChg chg="mod">
          <ac:chgData name="Sievert, Lara S" userId="93af6687-5624-4657-9d1b-50551c919b64" providerId="ADAL" clId="{0E16148C-3331-48CD-864F-C88C2744591F}" dt="2026-07-07T21:04:14.708" v="3879"/>
          <ac:spMkLst>
            <pc:docMk/>
            <pc:sldMk cId="2008394079" sldId="288"/>
            <ac:spMk id="8" creationId="{6A256127-B056-182C-4123-94ECEBDEE3A8}"/>
          </ac:spMkLst>
        </pc:spChg>
        <pc:spChg chg="add del">
          <ac:chgData name="Sievert, Lara S" userId="93af6687-5624-4657-9d1b-50551c919b64" providerId="ADAL" clId="{0E16148C-3331-48CD-864F-C88C2744591F}" dt="2026-07-14T13:20:20.956" v="10839" actId="478"/>
          <ac:spMkLst>
            <pc:docMk/>
            <pc:sldMk cId="2008394079" sldId="288"/>
            <ac:spMk id="9" creationId="{AAA7178E-3D2A-6AA9-C652-6C35A7118972}"/>
          </ac:spMkLst>
        </pc:spChg>
        <pc:spChg chg="add mod">
          <ac:chgData name="Sievert, Lara S" userId="93af6687-5624-4657-9d1b-50551c919b64" providerId="ADAL" clId="{0E16148C-3331-48CD-864F-C88C2744591F}" dt="2026-07-14T16:48:23.229" v="13040" actId="1076"/>
          <ac:spMkLst>
            <pc:docMk/>
            <pc:sldMk cId="2008394079" sldId="288"/>
            <ac:spMk id="10" creationId="{59BF1EEA-BB57-3287-A174-7AE07E40DB17}"/>
          </ac:spMkLst>
        </pc:spChg>
        <pc:spChg chg="add del mod">
          <ac:chgData name="Sievert, Lara S" userId="93af6687-5624-4657-9d1b-50551c919b64" providerId="ADAL" clId="{0E16148C-3331-48CD-864F-C88C2744591F}" dt="2026-07-14T16:47:53.091" v="13036" actId="478"/>
          <ac:spMkLst>
            <pc:docMk/>
            <pc:sldMk cId="2008394079" sldId="288"/>
            <ac:spMk id="11" creationId="{D451B6F4-98CC-6863-9713-4840252ED9D4}"/>
          </ac:spMkLst>
        </pc:spChg>
        <pc:spChg chg="add mod">
          <ac:chgData name="Sievert, Lara S" userId="93af6687-5624-4657-9d1b-50551c919b64" providerId="ADAL" clId="{0E16148C-3331-48CD-864F-C88C2744591F}" dt="2026-07-14T16:47:20.620" v="13022" actId="14100"/>
          <ac:spMkLst>
            <pc:docMk/>
            <pc:sldMk cId="2008394079" sldId="288"/>
            <ac:spMk id="47" creationId="{E2346898-08AE-0F33-727A-17ADFAEDB654}"/>
          </ac:spMkLst>
        </pc:spChg>
        <pc:grpChg chg="add mod">
          <ac:chgData name="Sievert, Lara S" userId="93af6687-5624-4657-9d1b-50551c919b64" providerId="ADAL" clId="{0E16148C-3331-48CD-864F-C88C2744591F}" dt="2026-07-07T21:04:14.708" v="3879"/>
          <ac:grpSpMkLst>
            <pc:docMk/>
            <pc:sldMk cId="2008394079" sldId="288"/>
            <ac:grpSpMk id="3" creationId="{409B3303-8FBD-EA88-0D74-0472A08158A7}"/>
          </ac:grpSpMkLst>
        </pc:grpChg>
        <pc:grpChg chg="mod">
          <ac:chgData name="Sievert, Lara S" userId="93af6687-5624-4657-9d1b-50551c919b64" providerId="ADAL" clId="{0E16148C-3331-48CD-864F-C88C2744591F}" dt="2026-07-07T21:04:14.708" v="3879"/>
          <ac:grpSpMkLst>
            <pc:docMk/>
            <pc:sldMk cId="2008394079" sldId="288"/>
            <ac:grpSpMk id="5" creationId="{E1BAB336-2919-7EC0-0C29-B1CECD2640D9}"/>
          </ac:grpSpMkLst>
        </pc:grpChg>
        <pc:picChg chg="add mod">
          <ac:chgData name="Sievert, Lara S" userId="93af6687-5624-4657-9d1b-50551c919b64" providerId="ADAL" clId="{0E16148C-3331-48CD-864F-C88C2744591F}" dt="2026-07-14T16:48:07.035" v="13039" actId="1076"/>
          <ac:picMkLst>
            <pc:docMk/>
            <pc:sldMk cId="2008394079" sldId="288"/>
            <ac:picMk id="12" creationId="{4DBF82CE-DFD8-CAD6-07E4-777E2BFAFE08}"/>
          </ac:picMkLst>
        </pc:picChg>
        <pc:picChg chg="add mod">
          <ac:chgData name="Sievert, Lara S" userId="93af6687-5624-4657-9d1b-50551c919b64" providerId="ADAL" clId="{0E16148C-3331-48CD-864F-C88C2744591F}" dt="2026-07-14T16:46:45.076" v="13016" actId="1076"/>
          <ac:picMkLst>
            <pc:docMk/>
            <pc:sldMk cId="2008394079" sldId="288"/>
            <ac:picMk id="14" creationId="{F52B135E-3161-6F66-F83A-D91C334AF066}"/>
          </ac:picMkLst>
        </pc:picChg>
        <pc:picChg chg="add del mod">
          <ac:chgData name="Sievert, Lara S" userId="93af6687-5624-4657-9d1b-50551c919b64" providerId="ADAL" clId="{0E16148C-3331-48CD-864F-C88C2744591F}" dt="2026-07-14T16:46:34.212" v="13012" actId="478"/>
          <ac:picMkLst>
            <pc:docMk/>
            <pc:sldMk cId="2008394079" sldId="288"/>
            <ac:picMk id="46" creationId="{5C8EB4E6-772F-CBD9-DD95-5DDF72A45697}"/>
          </ac:picMkLst>
        </pc:picChg>
        <pc:cxnChg chg="mod">
          <ac:chgData name="Sievert, Lara S" userId="93af6687-5624-4657-9d1b-50551c919b64" providerId="ADAL" clId="{0E16148C-3331-48CD-864F-C88C2744591F}" dt="2026-07-07T21:04:14.708" v="3879"/>
          <ac:cxnSpMkLst>
            <pc:docMk/>
            <pc:sldMk cId="2008394079" sldId="288"/>
            <ac:cxnSpMk id="7" creationId="{A7037AD0-A00C-5B1E-0096-D1F4EC44B777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5T01:18:02.422" v="15940" actId="167"/>
        <pc:sldMkLst>
          <pc:docMk/>
          <pc:sldMk cId="3466945857" sldId="289"/>
        </pc:sldMkLst>
        <pc:spChg chg="mod">
          <ac:chgData name="Sievert, Lara S" userId="93af6687-5624-4657-9d1b-50551c919b64" providerId="ADAL" clId="{0E16148C-3331-48CD-864F-C88C2744591F}" dt="2026-07-08T09:44:32.424" v="4766" actId="1076"/>
          <ac:spMkLst>
            <pc:docMk/>
            <pc:sldMk cId="3466945857" sldId="289"/>
            <ac:spMk id="6" creationId="{068E6899-3B04-E444-C785-DAEFA8FB02BE}"/>
          </ac:spMkLst>
        </pc:spChg>
        <pc:spChg chg="mod">
          <ac:chgData name="Sievert, Lara S" userId="93af6687-5624-4657-9d1b-50551c919b64" providerId="ADAL" clId="{0E16148C-3331-48CD-864F-C88C2744591F}" dt="2026-07-08T09:25:48.141" v="4579" actId="14100"/>
          <ac:spMkLst>
            <pc:docMk/>
            <pc:sldMk cId="3466945857" sldId="289"/>
            <ac:spMk id="8" creationId="{44E79036-A67B-8C7C-7336-20C348A79552}"/>
          </ac:spMkLst>
        </pc:spChg>
        <pc:spChg chg="add mod">
          <ac:chgData name="Sievert, Lara S" userId="93af6687-5624-4657-9d1b-50551c919b64" providerId="ADAL" clId="{0E16148C-3331-48CD-864F-C88C2744591F}" dt="2026-07-15T01:17:10.585" v="15932" actId="1076"/>
          <ac:spMkLst>
            <pc:docMk/>
            <pc:sldMk cId="3466945857" sldId="289"/>
            <ac:spMk id="9" creationId="{73E7098E-D88F-6DF2-C936-23C4D8D41D19}"/>
          </ac:spMkLst>
        </pc:spChg>
        <pc:spChg chg="add mod">
          <ac:chgData name="Sievert, Lara S" userId="93af6687-5624-4657-9d1b-50551c919b64" providerId="ADAL" clId="{0E16148C-3331-48CD-864F-C88C2744591F}" dt="2026-07-08T09:33:08.290" v="4645" actId="1076"/>
          <ac:spMkLst>
            <pc:docMk/>
            <pc:sldMk cId="3466945857" sldId="289"/>
            <ac:spMk id="26" creationId="{9930CA76-EF12-6B7C-1841-FE387C21C2CD}"/>
          </ac:spMkLst>
        </pc:spChg>
        <pc:spChg chg="add mod">
          <ac:chgData name="Sievert, Lara S" userId="93af6687-5624-4657-9d1b-50551c919b64" providerId="ADAL" clId="{0E16148C-3331-48CD-864F-C88C2744591F}" dt="2026-07-08T09:33:41.377" v="4649" actId="1076"/>
          <ac:spMkLst>
            <pc:docMk/>
            <pc:sldMk cId="3466945857" sldId="289"/>
            <ac:spMk id="28" creationId="{AFC25841-8020-8F85-E1EF-E57373CE7E7C}"/>
          </ac:spMkLst>
        </pc:spChg>
        <pc:spChg chg="add mod">
          <ac:chgData name="Sievert, Lara S" userId="93af6687-5624-4657-9d1b-50551c919b64" providerId="ADAL" clId="{0E16148C-3331-48CD-864F-C88C2744591F}" dt="2026-07-08T09:33:25.005" v="4647" actId="1076"/>
          <ac:spMkLst>
            <pc:docMk/>
            <pc:sldMk cId="3466945857" sldId="289"/>
            <ac:spMk id="30" creationId="{7A0173D4-B5A9-6104-5A61-503DC0C3C035}"/>
          </ac:spMkLst>
        </pc:spChg>
        <pc:spChg chg="add mod">
          <ac:chgData name="Sievert, Lara S" userId="93af6687-5624-4657-9d1b-50551c919b64" providerId="ADAL" clId="{0E16148C-3331-48CD-864F-C88C2744591F}" dt="2026-07-08T09:33:47.996" v="4650" actId="1076"/>
          <ac:spMkLst>
            <pc:docMk/>
            <pc:sldMk cId="3466945857" sldId="289"/>
            <ac:spMk id="32" creationId="{C9A5D461-68EB-A923-8A3A-3FB9542111E0}"/>
          </ac:spMkLst>
        </pc:spChg>
        <pc:grpChg chg="add mod">
          <ac:chgData name="Sievert, Lara S" userId="93af6687-5624-4657-9d1b-50551c919b64" providerId="ADAL" clId="{0E16148C-3331-48CD-864F-C88C2744591F}" dt="2026-07-08T08:59:28.021" v="4322"/>
          <ac:grpSpMkLst>
            <pc:docMk/>
            <pc:sldMk cId="3466945857" sldId="289"/>
            <ac:grpSpMk id="3" creationId="{C7E08801-A099-725B-EB3C-2805DDAA7535}"/>
          </ac:grpSpMkLst>
        </pc:grpChg>
        <pc:grpChg chg="mod">
          <ac:chgData name="Sievert, Lara S" userId="93af6687-5624-4657-9d1b-50551c919b64" providerId="ADAL" clId="{0E16148C-3331-48CD-864F-C88C2744591F}" dt="2026-07-08T08:59:28.021" v="4322"/>
          <ac:grpSpMkLst>
            <pc:docMk/>
            <pc:sldMk cId="3466945857" sldId="289"/>
            <ac:grpSpMk id="5" creationId="{804BAE86-A249-E787-14C0-0DA61EC38246}"/>
          </ac:grpSpMkLst>
        </pc:grpChg>
        <pc:grpChg chg="add mod ord">
          <ac:chgData name="Sievert, Lara S" userId="93af6687-5624-4657-9d1b-50551c919b64" providerId="ADAL" clId="{0E16148C-3331-48CD-864F-C88C2744591F}" dt="2026-07-15T01:18:02.422" v="15940" actId="167"/>
          <ac:grpSpMkLst>
            <pc:docMk/>
            <pc:sldMk cId="3466945857" sldId="289"/>
            <ac:grpSpMk id="11" creationId="{C3F0B373-B4FA-70F0-9863-A56CFC35B672}"/>
          </ac:grpSpMkLst>
        </pc:grpChg>
        <pc:picChg chg="add del mod">
          <ac:chgData name="Sievert, Lara S" userId="93af6687-5624-4657-9d1b-50551c919b64" providerId="ADAL" clId="{0E16148C-3331-48CD-864F-C88C2744591F}" dt="2026-07-15T01:15:31.573" v="15910" actId="478"/>
          <ac:picMkLst>
            <pc:docMk/>
            <pc:sldMk cId="3466945857" sldId="289"/>
            <ac:picMk id="4" creationId="{33C57068-A0C1-C99E-F3B7-F5942677C593}"/>
          </ac:picMkLst>
        </pc:picChg>
        <pc:picChg chg="add del mod">
          <ac:chgData name="Sievert, Lara S" userId="93af6687-5624-4657-9d1b-50551c919b64" providerId="ADAL" clId="{0E16148C-3331-48CD-864F-C88C2744591F}" dt="2026-07-14T08:48:10.133" v="9366" actId="478"/>
          <ac:picMkLst>
            <pc:docMk/>
            <pc:sldMk cId="3466945857" sldId="289"/>
            <ac:picMk id="9" creationId="{E17A4BEC-4877-1DAC-1C01-B3E400989FEA}"/>
          </ac:picMkLst>
        </pc:picChg>
        <pc:picChg chg="add mod ord">
          <ac:chgData name="Sievert, Lara S" userId="93af6687-5624-4657-9d1b-50551c919b64" providerId="ADAL" clId="{0E16148C-3331-48CD-864F-C88C2744591F}" dt="2026-07-15T01:17:02.880" v="15931" actId="167"/>
          <ac:picMkLst>
            <pc:docMk/>
            <pc:sldMk cId="3466945857" sldId="289"/>
            <ac:picMk id="10" creationId="{7AF3B7C6-90B5-D182-B69E-01E42EA8DB81}"/>
          </ac:picMkLst>
        </pc:picChg>
        <pc:picChg chg="add mod ord">
          <ac:chgData name="Sievert, Lara S" userId="93af6687-5624-4657-9d1b-50551c919b64" providerId="ADAL" clId="{0E16148C-3331-48CD-864F-C88C2744591F}" dt="2026-07-15T01:16:41.906" v="15929" actId="164"/>
          <ac:picMkLst>
            <pc:docMk/>
            <pc:sldMk cId="3466945857" sldId="289"/>
            <ac:picMk id="12" creationId="{6B80842F-1C92-9B99-FC12-E8A13016C241}"/>
          </ac:picMkLst>
        </pc:picChg>
        <pc:picChg chg="add mod">
          <ac:chgData name="Sievert, Lara S" userId="93af6687-5624-4657-9d1b-50551c919b64" providerId="ADAL" clId="{0E16148C-3331-48CD-864F-C88C2744591F}" dt="2026-07-08T09:38:29.953" v="4690" actId="1076"/>
          <ac:picMkLst>
            <pc:docMk/>
            <pc:sldMk cId="3466945857" sldId="289"/>
            <ac:picMk id="34" creationId="{56E23868-458A-4736-E271-8DB9C395E79A}"/>
          </ac:picMkLst>
        </pc:picChg>
        <pc:cxnChg chg="mod">
          <ac:chgData name="Sievert, Lara S" userId="93af6687-5624-4657-9d1b-50551c919b64" providerId="ADAL" clId="{0E16148C-3331-48CD-864F-C88C2744591F}" dt="2026-07-08T09:25:58.445" v="4580" actId="14100"/>
          <ac:cxnSpMkLst>
            <pc:docMk/>
            <pc:sldMk cId="3466945857" sldId="289"/>
            <ac:cxnSpMk id="7" creationId="{21E6E5C5-D480-A9E6-743D-2CDFFADA92F0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5T01:19:25.363" v="15976" actId="167"/>
        <pc:sldMkLst>
          <pc:docMk/>
          <pc:sldMk cId="3783707808" sldId="293"/>
        </pc:sldMkLst>
        <pc:spChg chg="mod">
          <ac:chgData name="Sievert, Lara S" userId="93af6687-5624-4657-9d1b-50551c919b64" providerId="ADAL" clId="{0E16148C-3331-48CD-864F-C88C2744591F}" dt="2026-07-08T09:39:36.204" v="4698" actId="14100"/>
          <ac:spMkLst>
            <pc:docMk/>
            <pc:sldMk cId="3783707808" sldId="293"/>
            <ac:spMk id="6" creationId="{2B553E60-330A-80E6-C5C2-8B6E988E4F98}"/>
          </ac:spMkLst>
        </pc:spChg>
        <pc:spChg chg="mod">
          <ac:chgData name="Sievert, Lara S" userId="93af6687-5624-4657-9d1b-50551c919b64" providerId="ADAL" clId="{0E16148C-3331-48CD-864F-C88C2744591F}" dt="2026-07-08T09:39:18.145" v="4693" actId="14100"/>
          <ac:spMkLst>
            <pc:docMk/>
            <pc:sldMk cId="3783707808" sldId="293"/>
            <ac:spMk id="8" creationId="{0E9E3606-D151-B4D1-D498-775BC993C7B6}"/>
          </ac:spMkLst>
        </pc:spChg>
        <pc:spChg chg="add mod">
          <ac:chgData name="Sievert, Lara S" userId="93af6687-5624-4657-9d1b-50551c919b64" providerId="ADAL" clId="{0E16148C-3331-48CD-864F-C88C2744591F}" dt="2026-07-14T17:17:53.763" v="13594" actId="1076"/>
          <ac:spMkLst>
            <pc:docMk/>
            <pc:sldMk cId="3783707808" sldId="293"/>
            <ac:spMk id="10" creationId="{9089E6A6-A54F-D6E9-9B66-8691D629433F}"/>
          </ac:spMkLst>
        </pc:spChg>
        <pc:spChg chg="add mod">
          <ac:chgData name="Sievert, Lara S" userId="93af6687-5624-4657-9d1b-50551c919b64" providerId="ADAL" clId="{0E16148C-3331-48CD-864F-C88C2744591F}" dt="2026-07-14T17:18:16.932" v="13598" actId="1076"/>
          <ac:spMkLst>
            <pc:docMk/>
            <pc:sldMk cId="3783707808" sldId="293"/>
            <ac:spMk id="11" creationId="{726C936B-D9DB-D11A-11A7-D09CF133E8FB}"/>
          </ac:spMkLst>
        </pc:spChg>
        <pc:spChg chg="add mod">
          <ac:chgData name="Sievert, Lara S" userId="93af6687-5624-4657-9d1b-50551c919b64" providerId="ADAL" clId="{0E16148C-3331-48CD-864F-C88C2744591F}" dt="2026-07-08T09:43:20.719" v="4755" actId="1076"/>
          <ac:spMkLst>
            <pc:docMk/>
            <pc:sldMk cId="3783707808" sldId="293"/>
            <ac:spMk id="12" creationId="{A28A0613-03BE-A180-BB5E-15C90B109F90}"/>
          </ac:spMkLst>
        </pc:spChg>
        <pc:spChg chg="add mod">
          <ac:chgData name="Sievert, Lara S" userId="93af6687-5624-4657-9d1b-50551c919b64" providerId="ADAL" clId="{0E16148C-3331-48CD-864F-C88C2744591F}" dt="2026-07-14T17:24:55.305" v="13698" actId="1076"/>
          <ac:spMkLst>
            <pc:docMk/>
            <pc:sldMk cId="3783707808" sldId="293"/>
            <ac:spMk id="13" creationId="{027E73A8-60E8-84DC-736E-E6A57AA3A8C1}"/>
          </ac:spMkLst>
        </pc:spChg>
        <pc:spChg chg="add mod">
          <ac:chgData name="Sievert, Lara S" userId="93af6687-5624-4657-9d1b-50551c919b64" providerId="ADAL" clId="{0E16148C-3331-48CD-864F-C88C2744591F}" dt="2026-07-08T09:43:20.719" v="4755" actId="1076"/>
          <ac:spMkLst>
            <pc:docMk/>
            <pc:sldMk cId="3783707808" sldId="293"/>
            <ac:spMk id="14" creationId="{10D36FCA-D08A-B880-D16F-D0DF9FA36F52}"/>
          </ac:spMkLst>
        </pc:spChg>
        <pc:spChg chg="add mod">
          <ac:chgData name="Sievert, Lara S" userId="93af6687-5624-4657-9d1b-50551c919b64" providerId="ADAL" clId="{0E16148C-3331-48CD-864F-C88C2744591F}" dt="2026-07-15T01:19:11.311" v="15973" actId="164"/>
          <ac:spMkLst>
            <pc:docMk/>
            <pc:sldMk cId="3783707808" sldId="293"/>
            <ac:spMk id="15" creationId="{8F01366C-F159-9DD1-5A19-62041CC60B3A}"/>
          </ac:spMkLst>
        </pc:spChg>
        <pc:spChg chg="add mod">
          <ac:chgData name="Sievert, Lara S" userId="93af6687-5624-4657-9d1b-50551c919b64" providerId="ADAL" clId="{0E16148C-3331-48CD-864F-C88C2744591F}" dt="2026-07-08T09:43:20.719" v="4755" actId="1076"/>
          <ac:spMkLst>
            <pc:docMk/>
            <pc:sldMk cId="3783707808" sldId="293"/>
            <ac:spMk id="16" creationId="{2315287C-CB86-2CBD-0BA2-E19D3866BCD2}"/>
          </ac:spMkLst>
        </pc:spChg>
        <pc:spChg chg="add mod">
          <ac:chgData name="Sievert, Lara S" userId="93af6687-5624-4657-9d1b-50551c919b64" providerId="ADAL" clId="{0E16148C-3331-48CD-864F-C88C2744591F}" dt="2026-07-08T09:43:20.719" v="4755" actId="1076"/>
          <ac:spMkLst>
            <pc:docMk/>
            <pc:sldMk cId="3783707808" sldId="293"/>
            <ac:spMk id="18" creationId="{064FA6BC-1467-3532-CCEB-01D5704356E9}"/>
          </ac:spMkLst>
        </pc:spChg>
        <pc:spChg chg="add mod">
          <ac:chgData name="Sievert, Lara S" userId="93af6687-5624-4657-9d1b-50551c919b64" providerId="ADAL" clId="{0E16148C-3331-48CD-864F-C88C2744591F}" dt="2026-07-15T01:19:11.311" v="15973" actId="164"/>
          <ac:spMkLst>
            <pc:docMk/>
            <pc:sldMk cId="3783707808" sldId="293"/>
            <ac:spMk id="19" creationId="{C67E60B5-2E77-BA6B-BC39-1BF2703D54BE}"/>
          </ac:spMkLst>
        </pc:spChg>
        <pc:spChg chg="add mod">
          <ac:chgData name="Sievert, Lara S" userId="93af6687-5624-4657-9d1b-50551c919b64" providerId="ADAL" clId="{0E16148C-3331-48CD-864F-C88C2744591F}" dt="2026-07-15T01:13:34.856" v="15907" actId="14100"/>
          <ac:spMkLst>
            <pc:docMk/>
            <pc:sldMk cId="3783707808" sldId="293"/>
            <ac:spMk id="26" creationId="{B9CEC20B-7460-9D16-D81E-27CE1D53AF49}"/>
          </ac:spMkLst>
        </pc:spChg>
        <pc:grpChg chg="add mod">
          <ac:chgData name="Sievert, Lara S" userId="93af6687-5624-4657-9d1b-50551c919b64" providerId="ADAL" clId="{0E16148C-3331-48CD-864F-C88C2744591F}" dt="2026-07-08T08:59:47.807" v="4334"/>
          <ac:grpSpMkLst>
            <pc:docMk/>
            <pc:sldMk cId="3783707808" sldId="293"/>
            <ac:grpSpMk id="3" creationId="{581C7D0A-3365-B6A6-A045-A9A0FE6D3E02}"/>
          </ac:grpSpMkLst>
        </pc:grpChg>
        <pc:grpChg chg="mod">
          <ac:chgData name="Sievert, Lara S" userId="93af6687-5624-4657-9d1b-50551c919b64" providerId="ADAL" clId="{0E16148C-3331-48CD-864F-C88C2744591F}" dt="2026-07-08T08:59:47.807" v="4334"/>
          <ac:grpSpMkLst>
            <pc:docMk/>
            <pc:sldMk cId="3783707808" sldId="293"/>
            <ac:grpSpMk id="5" creationId="{92A04E6E-029A-B987-1482-D429DDB4FE0E}"/>
          </ac:grpSpMkLst>
        </pc:grpChg>
        <pc:grpChg chg="add mod ord">
          <ac:chgData name="Sievert, Lara S" userId="93af6687-5624-4657-9d1b-50551c919b64" providerId="ADAL" clId="{0E16148C-3331-48CD-864F-C88C2744591F}" dt="2026-07-15T01:19:25.363" v="15976" actId="167"/>
          <ac:grpSpMkLst>
            <pc:docMk/>
            <pc:sldMk cId="3783707808" sldId="293"/>
            <ac:grpSpMk id="20" creationId="{5850E85A-40FB-69CE-1BD9-85C882BD3889}"/>
          </ac:grpSpMkLst>
        </pc:grpChg>
        <pc:picChg chg="add mod ord">
          <ac:chgData name="Sievert, Lara S" userId="93af6687-5624-4657-9d1b-50551c919b64" providerId="ADAL" clId="{0E16148C-3331-48CD-864F-C88C2744591F}" dt="2026-07-15T01:18:37.845" v="15968" actId="167"/>
          <ac:picMkLst>
            <pc:docMk/>
            <pc:sldMk cId="3783707808" sldId="293"/>
            <ac:picMk id="4" creationId="{DA1CE0C4-DF93-2614-0839-761FF36D5FF9}"/>
          </ac:picMkLst>
        </pc:picChg>
        <pc:picChg chg="add mod ord modCrop">
          <ac:chgData name="Sievert, Lara S" userId="93af6687-5624-4657-9d1b-50551c919b64" providerId="ADAL" clId="{0E16148C-3331-48CD-864F-C88C2744591F}" dt="2026-07-15T01:19:11.311" v="15973" actId="164"/>
          <ac:picMkLst>
            <pc:docMk/>
            <pc:sldMk cId="3783707808" sldId="293"/>
            <ac:picMk id="9" creationId="{9D12B1C8-8054-CCE8-442F-EBC3B9D90C6D}"/>
          </ac:picMkLst>
        </pc:picChg>
        <pc:picChg chg="add del mod modCrop">
          <ac:chgData name="Sievert, Lara S" userId="93af6687-5624-4657-9d1b-50551c919b64" providerId="ADAL" clId="{0E16148C-3331-48CD-864F-C88C2744591F}" dt="2026-07-14T16:56:31.153" v="13240" actId="21"/>
          <ac:picMkLst>
            <pc:docMk/>
            <pc:sldMk cId="3783707808" sldId="293"/>
            <ac:picMk id="22" creationId="{AB528FF4-58AE-A97F-52EE-7B8A5F924B95}"/>
          </ac:picMkLst>
        </pc:picChg>
        <pc:picChg chg="add del mod modCrop">
          <ac:chgData name="Sievert, Lara S" userId="93af6687-5624-4657-9d1b-50551c919b64" providerId="ADAL" clId="{0E16148C-3331-48CD-864F-C88C2744591F}" dt="2026-07-14T16:56:21.281" v="13238" actId="21"/>
          <ac:picMkLst>
            <pc:docMk/>
            <pc:sldMk cId="3783707808" sldId="293"/>
            <ac:picMk id="24" creationId="{FD8AA83E-706A-B0BF-B00B-5FC968880059}"/>
          </ac:picMkLst>
        </pc:picChg>
        <pc:cxnChg chg="mod">
          <ac:chgData name="Sievert, Lara S" userId="93af6687-5624-4657-9d1b-50551c919b64" providerId="ADAL" clId="{0E16148C-3331-48CD-864F-C88C2744591F}" dt="2026-07-08T09:39:41.425" v="4699" actId="14100"/>
          <ac:cxnSpMkLst>
            <pc:docMk/>
            <pc:sldMk cId="3783707808" sldId="293"/>
            <ac:cxnSpMk id="7" creationId="{5C77753F-52D5-3037-D384-02E6F9F3A1C3}"/>
          </ac:cxnSpMkLst>
        </pc:cxnChg>
      </pc:sldChg>
      <pc:sldChg chg="addSp delSp modSp new mod ord addAnim delAnim modAnim">
        <pc:chgData name="Sievert, Lara S" userId="93af6687-5624-4657-9d1b-50551c919b64" providerId="ADAL" clId="{0E16148C-3331-48CD-864F-C88C2744591F}" dt="2026-07-13T21:52:52.360" v="9018" actId="1076"/>
        <pc:sldMkLst>
          <pc:docMk/>
          <pc:sldMk cId="2990776080" sldId="295"/>
        </pc:sldMkLst>
        <pc:spChg chg="mod">
          <ac:chgData name="Sievert, Lara S" userId="93af6687-5624-4657-9d1b-50551c919b64" providerId="ADAL" clId="{0E16148C-3331-48CD-864F-C88C2744591F}" dt="2026-07-07T20:55:12.636" v="3766"/>
          <ac:spMkLst>
            <pc:docMk/>
            <pc:sldMk cId="2990776080" sldId="295"/>
            <ac:spMk id="7" creationId="{83D35828-BBAE-C82B-1828-E6CBAFF6F5EF}"/>
          </ac:spMkLst>
        </pc:spChg>
        <pc:spChg chg="mod">
          <ac:chgData name="Sievert, Lara S" userId="93af6687-5624-4657-9d1b-50551c919b64" providerId="ADAL" clId="{0E16148C-3331-48CD-864F-C88C2744591F}" dt="2026-07-07T20:55:12.636" v="3766"/>
          <ac:spMkLst>
            <pc:docMk/>
            <pc:sldMk cId="2990776080" sldId="295"/>
            <ac:spMk id="9" creationId="{05943356-0785-C37F-9E9E-688601A376F4}"/>
          </ac:spMkLst>
        </pc:spChg>
        <pc:spChg chg="add mod">
          <ac:chgData name="Sievert, Lara S" userId="93af6687-5624-4657-9d1b-50551c919b64" providerId="ADAL" clId="{0E16148C-3331-48CD-864F-C88C2744591F}" dt="2026-07-13T21:42:12.497" v="8872" actId="14100"/>
          <ac:spMkLst>
            <pc:docMk/>
            <pc:sldMk cId="2990776080" sldId="295"/>
            <ac:spMk id="11" creationId="{6369F75E-ED29-263E-A871-F5142CAA2272}"/>
          </ac:spMkLst>
        </pc:spChg>
        <pc:spChg chg="add mod">
          <ac:chgData name="Sievert, Lara S" userId="93af6687-5624-4657-9d1b-50551c919b64" providerId="ADAL" clId="{0E16148C-3331-48CD-864F-C88C2744591F}" dt="2026-07-13T21:40:44.162" v="8810" actId="164"/>
          <ac:spMkLst>
            <pc:docMk/>
            <pc:sldMk cId="2990776080" sldId="295"/>
            <ac:spMk id="13" creationId="{17597349-408C-5D4A-708E-2089D5A67B1C}"/>
          </ac:spMkLst>
        </pc:spChg>
        <pc:spChg chg="add mod">
          <ac:chgData name="Sievert, Lara S" userId="93af6687-5624-4657-9d1b-50551c919b64" providerId="ADAL" clId="{0E16148C-3331-48CD-864F-C88C2744591F}" dt="2026-07-13T21:45:31.427" v="8918" actId="164"/>
          <ac:spMkLst>
            <pc:docMk/>
            <pc:sldMk cId="2990776080" sldId="295"/>
            <ac:spMk id="17" creationId="{6A93347F-C8AD-2580-B176-A6F28A5D46A4}"/>
          </ac:spMkLst>
        </pc:spChg>
        <pc:spChg chg="add mod">
          <ac:chgData name="Sievert, Lara S" userId="93af6687-5624-4657-9d1b-50551c919b64" providerId="ADAL" clId="{0E16148C-3331-48CD-864F-C88C2744591F}" dt="2026-07-13T21:40:44.162" v="8810" actId="164"/>
          <ac:spMkLst>
            <pc:docMk/>
            <pc:sldMk cId="2990776080" sldId="295"/>
            <ac:spMk id="21" creationId="{C4EDAA61-2DEA-103A-BEDA-53EF1EB27FA7}"/>
          </ac:spMkLst>
        </pc:spChg>
        <pc:spChg chg="add mod">
          <ac:chgData name="Sievert, Lara S" userId="93af6687-5624-4657-9d1b-50551c919b64" providerId="ADAL" clId="{0E16148C-3331-48CD-864F-C88C2744591F}" dt="2026-07-13T21:40:44.162" v="8810" actId="164"/>
          <ac:spMkLst>
            <pc:docMk/>
            <pc:sldMk cId="2990776080" sldId="295"/>
            <ac:spMk id="24" creationId="{9F1BCD26-26E5-F7C0-4148-8363C8172F49}"/>
          </ac:spMkLst>
        </pc:spChg>
        <pc:spChg chg="add mod">
          <ac:chgData name="Sievert, Lara S" userId="93af6687-5624-4657-9d1b-50551c919b64" providerId="ADAL" clId="{0E16148C-3331-48CD-864F-C88C2744591F}" dt="2026-07-13T21:41:26.536" v="8821" actId="1076"/>
          <ac:spMkLst>
            <pc:docMk/>
            <pc:sldMk cId="2990776080" sldId="295"/>
            <ac:spMk id="25" creationId="{80323C1D-C579-B42C-8154-16E1D1AC756E}"/>
          </ac:spMkLst>
        </pc:spChg>
        <pc:spChg chg="add mod">
          <ac:chgData name="Sievert, Lara S" userId="93af6687-5624-4657-9d1b-50551c919b64" providerId="ADAL" clId="{0E16148C-3331-48CD-864F-C88C2744591F}" dt="2026-07-13T21:45:31.427" v="8918" actId="164"/>
          <ac:spMkLst>
            <pc:docMk/>
            <pc:sldMk cId="2990776080" sldId="295"/>
            <ac:spMk id="32" creationId="{10B86D3F-A6B4-5163-C26A-19AB5147C24F}"/>
          </ac:spMkLst>
        </pc:spChg>
        <pc:spChg chg="add mod">
          <ac:chgData name="Sievert, Lara S" userId="93af6687-5624-4657-9d1b-50551c919b64" providerId="ADAL" clId="{0E16148C-3331-48CD-864F-C88C2744591F}" dt="2026-07-13T21:52:11.020" v="9015" actId="1076"/>
          <ac:spMkLst>
            <pc:docMk/>
            <pc:sldMk cId="2990776080" sldId="295"/>
            <ac:spMk id="40" creationId="{38F244FA-DC3E-E5DF-32D7-343952DEA17C}"/>
          </ac:spMkLst>
        </pc:spChg>
        <pc:spChg chg="add mod">
          <ac:chgData name="Sievert, Lara S" userId="93af6687-5624-4657-9d1b-50551c919b64" providerId="ADAL" clId="{0E16148C-3331-48CD-864F-C88C2744591F}" dt="2026-07-13T21:52:52.360" v="9018" actId="1076"/>
          <ac:spMkLst>
            <pc:docMk/>
            <pc:sldMk cId="2990776080" sldId="295"/>
            <ac:spMk id="41" creationId="{11BC09DF-C49A-AA3A-6398-56E4AEF5E55F}"/>
          </ac:spMkLst>
        </pc:spChg>
        <pc:spChg chg="add mod">
          <ac:chgData name="Sievert, Lara S" userId="93af6687-5624-4657-9d1b-50551c919b64" providerId="ADAL" clId="{0E16148C-3331-48CD-864F-C88C2744591F}" dt="2026-07-13T21:52:18.807" v="9016" actId="1076"/>
          <ac:spMkLst>
            <pc:docMk/>
            <pc:sldMk cId="2990776080" sldId="295"/>
            <ac:spMk id="45" creationId="{32444E87-3ADA-5E71-8015-6823E7537385}"/>
          </ac:spMkLst>
        </pc:spChg>
        <pc:grpChg chg="add mod">
          <ac:chgData name="Sievert, Lara S" userId="93af6687-5624-4657-9d1b-50551c919b64" providerId="ADAL" clId="{0E16148C-3331-48CD-864F-C88C2744591F}" dt="2026-07-07T20:55:12.636" v="3766"/>
          <ac:grpSpMkLst>
            <pc:docMk/>
            <pc:sldMk cId="2990776080" sldId="295"/>
            <ac:grpSpMk id="3" creationId="{508C8DDF-BE11-6807-C304-B7A4313049FA}"/>
          </ac:grpSpMkLst>
        </pc:grpChg>
        <pc:grpChg chg="mod">
          <ac:chgData name="Sievert, Lara S" userId="93af6687-5624-4657-9d1b-50551c919b64" providerId="ADAL" clId="{0E16148C-3331-48CD-864F-C88C2744591F}" dt="2026-07-07T20:55:12.636" v="3766"/>
          <ac:grpSpMkLst>
            <pc:docMk/>
            <pc:sldMk cId="2990776080" sldId="295"/>
            <ac:grpSpMk id="5" creationId="{E4D6733F-9C0E-5F9A-C1EF-81380A6B878F}"/>
          </ac:grpSpMkLst>
        </pc:grpChg>
        <pc:grpChg chg="add mod">
          <ac:chgData name="Sievert, Lara S" userId="93af6687-5624-4657-9d1b-50551c919b64" providerId="ADAL" clId="{0E16148C-3331-48CD-864F-C88C2744591F}" dt="2026-07-13T21:45:31.427" v="8918" actId="164"/>
          <ac:grpSpMkLst>
            <pc:docMk/>
            <pc:sldMk cId="2990776080" sldId="295"/>
            <ac:grpSpMk id="12" creationId="{393006ED-B51D-5B71-EE57-3EFA57109896}"/>
          </ac:grpSpMkLst>
        </pc:grpChg>
        <pc:grpChg chg="add mod">
          <ac:chgData name="Sievert, Lara S" userId="93af6687-5624-4657-9d1b-50551c919b64" providerId="ADAL" clId="{0E16148C-3331-48CD-864F-C88C2744591F}" dt="2026-07-13T21:52:27.788" v="9017" actId="1076"/>
          <ac:grpSpMkLst>
            <pc:docMk/>
            <pc:sldMk cId="2990776080" sldId="295"/>
            <ac:grpSpMk id="16" creationId="{F8605452-B0B8-94AF-C12C-654CD1C9D6EC}"/>
          </ac:grpSpMkLst>
        </pc:grpChg>
        <pc:picChg chg="add mod">
          <ac:chgData name="Sievert, Lara S" userId="93af6687-5624-4657-9d1b-50551c919b64" providerId="ADAL" clId="{0E16148C-3331-48CD-864F-C88C2744591F}" dt="2026-07-13T21:44:26.783" v="8912" actId="1076"/>
          <ac:picMkLst>
            <pc:docMk/>
            <pc:sldMk cId="2990776080" sldId="295"/>
            <ac:picMk id="19" creationId="{DC0C86EE-14DF-A532-D0E4-7753CED380C9}"/>
          </ac:picMkLst>
        </pc:picChg>
        <pc:cxnChg chg="mod">
          <ac:chgData name="Sievert, Lara S" userId="93af6687-5624-4657-9d1b-50551c919b64" providerId="ADAL" clId="{0E16148C-3331-48CD-864F-C88C2744591F}" dt="2026-07-07T20:55:12.636" v="3766"/>
          <ac:cxnSpMkLst>
            <pc:docMk/>
            <pc:sldMk cId="2990776080" sldId="295"/>
            <ac:cxnSpMk id="8" creationId="{C71324B3-A12E-D071-E74F-204F5C5D93C4}"/>
          </ac:cxnSpMkLst>
        </pc:cxnChg>
        <pc:cxnChg chg="add mod">
          <ac:chgData name="Sievert, Lara S" userId="93af6687-5624-4657-9d1b-50551c919b64" providerId="ADAL" clId="{0E16148C-3331-48CD-864F-C88C2744591F}" dt="2026-07-13T21:40:44.162" v="8810" actId="164"/>
          <ac:cxnSpMkLst>
            <pc:docMk/>
            <pc:sldMk cId="2990776080" sldId="295"/>
            <ac:cxnSpMk id="26" creationId="{CC72E987-29C2-5DCD-044B-E98A0EA4B617}"/>
          </ac:cxnSpMkLst>
        </pc:cxnChg>
        <pc:cxnChg chg="add mod">
          <ac:chgData name="Sievert, Lara S" userId="93af6687-5624-4657-9d1b-50551c919b64" providerId="ADAL" clId="{0E16148C-3331-48CD-864F-C88C2744591F}" dt="2026-07-13T21:40:44.162" v="8810" actId="164"/>
          <ac:cxnSpMkLst>
            <pc:docMk/>
            <pc:sldMk cId="2990776080" sldId="295"/>
            <ac:cxnSpMk id="28" creationId="{9A4645C1-C75F-DFE3-7126-A7834ED36616}"/>
          </ac:cxnSpMkLst>
        </pc:cxnChg>
        <pc:cxnChg chg="add mod">
          <ac:chgData name="Sievert, Lara S" userId="93af6687-5624-4657-9d1b-50551c919b64" providerId="ADAL" clId="{0E16148C-3331-48CD-864F-C88C2744591F}" dt="2026-07-13T21:41:31.335" v="8822" actId="14100"/>
          <ac:cxnSpMkLst>
            <pc:docMk/>
            <pc:sldMk cId="2990776080" sldId="295"/>
            <ac:cxnSpMk id="30" creationId="{0E2DA429-8B93-FF96-9766-A0518843EB5E}"/>
          </ac:cxnSpMkLst>
        </pc:cxnChg>
      </pc:sldChg>
      <pc:sldChg chg="addSp modSp new mod ord addAnim delAnim modAnim">
        <pc:chgData name="Sievert, Lara S" userId="93af6687-5624-4657-9d1b-50551c919b64" providerId="ADAL" clId="{0E16148C-3331-48CD-864F-C88C2744591F}" dt="2026-07-14T17:11:35.447" v="13443" actId="1076"/>
        <pc:sldMkLst>
          <pc:docMk/>
          <pc:sldMk cId="252734004" sldId="296"/>
        </pc:sldMkLst>
        <pc:spChg chg="mod">
          <ac:chgData name="Sievert, Lara S" userId="93af6687-5624-4657-9d1b-50551c919b64" providerId="ADAL" clId="{0E16148C-3331-48CD-864F-C88C2744591F}" dt="2026-07-14T17:11:13.407" v="13439" actId="1076"/>
          <ac:spMkLst>
            <pc:docMk/>
            <pc:sldMk cId="252734004" sldId="296"/>
            <ac:spMk id="2" creationId="{A403A77B-8443-094B-8256-680B9479D4CC}"/>
          </ac:spMkLst>
        </pc:spChg>
        <pc:spChg chg="mod">
          <ac:chgData name="Sievert, Lara S" userId="93af6687-5624-4657-9d1b-50551c919b64" providerId="ADAL" clId="{0E16148C-3331-48CD-864F-C88C2744591F}" dt="2026-07-08T15:02:14.136" v="5368"/>
          <ac:spMkLst>
            <pc:docMk/>
            <pc:sldMk cId="252734004" sldId="296"/>
            <ac:spMk id="6" creationId="{76EA67BE-4F54-53E1-4241-16468C32FB17}"/>
          </ac:spMkLst>
        </pc:spChg>
        <pc:spChg chg="mod">
          <ac:chgData name="Sievert, Lara S" userId="93af6687-5624-4657-9d1b-50551c919b64" providerId="ADAL" clId="{0E16148C-3331-48CD-864F-C88C2744591F}" dt="2026-07-08T15:02:14.136" v="5368"/>
          <ac:spMkLst>
            <pc:docMk/>
            <pc:sldMk cId="252734004" sldId="296"/>
            <ac:spMk id="8" creationId="{E0687256-A9C5-CF48-7548-1A540EB4448B}"/>
          </ac:spMkLst>
        </pc:spChg>
        <pc:spChg chg="add mod">
          <ac:chgData name="Sievert, Lara S" userId="93af6687-5624-4657-9d1b-50551c919b64" providerId="ADAL" clId="{0E16148C-3331-48CD-864F-C88C2744591F}" dt="2026-07-14T17:10:33.975" v="13436" actId="20577"/>
          <ac:spMkLst>
            <pc:docMk/>
            <pc:sldMk cId="252734004" sldId="296"/>
            <ac:spMk id="10" creationId="{BD37BDAD-3E07-9CE8-E736-0F04061A4F72}"/>
          </ac:spMkLst>
        </pc:spChg>
        <pc:spChg chg="add mod">
          <ac:chgData name="Sievert, Lara S" userId="93af6687-5624-4657-9d1b-50551c919b64" providerId="ADAL" clId="{0E16148C-3331-48CD-864F-C88C2744591F}" dt="2026-07-14T17:11:22.385" v="13441" actId="1076"/>
          <ac:spMkLst>
            <pc:docMk/>
            <pc:sldMk cId="252734004" sldId="296"/>
            <ac:spMk id="12" creationId="{68A1E409-0865-AAE1-39D4-D68F3BE0123E}"/>
          </ac:spMkLst>
        </pc:spChg>
        <pc:spChg chg="add mod">
          <ac:chgData name="Sievert, Lara S" userId="93af6687-5624-4657-9d1b-50551c919b64" providerId="ADAL" clId="{0E16148C-3331-48CD-864F-C88C2744591F}" dt="2026-07-14T17:11:18.527" v="13440" actId="1076"/>
          <ac:spMkLst>
            <pc:docMk/>
            <pc:sldMk cId="252734004" sldId="296"/>
            <ac:spMk id="14" creationId="{54CD5361-BEAE-B7B9-5015-9578EC6A3027}"/>
          </ac:spMkLst>
        </pc:spChg>
        <pc:spChg chg="add mod">
          <ac:chgData name="Sievert, Lara S" userId="93af6687-5624-4657-9d1b-50551c919b64" providerId="ADAL" clId="{0E16148C-3331-48CD-864F-C88C2744591F}" dt="2026-07-14T17:11:29.677" v="13442" actId="1076"/>
          <ac:spMkLst>
            <pc:docMk/>
            <pc:sldMk cId="252734004" sldId="296"/>
            <ac:spMk id="16" creationId="{95908D65-560E-1267-C6A3-D60207C04370}"/>
          </ac:spMkLst>
        </pc:spChg>
        <pc:spChg chg="add mod">
          <ac:chgData name="Sievert, Lara S" userId="93af6687-5624-4657-9d1b-50551c919b64" providerId="ADAL" clId="{0E16148C-3331-48CD-864F-C88C2744591F}" dt="2026-07-14T17:11:35.447" v="13443" actId="1076"/>
          <ac:spMkLst>
            <pc:docMk/>
            <pc:sldMk cId="252734004" sldId="296"/>
            <ac:spMk id="18" creationId="{9A79916B-CD90-CC0E-9AAC-299F9C75AFE5}"/>
          </ac:spMkLst>
        </pc:spChg>
        <pc:grpChg chg="add mod">
          <ac:chgData name="Sievert, Lara S" userId="93af6687-5624-4657-9d1b-50551c919b64" providerId="ADAL" clId="{0E16148C-3331-48CD-864F-C88C2744591F}" dt="2026-07-08T15:02:14.136" v="5368"/>
          <ac:grpSpMkLst>
            <pc:docMk/>
            <pc:sldMk cId="252734004" sldId="296"/>
            <ac:grpSpMk id="3" creationId="{C2A62376-EC01-60D2-8EDA-ECD65B063944}"/>
          </ac:grpSpMkLst>
        </pc:grpChg>
        <pc:grpChg chg="mod">
          <ac:chgData name="Sievert, Lara S" userId="93af6687-5624-4657-9d1b-50551c919b64" providerId="ADAL" clId="{0E16148C-3331-48CD-864F-C88C2744591F}" dt="2026-07-08T15:02:14.136" v="5368"/>
          <ac:grpSpMkLst>
            <pc:docMk/>
            <pc:sldMk cId="252734004" sldId="296"/>
            <ac:grpSpMk id="5" creationId="{EB08B8CB-4342-657D-B882-C81C1875CD3D}"/>
          </ac:grpSpMkLst>
        </pc:grpChg>
        <pc:picChg chg="add mod">
          <ac:chgData name="Sievert, Lara S" userId="93af6687-5624-4657-9d1b-50551c919b64" providerId="ADAL" clId="{0E16148C-3331-48CD-864F-C88C2744591F}" dt="2026-07-14T17:11:01.979" v="13438" actId="1076"/>
          <ac:picMkLst>
            <pc:docMk/>
            <pc:sldMk cId="252734004" sldId="296"/>
            <ac:picMk id="4" creationId="{453CB552-F9F7-C26C-35CD-E4F6FFA68A57}"/>
          </ac:picMkLst>
        </pc:picChg>
        <pc:cxnChg chg="mod">
          <ac:chgData name="Sievert, Lara S" userId="93af6687-5624-4657-9d1b-50551c919b64" providerId="ADAL" clId="{0E16148C-3331-48CD-864F-C88C2744591F}" dt="2026-07-08T15:02:14.136" v="5368"/>
          <ac:cxnSpMkLst>
            <pc:docMk/>
            <pc:sldMk cId="252734004" sldId="296"/>
            <ac:cxnSpMk id="7" creationId="{CBB40B37-B5D4-1AB5-FD37-8BA475189E94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4T17:08:14.631" v="13422" actId="1076"/>
        <pc:sldMkLst>
          <pc:docMk/>
          <pc:sldMk cId="3373935909" sldId="297"/>
        </pc:sldMkLst>
        <pc:spChg chg="mod">
          <ac:chgData name="Sievert, Lara S" userId="93af6687-5624-4657-9d1b-50551c919b64" providerId="ADAL" clId="{0E16148C-3331-48CD-864F-C88C2744591F}" dt="2026-07-08T14:54:11.114" v="5259" actId="14100"/>
          <ac:spMkLst>
            <pc:docMk/>
            <pc:sldMk cId="3373935909" sldId="297"/>
            <ac:spMk id="6" creationId="{CF853C70-599C-418B-575F-3BE3C39A9142}"/>
          </ac:spMkLst>
        </pc:spChg>
        <pc:spChg chg="mod">
          <ac:chgData name="Sievert, Lara S" userId="93af6687-5624-4657-9d1b-50551c919b64" providerId="ADAL" clId="{0E16148C-3331-48CD-864F-C88C2744591F}" dt="2026-07-08T14:54:08.991" v="5258"/>
          <ac:spMkLst>
            <pc:docMk/>
            <pc:sldMk cId="3373935909" sldId="297"/>
            <ac:spMk id="8" creationId="{940864BC-2BB1-C821-F1D8-398D2E60AD05}"/>
          </ac:spMkLst>
        </pc:spChg>
        <pc:spChg chg="add mod">
          <ac:chgData name="Sievert, Lara S" userId="93af6687-5624-4657-9d1b-50551c919b64" providerId="ADAL" clId="{0E16148C-3331-48CD-864F-C88C2744591F}" dt="2026-07-14T17:08:14.631" v="13422" actId="1076"/>
          <ac:spMkLst>
            <pc:docMk/>
            <pc:sldMk cId="3373935909" sldId="297"/>
            <ac:spMk id="10" creationId="{14933284-4223-B22F-DCEF-7A2FD19D34D2}"/>
          </ac:spMkLst>
        </pc:spChg>
        <pc:spChg chg="add mod">
          <ac:chgData name="Sievert, Lara S" userId="93af6687-5624-4657-9d1b-50551c919b64" providerId="ADAL" clId="{0E16148C-3331-48CD-864F-C88C2744591F}" dt="2026-07-14T17:08:04.181" v="13419" actId="1076"/>
          <ac:spMkLst>
            <pc:docMk/>
            <pc:sldMk cId="3373935909" sldId="297"/>
            <ac:spMk id="12" creationId="{32A9D742-95A9-122C-298A-F3E7EC361D01}"/>
          </ac:spMkLst>
        </pc:spChg>
        <pc:spChg chg="add del mod">
          <ac:chgData name="Sievert, Lara S" userId="93af6687-5624-4657-9d1b-50551c919b64" providerId="ADAL" clId="{0E16148C-3331-48CD-864F-C88C2744591F}" dt="2026-07-14T08:56:12.787" v="9426" actId="478"/>
          <ac:spMkLst>
            <pc:docMk/>
            <pc:sldMk cId="3373935909" sldId="297"/>
            <ac:spMk id="14" creationId="{ED30EA59-B328-0343-E8F5-5EDB7A18AAB7}"/>
          </ac:spMkLst>
        </pc:spChg>
        <pc:spChg chg="add mod">
          <ac:chgData name="Sievert, Lara S" userId="93af6687-5624-4657-9d1b-50551c919b64" providerId="ADAL" clId="{0E16148C-3331-48CD-864F-C88C2744591F}" dt="2026-07-14T17:08:10.217" v="13421" actId="1076"/>
          <ac:spMkLst>
            <pc:docMk/>
            <pc:sldMk cId="3373935909" sldId="297"/>
            <ac:spMk id="16" creationId="{2B5518B4-45B3-86C9-2657-B0653518A6AF}"/>
          </ac:spMkLst>
        </pc:spChg>
        <pc:spChg chg="add mod">
          <ac:chgData name="Sievert, Lara S" userId="93af6687-5624-4657-9d1b-50551c919b64" providerId="ADAL" clId="{0E16148C-3331-48CD-864F-C88C2744591F}" dt="2026-07-14T17:07:58.202" v="13417" actId="1076"/>
          <ac:spMkLst>
            <pc:docMk/>
            <pc:sldMk cId="3373935909" sldId="297"/>
            <ac:spMk id="17" creationId="{D96D1071-250E-4CED-9FA0-8F056957506C}"/>
          </ac:spMkLst>
        </pc:spChg>
        <pc:grpChg chg="add mod">
          <ac:chgData name="Sievert, Lara S" userId="93af6687-5624-4657-9d1b-50551c919b64" providerId="ADAL" clId="{0E16148C-3331-48CD-864F-C88C2744591F}" dt="2026-07-08T14:54:08.991" v="5258"/>
          <ac:grpSpMkLst>
            <pc:docMk/>
            <pc:sldMk cId="3373935909" sldId="297"/>
            <ac:grpSpMk id="3" creationId="{677947CD-1390-8170-0CD8-26786BC8CF49}"/>
          </ac:grpSpMkLst>
        </pc:grpChg>
        <pc:grpChg chg="mod">
          <ac:chgData name="Sievert, Lara S" userId="93af6687-5624-4657-9d1b-50551c919b64" providerId="ADAL" clId="{0E16148C-3331-48CD-864F-C88C2744591F}" dt="2026-07-08T14:54:08.991" v="5258"/>
          <ac:grpSpMkLst>
            <pc:docMk/>
            <pc:sldMk cId="3373935909" sldId="297"/>
            <ac:grpSpMk id="5" creationId="{CE919DC2-BF54-0578-F20A-B305E6B30B56}"/>
          </ac:grpSpMkLst>
        </pc:grpChg>
        <pc:picChg chg="add mod modCrop">
          <ac:chgData name="Sievert, Lara S" userId="93af6687-5624-4657-9d1b-50551c919b64" providerId="ADAL" clId="{0E16148C-3331-48CD-864F-C88C2744591F}" dt="2026-07-14T17:07:52.249" v="13416" actId="1076"/>
          <ac:picMkLst>
            <pc:docMk/>
            <pc:sldMk cId="3373935909" sldId="297"/>
            <ac:picMk id="4" creationId="{EFA5A0AA-B722-E299-F352-F211C03D5E86}"/>
          </ac:picMkLst>
        </pc:picChg>
        <pc:cxnChg chg="mod">
          <ac:chgData name="Sievert, Lara S" userId="93af6687-5624-4657-9d1b-50551c919b64" providerId="ADAL" clId="{0E16148C-3331-48CD-864F-C88C2744591F}" dt="2026-07-08T14:54:08.991" v="5258"/>
          <ac:cxnSpMkLst>
            <pc:docMk/>
            <pc:sldMk cId="3373935909" sldId="297"/>
            <ac:cxnSpMk id="7" creationId="{F2373E0E-705A-2259-5EA5-CDBD066EF669}"/>
          </ac:cxnSpMkLst>
        </pc:cxnChg>
      </pc:sldChg>
      <pc:sldChg chg="addSp delSp modSp new mod delAnim modAnim">
        <pc:chgData name="Sievert, Lara S" userId="93af6687-5624-4657-9d1b-50551c919b64" providerId="ADAL" clId="{0E16148C-3331-48CD-864F-C88C2744591F}" dt="2026-07-14T17:14:07.604" v="13531" actId="1076"/>
        <pc:sldMkLst>
          <pc:docMk/>
          <pc:sldMk cId="3213724618" sldId="298"/>
        </pc:sldMkLst>
        <pc:spChg chg="mod">
          <ac:chgData name="Sievert, Lara S" userId="93af6687-5624-4657-9d1b-50551c919b64" providerId="ADAL" clId="{0E16148C-3331-48CD-864F-C88C2744591F}" dt="2026-07-08T09:57:42.063" v="4953" actId="14100"/>
          <ac:spMkLst>
            <pc:docMk/>
            <pc:sldMk cId="3213724618" sldId="298"/>
            <ac:spMk id="6" creationId="{890C9D29-AB28-9B11-3F24-8E284352D253}"/>
          </ac:spMkLst>
        </pc:spChg>
        <pc:spChg chg="mod">
          <ac:chgData name="Sievert, Lara S" userId="93af6687-5624-4657-9d1b-50551c919b64" providerId="ADAL" clId="{0E16148C-3331-48CD-864F-C88C2744591F}" dt="2026-07-08T09:57:09.794" v="4911"/>
          <ac:spMkLst>
            <pc:docMk/>
            <pc:sldMk cId="3213724618" sldId="298"/>
            <ac:spMk id="8" creationId="{AF7807E7-7E77-E37B-5809-A521A2E45387}"/>
          </ac:spMkLst>
        </pc:spChg>
        <pc:spChg chg="add mod">
          <ac:chgData name="Sievert, Lara S" userId="93af6687-5624-4657-9d1b-50551c919b64" providerId="ADAL" clId="{0E16148C-3331-48CD-864F-C88C2744591F}" dt="2026-07-08T15:58:01.989" v="5889" actId="1076"/>
          <ac:spMkLst>
            <pc:docMk/>
            <pc:sldMk cId="3213724618" sldId="298"/>
            <ac:spMk id="11" creationId="{CE1AE4A8-CBA4-A06A-DD8B-875CAF521195}"/>
          </ac:spMkLst>
        </pc:spChg>
        <pc:spChg chg="add mod">
          <ac:chgData name="Sievert, Lara S" userId="93af6687-5624-4657-9d1b-50551c919b64" providerId="ADAL" clId="{0E16148C-3331-48CD-864F-C88C2744591F}" dt="2026-07-14T17:14:07.604" v="13531" actId="1076"/>
          <ac:spMkLst>
            <pc:docMk/>
            <pc:sldMk cId="3213724618" sldId="298"/>
            <ac:spMk id="17" creationId="{DE5CC388-D7E7-6AFD-6E70-AE46DFB6A356}"/>
          </ac:spMkLst>
        </pc:spChg>
        <pc:spChg chg="add del mod">
          <ac:chgData name="Sievert, Lara S" userId="93af6687-5624-4657-9d1b-50551c919b64" providerId="ADAL" clId="{0E16148C-3331-48CD-864F-C88C2744591F}" dt="2026-07-14T08:02:29.968" v="9183" actId="478"/>
          <ac:spMkLst>
            <pc:docMk/>
            <pc:sldMk cId="3213724618" sldId="298"/>
            <ac:spMk id="18" creationId="{450116ED-7F69-EE9B-0168-9AB9D65C692E}"/>
          </ac:spMkLst>
        </pc:spChg>
        <pc:spChg chg="add del mod">
          <ac:chgData name="Sievert, Lara S" userId="93af6687-5624-4657-9d1b-50551c919b64" providerId="ADAL" clId="{0E16148C-3331-48CD-864F-C88C2744591F}" dt="2026-07-14T08:02:31.944" v="9184" actId="478"/>
          <ac:spMkLst>
            <pc:docMk/>
            <pc:sldMk cId="3213724618" sldId="298"/>
            <ac:spMk id="20" creationId="{6941C980-A960-8514-7A4E-E898D31A91A9}"/>
          </ac:spMkLst>
        </pc:spChg>
        <pc:spChg chg="add del mod">
          <ac:chgData name="Sievert, Lara S" userId="93af6687-5624-4657-9d1b-50551c919b64" providerId="ADAL" clId="{0E16148C-3331-48CD-864F-C88C2744591F}" dt="2026-07-14T08:02:27.037" v="9182" actId="478"/>
          <ac:spMkLst>
            <pc:docMk/>
            <pc:sldMk cId="3213724618" sldId="298"/>
            <ac:spMk id="22" creationId="{BB0582E6-A2D1-9FF2-DBAB-C07428769749}"/>
          </ac:spMkLst>
        </pc:spChg>
        <pc:grpChg chg="add mod">
          <ac:chgData name="Sievert, Lara S" userId="93af6687-5624-4657-9d1b-50551c919b64" providerId="ADAL" clId="{0E16148C-3331-48CD-864F-C88C2744591F}" dt="2026-07-08T09:57:09.794" v="4911"/>
          <ac:grpSpMkLst>
            <pc:docMk/>
            <pc:sldMk cId="3213724618" sldId="298"/>
            <ac:grpSpMk id="3" creationId="{C046C594-4674-74C3-5D4D-E5A1B8D0CFC7}"/>
          </ac:grpSpMkLst>
        </pc:grpChg>
        <pc:grpChg chg="mod">
          <ac:chgData name="Sievert, Lara S" userId="93af6687-5624-4657-9d1b-50551c919b64" providerId="ADAL" clId="{0E16148C-3331-48CD-864F-C88C2744591F}" dt="2026-07-08T09:57:09.794" v="4911"/>
          <ac:grpSpMkLst>
            <pc:docMk/>
            <pc:sldMk cId="3213724618" sldId="298"/>
            <ac:grpSpMk id="5" creationId="{482A6970-3B83-BA9A-B167-26001FEF1447}"/>
          </ac:grpSpMkLst>
        </pc:grpChg>
        <pc:picChg chg="add mod">
          <ac:chgData name="Sievert, Lara S" userId="93af6687-5624-4657-9d1b-50551c919b64" providerId="ADAL" clId="{0E16148C-3331-48CD-864F-C88C2744591F}" dt="2026-07-14T08:02:48.734" v="9188" actId="1076"/>
          <ac:picMkLst>
            <pc:docMk/>
            <pc:sldMk cId="3213724618" sldId="298"/>
            <ac:picMk id="4" creationId="{8D71BBBC-E61A-3D87-F346-7C4BA59AE4B1}"/>
          </ac:picMkLst>
        </pc:picChg>
        <pc:cxnChg chg="mod">
          <ac:chgData name="Sievert, Lara S" userId="93af6687-5624-4657-9d1b-50551c919b64" providerId="ADAL" clId="{0E16148C-3331-48CD-864F-C88C2744591F}" dt="2026-07-08T09:57:09.794" v="4911"/>
          <ac:cxnSpMkLst>
            <pc:docMk/>
            <pc:sldMk cId="3213724618" sldId="298"/>
            <ac:cxnSpMk id="7" creationId="{CD56AF8B-C4F2-A91A-CD8D-3E0B68000D70}"/>
          </ac:cxnSpMkLst>
        </pc:cxnChg>
      </pc:sldChg>
      <pc:sldChg chg="addSp modSp new mod addAnim delAnim modAnim modNotes">
        <pc:chgData name="Sievert, Lara S" userId="93af6687-5624-4657-9d1b-50551c919b64" providerId="ADAL" clId="{0E16148C-3331-48CD-864F-C88C2744591F}" dt="2026-07-15T01:17:41.408" v="15939"/>
        <pc:sldMkLst>
          <pc:docMk/>
          <pc:sldMk cId="301256058" sldId="299"/>
        </pc:sldMkLst>
        <pc:spChg chg="mod">
          <ac:chgData name="Sievert, Lara S" userId="93af6687-5624-4657-9d1b-50551c919b64" providerId="ADAL" clId="{0E16148C-3331-48CD-864F-C88C2744591F}" dt="2026-07-08T09:58:02.281" v="4979" actId="14100"/>
          <ac:spMkLst>
            <pc:docMk/>
            <pc:sldMk cId="301256058" sldId="299"/>
            <ac:spMk id="7" creationId="{DCED4ED0-1DD4-7FEC-268E-1EB11C2AED0A}"/>
          </ac:spMkLst>
        </pc:spChg>
        <pc:spChg chg="mod">
          <ac:chgData name="Sievert, Lara S" userId="93af6687-5624-4657-9d1b-50551c919b64" providerId="ADAL" clId="{0E16148C-3331-48CD-864F-C88C2744591F}" dt="2026-07-08T09:57:51.375" v="4954"/>
          <ac:spMkLst>
            <pc:docMk/>
            <pc:sldMk cId="301256058" sldId="299"/>
            <ac:spMk id="9" creationId="{99D3C2AE-2639-D4A6-0BBC-C1B6E85FB876}"/>
          </ac:spMkLst>
        </pc:spChg>
        <pc:spChg chg="add mod">
          <ac:chgData name="Sievert, Lara S" userId="93af6687-5624-4657-9d1b-50551c919b64" providerId="ADAL" clId="{0E16148C-3331-48CD-864F-C88C2744591F}" dt="2026-07-14T17:29:56.635" v="13712" actId="1076"/>
          <ac:spMkLst>
            <pc:docMk/>
            <pc:sldMk cId="301256058" sldId="299"/>
            <ac:spMk id="10" creationId="{118ADB6C-2DEB-4327-5C70-524BE1F83B4A}"/>
          </ac:spMkLst>
        </pc:spChg>
        <pc:spChg chg="add mod">
          <ac:chgData name="Sievert, Lara S" userId="93af6687-5624-4657-9d1b-50551c919b64" providerId="ADAL" clId="{0E16148C-3331-48CD-864F-C88C2744591F}" dt="2026-07-14T17:15:19.684" v="13539" actId="1076"/>
          <ac:spMkLst>
            <pc:docMk/>
            <pc:sldMk cId="301256058" sldId="299"/>
            <ac:spMk id="12" creationId="{B650F706-B110-8CCE-1C33-3B7C31AA2A35}"/>
          </ac:spMkLst>
        </pc:spChg>
        <pc:spChg chg="add mod">
          <ac:chgData name="Sievert, Lara S" userId="93af6687-5624-4657-9d1b-50551c919b64" providerId="ADAL" clId="{0E16148C-3331-48CD-864F-C88C2744591F}" dt="2026-07-14T17:14:18.951" v="13534" actId="20577"/>
          <ac:spMkLst>
            <pc:docMk/>
            <pc:sldMk cId="301256058" sldId="299"/>
            <ac:spMk id="14" creationId="{5520A281-00A0-2026-631E-1053249E65D4}"/>
          </ac:spMkLst>
        </pc:spChg>
        <pc:grpChg chg="add mod">
          <ac:chgData name="Sievert, Lara S" userId="93af6687-5624-4657-9d1b-50551c919b64" providerId="ADAL" clId="{0E16148C-3331-48CD-864F-C88C2744591F}" dt="2026-07-08T09:57:51.375" v="4954"/>
          <ac:grpSpMkLst>
            <pc:docMk/>
            <pc:sldMk cId="301256058" sldId="299"/>
            <ac:grpSpMk id="3" creationId="{D1E5E4C4-EA39-55C2-6F7B-A177F1E80313}"/>
          </ac:grpSpMkLst>
        </pc:grpChg>
        <pc:grpChg chg="mod">
          <ac:chgData name="Sievert, Lara S" userId="93af6687-5624-4657-9d1b-50551c919b64" providerId="ADAL" clId="{0E16148C-3331-48CD-864F-C88C2744591F}" dt="2026-07-08T09:57:51.375" v="4954"/>
          <ac:grpSpMkLst>
            <pc:docMk/>
            <pc:sldMk cId="301256058" sldId="299"/>
            <ac:grpSpMk id="5" creationId="{3B33D816-438B-3855-72E4-415CA372D684}"/>
          </ac:grpSpMkLst>
        </pc:grpChg>
        <pc:picChg chg="add mod">
          <ac:chgData name="Sievert, Lara S" userId="93af6687-5624-4657-9d1b-50551c919b64" providerId="ADAL" clId="{0E16148C-3331-48CD-864F-C88C2744591F}" dt="2026-07-14T17:14:11.204" v="13533" actId="1076"/>
          <ac:picMkLst>
            <pc:docMk/>
            <pc:sldMk cId="301256058" sldId="299"/>
            <ac:picMk id="4" creationId="{4AC8A090-2FC9-DB31-C4AE-97DCBE4E9E6D}"/>
          </ac:picMkLst>
        </pc:picChg>
        <pc:picChg chg="add mod ord">
          <ac:chgData name="Sievert, Lara S" userId="93af6687-5624-4657-9d1b-50551c919b64" providerId="ADAL" clId="{0E16148C-3331-48CD-864F-C88C2744591F}" dt="2026-07-14T13:06:55.730" v="10837" actId="1076"/>
          <ac:picMkLst>
            <pc:docMk/>
            <pc:sldMk cId="301256058" sldId="299"/>
            <ac:picMk id="6" creationId="{3345CD42-DBA9-3286-1E93-A4FB404E2651}"/>
          </ac:picMkLst>
        </pc:picChg>
        <pc:picChg chg="add mod ord">
          <ac:chgData name="Sievert, Lara S" userId="93af6687-5624-4657-9d1b-50551c919b64" providerId="ADAL" clId="{0E16148C-3331-48CD-864F-C88C2744591F}" dt="2026-07-14T13:05:14.331" v="10826" actId="167"/>
          <ac:picMkLst>
            <pc:docMk/>
            <pc:sldMk cId="301256058" sldId="299"/>
            <ac:picMk id="13" creationId="{35708D19-F819-68A5-3B09-CC870D72CBED}"/>
          </ac:picMkLst>
        </pc:picChg>
        <pc:picChg chg="add mod ord">
          <ac:chgData name="Sievert, Lara S" userId="93af6687-5624-4657-9d1b-50551c919b64" providerId="ADAL" clId="{0E16148C-3331-48CD-864F-C88C2744591F}" dt="2026-07-14T13:03:49.357" v="10809" actId="167"/>
          <ac:picMkLst>
            <pc:docMk/>
            <pc:sldMk cId="301256058" sldId="299"/>
            <ac:picMk id="17" creationId="{65E05164-87C7-0FF2-68A1-EDF1CE879221}"/>
          </ac:picMkLst>
        </pc:picChg>
        <pc:picChg chg="add mod ord">
          <ac:chgData name="Sievert, Lara S" userId="93af6687-5624-4657-9d1b-50551c919b64" providerId="ADAL" clId="{0E16148C-3331-48CD-864F-C88C2744591F}" dt="2026-07-14T13:05:47.510" v="10834" actId="1076"/>
          <ac:picMkLst>
            <pc:docMk/>
            <pc:sldMk cId="301256058" sldId="299"/>
            <ac:picMk id="19" creationId="{6EE6224D-6DCC-B022-5BB1-17D8DB416E5A}"/>
          </ac:picMkLst>
        </pc:picChg>
        <pc:cxnChg chg="mod">
          <ac:chgData name="Sievert, Lara S" userId="93af6687-5624-4657-9d1b-50551c919b64" providerId="ADAL" clId="{0E16148C-3331-48CD-864F-C88C2744591F}" dt="2026-07-08T09:57:51.375" v="4954"/>
          <ac:cxnSpMkLst>
            <pc:docMk/>
            <pc:sldMk cId="301256058" sldId="299"/>
            <ac:cxnSpMk id="8" creationId="{7A71333B-1813-92F8-DE07-E18B170D36C9}"/>
          </ac:cxnSpMkLst>
        </pc:cxnChg>
        <pc:cxnChg chg="add mod">
          <ac:chgData name="Sievert, Lara S" userId="93af6687-5624-4657-9d1b-50551c919b64" providerId="ADAL" clId="{0E16148C-3331-48CD-864F-C88C2744591F}" dt="2026-07-14T08:15:44.180" v="9194" actId="1076"/>
          <ac:cxnSpMkLst>
            <pc:docMk/>
            <pc:sldMk cId="301256058" sldId="299"/>
            <ac:cxnSpMk id="16" creationId="{11FD1EEE-D965-C5F5-CB28-D108F36B63F4}"/>
          </ac:cxnSpMkLst>
        </pc:cxnChg>
      </pc:sldChg>
      <pc:sldChg chg="addSp delSp modSp new mod ord delAnim modAnim">
        <pc:chgData name="Sievert, Lara S" userId="93af6687-5624-4657-9d1b-50551c919b64" providerId="ADAL" clId="{0E16148C-3331-48CD-864F-C88C2744591F}" dt="2026-07-14T22:15:02.025" v="13951"/>
        <pc:sldMkLst>
          <pc:docMk/>
          <pc:sldMk cId="845340484" sldId="300"/>
        </pc:sldMkLst>
        <pc:spChg chg="del mod topLvl">
          <ac:chgData name="Sievert, Lara S" userId="93af6687-5624-4657-9d1b-50551c919b64" providerId="ADAL" clId="{0E16148C-3331-48CD-864F-C88C2744591F}" dt="2026-07-14T17:56:26.603" v="13818" actId="478"/>
          <ac:spMkLst>
            <pc:docMk/>
            <pc:sldMk cId="845340484" sldId="300"/>
            <ac:spMk id="7" creationId="{AFBCC68F-956B-8B46-AA1C-F10990546E26}"/>
          </ac:spMkLst>
        </pc:spChg>
        <pc:spChg chg="mod">
          <ac:chgData name="Sievert, Lara S" userId="93af6687-5624-4657-9d1b-50551c919b64" providerId="ADAL" clId="{0E16148C-3331-48CD-864F-C88C2744591F}" dt="2026-07-14T17:56:24.115" v="13817" actId="14100"/>
          <ac:spMkLst>
            <pc:docMk/>
            <pc:sldMk cId="845340484" sldId="300"/>
            <ac:spMk id="9" creationId="{DB886B25-0C53-BB28-4486-48FF5A9F78E8}"/>
          </ac:spMkLst>
        </pc:spChg>
        <pc:spChg chg="add mod">
          <ac:chgData name="Sievert, Lara S" userId="93af6687-5624-4657-9d1b-50551c919b64" providerId="ADAL" clId="{0E16148C-3331-48CD-864F-C88C2744591F}" dt="2026-07-14T17:30:37.114" v="13715" actId="1076"/>
          <ac:spMkLst>
            <pc:docMk/>
            <pc:sldMk cId="845340484" sldId="300"/>
            <ac:spMk id="12" creationId="{736A64C5-8005-90D5-C807-59BA9952B41B}"/>
          </ac:spMkLst>
        </pc:spChg>
        <pc:spChg chg="add mod">
          <ac:chgData name="Sievert, Lara S" userId="93af6687-5624-4657-9d1b-50551c919b64" providerId="ADAL" clId="{0E16148C-3331-48CD-864F-C88C2744591F}" dt="2026-07-14T17:30:37.114" v="13715" actId="1076"/>
          <ac:spMkLst>
            <pc:docMk/>
            <pc:sldMk cId="845340484" sldId="300"/>
            <ac:spMk id="14" creationId="{3E78EFDA-1360-FDC4-A071-A97B5C2B090D}"/>
          </ac:spMkLst>
        </pc:spChg>
        <pc:spChg chg="add mod">
          <ac:chgData name="Sievert, Lara S" userId="93af6687-5624-4657-9d1b-50551c919b64" providerId="ADAL" clId="{0E16148C-3331-48CD-864F-C88C2744591F}" dt="2026-07-08T16:30:50.755" v="6768" actId="1076"/>
          <ac:spMkLst>
            <pc:docMk/>
            <pc:sldMk cId="845340484" sldId="300"/>
            <ac:spMk id="16" creationId="{64F07D09-7D06-F8AA-0B4B-DC0D589D9EFA}"/>
          </ac:spMkLst>
        </pc:spChg>
        <pc:spChg chg="add mod">
          <ac:chgData name="Sievert, Lara S" userId="93af6687-5624-4657-9d1b-50551c919b64" providerId="ADAL" clId="{0E16148C-3331-48CD-864F-C88C2744591F}" dt="2026-07-14T17:30:39.813" v="13716" actId="1076"/>
          <ac:spMkLst>
            <pc:docMk/>
            <pc:sldMk cId="845340484" sldId="300"/>
            <ac:spMk id="19" creationId="{025A3D9A-FCD4-5C65-8182-74C8ADB25E9E}"/>
          </ac:spMkLst>
        </pc:spChg>
        <pc:spChg chg="add del mod">
          <ac:chgData name="Sievert, Lara S" userId="93af6687-5624-4657-9d1b-50551c919b64" providerId="ADAL" clId="{0E16148C-3331-48CD-864F-C88C2744591F}" dt="2026-07-14T17:30:25.071" v="13713" actId="478"/>
          <ac:spMkLst>
            <pc:docMk/>
            <pc:sldMk cId="845340484" sldId="300"/>
            <ac:spMk id="21" creationId="{DFDB9E99-E433-BC3A-B003-FEEC2176127B}"/>
          </ac:spMkLst>
        </pc:spChg>
        <pc:grpChg chg="add del mod">
          <ac:chgData name="Sievert, Lara S" userId="93af6687-5624-4657-9d1b-50551c919b64" providerId="ADAL" clId="{0E16148C-3331-48CD-864F-C88C2744591F}" dt="2026-07-14T17:56:26.603" v="13818" actId="478"/>
          <ac:grpSpMkLst>
            <pc:docMk/>
            <pc:sldMk cId="845340484" sldId="300"/>
            <ac:grpSpMk id="3" creationId="{1A968109-B01C-B34E-8F38-2927A73BE680}"/>
          </ac:grpSpMkLst>
        </pc:grpChg>
        <pc:grpChg chg="mod topLvl">
          <ac:chgData name="Sievert, Lara S" userId="93af6687-5624-4657-9d1b-50551c919b64" providerId="ADAL" clId="{0E16148C-3331-48CD-864F-C88C2744591F}" dt="2026-07-14T17:56:26.603" v="13818" actId="478"/>
          <ac:grpSpMkLst>
            <pc:docMk/>
            <pc:sldMk cId="845340484" sldId="300"/>
            <ac:grpSpMk id="5" creationId="{9CCBD8F8-6FA0-017A-922E-3394B4DAEA19}"/>
          </ac:grpSpMkLst>
        </pc:grpChg>
        <pc:picChg chg="add mod">
          <ac:chgData name="Sievert, Lara S" userId="93af6687-5624-4657-9d1b-50551c919b64" providerId="ADAL" clId="{0E16148C-3331-48CD-864F-C88C2744591F}" dt="2026-07-14T17:30:37.114" v="13715" actId="1076"/>
          <ac:picMkLst>
            <pc:docMk/>
            <pc:sldMk cId="845340484" sldId="300"/>
            <ac:picMk id="4" creationId="{65A35DCA-6F92-0C83-2290-29527A5D18AB}"/>
          </ac:picMkLst>
        </pc:picChg>
        <pc:picChg chg="add mod">
          <ac:chgData name="Sievert, Lara S" userId="93af6687-5624-4657-9d1b-50551c919b64" providerId="ADAL" clId="{0E16148C-3331-48CD-864F-C88C2744591F}" dt="2026-07-14T17:30:37.114" v="13715" actId="1076"/>
          <ac:picMkLst>
            <pc:docMk/>
            <pc:sldMk cId="845340484" sldId="300"/>
            <ac:picMk id="6" creationId="{4DB25A64-0F85-8F59-FE90-D3CBD2D21171}"/>
          </ac:picMkLst>
        </pc:picChg>
        <pc:cxnChg chg="mod">
          <ac:chgData name="Sievert, Lara S" userId="93af6687-5624-4657-9d1b-50551c919b64" providerId="ADAL" clId="{0E16148C-3331-48CD-864F-C88C2744591F}" dt="2026-07-08T16:28:53.131" v="6632"/>
          <ac:cxnSpMkLst>
            <pc:docMk/>
            <pc:sldMk cId="845340484" sldId="300"/>
            <ac:cxnSpMk id="8" creationId="{6265235D-BDD3-031D-960C-47F6DEFCD879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5T01:20:42.552" v="15992" actId="167"/>
        <pc:sldMkLst>
          <pc:docMk/>
          <pc:sldMk cId="2673406207" sldId="302"/>
        </pc:sldMkLst>
        <pc:spChg chg="mod">
          <ac:chgData name="Sievert, Lara S" userId="93af6687-5624-4657-9d1b-50551c919b64" providerId="ADAL" clId="{0E16148C-3331-48CD-864F-C88C2744591F}" dt="2026-07-08T14:53:09.297" v="5255" actId="1076"/>
          <ac:spMkLst>
            <pc:docMk/>
            <pc:sldMk cId="2673406207" sldId="302"/>
            <ac:spMk id="7" creationId="{BB3F59F2-FEC5-C82D-AFE9-2A2BC9520E3C}"/>
          </ac:spMkLst>
        </pc:spChg>
        <pc:spChg chg="mod">
          <ac:chgData name="Sievert, Lara S" userId="93af6687-5624-4657-9d1b-50551c919b64" providerId="ADAL" clId="{0E16148C-3331-48CD-864F-C88C2744591F}" dt="2026-07-08T14:51:00.587" v="5243" actId="1076"/>
          <ac:spMkLst>
            <pc:docMk/>
            <pc:sldMk cId="2673406207" sldId="302"/>
            <ac:spMk id="9" creationId="{36785476-4C33-B3F0-142F-29F6AEB68C87}"/>
          </ac:spMkLst>
        </pc:spChg>
        <pc:spChg chg="add mod">
          <ac:chgData name="Sievert, Lara S" userId="93af6687-5624-4657-9d1b-50551c919b64" providerId="ADAL" clId="{0E16148C-3331-48CD-864F-C88C2744591F}" dt="2026-07-08T14:50:55.983" v="5241" actId="1076"/>
          <ac:spMkLst>
            <pc:docMk/>
            <pc:sldMk cId="2673406207" sldId="302"/>
            <ac:spMk id="11" creationId="{757F31F9-F4F6-C980-1C57-56C490ECFAB1}"/>
          </ac:spMkLst>
        </pc:spChg>
        <pc:spChg chg="add mod">
          <ac:chgData name="Sievert, Lara S" userId="93af6687-5624-4657-9d1b-50551c919b64" providerId="ADAL" clId="{0E16148C-3331-48CD-864F-C88C2744591F}" dt="2026-07-08T14:50:08.118" v="5225" actId="1076"/>
          <ac:spMkLst>
            <pc:docMk/>
            <pc:sldMk cId="2673406207" sldId="302"/>
            <ac:spMk id="12" creationId="{989B1227-9C28-F358-5226-8D439B5AF27D}"/>
          </ac:spMkLst>
        </pc:spChg>
        <pc:spChg chg="add mod">
          <ac:chgData name="Sievert, Lara S" userId="93af6687-5624-4657-9d1b-50551c919b64" providerId="ADAL" clId="{0E16148C-3331-48CD-864F-C88C2744591F}" dt="2026-07-15T01:20:28.187" v="15989" actId="164"/>
          <ac:spMkLst>
            <pc:docMk/>
            <pc:sldMk cId="2673406207" sldId="302"/>
            <ac:spMk id="14" creationId="{C6DCC443-8ADC-F9D6-078B-F1B0C1448BC4}"/>
          </ac:spMkLst>
        </pc:spChg>
        <pc:spChg chg="add mod">
          <ac:chgData name="Sievert, Lara S" userId="93af6687-5624-4657-9d1b-50551c919b64" providerId="ADAL" clId="{0E16148C-3331-48CD-864F-C88C2744591F}" dt="2026-07-13T13:05:52.099" v="8576" actId="114"/>
          <ac:spMkLst>
            <pc:docMk/>
            <pc:sldMk cId="2673406207" sldId="302"/>
            <ac:spMk id="49" creationId="{21BD4D7B-E1AA-0638-27D9-BE8B561A9792}"/>
          </ac:spMkLst>
        </pc:spChg>
        <pc:spChg chg="add mod">
          <ac:chgData name="Sievert, Lara S" userId="93af6687-5624-4657-9d1b-50551c919b64" providerId="ADAL" clId="{0E16148C-3331-48CD-864F-C88C2744591F}" dt="2026-07-08T17:51:27.569" v="8262" actId="1076"/>
          <ac:spMkLst>
            <pc:docMk/>
            <pc:sldMk cId="2673406207" sldId="302"/>
            <ac:spMk id="53" creationId="{60CFF00E-D2CC-118E-C98D-2262259DD238}"/>
          </ac:spMkLst>
        </pc:spChg>
        <pc:spChg chg="add mod">
          <ac:chgData name="Sievert, Lara S" userId="93af6687-5624-4657-9d1b-50551c919b64" providerId="ADAL" clId="{0E16148C-3331-48CD-864F-C88C2744591F}" dt="2026-07-08T14:48:32.027" v="5185" actId="1076"/>
          <ac:spMkLst>
            <pc:docMk/>
            <pc:sldMk cId="2673406207" sldId="302"/>
            <ac:spMk id="55" creationId="{EE50587F-C84A-68FB-F315-A5A227ACB7FC}"/>
          </ac:spMkLst>
        </pc:spChg>
        <pc:spChg chg="add mod">
          <ac:chgData name="Sievert, Lara S" userId="93af6687-5624-4657-9d1b-50551c919b64" providerId="ADAL" clId="{0E16148C-3331-48CD-864F-C88C2744591F}" dt="2026-07-08T14:48:32.027" v="5185" actId="1076"/>
          <ac:spMkLst>
            <pc:docMk/>
            <pc:sldMk cId="2673406207" sldId="302"/>
            <ac:spMk id="57" creationId="{746BA6E9-0A21-59FF-332E-50CF23E91A55}"/>
          </ac:spMkLst>
        </pc:spChg>
        <pc:spChg chg="add mod">
          <ac:chgData name="Sievert, Lara S" userId="93af6687-5624-4657-9d1b-50551c919b64" providerId="ADAL" clId="{0E16148C-3331-48CD-864F-C88C2744591F}" dt="2026-07-08T14:48:32.027" v="5185" actId="1076"/>
          <ac:spMkLst>
            <pc:docMk/>
            <pc:sldMk cId="2673406207" sldId="302"/>
            <ac:spMk id="59" creationId="{8472EAA0-31BE-7388-FA92-7C3F33B7CF05}"/>
          </ac:spMkLst>
        </pc:spChg>
        <pc:spChg chg="add mod">
          <ac:chgData name="Sievert, Lara S" userId="93af6687-5624-4657-9d1b-50551c919b64" providerId="ADAL" clId="{0E16148C-3331-48CD-864F-C88C2744591F}" dt="2026-07-08T14:48:32.027" v="5185" actId="1076"/>
          <ac:spMkLst>
            <pc:docMk/>
            <pc:sldMk cId="2673406207" sldId="302"/>
            <ac:spMk id="61" creationId="{22F1715A-EFC4-394E-B55D-3A5D0FFC386E}"/>
          </ac:spMkLst>
        </pc:spChg>
        <pc:spChg chg="add mod">
          <ac:chgData name="Sievert, Lara S" userId="93af6687-5624-4657-9d1b-50551c919b64" providerId="ADAL" clId="{0E16148C-3331-48CD-864F-C88C2744591F}" dt="2026-07-08T14:50:18.698" v="5227" actId="1076"/>
          <ac:spMkLst>
            <pc:docMk/>
            <pc:sldMk cId="2673406207" sldId="302"/>
            <ac:spMk id="63" creationId="{13A5D200-3E52-26F7-E105-A8F214F6D84B}"/>
          </ac:spMkLst>
        </pc:spChg>
        <pc:grpChg chg="add mod">
          <ac:chgData name="Sievert, Lara S" userId="93af6687-5624-4657-9d1b-50551c919b64" providerId="ADAL" clId="{0E16148C-3331-48CD-864F-C88C2744591F}" dt="2026-07-08T09:55:21.717" v="4868"/>
          <ac:grpSpMkLst>
            <pc:docMk/>
            <pc:sldMk cId="2673406207" sldId="302"/>
            <ac:grpSpMk id="3" creationId="{31698E8D-8F2D-FF43-E764-AACD71A0A8F9}"/>
          </ac:grpSpMkLst>
        </pc:grpChg>
        <pc:grpChg chg="mod">
          <ac:chgData name="Sievert, Lara S" userId="93af6687-5624-4657-9d1b-50551c919b64" providerId="ADAL" clId="{0E16148C-3331-48CD-864F-C88C2744591F}" dt="2026-07-08T09:55:21.717" v="4868"/>
          <ac:grpSpMkLst>
            <pc:docMk/>
            <pc:sldMk cId="2673406207" sldId="302"/>
            <ac:grpSpMk id="5" creationId="{1F2278F0-471C-8314-A1E3-EC2CA2B0B21B}"/>
          </ac:grpSpMkLst>
        </pc:grpChg>
        <pc:grpChg chg="add mod ord">
          <ac:chgData name="Sievert, Lara S" userId="93af6687-5624-4657-9d1b-50551c919b64" providerId="ADAL" clId="{0E16148C-3331-48CD-864F-C88C2744591F}" dt="2026-07-15T01:20:42.552" v="15992" actId="167"/>
          <ac:grpSpMkLst>
            <pc:docMk/>
            <pc:sldMk cId="2673406207" sldId="302"/>
            <ac:grpSpMk id="15" creationId="{EA8FA8A6-6356-77C6-FA76-CEA05A59A403}"/>
          </ac:grpSpMkLst>
        </pc:grpChg>
        <pc:picChg chg="add del mod">
          <ac:chgData name="Sievert, Lara S" userId="93af6687-5624-4657-9d1b-50551c919b64" providerId="ADAL" clId="{0E16148C-3331-48CD-864F-C88C2744591F}" dt="2026-07-14T21:54:30.998" v="13916" actId="478"/>
          <ac:picMkLst>
            <pc:docMk/>
            <pc:sldMk cId="2673406207" sldId="302"/>
            <ac:picMk id="6" creationId="{E2F31742-4D0C-3F56-ADDF-B8661B36B25B}"/>
          </ac:picMkLst>
        </pc:picChg>
        <pc:picChg chg="add mod ord">
          <ac:chgData name="Sievert, Lara S" userId="93af6687-5624-4657-9d1b-50551c919b64" providerId="ADAL" clId="{0E16148C-3331-48CD-864F-C88C2744591F}" dt="2026-07-15T01:20:28.187" v="15989" actId="164"/>
          <ac:picMkLst>
            <pc:docMk/>
            <pc:sldMk cId="2673406207" sldId="302"/>
            <ac:picMk id="10" creationId="{789AC2C0-34DD-EBE0-D336-C8399376C064}"/>
          </ac:picMkLst>
        </pc:picChg>
        <pc:picChg chg="add mod">
          <ac:chgData name="Sievert, Lara S" userId="93af6687-5624-4657-9d1b-50551c919b64" providerId="ADAL" clId="{0E16148C-3331-48CD-864F-C88C2744591F}" dt="2026-07-14T21:54:09.022" v="13913" actId="1076"/>
          <ac:picMkLst>
            <pc:docMk/>
            <pc:sldMk cId="2673406207" sldId="302"/>
            <ac:picMk id="13" creationId="{9BD917E2-5534-FA10-F2F0-1BAB3FE4F444}"/>
          </ac:picMkLst>
        </pc:picChg>
        <pc:picChg chg="add mod">
          <ac:chgData name="Sievert, Lara S" userId="93af6687-5624-4657-9d1b-50551c919b64" providerId="ADAL" clId="{0E16148C-3331-48CD-864F-C88C2744591F}" dt="2026-07-08T14:50:26.238" v="5228" actId="1076"/>
          <ac:picMkLst>
            <pc:docMk/>
            <pc:sldMk cId="2673406207" sldId="302"/>
            <ac:picMk id="47" creationId="{294D41E1-42BD-99A7-C00C-48E4D1CD2E62}"/>
          </ac:picMkLst>
        </pc:picChg>
        <pc:picChg chg="add mod ord">
          <ac:chgData name="Sievert, Lara S" userId="93af6687-5624-4657-9d1b-50551c919b64" providerId="ADAL" clId="{0E16148C-3331-48CD-864F-C88C2744591F}" dt="2026-07-15T01:19:50.552" v="15977" actId="167"/>
          <ac:picMkLst>
            <pc:docMk/>
            <pc:sldMk cId="2673406207" sldId="302"/>
            <ac:picMk id="51" creationId="{F89D90AA-969E-C16D-E46D-8FCD85FC98A1}"/>
          </ac:picMkLst>
        </pc:picChg>
        <pc:cxnChg chg="mod">
          <ac:chgData name="Sievert, Lara S" userId="93af6687-5624-4657-9d1b-50551c919b64" providerId="ADAL" clId="{0E16148C-3331-48CD-864F-C88C2744591F}" dt="2026-07-08T14:51:15.280" v="5245" actId="14100"/>
          <ac:cxnSpMkLst>
            <pc:docMk/>
            <pc:sldMk cId="2673406207" sldId="302"/>
            <ac:cxnSpMk id="8" creationId="{1D836016-6413-81DD-125B-B2CA964D8907}"/>
          </ac:cxnSpMkLst>
        </pc:cxnChg>
      </pc:sldChg>
      <pc:sldChg chg="addSp modSp new add del mod ord">
        <pc:chgData name="Sievert, Lara S" userId="93af6687-5624-4657-9d1b-50551c919b64" providerId="ADAL" clId="{0E16148C-3331-48CD-864F-C88C2744591F}" dt="2026-07-14T16:53:42.632" v="13088" actId="14100"/>
        <pc:sldMkLst>
          <pc:docMk/>
          <pc:sldMk cId="951639889" sldId="304"/>
        </pc:sldMkLst>
        <pc:spChg chg="add mod">
          <ac:chgData name="Sievert, Lara S" userId="93af6687-5624-4657-9d1b-50551c919b64" providerId="ADAL" clId="{0E16148C-3331-48CD-864F-C88C2744591F}" dt="2026-07-08T17:28:34.997" v="8065" actId="1076"/>
          <ac:spMkLst>
            <pc:docMk/>
            <pc:sldMk cId="951639889" sldId="304"/>
            <ac:spMk id="3" creationId="{816AD1A2-B3AA-F635-D815-A5392E875042}"/>
          </ac:spMkLst>
        </pc:spChg>
        <pc:spChg chg="mod">
          <ac:chgData name="Sievert, Lara S" userId="93af6687-5624-4657-9d1b-50551c919b64" providerId="ADAL" clId="{0E16148C-3331-48CD-864F-C88C2744591F}" dt="2026-07-14T16:53:42.632" v="13088" actId="14100"/>
          <ac:spMkLst>
            <pc:docMk/>
            <pc:sldMk cId="951639889" sldId="304"/>
            <ac:spMk id="7" creationId="{A09566B3-4271-E87E-A208-EC4A42DE15F3}"/>
          </ac:spMkLst>
        </pc:spChg>
        <pc:grpChg chg="add mod">
          <ac:chgData name="Sievert, Lara S" userId="93af6687-5624-4657-9d1b-50551c919b64" providerId="ADAL" clId="{0E16148C-3331-48CD-864F-C88C2744591F}" dt="2026-07-14T14:29:13.136" v="11276"/>
          <ac:grpSpMkLst>
            <pc:docMk/>
            <pc:sldMk cId="951639889" sldId="304"/>
            <ac:grpSpMk id="5" creationId="{DB1B01B6-399A-DE2E-AD49-1459EDC1558F}"/>
          </ac:grpSpMkLst>
        </pc:grpChg>
        <pc:picChg chg="add mod">
          <ac:chgData name="Sievert, Lara S" userId="93af6687-5624-4657-9d1b-50551c919b64" providerId="ADAL" clId="{0E16148C-3331-48CD-864F-C88C2744591F}" dt="2026-07-03T13:43:50.009" v="383"/>
          <ac:picMkLst>
            <pc:docMk/>
            <pc:sldMk cId="951639889" sldId="304"/>
            <ac:picMk id="4" creationId="{E0B3C207-84E0-3FCB-A9EB-79E6B429023C}"/>
          </ac:picMkLst>
        </pc:picChg>
        <pc:cxnChg chg="mod">
          <ac:chgData name="Sievert, Lara S" userId="93af6687-5624-4657-9d1b-50551c919b64" providerId="ADAL" clId="{0E16148C-3331-48CD-864F-C88C2744591F}" dt="2026-07-14T14:29:13.136" v="11276"/>
          <ac:cxnSpMkLst>
            <pc:docMk/>
            <pc:sldMk cId="951639889" sldId="304"/>
            <ac:cxnSpMk id="6" creationId="{6248D046-C7C1-68AD-AA8B-F18620B7B30E}"/>
          </ac:cxnSpMkLst>
        </pc:cxnChg>
      </pc:sldChg>
      <pc:sldChg chg="addSp delSp modSp new mod ord">
        <pc:chgData name="Sievert, Lara S" userId="93af6687-5624-4657-9d1b-50551c919b64" providerId="ADAL" clId="{0E16148C-3331-48CD-864F-C88C2744591F}" dt="2026-07-14T17:31:54.071" v="13724" actId="1076"/>
        <pc:sldMkLst>
          <pc:docMk/>
          <pc:sldMk cId="2164048407" sldId="305"/>
        </pc:sldMkLst>
        <pc:spChg chg="add mod">
          <ac:chgData name="Sievert, Lara S" userId="93af6687-5624-4657-9d1b-50551c919b64" providerId="ADAL" clId="{0E16148C-3331-48CD-864F-C88C2744591F}" dt="2026-07-14T17:31:51.497" v="13723" actId="1076"/>
          <ac:spMkLst>
            <pc:docMk/>
            <pc:sldMk cId="2164048407" sldId="305"/>
            <ac:spMk id="6" creationId="{D8CF753D-D02D-29B8-EAEF-7FDBEF8702B2}"/>
          </ac:spMkLst>
        </pc:spChg>
        <pc:spChg chg="mod">
          <ac:chgData name="Sievert, Lara S" userId="93af6687-5624-4657-9d1b-50551c919b64" providerId="ADAL" clId="{0E16148C-3331-48CD-864F-C88C2744591F}" dt="2026-07-14T16:55:59.541" v="13237" actId="20577"/>
          <ac:spMkLst>
            <pc:docMk/>
            <pc:sldMk cId="2164048407" sldId="305"/>
            <ac:spMk id="7" creationId="{25AE0DAC-115F-D85D-EC1E-193CE349CA02}"/>
          </ac:spMkLst>
        </pc:spChg>
        <pc:spChg chg="add mod">
          <ac:chgData name="Sievert, Lara S" userId="93af6687-5624-4657-9d1b-50551c919b64" providerId="ADAL" clId="{0E16148C-3331-48CD-864F-C88C2744591F}" dt="2026-07-14T17:31:39.306" v="13722" actId="1076"/>
          <ac:spMkLst>
            <pc:docMk/>
            <pc:sldMk cId="2164048407" sldId="305"/>
            <ac:spMk id="9" creationId="{1AE5AE26-BF20-7C49-828F-721F9D03CEF1}"/>
          </ac:spMkLst>
        </pc:spChg>
        <pc:grpChg chg="add mod">
          <ac:chgData name="Sievert, Lara S" userId="93af6687-5624-4657-9d1b-50551c919b64" providerId="ADAL" clId="{0E16148C-3331-48CD-864F-C88C2744591F}" dt="2026-07-14T14:28:43.353" v="11231"/>
          <ac:grpSpMkLst>
            <pc:docMk/>
            <pc:sldMk cId="2164048407" sldId="305"/>
            <ac:grpSpMk id="3" creationId="{979AD0A2-AFF4-BAC6-0729-92E0C4A2E367}"/>
          </ac:grpSpMkLst>
        </pc:grpChg>
        <pc:picChg chg="add mod">
          <ac:chgData name="Sievert, Lara S" userId="93af6687-5624-4657-9d1b-50551c919b64" providerId="ADAL" clId="{0E16148C-3331-48CD-864F-C88C2744591F}" dt="2026-07-14T17:31:54.071" v="13724" actId="1076"/>
          <ac:picMkLst>
            <pc:docMk/>
            <pc:sldMk cId="2164048407" sldId="305"/>
            <ac:picMk id="5" creationId="{16E97F41-0469-6B06-CA06-725773341F04}"/>
          </ac:picMkLst>
        </pc:picChg>
        <pc:cxnChg chg="mod">
          <ac:chgData name="Sievert, Lara S" userId="93af6687-5624-4657-9d1b-50551c919b64" providerId="ADAL" clId="{0E16148C-3331-48CD-864F-C88C2744591F}" dt="2026-07-14T14:28:43.353" v="11231"/>
          <ac:cxnSpMkLst>
            <pc:docMk/>
            <pc:sldMk cId="2164048407" sldId="305"/>
            <ac:cxnSpMk id="4" creationId="{6BB83A87-F6C0-3E2F-2694-760A71564ADA}"/>
          </ac:cxnSpMkLst>
        </pc:cxnChg>
      </pc:sldChg>
      <pc:sldChg chg="addSp delSp modSp new mod addAnim delAnim modAnim">
        <pc:chgData name="Sievert, Lara S" userId="93af6687-5624-4657-9d1b-50551c919b64" providerId="ADAL" clId="{0E16148C-3331-48CD-864F-C88C2744591F}" dt="2026-07-14T17:37:57.351" v="13748"/>
        <pc:sldMkLst>
          <pc:docMk/>
          <pc:sldMk cId="198308141" sldId="307"/>
        </pc:sldMkLst>
        <pc:spChg chg="mod">
          <ac:chgData name="Sievert, Lara S" userId="93af6687-5624-4657-9d1b-50551c919b64" providerId="ADAL" clId="{0E16148C-3331-48CD-864F-C88C2744591F}" dt="2026-07-08T17:36:44.888" v="8209" actId="14100"/>
          <ac:spMkLst>
            <pc:docMk/>
            <pc:sldMk cId="198308141" sldId="307"/>
            <ac:spMk id="5" creationId="{127B4CCE-128A-399B-4A0F-8153F4AFD732}"/>
          </ac:spMkLst>
        </pc:spChg>
        <pc:spChg chg="mod">
          <ac:chgData name="Sievert, Lara S" userId="93af6687-5624-4657-9d1b-50551c919b64" providerId="ADAL" clId="{0E16148C-3331-48CD-864F-C88C2744591F}" dt="2026-07-07T13:44:30.576" v="1381"/>
          <ac:spMkLst>
            <pc:docMk/>
            <pc:sldMk cId="198308141" sldId="307"/>
            <ac:spMk id="7" creationId="{97910EC1-A865-77A9-E39A-FD52872B5A6C}"/>
          </ac:spMkLst>
        </pc:spChg>
        <pc:spChg chg="add mod">
          <ac:chgData name="Sievert, Lara S" userId="93af6687-5624-4657-9d1b-50551c919b64" providerId="ADAL" clId="{0E16148C-3331-48CD-864F-C88C2744591F}" dt="2026-07-14T16:03:05.642" v="12603" actId="1076"/>
          <ac:spMkLst>
            <pc:docMk/>
            <pc:sldMk cId="198308141" sldId="307"/>
            <ac:spMk id="8" creationId="{77465269-7ED1-27DD-37E0-034ACFA8D04C}"/>
          </ac:spMkLst>
        </pc:spChg>
        <pc:spChg chg="add mod">
          <ac:chgData name="Sievert, Lara S" userId="93af6687-5624-4657-9d1b-50551c919b64" providerId="ADAL" clId="{0E16148C-3331-48CD-864F-C88C2744591F}" dt="2026-07-14T16:12:54.053" v="12906" actId="123"/>
          <ac:spMkLst>
            <pc:docMk/>
            <pc:sldMk cId="198308141" sldId="307"/>
            <ac:spMk id="10" creationId="{8A9766B4-76FB-BF27-2D91-F41B7138C51D}"/>
          </ac:spMkLst>
        </pc:spChg>
        <pc:spChg chg="add del mod">
          <ac:chgData name="Sievert, Lara S" userId="93af6687-5624-4657-9d1b-50551c919b64" providerId="ADAL" clId="{0E16148C-3331-48CD-864F-C88C2744591F}" dt="2026-07-14T08:35:04.462" v="9292" actId="478"/>
          <ac:spMkLst>
            <pc:docMk/>
            <pc:sldMk cId="198308141" sldId="307"/>
            <ac:spMk id="10" creationId="{A3F97C97-23E3-6D97-0ECF-E5B7435F2968}"/>
          </ac:spMkLst>
        </pc:spChg>
        <pc:spChg chg="add mod">
          <ac:chgData name="Sievert, Lara S" userId="93af6687-5624-4657-9d1b-50551c919b64" providerId="ADAL" clId="{0E16148C-3331-48CD-864F-C88C2744591F}" dt="2026-07-14T16:05:37.107" v="12652" actId="14100"/>
          <ac:spMkLst>
            <pc:docMk/>
            <pc:sldMk cId="198308141" sldId="307"/>
            <ac:spMk id="14" creationId="{803FF616-0D40-8FA6-1CA2-6F33F562C8B7}"/>
          </ac:spMkLst>
        </pc:spChg>
        <pc:spChg chg="add del mod">
          <ac:chgData name="Sievert, Lara S" userId="93af6687-5624-4657-9d1b-50551c919b64" providerId="ADAL" clId="{0E16148C-3331-48CD-864F-C88C2744591F}" dt="2026-07-14T15:39:30.158" v="12558" actId="478"/>
          <ac:spMkLst>
            <pc:docMk/>
            <pc:sldMk cId="198308141" sldId="307"/>
            <ac:spMk id="16" creationId="{A0305874-FDD5-3923-91D3-72E1A94FA5DA}"/>
          </ac:spMkLst>
        </pc:spChg>
        <pc:spChg chg="add del mod">
          <ac:chgData name="Sievert, Lara S" userId="93af6687-5624-4657-9d1b-50551c919b64" providerId="ADAL" clId="{0E16148C-3331-48CD-864F-C88C2744591F}" dt="2026-07-14T08:33:55.062" v="9270" actId="478"/>
          <ac:spMkLst>
            <pc:docMk/>
            <pc:sldMk cId="198308141" sldId="307"/>
            <ac:spMk id="17" creationId="{12D45835-A887-6B92-58F3-44F031940E2E}"/>
          </ac:spMkLst>
        </pc:spChg>
        <pc:grpChg chg="add mod">
          <ac:chgData name="Sievert, Lara S" userId="93af6687-5624-4657-9d1b-50551c919b64" providerId="ADAL" clId="{0E16148C-3331-48CD-864F-C88C2744591F}" dt="2026-07-07T13:44:30.576" v="1381"/>
          <ac:grpSpMkLst>
            <pc:docMk/>
            <pc:sldMk cId="198308141" sldId="307"/>
            <ac:grpSpMk id="3" creationId="{E4DFFEFD-B8E0-E198-3FED-FF8AD046E18A}"/>
          </ac:grpSpMkLst>
        </pc:grpChg>
        <pc:grpChg chg="mod">
          <ac:chgData name="Sievert, Lara S" userId="93af6687-5624-4657-9d1b-50551c919b64" providerId="ADAL" clId="{0E16148C-3331-48CD-864F-C88C2744591F}" dt="2026-07-07T13:44:30.576" v="1381"/>
          <ac:grpSpMkLst>
            <pc:docMk/>
            <pc:sldMk cId="198308141" sldId="307"/>
            <ac:grpSpMk id="4" creationId="{E16F868C-3515-18DD-91CD-6202F0600CE6}"/>
          </ac:grpSpMkLst>
        </pc:grpChg>
        <pc:picChg chg="add mod modCrop">
          <ac:chgData name="Sievert, Lara S" userId="93af6687-5624-4657-9d1b-50551c919b64" providerId="ADAL" clId="{0E16148C-3331-48CD-864F-C88C2744591F}" dt="2026-07-14T16:02:46.765" v="12598" actId="1076"/>
          <ac:picMkLst>
            <pc:docMk/>
            <pc:sldMk cId="198308141" sldId="307"/>
            <ac:picMk id="9" creationId="{FA41D7CC-3921-2C4E-27FB-FECC08AD90E0}"/>
          </ac:picMkLst>
        </pc:picChg>
        <pc:picChg chg="add del mod modCrop">
          <ac:chgData name="Sievert, Lara S" userId="93af6687-5624-4657-9d1b-50551c919b64" providerId="ADAL" clId="{0E16148C-3331-48CD-864F-C88C2744591F}" dt="2026-07-14T08:33:25.115" v="9260" actId="478"/>
          <ac:picMkLst>
            <pc:docMk/>
            <pc:sldMk cId="198308141" sldId="307"/>
            <ac:picMk id="11" creationId="{8EA4B138-E200-9984-2DD4-78CA06932E86}"/>
          </ac:picMkLst>
        </pc:picChg>
        <pc:picChg chg="add del mod modCrop">
          <ac:chgData name="Sievert, Lara S" userId="93af6687-5624-4657-9d1b-50551c919b64" providerId="ADAL" clId="{0E16148C-3331-48CD-864F-C88C2744591F}" dt="2026-07-14T08:32:39.479" v="9250" actId="478"/>
          <ac:picMkLst>
            <pc:docMk/>
            <pc:sldMk cId="198308141" sldId="307"/>
            <ac:picMk id="13" creationId="{EB1E912C-4D9B-F98B-D949-15158E31A4FD}"/>
          </ac:picMkLst>
        </pc:picChg>
        <pc:picChg chg="add del mod modCrop">
          <ac:chgData name="Sievert, Lara S" userId="93af6687-5624-4657-9d1b-50551c919b64" providerId="ADAL" clId="{0E16148C-3331-48CD-864F-C88C2744591F}" dt="2026-07-14T08:33:26.542" v="9261" actId="478"/>
          <ac:picMkLst>
            <pc:docMk/>
            <pc:sldMk cId="198308141" sldId="307"/>
            <ac:picMk id="15" creationId="{39592322-7D12-22B5-66D8-1FD2ADEEE97A}"/>
          </ac:picMkLst>
        </pc:picChg>
        <pc:picChg chg="add del mod modCrop">
          <ac:chgData name="Sievert, Lara S" userId="93af6687-5624-4657-9d1b-50551c919b64" providerId="ADAL" clId="{0E16148C-3331-48CD-864F-C88C2744591F}" dt="2026-07-14T08:31:38.386" v="9241" actId="478"/>
          <ac:picMkLst>
            <pc:docMk/>
            <pc:sldMk cId="198308141" sldId="307"/>
            <ac:picMk id="19" creationId="{0717F039-6056-DA6A-E26C-69BDB269B53C}"/>
          </ac:picMkLst>
        </pc:picChg>
        <pc:picChg chg="add del mod modCrop">
          <ac:chgData name="Sievert, Lara S" userId="93af6687-5624-4657-9d1b-50551c919b64" providerId="ADAL" clId="{0E16148C-3331-48CD-864F-C88C2744591F}" dt="2026-07-14T08:32:38.219" v="9249" actId="478"/>
          <ac:picMkLst>
            <pc:docMk/>
            <pc:sldMk cId="198308141" sldId="307"/>
            <ac:picMk id="21" creationId="{DFF923FD-BB75-B9FC-375E-A19D26483EA6}"/>
          </ac:picMkLst>
        </pc:picChg>
        <pc:picChg chg="add mod modCrop">
          <ac:chgData name="Sievert, Lara S" userId="93af6687-5624-4657-9d1b-50551c919b64" providerId="ADAL" clId="{0E16148C-3331-48CD-864F-C88C2744591F}" dt="2026-07-14T16:02:56.928" v="12600" actId="1076"/>
          <ac:picMkLst>
            <pc:docMk/>
            <pc:sldMk cId="198308141" sldId="307"/>
            <ac:picMk id="23" creationId="{F8EA67AE-1AE0-8728-49D1-DC71822CF80F}"/>
          </ac:picMkLst>
        </pc:picChg>
        <pc:cxnChg chg="mod">
          <ac:chgData name="Sievert, Lara S" userId="93af6687-5624-4657-9d1b-50551c919b64" providerId="ADAL" clId="{0E16148C-3331-48CD-864F-C88C2744591F}" dt="2026-07-07T13:44:30.576" v="1381"/>
          <ac:cxnSpMkLst>
            <pc:docMk/>
            <pc:sldMk cId="198308141" sldId="307"/>
            <ac:cxnSpMk id="6" creationId="{14AE924E-1188-42D7-7E27-153D0C0792CC}"/>
          </ac:cxnSpMkLst>
        </pc:cxnChg>
        <pc:cxnChg chg="add mod">
          <ac:chgData name="Sievert, Lara S" userId="93af6687-5624-4657-9d1b-50551c919b64" providerId="ADAL" clId="{0E16148C-3331-48CD-864F-C88C2744591F}" dt="2026-07-14T16:03:08.794" v="12604" actId="14100"/>
          <ac:cxnSpMkLst>
            <pc:docMk/>
            <pc:sldMk cId="198308141" sldId="307"/>
            <ac:cxnSpMk id="12" creationId="{FEB2C35F-37AC-85B9-D8EE-CACE458E1969}"/>
          </ac:cxnSpMkLst>
        </pc:cxnChg>
      </pc:sldChg>
      <pc:sldChg chg="addSp delSp modSp new mod ord modAnim">
        <pc:chgData name="Sievert, Lara S" userId="93af6687-5624-4657-9d1b-50551c919b64" providerId="ADAL" clId="{0E16148C-3331-48CD-864F-C88C2744591F}" dt="2026-07-14T23:16:10.640" v="15905"/>
        <pc:sldMkLst>
          <pc:docMk/>
          <pc:sldMk cId="4294526632" sldId="308"/>
        </pc:sldMkLst>
        <pc:spChg chg="add mod">
          <ac:chgData name="Sievert, Lara S" userId="93af6687-5624-4657-9d1b-50551c919b64" providerId="ADAL" clId="{0E16148C-3331-48CD-864F-C88C2744591F}" dt="2026-07-14T14:30:37.639" v="11310" actId="14100"/>
          <ac:spMkLst>
            <pc:docMk/>
            <pc:sldMk cId="4294526632" sldId="308"/>
            <ac:spMk id="7" creationId="{F10684E5-76D6-A196-C595-3CEFC7F61687}"/>
          </ac:spMkLst>
        </pc:spChg>
        <pc:spChg chg="add mod">
          <ac:chgData name="Sievert, Lara S" userId="93af6687-5624-4657-9d1b-50551c919b64" providerId="ADAL" clId="{0E16148C-3331-48CD-864F-C88C2744591F}" dt="2026-07-14T14:31:05.824" v="11315" actId="1076"/>
          <ac:spMkLst>
            <pc:docMk/>
            <pc:sldMk cId="4294526632" sldId="308"/>
            <ac:spMk id="8" creationId="{9EDA40B9-BDFF-4AF9-A8B2-BFD0655E2DA0}"/>
          </ac:spMkLst>
        </pc:spChg>
        <pc:spChg chg="add mod">
          <ac:chgData name="Sievert, Lara S" userId="93af6687-5624-4657-9d1b-50551c919b64" providerId="ADAL" clId="{0E16148C-3331-48CD-864F-C88C2744591F}" dt="2026-07-14T14:30:55.501" v="11314" actId="123"/>
          <ac:spMkLst>
            <pc:docMk/>
            <pc:sldMk cId="4294526632" sldId="308"/>
            <ac:spMk id="10" creationId="{C99E409A-D358-C900-B356-58E8CB762E97}"/>
          </ac:spMkLst>
        </pc:spChg>
        <pc:spChg chg="mod">
          <ac:chgData name="Sievert, Lara S" userId="93af6687-5624-4657-9d1b-50551c919b64" providerId="ADAL" clId="{0E16148C-3331-48CD-864F-C88C2744591F}" dt="2026-07-14T16:55:49.966" v="13233" actId="20577"/>
          <ac:spMkLst>
            <pc:docMk/>
            <pc:sldMk cId="4294526632" sldId="308"/>
            <ac:spMk id="11" creationId="{81FDFEA5-5C16-01DF-3EE0-23B479DAD462}"/>
          </ac:spMkLst>
        </pc:spChg>
        <pc:grpChg chg="add mod">
          <ac:chgData name="Sievert, Lara S" userId="93af6687-5624-4657-9d1b-50551c919b64" providerId="ADAL" clId="{0E16148C-3331-48CD-864F-C88C2744591F}" dt="2026-07-14T14:29:25.560" v="11293"/>
          <ac:grpSpMkLst>
            <pc:docMk/>
            <pc:sldMk cId="4294526632" sldId="308"/>
            <ac:grpSpMk id="6" creationId="{274A83D7-934F-9D2B-C232-926369D15952}"/>
          </ac:grpSpMkLst>
        </pc:grpChg>
        <pc:picChg chg="add mod">
          <ac:chgData name="Sievert, Lara S" userId="93af6687-5624-4657-9d1b-50551c919b64" providerId="ADAL" clId="{0E16148C-3331-48CD-864F-C88C2744591F}" dt="2026-07-14T14:29:38.890" v="11298" actId="1076"/>
          <ac:picMkLst>
            <pc:docMk/>
            <pc:sldMk cId="4294526632" sldId="308"/>
            <ac:picMk id="3" creationId="{D59F03FE-403F-9BA0-2788-2F61BF25BA5A}"/>
          </ac:picMkLst>
        </pc:picChg>
        <pc:picChg chg="add mod">
          <ac:chgData name="Sievert, Lara S" userId="93af6687-5624-4657-9d1b-50551c919b64" providerId="ADAL" clId="{0E16148C-3331-48CD-864F-C88C2744591F}" dt="2026-07-14T14:30:09.399" v="11304" actId="1076"/>
          <ac:picMkLst>
            <pc:docMk/>
            <pc:sldMk cId="4294526632" sldId="308"/>
            <ac:picMk id="4" creationId="{8704BC2F-3FFC-EFA4-42D5-52A2C0127BE8}"/>
          </ac:picMkLst>
        </pc:picChg>
        <pc:picChg chg="add mod">
          <ac:chgData name="Sievert, Lara S" userId="93af6687-5624-4657-9d1b-50551c919b64" providerId="ADAL" clId="{0E16148C-3331-48CD-864F-C88C2744591F}" dt="2026-07-14T14:30:19.690" v="11307" actId="1076"/>
          <ac:picMkLst>
            <pc:docMk/>
            <pc:sldMk cId="4294526632" sldId="308"/>
            <ac:picMk id="5" creationId="{77BA8F43-1D8F-85B2-3186-5E4C7054F3BD}"/>
          </ac:picMkLst>
        </pc:picChg>
        <pc:cxnChg chg="mod">
          <ac:chgData name="Sievert, Lara S" userId="93af6687-5624-4657-9d1b-50551c919b64" providerId="ADAL" clId="{0E16148C-3331-48CD-864F-C88C2744591F}" dt="2026-07-14T14:29:25.560" v="11293"/>
          <ac:cxnSpMkLst>
            <pc:docMk/>
            <pc:sldMk cId="4294526632" sldId="308"/>
            <ac:cxnSpMk id="9" creationId="{331B8A02-8650-42D9-6DAA-A75847722B9B}"/>
          </ac:cxnSpMkLst>
        </pc:cxnChg>
      </pc:sldChg>
      <pc:sldChg chg="addSp modSp new mod">
        <pc:chgData name="Sievert, Lara S" userId="93af6687-5624-4657-9d1b-50551c919b64" providerId="ADAL" clId="{0E16148C-3331-48CD-864F-C88C2744591F}" dt="2026-07-14T12:56:15.501" v="10784" actId="20577"/>
        <pc:sldMkLst>
          <pc:docMk/>
          <pc:sldMk cId="4175814486" sldId="312"/>
        </pc:sldMkLst>
        <pc:spChg chg="add mod">
          <ac:chgData name="Sievert, Lara S" userId="93af6687-5624-4657-9d1b-50551c919b64" providerId="ADAL" clId="{0E16148C-3331-48CD-864F-C88C2744591F}" dt="2026-07-14T12:56:15.501" v="10784" actId="20577"/>
          <ac:spMkLst>
            <pc:docMk/>
            <pc:sldMk cId="4175814486" sldId="312"/>
            <ac:spMk id="4" creationId="{0D1BAA17-3C5F-DEBA-90F4-494975EF315D}"/>
          </ac:spMkLst>
        </pc:spChg>
      </pc:sldChg>
      <pc:sldChg chg="addSp delSp modSp new mod addAnim delAnim modAnim">
        <pc:chgData name="Sievert, Lara S" userId="93af6687-5624-4657-9d1b-50551c919b64" providerId="ADAL" clId="{0E16148C-3331-48CD-864F-C88C2744591F}" dt="2026-07-14T14:19:56.050" v="11157"/>
        <pc:sldMkLst>
          <pc:docMk/>
          <pc:sldMk cId="1549694583" sldId="313"/>
        </pc:sldMkLst>
        <pc:spChg chg="add mod">
          <ac:chgData name="Sievert, Lara S" userId="93af6687-5624-4657-9d1b-50551c919b64" providerId="ADAL" clId="{0E16148C-3331-48CD-864F-C88C2744591F}" dt="2026-07-14T14:07:49.552" v="11127" actId="20577"/>
          <ac:spMkLst>
            <pc:docMk/>
            <pc:sldMk cId="1549694583" sldId="313"/>
            <ac:spMk id="5" creationId="{93A0FD94-072A-4FCC-4593-11052B1255D1}"/>
          </ac:spMkLst>
        </pc:spChg>
        <pc:spChg chg="del mod topLvl">
          <ac:chgData name="Sievert, Lara S" userId="93af6687-5624-4657-9d1b-50551c919b64" providerId="ADAL" clId="{0E16148C-3331-48CD-864F-C88C2744591F}" dt="2026-07-14T13:59:55.504" v="11028" actId="478"/>
          <ac:spMkLst>
            <pc:docMk/>
            <pc:sldMk cId="1549694583" sldId="313"/>
            <ac:spMk id="6" creationId="{253DD9AE-5517-67EB-579B-0E9AC9596104}"/>
          </ac:spMkLst>
        </pc:spChg>
        <pc:spChg chg="mod">
          <ac:chgData name="Sievert, Lara S" userId="93af6687-5624-4657-9d1b-50551c919b64" providerId="ADAL" clId="{0E16148C-3331-48CD-864F-C88C2744591F}" dt="2026-07-14T14:00:05.166" v="11032" actId="14100"/>
          <ac:spMkLst>
            <pc:docMk/>
            <pc:sldMk cId="1549694583" sldId="313"/>
            <ac:spMk id="8" creationId="{AC9AAD31-A4D8-B670-8028-26F94B612C33}"/>
          </ac:spMkLst>
        </pc:spChg>
        <pc:spChg chg="add del mod">
          <ac:chgData name="Sievert, Lara S" userId="93af6687-5624-4657-9d1b-50551c919b64" providerId="ADAL" clId="{0E16148C-3331-48CD-864F-C88C2744591F}" dt="2026-07-14T12:45:48.521" v="10341" actId="478"/>
          <ac:spMkLst>
            <pc:docMk/>
            <pc:sldMk cId="1549694583" sldId="313"/>
            <ac:spMk id="10" creationId="{B9976EBF-F840-A319-FFA9-5794AB091954}"/>
          </ac:spMkLst>
        </pc:spChg>
        <pc:spChg chg="add mod">
          <ac:chgData name="Sievert, Lara S" userId="93af6687-5624-4657-9d1b-50551c919b64" providerId="ADAL" clId="{0E16148C-3331-48CD-864F-C88C2744591F}" dt="2026-07-14T14:03:22.716" v="11073" actId="1076"/>
          <ac:spMkLst>
            <pc:docMk/>
            <pc:sldMk cId="1549694583" sldId="313"/>
            <ac:spMk id="11" creationId="{0D1EBDA2-2346-79F0-101C-5D9867754188}"/>
          </ac:spMkLst>
        </pc:spChg>
        <pc:spChg chg="add mod">
          <ac:chgData name="Sievert, Lara S" userId="93af6687-5624-4657-9d1b-50551c919b64" providerId="ADAL" clId="{0E16148C-3331-48CD-864F-C88C2744591F}" dt="2026-07-14T14:03:27.300" v="11075" actId="1076"/>
          <ac:spMkLst>
            <pc:docMk/>
            <pc:sldMk cId="1549694583" sldId="313"/>
            <ac:spMk id="13" creationId="{6864C33C-610C-8D70-FDE8-67D7B4661ECC}"/>
          </ac:spMkLst>
        </pc:spChg>
        <pc:spChg chg="add mod">
          <ac:chgData name="Sievert, Lara S" userId="93af6687-5624-4657-9d1b-50551c919b64" providerId="ADAL" clId="{0E16148C-3331-48CD-864F-C88C2744591F}" dt="2026-07-14T14:03:59.640" v="11116" actId="1076"/>
          <ac:spMkLst>
            <pc:docMk/>
            <pc:sldMk cId="1549694583" sldId="313"/>
            <ac:spMk id="15" creationId="{8F2A5005-C83E-6DD9-5711-49D3C9850456}"/>
          </ac:spMkLst>
        </pc:spChg>
        <pc:spChg chg="add mod">
          <ac:chgData name="Sievert, Lara S" userId="93af6687-5624-4657-9d1b-50551c919b64" providerId="ADAL" clId="{0E16148C-3331-48CD-864F-C88C2744591F}" dt="2026-07-14T14:04:10.172" v="11121" actId="1076"/>
          <ac:spMkLst>
            <pc:docMk/>
            <pc:sldMk cId="1549694583" sldId="313"/>
            <ac:spMk id="17" creationId="{06E02100-DAD6-2403-5ABA-553285C95BC5}"/>
          </ac:spMkLst>
        </pc:spChg>
        <pc:grpChg chg="add del mod">
          <ac:chgData name="Sievert, Lara S" userId="93af6687-5624-4657-9d1b-50551c919b64" providerId="ADAL" clId="{0E16148C-3331-48CD-864F-C88C2744591F}" dt="2026-07-14T13:59:55.504" v="11028" actId="478"/>
          <ac:grpSpMkLst>
            <pc:docMk/>
            <pc:sldMk cId="1549694583" sldId="313"/>
            <ac:grpSpMk id="3" creationId="{4069F2B3-8F52-9AD2-12D3-15F977DF4334}"/>
          </ac:grpSpMkLst>
        </pc:grpChg>
        <pc:grpChg chg="mod topLvl">
          <ac:chgData name="Sievert, Lara S" userId="93af6687-5624-4657-9d1b-50551c919b64" providerId="ADAL" clId="{0E16148C-3331-48CD-864F-C88C2744591F}" dt="2026-07-14T13:59:59.037" v="11030" actId="1076"/>
          <ac:grpSpMkLst>
            <pc:docMk/>
            <pc:sldMk cId="1549694583" sldId="313"/>
            <ac:grpSpMk id="4" creationId="{F3A79B01-7CE7-5824-DC58-66C0B636DF11}"/>
          </ac:grpSpMkLst>
        </pc:grpChg>
        <pc:cxnChg chg="mod">
          <ac:chgData name="Sievert, Lara S" userId="93af6687-5624-4657-9d1b-50551c919b64" providerId="ADAL" clId="{0E16148C-3331-48CD-864F-C88C2744591F}" dt="2026-07-14T12:32:30.104" v="9562"/>
          <ac:cxnSpMkLst>
            <pc:docMk/>
            <pc:sldMk cId="1549694583" sldId="313"/>
            <ac:cxnSpMk id="7" creationId="{D224076D-E9D0-1410-B8F0-E57F63C9146E}"/>
          </ac:cxnSpMkLst>
        </pc:cxnChg>
      </pc:sldChg>
      <pc:sldChg chg="addSp delSp modSp new mod ord modAnim">
        <pc:chgData name="Sievert, Lara S" userId="93af6687-5624-4657-9d1b-50551c919b64" providerId="ADAL" clId="{0E16148C-3331-48CD-864F-C88C2744591F}" dt="2026-07-14T15:15:42.110" v="12294"/>
        <pc:sldMkLst>
          <pc:docMk/>
          <pc:sldMk cId="3801948933" sldId="314"/>
        </pc:sldMkLst>
        <pc:spChg chg="del mod topLvl">
          <ac:chgData name="Sievert, Lara S" userId="93af6687-5624-4657-9d1b-50551c919b64" providerId="ADAL" clId="{0E16148C-3331-48CD-864F-C88C2744591F}" dt="2026-07-14T14:00:13.960" v="11035" actId="478"/>
          <ac:spMkLst>
            <pc:docMk/>
            <pc:sldMk cId="3801948933" sldId="314"/>
            <ac:spMk id="5" creationId="{AF4861E9-A078-575A-08F0-BD68DE1CCA80}"/>
          </ac:spMkLst>
        </pc:spChg>
        <pc:spChg chg="add mod">
          <ac:chgData name="Sievert, Lara S" userId="93af6687-5624-4657-9d1b-50551c919b64" providerId="ADAL" clId="{0E16148C-3331-48CD-864F-C88C2744591F}" dt="2026-07-14T14:20:38.736" v="11166" actId="20577"/>
          <ac:spMkLst>
            <pc:docMk/>
            <pc:sldMk cId="3801948933" sldId="314"/>
            <ac:spMk id="6" creationId="{098DC72D-1133-C65E-C61C-DF88C7472F4F}"/>
          </ac:spMkLst>
        </pc:spChg>
        <pc:spChg chg="mod">
          <ac:chgData name="Sievert, Lara S" userId="93af6687-5624-4657-9d1b-50551c919b64" providerId="ADAL" clId="{0E16148C-3331-48CD-864F-C88C2744591F}" dt="2026-07-14T14:28:39.647" v="11230" actId="1076"/>
          <ac:spMkLst>
            <pc:docMk/>
            <pc:sldMk cId="3801948933" sldId="314"/>
            <ac:spMk id="8" creationId="{9A062887-1A83-1ECA-33C5-41C99C6BD272}"/>
          </ac:spMkLst>
        </pc:spChg>
        <pc:grpChg chg="add del mod">
          <ac:chgData name="Sievert, Lara S" userId="93af6687-5624-4657-9d1b-50551c919b64" providerId="ADAL" clId="{0E16148C-3331-48CD-864F-C88C2744591F}" dt="2026-07-14T14:00:13.960" v="11035" actId="478"/>
          <ac:grpSpMkLst>
            <pc:docMk/>
            <pc:sldMk cId="3801948933" sldId="314"/>
            <ac:grpSpMk id="3" creationId="{448BAA3C-227F-5C1A-FCA8-4EE26D018DCE}"/>
          </ac:grpSpMkLst>
        </pc:grpChg>
        <pc:grpChg chg="mod topLvl">
          <ac:chgData name="Sievert, Lara S" userId="93af6687-5624-4657-9d1b-50551c919b64" providerId="ADAL" clId="{0E16148C-3331-48CD-864F-C88C2744591F}" dt="2026-07-14T14:00:13.960" v="11035" actId="478"/>
          <ac:grpSpMkLst>
            <pc:docMk/>
            <pc:sldMk cId="3801948933" sldId="314"/>
            <ac:grpSpMk id="4" creationId="{E53BC233-C2F0-6CF5-9EE5-726B92D2D6B8}"/>
          </ac:grpSpMkLst>
        </pc:grpChg>
        <pc:cxnChg chg="mod">
          <ac:chgData name="Sievert, Lara S" userId="93af6687-5624-4657-9d1b-50551c919b64" providerId="ADAL" clId="{0E16148C-3331-48CD-864F-C88C2744591F}" dt="2026-07-14T12:33:04.963" v="9613"/>
          <ac:cxnSpMkLst>
            <pc:docMk/>
            <pc:sldMk cId="3801948933" sldId="314"/>
            <ac:cxnSpMk id="7" creationId="{14B719C9-0D2D-A24A-7D0C-82E9D11BC4ED}"/>
          </ac:cxnSpMkLst>
        </pc:cxnChg>
      </pc:sldChg>
      <pc:sldChg chg="addSp delSp modSp new mod">
        <pc:chgData name="Sievert, Lara S" userId="93af6687-5624-4657-9d1b-50551c919b64" providerId="ADAL" clId="{0E16148C-3331-48CD-864F-C88C2744591F}" dt="2026-07-14T23:12:39.812" v="15694" actId="20577"/>
        <pc:sldMkLst>
          <pc:docMk/>
          <pc:sldMk cId="3598033542" sldId="315"/>
        </pc:sldMkLst>
        <pc:spChg chg="mod">
          <ac:chgData name="Sievert, Lara S" userId="93af6687-5624-4657-9d1b-50551c919b64" providerId="ADAL" clId="{0E16148C-3331-48CD-864F-C88C2744591F}" dt="2026-07-14T16:55:55.302" v="13235" actId="20577"/>
          <ac:spMkLst>
            <pc:docMk/>
            <pc:sldMk cId="3598033542" sldId="315"/>
            <ac:spMk id="5" creationId="{EB9EAC19-BF34-7163-62F3-C25BF3CFE8BD}"/>
          </ac:spMkLst>
        </pc:spChg>
        <pc:spChg chg="add mod">
          <ac:chgData name="Sievert, Lara S" userId="93af6687-5624-4657-9d1b-50551c919b64" providerId="ADAL" clId="{0E16148C-3331-48CD-864F-C88C2744591F}" dt="2026-07-14T15:14:12.841" v="12285" actId="14100"/>
          <ac:spMkLst>
            <pc:docMk/>
            <pc:sldMk cId="3598033542" sldId="315"/>
            <ac:spMk id="6" creationId="{5CD42244-D1FB-8FE8-0FFE-058D2F253358}"/>
          </ac:spMkLst>
        </pc:spChg>
        <pc:spChg chg="add mod">
          <ac:chgData name="Sievert, Lara S" userId="93af6687-5624-4657-9d1b-50551c919b64" providerId="ADAL" clId="{0E16148C-3331-48CD-864F-C88C2744591F}" dt="2026-07-14T15:08:55.650" v="12225" actId="1076"/>
          <ac:spMkLst>
            <pc:docMk/>
            <pc:sldMk cId="3598033542" sldId="315"/>
            <ac:spMk id="7" creationId="{5AF51D49-818E-EB61-4C49-DA4BA2C35C2F}"/>
          </ac:spMkLst>
        </pc:spChg>
        <pc:spChg chg="add mod">
          <ac:chgData name="Sievert, Lara S" userId="93af6687-5624-4657-9d1b-50551c919b64" providerId="ADAL" clId="{0E16148C-3331-48CD-864F-C88C2744591F}" dt="2026-07-14T23:12:39.812" v="15694" actId="20577"/>
          <ac:spMkLst>
            <pc:docMk/>
            <pc:sldMk cId="3598033542" sldId="315"/>
            <ac:spMk id="8" creationId="{A0809ED6-846B-C36E-BD18-A33AC213160E}"/>
          </ac:spMkLst>
        </pc:spChg>
        <pc:spChg chg="add del mod">
          <ac:chgData name="Sievert, Lara S" userId="93af6687-5624-4657-9d1b-50551c919b64" providerId="ADAL" clId="{0E16148C-3331-48CD-864F-C88C2744591F}" dt="2026-07-14T15:08:35.799" v="12218" actId="478"/>
          <ac:spMkLst>
            <pc:docMk/>
            <pc:sldMk cId="3598033542" sldId="315"/>
            <ac:spMk id="9" creationId="{4A2BC4D5-0F84-910D-0991-B766900CC5E7}"/>
          </ac:spMkLst>
        </pc:spChg>
        <pc:spChg chg="add mod">
          <ac:chgData name="Sievert, Lara S" userId="93af6687-5624-4657-9d1b-50551c919b64" providerId="ADAL" clId="{0E16148C-3331-48CD-864F-C88C2744591F}" dt="2026-07-14T15:09:02.249" v="12226" actId="1076"/>
          <ac:spMkLst>
            <pc:docMk/>
            <pc:sldMk cId="3598033542" sldId="315"/>
            <ac:spMk id="11" creationId="{0DC28D65-C4A2-6FAF-E617-057F7FECC710}"/>
          </ac:spMkLst>
        </pc:spChg>
        <pc:spChg chg="add del mod">
          <ac:chgData name="Sievert, Lara S" userId="93af6687-5624-4657-9d1b-50551c919b64" providerId="ADAL" clId="{0E16148C-3331-48CD-864F-C88C2744591F}" dt="2026-07-14T15:11:26.491" v="12262" actId="478"/>
          <ac:spMkLst>
            <pc:docMk/>
            <pc:sldMk cId="3598033542" sldId="315"/>
            <ac:spMk id="12" creationId="{BA3B77FE-353F-D885-617E-65E07D04EDFA}"/>
          </ac:spMkLst>
        </pc:spChg>
        <pc:spChg chg="add mod">
          <ac:chgData name="Sievert, Lara S" userId="93af6687-5624-4657-9d1b-50551c919b64" providerId="ADAL" clId="{0E16148C-3331-48CD-864F-C88C2744591F}" dt="2026-07-14T15:11:31.304" v="12263" actId="1076"/>
          <ac:spMkLst>
            <pc:docMk/>
            <pc:sldMk cId="3598033542" sldId="315"/>
            <ac:spMk id="14" creationId="{B4C6FBB5-872C-6572-D68D-9F64ED088A1C}"/>
          </ac:spMkLst>
        </pc:spChg>
        <pc:grpChg chg="add mod">
          <ac:chgData name="Sievert, Lara S" userId="93af6687-5624-4657-9d1b-50551c919b64" providerId="ADAL" clId="{0E16148C-3331-48CD-864F-C88C2744591F}" dt="2026-07-14T14:31:18.750" v="11317"/>
          <ac:grpSpMkLst>
            <pc:docMk/>
            <pc:sldMk cId="3598033542" sldId="315"/>
            <ac:grpSpMk id="3" creationId="{F89F51D5-A815-C04E-D4F7-900CCD146FFD}"/>
          </ac:grpSpMkLst>
        </pc:grpChg>
        <pc:cxnChg chg="mod">
          <ac:chgData name="Sievert, Lara S" userId="93af6687-5624-4657-9d1b-50551c919b64" providerId="ADAL" clId="{0E16148C-3331-48CD-864F-C88C2744591F}" dt="2026-07-14T14:31:18.750" v="11317"/>
          <ac:cxnSpMkLst>
            <pc:docMk/>
            <pc:sldMk cId="3598033542" sldId="315"/>
            <ac:cxnSpMk id="4" creationId="{FEC89BCA-FBDA-11FD-3085-6A56964A997A}"/>
          </ac:cxnSpMkLst>
        </pc:cxnChg>
      </pc:sldChg>
      <pc:sldChg chg="addSp delSp modSp new mod ord modAnim">
        <pc:chgData name="Sievert, Lara S" userId="93af6687-5624-4657-9d1b-50551c919b64" providerId="ADAL" clId="{0E16148C-3331-48CD-864F-C88C2744591F}" dt="2026-07-14T23:16:31.207" v="15906"/>
        <pc:sldMkLst>
          <pc:docMk/>
          <pc:sldMk cId="1125773909" sldId="316"/>
        </pc:sldMkLst>
        <pc:spChg chg="mod">
          <ac:chgData name="Sievert, Lara S" userId="93af6687-5624-4657-9d1b-50551c919b64" providerId="ADAL" clId="{0E16148C-3331-48CD-864F-C88C2744591F}" dt="2026-07-14T16:54:29.556" v="13155" actId="14100"/>
          <ac:spMkLst>
            <pc:docMk/>
            <pc:sldMk cId="1125773909" sldId="316"/>
            <ac:spMk id="5" creationId="{2FD31E56-C04D-9542-67F9-8B0481F8767C}"/>
          </ac:spMkLst>
        </pc:spChg>
        <pc:spChg chg="add mod">
          <ac:chgData name="Sievert, Lara S" userId="93af6687-5624-4657-9d1b-50551c919b64" providerId="ADAL" clId="{0E16148C-3331-48CD-864F-C88C2744591F}" dt="2026-07-14T18:03:31.225" v="13872" actId="14100"/>
          <ac:spMkLst>
            <pc:docMk/>
            <pc:sldMk cId="1125773909" sldId="316"/>
            <ac:spMk id="11" creationId="{9280D52F-AAA7-3BCE-8F4F-760B64153EBD}"/>
          </ac:spMkLst>
        </pc:spChg>
        <pc:grpChg chg="add mod">
          <ac:chgData name="Sievert, Lara S" userId="93af6687-5624-4657-9d1b-50551c919b64" providerId="ADAL" clId="{0E16148C-3331-48CD-864F-C88C2744591F}" dt="2026-07-14T16:54:11.418" v="13120"/>
          <ac:grpSpMkLst>
            <pc:docMk/>
            <pc:sldMk cId="1125773909" sldId="316"/>
            <ac:grpSpMk id="3" creationId="{5B8DB44D-0C84-E6A5-80D9-853E744C9E64}"/>
          </ac:grpSpMkLst>
        </pc:grpChg>
        <pc:picChg chg="add mod modCrop">
          <ac:chgData name="Sievert, Lara S" userId="93af6687-5624-4657-9d1b-50551c919b64" providerId="ADAL" clId="{0E16148C-3331-48CD-864F-C88C2744591F}" dt="2026-07-14T18:03:03.264" v="13846" actId="1076"/>
          <ac:picMkLst>
            <pc:docMk/>
            <pc:sldMk cId="1125773909" sldId="316"/>
            <ac:picMk id="6" creationId="{1652CA07-94D5-3F82-E848-1B2D5705DA33}"/>
          </ac:picMkLst>
        </pc:picChg>
        <pc:picChg chg="add del mod modCrop">
          <ac:chgData name="Sievert, Lara S" userId="93af6687-5624-4657-9d1b-50551c919b64" providerId="ADAL" clId="{0E16148C-3331-48CD-864F-C88C2744591F}" dt="2026-07-14T18:01:39.344" v="13824" actId="478"/>
          <ac:picMkLst>
            <pc:docMk/>
            <pc:sldMk cId="1125773909" sldId="316"/>
            <ac:picMk id="8" creationId="{4486E917-C995-20A8-3FBF-A82229AD2906}"/>
          </ac:picMkLst>
        </pc:picChg>
        <pc:picChg chg="add mod modCrop">
          <ac:chgData name="Sievert, Lara S" userId="93af6687-5624-4657-9d1b-50551c919b64" providerId="ADAL" clId="{0E16148C-3331-48CD-864F-C88C2744591F}" dt="2026-07-14T18:02:58.795" v="13845" actId="1076"/>
          <ac:picMkLst>
            <pc:docMk/>
            <pc:sldMk cId="1125773909" sldId="316"/>
            <ac:picMk id="10" creationId="{1842ADDE-6AB5-A2A2-596E-C9A9CD74968B}"/>
          </ac:picMkLst>
        </pc:picChg>
        <pc:cxnChg chg="mod">
          <ac:chgData name="Sievert, Lara S" userId="93af6687-5624-4657-9d1b-50551c919b64" providerId="ADAL" clId="{0E16148C-3331-48CD-864F-C88C2744591F}" dt="2026-07-14T16:54:11.418" v="13120"/>
          <ac:cxnSpMkLst>
            <pc:docMk/>
            <pc:sldMk cId="1125773909" sldId="316"/>
            <ac:cxnSpMk id="4" creationId="{0794E40E-A69F-C017-EBEF-008879A2CAD5}"/>
          </ac:cxnSpMkLst>
        </pc:cxnChg>
      </pc:sldChg>
      <pc:sldChg chg="addSp modSp add mod modAnim">
        <pc:chgData name="Sievert, Lara S" userId="93af6687-5624-4657-9d1b-50551c919b64" providerId="ADAL" clId="{0E16148C-3331-48CD-864F-C88C2744591F}" dt="2026-07-14T17:37:14.308" v="13747"/>
        <pc:sldMkLst>
          <pc:docMk/>
          <pc:sldMk cId="278916063" sldId="317"/>
        </pc:sldMkLst>
        <pc:spChg chg="mod">
          <ac:chgData name="Sievert, Lara S" userId="93af6687-5624-4657-9d1b-50551c919b64" providerId="ADAL" clId="{0E16148C-3331-48CD-864F-C88C2744591F}" dt="2026-07-14T16:55:16.987" v="13227" actId="14100"/>
          <ac:spMkLst>
            <pc:docMk/>
            <pc:sldMk cId="278916063" sldId="317"/>
            <ac:spMk id="5" creationId="{AB3BFEC7-A64B-4F08-93CA-C6B0951E3777}"/>
          </ac:spMkLst>
        </pc:spChg>
        <pc:picChg chg="add mod">
          <ac:chgData name="Sievert, Lara S" userId="93af6687-5624-4657-9d1b-50551c919b64" providerId="ADAL" clId="{0E16148C-3331-48CD-864F-C88C2744591F}" dt="2026-07-14T16:57:00.357" v="13249" actId="1076"/>
          <ac:picMkLst>
            <pc:docMk/>
            <pc:sldMk cId="278916063" sldId="317"/>
            <ac:picMk id="22" creationId="{AB528FF4-58AE-A97F-52EE-7B8A5F924B95}"/>
          </ac:picMkLst>
        </pc:picChg>
        <pc:picChg chg="add mod">
          <ac:chgData name="Sievert, Lara S" userId="93af6687-5624-4657-9d1b-50551c919b64" providerId="ADAL" clId="{0E16148C-3331-48CD-864F-C88C2744591F}" dt="2026-07-14T16:56:55.117" v="13248" actId="1076"/>
          <ac:picMkLst>
            <pc:docMk/>
            <pc:sldMk cId="278916063" sldId="317"/>
            <ac:picMk id="24" creationId="{FD8AA83E-706A-B0BF-B00B-5FC968880059}"/>
          </ac:picMkLst>
        </pc:picChg>
      </pc:sldChg>
      <pc:sldChg chg="addSp delSp modSp new mod">
        <pc:chgData name="Sievert, Lara S" userId="93af6687-5624-4657-9d1b-50551c919b64" providerId="ADAL" clId="{0E16148C-3331-48CD-864F-C88C2744591F}" dt="2026-07-14T23:15:25.775" v="15901" actId="478"/>
        <pc:sldMkLst>
          <pc:docMk/>
          <pc:sldMk cId="1805095026" sldId="318"/>
        </pc:sldMkLst>
        <pc:spChg chg="mod">
          <ac:chgData name="Sievert, Lara S" userId="93af6687-5624-4657-9d1b-50551c919b64" providerId="ADAL" clId="{0E16148C-3331-48CD-864F-C88C2744591F}" dt="2026-07-14T23:15:19.088" v="15900" actId="1076"/>
          <ac:spMkLst>
            <pc:docMk/>
            <pc:sldMk cId="1805095026" sldId="318"/>
            <ac:spMk id="2" creationId="{955B89AE-F615-FFD0-A1A0-9F264EC36961}"/>
          </ac:spMkLst>
        </pc:spChg>
        <pc:spChg chg="mod">
          <ac:chgData name="Sievert, Lara S" userId="93af6687-5624-4657-9d1b-50551c919b64" providerId="ADAL" clId="{0E16148C-3331-48CD-864F-C88C2744591F}" dt="2026-07-14T17:32:16.221" v="13743" actId="14100"/>
          <ac:spMkLst>
            <pc:docMk/>
            <pc:sldMk cId="1805095026" sldId="318"/>
            <ac:spMk id="5" creationId="{60752EA3-3941-7452-25BA-26A7843126C2}"/>
          </ac:spMkLst>
        </pc:spChg>
        <pc:spChg chg="add del mod">
          <ac:chgData name="Sievert, Lara S" userId="93af6687-5624-4657-9d1b-50551c919b64" providerId="ADAL" clId="{0E16148C-3331-48CD-864F-C88C2744591F}" dt="2026-07-14T22:52:21.728" v="14451" actId="478"/>
          <ac:spMkLst>
            <pc:docMk/>
            <pc:sldMk cId="1805095026" sldId="318"/>
            <ac:spMk id="12" creationId="{2514B400-FE40-AC13-4369-D7A4DCE69C14}"/>
          </ac:spMkLst>
        </pc:spChg>
        <pc:spChg chg="add del mod">
          <ac:chgData name="Sievert, Lara S" userId="93af6687-5624-4657-9d1b-50551c919b64" providerId="ADAL" clId="{0E16148C-3331-48CD-864F-C88C2744591F}" dt="2026-07-14T23:15:25.775" v="15901" actId="478"/>
          <ac:spMkLst>
            <pc:docMk/>
            <pc:sldMk cId="1805095026" sldId="318"/>
            <ac:spMk id="14" creationId="{674D8AEF-35A9-C099-9956-D8030FF258CB}"/>
          </ac:spMkLst>
        </pc:spChg>
        <pc:spChg chg="add mod">
          <ac:chgData name="Sievert, Lara S" userId="93af6687-5624-4657-9d1b-50551c919b64" providerId="ADAL" clId="{0E16148C-3331-48CD-864F-C88C2744591F}" dt="2026-07-14T22:55:30.639" v="14694" actId="1076"/>
          <ac:spMkLst>
            <pc:docMk/>
            <pc:sldMk cId="1805095026" sldId="318"/>
            <ac:spMk id="15" creationId="{F4B9DA57-FE56-6EB7-33CF-C7862670C321}"/>
          </ac:spMkLst>
        </pc:spChg>
        <pc:spChg chg="add mod">
          <ac:chgData name="Sievert, Lara S" userId="93af6687-5624-4657-9d1b-50551c919b64" providerId="ADAL" clId="{0E16148C-3331-48CD-864F-C88C2744591F}" dt="2026-07-14T23:14:33.322" v="15898" actId="1076"/>
          <ac:spMkLst>
            <pc:docMk/>
            <pc:sldMk cId="1805095026" sldId="318"/>
            <ac:spMk id="16" creationId="{7158DE47-116B-6B91-F508-375AA5AC7BFB}"/>
          </ac:spMkLst>
        </pc:spChg>
        <pc:spChg chg="add mod">
          <ac:chgData name="Sievert, Lara S" userId="93af6687-5624-4657-9d1b-50551c919b64" providerId="ADAL" clId="{0E16148C-3331-48CD-864F-C88C2744591F}" dt="2026-07-14T23:14:44.529" v="15899" actId="1076"/>
          <ac:spMkLst>
            <pc:docMk/>
            <pc:sldMk cId="1805095026" sldId="318"/>
            <ac:spMk id="17" creationId="{37A5AA2A-9152-DD3B-CDA4-1B797EC33293}"/>
          </ac:spMkLst>
        </pc:spChg>
        <pc:grpChg chg="add mod">
          <ac:chgData name="Sievert, Lara S" userId="93af6687-5624-4657-9d1b-50551c919b64" providerId="ADAL" clId="{0E16148C-3331-48CD-864F-C88C2744591F}" dt="2026-07-14T17:32:09.413" v="13726"/>
          <ac:grpSpMkLst>
            <pc:docMk/>
            <pc:sldMk cId="1805095026" sldId="318"/>
            <ac:grpSpMk id="3" creationId="{F42AE4D9-FD49-484B-BABF-A300D7DB5B89}"/>
          </ac:grpSpMkLst>
        </pc:grpChg>
        <pc:picChg chg="add del mod">
          <ac:chgData name="Sievert, Lara S" userId="93af6687-5624-4657-9d1b-50551c919b64" providerId="ADAL" clId="{0E16148C-3331-48CD-864F-C88C2744591F}" dt="2026-07-14T22:08:29.912" v="13931" actId="478"/>
          <ac:picMkLst>
            <pc:docMk/>
            <pc:sldMk cId="1805095026" sldId="318"/>
            <ac:picMk id="7" creationId="{F839A4B7-B984-CD68-E770-3B55EA7EF215}"/>
          </ac:picMkLst>
        </pc:picChg>
        <pc:picChg chg="add del mod">
          <ac:chgData name="Sievert, Lara S" userId="93af6687-5624-4657-9d1b-50551c919b64" providerId="ADAL" clId="{0E16148C-3331-48CD-864F-C88C2744591F}" dt="2026-07-14T22:13:06.578" v="13938" actId="478"/>
          <ac:picMkLst>
            <pc:docMk/>
            <pc:sldMk cId="1805095026" sldId="318"/>
            <ac:picMk id="9" creationId="{B6C9843C-807B-B4A4-7772-C4106F4B3ED0}"/>
          </ac:picMkLst>
        </pc:picChg>
        <pc:picChg chg="add mod">
          <ac:chgData name="Sievert, Lara S" userId="93af6687-5624-4657-9d1b-50551c919b64" providerId="ADAL" clId="{0E16148C-3331-48CD-864F-C88C2744591F}" dt="2026-07-14T22:55:32.286" v="14695" actId="1076"/>
          <ac:picMkLst>
            <pc:docMk/>
            <pc:sldMk cId="1805095026" sldId="318"/>
            <ac:picMk id="11" creationId="{689D2E67-2359-B8DB-AFB4-3A6DBE5CB364}"/>
          </ac:picMkLst>
        </pc:picChg>
        <pc:cxnChg chg="mod">
          <ac:chgData name="Sievert, Lara S" userId="93af6687-5624-4657-9d1b-50551c919b64" providerId="ADAL" clId="{0E16148C-3331-48CD-864F-C88C2744591F}" dt="2026-07-14T17:32:09.413" v="13726"/>
          <ac:cxnSpMkLst>
            <pc:docMk/>
            <pc:sldMk cId="1805095026" sldId="318"/>
            <ac:cxnSpMk id="4" creationId="{D391C5AE-06D9-DE2C-8FCE-6856BB879A55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5C3214-3460-BA68-006C-D13D03789F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E7397-C72B-3C4F-61DC-0EF5387F1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F1A27-509D-4AF3-93CA-46661B806F45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8E46F-DF0D-052C-EBEB-D94C81E6D5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22D934-75D6-C1A8-AF38-0FB7AD298D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21CA7-6956-48AB-9738-30BBA31FCD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29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A4861-866F-4EEF-BE1C-CB45EF6F98A5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0204F-0782-400C-8E96-7AAC218040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25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448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988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34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738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312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619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60204F-0782-400C-8E96-7AAC218040A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36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F35D4-7387-0EB6-C3B7-1FF5ADC19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E4714-7141-DFF9-38C3-DEF1FBFC0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D5085-3C87-ABDA-D968-B12FAD9C9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351A8-0F6D-4ACA-A8F6-56DE56E115D1}" type="datetime1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7F020-F065-7F53-4BC3-9FC5C6FCE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D7B60-8392-8308-599F-293F7AF1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17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0A006-F4ED-FEEA-735D-9316C28D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A95667-B9E1-C6E5-CEA9-41E51309A8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EA6B5-8875-EBA6-697B-B9DBD7632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8D6D3-BB24-4B94-AB47-FC30E6580528}" type="datetime1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486D7-4087-B72F-F2BE-B7B1D935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B22E5-96D4-9121-91DC-2C21BBD0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28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B12268-0AAF-C16F-652E-FEFD8CFDD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B28733-EB1A-0241-EF5E-F1B92CC66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68C44-7D91-B019-979D-6D27F7ADB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AB0D-21EE-4A8E-AB02-3EADB9186341}" type="datetime1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9BE19-FA71-6E55-9812-BB198957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8D784C-8B62-7663-0552-BC6B92811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44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0750-C7E0-1D1B-3EFA-B37CDA9A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3F852-5879-4538-F39C-05F3E8FDE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263E8-4DAD-B77F-B4E1-565F3176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4A8F-5A9D-40E9-99A5-0FD66FAAA26D}" type="datetime1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3B720-0022-B90D-F08C-59C67B344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E3E8D-ECAD-B66C-F03E-1FD5D7E8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94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B8CE6-81EF-B13E-F168-152350EF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A5445-2CCC-9B77-C5BA-D12FBD688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4C758-96E1-2702-4AED-99A3D4C77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5AD0-325B-44B5-BA42-7BF35E6BB04B}" type="datetime1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4A04-3BDA-0829-F4A2-22989DB4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30181-9CFE-5A49-0DE2-F94A70DF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40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496A-1915-6327-CDB2-A13973CFB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B44DB-16EC-D1E7-B63C-59895F5090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91988-AD7C-DD2C-F6D8-4A685EE2F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00C98-C2A0-5DE6-FA72-29570CC1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455F-D429-4B4D-848C-AA74309A42B9}" type="datetime1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9B66-EE8E-2890-C4E2-ED4A9D08F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402D0-CEDC-1126-6CC6-5C7B3BF3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58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4D28C-63A1-1447-B8AE-125E22DC5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499DE-5547-152B-6C6C-EA16B0CE4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68B5C-9987-632E-B3EB-295B4A12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543721-7974-2F03-7F78-CFD94FEFE7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1A7454-4AF4-E05C-F3D4-9BF014382B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33B71B-FAF3-B544-3156-DA681058D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7F525-4688-42EC-8D25-02BC2B334315}" type="datetime1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9FB4BD-9657-FD71-BFFE-48350AEE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A40AC-53D2-066A-79FB-F4480FFB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85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77041-EF80-3FB0-1D18-04D4BEE71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2A3D27-7EA9-6536-2845-2AE71FFC7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69F7-1933-4E1C-836A-CFD0157F80A7}" type="datetime1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6A4FA0-38D3-8C6B-21C2-33F13C383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DB924-BE17-CD7F-22BA-97AA1D61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52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8D9B97-C52F-6929-A095-AC286CA6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CBD96-700B-4850-8955-1A3CCF8B1BA9}" type="datetime1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7D787E-FE0C-37DC-C7AC-3E0057FD3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1A4B-2D7B-D80E-E4ED-EF94B4F8B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0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EBA2-644A-6B41-30AF-0BA7B6D2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A5C31-C3CD-03EB-1B4F-14C8E4B2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407F1F-EC44-56A3-CF7F-4F09A4CE5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435FD-BDF8-3553-4D1A-A158FD1B0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BFCF3-3A66-4F6D-8E6D-81D1B0A94E56}" type="datetime1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66BEA4-A754-F7FC-8A1E-8BA58608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312F3-4EE1-E05F-9A6C-FD8F63D43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18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11E5-B503-7140-5327-FE04FA782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4FF11-7B51-9CA6-B382-12831EB46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C0A112-87DB-E573-ECA7-013977F72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590F5-FD2E-AD72-3CA2-43B74F0C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B0427-9393-4BEC-92F1-A41C30299151}" type="datetime1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6CF33-4AD4-9722-C0B2-7D7E0EED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7927E-222C-2ABF-1A12-6F6E8AC25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60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FF63F8-6F56-F974-EFCB-F35CA3E8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63557-C4C5-B2F8-2E76-F8C3AEFE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71384-163D-6F45-5FD0-A3834D0B0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86EB2-7BAC-48B1-9080-3330F698AD67}" type="datetime1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01243-597F-0380-7BAC-1345445EB5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90DE2-45D0-B52E-A80B-030A6B939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18995D-E9A1-43CC-9ECB-0B3793B94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535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0.png"/><Relationship Id="rId4" Type="http://schemas.openxmlformats.org/officeDocument/2006/relationships/image" Target="../media/image2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8.png"/><Relationship Id="rId7" Type="http://schemas.openxmlformats.org/officeDocument/2006/relationships/image" Target="../media/image5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image" Target="../media/image48.png"/><Relationship Id="rId10" Type="http://schemas.openxmlformats.org/officeDocument/2006/relationships/image" Target="../media/image54.png"/><Relationship Id="rId4" Type="http://schemas.openxmlformats.org/officeDocument/2006/relationships/image" Target="../media/image45.pn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8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614718/contributions/6826563/attachments/3191641/5680420/FCCee_optics_comparison.pdf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0.png"/><Relationship Id="rId4" Type="http://schemas.openxmlformats.org/officeDocument/2006/relationships/image" Target="../media/image7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ome.cern/science/accelerators/future-circular-collider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esearchgate.net/publication/335675789_FCC-ee_The_Lepton_Collider_Future_Circular_Collider_Conceptual_Design_Report_Volume_2" TargetMode="External"/><Relationship Id="rId5" Type="http://schemas.openxmlformats.org/officeDocument/2006/relationships/hyperlink" Target="https://link.springer.com/article/10.1140/epjs/s11734-025-01967-4" TargetMode="External"/><Relationship Id="rId4" Type="http://schemas.openxmlformats.org/officeDocument/2006/relationships/hyperlink" Target="https://indico.cern.ch/event/1614718/contributions/6826563/attachments/3191641/5680420/FCCee_optics_comparison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ds.cern.ch/record/2928194/files/2505.00273v1.pdf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9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hyperlink" Target="https://arxiv.org/pdf/2004.14001" TargetMode="Externa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7AB81E-B248-5B67-1495-CB31F5133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66" y="312597"/>
            <a:ext cx="1935126" cy="5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3FD4D0-B56C-0C09-17B5-986704EA7C23}"/>
              </a:ext>
            </a:extLst>
          </p:cNvPr>
          <p:cNvSpPr txBox="1"/>
          <p:nvPr/>
        </p:nvSpPr>
        <p:spPr>
          <a:xfrm>
            <a:off x="0" y="1094133"/>
            <a:ext cx="12191999" cy="3139321"/>
          </a:xfrm>
          <a:prstGeom prst="rect">
            <a:avLst/>
          </a:prstGeom>
          <a:solidFill>
            <a:srgbClr val="0000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Imperfections Model of the FCC-ee with Corrections and Beam-Beam Effects</a:t>
            </a:r>
          </a:p>
        </p:txBody>
      </p:sp>
      <p:pic>
        <p:nvPicPr>
          <p:cNvPr id="7" name="Picture 6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56B55C58-AD23-33C6-57C4-CE2CADF08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4"/>
          <a:stretch>
            <a:fillRect/>
          </a:stretch>
        </p:blipFill>
        <p:spPr>
          <a:xfrm>
            <a:off x="7348330" y="255769"/>
            <a:ext cx="4734577" cy="6760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CFF3BF-53AF-E7BF-BFE2-3FEF3751BB17}"/>
              </a:ext>
            </a:extLst>
          </p:cNvPr>
          <p:cNvSpPr txBox="1"/>
          <p:nvPr/>
        </p:nvSpPr>
        <p:spPr>
          <a:xfrm>
            <a:off x="524055" y="4395767"/>
            <a:ext cx="5400000" cy="203132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Master’s Thesis Oral Defence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15</a:t>
            </a:r>
            <a:r>
              <a:rPr lang="en-GB" b="1" baseline="30000" dirty="0">
                <a:solidFill>
                  <a:schemeClr val="bg1"/>
                </a:solidFill>
              </a:rPr>
              <a:t>th</a:t>
            </a:r>
            <a:r>
              <a:rPr lang="en-GB" b="1" dirty="0">
                <a:solidFill>
                  <a:schemeClr val="bg1"/>
                </a:solidFill>
              </a:rPr>
              <a:t> July 2026</a:t>
            </a:r>
          </a:p>
          <a:p>
            <a:pPr algn="ctr"/>
            <a:endParaRPr lang="en-GB" b="1" dirty="0">
              <a:solidFill>
                <a:schemeClr val="bg1"/>
              </a:solidFill>
            </a:endParaRP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Lara Sophie Sievert</a:t>
            </a:r>
          </a:p>
          <a:p>
            <a:pPr algn="ctr"/>
            <a:endParaRPr lang="en-GB" b="1" dirty="0">
              <a:solidFill>
                <a:schemeClr val="bg1"/>
              </a:solidFill>
            </a:endParaRP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Imperial College London (Blackett Laboratory) &amp; EPFL (Laboratory of Particle Accelerator Physics)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5C3B86-84E6-4E55-90CF-1C74E7386C6E}"/>
              </a:ext>
            </a:extLst>
          </p:cNvPr>
          <p:cNvSpPr txBox="1"/>
          <p:nvPr/>
        </p:nvSpPr>
        <p:spPr>
          <a:xfrm>
            <a:off x="6267945" y="4395767"/>
            <a:ext cx="5400000" cy="203132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Supervisors: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T. Prebibaj, T. Pieloni, M. Seidel</a:t>
            </a:r>
          </a:p>
          <a:p>
            <a:pPr algn="ctr"/>
            <a:endParaRPr lang="en-GB" b="1" dirty="0">
              <a:solidFill>
                <a:schemeClr val="bg1"/>
              </a:solidFill>
            </a:endParaRP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Many thanks to: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K. André, S. </a:t>
            </a:r>
            <a:r>
              <a:rPr lang="en-GB" b="1" dirty="0" err="1">
                <a:solidFill>
                  <a:schemeClr val="bg1"/>
                </a:solidFill>
              </a:rPr>
              <a:t>Jagabathuni</a:t>
            </a:r>
            <a:r>
              <a:rPr lang="en-GB" b="1" dirty="0">
                <a:solidFill>
                  <a:schemeClr val="bg1"/>
                </a:solidFill>
              </a:rPr>
              <a:t>, W. Herr,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G. Katsanevakis, P. Raimondi, K. </a:t>
            </a:r>
            <a:r>
              <a:rPr lang="en-GB" b="1" dirty="0" err="1">
                <a:solidFill>
                  <a:schemeClr val="bg1"/>
                </a:solidFill>
              </a:rPr>
              <a:t>Skoufaris</a:t>
            </a:r>
            <a:r>
              <a:rPr lang="en-GB" b="1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L. van Riesen-Haupt, Y. Wu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020370-67C0-E4E0-54A4-B0D44B7E0F0F}"/>
              </a:ext>
            </a:extLst>
          </p:cNvPr>
          <p:cNvSpPr txBox="1"/>
          <p:nvPr/>
        </p:nvSpPr>
        <p:spPr>
          <a:xfrm>
            <a:off x="4505213" y="6488668"/>
            <a:ext cx="3181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/>
              <a:t>lara.sievert23@imperial.ac.uk</a:t>
            </a:r>
          </a:p>
        </p:txBody>
      </p:sp>
    </p:spTree>
    <p:extLst>
      <p:ext uri="{BB962C8B-B14F-4D97-AF65-F5344CB8AC3E}">
        <p14:creationId xmlns:p14="http://schemas.microsoft.com/office/powerpoint/2010/main" val="75684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D73044-6F7C-FF3E-3799-B17579F6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10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497B0A-930F-7DE4-9D2D-6FE24B764019}"/>
              </a:ext>
            </a:extLst>
          </p:cNvPr>
          <p:cNvGrpSpPr/>
          <p:nvPr/>
        </p:nvGrpSpPr>
        <p:grpSpPr>
          <a:xfrm>
            <a:off x="166914" y="119477"/>
            <a:ext cx="11850917" cy="494751"/>
            <a:chOff x="166914" y="119477"/>
            <a:chExt cx="11850917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2A3CF8D-0160-4CB1-9CCB-8C60D07F4BE5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6B12199-BDFF-F6BF-E260-3A90213B02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D629FB-903A-3A9E-0AC3-AFE50A8BDA03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007264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II. Imperfections Model of the FCC-ee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A4DF17-69D6-D04F-F86B-B20D6D55785F}"/>
                </a:ext>
              </a:extLst>
            </p:cNvPr>
            <p:cNvSpPr txBox="1"/>
            <p:nvPr/>
          </p:nvSpPr>
          <p:spPr>
            <a:xfrm>
              <a:off x="6911163" y="119477"/>
              <a:ext cx="51066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C. Sensitivity Analysis (Optics)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15DB27-3FDF-79AF-3048-C4A14EED64E3}"/>
                  </a:ext>
                </a:extLst>
              </p:cNvPr>
              <p:cNvSpPr txBox="1"/>
              <p:nvPr/>
            </p:nvSpPr>
            <p:spPr>
              <a:xfrm>
                <a:off x="166913" y="783809"/>
                <a:ext cx="9833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" dirty="0"/>
                  <a:t>Imperfections affecting the </a:t>
                </a:r>
                <a:r>
                  <a:rPr lang="" b="1" dirty="0">
                    <a:solidFill>
                      <a:srgbClr val="0000CD"/>
                    </a:solidFill>
                  </a:rPr>
                  <a:t>optics</a:t>
                </a:r>
                <a:r>
                  <a:rPr lang="" dirty="0"/>
                  <a:t> parameters (such as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" dirty="0"/>
                  <a:t>-function): Sextupole misalignments</a:t>
                </a:r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15DB27-3FDF-79AF-3048-C4A14EED6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13" y="783809"/>
                <a:ext cx="9833429" cy="369332"/>
              </a:xfrm>
              <a:prstGeom prst="rect">
                <a:avLst/>
              </a:prstGeom>
              <a:blipFill>
                <a:blip r:embed="rId5"/>
                <a:stretch>
                  <a:fillRect l="-496" t="-8333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391975-ED06-6960-DA14-465202EB7CE7}"/>
                  </a:ext>
                </a:extLst>
              </p:cNvPr>
              <p:cNvSpPr txBox="1"/>
              <p:nvPr/>
            </p:nvSpPr>
            <p:spPr>
              <a:xfrm>
                <a:off x="3540675" y="5760505"/>
                <a:ext cx="5549863" cy="923330"/>
              </a:xfrm>
              <a:prstGeom prst="rect">
                <a:avLst/>
              </a:prstGeom>
              <a:noFill/>
              <a:ln w="317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AutoNum type="arabicParenR"/>
                </a:pPr>
                <a:r>
                  <a:rPr lang="en-GB" dirty="0">
                    <a:solidFill>
                      <a:srgbClr val="0000CD"/>
                    </a:solidFill>
                  </a:rPr>
                  <a:t>Closed orbit is virtually unaffected</a:t>
                </a:r>
              </a:p>
              <a:p>
                <a:pPr marL="342900" indent="-342900" algn="just">
                  <a:buAutoNum type="arabicParenR"/>
                </a:pPr>
                <a:r>
                  <a:rPr lang="en-GB" dirty="0">
                    <a:solidFill>
                      <a:srgbClr val="0000CD"/>
                    </a:solidFill>
                  </a:rPr>
                  <a:t>Horizontal offset of SS </a:t>
                </a:r>
                <a:r>
                  <a:rPr lang="en-GB" dirty="0" err="1">
                    <a:solidFill>
                      <a:srgbClr val="0000CD"/>
                    </a:solidFill>
                  </a:rPr>
                  <a:t>sextupoles</a:t>
                </a:r>
                <a:r>
                  <a:rPr lang="en-GB" dirty="0">
                    <a:solidFill>
                      <a:srgbClr val="0000CD"/>
                    </a:solidFill>
                  </a:rPr>
                  <a:t> produces more pronounced </a:t>
                </a: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>
                    <a:solidFill>
                      <a:srgbClr val="0000CD"/>
                    </a:solidFill>
                  </a:rPr>
                  <a:t>-beating effects than ARC </a:t>
                </a:r>
                <a:r>
                  <a:rPr lang="en-GB" dirty="0" err="1">
                    <a:solidFill>
                      <a:srgbClr val="0000CD"/>
                    </a:solidFill>
                  </a:rPr>
                  <a:t>sextupoles</a:t>
                </a:r>
                <a:endParaRPr lang="en-GB" dirty="0">
                  <a:solidFill>
                    <a:srgbClr val="0000CD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391975-ED06-6960-DA14-465202EB7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675" y="5760505"/>
                <a:ext cx="5549863" cy="923330"/>
              </a:xfrm>
              <a:prstGeom prst="rect">
                <a:avLst/>
              </a:prstGeom>
              <a:blipFill>
                <a:blip r:embed="rId6"/>
                <a:stretch>
                  <a:fillRect l="-765" t="-2564" r="-1311" b="-8333"/>
                </a:stretch>
              </a:blipFill>
              <a:ln w="317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A1F6B1B2-FCC9-20E9-95FA-27D7D949A6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030"/>
          <a:stretch>
            <a:fillRect/>
          </a:stretch>
        </p:blipFill>
        <p:spPr>
          <a:xfrm>
            <a:off x="6096000" y="1705298"/>
            <a:ext cx="6092371" cy="37572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8A2F3C-729A-A42C-6BBA-A8D0A5BC18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0056"/>
          <a:stretch>
            <a:fillRect/>
          </a:stretch>
        </p:blipFill>
        <p:spPr>
          <a:xfrm>
            <a:off x="0" y="1705298"/>
            <a:ext cx="6089119" cy="375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6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03B0C6-A9C1-1CF5-3F0D-F257535A6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01469EB-E33D-4F64-833A-9E35A61121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0615177"/>
                  </p:ext>
                </p:extLst>
              </p:nvPr>
            </p:nvGraphicFramePr>
            <p:xfrm>
              <a:off x="1351404" y="1007675"/>
              <a:ext cx="9481931" cy="4842649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0296">
                      <a:extLst>
                        <a:ext uri="{9D8B030D-6E8A-4147-A177-3AD203B41FA5}">
                          <a16:colId xmlns:a16="http://schemas.microsoft.com/office/drawing/2014/main" val="4240009117"/>
                        </a:ext>
                      </a:extLst>
                    </a:gridCol>
                    <a:gridCol w="2660206">
                      <a:extLst>
                        <a:ext uri="{9D8B030D-6E8A-4147-A177-3AD203B41FA5}">
                          <a16:colId xmlns:a16="http://schemas.microsoft.com/office/drawing/2014/main" val="1040350268"/>
                        </a:ext>
                      </a:extLst>
                    </a:gridCol>
                    <a:gridCol w="943292">
                      <a:extLst>
                        <a:ext uri="{9D8B030D-6E8A-4147-A177-3AD203B41FA5}">
                          <a16:colId xmlns:a16="http://schemas.microsoft.com/office/drawing/2014/main" val="2784210943"/>
                        </a:ext>
                      </a:extLst>
                    </a:gridCol>
                    <a:gridCol w="941705">
                      <a:extLst>
                        <a:ext uri="{9D8B030D-6E8A-4147-A177-3AD203B41FA5}">
                          <a16:colId xmlns:a16="http://schemas.microsoft.com/office/drawing/2014/main" val="3916076943"/>
                        </a:ext>
                      </a:extLst>
                    </a:gridCol>
                    <a:gridCol w="946468">
                      <a:extLst>
                        <a:ext uri="{9D8B030D-6E8A-4147-A177-3AD203B41FA5}">
                          <a16:colId xmlns:a16="http://schemas.microsoft.com/office/drawing/2014/main" val="4007398570"/>
                        </a:ext>
                      </a:extLst>
                    </a:gridCol>
                    <a:gridCol w="1088898">
                      <a:extLst>
                        <a:ext uri="{9D8B030D-6E8A-4147-A177-3AD203B41FA5}">
                          <a16:colId xmlns:a16="http://schemas.microsoft.com/office/drawing/2014/main" val="2988317355"/>
                        </a:ext>
                      </a:extLst>
                    </a:gridCol>
                    <a:gridCol w="1861066">
                      <a:extLst>
                        <a:ext uri="{9D8B030D-6E8A-4147-A177-3AD203B41FA5}">
                          <a16:colId xmlns:a16="http://schemas.microsoft.com/office/drawing/2014/main" val="1645141905"/>
                        </a:ext>
                      </a:extLst>
                    </a:gridCol>
                  </a:tblGrid>
                  <a:tr h="367478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dirty="0">
                              <a:solidFill>
                                <a:schemeClr val="bg1"/>
                              </a:solidFill>
                            </a:rPr>
                            <a:t>Section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en-GB" dirty="0">
                              <a:solidFill>
                                <a:schemeClr val="bg1"/>
                              </a:solidFill>
                            </a:rPr>
                            <a:t>Element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GB" baseline="0" dirty="0">
                              <a:solidFill>
                                <a:schemeClr val="bg1"/>
                              </a:solidFill>
                            </a:rPr>
                            <a:t>Misalignment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baseline="0"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baseline="0"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baseline="0" dirty="0">
                              <a:solidFill>
                                <a:schemeClr val="bg1"/>
                              </a:solidFill>
                            </a:rPr>
                            <a:t>Rotation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dirty="0">
                              <a:solidFill>
                                <a:schemeClr val="bg1"/>
                              </a:solidFill>
                            </a:rPr>
                            <a:t>Field error (rel.)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7814586"/>
                      </a:ext>
                    </a:extLst>
                  </a:tr>
                  <a:tr h="397565"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x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y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s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l-GR" b="1" baseline="-25000" dirty="0">
                              <a:solidFill>
                                <a:schemeClr val="bg1"/>
                              </a:solidFill>
                            </a:rPr>
                            <a:t>θ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rad)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1347118"/>
                      </a:ext>
                    </a:extLst>
                  </a:tr>
                  <a:tr h="373074">
                    <a:tc rowSpan="4">
                      <a:txBody>
                        <a:bodyPr/>
                        <a:lstStyle/>
                        <a:p>
                          <a:pPr lvl="0" algn="ctr"/>
                          <a:r>
                            <a:rPr lang="en-GB" dirty="0"/>
                            <a:t>ARC</a:t>
                          </a:r>
                        </a:p>
                      </a:txBody>
                      <a:tcPr vert="vert270" anchor="ctr"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Dipole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704572961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Quadrupole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20437409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 err="1"/>
                            <a:t>Sextupole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33837535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Girder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67887413"/>
                      </a:ext>
                    </a:extLst>
                  </a:tr>
                  <a:tr h="373074">
                    <a:tc rowSpan="6">
                      <a:txBody>
                        <a:bodyPr/>
                        <a:lstStyle/>
                        <a:p>
                          <a:pPr lvl="0" algn="ctr"/>
                          <a:r>
                            <a:rPr lang="en-GB" dirty="0"/>
                            <a:t>STRAIGHT SECTION</a:t>
                          </a:r>
                        </a:p>
                      </a:txBody>
                      <a:tcPr vert="vert270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IR Dipole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70533384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TR Dipole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7505397"/>
                      </a:ext>
                    </a:extLst>
                  </a:tr>
                  <a:tr h="271716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FD Quadrupole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5382287"/>
                      </a:ext>
                    </a:extLst>
                  </a:tr>
                  <a:tr h="304677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FF </a:t>
                          </a:r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Quadrupole (excl. FD)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6597491"/>
                      </a:ext>
                    </a:extLst>
                  </a:tr>
                  <a:tr h="359893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TR </a:t>
                          </a:r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Quadrupole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1082095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FF </a:t>
                          </a:r>
                          <a:r>
                            <a:rPr lang="en-GB" dirty="0" err="1">
                              <a:sym typeface="Wingdings" panose="05000000000000000000" pitchFamily="2" charset="2"/>
                            </a:rPr>
                            <a:t>Sextupole</a:t>
                          </a:r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 (incl. CS)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: 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5641692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BPM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320056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01469EB-E33D-4F64-833A-9E35A61121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0615177"/>
                  </p:ext>
                </p:extLst>
              </p:nvPr>
            </p:nvGraphicFramePr>
            <p:xfrm>
              <a:off x="1351404" y="1007675"/>
              <a:ext cx="9481931" cy="4842649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0296">
                      <a:extLst>
                        <a:ext uri="{9D8B030D-6E8A-4147-A177-3AD203B41FA5}">
                          <a16:colId xmlns:a16="http://schemas.microsoft.com/office/drawing/2014/main" val="4240009117"/>
                        </a:ext>
                      </a:extLst>
                    </a:gridCol>
                    <a:gridCol w="2660206">
                      <a:extLst>
                        <a:ext uri="{9D8B030D-6E8A-4147-A177-3AD203B41FA5}">
                          <a16:colId xmlns:a16="http://schemas.microsoft.com/office/drawing/2014/main" val="1040350268"/>
                        </a:ext>
                      </a:extLst>
                    </a:gridCol>
                    <a:gridCol w="943292">
                      <a:extLst>
                        <a:ext uri="{9D8B030D-6E8A-4147-A177-3AD203B41FA5}">
                          <a16:colId xmlns:a16="http://schemas.microsoft.com/office/drawing/2014/main" val="2784210943"/>
                        </a:ext>
                      </a:extLst>
                    </a:gridCol>
                    <a:gridCol w="941705">
                      <a:extLst>
                        <a:ext uri="{9D8B030D-6E8A-4147-A177-3AD203B41FA5}">
                          <a16:colId xmlns:a16="http://schemas.microsoft.com/office/drawing/2014/main" val="3916076943"/>
                        </a:ext>
                      </a:extLst>
                    </a:gridCol>
                    <a:gridCol w="946468">
                      <a:extLst>
                        <a:ext uri="{9D8B030D-6E8A-4147-A177-3AD203B41FA5}">
                          <a16:colId xmlns:a16="http://schemas.microsoft.com/office/drawing/2014/main" val="4007398570"/>
                        </a:ext>
                      </a:extLst>
                    </a:gridCol>
                    <a:gridCol w="1088898">
                      <a:extLst>
                        <a:ext uri="{9D8B030D-6E8A-4147-A177-3AD203B41FA5}">
                          <a16:colId xmlns:a16="http://schemas.microsoft.com/office/drawing/2014/main" val="2988317355"/>
                        </a:ext>
                      </a:extLst>
                    </a:gridCol>
                    <a:gridCol w="1861066">
                      <a:extLst>
                        <a:ext uri="{9D8B030D-6E8A-4147-A177-3AD203B41FA5}">
                          <a16:colId xmlns:a16="http://schemas.microsoft.com/office/drawing/2014/main" val="1645141905"/>
                        </a:ext>
                      </a:extLst>
                    </a:gridCol>
                  </a:tblGrid>
                  <a:tr h="367478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dirty="0">
                              <a:solidFill>
                                <a:schemeClr val="bg1"/>
                              </a:solidFill>
                            </a:rPr>
                            <a:t>Section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en-GB" dirty="0">
                              <a:solidFill>
                                <a:schemeClr val="bg1"/>
                              </a:solidFill>
                            </a:rPr>
                            <a:t>Element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GB" baseline="0" dirty="0">
                              <a:solidFill>
                                <a:schemeClr val="bg1"/>
                              </a:solidFill>
                            </a:rPr>
                            <a:t>Misalignment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baseline="0"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baseline="0"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baseline="0" dirty="0">
                              <a:solidFill>
                                <a:schemeClr val="bg1"/>
                              </a:solidFill>
                            </a:rPr>
                            <a:t>Rotation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dirty="0">
                              <a:solidFill>
                                <a:schemeClr val="bg1"/>
                              </a:solidFill>
                            </a:rPr>
                            <a:t>Field error (rel.)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7814586"/>
                      </a:ext>
                    </a:extLst>
                  </a:tr>
                  <a:tr h="397565"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x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y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s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b="1" dirty="0">
                              <a:solidFill>
                                <a:schemeClr val="bg1"/>
                              </a:solidFill>
                            </a:rPr>
                            <a:t>σ</a:t>
                          </a:r>
                          <a:r>
                            <a:rPr lang="el-GR" b="1" baseline="-25000" dirty="0">
                              <a:solidFill>
                                <a:schemeClr val="bg1"/>
                              </a:solidFill>
                            </a:rPr>
                            <a:t>θ</a:t>
                          </a:r>
                          <a:r>
                            <a:rPr lang="en-GB" b="1" baseline="-25000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(</a:t>
                          </a:r>
                          <a:r>
                            <a:rPr lang="el-GR" b="1" baseline="0" dirty="0">
                              <a:solidFill>
                                <a:schemeClr val="bg1"/>
                              </a:solidFill>
                            </a:rPr>
                            <a:t>μ</a:t>
                          </a:r>
                          <a:r>
                            <a:rPr lang="en-GB" b="1" baseline="0" dirty="0">
                              <a:solidFill>
                                <a:schemeClr val="bg1"/>
                              </a:solidFill>
                            </a:rPr>
                            <a:t>rad)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CD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solidFill>
                          <a:srgbClr val="0000C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1347118"/>
                      </a:ext>
                    </a:extLst>
                  </a:tr>
                  <a:tr h="373074">
                    <a:tc rowSpan="4">
                      <a:txBody>
                        <a:bodyPr/>
                        <a:lstStyle/>
                        <a:p>
                          <a:pPr lvl="0" algn="ctr"/>
                          <a:r>
                            <a:rPr lang="en-GB" dirty="0"/>
                            <a:t>ARC</a:t>
                          </a:r>
                        </a:p>
                      </a:txBody>
                      <a:tcPr vert="vert270" anchor="ctr"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Dipole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409150" t="-213115" r="-654" b="-10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4572961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Quadrupole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313115" r="-654" b="-9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20437409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 err="1"/>
                            <a:t>Sextupole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413115" r="-654" b="-8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3837535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Girder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67887413"/>
                      </a:ext>
                    </a:extLst>
                  </a:tr>
                  <a:tr h="373074">
                    <a:tc rowSpan="6">
                      <a:txBody>
                        <a:bodyPr/>
                        <a:lstStyle/>
                        <a:p>
                          <a:pPr lvl="0" algn="ctr"/>
                          <a:r>
                            <a:rPr lang="en-GB" dirty="0"/>
                            <a:t>STRAIGHT SECTION</a:t>
                          </a:r>
                        </a:p>
                      </a:txBody>
                      <a:tcPr vert="vert270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IR Dipole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614754" r="-654" b="-6229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0533384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TR Dipole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714754" r="-654" b="-5229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37505397"/>
                      </a:ext>
                    </a:extLst>
                  </a:tr>
                  <a:tr h="368808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FD Quadrupole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814754" r="-654" b="-4229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5382287"/>
                      </a:ext>
                    </a:extLst>
                  </a:tr>
                  <a:tr h="365760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FF </a:t>
                          </a:r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Quadrupole (excl. FD)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930000" r="-654" b="-33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597491"/>
                      </a:ext>
                    </a:extLst>
                  </a:tr>
                  <a:tr h="365760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TR </a:t>
                          </a:r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Quadrupole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1030000" r="-654" b="-23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1082095"/>
                      </a:ext>
                    </a:extLst>
                  </a:tr>
                  <a:tr h="373074">
                    <a:tc vMerge="1">
                      <a:txBody>
                        <a:bodyPr/>
                        <a:lstStyle/>
                        <a:p>
                          <a:pPr lvl="0" algn="ctr"/>
                          <a:endParaRPr lang="en-GB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FF </a:t>
                          </a:r>
                          <a:r>
                            <a:rPr lang="en-GB" dirty="0" err="1">
                              <a:sym typeface="Wingdings" panose="05000000000000000000" pitchFamily="2" charset="2"/>
                            </a:rPr>
                            <a:t>Sextupole</a:t>
                          </a:r>
                          <a:r>
                            <a:rPr lang="en-GB" dirty="0">
                              <a:sym typeface="Wingdings" panose="05000000000000000000" pitchFamily="2" charset="2"/>
                            </a:rPr>
                            <a:t> (incl. CS)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>
                        <a:blipFill>
                          <a:blip r:embed="rId2"/>
                          <a:stretch>
                            <a:fillRect l="-409150" t="-1111475" r="-654" b="-1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5641692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dirty="0"/>
                            <a:t>BPM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–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3200560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848A4892-5D74-A319-6B1B-B7AAC157B1D8}"/>
              </a:ext>
            </a:extLst>
          </p:cNvPr>
          <p:cNvGrpSpPr/>
          <p:nvPr/>
        </p:nvGrpSpPr>
        <p:grpSpPr>
          <a:xfrm>
            <a:off x="166914" y="119477"/>
            <a:ext cx="11907710" cy="494751"/>
            <a:chOff x="166914" y="119477"/>
            <a:chExt cx="11907710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EA5264-31BC-1D31-1683-3B38F86BB07D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A53789B-4F3C-EC29-8EAC-FC6F6B6E3A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73DC9E-AC49-967E-4CD6-54FB67F95BCD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007264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II. Imperfections Model of the FCC-ee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CCEB21-574A-BF0B-2B73-F501B6845A18}"/>
                </a:ext>
              </a:extLst>
            </p:cNvPr>
            <p:cNvSpPr txBox="1"/>
            <p:nvPr/>
          </p:nvSpPr>
          <p:spPr>
            <a:xfrm>
              <a:off x="8791871" y="119477"/>
              <a:ext cx="328275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D. Error Tolerances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57DBF8B-9AC3-1C34-3949-3A995618C7A8}"/>
              </a:ext>
            </a:extLst>
          </p:cNvPr>
          <p:cNvSpPr txBox="1"/>
          <p:nvPr/>
        </p:nvSpPr>
        <p:spPr>
          <a:xfrm>
            <a:off x="1807025" y="6134995"/>
            <a:ext cx="8570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IR = Interaction Region	TR = Technical Region	FD = Final Doublet </a:t>
            </a:r>
          </a:p>
          <a:p>
            <a:r>
              <a:rPr lang="en-GB" dirty="0"/>
              <a:t>FF = Final Focussing 	CS = Crab </a:t>
            </a:r>
            <a:r>
              <a:rPr lang="en-GB" dirty="0" err="1"/>
              <a:t>Sextupole</a:t>
            </a:r>
            <a:r>
              <a:rPr lang="en-GB" dirty="0"/>
              <a:t> 	BPM = Beam Position Monitor</a:t>
            </a:r>
          </a:p>
        </p:txBody>
      </p:sp>
    </p:spTree>
    <p:extLst>
      <p:ext uri="{BB962C8B-B14F-4D97-AF65-F5344CB8AC3E}">
        <p14:creationId xmlns:p14="http://schemas.microsoft.com/office/powerpoint/2010/main" val="299410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39772-693B-E93B-2E10-BB02672D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D1A573-F926-9660-EE08-809A95AD280A}"/>
              </a:ext>
            </a:extLst>
          </p:cNvPr>
          <p:cNvSpPr txBox="1"/>
          <p:nvPr/>
        </p:nvSpPr>
        <p:spPr>
          <a:xfrm>
            <a:off x="0" y="1536174"/>
            <a:ext cx="12192000" cy="378565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III. Global Orbit and </a:t>
            </a: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Optics Correction</a:t>
            </a:r>
          </a:p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0AF655-05B1-50C2-A362-9D4883C8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CAAC-4771-40F0-A3B1-05023EE95EB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732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9F5B7C-6494-5D6D-207C-9AD534468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13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8C8DDF-BE11-6807-C304-B7A4313049FA}"/>
              </a:ext>
            </a:extLst>
          </p:cNvPr>
          <p:cNvGrpSpPr/>
          <p:nvPr/>
        </p:nvGrpSpPr>
        <p:grpSpPr>
          <a:xfrm>
            <a:off x="166914" y="119477"/>
            <a:ext cx="11907710" cy="494751"/>
            <a:chOff x="166914" y="119477"/>
            <a:chExt cx="11907710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4D6733F-9C0E-5F9A-C1EF-81380A6B878F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C71324B3-A12E-D071-E74F-204F5C5D9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943356-0785-C37F-9E9E-688601A376F4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145620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III. Global Orbit and Optics Correction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D35828-BBAE-C82B-1828-E6CBAFF6F5EF}"/>
                </a:ext>
              </a:extLst>
            </p:cNvPr>
            <p:cNvSpPr txBox="1"/>
            <p:nvPr/>
          </p:nvSpPr>
          <p:spPr>
            <a:xfrm>
              <a:off x="8888819" y="119477"/>
              <a:ext cx="31858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A. Orbit Correction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369F75E-ED29-263E-A871-F5142CAA2272}"/>
              </a:ext>
            </a:extLst>
          </p:cNvPr>
          <p:cNvSpPr txBox="1"/>
          <p:nvPr/>
        </p:nvSpPr>
        <p:spPr>
          <a:xfrm>
            <a:off x="105835" y="683375"/>
            <a:ext cx="12086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b="1" dirty="0">
                <a:solidFill>
                  <a:srgbClr val="FF0000"/>
                </a:solidFill>
              </a:rPr>
              <a:t>Aim: </a:t>
            </a:r>
            <a:r>
              <a:rPr lang="" dirty="0"/>
              <a:t>Compensating for the unintended distortions caused by lattice imperfections by using dedicated corrector magnets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0C86EE-14DF-A532-D0E4-7753CED38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15" y="4154632"/>
            <a:ext cx="8770312" cy="270336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8605452-B0B8-94AF-C12C-654CD1C9D6EC}"/>
              </a:ext>
            </a:extLst>
          </p:cNvPr>
          <p:cNvGrpSpPr/>
          <p:nvPr/>
        </p:nvGrpSpPr>
        <p:grpSpPr>
          <a:xfrm>
            <a:off x="625919" y="1418767"/>
            <a:ext cx="5058039" cy="1951857"/>
            <a:chOff x="308343" y="1406559"/>
            <a:chExt cx="5058039" cy="19518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A93347F-C8AD-2580-B176-A6F28A5D46A4}"/>
                    </a:ext>
                  </a:extLst>
                </p:cNvPr>
                <p:cNvSpPr txBox="1"/>
                <p:nvPr/>
              </p:nvSpPr>
              <p:spPr>
                <a:xfrm>
                  <a:off x="3959081" y="3008903"/>
                  <a:ext cx="1199046" cy="3147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sv-SE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acc>
                          <m:accPr>
                            <m:chr m:val="⃗"/>
                            <m:ctrlP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  <m:r>
                          <a:rPr lang="sv-S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†</m:t>
                            </m:r>
                          </m:sup>
                        </m:sSup>
                        <m:r>
                          <a:rPr lang="sv-S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 </m:t>
                        </m:r>
                        <m:r>
                          <m:rPr>
                            <m:sty m:val="p"/>
                          </m:rPr>
                          <a:rPr lang="sv-SE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acc>
                          <m:accPr>
                            <m:chr m:val="⃗"/>
                            <m:ctrlP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v-SE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oMath>
                    </m:oMathPara>
                  </a14:m>
                  <a:endParaRPr lang="en-GB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A93347F-C8AD-2580-B176-A6F28A5D46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9081" y="3008903"/>
                  <a:ext cx="1199046" cy="314766"/>
                </a:xfrm>
                <a:prstGeom prst="rect">
                  <a:avLst/>
                </a:prstGeom>
                <a:blipFill>
                  <a:blip r:embed="rId4"/>
                  <a:stretch>
                    <a:fillRect l="-4592" t="-45098" r="-3061" b="-58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93006ED-B51D-5B71-EE57-3EFA57109896}"/>
                </a:ext>
              </a:extLst>
            </p:cNvPr>
            <p:cNvGrpSpPr/>
            <p:nvPr/>
          </p:nvGrpSpPr>
          <p:grpSpPr>
            <a:xfrm>
              <a:off x="308343" y="1406559"/>
              <a:ext cx="5058039" cy="1410547"/>
              <a:chOff x="6959790" y="738360"/>
              <a:chExt cx="5058039" cy="141054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7597349-408C-5D4A-708E-2089D5A67B1C}"/>
                      </a:ext>
                    </a:extLst>
                  </p:cNvPr>
                  <p:cNvSpPr txBox="1"/>
                  <p:nvPr/>
                </p:nvSpPr>
                <p:spPr>
                  <a:xfrm>
                    <a:off x="8640283" y="738360"/>
                    <a:ext cx="1503178" cy="39164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sv-SE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sv-SE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sv-SE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m:rPr>
                              <m:sty m:val="p"/>
                            </m:rPr>
                            <a:rPr lang="sv-SE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sv-SE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7597349-408C-5D4A-708E-2089D5A67B1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40283" y="738360"/>
                    <a:ext cx="1503178" cy="391646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25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4EDAA61-2DEA-103A-BEDA-53EF1EB27FA7}"/>
                      </a:ext>
                    </a:extLst>
                  </p:cNvPr>
                  <p:cNvSpPr txBox="1"/>
                  <p:nvPr/>
                </p:nvSpPr>
                <p:spPr>
                  <a:xfrm>
                    <a:off x="6959790" y="1129329"/>
                    <a:ext cx="2061936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" dirty="0"/>
                      <a:t>Orbit variation measured at BPM </a:t>
                    </a:r>
                    <a14:m>
                      <m:oMath xmlns:m="http://schemas.openxmlformats.org/officeDocument/2006/math">
                        <m:r>
                          <a:rPr lang="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a14:m>
                    <a:r>
                      <a:rPr lang="" dirty="0"/>
                      <a:t> </a:t>
                    </a:r>
                    <a:endParaRPr lang="en-GB" dirty="0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4EDAA61-2DEA-103A-BEDA-53EF1EB27F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59790" y="1129329"/>
                    <a:ext cx="2061936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663" t="-4717" r="-3846" b="-15094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9F1BCD26-26E5-F7C0-4148-8363C8172F49}"/>
                      </a:ext>
                    </a:extLst>
                  </p:cNvPr>
                  <p:cNvSpPr txBox="1"/>
                  <p:nvPr/>
                </p:nvSpPr>
                <p:spPr>
                  <a:xfrm>
                    <a:off x="10429591" y="1129329"/>
                    <a:ext cx="1588238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" dirty="0"/>
                      <a:t>Kick applied by corrector </a:t>
                    </a:r>
                    <a14:m>
                      <m:oMath xmlns:m="http://schemas.openxmlformats.org/officeDocument/2006/math">
                        <m:r>
                          <a:rPr lang="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oMath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9F1BCD26-26E5-F7C0-4148-8363C8172F4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29591" y="1129329"/>
                    <a:ext cx="1588238" cy="64633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3462" t="-4717" b="-15094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0323C1D-C579-B42C-8154-16E1D1AC756E}"/>
                  </a:ext>
                </a:extLst>
              </p:cNvPr>
              <p:cNvSpPr txBox="1"/>
              <p:nvPr/>
            </p:nvSpPr>
            <p:spPr>
              <a:xfrm>
                <a:off x="8554835" y="1779575"/>
                <a:ext cx="23701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Response matrix (RM)</a:t>
                </a: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CC72E987-29C2-5DCD-044B-E98A0EA4B6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0730" y="1076324"/>
                <a:ext cx="398840" cy="3731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9A4645C1-C75F-DFE3-7126-A7834ED366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3029" y="960958"/>
                <a:ext cx="379970" cy="503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0E2DA429-8B93-FF96-9766-A0518843EB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1758" y="1087922"/>
                <a:ext cx="138150" cy="70993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0B86D3F-A6B4-5163-C26A-19AB5147C24F}"/>
                </a:ext>
              </a:extLst>
            </p:cNvPr>
            <p:cNvSpPr txBox="1"/>
            <p:nvPr/>
          </p:nvSpPr>
          <p:spPr>
            <a:xfrm>
              <a:off x="308343" y="2989084"/>
              <a:ext cx="3608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Pseudo-inversion of RM using SVD: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8F244FA-DC3E-E5DF-32D7-343952DEA17C}"/>
              </a:ext>
            </a:extLst>
          </p:cNvPr>
          <p:cNvSpPr txBox="1"/>
          <p:nvPr/>
        </p:nvSpPr>
        <p:spPr>
          <a:xfrm>
            <a:off x="6453963" y="1798367"/>
            <a:ext cx="4535476" cy="147732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" dirty="0"/>
              <a:t>Construction of orbit RM</a:t>
            </a:r>
          </a:p>
          <a:p>
            <a:pPr marL="342900" indent="-342900" algn="just">
              <a:buAutoNum type="arabicPeriod"/>
            </a:pPr>
            <a:r>
              <a:rPr lang="" dirty="0"/>
              <a:t>Pseudo-inversion via singular value decomposition (SVD)</a:t>
            </a:r>
          </a:p>
          <a:p>
            <a:pPr marL="342900" indent="-342900" algn="just">
              <a:buAutoNum type="arabicPeriod"/>
            </a:pPr>
            <a:r>
              <a:rPr lang="" dirty="0"/>
              <a:t>Application of the required corrector strengths to modify the beam trajectory</a:t>
            </a:r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BC09DF-C49A-AA3A-6398-56E4AEF5E55F}"/>
              </a:ext>
            </a:extLst>
          </p:cNvPr>
          <p:cNvSpPr txBox="1"/>
          <p:nvPr/>
        </p:nvSpPr>
        <p:spPr>
          <a:xfrm>
            <a:off x="1800323" y="3785300"/>
            <a:ext cx="8697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Lattice with arc quadrupole misalignments before (red) and after (blue) orbit correction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444E87-3ADA-5E71-8015-6823E7537385}"/>
              </a:ext>
            </a:extLst>
          </p:cNvPr>
          <p:cNvSpPr txBox="1"/>
          <p:nvPr/>
        </p:nvSpPr>
        <p:spPr>
          <a:xfrm>
            <a:off x="7482463" y="1394285"/>
            <a:ext cx="247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Orbit correction steps</a:t>
            </a:r>
          </a:p>
        </p:txBody>
      </p:sp>
    </p:spTree>
    <p:extLst>
      <p:ext uri="{BB962C8B-B14F-4D97-AF65-F5344CB8AC3E}">
        <p14:creationId xmlns:p14="http://schemas.microsoft.com/office/powerpoint/2010/main" val="299077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0" grpId="0" animBg="1"/>
      <p:bldP spid="41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4193C-56CC-5C2B-DB95-5365625E2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14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9B3303-8FBD-EA88-0D74-0472A08158A7}"/>
              </a:ext>
            </a:extLst>
          </p:cNvPr>
          <p:cNvGrpSpPr/>
          <p:nvPr/>
        </p:nvGrpSpPr>
        <p:grpSpPr>
          <a:xfrm>
            <a:off x="166914" y="119477"/>
            <a:ext cx="11907710" cy="494751"/>
            <a:chOff x="166914" y="119477"/>
            <a:chExt cx="11907710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1BAB336-2919-7EC0-0C29-B1CECD2640D9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A7037AD0-A00C-5B1E-0096-D1F4EC44B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256127-B056-182C-4123-94ECEBDEE3A8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145620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III. Global Orbit and Optics Correction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154A7A5-DC3A-2009-07FF-4A5DE7FE85D4}"/>
                </a:ext>
              </a:extLst>
            </p:cNvPr>
            <p:cNvSpPr txBox="1"/>
            <p:nvPr/>
          </p:nvSpPr>
          <p:spPr>
            <a:xfrm>
              <a:off x="8888819" y="119477"/>
              <a:ext cx="31858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A. Orbit Correction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9BF1EEA-BB57-3287-A174-7AE07E40DB17}"/>
              </a:ext>
            </a:extLst>
          </p:cNvPr>
          <p:cNvSpPr txBox="1"/>
          <p:nvPr/>
        </p:nvSpPr>
        <p:spPr>
          <a:xfrm>
            <a:off x="947057" y="4092713"/>
            <a:ext cx="104575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dirty="0"/>
              <a:t>Transverse orbits after correction of a lattice with imperfections </a:t>
            </a:r>
            <a:r>
              <a:rPr lang="en-GB" dirty="0"/>
              <a:t>(no closed orbit exists before correction)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BF82CE-DFD8-CAD6-07E4-777E2BFAF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18" y="4402839"/>
            <a:ext cx="10009503" cy="2455161"/>
          </a:xfrm>
          <a:prstGeom prst="rect">
            <a:avLst/>
          </a:prstGeom>
        </p:spPr>
      </p:pic>
      <p:sp>
        <p:nvSpPr>
          <p:cNvPr id="47" name="Arrow: Curved Right 46">
            <a:extLst>
              <a:ext uri="{FF2B5EF4-FFF2-40B4-BE49-F238E27FC236}">
                <a16:creationId xmlns:a16="http://schemas.microsoft.com/office/drawing/2014/main" id="{E2346898-08AE-0F33-727A-17ADFAEDB654}"/>
              </a:ext>
            </a:extLst>
          </p:cNvPr>
          <p:cNvSpPr/>
          <p:nvPr/>
        </p:nvSpPr>
        <p:spPr>
          <a:xfrm rot="1241128">
            <a:off x="492173" y="1958061"/>
            <a:ext cx="1073151" cy="3513738"/>
          </a:xfrm>
          <a:prstGeom prst="curvedRightArrow">
            <a:avLst>
              <a:gd name="adj1" fmla="val 24653"/>
              <a:gd name="adj2" fmla="val 52828"/>
              <a:gd name="adj3" fmla="val 31276"/>
            </a:avLst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52B135E-3161-6F66-F83A-D91C334AF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123" y="803515"/>
            <a:ext cx="7008494" cy="2985681"/>
          </a:xfrm>
          <a:prstGeom prst="rect">
            <a:avLst/>
          </a:prstGeom>
          <a:ln w="317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0839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3F0B373-B4FA-70F0-9863-A56CFC35B672}"/>
              </a:ext>
            </a:extLst>
          </p:cNvPr>
          <p:cNvGrpSpPr/>
          <p:nvPr/>
        </p:nvGrpSpPr>
        <p:grpSpPr>
          <a:xfrm>
            <a:off x="5968619" y="2239179"/>
            <a:ext cx="5283962" cy="2853772"/>
            <a:chOff x="5968619" y="2239179"/>
            <a:chExt cx="5283962" cy="285377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80842F-1C92-9B99-FC12-E8A13016C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68619" y="2239179"/>
              <a:ext cx="5283962" cy="260853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E7098E-D88F-6DF2-C936-23C4D8D41D19}"/>
                </a:ext>
              </a:extLst>
            </p:cNvPr>
            <p:cNvSpPr txBox="1"/>
            <p:nvPr/>
          </p:nvSpPr>
          <p:spPr>
            <a:xfrm>
              <a:off x="8671560" y="4739008"/>
              <a:ext cx="689091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s (m)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AF3B7C6-90B5-D182-B69E-01E42EA8D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288" y="-1"/>
            <a:ext cx="6911712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E8A7FF-4CAD-CF86-D794-2DA718C1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15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E08801-A099-725B-EB3C-2805DDAA7535}"/>
              </a:ext>
            </a:extLst>
          </p:cNvPr>
          <p:cNvGrpSpPr/>
          <p:nvPr/>
        </p:nvGrpSpPr>
        <p:grpSpPr>
          <a:xfrm>
            <a:off x="170542" y="159488"/>
            <a:ext cx="3557523" cy="1348754"/>
            <a:chOff x="170542" y="159488"/>
            <a:chExt cx="3557523" cy="13487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04BAE86-A249-E787-14C0-0DA61EC38246}"/>
                </a:ext>
              </a:extLst>
            </p:cNvPr>
            <p:cNvGrpSpPr/>
            <p:nvPr/>
          </p:nvGrpSpPr>
          <p:grpSpPr>
            <a:xfrm>
              <a:off x="170542" y="159488"/>
              <a:ext cx="3460164" cy="812530"/>
              <a:chOff x="170542" y="159488"/>
              <a:chExt cx="3460164" cy="81253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21E6E5C5-D480-A9E6-743D-2CDFFADA92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0542" y="972018"/>
                <a:ext cx="3460164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E79036-A67B-8C7C-7336-20C348A79552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3236302" cy="812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III. Global Orbit and </a:t>
                </a:r>
              </a:p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Optics Correction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8E6899-3B04-E444-C785-DAEFA8FB02BE}"/>
                </a:ext>
              </a:extLst>
            </p:cNvPr>
            <p:cNvSpPr txBox="1"/>
            <p:nvPr/>
          </p:nvSpPr>
          <p:spPr>
            <a:xfrm>
              <a:off x="308343" y="1015799"/>
              <a:ext cx="341972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B. Optics Correction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30CA76-EF12-6B7C-1841-FE387C21C2CD}"/>
                  </a:ext>
                </a:extLst>
              </p:cNvPr>
              <p:cNvSpPr txBox="1"/>
              <p:nvPr/>
            </p:nvSpPr>
            <p:spPr>
              <a:xfrm rot="16200000">
                <a:off x="4370768" y="700146"/>
                <a:ext cx="113768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-beating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30CA76-EF12-6B7C-1841-FE387C21C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370768" y="700146"/>
                <a:ext cx="1137684" cy="369332"/>
              </a:xfrm>
              <a:prstGeom prst="rect">
                <a:avLst/>
              </a:prstGeom>
              <a:blipFill>
                <a:blip r:embed="rId4"/>
                <a:stretch>
                  <a:fillRect l="-3030" t="-2618" r="-19697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FC25841-8020-8F85-E1EF-E57373CE7E7C}"/>
                  </a:ext>
                </a:extLst>
              </p:cNvPr>
              <p:cNvSpPr txBox="1"/>
              <p:nvPr/>
            </p:nvSpPr>
            <p:spPr>
              <a:xfrm rot="16200000">
                <a:off x="4337928" y="2313885"/>
                <a:ext cx="120336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Phase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adv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FC25841-8020-8F85-E1EF-E57373CE7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337928" y="2313885"/>
                <a:ext cx="12033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A0173D4-B5A9-6104-5A61-503DC0C3C035}"/>
                  </a:ext>
                </a:extLst>
              </p:cNvPr>
              <p:cNvSpPr txBox="1"/>
              <p:nvPr/>
            </p:nvSpPr>
            <p:spPr>
              <a:xfrm rot="16200000">
                <a:off x="4337928" y="3960465"/>
                <a:ext cx="120336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Dispersion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A0173D4-B5A9-6104-5A61-503DC0C3C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337928" y="3960465"/>
                <a:ext cx="1203364" cy="369332"/>
              </a:xfrm>
              <a:prstGeom prst="rect">
                <a:avLst/>
              </a:prstGeom>
              <a:blipFill>
                <a:blip r:embed="rId6"/>
                <a:stretch>
                  <a:fillRect t="-3448" r="-6061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9A5D461-68EB-A923-8A3A-3FB9542111E0}"/>
                  </a:ext>
                </a:extLst>
              </p:cNvPr>
              <p:cNvSpPr txBox="1"/>
              <p:nvPr/>
            </p:nvSpPr>
            <p:spPr>
              <a:xfrm rot="16200000">
                <a:off x="4422838" y="5522134"/>
                <a:ext cx="1033545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Coupling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9A5D461-68EB-A923-8A3A-3FB954211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422838" y="5522134"/>
                <a:ext cx="1033545" cy="369332"/>
              </a:xfrm>
              <a:prstGeom prst="rect">
                <a:avLst/>
              </a:prstGeom>
              <a:blipFill>
                <a:blip r:embed="rId7"/>
                <a:stretch>
                  <a:fillRect t="-2286" r="-7576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>
            <a:extLst>
              <a:ext uri="{FF2B5EF4-FFF2-40B4-BE49-F238E27FC236}">
                <a16:creationId xmlns:a16="http://schemas.microsoft.com/office/drawing/2014/main" id="{56E23868-458A-4736-E271-8DB9C395E7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278" y="1753025"/>
            <a:ext cx="3801855" cy="4839658"/>
          </a:xfrm>
          <a:prstGeom prst="rect">
            <a:avLst/>
          </a:prstGeom>
          <a:ln w="31750">
            <a:solidFill>
              <a:srgbClr val="0000CD"/>
            </a:solidFill>
          </a:ln>
        </p:spPr>
      </p:pic>
    </p:spTree>
    <p:extLst>
      <p:ext uri="{BB962C8B-B14F-4D97-AF65-F5344CB8AC3E}">
        <p14:creationId xmlns:p14="http://schemas.microsoft.com/office/powerpoint/2010/main" val="346694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30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850E85A-40FB-69CE-1BD9-85C882BD3889}"/>
              </a:ext>
            </a:extLst>
          </p:cNvPr>
          <p:cNvGrpSpPr/>
          <p:nvPr/>
        </p:nvGrpSpPr>
        <p:grpSpPr>
          <a:xfrm>
            <a:off x="5122156" y="1981176"/>
            <a:ext cx="6429558" cy="3345360"/>
            <a:chOff x="5122156" y="1981176"/>
            <a:chExt cx="6429558" cy="334536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D12B1C8-8054-CCE8-442F-EBC3B9D90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67" b="75845"/>
            <a:stretch>
              <a:fillRect/>
            </a:stretch>
          </p:blipFill>
          <p:spPr>
            <a:xfrm>
              <a:off x="5122156" y="1981176"/>
              <a:ext cx="6429558" cy="305954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01366C-F159-9DD1-5A19-62041CC60B3A}"/>
                </a:ext>
              </a:extLst>
            </p:cNvPr>
            <p:cNvSpPr txBox="1"/>
            <p:nvPr/>
          </p:nvSpPr>
          <p:spPr>
            <a:xfrm>
              <a:off x="7671286" y="4972593"/>
              <a:ext cx="71864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Seed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67E60B5-2E77-BA6B-BC39-1BF2703D54BE}"/>
                </a:ext>
              </a:extLst>
            </p:cNvPr>
            <p:cNvSpPr txBox="1"/>
            <p:nvPr/>
          </p:nvSpPr>
          <p:spPr>
            <a:xfrm>
              <a:off x="10475879" y="4972592"/>
              <a:ext cx="92636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Counts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A1CE0C4-DF93-2614-0839-761FF36D5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503" y="0"/>
            <a:ext cx="7042211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EBAF84-8933-8810-93C6-3D80DD397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16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1C7D0A-3365-B6A6-A045-A9A0FE6D3E02}"/>
              </a:ext>
            </a:extLst>
          </p:cNvPr>
          <p:cNvGrpSpPr/>
          <p:nvPr/>
        </p:nvGrpSpPr>
        <p:grpSpPr>
          <a:xfrm>
            <a:off x="170542" y="159488"/>
            <a:ext cx="3793651" cy="1783077"/>
            <a:chOff x="170542" y="159488"/>
            <a:chExt cx="3793651" cy="178307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A04E6E-029A-B987-1482-D429DDB4FE0E}"/>
                </a:ext>
              </a:extLst>
            </p:cNvPr>
            <p:cNvGrpSpPr/>
            <p:nvPr/>
          </p:nvGrpSpPr>
          <p:grpSpPr>
            <a:xfrm>
              <a:off x="170542" y="159488"/>
              <a:ext cx="3723726" cy="812530"/>
              <a:chOff x="170542" y="159488"/>
              <a:chExt cx="3723726" cy="81253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C77753F-52D5-3037-D384-02E6F9F3A1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0542" y="972018"/>
                <a:ext cx="3723726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9E3606-D151-B4D1-D498-775BC993C7B6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3257817" cy="812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III. Global Orbit and </a:t>
                </a:r>
              </a:p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Optics Correction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553E60-330A-80E6-C5C2-8B6E988E4F98}"/>
                </a:ext>
              </a:extLst>
            </p:cNvPr>
            <p:cNvSpPr txBox="1"/>
            <p:nvPr/>
          </p:nvSpPr>
          <p:spPr>
            <a:xfrm>
              <a:off x="237878" y="1050013"/>
              <a:ext cx="3726315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C. Statistical Analysis of Corrected Lattices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A0613-03BE-A180-BB5E-15C90B109F90}"/>
                  </a:ext>
                </a:extLst>
              </p:cNvPr>
              <p:cNvSpPr txBox="1"/>
              <p:nvPr/>
            </p:nvSpPr>
            <p:spPr>
              <a:xfrm rot="16200000">
                <a:off x="11267950" y="667378"/>
                <a:ext cx="113768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-beating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A0613-03BE-A180-BB5E-15C90B109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267950" y="667378"/>
                <a:ext cx="1137684" cy="369332"/>
              </a:xfrm>
              <a:prstGeom prst="rect">
                <a:avLst/>
              </a:prstGeom>
              <a:blipFill>
                <a:blip r:embed="rId3"/>
                <a:stretch>
                  <a:fillRect l="-3030" t="-2083" r="-19697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D36FCA-D08A-B880-D16F-D0DF9FA36F52}"/>
                  </a:ext>
                </a:extLst>
              </p:cNvPr>
              <p:cNvSpPr txBox="1"/>
              <p:nvPr/>
            </p:nvSpPr>
            <p:spPr>
              <a:xfrm rot="16200000">
                <a:off x="11235110" y="2281117"/>
                <a:ext cx="120336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Phase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adv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D36FCA-D08A-B880-D16F-D0DF9FA36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235110" y="2281117"/>
                <a:ext cx="120336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315287C-CB86-2CBD-0BA2-E19D3866BCD2}"/>
                  </a:ext>
                </a:extLst>
              </p:cNvPr>
              <p:cNvSpPr txBox="1"/>
              <p:nvPr/>
            </p:nvSpPr>
            <p:spPr>
              <a:xfrm rot="16200000">
                <a:off x="11235110" y="3927697"/>
                <a:ext cx="120336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Dispersion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315287C-CB86-2CBD-0BA2-E19D3866BC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235110" y="3927697"/>
                <a:ext cx="1203364" cy="369332"/>
              </a:xfrm>
              <a:prstGeom prst="rect">
                <a:avLst/>
              </a:prstGeom>
              <a:blipFill>
                <a:blip r:embed="rId5"/>
                <a:stretch>
                  <a:fillRect t="-3465" r="-6061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4FA6BC-1467-3532-CCEB-01D5704356E9}"/>
                  </a:ext>
                </a:extLst>
              </p:cNvPr>
              <p:cNvSpPr txBox="1"/>
              <p:nvPr/>
            </p:nvSpPr>
            <p:spPr>
              <a:xfrm rot="16200000">
                <a:off x="11320020" y="5489366"/>
                <a:ext cx="1033545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Coupling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4FA6BC-1467-3532-CCEB-01D570435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320020" y="5489366"/>
                <a:ext cx="1033545" cy="369332"/>
              </a:xfrm>
              <a:prstGeom prst="rect">
                <a:avLst/>
              </a:prstGeom>
              <a:blipFill>
                <a:blip r:embed="rId6"/>
                <a:stretch>
                  <a:fillRect t="-2286" r="-7576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CEC20B-7460-9D16-D81E-27CE1D53AF49}"/>
                  </a:ext>
                </a:extLst>
              </p:cNvPr>
              <p:cNvSpPr txBox="1"/>
              <p:nvPr/>
            </p:nvSpPr>
            <p:spPr>
              <a:xfrm>
                <a:off x="1124127" y="2545400"/>
                <a:ext cx="2389386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Tune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Chromaticity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CEC20B-7460-9D16-D81E-27CE1D53A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127" y="2545400"/>
                <a:ext cx="2389386" cy="369332"/>
              </a:xfrm>
              <a:prstGeom prst="rect">
                <a:avLst/>
              </a:prstGeom>
              <a:blipFill>
                <a:blip r:embed="rId7"/>
                <a:stretch>
                  <a:fillRect r="-1511" b="-7692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89E6A6-A54F-D6E9-9B66-8691D629433F}"/>
                  </a:ext>
                </a:extLst>
              </p:cNvPr>
              <p:cNvSpPr txBox="1"/>
              <p:nvPr/>
            </p:nvSpPr>
            <p:spPr>
              <a:xfrm>
                <a:off x="828098" y="3032364"/>
                <a:ext cx="2952658" cy="688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Reference tunes: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GB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GB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GB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n-GB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194</m:t>
                          </m:r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170</m:t>
                          </m:r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89E6A6-A54F-D6E9-9B66-8691D6294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098" y="3032364"/>
                <a:ext cx="2952658" cy="688009"/>
              </a:xfrm>
              <a:prstGeom prst="rect">
                <a:avLst/>
              </a:prstGeom>
              <a:blipFill>
                <a:blip r:embed="rId8"/>
                <a:stretch>
                  <a:fillRect t="-3540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6C936B-D9DB-D11A-11A7-D09CF133E8FB}"/>
                  </a:ext>
                </a:extLst>
              </p:cNvPr>
              <p:cNvSpPr txBox="1"/>
              <p:nvPr/>
            </p:nvSpPr>
            <p:spPr>
              <a:xfrm>
                <a:off x="699261" y="3717832"/>
                <a:ext cx="321033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Average tune deviation after correction: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en-GB" dirty="0"/>
              </a:p>
              <a:p>
                <a:pPr algn="ctr"/>
                <a:endParaRPr lang="en-GB" dirty="0"/>
              </a:p>
              <a:p>
                <a:pPr algn="ctr"/>
                <a:r>
                  <a:rPr lang="en-GB" dirty="0"/>
                  <a:t>Average chromaticity deviation after correction: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6C936B-D9DB-D11A-11A7-D09CF133E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61" y="3717832"/>
                <a:ext cx="3210331" cy="1477328"/>
              </a:xfrm>
              <a:prstGeom prst="rect">
                <a:avLst/>
              </a:prstGeom>
              <a:blipFill>
                <a:blip r:embed="rId9"/>
                <a:stretch>
                  <a:fillRect l="-1711" t="-2066" r="-2662" b="-61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27E73A8-60E8-84DC-736E-E6A57AA3A8C1}"/>
              </a:ext>
            </a:extLst>
          </p:cNvPr>
          <p:cNvSpPr txBox="1"/>
          <p:nvPr/>
        </p:nvSpPr>
        <p:spPr>
          <a:xfrm>
            <a:off x="441269" y="5615582"/>
            <a:ext cx="3726314" cy="92333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" dirty="0">
                <a:solidFill>
                  <a:srgbClr val="0000CD"/>
                </a:solidFill>
              </a:rPr>
              <a:t>The correction routine successfully mitigates the optics distortions across the set of generated lattices.</a:t>
            </a:r>
            <a:endParaRPr lang="en-GB" dirty="0">
              <a:solidFill>
                <a:srgbClr val="0000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0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26" grpId="0" animBg="1"/>
      <p:bldP spid="10" grpId="0"/>
      <p:bldP spid="11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81409-DB84-7341-9132-393BD6573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2E2E32-42E2-30C0-6498-A2D5B1573C16}"/>
              </a:ext>
            </a:extLst>
          </p:cNvPr>
          <p:cNvSpPr txBox="1"/>
          <p:nvPr/>
        </p:nvSpPr>
        <p:spPr>
          <a:xfrm>
            <a:off x="0" y="1997839"/>
            <a:ext cx="12192000" cy="286232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IV. Impact of Beam-Beam Effects</a:t>
            </a:r>
          </a:p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3CD314-4A46-D1D2-E9A4-6DF94F4B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4B3CAAC-4771-40F0-A3B1-05023EE95EBC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30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A8FA8A6-6356-77C6-FA76-CEA05A59A403}"/>
              </a:ext>
            </a:extLst>
          </p:cNvPr>
          <p:cNvGrpSpPr/>
          <p:nvPr/>
        </p:nvGrpSpPr>
        <p:grpSpPr>
          <a:xfrm>
            <a:off x="5448380" y="1938404"/>
            <a:ext cx="6038823" cy="3182551"/>
            <a:chOff x="5448380" y="1938404"/>
            <a:chExt cx="6038823" cy="318255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9AC2C0-34DD-EBE0-D336-C8399376C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8380" y="1938404"/>
              <a:ext cx="6038823" cy="298119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DCC443-8ADC-F9D6-078B-F1B0C1448BC4}"/>
                </a:ext>
              </a:extLst>
            </p:cNvPr>
            <p:cNvSpPr txBox="1"/>
            <p:nvPr/>
          </p:nvSpPr>
          <p:spPr>
            <a:xfrm>
              <a:off x="8501042" y="4767012"/>
              <a:ext cx="68718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s (m)</a:t>
              </a:r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F89D90AA-969E-C16D-E46D-8FCD85FC9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46" y="0"/>
            <a:ext cx="6825985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094622-1B9A-2DE8-C969-3D812466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18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698E8D-8F2D-FF43-E764-AACD71A0A8F9}"/>
              </a:ext>
            </a:extLst>
          </p:cNvPr>
          <p:cNvGrpSpPr/>
          <p:nvPr/>
        </p:nvGrpSpPr>
        <p:grpSpPr>
          <a:xfrm>
            <a:off x="168036" y="159488"/>
            <a:ext cx="3717930" cy="1321165"/>
            <a:chOff x="168036" y="159488"/>
            <a:chExt cx="3717930" cy="132116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F2278F0-471C-8314-A1E3-EC2CA2B0B21B}"/>
                </a:ext>
              </a:extLst>
            </p:cNvPr>
            <p:cNvGrpSpPr/>
            <p:nvPr/>
          </p:nvGrpSpPr>
          <p:grpSpPr>
            <a:xfrm>
              <a:off x="168036" y="159488"/>
              <a:ext cx="3608356" cy="812530"/>
              <a:chOff x="168036" y="159488"/>
              <a:chExt cx="3608356" cy="81253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1D836016-6413-81DD-125B-B2CA964D89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036" y="972018"/>
                <a:ext cx="3608356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785476-4C33-B3F0-142F-29F6AEB68C87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3327742" cy="812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IV. Impact of Beam-Beam Effects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3F59F2-FEC5-C82D-AFE9-2A2BC9520E3C}"/>
                </a:ext>
              </a:extLst>
            </p:cNvPr>
            <p:cNvSpPr txBox="1"/>
            <p:nvPr/>
          </p:nvSpPr>
          <p:spPr>
            <a:xfrm>
              <a:off x="277610" y="988210"/>
              <a:ext cx="360835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A. Optics Distortions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57F31F9-F4F6-C980-1C57-56C490ECFAB1}"/>
              </a:ext>
            </a:extLst>
          </p:cNvPr>
          <p:cNvSpPr txBox="1"/>
          <p:nvPr/>
        </p:nvSpPr>
        <p:spPr>
          <a:xfrm>
            <a:off x="704797" y="1694641"/>
            <a:ext cx="29312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dirty="0"/>
              <a:t>Collision of two beams at IP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9B1227-9C28-F358-5226-8D439B5AF27D}"/>
              </a:ext>
            </a:extLst>
          </p:cNvPr>
          <p:cNvSpPr txBox="1"/>
          <p:nvPr/>
        </p:nvSpPr>
        <p:spPr>
          <a:xfrm>
            <a:off x="1308524" y="3633020"/>
            <a:ext cx="1965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Beam-beam force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94D41E1-42BD-99A7-C00C-48E4D1CD2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01" y="2021081"/>
            <a:ext cx="3790978" cy="14097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1BD4D7B-E1AA-0638-27D9-BE8B561A9792}"/>
                  </a:ext>
                </a:extLst>
              </p:cNvPr>
              <p:cNvSpPr txBox="1"/>
              <p:nvPr/>
            </p:nvSpPr>
            <p:spPr>
              <a:xfrm>
                <a:off x="838200" y="6463148"/>
                <a:ext cx="2841890" cy="394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" i="1" dirty="0">
                        <a:latin typeface="Cambria Math" panose="02040503050406030204" pitchFamily="18" charset="0"/>
                      </a:rPr>
                      <m:t>0014</m:t>
                    </m:r>
                  </m:oMath>
                </a14:m>
                <a:r>
                  <a:rPr lang="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" i="1" dirty="0">
                        <a:latin typeface="Cambria Math" panose="02040503050406030204" pitchFamily="18" charset="0"/>
                      </a:rPr>
                      <m:t>09</m:t>
                    </m:r>
                  </m:oMath>
                </a14:m>
                <a:r>
                  <a:rPr lang="" dirty="0"/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1BD4D7B-E1AA-0638-27D9-BE8B561A9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463148"/>
                <a:ext cx="2841890" cy="394852"/>
              </a:xfrm>
              <a:prstGeom prst="rect">
                <a:avLst/>
              </a:prstGeom>
              <a:blipFill>
                <a:blip r:embed="rId5"/>
                <a:stretch>
                  <a:fillRect l="-644" t="-4615" r="-1931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60CFF00E-D2CC-118E-C98D-2262259DD238}"/>
              </a:ext>
            </a:extLst>
          </p:cNvPr>
          <p:cNvSpPr txBox="1"/>
          <p:nvPr/>
        </p:nvSpPr>
        <p:spPr>
          <a:xfrm rot="16200000">
            <a:off x="2677582" y="3378981"/>
            <a:ext cx="3956639" cy="369332"/>
          </a:xfrm>
          <a:prstGeom prst="rect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mbria Math" panose="02040503050406030204" pitchFamily="18" charset="0"/>
              </a:rPr>
              <a:t>Beam-beam induced optics distortions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E50587F-C84A-68FB-F315-A5A227ACB7FC}"/>
                  </a:ext>
                </a:extLst>
              </p:cNvPr>
              <p:cNvSpPr txBox="1"/>
              <p:nvPr/>
            </p:nvSpPr>
            <p:spPr>
              <a:xfrm rot="16200000">
                <a:off x="11397213" y="720345"/>
                <a:ext cx="113768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-beating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E50587F-C84A-68FB-F315-A5A227ACB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397213" y="720345"/>
                <a:ext cx="1137684" cy="369332"/>
              </a:xfrm>
              <a:prstGeom prst="rect">
                <a:avLst/>
              </a:prstGeom>
              <a:blipFill>
                <a:blip r:embed="rId7"/>
                <a:stretch>
                  <a:fillRect l="-4615" t="-2604" r="-21538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46BA6E9-0A21-59FF-332E-50CF23E91A55}"/>
                  </a:ext>
                </a:extLst>
              </p:cNvPr>
              <p:cNvSpPr txBox="1"/>
              <p:nvPr/>
            </p:nvSpPr>
            <p:spPr>
              <a:xfrm rot="16200000">
                <a:off x="11364373" y="2334084"/>
                <a:ext cx="120336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Phase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adv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46BA6E9-0A21-59FF-332E-50CF23E91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364373" y="2334084"/>
                <a:ext cx="120336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472EAA0-31BE-7388-FA92-7C3F33B7CF05}"/>
                  </a:ext>
                </a:extLst>
              </p:cNvPr>
              <p:cNvSpPr txBox="1"/>
              <p:nvPr/>
            </p:nvSpPr>
            <p:spPr>
              <a:xfrm rot="16200000">
                <a:off x="11364373" y="3980664"/>
                <a:ext cx="120336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Dispersion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472EAA0-31BE-7388-FA92-7C3F33B7C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364373" y="3980664"/>
                <a:ext cx="1203364" cy="369332"/>
              </a:xfrm>
              <a:prstGeom prst="rect">
                <a:avLst/>
              </a:prstGeom>
              <a:blipFill>
                <a:blip r:embed="rId9"/>
                <a:stretch>
                  <a:fillRect t="-3960" r="-7692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2F1715A-EFC4-394E-B55D-3A5D0FFC386E}"/>
                  </a:ext>
                </a:extLst>
              </p:cNvPr>
              <p:cNvSpPr txBox="1"/>
              <p:nvPr/>
            </p:nvSpPr>
            <p:spPr>
              <a:xfrm rot="16200000">
                <a:off x="11449283" y="5542333"/>
                <a:ext cx="1033545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Coupling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2F1715A-EFC4-394E-B55D-3A5D0FFC3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449283" y="5542333"/>
                <a:ext cx="1033545" cy="369332"/>
              </a:xfrm>
              <a:prstGeom prst="rect">
                <a:avLst/>
              </a:prstGeom>
              <a:blipFill>
                <a:blip r:embed="rId10"/>
                <a:stretch>
                  <a:fillRect t="-2874" r="-7692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13A5D200-3E52-26F7-E105-A8F214F6D84B}"/>
              </a:ext>
            </a:extLst>
          </p:cNvPr>
          <p:cNvSpPr txBox="1"/>
          <p:nvPr/>
        </p:nvSpPr>
        <p:spPr>
          <a:xfrm>
            <a:off x="1050553" y="6093816"/>
            <a:ext cx="2481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Beam-beam parameter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D917E2-5534-FA10-F2F0-1BAB3FE4F4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3912626"/>
            <a:ext cx="4151879" cy="204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0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9" grpId="0"/>
      <p:bldP spid="53" grpId="0" animBg="1"/>
      <p:bldP spid="55" grpId="0" animBg="1"/>
      <p:bldP spid="57" grpId="0" animBg="1"/>
      <p:bldP spid="59" grpId="0" animBg="1"/>
      <p:bldP spid="61" grpId="0" animBg="1"/>
      <p:bldP spid="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E7A969-1B94-456E-9FF8-C171EBE2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19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5A0AA-B722-E299-F352-F211C03D5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05"/>
          <a:stretch>
            <a:fillRect/>
          </a:stretch>
        </p:blipFill>
        <p:spPr>
          <a:xfrm>
            <a:off x="2771074" y="1508156"/>
            <a:ext cx="6150009" cy="521331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77947CD-1390-8170-0CD8-26786BC8CF49}"/>
              </a:ext>
            </a:extLst>
          </p:cNvPr>
          <p:cNvGrpSpPr/>
          <p:nvPr/>
        </p:nvGrpSpPr>
        <p:grpSpPr>
          <a:xfrm>
            <a:off x="166914" y="119477"/>
            <a:ext cx="11907711" cy="494751"/>
            <a:chOff x="166914" y="119477"/>
            <a:chExt cx="11907711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E919DC2-BF54-0578-F20A-B305E6B30B56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F2373E0E-705A-2259-5EA5-CDBD066EF6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0864BC-2BB1-C821-F1D8-398D2E60AD05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5344801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IV. </a:t>
                </a: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Impact of Beam-Beam Effects</a:t>
                </a:r>
                <a:endPara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853C70-599C-418B-575F-3BE3C39A9142}"/>
                </a:ext>
              </a:extLst>
            </p:cNvPr>
            <p:cNvSpPr txBox="1"/>
            <p:nvPr/>
          </p:nvSpPr>
          <p:spPr>
            <a:xfrm>
              <a:off x="8385587" y="119477"/>
              <a:ext cx="36890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A. </a:t>
              </a:r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Optics Distortions</a:t>
              </a:r>
              <a:endParaRPr lang="en-GB" sz="2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4933284-4223-B22F-DCEF-7A2FD19D34D2}"/>
              </a:ext>
            </a:extLst>
          </p:cNvPr>
          <p:cNvSpPr txBox="1"/>
          <p:nvPr/>
        </p:nvSpPr>
        <p:spPr>
          <a:xfrm>
            <a:off x="222323" y="677375"/>
            <a:ext cx="75516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dirty="0"/>
              <a:t>Statistical analysis of 500 corrected lattices for selected optics parameters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A9D742-95A9-122C-298A-F3E7EC361D01}"/>
                  </a:ext>
                </a:extLst>
              </p:cNvPr>
              <p:cNvSpPr txBox="1"/>
              <p:nvPr/>
            </p:nvSpPr>
            <p:spPr>
              <a:xfrm rot="16200000">
                <a:off x="8667417" y="5066053"/>
                <a:ext cx="1137684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-beating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A9D742-95A9-122C-298A-F3E7EC361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8667417" y="5066053"/>
                <a:ext cx="1137684" cy="369332"/>
              </a:xfrm>
              <a:prstGeom prst="rect">
                <a:avLst/>
              </a:prstGeom>
              <a:blipFill>
                <a:blip r:embed="rId3"/>
                <a:stretch>
                  <a:fillRect l="-4615" t="-2604" r="-21538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5518B4-45B3-86C9-2657-B0653518A6AF}"/>
                  </a:ext>
                </a:extLst>
              </p:cNvPr>
              <p:cNvSpPr txBox="1"/>
              <p:nvPr/>
            </p:nvSpPr>
            <p:spPr>
              <a:xfrm rot="16200000">
                <a:off x="8801582" y="2426134"/>
                <a:ext cx="869355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Tunes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5518B4-45B3-86C9-2657-B0653518A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8801582" y="2426134"/>
                <a:ext cx="86935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6D1071-250E-4CED-9FA0-8F056957506C}"/>
                  </a:ext>
                </a:extLst>
              </p:cNvPr>
              <p:cNvSpPr txBox="1"/>
              <p:nvPr/>
            </p:nvSpPr>
            <p:spPr>
              <a:xfrm>
                <a:off x="3731067" y="1114471"/>
                <a:ext cx="4722608" cy="411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Reference tunes: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GB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GB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GB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  <m:r>
                      <a:rPr lang="en-GB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194</m:t>
                        </m:r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170</m:t>
                        </m:r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6D1071-250E-4CED-9FA0-8F0569575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067" y="1114471"/>
                <a:ext cx="4722608" cy="411010"/>
              </a:xfrm>
              <a:prstGeom prst="rect">
                <a:avLst/>
              </a:prstGeom>
              <a:blipFill>
                <a:blip r:embed="rId5"/>
                <a:stretch>
                  <a:fillRect l="-1032" t="-1493" b="-208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93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6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DA304D-FDE7-2F4E-AF4A-41ACF6729028}"/>
              </a:ext>
            </a:extLst>
          </p:cNvPr>
          <p:cNvSpPr txBox="1"/>
          <p:nvPr/>
        </p:nvSpPr>
        <p:spPr>
          <a:xfrm>
            <a:off x="3757251" y="3494028"/>
            <a:ext cx="46774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GB" sz="2000" b="1" dirty="0"/>
              <a:t> Introduction and Overview</a:t>
            </a:r>
          </a:p>
          <a:p>
            <a:pPr marL="400050" indent="-400050">
              <a:buFont typeface="+mj-lt"/>
              <a:buAutoNum type="romanUcPeriod"/>
            </a:pPr>
            <a:endParaRPr lang="en-GB" sz="2000" b="1" dirty="0"/>
          </a:p>
          <a:p>
            <a:pPr marL="400050" indent="-400050">
              <a:buFont typeface="+mj-lt"/>
              <a:buAutoNum type="romanUcPeriod"/>
            </a:pPr>
            <a:r>
              <a:rPr lang="en-GB" sz="2000" b="1" dirty="0"/>
              <a:t> Imperfections Model of the FCC-ee</a:t>
            </a:r>
          </a:p>
          <a:p>
            <a:pPr marL="400050" indent="-400050">
              <a:buFont typeface="+mj-lt"/>
              <a:buAutoNum type="romanUcPeriod"/>
            </a:pPr>
            <a:endParaRPr lang="en-GB" sz="2000" b="1" dirty="0"/>
          </a:p>
          <a:p>
            <a:pPr marL="400050" indent="-400050">
              <a:buFont typeface="+mj-lt"/>
              <a:buAutoNum type="romanUcPeriod"/>
            </a:pPr>
            <a:r>
              <a:rPr lang="en-GB" sz="2000" b="1" dirty="0"/>
              <a:t> Global Orbit and Optics Correction</a:t>
            </a:r>
          </a:p>
          <a:p>
            <a:pPr marL="400050" indent="-400050">
              <a:buFont typeface="+mj-lt"/>
              <a:buAutoNum type="romanUcPeriod"/>
            </a:pPr>
            <a:endParaRPr lang="en-GB" sz="2000" b="1" dirty="0"/>
          </a:p>
          <a:p>
            <a:pPr marL="400050" indent="-400050">
              <a:buFont typeface="+mj-lt"/>
              <a:buAutoNum type="romanUcPeriod"/>
            </a:pPr>
            <a:r>
              <a:rPr lang="en-GB" sz="2000" b="1" dirty="0"/>
              <a:t> Impact of Beam-Beam Effects</a:t>
            </a:r>
          </a:p>
          <a:p>
            <a:pPr marL="400050" indent="-400050">
              <a:buFont typeface="+mj-lt"/>
              <a:buAutoNum type="romanUcPeriod"/>
            </a:pPr>
            <a:endParaRPr lang="en-GB" sz="2000" b="1" dirty="0"/>
          </a:p>
          <a:p>
            <a:pPr marL="400050" indent="-400050">
              <a:buFont typeface="+mj-lt"/>
              <a:buAutoNum type="romanUcPeriod"/>
            </a:pPr>
            <a:r>
              <a:rPr lang="en-GB" sz="2000" b="1" dirty="0"/>
              <a:t> Conclusions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ABEB8D-A06B-7659-2FE7-65E25286609D}"/>
              </a:ext>
            </a:extLst>
          </p:cNvPr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Outline</a:t>
            </a:r>
          </a:p>
          <a:p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16EDE3-B281-64A1-4FE3-52183727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CAAC-4771-40F0-A3B1-05023EE95E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619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03A77B-8443-094B-8256-680B9479D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2828" y="6373398"/>
            <a:ext cx="2743200" cy="365125"/>
          </a:xfrm>
        </p:spPr>
        <p:txBody>
          <a:bodyPr/>
          <a:lstStyle/>
          <a:p>
            <a:fld id="{1818995D-E9A1-43CC-9ECB-0B3793B94EA0}" type="slidenum">
              <a:rPr lang="en-GB" smtClean="0"/>
              <a:t>20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CB552-F9F7-C26C-35CD-E4F6FFA68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8" y="1767672"/>
            <a:ext cx="10247265" cy="509032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2A62376-EC01-60D2-8EDA-ECD65B063944}"/>
              </a:ext>
            </a:extLst>
          </p:cNvPr>
          <p:cNvGrpSpPr/>
          <p:nvPr/>
        </p:nvGrpSpPr>
        <p:grpSpPr>
          <a:xfrm>
            <a:off x="166914" y="119477"/>
            <a:ext cx="11907711" cy="494751"/>
            <a:chOff x="166914" y="119477"/>
            <a:chExt cx="11907711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B08B8CB-4342-657D-B882-C81C1875CD3D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BB40B37-B5D4-1AB5-FD37-8BA475189E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687256-A9C5-CF48-7548-1A540EB4448B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5403968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IV. Impact of Beam-Beam Effects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EA67BE-4F54-53E1-4241-16468C32FB17}"/>
                </a:ext>
              </a:extLst>
            </p:cNvPr>
            <p:cNvSpPr txBox="1"/>
            <p:nvPr/>
          </p:nvSpPr>
          <p:spPr>
            <a:xfrm>
              <a:off x="7648687" y="119477"/>
              <a:ext cx="44259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B. Performance Evaluation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37BDAD-3E07-9CE8-E736-0F04061A4F72}"/>
                  </a:ext>
                </a:extLst>
              </p:cNvPr>
              <p:cNvSpPr txBox="1"/>
              <p:nvPr/>
            </p:nvSpPr>
            <p:spPr>
              <a:xfrm>
                <a:off x="166914" y="655376"/>
                <a:ext cx="1071916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" dirty="0"/>
                  <a:t>Tracking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" dirty="0"/>
                  <a:t> particles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" dirty="0"/>
                  <a:t> turns in the corrected lattices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" dirty="0"/>
                  <a:t>Artificial aperture at 20</a:t>
                </a:r>
                <a:r>
                  <a:rPr lang="el-GR" dirty="0"/>
                  <a:t>σ</a:t>
                </a:r>
                <a:r>
                  <a:rPr lang="" dirty="0"/>
                  <a:t> in both transverse planes, RF bucket length as the limit in the longitudinal plane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" dirty="0"/>
                  <a:t>Synchrotron radiation with quantum excitations, Beamstrahlung, and tapering are included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" dirty="0"/>
                  <a:t>Beam-beam interactions are modelled using the “quasi-strong-strong” scheme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37BDAD-3E07-9CE8-E736-0F04061A4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14" y="655376"/>
                <a:ext cx="10719161" cy="1200329"/>
              </a:xfrm>
              <a:prstGeom prst="rect">
                <a:avLst/>
              </a:prstGeom>
              <a:blipFill>
                <a:blip r:embed="rId3"/>
                <a:stretch>
                  <a:fillRect l="-341" t="-2551" b="-81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A1E409-0865-AAE1-39D4-D68F3BE0123E}"/>
                  </a:ext>
                </a:extLst>
              </p:cNvPr>
              <p:cNvSpPr txBox="1"/>
              <p:nvPr/>
            </p:nvSpPr>
            <p:spPr>
              <a:xfrm rot="16200000">
                <a:off x="10789960" y="2705994"/>
                <a:ext cx="1457717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Bunch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length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A1E409-0865-AAE1-39D4-D68F3BE01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0789960" y="2705994"/>
                <a:ext cx="1457717" cy="369332"/>
              </a:xfrm>
              <a:prstGeom prst="rect">
                <a:avLst/>
              </a:prstGeom>
              <a:blipFill>
                <a:blip r:embed="rId4"/>
                <a:stretch>
                  <a:fillRect t="-1639" r="-7576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CD5361-BEAE-B7B9-5015-9578EC6A3027}"/>
                  </a:ext>
                </a:extLst>
              </p:cNvPr>
              <p:cNvSpPr txBox="1"/>
              <p:nvPr/>
            </p:nvSpPr>
            <p:spPr>
              <a:xfrm rot="16200000">
                <a:off x="10536259" y="5076547"/>
                <a:ext cx="1965118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Vertical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emittance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CD5361-BEAE-B7B9-5015-9578EC6A3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0536259" y="5076547"/>
                <a:ext cx="196511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908D65-560E-1267-C6A3-D60207C04370}"/>
                  </a:ext>
                </a:extLst>
              </p:cNvPr>
              <p:cNvSpPr txBox="1"/>
              <p:nvPr/>
            </p:nvSpPr>
            <p:spPr>
              <a:xfrm rot="16200000">
                <a:off x="-509901" y="5202601"/>
                <a:ext cx="2217228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Horizontal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emittance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908D65-560E-1267-C6A3-D60207C04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509901" y="5202601"/>
                <a:ext cx="2217228" cy="369332"/>
              </a:xfrm>
              <a:prstGeom prst="rect">
                <a:avLst/>
              </a:prstGeom>
              <a:blipFill>
                <a:blip r:embed="rId6"/>
                <a:stretch>
                  <a:fillRect t="-542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A79916B-CD90-CC0E-9AAC-299F9C75AFE5}"/>
                  </a:ext>
                </a:extLst>
              </p:cNvPr>
              <p:cNvSpPr txBox="1"/>
              <p:nvPr/>
            </p:nvSpPr>
            <p:spPr>
              <a:xfrm rot="16200000">
                <a:off x="-334056" y="2705994"/>
                <a:ext cx="1865538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Relative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intensity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A79916B-CD90-CC0E-9AAC-299F9C75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334056" y="2705994"/>
                <a:ext cx="1865538" cy="369332"/>
              </a:xfrm>
              <a:prstGeom prst="rect">
                <a:avLst/>
              </a:prstGeom>
              <a:blipFill>
                <a:blip r:embed="rId7"/>
                <a:stretch>
                  <a:fillRect t="-1608" r="-6061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73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  <p:bldP spid="16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646351-A7FB-E785-121E-5475C19D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21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71BBBC-E61A-3D87-F346-7C4BA59AE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3938"/>
            <a:ext cx="12192000" cy="299049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046C594-4674-74C3-5D4D-E5A1B8D0CFC7}"/>
              </a:ext>
            </a:extLst>
          </p:cNvPr>
          <p:cNvGrpSpPr/>
          <p:nvPr/>
        </p:nvGrpSpPr>
        <p:grpSpPr>
          <a:xfrm>
            <a:off x="166914" y="119477"/>
            <a:ext cx="11907711" cy="494751"/>
            <a:chOff x="166914" y="119477"/>
            <a:chExt cx="11907711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82A6970-3B83-BA9A-B167-26001FEF1447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D56AF8B-C4F2-A91A-CD8D-3E0B68000D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7807E7-7E77-E37B-5809-A521A2E45387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5403968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IV. Impact of Beam-Beam Effects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0C9D29-AB28-9B11-3F24-8E284352D253}"/>
                </a:ext>
              </a:extLst>
            </p:cNvPr>
            <p:cNvSpPr txBox="1"/>
            <p:nvPr/>
          </p:nvSpPr>
          <p:spPr>
            <a:xfrm>
              <a:off x="7648687" y="119477"/>
              <a:ext cx="44259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B. Performance Evaluation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E1AE4A8-CBA4-A06A-DD8B-875CAF521195}"/>
              </a:ext>
            </a:extLst>
          </p:cNvPr>
          <p:cNvSpPr txBox="1"/>
          <p:nvPr/>
        </p:nvSpPr>
        <p:spPr>
          <a:xfrm>
            <a:off x="166914" y="753035"/>
            <a:ext cx="7481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Principal metrics of collider performance: </a:t>
            </a:r>
            <a:r>
              <a:rPr lang="en-GB" b="1" dirty="0">
                <a:solidFill>
                  <a:srgbClr val="0000CD"/>
                </a:solidFill>
              </a:rPr>
              <a:t>Luminosity </a:t>
            </a:r>
            <a:r>
              <a:rPr lang="en-GB" dirty="0"/>
              <a:t>and </a:t>
            </a:r>
            <a:r>
              <a:rPr lang="en-GB" b="1" dirty="0">
                <a:solidFill>
                  <a:srgbClr val="0000CD"/>
                </a:solidFill>
              </a:rPr>
              <a:t>Beam Lifetime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5CC388-D7E7-6AFD-6E70-AE46DFB6A356}"/>
              </a:ext>
            </a:extLst>
          </p:cNvPr>
          <p:cNvSpPr txBox="1"/>
          <p:nvPr/>
        </p:nvSpPr>
        <p:spPr>
          <a:xfrm>
            <a:off x="2910817" y="5222472"/>
            <a:ext cx="6363107" cy="92333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" dirty="0">
                <a:solidFill>
                  <a:srgbClr val="0000CD"/>
                </a:solidFill>
              </a:rPr>
              <a:t>Tracking simulations demonstrate the large distortions induced by beam-beam effects in lattices with corrected imperfections and the resulting degradation in collider performance.</a:t>
            </a:r>
            <a:endParaRPr lang="en-GB" dirty="0">
              <a:solidFill>
                <a:srgbClr val="0000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72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5708D19-F819-68A5-3B09-CC870D72C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17" y="949544"/>
            <a:ext cx="10319708" cy="38236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E05164-87C7-0FF2-68A1-EDF1CE879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438" y="4689364"/>
            <a:ext cx="4392878" cy="216863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C9003-9EAF-50FC-CA0B-0E7F348BE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C8A090-2FC9-DB31-C4AE-97DCBE4E9E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17" y="949545"/>
            <a:ext cx="10319708" cy="38236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1E5E4C4-EA39-55C2-6F7B-A177F1E80313}"/>
              </a:ext>
            </a:extLst>
          </p:cNvPr>
          <p:cNvGrpSpPr/>
          <p:nvPr/>
        </p:nvGrpSpPr>
        <p:grpSpPr>
          <a:xfrm>
            <a:off x="166914" y="119477"/>
            <a:ext cx="11907711" cy="494751"/>
            <a:chOff x="166914" y="119477"/>
            <a:chExt cx="11907711" cy="4947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33D816-438B-3855-72E4-415CA372D684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7A71333B-1813-92F8-DE07-E18B170D36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D3C2AE-2639-D4A6-0BBC-C1B6E85FB876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5403968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IV. Impact of Beam-Beam Effects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ED4ED0-1DD4-7FEC-268E-1EB11C2AED0A}"/>
                </a:ext>
              </a:extLst>
            </p:cNvPr>
            <p:cNvSpPr txBox="1"/>
            <p:nvPr/>
          </p:nvSpPr>
          <p:spPr>
            <a:xfrm>
              <a:off x="7573384" y="119477"/>
              <a:ext cx="450124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C. Phase-Matching Routine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8ADB6C-2DEB-4327-5C70-524BE1F83B4A}"/>
              </a:ext>
            </a:extLst>
          </p:cNvPr>
          <p:cNvSpPr txBox="1"/>
          <p:nvPr/>
        </p:nvSpPr>
        <p:spPr>
          <a:xfrm>
            <a:off x="1580638" y="655284"/>
            <a:ext cx="949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Aim:</a:t>
            </a:r>
            <a:r>
              <a:rPr lang="en-GB" dirty="0"/>
              <a:t> Addressing the phase advance distortions between the IPs with a phase-matching routine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50F706-B110-8CCE-1C33-3B7C31AA2A35}"/>
                  </a:ext>
                </a:extLst>
              </p:cNvPr>
              <p:cNvSpPr txBox="1"/>
              <p:nvPr/>
            </p:nvSpPr>
            <p:spPr>
              <a:xfrm>
                <a:off x="8392487" y="4986665"/>
                <a:ext cx="268252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" dirty="0"/>
                  <a:t>The “dynamic squeeze” of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" dirty="0"/>
                  <a:t>-function caused by beam-beam kicks enhances the luminosity </a:t>
                </a: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50F706-B110-8CCE-1C33-3B7C31AA2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487" y="4986665"/>
                <a:ext cx="2682524" cy="1200329"/>
              </a:xfrm>
              <a:prstGeom prst="rect">
                <a:avLst/>
              </a:prstGeom>
              <a:blipFill>
                <a:blip r:embed="rId6"/>
                <a:stretch>
                  <a:fillRect l="-2045" t="-2030" r="-227" b="-7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520A281-00A0-2026-631E-1053249E65D4}"/>
              </a:ext>
            </a:extLst>
          </p:cNvPr>
          <p:cNvSpPr txBox="1"/>
          <p:nvPr/>
        </p:nvSpPr>
        <p:spPr>
          <a:xfrm>
            <a:off x="232594" y="4741610"/>
            <a:ext cx="31094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" b="1" dirty="0"/>
              <a:t>Phase-Matching:</a:t>
            </a:r>
          </a:p>
          <a:p>
            <a:pPr algn="just"/>
            <a:r>
              <a:rPr lang="" dirty="0"/>
              <a:t>9 individually powered trim quadrupoles in the dispersion suppression regions are used to match the inter-IP phase advance back to the design value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EE6224D-6DCC-B022-5BB1-17D8DB416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9427" y="4690977"/>
            <a:ext cx="4392877" cy="216863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FD1EEE-D965-C5F5-CB28-D108F36B63F4}"/>
              </a:ext>
            </a:extLst>
          </p:cNvPr>
          <p:cNvCxnSpPr>
            <a:cxnSpLocks/>
          </p:cNvCxnSpPr>
          <p:nvPr/>
        </p:nvCxnSpPr>
        <p:spPr>
          <a:xfrm>
            <a:off x="8326562" y="4816545"/>
            <a:ext cx="0" cy="1418442"/>
          </a:xfrm>
          <a:prstGeom prst="straightConnector1">
            <a:avLst/>
          </a:prstGeom>
          <a:ln w="31750">
            <a:solidFill>
              <a:srgbClr val="0000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345CD42-DBA9-3286-1E93-A4FB404E26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761" y="4689364"/>
            <a:ext cx="4392877" cy="216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3C730-6440-4FED-1413-1D0EA8A57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9B1F72-CA32-CB3E-807F-1A73C68BCDA1}"/>
              </a:ext>
            </a:extLst>
          </p:cNvPr>
          <p:cNvSpPr txBox="1"/>
          <p:nvPr/>
        </p:nvSpPr>
        <p:spPr>
          <a:xfrm>
            <a:off x="0" y="1997839"/>
            <a:ext cx="12192000" cy="286232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V. Conclusions</a:t>
            </a:r>
          </a:p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EF3EF2-5EB9-75A2-F498-3C283F656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CAAC-4771-40F0-A3B1-05023EE95EB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484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96ADF-8230-DEFA-96A1-6D2A1A1C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A0FD94-072A-4FCC-4593-11052B1255D1}"/>
                  </a:ext>
                </a:extLst>
              </p:cNvPr>
              <p:cNvSpPr txBox="1"/>
              <p:nvPr/>
            </p:nvSpPr>
            <p:spPr>
              <a:xfrm>
                <a:off x="166913" y="671691"/>
                <a:ext cx="11562631" cy="6186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" dirty="0"/>
                  <a:t>Development of an </a:t>
                </a:r>
                <a:r>
                  <a:rPr lang="" b="1" dirty="0"/>
                  <a:t>imperfections model </a:t>
                </a:r>
                <a:r>
                  <a:rPr lang="" dirty="0"/>
                  <a:t>of the FCC-ee in Xsuite for the LCC lattice at the Z pole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dirty="0"/>
              </a:p>
              <a:p>
                <a:pPr algn="just"/>
                <a:r>
                  <a:rPr lang="" b="1" dirty="0"/>
                  <a:t>	</a:t>
                </a:r>
                <a:r>
                  <a:rPr lang="" dirty="0"/>
                  <a:t>Generic implementation of this model allows for it to be extended to all the other FCC-ee energies as well 	as other accelerators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" dirty="0"/>
                  <a:t>Design of a </a:t>
                </a:r>
                <a:r>
                  <a:rPr lang="" b="1" dirty="0"/>
                  <a:t>global correction scheme </a:t>
                </a:r>
                <a:r>
                  <a:rPr lang="" dirty="0"/>
                  <a:t>that restores the </a:t>
                </a:r>
                <a:r>
                  <a:rPr lang="" b="1" dirty="0"/>
                  <a:t>orbit</a:t>
                </a:r>
                <a:r>
                  <a:rPr lang="" dirty="0"/>
                  <a:t> and </a:t>
                </a:r>
                <a:r>
                  <a:rPr lang="" b="1" dirty="0"/>
                  <a:t>optics </a:t>
                </a:r>
                <a:r>
                  <a:rPr lang="" dirty="0"/>
                  <a:t>parameters to levels compatible with FCC-ee operation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dirty="0"/>
              </a:p>
              <a:p>
                <a:pPr algn="just"/>
                <a:r>
                  <a:rPr lang="" dirty="0"/>
                  <a:t>	Generation of </a:t>
                </a:r>
                <a:r>
                  <a:rPr lang="" b="1" dirty="0"/>
                  <a:t>lattices with corrected imperfections</a:t>
                </a:r>
                <a:r>
                  <a:rPr lang="" dirty="0"/>
                  <a:t>, which have enabled </a:t>
                </a:r>
                <a:r>
                  <a:rPr lang="" b="1" dirty="0"/>
                  <a:t>polarisation studies </a:t>
                </a:r>
                <a:r>
                  <a:rPr lang="" dirty="0"/>
                  <a:t>(Y. Wu) 	and the development of </a:t>
                </a:r>
                <a:r>
                  <a:rPr lang="" b="1" dirty="0"/>
                  <a:t>IP tuning knobs </a:t>
                </a:r>
                <a:r>
                  <a:rPr lang="" dirty="0"/>
                  <a:t>(T. Prebibaj), presented at IPAC 2026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" dirty="0"/>
                  <a:t>The generated lattices with corrected imperfections provide the basis for a quantitative assessment of the machine’s behaviour under </a:t>
                </a:r>
                <a:r>
                  <a:rPr lang="" b="1" dirty="0"/>
                  <a:t>beam-beam interactions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b="1" dirty="0"/>
              </a:p>
              <a:p>
                <a:pPr algn="just"/>
                <a:r>
                  <a:rPr lang="en-GB" dirty="0"/>
                  <a:t>	The b</a:t>
                </a:r>
                <a:r>
                  <a:rPr lang="" dirty="0"/>
                  <a:t>eam-beam induced distortions (beta-beating, tune shift, etc.) lead to a </a:t>
                </a:r>
                <a:r>
                  <a:rPr lang="" b="1" dirty="0"/>
                  <a:t>degradation in collider 	performance </a:t>
                </a:r>
                <a:r>
                  <a:rPr lang="" dirty="0"/>
                  <a:t>(luminosity &amp; 	lifetime), analysed via tracking simulations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b="1" dirty="0"/>
              </a:p>
              <a:p>
                <a:pPr algn="just"/>
                <a:r>
                  <a:rPr lang="" dirty="0"/>
                  <a:t>	As a first compensation scheme, </a:t>
                </a:r>
                <a:r>
                  <a:rPr lang="" b="1" dirty="0"/>
                  <a:t>phase-matching</a:t>
                </a:r>
                <a:r>
                  <a:rPr lang="" dirty="0"/>
                  <a:t> is implemented to restore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" dirty="0"/>
                  <a:t>-function at the I</a:t>
                </a:r>
                <a:r>
                  <a:rPr lang="en-GB" dirty="0"/>
                  <a:t>P</a:t>
                </a:r>
                <a:r>
                  <a:rPr lang="" dirty="0"/>
                  <a:t>s and 	re-establish the collider’s four-fold symmetry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" dirty="0"/>
                  <a:t>The data and code scripts developed during this project and the generated lattices with corrected imperfections are available in the following Github repository: </a:t>
                </a:r>
                <a:r>
                  <a:rPr lang="en-GB" dirty="0"/>
                  <a:t>https://github.com/Sievert-L/FCCee_Project_2026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A0FD94-072A-4FCC-4593-11052B125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13" y="671691"/>
                <a:ext cx="11562631" cy="6186309"/>
              </a:xfrm>
              <a:prstGeom prst="rect">
                <a:avLst/>
              </a:prstGeom>
              <a:blipFill>
                <a:blip r:embed="rId2"/>
                <a:stretch>
                  <a:fillRect l="-316" t="-394" r="-843" b="-6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F3A79B01-7CE7-5824-DC58-66C0B636DF11}"/>
              </a:ext>
            </a:extLst>
          </p:cNvPr>
          <p:cNvGrpSpPr/>
          <p:nvPr/>
        </p:nvGrpSpPr>
        <p:grpSpPr>
          <a:xfrm>
            <a:off x="166914" y="159488"/>
            <a:ext cx="11850915" cy="454740"/>
            <a:chOff x="166914" y="159488"/>
            <a:chExt cx="11850915" cy="45474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224076D-E9D0-1410-B8F0-E57F63C9146E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9AAD31-A4D8-B670-8028-26F94B612C33}"/>
                </a:ext>
              </a:extLst>
            </p:cNvPr>
            <p:cNvSpPr txBox="1"/>
            <p:nvPr/>
          </p:nvSpPr>
          <p:spPr>
            <a:xfrm>
              <a:off x="308343" y="159488"/>
              <a:ext cx="2615161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V. Conclusions</a:t>
              </a:r>
            </a:p>
          </p:txBody>
        </p:sp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D1EBDA2-2346-79F0-101C-5D9867754188}"/>
              </a:ext>
            </a:extLst>
          </p:cNvPr>
          <p:cNvSpPr/>
          <p:nvPr/>
        </p:nvSpPr>
        <p:spPr>
          <a:xfrm>
            <a:off x="824246" y="2942822"/>
            <a:ext cx="218941" cy="19318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864C33C-610C-8D70-FDE8-67D7B4661ECC}"/>
              </a:ext>
            </a:extLst>
          </p:cNvPr>
          <p:cNvSpPr/>
          <p:nvPr/>
        </p:nvSpPr>
        <p:spPr>
          <a:xfrm>
            <a:off x="824245" y="1285740"/>
            <a:ext cx="218941" cy="19318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F2A5005-C83E-6DD9-5711-49D3C9850456}"/>
              </a:ext>
            </a:extLst>
          </p:cNvPr>
          <p:cNvSpPr/>
          <p:nvPr/>
        </p:nvSpPr>
        <p:spPr>
          <a:xfrm>
            <a:off x="824245" y="4599904"/>
            <a:ext cx="218941" cy="19318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6E02100-DAD6-2403-5ABA-553285C95BC5}"/>
              </a:ext>
            </a:extLst>
          </p:cNvPr>
          <p:cNvSpPr/>
          <p:nvPr/>
        </p:nvSpPr>
        <p:spPr>
          <a:xfrm>
            <a:off x="824245" y="5407136"/>
            <a:ext cx="218941" cy="19318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69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C6475-F761-2D0B-83F1-E1F88C649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CBC97-18B2-21DE-8B35-613094753969}"/>
              </a:ext>
            </a:extLst>
          </p:cNvPr>
          <p:cNvSpPr txBox="1"/>
          <p:nvPr/>
        </p:nvSpPr>
        <p:spPr>
          <a:xfrm>
            <a:off x="0" y="1997839"/>
            <a:ext cx="12192000" cy="286232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Thank you!</a:t>
            </a:r>
          </a:p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BF3811-64DF-0F8B-3427-66D724774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CAAC-4771-40F0-A3B1-05023EE95EB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062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5C5D93-C05A-5E2F-9927-73166EB2E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26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1BAA17-3C5F-DEBA-90F4-494975EF315D}"/>
              </a:ext>
            </a:extLst>
          </p:cNvPr>
          <p:cNvSpPr txBox="1"/>
          <p:nvPr/>
        </p:nvSpPr>
        <p:spPr>
          <a:xfrm>
            <a:off x="0" y="1997839"/>
            <a:ext cx="12192000" cy="286232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Backup</a:t>
            </a:r>
          </a:p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14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D69AFE-375E-2C6F-52EF-D4FCCDD31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27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8DC72D-1133-C65E-C61C-DF88C7472F4F}"/>
              </a:ext>
            </a:extLst>
          </p:cNvPr>
          <p:cNvSpPr txBox="1"/>
          <p:nvPr/>
        </p:nvSpPr>
        <p:spPr>
          <a:xfrm>
            <a:off x="308343" y="2136338"/>
            <a:ext cx="111868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Further refinement of the imperfections model, including systematic errors, missing BPMs, etc.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Implementation of updated / more relaxed error tolerances</a:t>
            </a:r>
          </a:p>
          <a:p>
            <a:pPr algn="just"/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Further optimisation of the correction algorithms and comparison of SVD with MICADO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" dirty="0"/>
              <a:t>Development of additional beam-beam compensation methods to recover the nominal collider performance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" dirty="0"/>
              <a:t>Extension towards the LCC lattices at higher beam energies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53BC233-C2F0-6CF5-9EE5-726B92D2D6B8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4B719C9-0D2D-A24A-7D0C-82E9D11BC4ED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062887-1A83-1ECA-33C5-41C99C6BD272}"/>
                </a:ext>
              </a:extLst>
            </p:cNvPr>
            <p:cNvSpPr txBox="1"/>
            <p:nvPr/>
          </p:nvSpPr>
          <p:spPr>
            <a:xfrm>
              <a:off x="224936" y="161796"/>
              <a:ext cx="1571667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Outlook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1948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78EFA0-DCDE-C8B5-12CE-E685C0E4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28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E97F41-0469-6B06-CA06-725773341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96" y="667920"/>
            <a:ext cx="7924350" cy="55459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CF753D-D02D-29B8-EAEF-7FDBEF8702B2}"/>
                  </a:ext>
                </a:extLst>
              </p:cNvPr>
              <p:cNvSpPr txBox="1"/>
              <p:nvPr/>
            </p:nvSpPr>
            <p:spPr>
              <a:xfrm>
                <a:off x="2912643" y="6182823"/>
                <a:ext cx="63594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Parameter table for the GHC and LCC lattices at Z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i="1"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̅</m:t>
                    </m:r>
                  </m:oMath>
                </a14:m>
                <a:r>
                  <a:rPr lang="en-GB" dirty="0"/>
                  <a:t> mode. </a:t>
                </a:r>
              </a:p>
              <a:p>
                <a:r>
                  <a:rPr lang="en-GB" dirty="0"/>
                  <a:t>Source: </a:t>
                </a:r>
                <a:r>
                  <a:rPr lang="en-GB" dirty="0">
                    <a:hlinkClick r:id="rId3"/>
                  </a:rPr>
                  <a:t>Optics Comparison Report </a:t>
                </a:r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CF753D-D02D-29B8-EAEF-7FDBEF870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2643" y="6182823"/>
                <a:ext cx="6359456" cy="646331"/>
              </a:xfrm>
              <a:prstGeom prst="rect">
                <a:avLst/>
              </a:prstGeom>
              <a:blipFill>
                <a:blip r:embed="rId4"/>
                <a:stretch>
                  <a:fillRect l="-863" t="-3774" r="-1246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1AE5AE26-BF20-7C49-828F-721F9D03CEF1}"/>
              </a:ext>
            </a:extLst>
          </p:cNvPr>
          <p:cNvSpPr/>
          <p:nvPr/>
        </p:nvSpPr>
        <p:spPr>
          <a:xfrm>
            <a:off x="7622305" y="914081"/>
            <a:ext cx="1247887" cy="527599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9AD0A2-AFF4-BAC6-0729-92E0C4A2E367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BB83A87-F6C0-3E2F-2694-760A71564ADA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AE0DAC-115F-D85D-EC1E-193CE349CA02}"/>
                </a:ext>
              </a:extLst>
            </p:cNvPr>
            <p:cNvSpPr txBox="1"/>
            <p:nvPr/>
          </p:nvSpPr>
          <p:spPr>
            <a:xfrm>
              <a:off x="224936" y="161796"/>
              <a:ext cx="6625807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Parameter Table for GHC &amp; LCC Lattices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4048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FEF18D-D17D-A90D-EB10-AD7D68C3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29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9F51D5-A815-C04E-D4F7-900CCD146FFD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EC89BCA-FBDA-11FD-3085-6A56964A997A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B9EAC19-BF34-7163-62F3-C25BF3CFE8BD}"/>
                </a:ext>
              </a:extLst>
            </p:cNvPr>
            <p:cNvSpPr txBox="1"/>
            <p:nvPr/>
          </p:nvSpPr>
          <p:spPr>
            <a:xfrm>
              <a:off x="224936" y="161796"/>
              <a:ext cx="2550461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Twiss Failure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CD42244-D1FB-8FE8-0FFE-058D2F253358}"/>
              </a:ext>
            </a:extLst>
          </p:cNvPr>
          <p:cNvSpPr txBox="1"/>
          <p:nvPr/>
        </p:nvSpPr>
        <p:spPr>
          <a:xfrm>
            <a:off x="166914" y="839802"/>
            <a:ext cx="11398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dirty="0"/>
              <a:t>Twiss method = Xsuite’s method to compute the Twiss parameters from the one-turn transfer matrix and derive a range of important beam and lattice properties (using the finite difference method around the closed orbit)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F51D49-818E-EB61-4C49-DA4BA2C35C2F}"/>
              </a:ext>
            </a:extLst>
          </p:cNvPr>
          <p:cNvSpPr txBox="1"/>
          <p:nvPr/>
        </p:nvSpPr>
        <p:spPr>
          <a:xfrm>
            <a:off x="166914" y="1948169"/>
            <a:ext cx="80046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Twiss failure may be due to one of the following:</a:t>
            </a:r>
          </a:p>
          <a:p>
            <a:endParaRPr lang="en-GB" dirty="0"/>
          </a:p>
          <a:p>
            <a:pPr marL="342900" indent="-342900">
              <a:buAutoNum type="arabicParenR"/>
            </a:pPr>
            <a:r>
              <a:rPr lang="en-GB" dirty="0"/>
              <a:t>Numerical instabilities in Xsuite (finite different method fails)</a:t>
            </a:r>
          </a:p>
          <a:p>
            <a:pPr marL="342900" indent="-342900">
              <a:buAutoNum type="arabicParenR"/>
            </a:pPr>
            <a:endParaRPr lang="en-GB" dirty="0"/>
          </a:p>
          <a:p>
            <a:pPr marL="342900" indent="-342900">
              <a:buAutoNum type="arabicParenR"/>
            </a:pPr>
            <a:r>
              <a:rPr lang="en-GB" dirty="0"/>
              <a:t>One-turn matrix violates the stability criterion due to unstable optics: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809ED6-846B-C36E-BD18-A33AC213160E}"/>
              </a:ext>
            </a:extLst>
          </p:cNvPr>
          <p:cNvSpPr txBox="1"/>
          <p:nvPr/>
        </p:nvSpPr>
        <p:spPr>
          <a:xfrm>
            <a:off x="224936" y="4624302"/>
            <a:ext cx="900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Main tricks used to prevent the method from becoming numerically unstable: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Using 4D instead of 6D Twiss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Disabling radiation and tapering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Cycling of line to dispersion-free RF cavity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Setting chromatic properties = False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Introducing very small, non-zero equilibrium emittances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C28D65-C4A2-6FAF-E617-057F7FECC710}"/>
                  </a:ext>
                </a:extLst>
              </p:cNvPr>
              <p:cNvSpPr txBox="1"/>
              <p:nvPr/>
            </p:nvSpPr>
            <p:spPr>
              <a:xfrm>
                <a:off x="7239000" y="3033887"/>
                <a:ext cx="27432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GB" i="0" dirty="0" smtClean="0">
                              <a:latin typeface="Cambria Math" panose="02040503050406030204" pitchFamily="18" charset="0"/>
                            </a:rPr>
                            <m:t>Tr</m:t>
                          </m:r>
                          <m:d>
                            <m:dPr>
                              <m:ctrlPr>
                                <a:rPr lang="en-GB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0" dirty="0"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</m:d>
                        </m:e>
                      </m:d>
                      <m:r>
                        <a:rPr lang="en-GB" i="1" dirty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i="1" dirty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i="0" dirty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func>
                        </m:e>
                      </m:d>
                      <m:r>
                        <a:rPr lang="en-GB" i="1" dirty="0">
                          <a:latin typeface="Cambria Math" panose="02040503050406030204" pitchFamily="18" charset="0"/>
                        </a:rPr>
                        <m:t>≤2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C28D65-C4A2-6FAF-E617-057F7FECC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3033887"/>
                <a:ext cx="2743200" cy="369332"/>
              </a:xfrm>
              <a:prstGeom prst="rect">
                <a:avLst/>
              </a:prstGeom>
              <a:blipFill>
                <a:blip r:embed="rId2"/>
                <a:stretch>
                  <a:fillRect t="-11667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C6FBB5-872C-6572-D68D-9F64ED088A1C}"/>
                  </a:ext>
                </a:extLst>
              </p:cNvPr>
              <p:cNvSpPr txBox="1"/>
              <p:nvPr/>
            </p:nvSpPr>
            <p:spPr>
              <a:xfrm>
                <a:off x="166914" y="3615901"/>
                <a:ext cx="5427372" cy="6106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where 	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i="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i="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</m:e>
                            <m:e>
                              <m:sSub>
                                <m:sSub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GB" i="1" dirty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i="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b="0" i="1" dirty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i="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i="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i="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C6FBB5-872C-6572-D68D-9F64ED088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14" y="3615901"/>
                <a:ext cx="5427372" cy="610680"/>
              </a:xfrm>
              <a:prstGeom prst="rect">
                <a:avLst/>
              </a:prstGeom>
              <a:blipFill>
                <a:blip r:embed="rId3"/>
                <a:stretch>
                  <a:fillRect l="-8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03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2927E2-252D-191A-CE25-55F2B36B4123}"/>
              </a:ext>
            </a:extLst>
          </p:cNvPr>
          <p:cNvSpPr txBox="1"/>
          <p:nvPr/>
        </p:nvSpPr>
        <p:spPr>
          <a:xfrm>
            <a:off x="0" y="1997839"/>
            <a:ext cx="12192000" cy="286232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marL="400050" indent="-400050" algn="ctr">
              <a:buFont typeface="+mj-lt"/>
              <a:buAutoNum type="romanUcPeriod"/>
            </a:pPr>
            <a:r>
              <a:rPr lang="en-GB" sz="6000" b="1" dirty="0">
                <a:solidFill>
                  <a:schemeClr val="bg1"/>
                </a:solidFill>
              </a:rPr>
              <a:t> Introduction and Overview</a:t>
            </a:r>
          </a:p>
          <a:p>
            <a:pPr marL="400050" indent="-400050" algn="ctr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A39FD6-C643-CEA1-0527-E2DFDFCE7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CAAC-4771-40F0-A3B1-05023EE95E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563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0D0CBC-7C10-D8B1-CCEC-5F7C62B3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30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8DB44D-0C84-E6A5-80D9-853E744C9E64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794E40E-A69F-C017-EBEF-008879A2CAD5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D31E56-C04D-9542-67F9-8B0481F8767C}"/>
                </a:ext>
              </a:extLst>
            </p:cNvPr>
            <p:cNvSpPr txBox="1"/>
            <p:nvPr/>
          </p:nvSpPr>
          <p:spPr>
            <a:xfrm>
              <a:off x="224936" y="161796"/>
              <a:ext cx="4477693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Sensitivity Analysis (Orbit)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652CA07-94D5-3F82-E848-1B2D5705D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3"/>
          <a:stretch>
            <a:fillRect/>
          </a:stretch>
        </p:blipFill>
        <p:spPr>
          <a:xfrm>
            <a:off x="166914" y="2088211"/>
            <a:ext cx="5498955" cy="34056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42ADDE-6AB5-A2A2-596E-C9A9CD7496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353" t="1687"/>
          <a:stretch>
            <a:fillRect/>
          </a:stretch>
        </p:blipFill>
        <p:spPr>
          <a:xfrm>
            <a:off x="6259918" y="2111420"/>
            <a:ext cx="5614143" cy="33592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80D52F-AAA7-3BCE-8F4F-760B64153EBD}"/>
              </a:ext>
            </a:extLst>
          </p:cNvPr>
          <p:cNvSpPr txBox="1"/>
          <p:nvPr/>
        </p:nvSpPr>
        <p:spPr>
          <a:xfrm>
            <a:off x="166914" y="787782"/>
            <a:ext cx="6507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Imperfections leading to</a:t>
            </a:r>
            <a:r>
              <a:rPr lang="" dirty="0"/>
              <a:t> </a:t>
            </a:r>
            <a:r>
              <a:rPr lang="" b="1" dirty="0">
                <a:solidFill>
                  <a:srgbClr val="0000CD"/>
                </a:solidFill>
              </a:rPr>
              <a:t>orbit </a:t>
            </a:r>
            <a:r>
              <a:rPr lang="" dirty="0"/>
              <a:t>perturbations: Dipolar field errors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773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5B89AE-F615-FFD0-A1A0-9F264EC36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77603" y="6318862"/>
            <a:ext cx="2743200" cy="365125"/>
          </a:xfrm>
        </p:spPr>
        <p:txBody>
          <a:bodyPr/>
          <a:lstStyle/>
          <a:p>
            <a:fld id="{1818995D-E9A1-43CC-9ECB-0B3793B94EA0}" type="slidenum">
              <a:rPr lang="en-GB" smtClean="0"/>
              <a:t>31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2AE4D9-FD49-484B-BABF-A300D7DB5B89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91C5AE-06D9-DE2C-8FCE-6856BB879A55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752EA3-3941-7452-25BA-26A7843126C2}"/>
                </a:ext>
              </a:extLst>
            </p:cNvPr>
            <p:cNvSpPr txBox="1"/>
            <p:nvPr/>
          </p:nvSpPr>
          <p:spPr>
            <a:xfrm>
              <a:off x="224936" y="161796"/>
              <a:ext cx="3011750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Orbit Correction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89D2E67-2359-B8DB-AFB4-3A6DBE5CB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13" y="1092720"/>
            <a:ext cx="6424680" cy="29852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B9DA57-FE56-6EB7-33CF-C7862670C321}"/>
              </a:ext>
            </a:extLst>
          </p:cNvPr>
          <p:cNvSpPr txBox="1"/>
          <p:nvPr/>
        </p:nvSpPr>
        <p:spPr>
          <a:xfrm>
            <a:off x="2278241" y="771589"/>
            <a:ext cx="220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Corrector strengths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58DE47-116B-6B91-F508-375AA5AC7BFB}"/>
              </a:ext>
            </a:extLst>
          </p:cNvPr>
          <p:cNvSpPr txBox="1"/>
          <p:nvPr/>
        </p:nvSpPr>
        <p:spPr>
          <a:xfrm>
            <a:off x="7182238" y="1248549"/>
            <a:ext cx="412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Tricks used to make the orbit correction more stable: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No radiation / tapering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4D Twiss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Lattice cycled to RF cavity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Chromatic properties disabled until </a:t>
            </a:r>
            <a:r>
              <a:rPr lang="en-GB" dirty="0" err="1"/>
              <a:t>sextupoles</a:t>
            </a:r>
            <a:r>
              <a:rPr lang="en-GB" dirty="0"/>
              <a:t> are fully ramped up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Optimisation of </a:t>
            </a:r>
            <a:r>
              <a:rPr lang="en-GB" dirty="0" err="1"/>
              <a:t>sextupole</a:t>
            </a:r>
            <a:r>
              <a:rPr lang="en-GB" dirty="0"/>
              <a:t> ramping increments and threading steps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A5AA2A-9152-DD3B-CDA4-1B797EC33293}"/>
              </a:ext>
            </a:extLst>
          </p:cNvPr>
          <p:cNvSpPr txBox="1"/>
          <p:nvPr/>
        </p:nvSpPr>
        <p:spPr>
          <a:xfrm>
            <a:off x="166913" y="4468192"/>
            <a:ext cx="112661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dirty="0"/>
              <a:t>Details on the steps of the correction routine: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Success </a:t>
            </a:r>
            <a:r>
              <a:rPr lang="" dirty="0"/>
              <a:t>of the correction routine is strongly seed-dependent:</a:t>
            </a:r>
            <a:r>
              <a:rPr lang="en-GB" dirty="0"/>
              <a:t> studies indicate that failing cases can primarily be attributed to girder misalignments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Despite optimising various measures targeting the stability of the procedure, no satisfactory improvement is achieved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Singling out the girder misalignments and ramping them up separately bypasses these difficulties and allows for the successful generation of a large number of lattices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Seed success rate: </a:t>
            </a:r>
            <a:r>
              <a:rPr lang="en-GB" b="1" dirty="0"/>
              <a:t>89 %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Without girder misalignment ramping: smaller seed success rate, but </a:t>
            </a:r>
            <a:r>
              <a:rPr lang="en-GB" b="1" dirty="0"/>
              <a:t>very similar correction levels </a:t>
            </a:r>
            <a:r>
              <a:rPr lang="en-GB" dirty="0"/>
              <a:t>achieved</a:t>
            </a:r>
          </a:p>
        </p:txBody>
      </p:sp>
    </p:spTree>
    <p:extLst>
      <p:ext uri="{BB962C8B-B14F-4D97-AF65-F5344CB8AC3E}">
        <p14:creationId xmlns:p14="http://schemas.microsoft.com/office/powerpoint/2010/main" val="1805095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5D69BA-32EC-CC7F-9640-7D21EF70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32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04BC2F-3FFC-EFA4-42D5-52A2C0127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19" y="793070"/>
            <a:ext cx="5385208" cy="2658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BA8F43-1D8F-85B2-3186-5E4C7054F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92" y="4327045"/>
            <a:ext cx="4544216" cy="25309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DA40B9-BDFF-4AF9-A8B2-BFD0655E2DA0}"/>
              </a:ext>
            </a:extLst>
          </p:cNvPr>
          <p:cNvSpPr txBox="1"/>
          <p:nvPr/>
        </p:nvSpPr>
        <p:spPr>
          <a:xfrm>
            <a:off x="5706474" y="3403459"/>
            <a:ext cx="6485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" dirty="0"/>
              <a:t>SVD of the orbit response matrix. Optimisation of the required number of singular values by analysing the corrected RMS orbit.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9E409A-D358-C900-B356-58E8CB762E97}"/>
              </a:ext>
            </a:extLst>
          </p:cNvPr>
          <p:cNvSpPr txBox="1"/>
          <p:nvPr/>
        </p:nvSpPr>
        <p:spPr>
          <a:xfrm>
            <a:off x="8476067" y="4875488"/>
            <a:ext cx="2588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" dirty="0"/>
              <a:t>Singular value spectrum of the optics response matrix for the normal and skew correctors.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9F03FE-403F-9BA0-2788-2F61BF25B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8" y="700473"/>
            <a:ext cx="5170868" cy="2729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0684E5-76D6-A196-C595-3CEFC7F61687}"/>
              </a:ext>
            </a:extLst>
          </p:cNvPr>
          <p:cNvSpPr txBox="1"/>
          <p:nvPr/>
        </p:nvSpPr>
        <p:spPr>
          <a:xfrm>
            <a:off x="166913" y="3403459"/>
            <a:ext cx="48751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" dirty="0"/>
              <a:t>Singular value spectrum of the orbit response matrix for the horizontal and vertical correctors.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74A83D7-934F-9D2B-C232-926369D15952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31B8A02-8650-42D9-6DAA-A75847722B9B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FDFEA5-5C16-01DF-3EE0-23B479DAD462}"/>
                </a:ext>
              </a:extLst>
            </p:cNvPr>
            <p:cNvSpPr txBox="1"/>
            <p:nvPr/>
          </p:nvSpPr>
          <p:spPr>
            <a:xfrm>
              <a:off x="224936" y="161796"/>
              <a:ext cx="5007770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Singular Value Decomposition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5266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8965C0-A23F-B391-2AD4-35E9DB54A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33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B3C207-84E0-3FCB-A9EB-79E6B4290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48" y="1785925"/>
            <a:ext cx="10868104" cy="32861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6AD1A2-B3AA-F635-D815-A5392E875042}"/>
              </a:ext>
            </a:extLst>
          </p:cNvPr>
          <p:cNvSpPr txBox="1"/>
          <p:nvPr/>
        </p:nvSpPr>
        <p:spPr>
          <a:xfrm>
            <a:off x="1543899" y="5306335"/>
            <a:ext cx="9104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Construction of the optics response matrix for normal correctors. The response matrix for the skew optics correctors is built in the same way, </a:t>
            </a:r>
            <a:r>
              <a:rPr lang="" dirty="0"/>
              <a:t>but with a different set of observables.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1B01B6-399A-DE2E-AD49-1459EDC1558F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248D046-C7C1-68AD-AA8B-F18620B7B30E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9566B3-4271-E87E-A208-EC4A42DE15F3}"/>
                </a:ext>
              </a:extLst>
            </p:cNvPr>
            <p:cNvSpPr txBox="1"/>
            <p:nvPr/>
          </p:nvSpPr>
          <p:spPr>
            <a:xfrm>
              <a:off x="224936" y="161796"/>
              <a:ext cx="5275978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Response Matrix Construction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16398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55B6F-A9DE-80B3-95F3-AA45D9A55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4BB32E-2FE1-AECB-39B1-5704EFEE3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34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54C1A0-E8CC-4208-70FE-FE27A94783E0}"/>
              </a:ext>
            </a:extLst>
          </p:cNvPr>
          <p:cNvGrpSpPr/>
          <p:nvPr/>
        </p:nvGrpSpPr>
        <p:grpSpPr>
          <a:xfrm>
            <a:off x="166914" y="161796"/>
            <a:ext cx="11850915" cy="452432"/>
            <a:chOff x="166914" y="161796"/>
            <a:chExt cx="11850915" cy="45243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3B283EF-BDA3-3358-8732-E6B47B700303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B3BFEC7-A64B-4F08-93CA-C6B0951E3777}"/>
                </a:ext>
              </a:extLst>
            </p:cNvPr>
            <p:cNvSpPr txBox="1"/>
            <p:nvPr/>
          </p:nvSpPr>
          <p:spPr>
            <a:xfrm>
              <a:off x="224936" y="161796"/>
              <a:ext cx="10682550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Statistical Analysis of Corrected Lattices: Tune and Chromaticity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D8AA83E-706A-B0BF-B00B-5FC968880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7"/>
          <a:stretch>
            <a:fillRect/>
          </a:stretch>
        </p:blipFill>
        <p:spPr>
          <a:xfrm>
            <a:off x="166914" y="2218806"/>
            <a:ext cx="5816772" cy="28572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B528FF4-58AE-A97F-52EE-7B8A5F924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7"/>
          <a:stretch>
            <a:fillRect/>
          </a:stretch>
        </p:blipFill>
        <p:spPr>
          <a:xfrm>
            <a:off x="6201057" y="2218805"/>
            <a:ext cx="5816772" cy="28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6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96924D-4E81-9275-8D98-81A9A07A6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35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A35DCA-6F92-0C83-2290-29527A5D1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097" y="1836558"/>
            <a:ext cx="5977246" cy="34818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B25A64-0F85-8F59-FE90-D3CBD2D21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1" y="1897466"/>
            <a:ext cx="5977246" cy="34818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CCBD8F8-6FA0-017A-922E-3394B4DAEA19}"/>
              </a:ext>
            </a:extLst>
          </p:cNvPr>
          <p:cNvGrpSpPr/>
          <p:nvPr/>
        </p:nvGrpSpPr>
        <p:grpSpPr>
          <a:xfrm>
            <a:off x="166914" y="159488"/>
            <a:ext cx="11850915" cy="454740"/>
            <a:chOff x="166914" y="159488"/>
            <a:chExt cx="11850915" cy="45474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265235D-BDD3-031D-960C-47F6DEFCD8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914" y="614228"/>
              <a:ext cx="11850915" cy="0"/>
            </a:xfrm>
            <a:prstGeom prst="line">
              <a:avLst/>
            </a:prstGeom>
            <a:ln w="25400">
              <a:solidFill>
                <a:srgbClr val="0000CD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886B25-0C53-BB28-4486-48FF5A9F78E8}"/>
                </a:ext>
              </a:extLst>
            </p:cNvPr>
            <p:cNvSpPr txBox="1"/>
            <p:nvPr/>
          </p:nvSpPr>
          <p:spPr>
            <a:xfrm>
              <a:off x="308343" y="159488"/>
              <a:ext cx="6113478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5">
                <a:lnSpc>
                  <a:spcPct val="90000"/>
                </a:lnSpc>
                <a:spcBef>
                  <a:spcPct val="0"/>
                </a:spcBef>
              </a:pPr>
              <a:r>
                <a:rPr lang="en-GB" sz="2600" b="1" dirty="0">
                  <a:solidFill>
                    <a:srgbClr val="0000C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Phase-Matching Routine: DA and MA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6A64C5-8005-90D5-C807-59BA9952B41B}"/>
                  </a:ext>
                </a:extLst>
              </p:cNvPr>
              <p:cNvSpPr txBox="1"/>
              <p:nvPr/>
            </p:nvSpPr>
            <p:spPr>
              <a:xfrm>
                <a:off x="2104040" y="1463118"/>
                <a:ext cx="1939567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Dynamic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Aperture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6A64C5-8005-90D5-C807-59BA9952B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040" y="1463118"/>
                <a:ext cx="1939567" cy="369332"/>
              </a:xfrm>
              <a:prstGeom prst="rect">
                <a:avLst/>
              </a:prstGeom>
              <a:blipFill>
                <a:blip r:embed="rId4"/>
                <a:stretch>
                  <a:fillRect r="-2477" b="-6061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78EFDA-1360-FDC4-A071-A97B5C2B090D}"/>
                  </a:ext>
                </a:extLst>
              </p:cNvPr>
              <p:cNvSpPr txBox="1"/>
              <p:nvPr/>
            </p:nvSpPr>
            <p:spPr>
              <a:xfrm>
                <a:off x="7935362" y="1463118"/>
                <a:ext cx="2470716" cy="369332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Momentum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Acceptance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78EFDA-1360-FDC4-A071-A97B5C2B0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362" y="1463118"/>
                <a:ext cx="2470716" cy="369332"/>
              </a:xfrm>
              <a:prstGeom prst="rect">
                <a:avLst/>
              </a:prstGeom>
              <a:blipFill>
                <a:blip r:embed="rId5"/>
                <a:stretch>
                  <a:fillRect r="-244" b="-6061"/>
                </a:stretch>
              </a:blipFill>
              <a:ln w="317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4F07D09-7D06-F8AA-0B4B-DC0D589D9EFA}"/>
              </a:ext>
            </a:extLst>
          </p:cNvPr>
          <p:cNvSpPr txBox="1"/>
          <p:nvPr/>
        </p:nvSpPr>
        <p:spPr>
          <a:xfrm>
            <a:off x="166914" y="725647"/>
            <a:ext cx="8224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Key indicators of beam stability: </a:t>
            </a:r>
            <a:r>
              <a:rPr lang="en-GB" b="1" dirty="0">
                <a:solidFill>
                  <a:srgbClr val="0000CD"/>
                </a:solidFill>
              </a:rPr>
              <a:t>Dynamic Aperture </a:t>
            </a:r>
            <a:r>
              <a:rPr lang="en-GB" dirty="0"/>
              <a:t>and </a:t>
            </a:r>
            <a:r>
              <a:rPr lang="en-GB" b="1" dirty="0">
                <a:solidFill>
                  <a:srgbClr val="0000CD"/>
                </a:solidFill>
              </a:rPr>
              <a:t>Momentum Acceptance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A3D9A-FCD4-5C65-8182-74C8ADB25E9E}"/>
              </a:ext>
            </a:extLst>
          </p:cNvPr>
          <p:cNvSpPr txBox="1"/>
          <p:nvPr/>
        </p:nvSpPr>
        <p:spPr>
          <a:xfrm>
            <a:off x="2927963" y="5710019"/>
            <a:ext cx="6336073" cy="64633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rgbClr val="0000CD"/>
                </a:solidFill>
              </a:rPr>
              <a:t>T</a:t>
            </a:r>
            <a:r>
              <a:rPr lang="" dirty="0">
                <a:solidFill>
                  <a:srgbClr val="0000CD"/>
                </a:solidFill>
              </a:rPr>
              <a:t>he phase-advance correction does not cause the DA and MA to degrade within the statistical uncertainty of the scans.</a:t>
            </a:r>
            <a:endParaRPr lang="en-GB" dirty="0">
              <a:solidFill>
                <a:srgbClr val="0000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34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962C7E-7585-FC3E-F8AE-A0F3664C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3" y="6383075"/>
            <a:ext cx="2743200" cy="365125"/>
          </a:xfrm>
        </p:spPr>
        <p:txBody>
          <a:bodyPr/>
          <a:lstStyle/>
          <a:p>
            <a:fld id="{1818995D-E9A1-43CC-9ECB-0B3793B94EA0}" type="slidenum">
              <a:rPr lang="en-GB" smtClean="0"/>
              <a:t>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9E7693-F463-FAF8-4D14-A6F431BE98B3}"/>
                  </a:ext>
                </a:extLst>
              </p:cNvPr>
              <p:cNvSpPr txBox="1"/>
              <p:nvPr/>
            </p:nvSpPr>
            <p:spPr>
              <a:xfrm>
                <a:off x="6742907" y="770870"/>
                <a:ext cx="527492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The Future Circular electron-positron Collider (FCC-ee):</a:t>
                </a:r>
              </a:p>
              <a:p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Proposed next-generation particle collider of 90.7 km length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Designed to operate at four energies: </a:t>
                </a:r>
                <a:br>
                  <a:rPr lang="en-GB" dirty="0"/>
                </a:br>
                <a:r>
                  <a:rPr lang="en-GB" dirty="0"/>
                  <a:t>45.6 GeV (Z), 80 GeV (WW), 120 GeV (ZH), and 182.5 GeV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b="0" i="1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̅</m:t>
                    </m:r>
                  </m:oMath>
                </a14:m>
                <a:r>
                  <a:rPr lang="en-GB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Two optics designs: </a:t>
                </a:r>
                <a:br>
                  <a:rPr lang="en-GB" dirty="0"/>
                </a:br>
                <a:r>
                  <a:rPr lang="en-GB" b="1" dirty="0"/>
                  <a:t>GHC</a:t>
                </a:r>
                <a:r>
                  <a:rPr lang="en-GB" dirty="0"/>
                  <a:t> (developed since 2012 by K. Oide et al.)</a:t>
                </a:r>
                <a:br>
                  <a:rPr lang="en-GB" dirty="0"/>
                </a:br>
                <a:r>
                  <a:rPr lang="en-GB" b="1" dirty="0"/>
                  <a:t>LCC</a:t>
                </a:r>
                <a:r>
                  <a:rPr lang="en-GB" dirty="0"/>
                  <a:t> (developed since 2022 by P. Raimondi et al.)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9E7693-F463-FAF8-4D14-A6F431BE9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907" y="770870"/>
                <a:ext cx="5274922" cy="3693319"/>
              </a:xfrm>
              <a:prstGeom prst="rect">
                <a:avLst/>
              </a:prstGeom>
              <a:blipFill>
                <a:blip r:embed="rId3"/>
                <a:stretch>
                  <a:fillRect l="-925" t="-660" r="-462" b="-1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DD8ED897-4992-92B9-B4C3-7E9F73A3E027}"/>
              </a:ext>
            </a:extLst>
          </p:cNvPr>
          <p:cNvSpPr txBox="1"/>
          <p:nvPr/>
        </p:nvSpPr>
        <p:spPr>
          <a:xfrm>
            <a:off x="8223789" y="6315078"/>
            <a:ext cx="3046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CD"/>
                </a:solidFill>
              </a:rPr>
              <a:t>LCC lattice at Z pole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C411E7-D272-4E4F-57EB-88953C03F7EE}"/>
              </a:ext>
            </a:extLst>
          </p:cNvPr>
          <p:cNvGrpSpPr/>
          <p:nvPr/>
        </p:nvGrpSpPr>
        <p:grpSpPr>
          <a:xfrm>
            <a:off x="254775" y="5133110"/>
            <a:ext cx="11015330" cy="1615091"/>
            <a:chOff x="254775" y="5133110"/>
            <a:chExt cx="11015330" cy="161509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421CB2F-7506-B2A4-C06A-A1C9BFD4E45D}"/>
                </a:ext>
              </a:extLst>
            </p:cNvPr>
            <p:cNvGrpSpPr/>
            <p:nvPr/>
          </p:nvGrpSpPr>
          <p:grpSpPr>
            <a:xfrm>
              <a:off x="254775" y="5133110"/>
              <a:ext cx="11015330" cy="1291926"/>
              <a:chOff x="254775" y="5133110"/>
              <a:chExt cx="11015330" cy="1291926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B47AB1C6-1D1A-CF64-2F59-2F0CAEBBEE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4775" y="5273991"/>
                <a:ext cx="11015330" cy="1"/>
              </a:xfrm>
              <a:prstGeom prst="straightConnector1">
                <a:avLst/>
              </a:prstGeom>
              <a:ln w="50800"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ED26899-1D66-4BCF-24C0-19D8E67CFA11}"/>
                  </a:ext>
                </a:extLst>
              </p:cNvPr>
              <p:cNvCxnSpPr/>
              <p:nvPr/>
            </p:nvCxnSpPr>
            <p:spPr>
              <a:xfrm>
                <a:off x="1488237" y="5133110"/>
                <a:ext cx="0" cy="28176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DAE648A-D527-1E8A-21A2-31F2CE29E11F}"/>
                  </a:ext>
                </a:extLst>
              </p:cNvPr>
              <p:cNvCxnSpPr/>
              <p:nvPr/>
            </p:nvCxnSpPr>
            <p:spPr>
              <a:xfrm>
                <a:off x="3395892" y="5133110"/>
                <a:ext cx="0" cy="28176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F970FE-7F6C-8260-334A-F62C622442D2}"/>
                  </a:ext>
                </a:extLst>
              </p:cNvPr>
              <p:cNvSpPr txBox="1"/>
              <p:nvPr/>
            </p:nvSpPr>
            <p:spPr>
              <a:xfrm>
                <a:off x="4443775" y="5496465"/>
                <a:ext cx="20219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Early 2026: </a:t>
                </a:r>
              </a:p>
              <a:p>
                <a:pPr algn="ctr"/>
                <a:r>
                  <a:rPr lang="en-GB" dirty="0">
                    <a:hlinkClick r:id="rId4"/>
                  </a:rPr>
                  <a:t>Optics Evaluation</a:t>
                </a:r>
                <a:endParaRPr lang="en-GB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5A0D86-D880-F0E7-9D9D-853BD535935D}"/>
                  </a:ext>
                </a:extLst>
              </p:cNvPr>
              <p:cNvSpPr txBox="1"/>
              <p:nvPr/>
            </p:nvSpPr>
            <p:spPr>
              <a:xfrm>
                <a:off x="2584948" y="5496465"/>
                <a:ext cx="18022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2021-2025: </a:t>
                </a:r>
                <a:r>
                  <a:rPr lang="en-GB" dirty="0">
                    <a:hlinkClick r:id="rId5"/>
                  </a:rPr>
                  <a:t>Feasibility Study</a:t>
                </a:r>
                <a:endParaRPr lang="en-GB" dirty="0"/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48FB4ED-1BE4-9727-16A7-4F9D708EFC46}"/>
                  </a:ext>
                </a:extLst>
              </p:cNvPr>
              <p:cNvCxnSpPr/>
              <p:nvPr/>
            </p:nvCxnSpPr>
            <p:spPr>
              <a:xfrm>
                <a:off x="5398360" y="5133110"/>
                <a:ext cx="0" cy="28176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5E15B7A-A187-4FDF-4489-DD713B7D4A56}"/>
                  </a:ext>
                </a:extLst>
              </p:cNvPr>
              <p:cNvSpPr txBox="1"/>
              <p:nvPr/>
            </p:nvSpPr>
            <p:spPr>
              <a:xfrm>
                <a:off x="6588644" y="5501706"/>
                <a:ext cx="20219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2028: </a:t>
                </a:r>
              </a:p>
              <a:p>
                <a:pPr algn="ctr"/>
                <a:r>
                  <a:rPr lang="en-GB" dirty="0"/>
                  <a:t>Expected decision point</a:t>
                </a: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83453C7-70AA-C0E7-7F5A-03B92A5984C4}"/>
                  </a:ext>
                </a:extLst>
              </p:cNvPr>
              <p:cNvCxnSpPr/>
              <p:nvPr/>
            </p:nvCxnSpPr>
            <p:spPr>
              <a:xfrm>
                <a:off x="9856056" y="5133110"/>
                <a:ext cx="0" cy="28176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14DC044-BEC1-CF00-568C-E6E9D2D242C5}"/>
                  </a:ext>
                </a:extLst>
              </p:cNvPr>
              <p:cNvCxnSpPr/>
              <p:nvPr/>
            </p:nvCxnSpPr>
            <p:spPr>
              <a:xfrm>
                <a:off x="7568284" y="5133110"/>
                <a:ext cx="0" cy="28176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EEEBFB-86A0-54AD-73EA-5680405C7FF0}"/>
                  </a:ext>
                </a:extLst>
              </p:cNvPr>
              <p:cNvSpPr txBox="1"/>
              <p:nvPr/>
            </p:nvSpPr>
            <p:spPr>
              <a:xfrm>
                <a:off x="333272" y="5501706"/>
                <a:ext cx="23099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2014-2018: </a:t>
                </a:r>
              </a:p>
              <a:p>
                <a:pPr algn="ctr"/>
                <a:r>
                  <a:rPr lang="en-GB" dirty="0">
                    <a:hlinkClick r:id="rId6"/>
                  </a:rPr>
                  <a:t>Conceptual Design Study</a:t>
                </a:r>
                <a:endParaRPr lang="en-GB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8A7790-05FC-77B6-08F1-F20C3064D688}"/>
                  </a:ext>
                </a:extLst>
              </p:cNvPr>
              <p:cNvSpPr txBox="1"/>
              <p:nvPr/>
            </p:nvSpPr>
            <p:spPr>
              <a:xfrm>
                <a:off x="8733513" y="5501706"/>
                <a:ext cx="23099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Late 2040s: </a:t>
                </a:r>
              </a:p>
              <a:p>
                <a:pPr algn="ctr"/>
                <a:r>
                  <a:rPr lang="en-GB" dirty="0"/>
                  <a:t>Start of operations (?)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46D4D0-D5D1-D24B-7574-9733C2F1A9C5}"/>
                </a:ext>
              </a:extLst>
            </p:cNvPr>
            <p:cNvSpPr txBox="1"/>
            <p:nvPr/>
          </p:nvSpPr>
          <p:spPr>
            <a:xfrm>
              <a:off x="4496145" y="6101869"/>
              <a:ext cx="1912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0000CD"/>
                  </a:solidFill>
                </a:rPr>
                <a:t>LCC chosen as the new baseline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8F6CBB-E536-FCF2-5578-FDBE4CA3EF1C}"/>
                </a:ext>
              </a:extLst>
            </p:cNvPr>
            <p:cNvSpPr txBox="1"/>
            <p:nvPr/>
          </p:nvSpPr>
          <p:spPr>
            <a:xfrm>
              <a:off x="2584949" y="6101870"/>
              <a:ext cx="1802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0000CD"/>
                  </a:solidFill>
                </a:rPr>
                <a:t>GHC as the optics baseline</a:t>
              </a:r>
            </a:p>
          </p:txBody>
        </p:sp>
      </p:grpSp>
      <p:pic>
        <p:nvPicPr>
          <p:cNvPr id="24" name="Picture 23" descr="Aerial View - 1">
            <a:extLst>
              <a:ext uri="{FF2B5EF4-FFF2-40B4-BE49-F238E27FC236}">
                <a16:creationId xmlns:a16="http://schemas.microsoft.com/office/drawing/2014/main" id="{C382D125-EB6F-D41C-3CE2-771E643FF04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9899"/>
          <a:stretch>
            <a:fillRect/>
          </a:stretch>
        </p:blipFill>
        <p:spPr>
          <a:xfrm>
            <a:off x="166914" y="693512"/>
            <a:ext cx="6298817" cy="3972709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262A938-5271-222E-9542-6E4D7CAAD14D}"/>
              </a:ext>
            </a:extLst>
          </p:cNvPr>
          <p:cNvCxnSpPr>
            <a:cxnSpLocks/>
          </p:cNvCxnSpPr>
          <p:nvPr/>
        </p:nvCxnSpPr>
        <p:spPr>
          <a:xfrm>
            <a:off x="6532032" y="6545911"/>
            <a:ext cx="1568844" cy="1"/>
          </a:xfrm>
          <a:prstGeom prst="straightConnector1">
            <a:avLst/>
          </a:prstGeom>
          <a:ln w="25400">
            <a:solidFill>
              <a:srgbClr val="0000CD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DCFE67E-37B4-06DA-D466-6EA15FF14565}"/>
              </a:ext>
            </a:extLst>
          </p:cNvPr>
          <p:cNvSpPr/>
          <p:nvPr/>
        </p:nvSpPr>
        <p:spPr>
          <a:xfrm>
            <a:off x="7070651" y="2679867"/>
            <a:ext cx="1329070" cy="432502"/>
          </a:xfrm>
          <a:prstGeom prst="ellipse">
            <a:avLst/>
          </a:prstGeom>
          <a:noFill/>
          <a:ln w="25400">
            <a:solidFill>
              <a:srgbClr val="0000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EA9852-7C32-4267-2D7B-E4F55573BAE3}"/>
              </a:ext>
            </a:extLst>
          </p:cNvPr>
          <p:cNvSpPr txBox="1"/>
          <p:nvPr/>
        </p:nvSpPr>
        <p:spPr>
          <a:xfrm>
            <a:off x="1959895" y="4673827"/>
            <a:ext cx="2712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Source: </a:t>
            </a:r>
            <a:r>
              <a:rPr lang="en-GB" sz="1200" dirty="0">
                <a:hlinkClick r:id="rId8"/>
              </a:rPr>
              <a:t>CERN Future Circular Collider</a:t>
            </a:r>
            <a:endParaRPr lang="en-GB" sz="12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61357A6-8B49-A843-0422-52F2E25A67A6}"/>
              </a:ext>
            </a:extLst>
          </p:cNvPr>
          <p:cNvGrpSpPr/>
          <p:nvPr/>
        </p:nvGrpSpPr>
        <p:grpSpPr>
          <a:xfrm>
            <a:off x="166914" y="119477"/>
            <a:ext cx="11850916" cy="494751"/>
            <a:chOff x="166914" y="119477"/>
            <a:chExt cx="11850916" cy="49475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1967CE4-6472-CA40-96E0-8E75CEC7DC5E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A7454899-A8CE-820B-986F-6519A31A74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566015-D0D0-9506-B5FE-77E54FC150F9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4635797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I. Introduction and Overview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22921C6-9931-BB6B-0BD2-E659F3A34330}"/>
                </a:ext>
              </a:extLst>
            </p:cNvPr>
            <p:cNvSpPr txBox="1"/>
            <p:nvPr/>
          </p:nvSpPr>
          <p:spPr>
            <a:xfrm>
              <a:off x="8660220" y="119477"/>
              <a:ext cx="335761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A. FCC-ee Overview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48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27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0A06AF71-DA92-7849-F0A6-766163FA7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6349"/>
            <a:ext cx="3262571" cy="402172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839CA2-F132-975C-C55E-E1F20F585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5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491963-9CCC-8FFA-B48C-01ECE406C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543" y="605025"/>
            <a:ext cx="8459283" cy="3138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DC8C8E-B38F-317F-78FD-3F84D145C2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543" y="3744003"/>
            <a:ext cx="8459283" cy="3089621"/>
          </a:xfrm>
          <a:prstGeom prst="rect">
            <a:avLst/>
          </a:prstGeom>
          <a:ln w="31750">
            <a:solidFill>
              <a:srgbClr val="0000CD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0E1FA6-4F1C-EB01-0B95-6AE9744DB229}"/>
              </a:ext>
            </a:extLst>
          </p:cNvPr>
          <p:cNvSpPr/>
          <p:nvPr/>
        </p:nvSpPr>
        <p:spPr>
          <a:xfrm>
            <a:off x="5059590" y="676449"/>
            <a:ext cx="313660" cy="2684720"/>
          </a:xfrm>
          <a:prstGeom prst="rect">
            <a:avLst/>
          </a:prstGeom>
          <a:noFill/>
          <a:ln w="63500">
            <a:solidFill>
              <a:srgbClr val="0000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2720AD-CFD9-88CA-C891-6C3DB1333A8F}"/>
              </a:ext>
            </a:extLst>
          </p:cNvPr>
          <p:cNvCxnSpPr>
            <a:cxnSpLocks/>
          </p:cNvCxnSpPr>
          <p:nvPr/>
        </p:nvCxnSpPr>
        <p:spPr>
          <a:xfrm flipH="1">
            <a:off x="3542109" y="3361169"/>
            <a:ext cx="1517481" cy="369059"/>
          </a:xfrm>
          <a:prstGeom prst="line">
            <a:avLst/>
          </a:prstGeom>
          <a:ln w="38100">
            <a:solidFill>
              <a:srgbClr val="0000C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FAD554-0FE7-DE71-B107-9D772E8FB6F5}"/>
              </a:ext>
            </a:extLst>
          </p:cNvPr>
          <p:cNvCxnSpPr>
            <a:cxnSpLocks/>
          </p:cNvCxnSpPr>
          <p:nvPr/>
        </p:nvCxnSpPr>
        <p:spPr>
          <a:xfrm flipH="1" flipV="1">
            <a:off x="5373250" y="3370372"/>
            <a:ext cx="6677066" cy="359856"/>
          </a:xfrm>
          <a:prstGeom prst="line">
            <a:avLst/>
          </a:prstGeom>
          <a:ln w="38100">
            <a:solidFill>
              <a:srgbClr val="0000C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4224167-1128-1227-D1D9-13AC53AD821B}"/>
              </a:ext>
            </a:extLst>
          </p:cNvPr>
          <p:cNvSpPr txBox="1"/>
          <p:nvPr/>
        </p:nvSpPr>
        <p:spPr>
          <a:xfrm>
            <a:off x="308343" y="6371959"/>
            <a:ext cx="300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CD"/>
                </a:solidFill>
              </a:rPr>
              <a:t>LCC lattice at Z pole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004B1A9-84EE-24F6-628C-D4B462CB8F38}"/>
              </a:ext>
            </a:extLst>
          </p:cNvPr>
          <p:cNvGrpSpPr/>
          <p:nvPr/>
        </p:nvGrpSpPr>
        <p:grpSpPr>
          <a:xfrm>
            <a:off x="166914" y="139482"/>
            <a:ext cx="11850915" cy="492443"/>
            <a:chOff x="166914" y="139482"/>
            <a:chExt cx="11850915" cy="49244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26B03D1-040B-FEE4-24A4-656C95D5FF70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F1870A8-9663-0BE0-9CD9-099521CCAA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80BD86-E9C2-6891-13EC-F7F6B34C5CC9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4635797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I. Introduction and Overview</a:t>
                </a: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EE803DE-E7BA-CD0F-30B5-A8A9C2B1D1F7}"/>
                </a:ext>
              </a:extLst>
            </p:cNvPr>
            <p:cNvSpPr txBox="1"/>
            <p:nvPr/>
          </p:nvSpPr>
          <p:spPr>
            <a:xfrm>
              <a:off x="9582149" y="139482"/>
              <a:ext cx="243567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B. LCC Optics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A3CEC8F-043C-F8B6-1097-AD55D3D3F801}"/>
              </a:ext>
            </a:extLst>
          </p:cNvPr>
          <p:cNvSpPr txBox="1"/>
          <p:nvPr/>
        </p:nvSpPr>
        <p:spPr>
          <a:xfrm>
            <a:off x="1383524" y="5437952"/>
            <a:ext cx="1779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Adapted from </a:t>
            </a:r>
            <a:r>
              <a:rPr lang="en-GB" sz="1200" dirty="0">
                <a:hlinkClick r:id="rId6"/>
              </a:rPr>
              <a:t>FCC Feasibility Study Report</a:t>
            </a:r>
            <a:r>
              <a:rPr lang="en-GB" sz="12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C24FF07-F17F-79DA-4512-1AF92DD6B90B}"/>
                  </a:ext>
                </a:extLst>
              </p:cNvPr>
              <p:cNvSpPr txBox="1"/>
              <p:nvPr/>
            </p:nvSpPr>
            <p:spPr>
              <a:xfrm>
                <a:off x="8071520" y="5496673"/>
                <a:ext cx="1609860" cy="668260"/>
              </a:xfrm>
              <a:prstGeom prst="rect">
                <a:avLst/>
              </a:prstGeom>
              <a:solidFill>
                <a:srgbClr val="0000CD">
                  <a:alpha val="50000"/>
                </a:srgbClr>
              </a:solidFill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  <m:sup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⋆</m:t>
                          </m:r>
                        </m:sup>
                      </m:sSubSup>
                      <m:r>
                        <a:rPr lang="en-GB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𝐜𝐦</m:t>
                      </m:r>
                    </m:oMath>
                  </m:oMathPara>
                </a14:m>
                <a:endParaRPr lang="en-GB" b="1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GB" b="1" i="1" dirty="0" err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GB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⋆</m:t>
                          </m:r>
                        </m:sup>
                      </m:sSubSup>
                      <m:r>
                        <a:rPr lang="en-GB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𝐦𝐦</m:t>
                      </m:r>
                    </m:oMath>
                  </m:oMathPara>
                </a14:m>
                <a:endParaRPr lang="en-GB" b="1" dirty="0">
                  <a:solidFill>
                    <a:srgbClr val="0000CD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C24FF07-F17F-79DA-4512-1AF92DD6B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20" y="5496673"/>
                <a:ext cx="1609860" cy="668260"/>
              </a:xfrm>
              <a:prstGeom prst="rect">
                <a:avLst/>
              </a:prstGeom>
              <a:blipFill>
                <a:blip r:embed="rId7"/>
                <a:stretch>
                  <a:fillRect b="-4587"/>
                </a:stretch>
              </a:blipFill>
              <a:ln w="254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88E1820-99EF-1886-3C0A-E23F339AE2C2}"/>
              </a:ext>
            </a:extLst>
          </p:cNvPr>
          <p:cNvCxnSpPr>
            <a:cxnSpLocks/>
          </p:cNvCxnSpPr>
          <p:nvPr/>
        </p:nvCxnSpPr>
        <p:spPr>
          <a:xfrm flipH="1">
            <a:off x="7562864" y="5830803"/>
            <a:ext cx="508656" cy="525547"/>
          </a:xfrm>
          <a:prstGeom prst="straightConnector1">
            <a:avLst/>
          </a:prstGeom>
          <a:ln w="31750">
            <a:solidFill>
              <a:srgbClr val="0000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2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  <p:bldP spid="3" grpId="0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F81B9-4EFD-D894-C5B1-E5E4EE493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756F4E-58DB-867B-4E30-DD76A771B2CD}"/>
              </a:ext>
            </a:extLst>
          </p:cNvPr>
          <p:cNvSpPr txBox="1"/>
          <p:nvPr/>
        </p:nvSpPr>
        <p:spPr>
          <a:xfrm>
            <a:off x="0" y="1536174"/>
            <a:ext cx="12192000" cy="3785652"/>
          </a:xfrm>
          <a:prstGeom prst="rect">
            <a:avLst/>
          </a:prstGeom>
          <a:solidFill>
            <a:srgbClr val="0000CD"/>
          </a:solidFill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II. Imperfections Model </a:t>
            </a: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of the FCC-ee</a:t>
            </a:r>
          </a:p>
          <a:p>
            <a:pPr algn="ctr"/>
            <a:endParaRPr lang="en-GB" sz="60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CA5698-B50F-2E2A-E882-E3944751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CAAC-4771-40F0-A3B1-05023EE95E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205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251498-68EA-8E84-B8E2-2E8B53DE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7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8FB4D7-A73F-D626-7FCA-B00D8E122D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21" y="780077"/>
            <a:ext cx="5923950" cy="218548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795991D-DD55-646E-DB86-9E2D0C5DBDEC}"/>
              </a:ext>
            </a:extLst>
          </p:cNvPr>
          <p:cNvGrpSpPr/>
          <p:nvPr/>
        </p:nvGrpSpPr>
        <p:grpSpPr>
          <a:xfrm>
            <a:off x="166914" y="119477"/>
            <a:ext cx="11850915" cy="494751"/>
            <a:chOff x="166914" y="119477"/>
            <a:chExt cx="11850915" cy="49475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37EF926-1CAF-D187-00C5-45831FBC88F3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ACD927D3-913E-0518-28BD-3DBD9E5ECC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550766-117B-CE1A-7AF4-060E981FA05E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007264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II. Imperfections Model of the FCC-ee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A5E96E-5B65-3A38-37A0-293B21676E94}"/>
                </a:ext>
              </a:extLst>
            </p:cNvPr>
            <p:cNvSpPr txBox="1"/>
            <p:nvPr/>
          </p:nvSpPr>
          <p:spPr>
            <a:xfrm>
              <a:off x="10245824" y="119477"/>
              <a:ext cx="17720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A. Theory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C861CF7-6327-C68B-BA64-E8CAD49E9055}"/>
              </a:ext>
            </a:extLst>
          </p:cNvPr>
          <p:cNvSpPr txBox="1"/>
          <p:nvPr/>
        </p:nvSpPr>
        <p:spPr>
          <a:xfrm>
            <a:off x="2820411" y="2965557"/>
            <a:ext cx="3380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J. Wenninger, “</a:t>
            </a:r>
            <a:r>
              <a:rPr lang="en-GB" sz="1200" dirty="0">
                <a:hlinkClick r:id="rId4"/>
              </a:rPr>
              <a:t>Linear Imperfections</a:t>
            </a:r>
            <a:r>
              <a:rPr lang="en-GB" sz="1200" dirty="0"/>
              <a:t>”, CAS 2020.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2C69454-17EF-8BE4-32AE-0FD991943875}"/>
                  </a:ext>
                </a:extLst>
              </p:cNvPr>
              <p:cNvSpPr txBox="1"/>
              <p:nvPr/>
            </p:nvSpPr>
            <p:spPr>
              <a:xfrm>
                <a:off x="131431" y="3687723"/>
                <a:ext cx="5496376" cy="6256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70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GB" sz="170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70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d>
                                <m:dPr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rad>
                        </m:num>
                        <m:den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70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nary>
                        <m:naryPr>
                          <m:chr m:val="∮"/>
                          <m:subHide m:val="on"/>
                          <m:supHide m:val="on"/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d>
                            <m:d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  <m:rad>
                            <m:radPr>
                              <m:degHide m:val="on"/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d>
                                <m:dPr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</m:d>
                            </m:e>
                          </m:rad>
                        </m:e>
                      </m:nary>
                      <m:func>
                        <m:funcPr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7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​</m:t>
                          </m:r>
                          <m:d>
                            <m:d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  <m:d>
                                    <m:dPr>
                                      <m:ctrlP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  <m:d>
                                    <m:dPr>
                                      <m:ctrlP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GB" sz="17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GB" sz="1700" i="1" smtClean="0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acc>
                    </m:oMath>
                  </m:oMathPara>
                </a14:m>
                <a:endParaRPr lang="en-GB" sz="17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2C69454-17EF-8BE4-32AE-0FD991943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31" y="3687723"/>
                <a:ext cx="5496376" cy="6256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92C3CA0D-FFD2-07AD-C247-02DEA809E228}"/>
              </a:ext>
            </a:extLst>
          </p:cNvPr>
          <p:cNvSpPr txBox="1"/>
          <p:nvPr/>
        </p:nvSpPr>
        <p:spPr>
          <a:xfrm>
            <a:off x="101723" y="3373855"/>
            <a:ext cx="2007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CD"/>
                </a:solidFill>
              </a:rPr>
              <a:t>Orbit Distortion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805811-D659-7EEA-C740-9794090B6A7B}"/>
              </a:ext>
            </a:extLst>
          </p:cNvPr>
          <p:cNvSpPr txBox="1"/>
          <p:nvPr/>
        </p:nvSpPr>
        <p:spPr>
          <a:xfrm>
            <a:off x="87423" y="4457400"/>
            <a:ext cx="2181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CD"/>
                </a:solidFill>
              </a:rPr>
              <a:t>Optics Distortion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E9A79F-5248-311E-1122-A29B500EB427}"/>
                  </a:ext>
                </a:extLst>
              </p:cNvPr>
              <p:cNvSpPr txBox="1"/>
              <p:nvPr/>
            </p:nvSpPr>
            <p:spPr>
              <a:xfrm>
                <a:off x="149110" y="5127079"/>
                <a:ext cx="2379241" cy="550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70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170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chr m:val="∮"/>
                          <m:subHide m:val="on"/>
                          <m:supHide m:val="on"/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d>
                            <m:d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acc>
                    </m:oMath>
                  </m:oMathPara>
                </a14:m>
                <a:endParaRPr lang="en-GB" sz="17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E9A79F-5248-311E-1122-A29B500EB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10" y="5127079"/>
                <a:ext cx="2379241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3046F0-5530-B8D4-923E-CF1EE9B76EC5}"/>
                  </a:ext>
                </a:extLst>
              </p:cNvPr>
              <p:cNvSpPr txBox="1"/>
              <p:nvPr/>
            </p:nvSpPr>
            <p:spPr>
              <a:xfrm>
                <a:off x="101723" y="6185577"/>
                <a:ext cx="6015428" cy="566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70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700" i="0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170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en-GB" sz="170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70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en-GB" sz="170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en-GB" sz="170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70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den>
                      </m:f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70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nary>
                        <m:naryPr>
                          <m:chr m:val="∮"/>
                          <m:subHide m:val="on"/>
                          <m:supHide m:val="on"/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𝐾</m:t>
                      </m:r>
                      <m:d>
                        <m:dPr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</m:d>
                      <m:func>
                        <m:funcPr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7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  <m:d>
                                    <m:dPr>
                                      <m:ctrlP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70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  <m:d>
                                    <m:dPr>
                                      <m:ctrlPr>
                                        <a:rPr lang="en-GB" sz="17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GB" sz="17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GB" sz="1700" i="1" smtClean="0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GB" sz="170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d>
                        </m:e>
                      </m:func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GB" sz="1700" i="1" smtClean="0"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en-GB" sz="17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70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acc>
                    </m:oMath>
                  </m:oMathPara>
                </a14:m>
                <a:endParaRPr lang="en-GB" sz="17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3046F0-5530-B8D4-923E-CF1EE9B76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3" y="6185577"/>
                <a:ext cx="6015428" cy="5664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9B90213F-11D5-AF0C-E3A8-BB6FCCD6DD7D}"/>
              </a:ext>
            </a:extLst>
          </p:cNvPr>
          <p:cNvSpPr txBox="1"/>
          <p:nvPr/>
        </p:nvSpPr>
        <p:spPr>
          <a:xfrm>
            <a:off x="131431" y="5818357"/>
            <a:ext cx="183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</a:rPr>
              <a:t>Beta-beating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A7292B-5F10-E918-D06E-22125AE2A2ED}"/>
              </a:ext>
            </a:extLst>
          </p:cNvPr>
          <p:cNvSpPr txBox="1"/>
          <p:nvPr/>
        </p:nvSpPr>
        <p:spPr>
          <a:xfrm>
            <a:off x="133670" y="4811494"/>
            <a:ext cx="150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</a:rPr>
              <a:t>Tune 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4D156B0-48EC-7073-C9AF-24E1AFDEF62D}"/>
                  </a:ext>
                </a:extLst>
              </p:cNvPr>
              <p:cNvSpPr txBox="1"/>
              <p:nvPr/>
            </p:nvSpPr>
            <p:spPr>
              <a:xfrm>
                <a:off x="2902189" y="4318278"/>
                <a:ext cx="22474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</a:rPr>
                  <a:t>Kicks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</a:rPr>
                  <a:t> at locations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4D156B0-48EC-7073-C9AF-24E1AFDE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189" y="4318278"/>
                <a:ext cx="2247427" cy="369332"/>
              </a:xfrm>
              <a:prstGeom prst="rect">
                <a:avLst/>
              </a:prstGeom>
              <a:blipFill>
                <a:blip r:embed="rId9"/>
                <a:stretch>
                  <a:fillRect l="-2168" t="-6557" r="-11924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47D48B-3537-5A11-1843-F44DF4E07B8F}"/>
                  </a:ext>
                </a:extLst>
              </p:cNvPr>
              <p:cNvSpPr txBox="1"/>
              <p:nvPr/>
            </p:nvSpPr>
            <p:spPr>
              <a:xfrm>
                <a:off x="2601272" y="5582708"/>
                <a:ext cx="30265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</a:rPr>
                  <a:t>Field errors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</a:rPr>
                  <a:t> at locations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47D48B-3537-5A11-1843-F44DF4E07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272" y="5582708"/>
                <a:ext cx="3026535" cy="369332"/>
              </a:xfrm>
              <a:prstGeom prst="rect">
                <a:avLst/>
              </a:prstGeom>
              <a:blipFill>
                <a:blip r:embed="rId10"/>
                <a:stretch>
                  <a:fillRect l="-1815" t="-8333" r="-7661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A7B70C6-D730-5A1E-0689-CA0DAE8F1850}"/>
                  </a:ext>
                </a:extLst>
              </p:cNvPr>
              <p:cNvSpPr txBox="1"/>
              <p:nvPr/>
            </p:nvSpPr>
            <p:spPr>
              <a:xfrm>
                <a:off x="2902189" y="4715791"/>
                <a:ext cx="277950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1400" dirty="0"/>
                  <a:t> – Transverse coordinate (</a:t>
                </a:r>
                <a14:m>
                  <m:oMath xmlns:m="http://schemas.openxmlformats.org/officeDocument/2006/math">
                    <m:r>
                      <a:rPr lang="en-GB" sz="1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or </a:t>
                </a:r>
                <a14:m>
                  <m:oMath xmlns:m="http://schemas.openxmlformats.org/officeDocument/2006/math">
                    <m:r>
                      <a:rPr lang="en-GB" sz="1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GB" sz="14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1400" dirty="0"/>
                  <a:t> – Longitudinal coordinate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GB" sz="1400" dirty="0"/>
                  <a:t> – Location of the error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A7B70C6-D730-5A1E-0689-CA0DAE8F1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189" y="4715791"/>
                <a:ext cx="2779506" cy="738664"/>
              </a:xfrm>
              <a:prstGeom prst="rect">
                <a:avLst/>
              </a:prstGeom>
              <a:blipFill>
                <a:blip r:embed="rId11"/>
                <a:stretch>
                  <a:fillRect t="-1653" b="-7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>
            <a:extLst>
              <a:ext uri="{FF2B5EF4-FFF2-40B4-BE49-F238E27FC236}">
                <a16:creationId xmlns:a16="http://schemas.microsoft.com/office/drawing/2014/main" id="{9998F642-D399-FF8B-2DA1-10D9598CC63F}"/>
              </a:ext>
            </a:extLst>
          </p:cNvPr>
          <p:cNvSpPr/>
          <p:nvPr/>
        </p:nvSpPr>
        <p:spPr>
          <a:xfrm>
            <a:off x="1905876" y="3807047"/>
            <a:ext cx="545802" cy="4474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E399390-FF31-4485-B637-3CC19821D393}"/>
              </a:ext>
            </a:extLst>
          </p:cNvPr>
          <p:cNvSpPr/>
          <p:nvPr/>
        </p:nvSpPr>
        <p:spPr>
          <a:xfrm>
            <a:off x="1105420" y="5196185"/>
            <a:ext cx="646287" cy="4474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13A45C4-256A-8A28-1EA9-FCF00C961DC0}"/>
              </a:ext>
            </a:extLst>
          </p:cNvPr>
          <p:cNvCxnSpPr>
            <a:stCxn id="41" idx="5"/>
            <a:endCxn id="36" idx="1"/>
          </p:cNvCxnSpPr>
          <p:nvPr/>
        </p:nvCxnSpPr>
        <p:spPr>
          <a:xfrm>
            <a:off x="2371747" y="4188951"/>
            <a:ext cx="530442" cy="3139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4AFC3F1-E46A-7E16-9612-5D0F8D598894}"/>
              </a:ext>
            </a:extLst>
          </p:cNvPr>
          <p:cNvCxnSpPr>
            <a:cxnSpLocks/>
          </p:cNvCxnSpPr>
          <p:nvPr/>
        </p:nvCxnSpPr>
        <p:spPr>
          <a:xfrm>
            <a:off x="1690728" y="5547753"/>
            <a:ext cx="899791" cy="2264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253C50A-0F5D-8500-47D5-A02A18F43900}"/>
              </a:ext>
            </a:extLst>
          </p:cNvPr>
          <p:cNvSpPr/>
          <p:nvPr/>
        </p:nvSpPr>
        <p:spPr>
          <a:xfrm>
            <a:off x="262049" y="1334086"/>
            <a:ext cx="5787657" cy="166898"/>
          </a:xfrm>
          <a:prstGeom prst="rect">
            <a:avLst/>
          </a:prstGeom>
          <a:solidFill>
            <a:srgbClr val="0000C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77D381-EE8F-2A24-5D99-89A8617363D6}"/>
              </a:ext>
            </a:extLst>
          </p:cNvPr>
          <p:cNvSpPr/>
          <p:nvPr/>
        </p:nvSpPr>
        <p:spPr>
          <a:xfrm>
            <a:off x="262048" y="1112480"/>
            <a:ext cx="5787657" cy="166898"/>
          </a:xfrm>
          <a:prstGeom prst="rect">
            <a:avLst/>
          </a:prstGeom>
          <a:solidFill>
            <a:srgbClr val="0000C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589370-08A5-5AA1-FF92-D7DBBFB0803F}"/>
              </a:ext>
            </a:extLst>
          </p:cNvPr>
          <p:cNvSpPr/>
          <p:nvPr/>
        </p:nvSpPr>
        <p:spPr>
          <a:xfrm>
            <a:off x="262048" y="1779253"/>
            <a:ext cx="5787657" cy="166898"/>
          </a:xfrm>
          <a:prstGeom prst="rect">
            <a:avLst/>
          </a:prstGeom>
          <a:solidFill>
            <a:srgbClr val="0000C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0EAD2F-DF6F-9575-B66E-CCE2D429B955}"/>
              </a:ext>
            </a:extLst>
          </p:cNvPr>
          <p:cNvSpPr/>
          <p:nvPr/>
        </p:nvSpPr>
        <p:spPr>
          <a:xfrm>
            <a:off x="264196" y="2456046"/>
            <a:ext cx="5787657" cy="166898"/>
          </a:xfrm>
          <a:prstGeom prst="rect">
            <a:avLst/>
          </a:prstGeom>
          <a:solidFill>
            <a:srgbClr val="0000C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4C975B-6C8D-8D6B-28E9-16D34191A383}"/>
              </a:ext>
            </a:extLst>
          </p:cNvPr>
          <p:cNvSpPr txBox="1"/>
          <p:nvPr/>
        </p:nvSpPr>
        <p:spPr>
          <a:xfrm>
            <a:off x="-57453" y="1007479"/>
            <a:ext cx="39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CD"/>
                </a:solidFill>
              </a:rPr>
              <a:t>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C3F83E-AD4F-F71C-065E-83617216B446}"/>
              </a:ext>
            </a:extLst>
          </p:cNvPr>
          <p:cNvSpPr txBox="1"/>
          <p:nvPr/>
        </p:nvSpPr>
        <p:spPr>
          <a:xfrm>
            <a:off x="-57453" y="1247868"/>
            <a:ext cx="39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CD"/>
                </a:solidFill>
              </a:rPr>
              <a:t>b)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1EC41D-98D9-2557-862E-5923BA4191CB}"/>
              </a:ext>
            </a:extLst>
          </p:cNvPr>
          <p:cNvSpPr txBox="1"/>
          <p:nvPr/>
        </p:nvSpPr>
        <p:spPr>
          <a:xfrm>
            <a:off x="-49534" y="1685281"/>
            <a:ext cx="39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CD"/>
                </a:solidFill>
              </a:rPr>
              <a:t>c)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732EB9-4B9E-63C9-44A2-C23DFCF91AD6}"/>
              </a:ext>
            </a:extLst>
          </p:cNvPr>
          <p:cNvSpPr txBox="1"/>
          <p:nvPr/>
        </p:nvSpPr>
        <p:spPr>
          <a:xfrm>
            <a:off x="-49535" y="2339520"/>
            <a:ext cx="39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CD"/>
                </a:solidFill>
              </a:rPr>
              <a:t>d)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209CAE-D0B7-8ADD-EE71-E8BD2D5720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30"/>
          <a:stretch>
            <a:fillRect/>
          </a:stretch>
        </p:blipFill>
        <p:spPr>
          <a:xfrm>
            <a:off x="6334082" y="680237"/>
            <a:ext cx="5857918" cy="1200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2B483F-E22B-F181-0681-C53940C7DF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0" b="57637"/>
          <a:stretch>
            <a:fillRect/>
          </a:stretch>
        </p:blipFill>
        <p:spPr>
          <a:xfrm>
            <a:off x="6334082" y="1907474"/>
            <a:ext cx="5857918" cy="13855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05F4A4-B662-B394-6E13-BE979B0D20F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66" b="28634"/>
          <a:stretch>
            <a:fillRect/>
          </a:stretch>
        </p:blipFill>
        <p:spPr>
          <a:xfrm>
            <a:off x="6315607" y="3319328"/>
            <a:ext cx="5857918" cy="1715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CCC8FA-8089-8823-8153-5AF5EA7AA5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69"/>
          <a:stretch>
            <a:fillRect/>
          </a:stretch>
        </p:blipFill>
        <p:spPr>
          <a:xfrm>
            <a:off x="6334082" y="5098254"/>
            <a:ext cx="5857918" cy="16931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CA2BCDA-05AF-9DE2-0F70-EF78C3C063A5}"/>
              </a:ext>
            </a:extLst>
          </p:cNvPr>
          <p:cNvSpPr txBox="1"/>
          <p:nvPr/>
        </p:nvSpPr>
        <p:spPr>
          <a:xfrm>
            <a:off x="10245824" y="6614898"/>
            <a:ext cx="20216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Adapted from J. Wenninger.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68AA938-3186-63B0-CEBF-944D2A5E5BED}"/>
              </a:ext>
            </a:extLst>
          </p:cNvPr>
          <p:cNvSpPr/>
          <p:nvPr/>
        </p:nvSpPr>
        <p:spPr>
          <a:xfrm>
            <a:off x="2636968" y="6235384"/>
            <a:ext cx="646287" cy="4474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962A016-9257-2F61-A868-AACB6AFD47DB}"/>
              </a:ext>
            </a:extLst>
          </p:cNvPr>
          <p:cNvCxnSpPr>
            <a:cxnSpLocks/>
          </p:cNvCxnSpPr>
          <p:nvPr/>
        </p:nvCxnSpPr>
        <p:spPr>
          <a:xfrm flipV="1">
            <a:off x="2960111" y="5895228"/>
            <a:ext cx="405389" cy="3401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8F692C5A-0D7B-9CFC-6A1F-E72D02A48711}"/>
              </a:ext>
            </a:extLst>
          </p:cNvPr>
          <p:cNvSpPr/>
          <p:nvPr/>
        </p:nvSpPr>
        <p:spPr>
          <a:xfrm>
            <a:off x="1750665" y="5227374"/>
            <a:ext cx="494761" cy="369080"/>
          </a:xfrm>
          <a:prstGeom prst="ellipse">
            <a:avLst/>
          </a:prstGeom>
          <a:solidFill>
            <a:srgbClr val="0000C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C90BA77-4ED6-60CC-3B1D-F9D6C23E55DC}"/>
              </a:ext>
            </a:extLst>
          </p:cNvPr>
          <p:cNvSpPr/>
          <p:nvPr/>
        </p:nvSpPr>
        <p:spPr>
          <a:xfrm>
            <a:off x="2178777" y="6300200"/>
            <a:ext cx="458191" cy="369080"/>
          </a:xfrm>
          <a:prstGeom prst="ellipse">
            <a:avLst/>
          </a:prstGeom>
          <a:solidFill>
            <a:srgbClr val="0000C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01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8" grpId="0"/>
      <p:bldP spid="30" grpId="0"/>
      <p:bldP spid="32" grpId="0"/>
      <p:bldP spid="33" grpId="0"/>
      <p:bldP spid="35" grpId="0"/>
      <p:bldP spid="36" grpId="0"/>
      <p:bldP spid="37" grpId="0"/>
      <p:bldP spid="38" grpId="0"/>
      <p:bldP spid="41" grpId="0" animBg="1"/>
      <p:bldP spid="43" grpId="0" animBg="1"/>
      <p:bldP spid="11" grpId="0" animBg="1"/>
      <p:bldP spid="14" grpId="0" animBg="1"/>
      <p:bldP spid="18" grpId="0" animBg="1"/>
      <p:bldP spid="20" grpId="0" animBg="1"/>
      <p:bldP spid="21" grpId="0"/>
      <p:bldP spid="27" grpId="0"/>
      <p:bldP spid="31" grpId="0"/>
      <p:bldP spid="39" grpId="0"/>
      <p:bldP spid="23" grpId="0"/>
      <p:bldP spid="4" grpId="0" animBg="1"/>
      <p:bldP spid="17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199216-363E-DC08-F365-BAEA35ACE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8</a:t>
            </a:fld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03AD97-10DB-3DC2-70D8-16EB6B172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7327"/>
              </p:ext>
            </p:extLst>
          </p:nvPr>
        </p:nvGraphicFramePr>
        <p:xfrm>
          <a:off x="361713" y="712700"/>
          <a:ext cx="4733959" cy="3291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44757">
                  <a:extLst>
                    <a:ext uri="{9D8B030D-6E8A-4147-A177-3AD203B41FA5}">
                      <a16:colId xmlns:a16="http://schemas.microsoft.com/office/drawing/2014/main" val="3259289272"/>
                    </a:ext>
                  </a:extLst>
                </a:gridCol>
                <a:gridCol w="1789202">
                  <a:extLst>
                    <a:ext uri="{9D8B030D-6E8A-4147-A177-3AD203B41FA5}">
                      <a16:colId xmlns:a16="http://schemas.microsoft.com/office/drawing/2014/main" val="3288153322"/>
                    </a:ext>
                  </a:extLst>
                </a:gridCol>
              </a:tblGrid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Element type</a:t>
                      </a:r>
                    </a:p>
                  </a:txBody>
                  <a:tcPr>
                    <a:solidFill>
                      <a:srgbClr val="0000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# Elements</a:t>
                      </a:r>
                    </a:p>
                  </a:txBody>
                  <a:tcPr>
                    <a:solidFill>
                      <a:srgbClr val="0000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008743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Dipole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2436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067014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Quadrupole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2684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413966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 err="1"/>
                        <a:t>Sextupole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1952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993966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BPM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801342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H orbit corrector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309621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V orbit corrector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037015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Normal optics corrector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9131"/>
                  </a:ext>
                </a:extLst>
              </a:tr>
              <a:tr h="360442">
                <a:tc>
                  <a:txBody>
                    <a:bodyPr/>
                    <a:lstStyle/>
                    <a:p>
                      <a:r>
                        <a:rPr lang="en-GB" dirty="0"/>
                        <a:t>Skew optics corrector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74311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0B387CA-FFE7-1841-DD61-AB2D5745C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92" y="1206086"/>
            <a:ext cx="4733960" cy="230506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88A7A40-507B-A425-C7FF-832703BAA33B}"/>
              </a:ext>
            </a:extLst>
          </p:cNvPr>
          <p:cNvGrpSpPr/>
          <p:nvPr/>
        </p:nvGrpSpPr>
        <p:grpSpPr>
          <a:xfrm>
            <a:off x="166914" y="119477"/>
            <a:ext cx="11850916" cy="494751"/>
            <a:chOff x="166914" y="119477"/>
            <a:chExt cx="11850916" cy="4947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A22D958-4840-011D-D6C6-BDDF232B1D0D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0F07E230-8D64-8CBE-C05F-A5E54A9EE1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F259F4-378B-6C1F-8C03-C612BE93CB4A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007264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II. Imperfections Model of the FCC-ee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F37042-F085-D597-93F0-D6D2D55EE20E}"/>
                </a:ext>
              </a:extLst>
            </p:cNvPr>
            <p:cNvSpPr txBox="1"/>
            <p:nvPr/>
          </p:nvSpPr>
          <p:spPr>
            <a:xfrm>
              <a:off x="7533671" y="119477"/>
              <a:ext cx="448415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B. Modelling Imperfections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B30693-0578-6BA1-44F7-5B5A90B1505F}"/>
              </a:ext>
            </a:extLst>
          </p:cNvPr>
          <p:cNvSpPr txBox="1"/>
          <p:nvPr/>
        </p:nvSpPr>
        <p:spPr>
          <a:xfrm>
            <a:off x="7463889" y="3389574"/>
            <a:ext cx="2293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Schematic of an arc section (not to scale)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E5C48D-5069-3D16-5FD2-FDAADE2FD6EC}"/>
                  </a:ext>
                </a:extLst>
              </p:cNvPr>
              <p:cNvSpPr txBox="1"/>
              <p:nvPr/>
            </p:nvSpPr>
            <p:spPr>
              <a:xfrm>
                <a:off x="308343" y="4232986"/>
                <a:ext cx="11171282" cy="2625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</a:pPr>
                <a:r>
                  <a:rPr lang="en-GB" sz="1800" b="1" kern="100" dirty="0">
                    <a:solidFill>
                      <a:srgbClr val="0000CD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How to apply errors to the lattice elements (in Xsuite)</a:t>
                </a:r>
              </a:p>
              <a:p>
                <a:pPr marL="285750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sz="1800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Regex-based filtering system to access the desired element</a:t>
                </a:r>
              </a:p>
              <a:p>
                <a:pPr marL="285750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sz="1800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Imperfections are applied randomly based on a Gaussian distribution truncated at 2.5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1" kern="10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GB" sz="1800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GB" sz="1800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different “seeds”</a:t>
                </a:r>
              </a:p>
              <a:p>
                <a:pPr marL="285750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Imperfections include:</a:t>
                </a:r>
              </a:p>
              <a:p>
                <a:pPr marL="742950" lvl="1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Transverse and longitudinal misalignments (</a:t>
                </a:r>
                <a14:m>
                  <m:oMath xmlns:m="http://schemas.openxmlformats.org/officeDocument/2006/math">
                    <m:r>
                      <a:rPr lang="en-GB" i="1" kern="100" dirty="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𝑥</m:t>
                    </m:r>
                  </m:oMath>
                </a14:m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GB" i="1" kern="100" dirty="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𝑦</m:t>
                    </m:r>
                  </m:oMath>
                </a14:m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GB" i="1" kern="100" dirty="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𝑠</m:t>
                    </m:r>
                  </m:oMath>
                </a14:m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)</a:t>
                </a:r>
              </a:p>
              <a:p>
                <a:pPr marL="742950" lvl="1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Rotations around the longitudinal axis (</a:t>
                </a:r>
                <a14:m>
                  <m:oMath xmlns:m="http://schemas.openxmlformats.org/officeDocument/2006/math">
                    <m:r>
                      <a:rPr lang="en-GB" i="1" kern="100" dirty="0" smtClean="0">
                        <a:latin typeface="Cambria Math" panose="020405030504060302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𝑠</m:t>
                    </m:r>
                  </m:oMath>
                </a14:m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-rotation)</a:t>
                </a:r>
              </a:p>
              <a:p>
                <a:pPr marL="742950" lvl="1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Field errors</a:t>
                </a:r>
              </a:p>
              <a:p>
                <a:pPr marL="285750" indent="-285750" algn="just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en-GB" sz="1800" kern="100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Appropriate error tolerances need to be chosen for ARC and SS (straight section) elements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E5C48D-5069-3D16-5FD2-FDAADE2FD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43" y="4232986"/>
                <a:ext cx="11171282" cy="2625014"/>
              </a:xfrm>
              <a:prstGeom prst="rect">
                <a:avLst/>
              </a:prstGeom>
              <a:blipFill>
                <a:blip r:embed="rId3"/>
                <a:stretch>
                  <a:fillRect l="-491" b="-27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CC2C2265-4F3A-E378-BFC6-FEF65A2FAF1A}"/>
              </a:ext>
            </a:extLst>
          </p:cNvPr>
          <p:cNvSpPr txBox="1"/>
          <p:nvPr/>
        </p:nvSpPr>
        <p:spPr>
          <a:xfrm rot="16200000">
            <a:off x="3693824" y="2143747"/>
            <a:ext cx="3275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Relevant LCC lattice elements</a:t>
            </a:r>
          </a:p>
        </p:txBody>
      </p:sp>
    </p:spTree>
    <p:extLst>
      <p:ext uri="{BB962C8B-B14F-4D97-AF65-F5344CB8AC3E}">
        <p14:creationId xmlns:p14="http://schemas.microsoft.com/office/powerpoint/2010/main" val="313901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CB914A-A5E0-83EE-E5BD-3F2F1F52E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8995D-E9A1-43CC-9ECB-0B3793B94EA0}" type="slidenum">
              <a:rPr lang="en-GB" smtClean="0"/>
              <a:t>9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DFFEFD-B8E0-E198-3FED-FF8AD046E18A}"/>
              </a:ext>
            </a:extLst>
          </p:cNvPr>
          <p:cNvGrpSpPr/>
          <p:nvPr/>
        </p:nvGrpSpPr>
        <p:grpSpPr>
          <a:xfrm>
            <a:off x="166914" y="119477"/>
            <a:ext cx="11850916" cy="494751"/>
            <a:chOff x="166914" y="119477"/>
            <a:chExt cx="11850916" cy="4947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16F868C-3515-18DD-91CD-6202F0600CE6}"/>
                </a:ext>
              </a:extLst>
            </p:cNvPr>
            <p:cNvGrpSpPr/>
            <p:nvPr/>
          </p:nvGrpSpPr>
          <p:grpSpPr>
            <a:xfrm>
              <a:off x="166914" y="159488"/>
              <a:ext cx="11850915" cy="454740"/>
              <a:chOff x="166914" y="159488"/>
              <a:chExt cx="11850915" cy="454740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14AE924E-1188-42D7-7E27-153D0C0792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914" y="614228"/>
                <a:ext cx="11850915" cy="0"/>
              </a:xfrm>
              <a:prstGeom prst="line">
                <a:avLst/>
              </a:prstGeom>
              <a:ln w="25400">
                <a:solidFill>
                  <a:srgbClr val="0000CD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910EC1-A865-77A9-E39A-FD52872B5A6C}"/>
                  </a:ext>
                </a:extLst>
              </p:cNvPr>
              <p:cNvSpPr txBox="1"/>
              <p:nvPr/>
            </p:nvSpPr>
            <p:spPr>
              <a:xfrm>
                <a:off x="308343" y="159488"/>
                <a:ext cx="6007264" cy="45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5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GB" sz="2600" b="1" dirty="0">
                    <a:solidFill>
                      <a:srgbClr val="0000CD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II. Imperfections Model of the FCC-ee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7B4CCE-128A-399B-4A0F-8153F4AFD732}"/>
                </a:ext>
              </a:extLst>
            </p:cNvPr>
            <p:cNvSpPr txBox="1"/>
            <p:nvPr/>
          </p:nvSpPr>
          <p:spPr>
            <a:xfrm>
              <a:off x="7102549" y="119477"/>
              <a:ext cx="491528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600" b="1" dirty="0">
                  <a:solidFill>
                    <a:srgbClr val="FF0000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C. Sensitivity Analysis (Orbit)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A41D7CC-3921-2C4E-27FB-FECC08AD9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91"/>
          <a:stretch>
            <a:fillRect/>
          </a:stretch>
        </p:blipFill>
        <p:spPr>
          <a:xfrm>
            <a:off x="166914" y="1418314"/>
            <a:ext cx="5923365" cy="37153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3FF616-0D40-8FA6-1CA2-6F33F562C8B7}"/>
              </a:ext>
            </a:extLst>
          </p:cNvPr>
          <p:cNvSpPr txBox="1"/>
          <p:nvPr/>
        </p:nvSpPr>
        <p:spPr>
          <a:xfrm>
            <a:off x="166913" y="787782"/>
            <a:ext cx="75837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Imperfections leading to</a:t>
            </a:r>
            <a:r>
              <a:rPr lang="" dirty="0"/>
              <a:t> </a:t>
            </a:r>
            <a:r>
              <a:rPr lang="" b="1" dirty="0">
                <a:solidFill>
                  <a:srgbClr val="0000CD"/>
                </a:solidFill>
              </a:rPr>
              <a:t>orbit </a:t>
            </a:r>
            <a:r>
              <a:rPr lang="" dirty="0"/>
              <a:t>perturbations: Quadrupole misalignments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465269-7ED1-27DD-37E0-034ACFA8D04C}"/>
              </a:ext>
            </a:extLst>
          </p:cNvPr>
          <p:cNvSpPr txBox="1"/>
          <p:nvPr/>
        </p:nvSpPr>
        <p:spPr>
          <a:xfrm>
            <a:off x="308343" y="5470053"/>
            <a:ext cx="3001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Twiss failure:</a:t>
            </a:r>
          </a:p>
          <a:p>
            <a:pPr algn="just"/>
            <a:r>
              <a:rPr lang="en-GB" dirty="0"/>
              <a:t>Twiss method fails as Twiss matrix becomes unstable and no closed orbit is found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EA67AE-1AE0-8728-49D1-DC71822CF8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36" r="51825"/>
          <a:stretch>
            <a:fillRect/>
          </a:stretch>
        </p:blipFill>
        <p:spPr>
          <a:xfrm>
            <a:off x="6315607" y="1380862"/>
            <a:ext cx="5569366" cy="37528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9766B4-76FB-BF27-2D91-F41B7138C51D}"/>
              </a:ext>
            </a:extLst>
          </p:cNvPr>
          <p:cNvSpPr txBox="1"/>
          <p:nvPr/>
        </p:nvSpPr>
        <p:spPr>
          <a:xfrm>
            <a:off x="3864009" y="5470858"/>
            <a:ext cx="4903196" cy="120032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en-GB" dirty="0">
                <a:solidFill>
                  <a:srgbClr val="0000CD"/>
                </a:solidFill>
              </a:rPr>
              <a:t>Twiss failure more likely for SS quadrupole misalignments</a:t>
            </a:r>
          </a:p>
          <a:p>
            <a:pPr marL="342900" indent="-342900" algn="just">
              <a:buAutoNum type="arabicParenR"/>
            </a:pPr>
            <a:r>
              <a:rPr lang="en-GB" dirty="0">
                <a:solidFill>
                  <a:srgbClr val="0000CD"/>
                </a:solidFill>
              </a:rPr>
              <a:t>Orbit seems more sensitive towards SS quadrupoles </a:t>
            </a:r>
            <a:r>
              <a:rPr lang="en-GB" dirty="0">
                <a:solidFill>
                  <a:srgbClr val="0000CD"/>
                </a:solidFill>
                <a:sym typeface="Wingdings" panose="05000000000000000000" pitchFamily="2" charset="2"/>
              </a:rPr>
              <a:t> Tighter alignment tolerances</a:t>
            </a:r>
            <a:endParaRPr lang="en-GB" dirty="0">
              <a:solidFill>
                <a:srgbClr val="0000CD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EB2C35F-37AC-85B9-D8EE-CACE458E1969}"/>
              </a:ext>
            </a:extLst>
          </p:cNvPr>
          <p:cNvCxnSpPr>
            <a:cxnSpLocks/>
          </p:cNvCxnSpPr>
          <p:nvPr/>
        </p:nvCxnSpPr>
        <p:spPr>
          <a:xfrm flipH="1" flipV="1">
            <a:off x="362857" y="3966979"/>
            <a:ext cx="464457" cy="1472707"/>
          </a:xfrm>
          <a:prstGeom prst="straightConnector1">
            <a:avLst/>
          </a:prstGeom>
          <a:ln w="25400">
            <a:solidFill>
              <a:srgbClr val="0000C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0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</TotalTime>
  <Words>2056</Words>
  <Application>Microsoft Office PowerPoint</Application>
  <PresentationFormat>Widescreen</PresentationFormat>
  <Paragraphs>405</Paragraphs>
  <Slides>35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Aptos Display</vt:lpstr>
      <vt:lpstr>Arial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Sievert, Lara S</dc:creator>
  <cp:lastModifiedBy>Sievert, Lara S</cp:lastModifiedBy>
  <cp:revision>1</cp:revision>
  <dcterms:created xsi:type="dcterms:W3CDTF">2026-07-03T10:17:32Z</dcterms:created>
  <dcterms:modified xsi:type="dcterms:W3CDTF">2026-07-15T01:20:47Z</dcterms:modified>
</cp:coreProperties>
</file>