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8" r:id="rId2"/>
    <p:sldId id="268" r:id="rId3"/>
    <p:sldId id="275" r:id="rId4"/>
    <p:sldId id="262" r:id="rId5"/>
    <p:sldId id="263" r:id="rId6"/>
    <p:sldId id="276" r:id="rId7"/>
    <p:sldId id="260" r:id="rId8"/>
    <p:sldId id="277" r:id="rId9"/>
    <p:sldId id="261" r:id="rId10"/>
    <p:sldId id="265" r:id="rId11"/>
    <p:sldId id="280" r:id="rId12"/>
    <p:sldId id="281" r:id="rId13"/>
    <p:sldId id="278" r:id="rId14"/>
    <p:sldId id="283" r:id="rId15"/>
    <p:sldId id="269" r:id="rId16"/>
    <p:sldId id="270" r:id="rId17"/>
    <p:sldId id="285" r:id="rId18"/>
    <p:sldId id="284" r:id="rId19"/>
    <p:sldId id="286" r:id="rId20"/>
    <p:sldId id="266" r:id="rId21"/>
    <p:sldId id="273" r:id="rId22"/>
    <p:sldId id="287" r:id="rId23"/>
    <p:sldId id="274" r:id="rId24"/>
    <p:sldId id="267" r:id="rId25"/>
    <p:sldId id="290" r:id="rId26"/>
    <p:sldId id="291" r:id="rId27"/>
    <p:sldId id="288" r:id="rId28"/>
    <p:sldId id="289" r:id="rId29"/>
    <p:sldId id="292" r:id="rId30"/>
    <p:sldId id="293" r:id="rId31"/>
    <p:sldId id="271" r:id="rId32"/>
  </p:sldIdLst>
  <p:sldSz cx="12192000" cy="6858000"/>
  <p:notesSz cx="6858000" cy="9144000"/>
  <p:defaultTextStyle>
    <a:defPPr>
      <a:defRPr lang="LID4096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D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33CA49A-BECF-424F-B62A-E626C6BD5056}" v="1096" dt="2026-05-28T08:35:57.60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852" autoAdjust="0"/>
  </p:normalViewPr>
  <p:slideViewPr>
    <p:cSldViewPr snapToGrid="0">
      <p:cViewPr varScale="1">
        <p:scale>
          <a:sx n="90" d="100"/>
          <a:sy n="90" d="100"/>
        </p:scale>
        <p:origin x="87" y="19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microsoft.com/office/2015/10/relationships/revisionInfo" Target="revisionInfo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evert, Lara S" userId="93af6687-5624-4657-9d1b-50551c919b64" providerId="ADAL" clId="{0E16148C-3331-48CD-864F-C88C2744591F}"/>
    <pc:docChg chg="undo custSel addSld delSld modSld sldOrd">
      <pc:chgData name="Sievert, Lara S" userId="93af6687-5624-4657-9d1b-50551c919b64" providerId="ADAL" clId="{0E16148C-3331-48CD-864F-C88C2744591F}" dt="2026-05-28T08:44:10.027" v="8781" actId="1076"/>
      <pc:docMkLst>
        <pc:docMk/>
      </pc:docMkLst>
      <pc:sldChg chg="addSp delSp modSp mod modNotesTx">
        <pc:chgData name="Sievert, Lara S" userId="93af6687-5624-4657-9d1b-50551c919b64" providerId="ADAL" clId="{0E16148C-3331-48CD-864F-C88C2744591F}" dt="2026-05-27T22:02:13.215" v="6241" actId="1076"/>
        <pc:sldMkLst>
          <pc:docMk/>
          <pc:sldMk cId="1882054870" sldId="258"/>
        </pc:sldMkLst>
        <pc:spChg chg="mod">
          <ac:chgData name="Sievert, Lara S" userId="93af6687-5624-4657-9d1b-50551c919b64" providerId="ADAL" clId="{0E16148C-3331-48CD-864F-C88C2744591F}" dt="2026-05-26T09:26:50.630" v="130" actId="1076"/>
          <ac:spMkLst>
            <pc:docMk/>
            <pc:sldMk cId="1882054870" sldId="258"/>
            <ac:spMk id="2" creationId="{6D0249B9-11C4-3A4B-21DC-B40FAC80DB64}"/>
          </ac:spMkLst>
        </pc:spChg>
        <pc:spChg chg="mod">
          <ac:chgData name="Sievert, Lara S" userId="93af6687-5624-4657-9d1b-50551c919b64" providerId="ADAL" clId="{0E16148C-3331-48CD-864F-C88C2744591F}" dt="2026-05-27T22:02:13.215" v="6241" actId="1076"/>
          <ac:spMkLst>
            <pc:docMk/>
            <pc:sldMk cId="1882054870" sldId="258"/>
            <ac:spMk id="5" creationId="{8076FE2E-84CC-9A42-7B30-F1D877D70F49}"/>
          </ac:spMkLst>
        </pc:spChg>
        <pc:spChg chg="add mod">
          <ac:chgData name="Sievert, Lara S" userId="93af6687-5624-4657-9d1b-50551c919b64" providerId="ADAL" clId="{0E16148C-3331-48CD-864F-C88C2744591F}" dt="2026-05-26T09:28:26.410" v="142" actId="1076"/>
          <ac:spMkLst>
            <pc:docMk/>
            <pc:sldMk cId="1882054870" sldId="258"/>
            <ac:spMk id="8" creationId="{A6D03B9F-9ECD-D692-9361-9285CCC268E3}"/>
          </ac:spMkLst>
        </pc:spChg>
        <pc:spChg chg="add mod">
          <ac:chgData name="Sievert, Lara S" userId="93af6687-5624-4657-9d1b-50551c919b64" providerId="ADAL" clId="{0E16148C-3331-48CD-864F-C88C2744591F}" dt="2026-05-27T22:02:10.386" v="6240" actId="1076"/>
          <ac:spMkLst>
            <pc:docMk/>
            <pc:sldMk cId="1882054870" sldId="258"/>
            <ac:spMk id="9" creationId="{357CAD9A-DA5C-CB9B-94CA-5851E3B6384E}"/>
          </ac:spMkLst>
        </pc:spChg>
      </pc:sldChg>
      <pc:sldChg chg="addSp delSp modSp new del mod">
        <pc:chgData name="Sievert, Lara S" userId="93af6687-5624-4657-9d1b-50551c919b64" providerId="ADAL" clId="{0E16148C-3331-48CD-864F-C88C2744591F}" dt="2026-05-27T09:09:16.429" v="460" actId="47"/>
        <pc:sldMkLst>
          <pc:docMk/>
          <pc:sldMk cId="3796310237" sldId="259"/>
        </pc:sldMkLst>
        <pc:spChg chg="add mod">
          <ac:chgData name="Sievert, Lara S" userId="93af6687-5624-4657-9d1b-50551c919b64" providerId="ADAL" clId="{0E16148C-3331-48CD-864F-C88C2744591F}" dt="2026-05-27T09:04:01.904" v="304" actId="21"/>
          <ac:spMkLst>
            <pc:docMk/>
            <pc:sldMk cId="3796310237" sldId="259"/>
            <ac:spMk id="4" creationId="{C9173B63-A465-7D6A-86FD-F0DC72BE37C9}"/>
          </ac:spMkLst>
        </pc:spChg>
      </pc:sldChg>
      <pc:sldChg chg="addSp delSp modSp new mod addAnim delAnim modAnim">
        <pc:chgData name="Sievert, Lara S" userId="93af6687-5624-4657-9d1b-50551c919b64" providerId="ADAL" clId="{0E16148C-3331-48CD-864F-C88C2744591F}" dt="2026-05-28T06:33:50.465" v="8444" actId="14100"/>
        <pc:sldMkLst>
          <pc:docMk/>
          <pc:sldMk cId="3203570478" sldId="260"/>
        </pc:sldMkLst>
        <pc:spChg chg="mod">
          <ac:chgData name="Sievert, Lara S" userId="93af6687-5624-4657-9d1b-50551c919b64" providerId="ADAL" clId="{0E16148C-3331-48CD-864F-C88C2744591F}" dt="2026-05-27T10:03:11.240" v="1459" actId="14100"/>
          <ac:spMkLst>
            <pc:docMk/>
            <pc:sldMk cId="3203570478" sldId="260"/>
            <ac:spMk id="10" creationId="{25251C02-1A05-4D4F-783A-CD16345B4ECF}"/>
          </ac:spMkLst>
        </pc:spChg>
        <pc:spChg chg="add mod">
          <ac:chgData name="Sievert, Lara S" userId="93af6687-5624-4657-9d1b-50551c919b64" providerId="ADAL" clId="{0E16148C-3331-48CD-864F-C88C2744591F}" dt="2026-05-28T06:33:44.185" v="8443" actId="1076"/>
          <ac:spMkLst>
            <pc:docMk/>
            <pc:sldMk cId="3203570478" sldId="260"/>
            <ac:spMk id="11" creationId="{B05D111E-9C54-36C9-9C97-9387476A58BD}"/>
          </ac:spMkLst>
        </pc:spChg>
        <pc:spChg chg="add mod">
          <ac:chgData name="Sievert, Lara S" userId="93af6687-5624-4657-9d1b-50551c919b64" providerId="ADAL" clId="{0E16148C-3331-48CD-864F-C88C2744591F}" dt="2026-05-27T11:56:02.752" v="2064" actId="164"/>
          <ac:spMkLst>
            <pc:docMk/>
            <pc:sldMk cId="3203570478" sldId="260"/>
            <ac:spMk id="12" creationId="{2190F81A-5D3E-94B6-5768-8A4F94B860B3}"/>
          </ac:spMkLst>
        </pc:spChg>
        <pc:spChg chg="add mod">
          <ac:chgData name="Sievert, Lara S" userId="93af6687-5624-4657-9d1b-50551c919b64" providerId="ADAL" clId="{0E16148C-3331-48CD-864F-C88C2744591F}" dt="2026-05-27T11:56:02.752" v="2064" actId="164"/>
          <ac:spMkLst>
            <pc:docMk/>
            <pc:sldMk cId="3203570478" sldId="260"/>
            <ac:spMk id="13" creationId="{A1D831FB-684D-EDFA-CFBF-7C67C9B36260}"/>
          </ac:spMkLst>
        </pc:spChg>
        <pc:spChg chg="add mod">
          <ac:chgData name="Sievert, Lara S" userId="93af6687-5624-4657-9d1b-50551c919b64" providerId="ADAL" clId="{0E16148C-3331-48CD-864F-C88C2744591F}" dt="2026-05-27T11:56:02.752" v="2064" actId="164"/>
          <ac:spMkLst>
            <pc:docMk/>
            <pc:sldMk cId="3203570478" sldId="260"/>
            <ac:spMk id="14" creationId="{81928B28-7DDB-FD7F-CE93-BE7F75195D8B}"/>
          </ac:spMkLst>
        </pc:spChg>
        <pc:spChg chg="add mod">
          <ac:chgData name="Sievert, Lara S" userId="93af6687-5624-4657-9d1b-50551c919b64" providerId="ADAL" clId="{0E16148C-3331-48CD-864F-C88C2744591F}" dt="2026-05-27T11:56:02.752" v="2064" actId="164"/>
          <ac:spMkLst>
            <pc:docMk/>
            <pc:sldMk cId="3203570478" sldId="260"/>
            <ac:spMk id="15" creationId="{62562B18-3D94-50A2-F359-9CE0AE57DEBE}"/>
          </ac:spMkLst>
        </pc:spChg>
        <pc:spChg chg="add mod">
          <ac:chgData name="Sievert, Lara S" userId="93af6687-5624-4657-9d1b-50551c919b64" providerId="ADAL" clId="{0E16148C-3331-48CD-864F-C88C2744591F}" dt="2026-05-27T11:56:02.752" v="2064" actId="164"/>
          <ac:spMkLst>
            <pc:docMk/>
            <pc:sldMk cId="3203570478" sldId="260"/>
            <ac:spMk id="16" creationId="{BD1FDD24-532A-7B3F-1867-3762905FE11A}"/>
          </ac:spMkLst>
        </pc:spChg>
        <pc:spChg chg="add mod">
          <ac:chgData name="Sievert, Lara S" userId="93af6687-5624-4657-9d1b-50551c919b64" providerId="ADAL" clId="{0E16148C-3331-48CD-864F-C88C2744591F}" dt="2026-05-27T11:56:02.752" v="2064" actId="164"/>
          <ac:spMkLst>
            <pc:docMk/>
            <pc:sldMk cId="3203570478" sldId="260"/>
            <ac:spMk id="17" creationId="{3DD23562-F9D3-29E0-3690-19A85E69DB42}"/>
          </ac:spMkLst>
        </pc:spChg>
        <pc:spChg chg="add mod">
          <ac:chgData name="Sievert, Lara S" userId="93af6687-5624-4657-9d1b-50551c919b64" providerId="ADAL" clId="{0E16148C-3331-48CD-864F-C88C2744591F}" dt="2026-05-27T11:58:02.001" v="2122" actId="164"/>
          <ac:spMkLst>
            <pc:docMk/>
            <pc:sldMk cId="3203570478" sldId="260"/>
            <ac:spMk id="19" creationId="{C4DD57CC-2B51-822D-D5BB-EF5A56F08B86}"/>
          </ac:spMkLst>
        </pc:spChg>
        <pc:spChg chg="add mod">
          <ac:chgData name="Sievert, Lara S" userId="93af6687-5624-4657-9d1b-50551c919b64" providerId="ADAL" clId="{0E16148C-3331-48CD-864F-C88C2744591F}" dt="2026-05-27T11:58:02.001" v="2122" actId="164"/>
          <ac:spMkLst>
            <pc:docMk/>
            <pc:sldMk cId="3203570478" sldId="260"/>
            <ac:spMk id="20" creationId="{0E84DA8A-F1B5-4C9A-9C37-452E005A2787}"/>
          </ac:spMkLst>
        </pc:spChg>
        <pc:spChg chg="add mod">
          <ac:chgData name="Sievert, Lara S" userId="93af6687-5624-4657-9d1b-50551c919b64" providerId="ADAL" clId="{0E16148C-3331-48CD-864F-C88C2744591F}" dt="2026-05-27T11:58:02.001" v="2122" actId="164"/>
          <ac:spMkLst>
            <pc:docMk/>
            <pc:sldMk cId="3203570478" sldId="260"/>
            <ac:spMk id="21" creationId="{5D81D6D9-9953-DB50-0477-A385AE9F2439}"/>
          </ac:spMkLst>
        </pc:spChg>
        <pc:spChg chg="add mod">
          <ac:chgData name="Sievert, Lara S" userId="93af6687-5624-4657-9d1b-50551c919b64" providerId="ADAL" clId="{0E16148C-3331-48CD-864F-C88C2744591F}" dt="2026-05-27T11:58:02.001" v="2122" actId="164"/>
          <ac:spMkLst>
            <pc:docMk/>
            <pc:sldMk cId="3203570478" sldId="260"/>
            <ac:spMk id="22" creationId="{45FA91E3-EBFB-309B-B5AD-688ADB0DAE99}"/>
          </ac:spMkLst>
        </pc:spChg>
        <pc:spChg chg="add mod">
          <ac:chgData name="Sievert, Lara S" userId="93af6687-5624-4657-9d1b-50551c919b64" providerId="ADAL" clId="{0E16148C-3331-48CD-864F-C88C2744591F}" dt="2026-05-27T11:59:54.616" v="2147" actId="14100"/>
          <ac:spMkLst>
            <pc:docMk/>
            <pc:sldMk cId="3203570478" sldId="260"/>
            <ac:spMk id="29" creationId="{321F9BFC-F137-5DB6-2F79-C573C2130559}"/>
          </ac:spMkLst>
        </pc:spChg>
        <pc:spChg chg="add mod">
          <ac:chgData name="Sievert, Lara S" userId="93af6687-5624-4657-9d1b-50551c919b64" providerId="ADAL" clId="{0E16148C-3331-48CD-864F-C88C2744591F}" dt="2026-05-27T12:00:15.992" v="2149" actId="1076"/>
          <ac:spMkLst>
            <pc:docMk/>
            <pc:sldMk cId="3203570478" sldId="260"/>
            <ac:spMk id="31" creationId="{106F5F85-B873-154C-C51C-8CA0871DD42C}"/>
          </ac:spMkLst>
        </pc:spChg>
        <pc:spChg chg="add mod">
          <ac:chgData name="Sievert, Lara S" userId="93af6687-5624-4657-9d1b-50551c919b64" providerId="ADAL" clId="{0E16148C-3331-48CD-864F-C88C2744591F}" dt="2026-05-27T22:09:37.359" v="6337" actId="1076"/>
          <ac:spMkLst>
            <pc:docMk/>
            <pc:sldMk cId="3203570478" sldId="260"/>
            <ac:spMk id="33" creationId="{4018323B-BAAD-3142-7E67-6A0DC50A835A}"/>
          </ac:spMkLst>
        </pc:spChg>
        <pc:spChg chg="add mod">
          <ac:chgData name="Sievert, Lara S" userId="93af6687-5624-4657-9d1b-50551c919b64" providerId="ADAL" clId="{0E16148C-3331-48CD-864F-C88C2744591F}" dt="2026-05-27T22:09:27.435" v="6334" actId="1076"/>
          <ac:spMkLst>
            <pc:docMk/>
            <pc:sldMk cId="3203570478" sldId="260"/>
            <ac:spMk id="34" creationId="{1ED72F58-0A7C-63A6-B508-74DAA88C7326}"/>
          </ac:spMkLst>
        </pc:spChg>
        <pc:grpChg chg="add mod">
          <ac:chgData name="Sievert, Lara S" userId="93af6687-5624-4657-9d1b-50551c919b64" providerId="ADAL" clId="{0E16148C-3331-48CD-864F-C88C2744591F}" dt="2026-05-27T10:02:58.770" v="1438"/>
          <ac:grpSpMkLst>
            <pc:docMk/>
            <pc:sldMk cId="3203570478" sldId="260"/>
            <ac:grpSpMk id="8" creationId="{F2747245-6EDE-2CBD-0D71-55A63A4AD01A}"/>
          </ac:grpSpMkLst>
        </pc:grpChg>
        <pc:grpChg chg="add mod">
          <ac:chgData name="Sievert, Lara S" userId="93af6687-5624-4657-9d1b-50551c919b64" providerId="ADAL" clId="{0E16148C-3331-48CD-864F-C88C2744591F}" dt="2026-05-27T22:09:19.907" v="6332" actId="1076"/>
          <ac:grpSpMkLst>
            <pc:docMk/>
            <pc:sldMk cId="3203570478" sldId="260"/>
            <ac:grpSpMk id="18" creationId="{04802BD6-C380-219F-9C34-8A605125E9F0}"/>
          </ac:grpSpMkLst>
        </pc:grpChg>
        <pc:grpChg chg="add mod">
          <ac:chgData name="Sievert, Lara S" userId="93af6687-5624-4657-9d1b-50551c919b64" providerId="ADAL" clId="{0E16148C-3331-48CD-864F-C88C2744591F}" dt="2026-05-27T22:09:23.478" v="6333" actId="1076"/>
          <ac:grpSpMkLst>
            <pc:docMk/>
            <pc:sldMk cId="3203570478" sldId="260"/>
            <ac:grpSpMk id="23" creationId="{501FE7B4-3789-9716-E078-EC58CC52E65A}"/>
          </ac:grpSpMkLst>
        </pc:grpChg>
        <pc:picChg chg="add mod">
          <ac:chgData name="Sievert, Lara S" userId="93af6687-5624-4657-9d1b-50551c919b64" providerId="ADAL" clId="{0E16148C-3331-48CD-864F-C88C2744591F}" dt="2026-05-27T11:59:48.199" v="2145" actId="1076"/>
          <ac:picMkLst>
            <pc:docMk/>
            <pc:sldMk cId="3203570478" sldId="260"/>
            <ac:picMk id="2" creationId="{1A298E1A-26B3-0C3B-7DE1-15C8025EC29C}"/>
          </ac:picMkLst>
        </pc:picChg>
        <pc:picChg chg="add mod modCrop">
          <ac:chgData name="Sievert, Lara S" userId="93af6687-5624-4657-9d1b-50551c919b64" providerId="ADAL" clId="{0E16148C-3331-48CD-864F-C88C2744591F}" dt="2026-05-27T11:56:02.752" v="2064" actId="164"/>
          <ac:picMkLst>
            <pc:docMk/>
            <pc:sldMk cId="3203570478" sldId="260"/>
            <ac:picMk id="6" creationId="{D69514B9-6A46-D3AA-A3BA-5B7BA7494B79}"/>
          </ac:picMkLst>
        </pc:picChg>
        <pc:picChg chg="add mod modCrop">
          <ac:chgData name="Sievert, Lara S" userId="93af6687-5624-4657-9d1b-50551c919b64" providerId="ADAL" clId="{0E16148C-3331-48CD-864F-C88C2744591F}" dt="2026-05-27T11:58:02.001" v="2122" actId="164"/>
          <ac:picMkLst>
            <pc:docMk/>
            <pc:sldMk cId="3203570478" sldId="260"/>
            <ac:picMk id="7" creationId="{15E017ED-FE19-F9D3-460E-07F7CA60FA2B}"/>
          </ac:picMkLst>
        </pc:picChg>
        <pc:cxnChg chg="mod">
          <ac:chgData name="Sievert, Lara S" userId="93af6687-5624-4657-9d1b-50551c919b64" providerId="ADAL" clId="{0E16148C-3331-48CD-864F-C88C2744591F}" dt="2026-05-27T10:02:58.770" v="1438"/>
          <ac:cxnSpMkLst>
            <pc:docMk/>
            <pc:sldMk cId="3203570478" sldId="260"/>
            <ac:cxnSpMk id="9" creationId="{39CF06E6-7A68-C329-A3B5-1B897AE4E44C}"/>
          </ac:cxnSpMkLst>
        </pc:cxnChg>
        <pc:cxnChg chg="add mod">
          <ac:chgData name="Sievert, Lara S" userId="93af6687-5624-4657-9d1b-50551c919b64" providerId="ADAL" clId="{0E16148C-3331-48CD-864F-C88C2744591F}" dt="2026-05-28T06:33:50.465" v="8444" actId="14100"/>
          <ac:cxnSpMkLst>
            <pc:docMk/>
            <pc:sldMk cId="3203570478" sldId="260"/>
            <ac:cxnSpMk id="25" creationId="{4BF2C6B2-64C1-3215-5766-32EF4496790C}"/>
          </ac:cxnSpMkLst>
        </pc:cxnChg>
        <pc:cxnChg chg="add mod">
          <ac:chgData name="Sievert, Lara S" userId="93af6687-5624-4657-9d1b-50551c919b64" providerId="ADAL" clId="{0E16148C-3331-48CD-864F-C88C2744591F}" dt="2026-05-27T22:09:32.065" v="6335" actId="14100"/>
          <ac:cxnSpMkLst>
            <pc:docMk/>
            <pc:sldMk cId="3203570478" sldId="260"/>
            <ac:cxnSpMk id="26" creationId="{E18117C5-5FC2-CEE4-B3CB-84396C354C19}"/>
          </ac:cxnSpMkLst>
        </pc:cxnChg>
        <pc:cxnChg chg="add mod">
          <ac:chgData name="Sievert, Lara S" userId="93af6687-5624-4657-9d1b-50551c919b64" providerId="ADAL" clId="{0E16148C-3331-48CD-864F-C88C2744591F}" dt="2026-05-27T11:59:16.818" v="2136"/>
          <ac:cxnSpMkLst>
            <pc:docMk/>
            <pc:sldMk cId="3203570478" sldId="260"/>
            <ac:cxnSpMk id="28" creationId="{8F0EE20D-9E48-0BBC-D4D8-43117B79A5D1}"/>
          </ac:cxnSpMkLst>
        </pc:cxnChg>
      </pc:sldChg>
      <pc:sldChg chg="addSp delSp modSp new mod">
        <pc:chgData name="Sievert, Lara S" userId="93af6687-5624-4657-9d1b-50551c919b64" providerId="ADAL" clId="{0E16148C-3331-48CD-864F-C88C2744591F}" dt="2026-05-28T06:25:19.854" v="8031" actId="20577"/>
        <pc:sldMkLst>
          <pc:docMk/>
          <pc:sldMk cId="604846280" sldId="261"/>
        </pc:sldMkLst>
        <pc:spChg chg="mod">
          <ac:chgData name="Sievert, Lara S" userId="93af6687-5624-4657-9d1b-50551c919b64" providerId="ADAL" clId="{0E16148C-3331-48CD-864F-C88C2744591F}" dt="2026-05-26T09:51:33.557" v="249"/>
          <ac:spMkLst>
            <pc:docMk/>
            <pc:sldMk cId="604846280" sldId="261"/>
            <ac:spMk id="4" creationId="{D794B595-D45C-E87B-376C-6BFCEA385DC7}"/>
          </ac:spMkLst>
        </pc:spChg>
        <pc:spChg chg="mod">
          <ac:chgData name="Sievert, Lara S" userId="93af6687-5624-4657-9d1b-50551c919b64" providerId="ADAL" clId="{0E16148C-3331-48CD-864F-C88C2744591F}" dt="2026-05-26T09:51:33.557" v="249"/>
          <ac:spMkLst>
            <pc:docMk/>
            <pc:sldMk cId="604846280" sldId="261"/>
            <ac:spMk id="6" creationId="{8E1F5E98-1484-00EF-36E2-489F3CEADE57}"/>
          </ac:spMkLst>
        </pc:spChg>
        <pc:spChg chg="mod">
          <ac:chgData name="Sievert, Lara S" userId="93af6687-5624-4657-9d1b-50551c919b64" providerId="ADAL" clId="{0E16148C-3331-48CD-864F-C88C2744591F}" dt="2026-05-26T09:51:33.557" v="249"/>
          <ac:spMkLst>
            <pc:docMk/>
            <pc:sldMk cId="604846280" sldId="261"/>
            <ac:spMk id="7" creationId="{712FF426-416A-A3A5-7820-DF500E8136A0}"/>
          </ac:spMkLst>
        </pc:spChg>
        <pc:spChg chg="mod">
          <ac:chgData name="Sievert, Lara S" userId="93af6687-5624-4657-9d1b-50551c919b64" providerId="ADAL" clId="{0E16148C-3331-48CD-864F-C88C2744591F}" dt="2026-05-26T09:51:33.557" v="249"/>
          <ac:spMkLst>
            <pc:docMk/>
            <pc:sldMk cId="604846280" sldId="261"/>
            <ac:spMk id="8" creationId="{2273416B-849B-A671-F8AC-ACED0BF21EC0}"/>
          </ac:spMkLst>
        </pc:spChg>
        <pc:spChg chg="mod">
          <ac:chgData name="Sievert, Lara S" userId="93af6687-5624-4657-9d1b-50551c919b64" providerId="ADAL" clId="{0E16148C-3331-48CD-864F-C88C2744591F}" dt="2026-05-26T09:51:33.557" v="249"/>
          <ac:spMkLst>
            <pc:docMk/>
            <pc:sldMk cId="604846280" sldId="261"/>
            <ac:spMk id="9" creationId="{D2087730-5285-8BF4-5F0F-EE554204B792}"/>
          </ac:spMkLst>
        </pc:spChg>
        <pc:spChg chg="mod">
          <ac:chgData name="Sievert, Lara S" userId="93af6687-5624-4657-9d1b-50551c919b64" providerId="ADAL" clId="{0E16148C-3331-48CD-864F-C88C2744591F}" dt="2026-05-26T09:51:33.557" v="249"/>
          <ac:spMkLst>
            <pc:docMk/>
            <pc:sldMk cId="604846280" sldId="261"/>
            <ac:spMk id="10" creationId="{472F53F0-DE87-D781-7755-DB6CF9B7D8F9}"/>
          </ac:spMkLst>
        </pc:spChg>
        <pc:spChg chg="mod">
          <ac:chgData name="Sievert, Lara S" userId="93af6687-5624-4657-9d1b-50551c919b64" providerId="ADAL" clId="{0E16148C-3331-48CD-864F-C88C2744591F}" dt="2026-05-26T09:51:33.557" v="249"/>
          <ac:spMkLst>
            <pc:docMk/>
            <pc:sldMk cId="604846280" sldId="261"/>
            <ac:spMk id="12" creationId="{D1FDB34A-9015-3575-7D18-10133FEDB2F2}"/>
          </ac:spMkLst>
        </pc:spChg>
        <pc:spChg chg="mod">
          <ac:chgData name="Sievert, Lara S" userId="93af6687-5624-4657-9d1b-50551c919b64" providerId="ADAL" clId="{0E16148C-3331-48CD-864F-C88C2744591F}" dt="2026-05-26T09:51:33.557" v="249"/>
          <ac:spMkLst>
            <pc:docMk/>
            <pc:sldMk cId="604846280" sldId="261"/>
            <ac:spMk id="16" creationId="{116E27F7-CA6B-F0ED-CB50-89C31AB12442}"/>
          </ac:spMkLst>
        </pc:spChg>
        <pc:spChg chg="mod">
          <ac:chgData name="Sievert, Lara S" userId="93af6687-5624-4657-9d1b-50551c919b64" providerId="ADAL" clId="{0E16148C-3331-48CD-864F-C88C2744591F}" dt="2026-05-26T09:51:33.557" v="249"/>
          <ac:spMkLst>
            <pc:docMk/>
            <pc:sldMk cId="604846280" sldId="261"/>
            <ac:spMk id="17" creationId="{5CE28C6A-5809-BABC-CD56-C773589FC533}"/>
          </ac:spMkLst>
        </pc:spChg>
        <pc:spChg chg="mod">
          <ac:chgData name="Sievert, Lara S" userId="93af6687-5624-4657-9d1b-50551c919b64" providerId="ADAL" clId="{0E16148C-3331-48CD-864F-C88C2744591F}" dt="2026-05-26T09:51:33.557" v="249"/>
          <ac:spMkLst>
            <pc:docMk/>
            <pc:sldMk cId="604846280" sldId="261"/>
            <ac:spMk id="19" creationId="{BBF16C68-3CB2-0F00-5D78-8C4A5DFEBCA8}"/>
          </ac:spMkLst>
        </pc:spChg>
        <pc:spChg chg="mod">
          <ac:chgData name="Sievert, Lara S" userId="93af6687-5624-4657-9d1b-50551c919b64" providerId="ADAL" clId="{0E16148C-3331-48CD-864F-C88C2744591F}" dt="2026-05-27T12:01:16.278" v="2153"/>
          <ac:spMkLst>
            <pc:docMk/>
            <pc:sldMk cId="604846280" sldId="261"/>
            <ac:spMk id="29" creationId="{C1EC9A01-31D8-8125-C1E2-58AF8AA831FF}"/>
          </ac:spMkLst>
        </pc:spChg>
        <pc:spChg chg="add mod">
          <ac:chgData name="Sievert, Lara S" userId="93af6687-5624-4657-9d1b-50551c919b64" providerId="ADAL" clId="{0E16148C-3331-48CD-864F-C88C2744591F}" dt="2026-05-27T12:16:29.359" v="2554" actId="1076"/>
          <ac:spMkLst>
            <pc:docMk/>
            <pc:sldMk cId="604846280" sldId="261"/>
            <ac:spMk id="31" creationId="{6846E46B-F8C0-3748-C8FA-39C02E17BCA4}"/>
          </ac:spMkLst>
        </pc:spChg>
        <pc:spChg chg="add mod">
          <ac:chgData name="Sievert, Lara S" userId="93af6687-5624-4657-9d1b-50551c919b64" providerId="ADAL" clId="{0E16148C-3331-48CD-864F-C88C2744591F}" dt="2026-05-28T06:25:19.854" v="8031" actId="20577"/>
          <ac:spMkLst>
            <pc:docMk/>
            <pc:sldMk cId="604846280" sldId="261"/>
            <ac:spMk id="32" creationId="{A98546EC-17E0-42CD-E3FF-25FF7D40DA4F}"/>
          </ac:spMkLst>
        </pc:spChg>
        <pc:grpChg chg="mod">
          <ac:chgData name="Sievert, Lara S" userId="93af6687-5624-4657-9d1b-50551c919b64" providerId="ADAL" clId="{0E16148C-3331-48CD-864F-C88C2744591F}" dt="2026-05-27T12:12:36.791" v="2347" actId="1076"/>
          <ac:grpSpMkLst>
            <pc:docMk/>
            <pc:sldMk cId="604846280" sldId="261"/>
            <ac:grpSpMk id="2" creationId="{EF0A0A70-151A-FD87-5EE1-642C7E68B9EE}"/>
          </ac:grpSpMkLst>
        </pc:grpChg>
        <pc:grpChg chg="add mod">
          <ac:chgData name="Sievert, Lara S" userId="93af6687-5624-4657-9d1b-50551c919b64" providerId="ADAL" clId="{0E16148C-3331-48CD-864F-C88C2744591F}" dt="2026-05-27T12:01:16.278" v="2153"/>
          <ac:grpSpMkLst>
            <pc:docMk/>
            <pc:sldMk cId="604846280" sldId="261"/>
            <ac:grpSpMk id="27" creationId="{8F2E925C-D07C-C4D2-47AB-CE70EA3CC88A}"/>
          </ac:grpSpMkLst>
        </pc:grpChg>
        <pc:graphicFrameChg chg="add del mod">
          <ac:chgData name="Sievert, Lara S" userId="93af6687-5624-4657-9d1b-50551c919b64" providerId="ADAL" clId="{0E16148C-3331-48CD-864F-C88C2744591F}" dt="2026-05-27T12:12:13.701" v="2340" actId="21"/>
          <ac:graphicFrameMkLst>
            <pc:docMk/>
            <pc:sldMk cId="604846280" sldId="261"/>
            <ac:graphicFrameMk id="3" creationId="{90ABBF32-232D-E14B-F76D-F75B439EB9D7}"/>
          </ac:graphicFrameMkLst>
        </pc:graphicFrameChg>
        <pc:graphicFrameChg chg="add mod">
          <ac:chgData name="Sievert, Lara S" userId="93af6687-5624-4657-9d1b-50551c919b64" providerId="ADAL" clId="{0E16148C-3331-48CD-864F-C88C2744591F}" dt="2026-05-27T12:12:34.520" v="2346" actId="1076"/>
          <ac:graphicFrameMkLst>
            <pc:docMk/>
            <pc:sldMk cId="604846280" sldId="261"/>
            <ac:graphicFrameMk id="30" creationId="{BA55D59E-7660-5259-C7EF-DC24B5AECAA7}"/>
          </ac:graphicFrameMkLst>
        </pc:graphicFrameChg>
        <pc:cxnChg chg="mod">
          <ac:chgData name="Sievert, Lara S" userId="93af6687-5624-4657-9d1b-50551c919b64" providerId="ADAL" clId="{0E16148C-3331-48CD-864F-C88C2744591F}" dt="2026-05-27T12:01:16.278" v="2153"/>
          <ac:cxnSpMkLst>
            <pc:docMk/>
            <pc:sldMk cId="604846280" sldId="261"/>
            <ac:cxnSpMk id="28" creationId="{89D9D3FE-5CBC-E87E-9B4B-6CED509A2C3F}"/>
          </ac:cxnSpMkLst>
        </pc:cxnChg>
      </pc:sldChg>
      <pc:sldChg chg="addSp delSp modSp new mod modAnim">
        <pc:chgData name="Sievert, Lara S" userId="93af6687-5624-4657-9d1b-50551c919b64" providerId="ADAL" clId="{0E16148C-3331-48CD-864F-C88C2744591F}" dt="2026-05-28T06:16:05.605" v="7859"/>
        <pc:sldMkLst>
          <pc:docMk/>
          <pc:sldMk cId="1410861044" sldId="262"/>
        </pc:sldMkLst>
        <pc:spChg chg="add mod">
          <ac:chgData name="Sievert, Lara S" userId="93af6687-5624-4657-9d1b-50551c919b64" providerId="ADAL" clId="{0E16148C-3331-48CD-864F-C88C2744591F}" dt="2026-05-27T09:47:57.422" v="1026" actId="20577"/>
          <ac:spMkLst>
            <pc:docMk/>
            <pc:sldMk cId="1410861044" sldId="262"/>
            <ac:spMk id="2" creationId="{F03692F9-0451-B650-8960-709951C4994B}"/>
          </ac:spMkLst>
        </pc:spChg>
        <pc:spChg chg="mod">
          <ac:chgData name="Sievert, Lara S" userId="93af6687-5624-4657-9d1b-50551c919b64" providerId="ADAL" clId="{0E16148C-3331-48CD-864F-C88C2744591F}" dt="2026-05-27T09:31:44.552" v="512" actId="14100"/>
          <ac:spMkLst>
            <pc:docMk/>
            <pc:sldMk cId="1410861044" sldId="262"/>
            <ac:spMk id="5" creationId="{DEC4490E-5999-B164-02F6-284D61659006}"/>
          </ac:spMkLst>
        </pc:spChg>
        <pc:spChg chg="add del mod">
          <ac:chgData name="Sievert, Lara S" userId="93af6687-5624-4657-9d1b-50551c919b64" providerId="ADAL" clId="{0E16148C-3331-48CD-864F-C88C2744591F}" dt="2026-05-27T09:38:42.056" v="652"/>
          <ac:spMkLst>
            <pc:docMk/>
            <pc:sldMk cId="1410861044" sldId="262"/>
            <ac:spMk id="6" creationId="{CF7C003D-576E-A00B-71D5-9BF9BD5FB423}"/>
          </ac:spMkLst>
        </pc:spChg>
        <pc:spChg chg="add mod">
          <ac:chgData name="Sievert, Lara S" userId="93af6687-5624-4657-9d1b-50551c919b64" providerId="ADAL" clId="{0E16148C-3331-48CD-864F-C88C2744591F}" dt="2026-05-28T06:10:38.582" v="7820" actId="164"/>
          <ac:spMkLst>
            <pc:docMk/>
            <pc:sldMk cId="1410861044" sldId="262"/>
            <ac:spMk id="12" creationId="{82AC3A16-700D-B314-6557-A2140D613482}"/>
          </ac:spMkLst>
        </pc:spChg>
        <pc:spChg chg="add mod">
          <ac:chgData name="Sievert, Lara S" userId="93af6687-5624-4657-9d1b-50551c919b64" providerId="ADAL" clId="{0E16148C-3331-48CD-864F-C88C2744591F}" dt="2026-05-28T06:10:38.582" v="7820" actId="164"/>
          <ac:spMkLst>
            <pc:docMk/>
            <pc:sldMk cId="1410861044" sldId="262"/>
            <ac:spMk id="13" creationId="{42AB0D2C-243F-3935-6935-780B1643FF93}"/>
          </ac:spMkLst>
        </pc:spChg>
        <pc:spChg chg="add mod">
          <ac:chgData name="Sievert, Lara S" userId="93af6687-5624-4657-9d1b-50551c919b64" providerId="ADAL" clId="{0E16148C-3331-48CD-864F-C88C2744591F}" dt="2026-05-28T06:10:38.582" v="7820" actId="164"/>
          <ac:spMkLst>
            <pc:docMk/>
            <pc:sldMk cId="1410861044" sldId="262"/>
            <ac:spMk id="15" creationId="{C9305BCE-74DB-9B38-A8EE-C44832BFD558}"/>
          </ac:spMkLst>
        </pc:spChg>
        <pc:spChg chg="add mod">
          <ac:chgData name="Sievert, Lara S" userId="93af6687-5624-4657-9d1b-50551c919b64" providerId="ADAL" clId="{0E16148C-3331-48CD-864F-C88C2744591F}" dt="2026-05-28T06:10:38.582" v="7820" actId="164"/>
          <ac:spMkLst>
            <pc:docMk/>
            <pc:sldMk cId="1410861044" sldId="262"/>
            <ac:spMk id="18" creationId="{EF07EBEB-785C-A6CC-F465-AAE4F0659B29}"/>
          </ac:spMkLst>
        </pc:spChg>
        <pc:spChg chg="add mod">
          <ac:chgData name="Sievert, Lara S" userId="93af6687-5624-4657-9d1b-50551c919b64" providerId="ADAL" clId="{0E16148C-3331-48CD-864F-C88C2744591F}" dt="2026-05-28T06:10:38.582" v="7820" actId="164"/>
          <ac:spMkLst>
            <pc:docMk/>
            <pc:sldMk cId="1410861044" sldId="262"/>
            <ac:spMk id="19" creationId="{470F3AC9-55C1-F7CE-F09F-479E91969B8D}"/>
          </ac:spMkLst>
        </pc:spChg>
        <pc:spChg chg="add del">
          <ac:chgData name="Sievert, Lara S" userId="93af6687-5624-4657-9d1b-50551c919b64" providerId="ADAL" clId="{0E16148C-3331-48CD-864F-C88C2744591F}" dt="2026-05-27T22:03:41.660" v="6283" actId="478"/>
          <ac:spMkLst>
            <pc:docMk/>
            <pc:sldMk cId="1410861044" sldId="262"/>
            <ac:spMk id="23" creationId="{44273FFD-E3E8-7379-FEDB-9337299602D6}"/>
          </ac:spMkLst>
        </pc:spChg>
        <pc:spChg chg="add mod">
          <ac:chgData name="Sievert, Lara S" userId="93af6687-5624-4657-9d1b-50551c919b64" providerId="ADAL" clId="{0E16148C-3331-48CD-864F-C88C2744591F}" dt="2026-05-28T06:11:57.709" v="7825" actId="164"/>
          <ac:spMkLst>
            <pc:docMk/>
            <pc:sldMk cId="1410861044" sldId="262"/>
            <ac:spMk id="24" creationId="{8351C65C-587A-E4CF-2994-C9A67DB542FE}"/>
          </ac:spMkLst>
        </pc:spChg>
        <pc:grpChg chg="add mod">
          <ac:chgData name="Sievert, Lara S" userId="93af6687-5624-4657-9d1b-50551c919b64" providerId="ADAL" clId="{0E16148C-3331-48CD-864F-C88C2744591F}" dt="2026-05-27T09:31:13.183" v="496"/>
          <ac:grpSpMkLst>
            <pc:docMk/>
            <pc:sldMk cId="1410861044" sldId="262"/>
            <ac:grpSpMk id="3" creationId="{53737F91-08E8-97DF-8A43-7881B19C7B8A}"/>
          </ac:grpSpMkLst>
        </pc:grpChg>
        <pc:grpChg chg="add mod">
          <ac:chgData name="Sievert, Lara S" userId="93af6687-5624-4657-9d1b-50551c919b64" providerId="ADAL" clId="{0E16148C-3331-48CD-864F-C88C2744591F}" dt="2026-05-28T06:10:38.582" v="7820" actId="164"/>
          <ac:grpSpMkLst>
            <pc:docMk/>
            <pc:sldMk cId="1410861044" sldId="262"/>
            <ac:grpSpMk id="6" creationId="{C0654617-69E8-5AB3-62BB-9E4FA198EED7}"/>
          </ac:grpSpMkLst>
        </pc:grpChg>
        <pc:grpChg chg="add mod">
          <ac:chgData name="Sievert, Lara S" userId="93af6687-5624-4657-9d1b-50551c919b64" providerId="ADAL" clId="{0E16148C-3331-48CD-864F-C88C2744591F}" dt="2026-05-28T06:11:57.709" v="7825" actId="164"/>
          <ac:grpSpMkLst>
            <pc:docMk/>
            <pc:sldMk cId="1410861044" sldId="262"/>
            <ac:grpSpMk id="7" creationId="{43837981-686A-7423-EDC6-A2AF737AFA9C}"/>
          </ac:grpSpMkLst>
        </pc:grpChg>
        <pc:picChg chg="add mod">
          <ac:chgData name="Sievert, Lara S" userId="93af6687-5624-4657-9d1b-50551c919b64" providerId="ADAL" clId="{0E16148C-3331-48CD-864F-C88C2744591F}" dt="2026-05-28T06:11:57.709" v="7825" actId="164"/>
          <ac:picMkLst>
            <pc:docMk/>
            <pc:sldMk cId="1410861044" sldId="262"/>
            <ac:picMk id="1026" creationId="{E4CADED4-75A9-7290-861A-F3276AB3199F}"/>
          </ac:picMkLst>
        </pc:picChg>
        <pc:cxnChg chg="mod">
          <ac:chgData name="Sievert, Lara S" userId="93af6687-5624-4657-9d1b-50551c919b64" providerId="ADAL" clId="{0E16148C-3331-48CD-864F-C88C2744591F}" dt="2026-05-27T09:31:13.183" v="496"/>
          <ac:cxnSpMkLst>
            <pc:docMk/>
            <pc:sldMk cId="1410861044" sldId="262"/>
            <ac:cxnSpMk id="4" creationId="{D3507DA4-64C5-DFC6-2A56-483904577D5D}"/>
          </ac:cxnSpMkLst>
        </pc:cxnChg>
        <pc:cxnChg chg="add mod">
          <ac:chgData name="Sievert, Lara S" userId="93af6687-5624-4657-9d1b-50551c919b64" providerId="ADAL" clId="{0E16148C-3331-48CD-864F-C88C2744591F}" dt="2026-05-27T09:52:52.909" v="1242" actId="1076"/>
          <ac:cxnSpMkLst>
            <pc:docMk/>
            <pc:sldMk cId="1410861044" sldId="262"/>
            <ac:cxnSpMk id="8" creationId="{81C1F7ED-E677-552E-399D-ACFB7584D88E}"/>
          </ac:cxnSpMkLst>
        </pc:cxnChg>
        <pc:cxnChg chg="add mod">
          <ac:chgData name="Sievert, Lara S" userId="93af6687-5624-4657-9d1b-50551c919b64" providerId="ADAL" clId="{0E16148C-3331-48CD-864F-C88C2744591F}" dt="2026-05-28T06:10:38.582" v="7820" actId="164"/>
          <ac:cxnSpMkLst>
            <pc:docMk/>
            <pc:sldMk cId="1410861044" sldId="262"/>
            <ac:cxnSpMk id="10" creationId="{16D699ED-B357-C768-240C-B6B67732F343}"/>
          </ac:cxnSpMkLst>
        </pc:cxnChg>
        <pc:cxnChg chg="add mod">
          <ac:chgData name="Sievert, Lara S" userId="93af6687-5624-4657-9d1b-50551c919b64" providerId="ADAL" clId="{0E16148C-3331-48CD-864F-C88C2744591F}" dt="2026-05-27T09:53:06.228" v="1246" actId="1076"/>
          <ac:cxnSpMkLst>
            <pc:docMk/>
            <pc:sldMk cId="1410861044" sldId="262"/>
            <ac:cxnSpMk id="11" creationId="{DD62D24F-B86D-E5D2-9E2A-292A5810C0F9}"/>
          </ac:cxnSpMkLst>
        </pc:cxnChg>
        <pc:cxnChg chg="add mod">
          <ac:chgData name="Sievert, Lara S" userId="93af6687-5624-4657-9d1b-50551c919b64" providerId="ADAL" clId="{0E16148C-3331-48CD-864F-C88C2744591F}" dt="2026-05-28T06:10:38.582" v="7820" actId="164"/>
          <ac:cxnSpMkLst>
            <pc:docMk/>
            <pc:sldMk cId="1410861044" sldId="262"/>
            <ac:cxnSpMk id="14" creationId="{DA2A708C-CDF5-2873-CBAE-FE1C4838D932}"/>
          </ac:cxnSpMkLst>
        </pc:cxnChg>
        <pc:cxnChg chg="add mod">
          <ac:chgData name="Sievert, Lara S" userId="93af6687-5624-4657-9d1b-50551c919b64" providerId="ADAL" clId="{0E16148C-3331-48CD-864F-C88C2744591F}" dt="2026-05-28T06:10:38.582" v="7820" actId="164"/>
          <ac:cxnSpMkLst>
            <pc:docMk/>
            <pc:sldMk cId="1410861044" sldId="262"/>
            <ac:cxnSpMk id="16" creationId="{5E32558A-E426-7FB0-2EC7-9B28642AA813}"/>
          </ac:cxnSpMkLst>
        </pc:cxnChg>
        <pc:cxnChg chg="add mod">
          <ac:chgData name="Sievert, Lara S" userId="93af6687-5624-4657-9d1b-50551c919b64" providerId="ADAL" clId="{0E16148C-3331-48CD-864F-C88C2744591F}" dt="2026-05-28T06:10:38.582" v="7820" actId="164"/>
          <ac:cxnSpMkLst>
            <pc:docMk/>
            <pc:sldMk cId="1410861044" sldId="262"/>
            <ac:cxnSpMk id="17" creationId="{37E6EC50-A5ED-C8B7-023D-2751F4E0FF11}"/>
          </ac:cxnSpMkLst>
        </pc:cxnChg>
      </pc:sldChg>
      <pc:sldChg chg="addSp delSp modSp new mod addAnim delAnim modAnim">
        <pc:chgData name="Sievert, Lara S" userId="93af6687-5624-4657-9d1b-50551c919b64" providerId="ADAL" clId="{0E16148C-3331-48CD-864F-C88C2744591F}" dt="2026-05-28T06:16:13.187" v="7860"/>
        <pc:sldMkLst>
          <pc:docMk/>
          <pc:sldMk cId="713087318" sldId="263"/>
        </pc:sldMkLst>
        <pc:spChg chg="add mod">
          <ac:chgData name="Sievert, Lara S" userId="93af6687-5624-4657-9d1b-50551c919b64" providerId="ADAL" clId="{0E16148C-3331-48CD-864F-C88C2744591F}" dt="2026-05-27T09:55:04.742" v="1274" actId="1076"/>
          <ac:spMkLst>
            <pc:docMk/>
            <pc:sldMk cId="713087318" sldId="263"/>
            <ac:spMk id="4" creationId="{DD0EDF2E-26BC-AB77-2745-7378E76DA73C}"/>
          </ac:spMkLst>
        </pc:spChg>
        <pc:spChg chg="add mod">
          <ac:chgData name="Sievert, Lara S" userId="93af6687-5624-4657-9d1b-50551c919b64" providerId="ADAL" clId="{0E16148C-3331-48CD-864F-C88C2744591F}" dt="2026-05-27T09:00:40.047" v="291" actId="164"/>
          <ac:spMkLst>
            <pc:docMk/>
            <pc:sldMk cId="713087318" sldId="263"/>
            <ac:spMk id="5" creationId="{2679AB8A-02F4-F0BA-6AA5-AD0269E96809}"/>
          </ac:spMkLst>
        </pc:spChg>
        <pc:spChg chg="mod">
          <ac:chgData name="Sievert, Lara S" userId="93af6687-5624-4657-9d1b-50551c919b64" providerId="ADAL" clId="{0E16148C-3331-48CD-864F-C88C2744591F}" dt="2026-05-27T09:53:37.108" v="1249"/>
          <ac:spMkLst>
            <pc:docMk/>
            <pc:sldMk cId="713087318" sldId="263"/>
            <ac:spMk id="14" creationId="{5148CD18-3BE2-BEC5-784D-79AE488ABE33}"/>
          </ac:spMkLst>
        </pc:spChg>
        <pc:spChg chg="add mod">
          <ac:chgData name="Sievert, Lara S" userId="93af6687-5624-4657-9d1b-50551c919b64" providerId="ADAL" clId="{0E16148C-3331-48CD-864F-C88C2744591F}" dt="2026-05-27T09:56:55.125" v="1339" actId="164"/>
          <ac:spMkLst>
            <pc:docMk/>
            <pc:sldMk cId="713087318" sldId="263"/>
            <ac:spMk id="15" creationId="{50637A22-6459-39E4-F1A7-57C53FBF7798}"/>
          </ac:spMkLst>
        </pc:spChg>
        <pc:spChg chg="add mod">
          <ac:chgData name="Sievert, Lara S" userId="93af6687-5624-4657-9d1b-50551c919b64" providerId="ADAL" clId="{0E16148C-3331-48CD-864F-C88C2744591F}" dt="2026-05-27T09:56:55.125" v="1339" actId="164"/>
          <ac:spMkLst>
            <pc:docMk/>
            <pc:sldMk cId="713087318" sldId="263"/>
            <ac:spMk id="16" creationId="{27BD0973-1932-BB65-FE94-4B671E72F4B9}"/>
          </ac:spMkLst>
        </pc:spChg>
        <pc:spChg chg="add mod">
          <ac:chgData name="Sievert, Lara S" userId="93af6687-5624-4657-9d1b-50551c919b64" providerId="ADAL" clId="{0E16148C-3331-48CD-864F-C88C2744591F}" dt="2026-05-27T09:56:55.125" v="1339" actId="164"/>
          <ac:spMkLst>
            <pc:docMk/>
            <pc:sldMk cId="713087318" sldId="263"/>
            <ac:spMk id="17" creationId="{48F4C6B6-2503-D5B6-054E-E587B7D68012}"/>
          </ac:spMkLst>
        </pc:spChg>
        <pc:spChg chg="add mod">
          <ac:chgData name="Sievert, Lara S" userId="93af6687-5624-4657-9d1b-50551c919b64" providerId="ADAL" clId="{0E16148C-3331-48CD-864F-C88C2744591F}" dt="2026-05-27T09:56:55.125" v="1339" actId="164"/>
          <ac:spMkLst>
            <pc:docMk/>
            <pc:sldMk cId="713087318" sldId="263"/>
            <ac:spMk id="18" creationId="{E795BFE7-FBED-B7CB-ABDC-BB4AC6DAA5F3}"/>
          </ac:spMkLst>
        </pc:spChg>
        <pc:spChg chg="add mod">
          <ac:chgData name="Sievert, Lara S" userId="93af6687-5624-4657-9d1b-50551c919b64" providerId="ADAL" clId="{0E16148C-3331-48CD-864F-C88C2744591F}" dt="2026-05-27T12:19:53.505" v="2607" actId="20577"/>
          <ac:spMkLst>
            <pc:docMk/>
            <pc:sldMk cId="713087318" sldId="263"/>
            <ac:spMk id="19" creationId="{B3A833A5-E9D9-BDC3-4611-B8F5018FC23D}"/>
          </ac:spMkLst>
        </pc:spChg>
        <pc:spChg chg="add mod">
          <ac:chgData name="Sievert, Lara S" userId="93af6687-5624-4657-9d1b-50551c919b64" providerId="ADAL" clId="{0E16148C-3331-48CD-864F-C88C2744591F}" dt="2026-05-27T09:57:38.790" v="1356" actId="164"/>
          <ac:spMkLst>
            <pc:docMk/>
            <pc:sldMk cId="713087318" sldId="263"/>
            <ac:spMk id="21" creationId="{D1E0C2F5-678E-2F5B-CBE4-1BF74C3B2B64}"/>
          </ac:spMkLst>
        </pc:spChg>
        <pc:spChg chg="add mod">
          <ac:chgData name="Sievert, Lara S" userId="93af6687-5624-4657-9d1b-50551c919b64" providerId="ADAL" clId="{0E16148C-3331-48CD-864F-C88C2744591F}" dt="2026-05-27T12:19:44.463" v="2605" actId="1076"/>
          <ac:spMkLst>
            <pc:docMk/>
            <pc:sldMk cId="713087318" sldId="263"/>
            <ac:spMk id="23" creationId="{12AAF228-8B60-9012-32D0-4D43B65D5390}"/>
          </ac:spMkLst>
        </pc:spChg>
        <pc:spChg chg="add del mod">
          <ac:chgData name="Sievert, Lara S" userId="93af6687-5624-4657-9d1b-50551c919b64" providerId="ADAL" clId="{0E16148C-3331-48CD-864F-C88C2744591F}" dt="2026-05-27T20:57:42.166" v="4708" actId="21"/>
          <ac:spMkLst>
            <pc:docMk/>
            <pc:sldMk cId="713087318" sldId="263"/>
            <ac:spMk id="29" creationId="{FA0A7628-D966-00FF-3F95-42A826BD975C}"/>
          </ac:spMkLst>
        </pc:spChg>
        <pc:spChg chg="add mod">
          <ac:chgData name="Sievert, Lara S" userId="93af6687-5624-4657-9d1b-50551c919b64" providerId="ADAL" clId="{0E16148C-3331-48CD-864F-C88C2744591F}" dt="2026-05-28T06:12:57.609" v="7829" actId="164"/>
          <ac:spMkLst>
            <pc:docMk/>
            <pc:sldMk cId="713087318" sldId="263"/>
            <ac:spMk id="30" creationId="{C0781989-70F5-C181-10DB-9E7532DA7E52}"/>
          </ac:spMkLst>
        </pc:spChg>
        <pc:spChg chg="add mod">
          <ac:chgData name="Sievert, Lara S" userId="93af6687-5624-4657-9d1b-50551c919b64" providerId="ADAL" clId="{0E16148C-3331-48CD-864F-C88C2744591F}" dt="2026-05-28T06:12:57.609" v="7829" actId="164"/>
          <ac:spMkLst>
            <pc:docMk/>
            <pc:sldMk cId="713087318" sldId="263"/>
            <ac:spMk id="31" creationId="{3195D97E-DD70-2336-24DC-42F3C98F761D}"/>
          </ac:spMkLst>
        </pc:spChg>
        <pc:spChg chg="add mod">
          <ac:chgData name="Sievert, Lara S" userId="93af6687-5624-4657-9d1b-50551c919b64" providerId="ADAL" clId="{0E16148C-3331-48CD-864F-C88C2744591F}" dt="2026-05-28T06:12:57.609" v="7829" actId="164"/>
          <ac:spMkLst>
            <pc:docMk/>
            <pc:sldMk cId="713087318" sldId="263"/>
            <ac:spMk id="32" creationId="{FC7EC383-1082-6B99-DCB0-8AE4F7749584}"/>
          </ac:spMkLst>
        </pc:spChg>
        <pc:grpChg chg="add mod">
          <ac:chgData name="Sievert, Lara S" userId="93af6687-5624-4657-9d1b-50551c919b64" providerId="ADAL" clId="{0E16148C-3331-48CD-864F-C88C2744591F}" dt="2026-05-28T06:12:57.609" v="7829" actId="164"/>
          <ac:grpSpMkLst>
            <pc:docMk/>
            <pc:sldMk cId="713087318" sldId="263"/>
            <ac:grpSpMk id="2" creationId="{D0E228B9-8759-1EA4-E773-D20CE92B4DE5}"/>
          </ac:grpSpMkLst>
        </pc:grpChg>
        <pc:grpChg chg="add mod">
          <ac:chgData name="Sievert, Lara S" userId="93af6687-5624-4657-9d1b-50551c919b64" providerId="ADAL" clId="{0E16148C-3331-48CD-864F-C88C2744591F}" dt="2026-05-27T09:56:55.125" v="1339" actId="164"/>
          <ac:grpSpMkLst>
            <pc:docMk/>
            <pc:sldMk cId="713087318" sldId="263"/>
            <ac:grpSpMk id="6" creationId="{D4554CA1-4353-8DCB-BF2F-4C7108E00757}"/>
          </ac:grpSpMkLst>
        </pc:grpChg>
        <pc:grpChg chg="add mod">
          <ac:chgData name="Sievert, Lara S" userId="93af6687-5624-4657-9d1b-50551c919b64" providerId="ADAL" clId="{0E16148C-3331-48CD-864F-C88C2744591F}" dt="2026-05-27T09:53:37.108" v="1249"/>
          <ac:grpSpMkLst>
            <pc:docMk/>
            <pc:sldMk cId="713087318" sldId="263"/>
            <ac:grpSpMk id="12" creationId="{15CC62D9-B753-A939-A4FC-8F8EE72BA48B}"/>
          </ac:grpSpMkLst>
        </pc:grpChg>
        <pc:grpChg chg="add mod">
          <ac:chgData name="Sievert, Lara S" userId="93af6687-5624-4657-9d1b-50551c919b64" providerId="ADAL" clId="{0E16148C-3331-48CD-864F-C88C2744591F}" dt="2026-05-27T09:57:38.790" v="1356" actId="164"/>
          <ac:grpSpMkLst>
            <pc:docMk/>
            <pc:sldMk cId="713087318" sldId="263"/>
            <ac:grpSpMk id="20" creationId="{B89BAD5F-B3D0-C145-575B-559D61B3F441}"/>
          </ac:grpSpMkLst>
        </pc:grpChg>
        <pc:grpChg chg="add mod">
          <ac:chgData name="Sievert, Lara S" userId="93af6687-5624-4657-9d1b-50551c919b64" providerId="ADAL" clId="{0E16148C-3331-48CD-864F-C88C2744591F}" dt="2026-05-28T06:12:57.609" v="7829" actId="164"/>
          <ac:grpSpMkLst>
            <pc:docMk/>
            <pc:sldMk cId="713087318" sldId="263"/>
            <ac:grpSpMk id="22" creationId="{C36EE8A9-BFE4-76BE-38EB-38CBE00ED9E4}"/>
          </ac:grpSpMkLst>
        </pc:grpChg>
        <pc:grpChg chg="add mod">
          <ac:chgData name="Sievert, Lara S" userId="93af6687-5624-4657-9d1b-50551c919b64" providerId="ADAL" clId="{0E16148C-3331-48CD-864F-C88C2744591F}" dt="2026-05-27T10:01:22.435" v="1422" actId="1076"/>
          <ac:grpSpMkLst>
            <pc:docMk/>
            <pc:sldMk cId="713087318" sldId="263"/>
            <ac:grpSpMk id="28" creationId="{9CE934D5-CDEA-DF9A-2F7D-243A1B4A35D8}"/>
          </ac:grpSpMkLst>
        </pc:grpChg>
        <pc:picChg chg="add mod modCrop">
          <ac:chgData name="Sievert, Lara S" userId="93af6687-5624-4657-9d1b-50551c919b64" providerId="ADAL" clId="{0E16148C-3331-48CD-864F-C88C2744591F}" dt="2026-05-27T09:00:40.047" v="291" actId="164"/>
          <ac:picMkLst>
            <pc:docMk/>
            <pc:sldMk cId="713087318" sldId="263"/>
            <ac:picMk id="3" creationId="{2485BFB6-B329-D89F-805E-95CE9F4BFC2A}"/>
          </ac:picMkLst>
        </pc:picChg>
        <pc:picChg chg="add mod">
          <ac:chgData name="Sievert, Lara S" userId="93af6687-5624-4657-9d1b-50551c919b64" providerId="ADAL" clId="{0E16148C-3331-48CD-864F-C88C2744591F}" dt="2026-05-27T10:00:32.971" v="1413" actId="1076"/>
          <ac:picMkLst>
            <pc:docMk/>
            <pc:sldMk cId="713087318" sldId="263"/>
            <ac:picMk id="8" creationId="{A592CA0F-7032-B54B-3813-13A9E46A8AE1}"/>
          </ac:picMkLst>
        </pc:picChg>
        <pc:picChg chg="add del">
          <ac:chgData name="Sievert, Lara S" userId="93af6687-5624-4657-9d1b-50551c919b64" providerId="ADAL" clId="{0E16148C-3331-48CD-864F-C88C2744591F}" dt="2026-05-27T09:29:44.152" v="495" actId="478"/>
          <ac:picMkLst>
            <pc:docMk/>
            <pc:sldMk cId="713087318" sldId="263"/>
            <ac:picMk id="10" creationId="{03334A19-0B43-9C49-BD6F-0A9396C90397}"/>
          </ac:picMkLst>
        </pc:picChg>
        <pc:picChg chg="add del mod modCrop">
          <ac:chgData name="Sievert, Lara S" userId="93af6687-5624-4657-9d1b-50551c919b64" providerId="ADAL" clId="{0E16148C-3331-48CD-864F-C88C2744591F}" dt="2026-05-27T09:29:43.081" v="494" actId="478"/>
          <ac:picMkLst>
            <pc:docMk/>
            <pc:sldMk cId="713087318" sldId="263"/>
            <ac:picMk id="11" creationId="{90D0B379-D4D8-401D-AB9E-379AE20FA1D8}"/>
          </ac:picMkLst>
        </pc:picChg>
        <pc:picChg chg="add mod modCrop">
          <ac:chgData name="Sievert, Lara S" userId="93af6687-5624-4657-9d1b-50551c919b64" providerId="ADAL" clId="{0E16148C-3331-48CD-864F-C88C2744591F}" dt="2026-05-27T10:01:18.177" v="1421" actId="164"/>
          <ac:picMkLst>
            <pc:docMk/>
            <pc:sldMk cId="713087318" sldId="263"/>
            <ac:picMk id="25" creationId="{5769F389-7CA4-54FF-7158-A1B4507D04F8}"/>
          </ac:picMkLst>
        </pc:picChg>
        <pc:picChg chg="add mod modCrop">
          <ac:chgData name="Sievert, Lara S" userId="93af6687-5624-4657-9d1b-50551c919b64" providerId="ADAL" clId="{0E16148C-3331-48CD-864F-C88C2744591F}" dt="2026-05-27T10:01:18.177" v="1421" actId="164"/>
          <ac:picMkLst>
            <pc:docMk/>
            <pc:sldMk cId="713087318" sldId="263"/>
            <ac:picMk id="27" creationId="{E2C55FF9-1E83-9943-0CC3-2AC4D96C330D}"/>
          </ac:picMkLst>
        </pc:picChg>
        <pc:cxnChg chg="mod">
          <ac:chgData name="Sievert, Lara S" userId="93af6687-5624-4657-9d1b-50551c919b64" providerId="ADAL" clId="{0E16148C-3331-48CD-864F-C88C2744591F}" dt="2026-05-27T09:53:37.108" v="1249"/>
          <ac:cxnSpMkLst>
            <pc:docMk/>
            <pc:sldMk cId="713087318" sldId="263"/>
            <ac:cxnSpMk id="13" creationId="{02C488A4-A94A-02EA-1BD4-1937AE471ED4}"/>
          </ac:cxnSpMkLst>
        </pc:cxnChg>
      </pc:sldChg>
      <pc:sldChg chg="addSp delSp modSp new del mod ord">
        <pc:chgData name="Sievert, Lara S" userId="93af6687-5624-4657-9d1b-50551c919b64" providerId="ADAL" clId="{0E16148C-3331-48CD-864F-C88C2744591F}" dt="2026-05-27T12:26:34.681" v="2724" actId="47"/>
        <pc:sldMkLst>
          <pc:docMk/>
          <pc:sldMk cId="2733200621" sldId="264"/>
        </pc:sldMkLst>
        <pc:graphicFrameChg chg="add del mod">
          <ac:chgData name="Sievert, Lara S" userId="93af6687-5624-4657-9d1b-50551c919b64" providerId="ADAL" clId="{0E16148C-3331-48CD-864F-C88C2744591F}" dt="2026-05-27T12:12:21.578" v="2342" actId="21"/>
          <ac:graphicFrameMkLst>
            <pc:docMk/>
            <pc:sldMk cId="2733200621" sldId="264"/>
            <ac:graphicFrameMk id="2" creationId="{BA55D59E-7660-5259-C7EF-DC24B5AECAA7}"/>
          </ac:graphicFrameMkLst>
        </pc:graphicFrameChg>
        <pc:picChg chg="add del mod modCrop">
          <ac:chgData name="Sievert, Lara S" userId="93af6687-5624-4657-9d1b-50551c919b64" providerId="ADAL" clId="{0E16148C-3331-48CD-864F-C88C2744591F}" dt="2026-05-27T12:04:44.237" v="2173" actId="21"/>
          <ac:picMkLst>
            <pc:docMk/>
            <pc:sldMk cId="2733200621" sldId="264"/>
            <ac:picMk id="3" creationId="{255D32ED-A020-783F-CB28-C91735D22AC6}"/>
          </ac:picMkLst>
        </pc:picChg>
      </pc:sldChg>
      <pc:sldChg chg="addSp delSp modSp new mod addAnim delAnim modAnim">
        <pc:chgData name="Sievert, Lara S" userId="93af6687-5624-4657-9d1b-50551c919b64" providerId="ADAL" clId="{0E16148C-3331-48CD-864F-C88C2744591F}" dt="2026-05-28T06:22:34.683" v="7897" actId="20577"/>
        <pc:sldMkLst>
          <pc:docMk/>
          <pc:sldMk cId="3757629457" sldId="265"/>
        </pc:sldMkLst>
        <pc:spChg chg="mod">
          <ac:chgData name="Sievert, Lara S" userId="93af6687-5624-4657-9d1b-50551c919b64" providerId="ADAL" clId="{0E16148C-3331-48CD-864F-C88C2744591F}" dt="2026-05-27T12:21:37.819" v="2644"/>
          <ac:spMkLst>
            <pc:docMk/>
            <pc:sldMk cId="3757629457" sldId="265"/>
            <ac:spMk id="11" creationId="{9F3D5E64-5F67-F255-B25D-A276A3736651}"/>
          </ac:spMkLst>
        </pc:spChg>
        <pc:spChg chg="add mod">
          <ac:chgData name="Sievert, Lara S" userId="93af6687-5624-4657-9d1b-50551c919b64" providerId="ADAL" clId="{0E16148C-3331-48CD-864F-C88C2744591F}" dt="2026-05-28T06:22:34.683" v="7897" actId="20577"/>
          <ac:spMkLst>
            <pc:docMk/>
            <pc:sldMk cId="3757629457" sldId="265"/>
            <ac:spMk id="12" creationId="{4DC6CD7E-47FE-82C7-6403-A36018BDE39E}"/>
          </ac:spMkLst>
        </pc:spChg>
        <pc:spChg chg="add mod">
          <ac:chgData name="Sievert, Lara S" userId="93af6687-5624-4657-9d1b-50551c919b64" providerId="ADAL" clId="{0E16148C-3331-48CD-864F-C88C2744591F}" dt="2026-05-27T12:34:21.310" v="2988" actId="1076"/>
          <ac:spMkLst>
            <pc:docMk/>
            <pc:sldMk cId="3757629457" sldId="265"/>
            <ac:spMk id="14" creationId="{CD08AEF3-2BF9-5C30-E3E4-3FB0DBA6B7EF}"/>
          </ac:spMkLst>
        </pc:spChg>
        <pc:grpChg chg="add mod">
          <ac:chgData name="Sievert, Lara S" userId="93af6687-5624-4657-9d1b-50551c919b64" providerId="ADAL" clId="{0E16148C-3331-48CD-864F-C88C2744591F}" dt="2026-05-27T12:21:37.819" v="2644"/>
          <ac:grpSpMkLst>
            <pc:docMk/>
            <pc:sldMk cId="3757629457" sldId="265"/>
            <ac:grpSpMk id="9" creationId="{30967F8B-9E52-1BB3-8296-8A440912D025}"/>
          </ac:grpSpMkLst>
        </pc:grpChg>
        <pc:graphicFrameChg chg="add mod modGraphic">
          <ac:chgData name="Sievert, Lara S" userId="93af6687-5624-4657-9d1b-50551c919b64" providerId="ADAL" clId="{0E16148C-3331-48CD-864F-C88C2744591F}" dt="2026-05-28T06:22:29.608" v="7894"/>
          <ac:graphicFrameMkLst>
            <pc:docMk/>
            <pc:sldMk cId="3757629457" sldId="265"/>
            <ac:graphicFrameMk id="8" creationId="{90ABBF32-232D-E14B-F76D-F75B439EB9D7}"/>
          </ac:graphicFrameMkLst>
        </pc:graphicFrameChg>
        <pc:picChg chg="add del">
          <ac:chgData name="Sievert, Lara S" userId="93af6687-5624-4657-9d1b-50551c919b64" providerId="ADAL" clId="{0E16148C-3331-48CD-864F-C88C2744591F}" dt="2026-05-27T08:04:15.529" v="270" actId="478"/>
          <ac:picMkLst>
            <pc:docMk/>
            <pc:sldMk cId="3757629457" sldId="265"/>
            <ac:picMk id="3" creationId="{FCD227C3-B003-DCD1-2D9D-D95B46AA592F}"/>
          </ac:picMkLst>
        </pc:picChg>
        <pc:picChg chg="add mod">
          <ac:chgData name="Sievert, Lara S" userId="93af6687-5624-4657-9d1b-50551c919b64" providerId="ADAL" clId="{0E16148C-3331-48CD-864F-C88C2744591F}" dt="2026-05-27T12:32:40.396" v="2817" actId="1076"/>
          <ac:picMkLst>
            <pc:docMk/>
            <pc:sldMk cId="3757629457" sldId="265"/>
            <ac:picMk id="5" creationId="{6C73CC6C-4F7B-83A7-55E1-216F41D9274F}"/>
          </ac:picMkLst>
        </pc:picChg>
        <pc:picChg chg="add mod">
          <ac:chgData name="Sievert, Lara S" userId="93af6687-5624-4657-9d1b-50551c919b64" providerId="ADAL" clId="{0E16148C-3331-48CD-864F-C88C2744591F}" dt="2026-05-27T12:32:35.317" v="2816" actId="1076"/>
          <ac:picMkLst>
            <pc:docMk/>
            <pc:sldMk cId="3757629457" sldId="265"/>
            <ac:picMk id="7" creationId="{3BDAFA29-79B6-EAB0-C8BE-539A9920CD56}"/>
          </ac:picMkLst>
        </pc:picChg>
        <pc:cxnChg chg="mod">
          <ac:chgData name="Sievert, Lara S" userId="93af6687-5624-4657-9d1b-50551c919b64" providerId="ADAL" clId="{0E16148C-3331-48CD-864F-C88C2744591F}" dt="2026-05-27T12:21:37.819" v="2644"/>
          <ac:cxnSpMkLst>
            <pc:docMk/>
            <pc:sldMk cId="3757629457" sldId="265"/>
            <ac:cxnSpMk id="10" creationId="{5A4ED38B-BFE7-871E-CA51-75046D465227}"/>
          </ac:cxnSpMkLst>
        </pc:cxnChg>
      </pc:sldChg>
      <pc:sldChg chg="addSp modSp new mod ord">
        <pc:chgData name="Sievert, Lara S" userId="93af6687-5624-4657-9d1b-50551c919b64" providerId="ADAL" clId="{0E16148C-3331-48CD-864F-C88C2744591F}" dt="2026-05-27T20:55:46.374" v="4688" actId="1076"/>
        <pc:sldMkLst>
          <pc:docMk/>
          <pc:sldMk cId="1138101371" sldId="266"/>
        </pc:sldMkLst>
        <pc:spChg chg="mod">
          <ac:chgData name="Sievert, Lara S" userId="93af6687-5624-4657-9d1b-50551c919b64" providerId="ADAL" clId="{0E16148C-3331-48CD-864F-C88C2744591F}" dt="2026-05-27T20:53:03.940" v="4587"/>
          <ac:spMkLst>
            <pc:docMk/>
            <pc:sldMk cId="1138101371" sldId="266"/>
            <ac:spMk id="6" creationId="{1403CDD4-A4AF-CC33-79B4-BCB9E937051D}"/>
          </ac:spMkLst>
        </pc:spChg>
        <pc:spChg chg="add mod">
          <ac:chgData name="Sievert, Lara S" userId="93af6687-5624-4657-9d1b-50551c919b64" providerId="ADAL" clId="{0E16148C-3331-48CD-864F-C88C2744591F}" dt="2026-05-27T20:54:48.037" v="4605" actId="1076"/>
          <ac:spMkLst>
            <pc:docMk/>
            <pc:sldMk cId="1138101371" sldId="266"/>
            <ac:spMk id="8" creationId="{34731399-4DD4-FB8B-B87E-60AE11BCE36A}"/>
          </ac:spMkLst>
        </pc:spChg>
        <pc:spChg chg="add mod">
          <ac:chgData name="Sievert, Lara S" userId="93af6687-5624-4657-9d1b-50551c919b64" providerId="ADAL" clId="{0E16148C-3331-48CD-864F-C88C2744591F}" dt="2026-05-27T20:54:48.037" v="4605" actId="1076"/>
          <ac:spMkLst>
            <pc:docMk/>
            <pc:sldMk cId="1138101371" sldId="266"/>
            <ac:spMk id="9" creationId="{86958D7D-5538-ACEB-E89D-4CE8939D7D5A}"/>
          </ac:spMkLst>
        </pc:spChg>
        <pc:spChg chg="add mod">
          <ac:chgData name="Sievert, Lara S" userId="93af6687-5624-4657-9d1b-50551c919b64" providerId="ADAL" clId="{0E16148C-3331-48CD-864F-C88C2744591F}" dt="2026-05-27T20:54:48.037" v="4605" actId="1076"/>
          <ac:spMkLst>
            <pc:docMk/>
            <pc:sldMk cId="1138101371" sldId="266"/>
            <ac:spMk id="10" creationId="{8287ECE3-7F82-176B-A339-FF81FA330849}"/>
          </ac:spMkLst>
        </pc:spChg>
        <pc:spChg chg="add mod">
          <ac:chgData name="Sievert, Lara S" userId="93af6687-5624-4657-9d1b-50551c919b64" providerId="ADAL" clId="{0E16148C-3331-48CD-864F-C88C2744591F}" dt="2026-05-27T20:54:48.037" v="4605" actId="1076"/>
          <ac:spMkLst>
            <pc:docMk/>
            <pc:sldMk cId="1138101371" sldId="266"/>
            <ac:spMk id="11" creationId="{463D4428-377B-092B-90D0-96237A62B78B}"/>
          </ac:spMkLst>
        </pc:spChg>
        <pc:spChg chg="add mod">
          <ac:chgData name="Sievert, Lara S" userId="93af6687-5624-4657-9d1b-50551c919b64" providerId="ADAL" clId="{0E16148C-3331-48CD-864F-C88C2744591F}" dt="2026-05-27T20:54:48.037" v="4605" actId="1076"/>
          <ac:spMkLst>
            <pc:docMk/>
            <pc:sldMk cId="1138101371" sldId="266"/>
            <ac:spMk id="12" creationId="{5E0DB7DA-3FFD-9D39-464D-16B5E1EA0529}"/>
          </ac:spMkLst>
        </pc:spChg>
        <pc:spChg chg="add mod">
          <ac:chgData name="Sievert, Lara S" userId="93af6687-5624-4657-9d1b-50551c919b64" providerId="ADAL" clId="{0E16148C-3331-48CD-864F-C88C2744591F}" dt="2026-05-27T20:55:46.374" v="4688" actId="1076"/>
          <ac:spMkLst>
            <pc:docMk/>
            <pc:sldMk cId="1138101371" sldId="266"/>
            <ac:spMk id="13" creationId="{18EFF62B-5C7B-1B03-EBA8-C334A45645F7}"/>
          </ac:spMkLst>
        </pc:spChg>
        <pc:grpChg chg="add mod">
          <ac:chgData name="Sievert, Lara S" userId="93af6687-5624-4657-9d1b-50551c919b64" providerId="ADAL" clId="{0E16148C-3331-48CD-864F-C88C2744591F}" dt="2026-05-27T20:53:03.940" v="4587"/>
          <ac:grpSpMkLst>
            <pc:docMk/>
            <pc:sldMk cId="1138101371" sldId="266"/>
            <ac:grpSpMk id="4" creationId="{417D0C7E-ED5B-5748-660A-79FA393D0D5E}"/>
          </ac:grpSpMkLst>
        </pc:grpChg>
        <pc:picChg chg="add mod">
          <ac:chgData name="Sievert, Lara S" userId="93af6687-5624-4657-9d1b-50551c919b64" providerId="ADAL" clId="{0E16148C-3331-48CD-864F-C88C2744591F}" dt="2026-05-27T20:53:17.822" v="4589" actId="1076"/>
          <ac:picMkLst>
            <pc:docMk/>
            <pc:sldMk cId="1138101371" sldId="266"/>
            <ac:picMk id="3" creationId="{B3CEE79A-1B9C-C3E2-3602-DFCCB7E64FE8}"/>
          </ac:picMkLst>
        </pc:picChg>
        <pc:cxnChg chg="mod">
          <ac:chgData name="Sievert, Lara S" userId="93af6687-5624-4657-9d1b-50551c919b64" providerId="ADAL" clId="{0E16148C-3331-48CD-864F-C88C2744591F}" dt="2026-05-27T20:53:12.977" v="4588" actId="14100"/>
          <ac:cxnSpMkLst>
            <pc:docMk/>
            <pc:sldMk cId="1138101371" sldId="266"/>
            <ac:cxnSpMk id="5" creationId="{06B623AD-7B1E-87ED-73B5-E0EFFCBC1799}"/>
          </ac:cxnSpMkLst>
        </pc:cxnChg>
      </pc:sldChg>
      <pc:sldChg chg="addSp delSp modSp new mod ord">
        <pc:chgData name="Sievert, Lara S" userId="93af6687-5624-4657-9d1b-50551c919b64" providerId="ADAL" clId="{0E16148C-3331-48CD-864F-C88C2744591F}" dt="2026-05-28T08:27:44.078" v="8701" actId="14100"/>
        <pc:sldMkLst>
          <pc:docMk/>
          <pc:sldMk cId="4250352084" sldId="267"/>
        </pc:sldMkLst>
        <pc:spChg chg="mod">
          <ac:chgData name="Sievert, Lara S" userId="93af6687-5624-4657-9d1b-50551c919b64" providerId="ADAL" clId="{0E16148C-3331-48CD-864F-C88C2744591F}" dt="2026-05-28T07:28:34.348" v="8661" actId="14100"/>
          <ac:spMkLst>
            <pc:docMk/>
            <pc:sldMk cId="4250352084" sldId="267"/>
            <ac:spMk id="8" creationId="{D21860C1-50BF-B391-1B33-DC5691E8522E}"/>
          </ac:spMkLst>
        </pc:spChg>
        <pc:spChg chg="add mod">
          <ac:chgData name="Sievert, Lara S" userId="93af6687-5624-4657-9d1b-50551c919b64" providerId="ADAL" clId="{0E16148C-3331-48CD-864F-C88C2744591F}" dt="2026-05-27T22:43:52.489" v="6902" actId="1076"/>
          <ac:spMkLst>
            <pc:docMk/>
            <pc:sldMk cId="4250352084" sldId="267"/>
            <ac:spMk id="9" creationId="{80AB798B-804B-61DF-85F0-58C520CCA63E}"/>
          </ac:spMkLst>
        </pc:spChg>
        <pc:spChg chg="add mod">
          <ac:chgData name="Sievert, Lara S" userId="93af6687-5624-4657-9d1b-50551c919b64" providerId="ADAL" clId="{0E16148C-3331-48CD-864F-C88C2744591F}" dt="2026-05-27T22:44:15.848" v="6903" actId="1076"/>
          <ac:spMkLst>
            <pc:docMk/>
            <pc:sldMk cId="4250352084" sldId="267"/>
            <ac:spMk id="10" creationId="{4DB8690F-FE6B-C273-FE04-BD2F20BED2F7}"/>
          </ac:spMkLst>
        </pc:spChg>
        <pc:spChg chg="add mod">
          <ac:chgData name="Sievert, Lara S" userId="93af6687-5624-4657-9d1b-50551c919b64" providerId="ADAL" clId="{0E16148C-3331-48CD-864F-C88C2744591F}" dt="2026-05-27T22:44:22.771" v="6904" actId="1076"/>
          <ac:spMkLst>
            <pc:docMk/>
            <pc:sldMk cId="4250352084" sldId="267"/>
            <ac:spMk id="11" creationId="{61FE9983-9149-DB63-9649-8A6DE9C3768F}"/>
          </ac:spMkLst>
        </pc:spChg>
        <pc:grpChg chg="add mod">
          <ac:chgData name="Sievert, Lara S" userId="93af6687-5624-4657-9d1b-50551c919b64" providerId="ADAL" clId="{0E16148C-3331-48CD-864F-C88C2744591F}" dt="2026-05-27T21:01:19.064" v="4840"/>
          <ac:grpSpMkLst>
            <pc:docMk/>
            <pc:sldMk cId="4250352084" sldId="267"/>
            <ac:grpSpMk id="6" creationId="{CB072062-7078-98E0-B0D7-7BA3E05D7A87}"/>
          </ac:grpSpMkLst>
        </pc:grpChg>
        <pc:picChg chg="add del mod modCrop">
          <ac:chgData name="Sievert, Lara S" userId="93af6687-5624-4657-9d1b-50551c919b64" providerId="ADAL" clId="{0E16148C-3331-48CD-864F-C88C2744591F}" dt="2026-05-28T08:25:45.898" v="8683" actId="478"/>
          <ac:picMkLst>
            <pc:docMk/>
            <pc:sldMk cId="4250352084" sldId="267"/>
            <ac:picMk id="3" creationId="{F12A592A-D4B3-16E9-2DBF-02219BC820A8}"/>
          </ac:picMkLst>
        </pc:picChg>
        <pc:picChg chg="add del mod">
          <ac:chgData name="Sievert, Lara S" userId="93af6687-5624-4657-9d1b-50551c919b64" providerId="ADAL" clId="{0E16148C-3331-48CD-864F-C88C2744591F}" dt="2026-05-28T08:25:10.054" v="8678" actId="478"/>
          <ac:picMkLst>
            <pc:docMk/>
            <pc:sldMk cId="4250352084" sldId="267"/>
            <ac:picMk id="4" creationId="{F9316DFB-50B7-D260-AE78-7C20BEBFD6CB}"/>
          </ac:picMkLst>
        </pc:picChg>
        <pc:picChg chg="add del mod modCrop">
          <ac:chgData name="Sievert, Lara S" userId="93af6687-5624-4657-9d1b-50551c919b64" providerId="ADAL" clId="{0E16148C-3331-48CD-864F-C88C2744591F}" dt="2026-05-28T08:24:54.572" v="8676" actId="478"/>
          <ac:picMkLst>
            <pc:docMk/>
            <pc:sldMk cId="4250352084" sldId="267"/>
            <ac:picMk id="5" creationId="{AE824207-1E44-258F-DAEE-A82FCB52A794}"/>
          </ac:picMkLst>
        </pc:picChg>
        <pc:picChg chg="add mod">
          <ac:chgData name="Sievert, Lara S" userId="93af6687-5624-4657-9d1b-50551c919b64" providerId="ADAL" clId="{0E16148C-3331-48CD-864F-C88C2744591F}" dt="2026-05-28T08:27:44.078" v="8701" actId="14100"/>
          <ac:picMkLst>
            <pc:docMk/>
            <pc:sldMk cId="4250352084" sldId="267"/>
            <ac:picMk id="13" creationId="{0DCC3D4B-68E0-B9DF-E57A-0BBF9B8534E1}"/>
          </ac:picMkLst>
        </pc:picChg>
        <pc:picChg chg="add mod">
          <ac:chgData name="Sievert, Lara S" userId="93af6687-5624-4657-9d1b-50551c919b64" providerId="ADAL" clId="{0E16148C-3331-48CD-864F-C88C2744591F}" dt="2026-05-28T08:27:25.157" v="8699" actId="1076"/>
          <ac:picMkLst>
            <pc:docMk/>
            <pc:sldMk cId="4250352084" sldId="267"/>
            <ac:picMk id="15" creationId="{FCA8CD3F-3CCA-D263-A0D9-CBCE68F8B6E6}"/>
          </ac:picMkLst>
        </pc:picChg>
        <pc:cxnChg chg="mod">
          <ac:chgData name="Sievert, Lara S" userId="93af6687-5624-4657-9d1b-50551c919b64" providerId="ADAL" clId="{0E16148C-3331-48CD-864F-C88C2744591F}" dt="2026-05-27T21:01:19.064" v="4840"/>
          <ac:cxnSpMkLst>
            <pc:docMk/>
            <pc:sldMk cId="4250352084" sldId="267"/>
            <ac:cxnSpMk id="7" creationId="{FF14C143-BAB8-B82E-2D06-93754C1585FE}"/>
          </ac:cxnSpMkLst>
        </pc:cxnChg>
      </pc:sldChg>
      <pc:sldChg chg="addSp delSp modSp add mod">
        <pc:chgData name="Sievert, Lara S" userId="93af6687-5624-4657-9d1b-50551c919b64" providerId="ADAL" clId="{0E16148C-3331-48CD-864F-C88C2744591F}" dt="2026-05-27T22:01:32.692" v="6235" actId="122"/>
        <pc:sldMkLst>
          <pc:docMk/>
          <pc:sldMk cId="4122619565" sldId="268"/>
        </pc:sldMkLst>
        <pc:spChg chg="add del mod">
          <ac:chgData name="Sievert, Lara S" userId="93af6687-5624-4657-9d1b-50551c919b64" providerId="ADAL" clId="{0E16148C-3331-48CD-864F-C88C2744591F}" dt="2026-05-27T09:08:50.205" v="453" actId="21"/>
          <ac:spMkLst>
            <pc:docMk/>
            <pc:sldMk cId="4122619565" sldId="268"/>
            <ac:spMk id="4" creationId="{357CAD9A-DA5C-CB9B-94CA-5851E3B6384E}"/>
          </ac:spMkLst>
        </pc:spChg>
        <pc:spChg chg="mod">
          <ac:chgData name="Sievert, Lara S" userId="93af6687-5624-4657-9d1b-50551c919b64" providerId="ADAL" clId="{0E16148C-3331-48CD-864F-C88C2744591F}" dt="2026-05-27T22:01:23.905" v="6234" actId="1076"/>
          <ac:spMkLst>
            <pc:docMk/>
            <pc:sldMk cId="4122619565" sldId="268"/>
            <ac:spMk id="5" creationId="{36DA304D-FDE7-2F4E-AF4A-41ACF6729028}"/>
          </ac:spMkLst>
        </pc:spChg>
        <pc:spChg chg="add del mod">
          <ac:chgData name="Sievert, Lara S" userId="93af6687-5624-4657-9d1b-50551c919b64" providerId="ADAL" clId="{0E16148C-3331-48CD-864F-C88C2744591F}" dt="2026-05-27T10:03:29.298" v="1476" actId="478"/>
          <ac:spMkLst>
            <pc:docMk/>
            <pc:sldMk cId="4122619565" sldId="268"/>
            <ac:spMk id="8" creationId="{47046C80-BD02-16B8-9928-96B3692518AA}"/>
          </ac:spMkLst>
        </pc:spChg>
        <pc:spChg chg="add mod">
          <ac:chgData name="Sievert, Lara S" userId="93af6687-5624-4657-9d1b-50551c919b64" providerId="ADAL" clId="{0E16148C-3331-48CD-864F-C88C2744591F}" dt="2026-05-27T22:01:32.692" v="6235" actId="122"/>
          <ac:spMkLst>
            <pc:docMk/>
            <pc:sldMk cId="4122619565" sldId="268"/>
            <ac:spMk id="9" creationId="{B4ABEB8D-A06B-7659-2FE7-65E25286609D}"/>
          </ac:spMkLst>
        </pc:spChg>
        <pc:grpChg chg="del">
          <ac:chgData name="Sievert, Lara S" userId="93af6687-5624-4657-9d1b-50551c919b64" providerId="ADAL" clId="{0E16148C-3331-48CD-864F-C88C2744591F}" dt="2026-05-27T22:00:12.757" v="6216" actId="478"/>
          <ac:grpSpMkLst>
            <pc:docMk/>
            <pc:sldMk cId="4122619565" sldId="268"/>
            <ac:grpSpMk id="6" creationId="{DC7CCA7E-4D5A-EA91-25A6-D910A2D449EB}"/>
          </ac:grpSpMkLst>
        </pc:grpChg>
      </pc:sldChg>
      <pc:sldChg chg="addSp modSp new mod">
        <pc:chgData name="Sievert, Lara S" userId="93af6687-5624-4657-9d1b-50551c919b64" providerId="ADAL" clId="{0E16148C-3331-48CD-864F-C88C2744591F}" dt="2026-05-27T20:54:32.321" v="4603" actId="1076"/>
        <pc:sldMkLst>
          <pc:docMk/>
          <pc:sldMk cId="2527145949" sldId="269"/>
        </pc:sldMkLst>
        <pc:spChg chg="mod">
          <ac:chgData name="Sievert, Lara S" userId="93af6687-5624-4657-9d1b-50551c919b64" providerId="ADAL" clId="{0E16148C-3331-48CD-864F-C88C2744591F}" dt="2026-05-27T13:07:56.563" v="3611" actId="20577"/>
          <ac:spMkLst>
            <pc:docMk/>
            <pc:sldMk cId="2527145949" sldId="269"/>
            <ac:spMk id="6" creationId="{DFEF7BAB-77FF-56B2-67A6-1884A9170092}"/>
          </ac:spMkLst>
        </pc:spChg>
        <pc:spChg chg="add mod">
          <ac:chgData name="Sievert, Lara S" userId="93af6687-5624-4657-9d1b-50551c919b64" providerId="ADAL" clId="{0E16148C-3331-48CD-864F-C88C2744591F}" dt="2026-05-27T20:53:39.165" v="4591" actId="1076"/>
          <ac:spMkLst>
            <pc:docMk/>
            <pc:sldMk cId="2527145949" sldId="269"/>
            <ac:spMk id="9" creationId="{2E9ED08D-9B5C-8302-08F3-D4EB9AA95F9C}"/>
          </ac:spMkLst>
        </pc:spChg>
        <pc:spChg chg="add mod">
          <ac:chgData name="Sievert, Lara S" userId="93af6687-5624-4657-9d1b-50551c919b64" providerId="ADAL" clId="{0E16148C-3331-48CD-864F-C88C2744591F}" dt="2026-05-27T20:53:39.165" v="4591" actId="1076"/>
          <ac:spMkLst>
            <pc:docMk/>
            <pc:sldMk cId="2527145949" sldId="269"/>
            <ac:spMk id="10" creationId="{A51F593D-FC12-8295-B515-6E753EA8E57E}"/>
          </ac:spMkLst>
        </pc:spChg>
        <pc:spChg chg="add mod">
          <ac:chgData name="Sievert, Lara S" userId="93af6687-5624-4657-9d1b-50551c919b64" providerId="ADAL" clId="{0E16148C-3331-48CD-864F-C88C2744591F}" dt="2026-05-27T20:53:39.165" v="4591" actId="1076"/>
          <ac:spMkLst>
            <pc:docMk/>
            <pc:sldMk cId="2527145949" sldId="269"/>
            <ac:spMk id="11" creationId="{3BA61B56-0386-CFE0-E537-1C61ABECFA63}"/>
          </ac:spMkLst>
        </pc:spChg>
        <pc:spChg chg="add mod">
          <ac:chgData name="Sievert, Lara S" userId="93af6687-5624-4657-9d1b-50551c919b64" providerId="ADAL" clId="{0E16148C-3331-48CD-864F-C88C2744591F}" dt="2026-05-27T20:53:39.165" v="4591" actId="1076"/>
          <ac:spMkLst>
            <pc:docMk/>
            <pc:sldMk cId="2527145949" sldId="269"/>
            <ac:spMk id="12" creationId="{24DDE083-C3DD-B496-485E-7D4777FE54ED}"/>
          </ac:spMkLst>
        </pc:spChg>
        <pc:spChg chg="add mod">
          <ac:chgData name="Sievert, Lara S" userId="93af6687-5624-4657-9d1b-50551c919b64" providerId="ADAL" clId="{0E16148C-3331-48CD-864F-C88C2744591F}" dt="2026-05-27T20:10:26.903" v="3747" actId="571"/>
          <ac:spMkLst>
            <pc:docMk/>
            <pc:sldMk cId="2527145949" sldId="269"/>
            <ac:spMk id="13" creationId="{E7B1FCC9-4C3D-45B4-E5A5-09EA8D25F2A0}"/>
          </ac:spMkLst>
        </pc:spChg>
        <pc:spChg chg="add mod">
          <ac:chgData name="Sievert, Lara S" userId="93af6687-5624-4657-9d1b-50551c919b64" providerId="ADAL" clId="{0E16148C-3331-48CD-864F-C88C2744591F}" dt="2026-05-27T20:54:14.446" v="4601" actId="1076"/>
          <ac:spMkLst>
            <pc:docMk/>
            <pc:sldMk cId="2527145949" sldId="269"/>
            <ac:spMk id="14" creationId="{CF56278B-A394-683A-1599-2388FD031E6A}"/>
          </ac:spMkLst>
        </pc:spChg>
        <pc:spChg chg="add mod">
          <ac:chgData name="Sievert, Lara S" userId="93af6687-5624-4657-9d1b-50551c919b64" providerId="ADAL" clId="{0E16148C-3331-48CD-864F-C88C2744591F}" dt="2026-05-27T20:54:08.102" v="4600" actId="14100"/>
          <ac:spMkLst>
            <pc:docMk/>
            <pc:sldMk cId="2527145949" sldId="269"/>
            <ac:spMk id="15" creationId="{B9610700-8954-ECF2-AFF8-A55ACFEF81BA}"/>
          </ac:spMkLst>
        </pc:spChg>
        <pc:grpChg chg="add mod">
          <ac:chgData name="Sievert, Lara S" userId="93af6687-5624-4657-9d1b-50551c919b64" providerId="ADAL" clId="{0E16148C-3331-48CD-864F-C88C2744591F}" dt="2026-05-27T20:54:32.321" v="4603" actId="1076"/>
          <ac:grpSpMkLst>
            <pc:docMk/>
            <pc:sldMk cId="2527145949" sldId="269"/>
            <ac:grpSpMk id="4" creationId="{4BFD4E24-E9EF-E32D-C567-780D1A52462E}"/>
          </ac:grpSpMkLst>
        </pc:grpChg>
        <pc:picChg chg="add mod">
          <ac:chgData name="Sievert, Lara S" userId="93af6687-5624-4657-9d1b-50551c919b64" providerId="ADAL" clId="{0E16148C-3331-48CD-864F-C88C2744591F}" dt="2026-05-27T20:53:30.692" v="4590" actId="1076"/>
          <ac:picMkLst>
            <pc:docMk/>
            <pc:sldMk cId="2527145949" sldId="269"/>
            <ac:picMk id="3" creationId="{BAEA397F-A820-3CD0-FD5A-641EB68514C6}"/>
          </ac:picMkLst>
        </pc:picChg>
        <pc:cxnChg chg="mod">
          <ac:chgData name="Sievert, Lara S" userId="93af6687-5624-4657-9d1b-50551c919b64" providerId="ADAL" clId="{0E16148C-3331-48CD-864F-C88C2744591F}" dt="2026-05-27T20:54:03.372" v="4599" actId="14100"/>
          <ac:cxnSpMkLst>
            <pc:docMk/>
            <pc:sldMk cId="2527145949" sldId="269"/>
            <ac:cxnSpMk id="5" creationId="{416E7ECB-4D97-F084-622D-B94B2C45D9B6}"/>
          </ac:cxnSpMkLst>
        </pc:cxnChg>
      </pc:sldChg>
      <pc:sldChg chg="addSp delSp modSp new mod ord">
        <pc:chgData name="Sievert, Lara S" userId="93af6687-5624-4657-9d1b-50551c919b64" providerId="ADAL" clId="{0E16148C-3331-48CD-864F-C88C2744591F}" dt="2026-05-28T06:21:14.061" v="7881" actId="1076"/>
        <pc:sldMkLst>
          <pc:docMk/>
          <pc:sldMk cId="882469362" sldId="270"/>
        </pc:sldMkLst>
        <pc:spChg chg="mod">
          <ac:chgData name="Sievert, Lara S" userId="93af6687-5624-4657-9d1b-50551c919b64" providerId="ADAL" clId="{0E16148C-3331-48CD-864F-C88C2744591F}" dt="2026-05-27T20:14:55.624" v="3860"/>
          <ac:spMkLst>
            <pc:docMk/>
            <pc:sldMk cId="882469362" sldId="270"/>
            <ac:spMk id="8" creationId="{0E9F204C-30BB-7A2F-0130-BA8B164C5DB8}"/>
          </ac:spMkLst>
        </pc:spChg>
        <pc:spChg chg="add mod">
          <ac:chgData name="Sievert, Lara S" userId="93af6687-5624-4657-9d1b-50551c919b64" providerId="ADAL" clId="{0E16148C-3331-48CD-864F-C88C2744591F}" dt="2026-05-27T20:17:55.108" v="3947" actId="692"/>
          <ac:spMkLst>
            <pc:docMk/>
            <pc:sldMk cId="882469362" sldId="270"/>
            <ac:spMk id="9" creationId="{2BDE96F3-D8E2-AF7F-73A7-BAF688E70DB8}"/>
          </ac:spMkLst>
        </pc:spChg>
        <pc:spChg chg="add mod">
          <ac:chgData name="Sievert, Lara S" userId="93af6687-5624-4657-9d1b-50551c919b64" providerId="ADAL" clId="{0E16148C-3331-48CD-864F-C88C2744591F}" dt="2026-05-27T20:20:57.175" v="4005" actId="1076"/>
          <ac:spMkLst>
            <pc:docMk/>
            <pc:sldMk cId="882469362" sldId="270"/>
            <ac:spMk id="11" creationId="{4FF70267-186E-D2EB-CD3A-703924BCD937}"/>
          </ac:spMkLst>
        </pc:spChg>
        <pc:spChg chg="add mod">
          <ac:chgData name="Sievert, Lara S" userId="93af6687-5624-4657-9d1b-50551c919b64" providerId="ADAL" clId="{0E16148C-3331-48CD-864F-C88C2744591F}" dt="2026-05-27T20:20:45.400" v="4003" actId="1076"/>
          <ac:spMkLst>
            <pc:docMk/>
            <pc:sldMk cId="882469362" sldId="270"/>
            <ac:spMk id="12" creationId="{7AB32D46-180D-BAB6-34F2-257592E4B33C}"/>
          </ac:spMkLst>
        </pc:spChg>
        <pc:spChg chg="add mod">
          <ac:chgData name="Sievert, Lara S" userId="93af6687-5624-4657-9d1b-50551c919b64" providerId="ADAL" clId="{0E16148C-3331-48CD-864F-C88C2744591F}" dt="2026-05-28T06:21:14.061" v="7881" actId="1076"/>
          <ac:spMkLst>
            <pc:docMk/>
            <pc:sldMk cId="882469362" sldId="270"/>
            <ac:spMk id="13" creationId="{9C15741F-70F8-A50E-5671-A54A45B0ADB9}"/>
          </ac:spMkLst>
        </pc:spChg>
        <pc:grpChg chg="add mod">
          <ac:chgData name="Sievert, Lara S" userId="93af6687-5624-4657-9d1b-50551c919b64" providerId="ADAL" clId="{0E16148C-3331-48CD-864F-C88C2744591F}" dt="2026-05-27T20:14:55.624" v="3860"/>
          <ac:grpSpMkLst>
            <pc:docMk/>
            <pc:sldMk cId="882469362" sldId="270"/>
            <ac:grpSpMk id="6" creationId="{BD9A9F42-34B2-736B-07F2-4110A4AA187E}"/>
          </ac:grpSpMkLst>
        </pc:grpChg>
        <pc:picChg chg="add mod">
          <ac:chgData name="Sievert, Lara S" userId="93af6687-5624-4657-9d1b-50551c919b64" providerId="ADAL" clId="{0E16148C-3331-48CD-864F-C88C2744591F}" dt="2026-05-27T20:17:15.138" v="3940" actId="14100"/>
          <ac:picMkLst>
            <pc:docMk/>
            <pc:sldMk cId="882469362" sldId="270"/>
            <ac:picMk id="3" creationId="{8A4AD52E-C6B9-4341-B888-18733080A410}"/>
          </ac:picMkLst>
        </pc:picChg>
        <pc:picChg chg="add del mod">
          <ac:chgData name="Sievert, Lara S" userId="93af6687-5624-4657-9d1b-50551c919b64" providerId="ADAL" clId="{0E16148C-3331-48CD-864F-C88C2744591F}" dt="2026-05-27T20:15:46.050" v="3919" actId="21"/>
          <ac:picMkLst>
            <pc:docMk/>
            <pc:sldMk cId="882469362" sldId="270"/>
            <ac:picMk id="5" creationId="{FA94A099-AEEA-3819-AD1A-22AE4613FE83}"/>
          </ac:picMkLst>
        </pc:picChg>
        <pc:picChg chg="add mod">
          <ac:chgData name="Sievert, Lara S" userId="93af6687-5624-4657-9d1b-50551c919b64" providerId="ADAL" clId="{0E16148C-3331-48CD-864F-C88C2744591F}" dt="2026-05-27T20:17:22.409" v="3941" actId="14100"/>
          <ac:picMkLst>
            <pc:docMk/>
            <pc:sldMk cId="882469362" sldId="270"/>
            <ac:picMk id="10" creationId="{DDF7D7F3-3A18-4F60-58E3-28C93DA1A4BA}"/>
          </ac:picMkLst>
        </pc:picChg>
        <pc:cxnChg chg="mod">
          <ac:chgData name="Sievert, Lara S" userId="93af6687-5624-4657-9d1b-50551c919b64" providerId="ADAL" clId="{0E16148C-3331-48CD-864F-C88C2744591F}" dt="2026-05-27T20:14:55.624" v="3860"/>
          <ac:cxnSpMkLst>
            <pc:docMk/>
            <pc:sldMk cId="882469362" sldId="270"/>
            <ac:cxnSpMk id="7" creationId="{68DB0291-95C1-D337-DB5D-34AC2BB129B3}"/>
          </ac:cxnSpMkLst>
        </pc:cxnChg>
      </pc:sldChg>
      <pc:sldChg chg="addSp delSp modSp new add del mod ord">
        <pc:chgData name="Sievert, Lara S" userId="93af6687-5624-4657-9d1b-50551c919b64" providerId="ADAL" clId="{0E16148C-3331-48CD-864F-C88C2744591F}" dt="2026-05-27T21:04:46.186" v="4937" actId="14100"/>
        <pc:sldMkLst>
          <pc:docMk/>
          <pc:sldMk cId="984715323" sldId="271"/>
        </pc:sldMkLst>
        <pc:picChg chg="add del mod">
          <ac:chgData name="Sievert, Lara S" userId="93af6687-5624-4657-9d1b-50551c919b64" providerId="ADAL" clId="{0E16148C-3331-48CD-864F-C88C2744591F}" dt="2026-05-27T20:16:40.897" v="3929" actId="21"/>
          <ac:picMkLst>
            <pc:docMk/>
            <pc:sldMk cId="984715323" sldId="271"/>
            <ac:picMk id="3" creationId="{DDF7D7F3-3A18-4F60-58E3-28C93DA1A4BA}"/>
          </ac:picMkLst>
        </pc:picChg>
        <pc:picChg chg="add mod">
          <ac:chgData name="Sievert, Lara S" userId="93af6687-5624-4657-9d1b-50551c919b64" providerId="ADAL" clId="{0E16148C-3331-48CD-864F-C88C2744591F}" dt="2026-05-27T21:03:54.166" v="4928" actId="1076"/>
          <ac:picMkLst>
            <pc:docMk/>
            <pc:sldMk cId="984715323" sldId="271"/>
            <ac:picMk id="5" creationId="{D21045A5-6CF0-246C-11B3-FF2A487ED5CB}"/>
          </ac:picMkLst>
        </pc:picChg>
        <pc:picChg chg="add mod">
          <ac:chgData name="Sievert, Lara S" userId="93af6687-5624-4657-9d1b-50551c919b64" providerId="ADAL" clId="{0E16148C-3331-48CD-864F-C88C2744591F}" dt="2026-05-27T21:04:46.186" v="4937" actId="14100"/>
          <ac:picMkLst>
            <pc:docMk/>
            <pc:sldMk cId="984715323" sldId="271"/>
            <ac:picMk id="7" creationId="{9A6FFA99-6F06-5577-FF69-39DA325EDC7B}"/>
          </ac:picMkLst>
        </pc:picChg>
        <pc:picChg chg="add del mod">
          <ac:chgData name="Sievert, Lara S" userId="93af6687-5624-4657-9d1b-50551c919b64" providerId="ADAL" clId="{0E16148C-3331-48CD-864F-C88C2744591F}" dt="2026-05-27T21:03:27.098" v="4920" actId="21"/>
          <ac:picMkLst>
            <pc:docMk/>
            <pc:sldMk cId="984715323" sldId="271"/>
            <ac:picMk id="8" creationId="{F8E42E8A-A29C-CB61-D9FE-12F31592FD1D}"/>
          </ac:picMkLst>
        </pc:picChg>
      </pc:sldChg>
      <pc:sldChg chg="addSp delSp modSp new del mod">
        <pc:chgData name="Sievert, Lara S" userId="93af6687-5624-4657-9d1b-50551c919b64" providerId="ADAL" clId="{0E16148C-3331-48CD-864F-C88C2744591F}" dt="2026-05-27T23:06:13.419" v="7806" actId="47"/>
        <pc:sldMkLst>
          <pc:docMk/>
          <pc:sldMk cId="539591729" sldId="272"/>
        </pc:sldMkLst>
        <pc:grpChg chg="add del mod">
          <ac:chgData name="Sievert, Lara S" userId="93af6687-5624-4657-9d1b-50551c919b64" providerId="ADAL" clId="{0E16148C-3331-48CD-864F-C88C2744591F}" dt="2026-05-27T21:02:50.100" v="4878" actId="21"/>
          <ac:grpSpMkLst>
            <pc:docMk/>
            <pc:sldMk cId="539591729" sldId="272"/>
            <ac:grpSpMk id="4" creationId="{ACDBE486-FD19-8501-6356-FB34115EFF58}"/>
          </ac:grpSpMkLst>
        </pc:grpChg>
        <pc:picChg chg="add mod">
          <ac:chgData name="Sievert, Lara S" userId="93af6687-5624-4657-9d1b-50551c919b64" providerId="ADAL" clId="{0E16148C-3331-48CD-864F-C88C2744591F}" dt="2026-05-27T22:16:05.572" v="6469" actId="1076"/>
          <ac:picMkLst>
            <pc:docMk/>
            <pc:sldMk cId="539591729" sldId="272"/>
            <ac:picMk id="3" creationId="{C7C97603-DA62-3D81-3468-E4AA79361CE0}"/>
          </ac:picMkLst>
        </pc:picChg>
        <pc:picChg chg="mod">
          <ac:chgData name="Sievert, Lara S" userId="93af6687-5624-4657-9d1b-50551c919b64" providerId="ADAL" clId="{0E16148C-3331-48CD-864F-C88C2744591F}" dt="2026-05-27T09:26:01.704" v="475"/>
          <ac:picMkLst>
            <pc:docMk/>
            <pc:sldMk cId="539591729" sldId="272"/>
            <ac:picMk id="5" creationId="{14BB578C-C216-A3DE-9711-0BE7371CD43C}"/>
          </ac:picMkLst>
        </pc:picChg>
        <pc:picChg chg="mod">
          <ac:chgData name="Sievert, Lara S" userId="93af6687-5624-4657-9d1b-50551c919b64" providerId="ADAL" clId="{0E16148C-3331-48CD-864F-C88C2744591F}" dt="2026-05-27T09:26:01.704" v="475"/>
          <ac:picMkLst>
            <pc:docMk/>
            <pc:sldMk cId="539591729" sldId="272"/>
            <ac:picMk id="6" creationId="{568BC28B-A0F2-704B-2C39-34D25CB3B71D}"/>
          </ac:picMkLst>
        </pc:picChg>
        <pc:picChg chg="add mod">
          <ac:chgData name="Sievert, Lara S" userId="93af6687-5624-4657-9d1b-50551c919b64" providerId="ADAL" clId="{0E16148C-3331-48CD-864F-C88C2744591F}" dt="2026-05-27T22:15:58.373" v="6468" actId="1076"/>
          <ac:picMkLst>
            <pc:docMk/>
            <pc:sldMk cId="539591729" sldId="272"/>
            <ac:picMk id="8" creationId="{F8E42E8A-A29C-CB61-D9FE-12F31592FD1D}"/>
          </ac:picMkLst>
        </pc:picChg>
      </pc:sldChg>
      <pc:sldChg chg="addSp delSp modSp new mod">
        <pc:chgData name="Sievert, Lara S" userId="93af6687-5624-4657-9d1b-50551c919b64" providerId="ADAL" clId="{0E16148C-3331-48CD-864F-C88C2744591F}" dt="2026-05-28T08:12:40.702" v="8673" actId="1076"/>
        <pc:sldMkLst>
          <pc:docMk/>
          <pc:sldMk cId="3813005171" sldId="273"/>
        </pc:sldMkLst>
        <pc:spChg chg="mod">
          <ac:chgData name="Sievert, Lara S" userId="93af6687-5624-4657-9d1b-50551c919b64" providerId="ADAL" clId="{0E16148C-3331-48CD-864F-C88C2744591F}" dt="2026-05-27T20:59:30.323" v="4723" actId="20577"/>
          <ac:spMkLst>
            <pc:docMk/>
            <pc:sldMk cId="3813005171" sldId="273"/>
            <ac:spMk id="8" creationId="{D745DF4C-3142-039F-4956-34060C359D0B}"/>
          </ac:spMkLst>
        </pc:spChg>
        <pc:spChg chg="add mod">
          <ac:chgData name="Sievert, Lara S" userId="93af6687-5624-4657-9d1b-50551c919b64" providerId="ADAL" clId="{0E16148C-3331-48CD-864F-C88C2744591F}" dt="2026-05-27T21:00:01.911" v="4749" actId="1076"/>
          <ac:spMkLst>
            <pc:docMk/>
            <pc:sldMk cId="3813005171" sldId="273"/>
            <ac:spMk id="9" creationId="{9342AF67-B15F-4D3A-2416-4CCA4DDFCA5E}"/>
          </ac:spMkLst>
        </pc:spChg>
        <pc:spChg chg="add mod">
          <ac:chgData name="Sievert, Lara S" userId="93af6687-5624-4657-9d1b-50551c919b64" providerId="ADAL" clId="{0E16148C-3331-48CD-864F-C88C2744591F}" dt="2026-05-27T20:59:21.400" v="4721"/>
          <ac:spMkLst>
            <pc:docMk/>
            <pc:sldMk cId="3813005171" sldId="273"/>
            <ac:spMk id="10" creationId="{D8A5362E-077E-2D81-40B4-71B9996EBB15}"/>
          </ac:spMkLst>
        </pc:spChg>
        <pc:spChg chg="add mod">
          <ac:chgData name="Sievert, Lara S" userId="93af6687-5624-4657-9d1b-50551c919b64" providerId="ADAL" clId="{0E16148C-3331-48CD-864F-C88C2744591F}" dt="2026-05-27T20:59:21.400" v="4721"/>
          <ac:spMkLst>
            <pc:docMk/>
            <pc:sldMk cId="3813005171" sldId="273"/>
            <ac:spMk id="11" creationId="{8341C533-0DB9-21D2-A1A9-42B94C92448C}"/>
          </ac:spMkLst>
        </pc:spChg>
        <pc:spChg chg="add mod">
          <ac:chgData name="Sievert, Lara S" userId="93af6687-5624-4657-9d1b-50551c919b64" providerId="ADAL" clId="{0E16148C-3331-48CD-864F-C88C2744591F}" dt="2026-05-27T20:59:21.400" v="4721"/>
          <ac:spMkLst>
            <pc:docMk/>
            <pc:sldMk cId="3813005171" sldId="273"/>
            <ac:spMk id="12" creationId="{6BF27668-D3DE-0458-571B-D19F2187A60A}"/>
          </ac:spMkLst>
        </pc:spChg>
        <pc:spChg chg="add mod">
          <ac:chgData name="Sievert, Lara S" userId="93af6687-5624-4657-9d1b-50551c919b64" providerId="ADAL" clId="{0E16148C-3331-48CD-864F-C88C2744591F}" dt="2026-05-27T20:59:21.400" v="4721"/>
          <ac:spMkLst>
            <pc:docMk/>
            <pc:sldMk cId="3813005171" sldId="273"/>
            <ac:spMk id="13" creationId="{8CC87F04-AC65-B760-16A3-4E1448011FE2}"/>
          </ac:spMkLst>
        </pc:spChg>
        <pc:grpChg chg="add mod">
          <ac:chgData name="Sievert, Lara S" userId="93af6687-5624-4657-9d1b-50551c919b64" providerId="ADAL" clId="{0E16148C-3331-48CD-864F-C88C2744591F}" dt="2026-05-27T20:59:35.190" v="4724" actId="14100"/>
          <ac:grpSpMkLst>
            <pc:docMk/>
            <pc:sldMk cId="3813005171" sldId="273"/>
            <ac:grpSpMk id="6" creationId="{403DAD92-CA09-94BF-96D9-FBC1E7E6E7D9}"/>
          </ac:grpSpMkLst>
        </pc:grpChg>
        <pc:picChg chg="add del mod">
          <ac:chgData name="Sievert, Lara S" userId="93af6687-5624-4657-9d1b-50551c919b64" providerId="ADAL" clId="{0E16148C-3331-48CD-864F-C88C2744591F}" dt="2026-05-28T08:12:10.994" v="8667" actId="21"/>
          <ac:picMkLst>
            <pc:docMk/>
            <pc:sldMk cId="3813005171" sldId="273"/>
            <ac:picMk id="3" creationId="{6294E6B3-493F-A90C-21B4-925192B17305}"/>
          </ac:picMkLst>
        </pc:picChg>
        <pc:picChg chg="add mod">
          <ac:chgData name="Sievert, Lara S" userId="93af6687-5624-4657-9d1b-50551c919b64" providerId="ADAL" clId="{0E16148C-3331-48CD-864F-C88C2744591F}" dt="2026-05-28T08:12:40.702" v="8673" actId="1076"/>
          <ac:picMkLst>
            <pc:docMk/>
            <pc:sldMk cId="3813005171" sldId="273"/>
            <ac:picMk id="4" creationId="{20A8563A-A695-9DD4-853B-964A798C0117}"/>
          </ac:picMkLst>
        </pc:picChg>
        <pc:picChg chg="add del mod">
          <ac:chgData name="Sievert, Lara S" userId="93af6687-5624-4657-9d1b-50551c919b64" providerId="ADAL" clId="{0E16148C-3331-48CD-864F-C88C2744591F}" dt="2026-05-27T20:58:46.451" v="4717" actId="21"/>
          <ac:picMkLst>
            <pc:docMk/>
            <pc:sldMk cId="3813005171" sldId="273"/>
            <ac:picMk id="5" creationId="{F8E42E8A-A29C-CB61-D9FE-12F31592FD1D}"/>
          </ac:picMkLst>
        </pc:picChg>
        <pc:cxnChg chg="mod">
          <ac:chgData name="Sievert, Lara S" userId="93af6687-5624-4657-9d1b-50551c919b64" providerId="ADAL" clId="{0E16148C-3331-48CD-864F-C88C2744591F}" dt="2026-05-27T20:58:59.545" v="4719"/>
          <ac:cxnSpMkLst>
            <pc:docMk/>
            <pc:sldMk cId="3813005171" sldId="273"/>
            <ac:cxnSpMk id="7" creationId="{3E1351C9-6FDF-D4F8-D894-E8E720A8596E}"/>
          </ac:cxnSpMkLst>
        </pc:cxnChg>
      </pc:sldChg>
      <pc:sldChg chg="addSp delSp modSp new mod ord addAnim delAnim modAnim">
        <pc:chgData name="Sievert, Lara S" userId="93af6687-5624-4657-9d1b-50551c919b64" providerId="ADAL" clId="{0E16148C-3331-48CD-864F-C88C2744591F}" dt="2026-05-28T07:25:49.061" v="8658" actId="14100"/>
        <pc:sldMkLst>
          <pc:docMk/>
          <pc:sldMk cId="3875758733" sldId="274"/>
        </pc:sldMkLst>
        <pc:spChg chg="add del mod">
          <ac:chgData name="Sievert, Lara S" userId="93af6687-5624-4657-9d1b-50551c919b64" providerId="ADAL" clId="{0E16148C-3331-48CD-864F-C88C2744591F}" dt="2026-05-27T22:46:14.650" v="6949" actId="478"/>
          <ac:spMkLst>
            <pc:docMk/>
            <pc:sldMk cId="3875758733" sldId="274"/>
            <ac:spMk id="6" creationId="{0C5CB060-EA75-A25B-C61F-25B6870DC0D2}"/>
          </ac:spMkLst>
        </pc:spChg>
        <pc:spChg chg="add del mod">
          <ac:chgData name="Sievert, Lara S" userId="93af6687-5624-4657-9d1b-50551c919b64" providerId="ADAL" clId="{0E16148C-3331-48CD-864F-C88C2744591F}" dt="2026-05-27T22:51:46.731" v="7113" actId="478"/>
          <ac:spMkLst>
            <pc:docMk/>
            <pc:sldMk cId="3875758733" sldId="274"/>
            <ac:spMk id="7" creationId="{F10B3C56-1E5D-3B29-A0FB-DD3D929C845D}"/>
          </ac:spMkLst>
        </pc:spChg>
        <pc:spChg chg="mod">
          <ac:chgData name="Sievert, Lara S" userId="93af6687-5624-4657-9d1b-50551c919b64" providerId="ADAL" clId="{0E16148C-3331-48CD-864F-C88C2744591F}" dt="2026-05-27T22:58:01.566" v="7370" actId="14100"/>
          <ac:spMkLst>
            <pc:docMk/>
            <pc:sldMk cId="3875758733" sldId="274"/>
            <ac:spMk id="10" creationId="{DF4DB06A-0707-ACAC-D602-C9E9A143DBAF}"/>
          </ac:spMkLst>
        </pc:spChg>
        <pc:spChg chg="add mod">
          <ac:chgData name="Sievert, Lara S" userId="93af6687-5624-4657-9d1b-50551c919b64" providerId="ADAL" clId="{0E16148C-3331-48CD-864F-C88C2744591F}" dt="2026-05-27T23:09:48.740" v="7819" actId="1076"/>
          <ac:spMkLst>
            <pc:docMk/>
            <pc:sldMk cId="3875758733" sldId="274"/>
            <ac:spMk id="14" creationId="{9A57712D-C139-5F53-E5E8-221626442983}"/>
          </ac:spMkLst>
        </pc:spChg>
        <pc:spChg chg="add mod">
          <ac:chgData name="Sievert, Lara S" userId="93af6687-5624-4657-9d1b-50551c919b64" providerId="ADAL" clId="{0E16148C-3331-48CD-864F-C88C2744591F}" dt="2026-05-27T22:55:08.474" v="7266" actId="14100"/>
          <ac:spMkLst>
            <pc:docMk/>
            <pc:sldMk cId="3875758733" sldId="274"/>
            <ac:spMk id="17" creationId="{46BF2A56-7AF5-A153-2945-722C84743AFF}"/>
          </ac:spMkLst>
        </pc:spChg>
        <pc:spChg chg="add mod">
          <ac:chgData name="Sievert, Lara S" userId="93af6687-5624-4657-9d1b-50551c919b64" providerId="ADAL" clId="{0E16148C-3331-48CD-864F-C88C2744591F}" dt="2026-05-28T07:25:49.061" v="8658" actId="14100"/>
          <ac:spMkLst>
            <pc:docMk/>
            <pc:sldMk cId="3875758733" sldId="274"/>
            <ac:spMk id="18" creationId="{4F444BF1-CE31-65EE-F7BA-C4F855AEFB31}"/>
          </ac:spMkLst>
        </pc:spChg>
        <pc:spChg chg="add del mod">
          <ac:chgData name="Sievert, Lara S" userId="93af6687-5624-4657-9d1b-50551c919b64" providerId="ADAL" clId="{0E16148C-3331-48CD-864F-C88C2744591F}" dt="2026-05-27T23:02:04.500" v="7618"/>
          <ac:spMkLst>
            <pc:docMk/>
            <pc:sldMk cId="3875758733" sldId="274"/>
            <ac:spMk id="19" creationId="{128554C4-8331-2BE7-541E-AB5C834F8C2C}"/>
          </ac:spMkLst>
        </pc:spChg>
        <pc:spChg chg="add del mod">
          <ac:chgData name="Sievert, Lara S" userId="93af6687-5624-4657-9d1b-50551c919b64" providerId="ADAL" clId="{0E16148C-3331-48CD-864F-C88C2744591F}" dt="2026-05-27T23:02:04.498" v="7616" actId="478"/>
          <ac:spMkLst>
            <pc:docMk/>
            <pc:sldMk cId="3875758733" sldId="274"/>
            <ac:spMk id="20" creationId="{F6CD04C4-CD42-22CC-34D1-3988AA1F75DD}"/>
          </ac:spMkLst>
        </pc:spChg>
        <pc:grpChg chg="add mod">
          <ac:chgData name="Sievert, Lara S" userId="93af6687-5624-4657-9d1b-50551c919b64" providerId="ADAL" clId="{0E16148C-3331-48CD-864F-C88C2744591F}" dt="2026-05-27T21:00:51.438" v="4812"/>
          <ac:grpSpMkLst>
            <pc:docMk/>
            <pc:sldMk cId="3875758733" sldId="274"/>
            <ac:grpSpMk id="8" creationId="{3BCF5D47-E2D4-31BD-C649-0C416BEB3AC8}"/>
          </ac:grpSpMkLst>
        </pc:grpChg>
        <pc:picChg chg="add del mod">
          <ac:chgData name="Sievert, Lara S" userId="93af6687-5624-4657-9d1b-50551c919b64" providerId="ADAL" clId="{0E16148C-3331-48CD-864F-C88C2744591F}" dt="2026-05-27T20:51:57.165" v="4574" actId="21"/>
          <ac:picMkLst>
            <pc:docMk/>
            <pc:sldMk cId="3875758733" sldId="274"/>
            <ac:picMk id="3" creationId="{8E8562CA-A6C7-F23B-9C6E-155F765E039B}"/>
          </ac:picMkLst>
        </pc:picChg>
        <pc:picChg chg="add del mod">
          <ac:chgData name="Sievert, Lara S" userId="93af6687-5624-4657-9d1b-50551c919b64" providerId="ADAL" clId="{0E16148C-3331-48CD-864F-C88C2744591F}" dt="2026-05-27T22:49:57.030" v="6953" actId="478"/>
          <ac:picMkLst>
            <pc:docMk/>
            <pc:sldMk cId="3875758733" sldId="274"/>
            <ac:picMk id="5" creationId="{64A300BC-1BE9-CD90-AF00-154A2586388F}"/>
          </ac:picMkLst>
        </pc:picChg>
        <pc:picChg chg="add del mod">
          <ac:chgData name="Sievert, Lara S" userId="93af6687-5624-4657-9d1b-50551c919b64" providerId="ADAL" clId="{0E16148C-3331-48CD-864F-C88C2744591F}" dt="2026-05-27T20:56:24.125" v="4692" actId="21"/>
          <ac:picMkLst>
            <pc:docMk/>
            <pc:sldMk cId="3875758733" sldId="274"/>
            <ac:picMk id="11" creationId="{8E8562CA-A6C7-F23B-9C6E-155F765E039B}"/>
          </ac:picMkLst>
        </pc:picChg>
        <pc:picChg chg="add mod">
          <ac:chgData name="Sievert, Lara S" userId="93af6687-5624-4657-9d1b-50551c919b64" providerId="ADAL" clId="{0E16148C-3331-48CD-864F-C88C2744591F}" dt="2026-05-27T23:05:08.566" v="7799" actId="1076"/>
          <ac:picMkLst>
            <pc:docMk/>
            <pc:sldMk cId="3875758733" sldId="274"/>
            <ac:picMk id="13" creationId="{531CDB79-9272-F0D6-3DBB-5113878F62E6}"/>
          </ac:picMkLst>
        </pc:picChg>
        <pc:picChg chg="add mod">
          <ac:chgData name="Sievert, Lara S" userId="93af6687-5624-4657-9d1b-50551c919b64" providerId="ADAL" clId="{0E16148C-3331-48CD-864F-C88C2744591F}" dt="2026-05-27T23:04:57.252" v="7796" actId="1076"/>
          <ac:picMkLst>
            <pc:docMk/>
            <pc:sldMk cId="3875758733" sldId="274"/>
            <ac:picMk id="16" creationId="{62FFD1B5-415C-FD27-92DB-D14C863BE1F2}"/>
          </ac:picMkLst>
        </pc:picChg>
        <pc:cxnChg chg="mod">
          <ac:chgData name="Sievert, Lara S" userId="93af6687-5624-4657-9d1b-50551c919b64" providerId="ADAL" clId="{0E16148C-3331-48CD-864F-C88C2744591F}" dt="2026-05-27T21:00:51.438" v="4812"/>
          <ac:cxnSpMkLst>
            <pc:docMk/>
            <pc:sldMk cId="3875758733" sldId="274"/>
            <ac:cxnSpMk id="9" creationId="{ADE0867B-B351-F78F-4B11-AF4FBB16F185}"/>
          </ac:cxnSpMkLst>
        </pc:cxnChg>
      </pc:sldChg>
      <pc:sldChg chg="addSp modSp new mod">
        <pc:chgData name="Sievert, Lara S" userId="93af6687-5624-4657-9d1b-50551c919b64" providerId="ADAL" clId="{0E16148C-3331-48CD-864F-C88C2744591F}" dt="2026-05-27T10:05:09.905" v="1504" actId="122"/>
        <pc:sldMkLst>
          <pc:docMk/>
          <pc:sldMk cId="2154563487" sldId="275"/>
        </pc:sldMkLst>
        <pc:spChg chg="add mod">
          <ac:chgData name="Sievert, Lara S" userId="93af6687-5624-4657-9d1b-50551c919b64" providerId="ADAL" clId="{0E16148C-3331-48CD-864F-C88C2744591F}" dt="2026-05-27T10:05:09.905" v="1504" actId="122"/>
          <ac:spMkLst>
            <pc:docMk/>
            <pc:sldMk cId="2154563487" sldId="275"/>
            <ac:spMk id="3" creationId="{9B2927E2-252D-191A-CE25-55F2B36B4123}"/>
          </ac:spMkLst>
        </pc:spChg>
      </pc:sldChg>
      <pc:sldChg chg="modSp add mod">
        <pc:chgData name="Sievert, Lara S" userId="93af6687-5624-4657-9d1b-50551c919b64" providerId="ADAL" clId="{0E16148C-3331-48CD-864F-C88C2744591F}" dt="2026-05-27T10:05:38.292" v="1541" actId="20577"/>
        <pc:sldMkLst>
          <pc:docMk/>
          <pc:sldMk cId="1074205899" sldId="276"/>
        </pc:sldMkLst>
        <pc:spChg chg="mod">
          <ac:chgData name="Sievert, Lara S" userId="93af6687-5624-4657-9d1b-50551c919b64" providerId="ADAL" clId="{0E16148C-3331-48CD-864F-C88C2744591F}" dt="2026-05-27T10:05:38.292" v="1541" actId="20577"/>
          <ac:spMkLst>
            <pc:docMk/>
            <pc:sldMk cId="1074205899" sldId="276"/>
            <ac:spMk id="3" creationId="{79756F4E-58DB-867B-4E30-DD76A771B2CD}"/>
          </ac:spMkLst>
        </pc:spChg>
      </pc:sldChg>
      <pc:sldChg chg="addSp delSp modSp new mod modAnim">
        <pc:chgData name="Sievert, Lara S" userId="93af6687-5624-4657-9d1b-50551c919b64" providerId="ADAL" clId="{0E16148C-3331-48CD-864F-C88C2744591F}" dt="2026-05-28T08:44:10.027" v="8781" actId="1076"/>
        <pc:sldMkLst>
          <pc:docMk/>
          <pc:sldMk cId="3411317559" sldId="277"/>
        </pc:sldMkLst>
        <pc:spChg chg="mod">
          <ac:chgData name="Sievert, Lara S" userId="93af6687-5624-4657-9d1b-50551c919b64" providerId="ADAL" clId="{0E16148C-3331-48CD-864F-C88C2744591F}" dt="2026-05-27T12:01:13.522" v="2152"/>
          <ac:spMkLst>
            <pc:docMk/>
            <pc:sldMk cId="3411317559" sldId="277"/>
            <ac:spMk id="8" creationId="{DFE105F3-11C3-AEA5-BA49-E9371D26E119}"/>
          </ac:spMkLst>
        </pc:spChg>
        <pc:spChg chg="add mod">
          <ac:chgData name="Sievert, Lara S" userId="93af6687-5624-4657-9d1b-50551c919b64" providerId="ADAL" clId="{0E16148C-3331-48CD-864F-C88C2744591F}" dt="2026-05-27T12:15:34.633" v="2524" actId="20577"/>
          <ac:spMkLst>
            <pc:docMk/>
            <pc:sldMk cId="3411317559" sldId="277"/>
            <ac:spMk id="11" creationId="{918AE886-7CBB-61C3-274B-0BE7C640F761}"/>
          </ac:spMkLst>
        </pc:spChg>
        <pc:spChg chg="add del mod">
          <ac:chgData name="Sievert, Lara S" userId="93af6687-5624-4657-9d1b-50551c919b64" providerId="ADAL" clId="{0E16148C-3331-48CD-864F-C88C2744591F}" dt="2026-05-27T22:11:49.483" v="6410"/>
          <ac:spMkLst>
            <pc:docMk/>
            <pc:sldMk cId="3411317559" sldId="277"/>
            <ac:spMk id="12" creationId="{244FF61B-850A-B28F-27BD-0EBC2A237EA6}"/>
          </ac:spMkLst>
        </pc:spChg>
        <pc:spChg chg="add mod">
          <ac:chgData name="Sievert, Lara S" userId="93af6687-5624-4657-9d1b-50551c919b64" providerId="ADAL" clId="{0E16148C-3331-48CD-864F-C88C2744591F}" dt="2026-05-27T22:11:49.134" v="6408" actId="1076"/>
          <ac:spMkLst>
            <pc:docMk/>
            <pc:sldMk cId="3411317559" sldId="277"/>
            <ac:spMk id="13" creationId="{9C2F31A8-31FE-8264-EAC1-7BF0212438BB}"/>
          </ac:spMkLst>
        </pc:spChg>
        <pc:grpChg chg="add mod">
          <ac:chgData name="Sievert, Lara S" userId="93af6687-5624-4657-9d1b-50551c919b64" providerId="ADAL" clId="{0E16148C-3331-48CD-864F-C88C2744591F}" dt="2026-05-27T12:01:13.522" v="2152"/>
          <ac:grpSpMkLst>
            <pc:docMk/>
            <pc:sldMk cId="3411317559" sldId="277"/>
            <ac:grpSpMk id="6" creationId="{7C12D557-1D94-ECAE-9F23-C4541162687E}"/>
          </ac:grpSpMkLst>
        </pc:grpChg>
        <pc:picChg chg="add mod">
          <ac:chgData name="Sievert, Lara S" userId="93af6687-5624-4657-9d1b-50551c919b64" providerId="ADAL" clId="{0E16148C-3331-48CD-864F-C88C2744591F}" dt="2026-05-28T08:44:10.027" v="8781" actId="1076"/>
          <ac:picMkLst>
            <pc:docMk/>
            <pc:sldMk cId="3411317559" sldId="277"/>
            <ac:picMk id="3" creationId="{BB4AE791-49BD-EB65-255A-0F79D07DB84D}"/>
          </ac:picMkLst>
        </pc:picChg>
        <pc:picChg chg="add mod">
          <ac:chgData name="Sievert, Lara S" userId="93af6687-5624-4657-9d1b-50551c919b64" providerId="ADAL" clId="{0E16148C-3331-48CD-864F-C88C2744591F}" dt="2026-05-27T12:11:26.081" v="2336" actId="1076"/>
          <ac:picMkLst>
            <pc:docMk/>
            <pc:sldMk cId="3411317559" sldId="277"/>
            <ac:picMk id="5" creationId="{17C3CC09-7D1C-AE22-C7E8-FDB77E4B379E}"/>
          </ac:picMkLst>
        </pc:picChg>
        <pc:picChg chg="add mod">
          <ac:chgData name="Sievert, Lara S" userId="93af6687-5624-4657-9d1b-50551c919b64" providerId="ADAL" clId="{0E16148C-3331-48CD-864F-C88C2744591F}" dt="2026-05-27T12:11:46.584" v="2339" actId="1076"/>
          <ac:picMkLst>
            <pc:docMk/>
            <pc:sldMk cId="3411317559" sldId="277"/>
            <ac:picMk id="9" creationId="{255D32ED-A020-783F-CB28-C91735D22AC6}"/>
          </ac:picMkLst>
        </pc:picChg>
        <pc:cxnChg chg="mod">
          <ac:chgData name="Sievert, Lara S" userId="93af6687-5624-4657-9d1b-50551c919b64" providerId="ADAL" clId="{0E16148C-3331-48CD-864F-C88C2744591F}" dt="2026-05-27T12:01:13.522" v="2152"/>
          <ac:cxnSpMkLst>
            <pc:docMk/>
            <pc:sldMk cId="3411317559" sldId="277"/>
            <ac:cxnSpMk id="7" creationId="{5431FF32-9784-CB8D-51B7-F3F0C5D412C9}"/>
          </ac:cxnSpMkLst>
        </pc:cxnChg>
      </pc:sldChg>
      <pc:sldChg chg="addSp delSp modSp new mod ord">
        <pc:chgData name="Sievert, Lara S" userId="93af6687-5624-4657-9d1b-50551c919b64" providerId="ADAL" clId="{0E16148C-3331-48CD-864F-C88C2744591F}" dt="2026-05-27T21:31:50.762" v="5007" actId="1076"/>
        <pc:sldMkLst>
          <pc:docMk/>
          <pc:sldMk cId="4210952949" sldId="278"/>
        </pc:sldMkLst>
        <pc:spChg chg="mod">
          <ac:chgData name="Sievert, Lara S" userId="93af6687-5624-4657-9d1b-50551c919b64" providerId="ADAL" clId="{0E16148C-3331-48CD-864F-C88C2744591F}" dt="2026-05-27T12:46:55.066" v="3183"/>
          <ac:spMkLst>
            <pc:docMk/>
            <pc:sldMk cId="4210952949" sldId="278"/>
            <ac:spMk id="8" creationId="{11788D5B-CDE6-7C51-DF72-677933A4B6F2}"/>
          </ac:spMkLst>
        </pc:spChg>
        <pc:spChg chg="add mod">
          <ac:chgData name="Sievert, Lara S" userId="93af6687-5624-4657-9d1b-50551c919b64" providerId="ADAL" clId="{0E16148C-3331-48CD-864F-C88C2744591F}" dt="2026-05-27T20:33:40.702" v="4288" actId="20577"/>
          <ac:spMkLst>
            <pc:docMk/>
            <pc:sldMk cId="4210952949" sldId="278"/>
            <ac:spMk id="9" creationId="{ABE1A338-7288-591B-3558-CF039BCAA96C}"/>
          </ac:spMkLst>
        </pc:spChg>
        <pc:grpChg chg="add mod">
          <ac:chgData name="Sievert, Lara S" userId="93af6687-5624-4657-9d1b-50551c919b64" providerId="ADAL" clId="{0E16148C-3331-48CD-864F-C88C2744591F}" dt="2026-05-27T12:46:55.066" v="3183"/>
          <ac:grpSpMkLst>
            <pc:docMk/>
            <pc:sldMk cId="4210952949" sldId="278"/>
            <ac:grpSpMk id="6" creationId="{1D51D22E-A747-1E27-97D3-6C46FE70C952}"/>
          </ac:grpSpMkLst>
        </pc:grpChg>
        <pc:picChg chg="add del mod">
          <ac:chgData name="Sievert, Lara S" userId="93af6687-5624-4657-9d1b-50551c919b64" providerId="ADAL" clId="{0E16148C-3331-48CD-864F-C88C2744591F}" dt="2026-05-27T12:39:06.829" v="3025" actId="21"/>
          <ac:picMkLst>
            <pc:docMk/>
            <pc:sldMk cId="4210952949" sldId="278"/>
            <ac:picMk id="3" creationId="{A26C8641-F95C-9603-DD6F-B830D5791E42}"/>
          </ac:picMkLst>
        </pc:picChg>
        <pc:picChg chg="add del mod">
          <ac:chgData name="Sievert, Lara S" userId="93af6687-5624-4657-9d1b-50551c919b64" providerId="ADAL" clId="{0E16148C-3331-48CD-864F-C88C2744591F}" dt="2026-05-27T21:31:45.203" v="5006" actId="478"/>
          <ac:picMkLst>
            <pc:docMk/>
            <pc:sldMk cId="4210952949" sldId="278"/>
            <ac:picMk id="5" creationId="{CECA11C4-2C71-DD37-6FB3-3B707197FC09}"/>
          </ac:picMkLst>
        </pc:picChg>
        <pc:picChg chg="add mod">
          <ac:chgData name="Sievert, Lara S" userId="93af6687-5624-4657-9d1b-50551c919b64" providerId="ADAL" clId="{0E16148C-3331-48CD-864F-C88C2744591F}" dt="2026-05-27T21:31:50.762" v="5007" actId="1076"/>
          <ac:picMkLst>
            <pc:docMk/>
            <pc:sldMk cId="4210952949" sldId="278"/>
            <ac:picMk id="11" creationId="{00564C3D-9ABF-BA0D-5489-2A6B3D725A8E}"/>
          </ac:picMkLst>
        </pc:picChg>
        <pc:cxnChg chg="mod">
          <ac:chgData name="Sievert, Lara S" userId="93af6687-5624-4657-9d1b-50551c919b64" providerId="ADAL" clId="{0E16148C-3331-48CD-864F-C88C2744591F}" dt="2026-05-27T12:46:55.066" v="3183"/>
          <ac:cxnSpMkLst>
            <pc:docMk/>
            <pc:sldMk cId="4210952949" sldId="278"/>
            <ac:cxnSpMk id="7" creationId="{9F8E111E-6DD5-71F5-C9C9-B59EFBE0FB73}"/>
          </ac:cxnSpMkLst>
        </pc:cxnChg>
      </pc:sldChg>
      <pc:sldChg chg="addSp delSp modSp new del mod">
        <pc:chgData name="Sievert, Lara S" userId="93af6687-5624-4657-9d1b-50551c919b64" providerId="ADAL" clId="{0E16148C-3331-48CD-864F-C88C2744591F}" dt="2026-05-27T12:41:51.515" v="3028" actId="47"/>
        <pc:sldMkLst>
          <pc:docMk/>
          <pc:sldMk cId="565530225" sldId="279"/>
        </pc:sldMkLst>
        <pc:spChg chg="add del mod">
          <ac:chgData name="Sievert, Lara S" userId="93af6687-5624-4657-9d1b-50551c919b64" providerId="ADAL" clId="{0E16148C-3331-48CD-864F-C88C2744591F}" dt="2026-05-27T12:20:22.114" v="2608" actId="21"/>
          <ac:spMkLst>
            <pc:docMk/>
            <pc:sldMk cId="565530225" sldId="279"/>
            <ac:spMk id="3" creationId="{A98546EC-17E0-42CD-E3FF-25FF7D40DA4F}"/>
          </ac:spMkLst>
        </pc:spChg>
        <pc:spChg chg="mod">
          <ac:chgData name="Sievert, Lara S" userId="93af6687-5624-4657-9d1b-50551c919b64" providerId="ADAL" clId="{0E16148C-3331-48CD-864F-C88C2744591F}" dt="2026-05-27T12:35:10.126" v="3017"/>
          <ac:spMkLst>
            <pc:docMk/>
            <pc:sldMk cId="565530225" sldId="279"/>
            <ac:spMk id="6" creationId="{B7DAD38E-5B33-88CB-974E-C709A270056A}"/>
          </ac:spMkLst>
        </pc:spChg>
        <pc:grpChg chg="add mod">
          <ac:chgData name="Sievert, Lara S" userId="93af6687-5624-4657-9d1b-50551c919b64" providerId="ADAL" clId="{0E16148C-3331-48CD-864F-C88C2744591F}" dt="2026-05-27T12:35:10.126" v="3017"/>
          <ac:grpSpMkLst>
            <pc:docMk/>
            <pc:sldMk cId="565530225" sldId="279"/>
            <ac:grpSpMk id="4" creationId="{95DFB31E-BC76-E092-D6F7-292293C6A690}"/>
          </ac:grpSpMkLst>
        </pc:grpChg>
        <pc:cxnChg chg="mod">
          <ac:chgData name="Sievert, Lara S" userId="93af6687-5624-4657-9d1b-50551c919b64" providerId="ADAL" clId="{0E16148C-3331-48CD-864F-C88C2744591F}" dt="2026-05-27T12:35:10.126" v="3017"/>
          <ac:cxnSpMkLst>
            <pc:docMk/>
            <pc:sldMk cId="565530225" sldId="279"/>
            <ac:cxnSpMk id="5" creationId="{D7F1F30D-4B5A-0EBA-17B2-59FF6399E4A2}"/>
          </ac:cxnSpMkLst>
        </pc:cxnChg>
      </pc:sldChg>
      <pc:sldChg chg="modSp add mod ord">
        <pc:chgData name="Sievert, Lara S" userId="93af6687-5624-4657-9d1b-50551c919b64" providerId="ADAL" clId="{0E16148C-3331-48CD-864F-C88C2744591F}" dt="2026-05-27T12:34:54.808" v="3016" actId="20577"/>
        <pc:sldMkLst>
          <pc:docMk/>
          <pc:sldMk cId="793640337" sldId="280"/>
        </pc:sldMkLst>
        <pc:spChg chg="mod">
          <ac:chgData name="Sievert, Lara S" userId="93af6687-5624-4657-9d1b-50551c919b64" providerId="ADAL" clId="{0E16148C-3331-48CD-864F-C88C2744591F}" dt="2026-05-27T12:34:54.808" v="3016" actId="20577"/>
          <ac:spMkLst>
            <pc:docMk/>
            <pc:sldMk cId="793640337" sldId="280"/>
            <ac:spMk id="3" creationId="{9BD22FB2-76DC-9FEA-AE39-53F9D9499271}"/>
          </ac:spMkLst>
        </pc:spChg>
      </pc:sldChg>
      <pc:sldChg chg="addSp delSp modSp add mod delAnim">
        <pc:chgData name="Sievert, Lara S" userId="93af6687-5624-4657-9d1b-50551c919b64" providerId="ADAL" clId="{0E16148C-3331-48CD-864F-C88C2744591F}" dt="2026-05-27T12:44:29.259" v="3065" actId="1076"/>
        <pc:sldMkLst>
          <pc:docMk/>
          <pc:sldMk cId="635863119" sldId="281"/>
        </pc:sldMkLst>
        <pc:spChg chg="mod">
          <ac:chgData name="Sievert, Lara S" userId="93af6687-5624-4657-9d1b-50551c919b64" providerId="ADAL" clId="{0E16148C-3331-48CD-864F-C88C2744591F}" dt="2026-05-27T12:43:53.568" v="3034" actId="1076"/>
          <ac:spMkLst>
            <pc:docMk/>
            <pc:sldMk cId="635863119" sldId="281"/>
            <ac:spMk id="2" creationId="{53BC4513-FF2F-B13F-7865-A39955DDDA27}"/>
          </ac:spMkLst>
        </pc:spChg>
        <pc:spChg chg="mod">
          <ac:chgData name="Sievert, Lara S" userId="93af6687-5624-4657-9d1b-50551c919b64" providerId="ADAL" clId="{0E16148C-3331-48CD-864F-C88C2744591F}" dt="2026-05-27T12:44:21.844" v="3064" actId="14100"/>
          <ac:spMkLst>
            <pc:docMk/>
            <pc:sldMk cId="635863119" sldId="281"/>
            <ac:spMk id="10" creationId="{404A9788-9513-FB79-B1A1-982800B23181}"/>
          </ac:spMkLst>
        </pc:spChg>
        <pc:spChg chg="del">
          <ac:chgData name="Sievert, Lara S" userId="93af6687-5624-4657-9d1b-50551c919b64" providerId="ADAL" clId="{0E16148C-3331-48CD-864F-C88C2744591F}" dt="2026-05-27T12:43:35.476" v="3030" actId="21"/>
          <ac:spMkLst>
            <pc:docMk/>
            <pc:sldMk cId="635863119" sldId="281"/>
            <ac:spMk id="47" creationId="{5521285B-B01E-4BF6-1693-7A4BACA7D1FE}"/>
          </ac:spMkLst>
        </pc:spChg>
        <pc:spChg chg="mod">
          <ac:chgData name="Sievert, Lara S" userId="93af6687-5624-4657-9d1b-50551c919b64" providerId="ADAL" clId="{0E16148C-3331-48CD-864F-C88C2744591F}" dt="2026-05-27T12:37:56.361" v="3024" actId="20577"/>
          <ac:spMkLst>
            <pc:docMk/>
            <pc:sldMk cId="635863119" sldId="281"/>
            <ac:spMk id="72" creationId="{9AA4C457-7645-38E3-41D4-75FF9DC8A75C}"/>
          </ac:spMkLst>
        </pc:spChg>
        <pc:grpChg chg="add mod">
          <ac:chgData name="Sievert, Lara S" userId="93af6687-5624-4657-9d1b-50551c919b64" providerId="ADAL" clId="{0E16148C-3331-48CD-864F-C88C2744591F}" dt="2026-05-27T12:44:06.474" v="3037"/>
          <ac:grpSpMkLst>
            <pc:docMk/>
            <pc:sldMk cId="635863119" sldId="281"/>
            <ac:grpSpMk id="8" creationId="{C4D63329-F670-6431-2C70-CB5AC1C15E43}"/>
          </ac:grpSpMkLst>
        </pc:grpChg>
        <pc:grpChg chg="del">
          <ac:chgData name="Sievert, Lara S" userId="93af6687-5624-4657-9d1b-50551c919b64" providerId="ADAL" clId="{0E16148C-3331-48CD-864F-C88C2744591F}" dt="2026-05-27T12:43:35.476" v="3030" actId="21"/>
          <ac:grpSpMkLst>
            <pc:docMk/>
            <pc:sldMk cId="635863119" sldId="281"/>
            <ac:grpSpMk id="27" creationId="{B308BC78-8FE1-412B-8652-04E88B98A7B8}"/>
          </ac:grpSpMkLst>
        </pc:grpChg>
        <pc:grpChg chg="mod">
          <ac:chgData name="Sievert, Lara S" userId="93af6687-5624-4657-9d1b-50551c919b64" providerId="ADAL" clId="{0E16148C-3331-48CD-864F-C88C2744591F}" dt="2026-05-27T12:44:29.259" v="3065" actId="1076"/>
          <ac:grpSpMkLst>
            <pc:docMk/>
            <pc:sldMk cId="635863119" sldId="281"/>
            <ac:grpSpMk id="78" creationId="{421AFD03-1FEF-3974-DD45-0625043EB514}"/>
          </ac:grpSpMkLst>
        </pc:grpChg>
        <pc:grpChg chg="del">
          <ac:chgData name="Sievert, Lara S" userId="93af6687-5624-4657-9d1b-50551c919b64" providerId="ADAL" clId="{0E16148C-3331-48CD-864F-C88C2744591F}" dt="2026-05-27T12:44:05.920" v="3036" actId="478"/>
          <ac:grpSpMkLst>
            <pc:docMk/>
            <pc:sldMk cId="635863119" sldId="281"/>
            <ac:grpSpMk id="82" creationId="{2373E65A-E091-7FF9-999A-4629A9F55BB1}"/>
          </ac:grpSpMkLst>
        </pc:grpChg>
        <pc:cxnChg chg="mod">
          <ac:chgData name="Sievert, Lara S" userId="93af6687-5624-4657-9d1b-50551c919b64" providerId="ADAL" clId="{0E16148C-3331-48CD-864F-C88C2744591F}" dt="2026-05-27T12:44:06.474" v="3037"/>
          <ac:cxnSpMkLst>
            <pc:docMk/>
            <pc:sldMk cId="635863119" sldId="281"/>
            <ac:cxnSpMk id="9" creationId="{73BD78AF-16AE-18B8-E39E-39B0B37928CF}"/>
          </ac:cxnSpMkLst>
        </pc:cxnChg>
      </pc:sldChg>
      <pc:sldChg chg="addSp delSp modSp new del mod">
        <pc:chgData name="Sievert, Lara S" userId="93af6687-5624-4657-9d1b-50551c919b64" providerId="ADAL" clId="{0E16148C-3331-48CD-864F-C88C2744591F}" dt="2026-05-27T20:35:18.255" v="4350" actId="47"/>
        <pc:sldMkLst>
          <pc:docMk/>
          <pc:sldMk cId="1429290275" sldId="282"/>
        </pc:sldMkLst>
        <pc:picChg chg="add del mod">
          <ac:chgData name="Sievert, Lara S" userId="93af6687-5624-4657-9d1b-50551c919b64" providerId="ADAL" clId="{0E16148C-3331-48CD-864F-C88C2744591F}" dt="2026-05-27T20:34:54.731" v="4341" actId="21"/>
          <ac:picMkLst>
            <pc:docMk/>
            <pc:sldMk cId="1429290275" sldId="282"/>
            <ac:picMk id="3" creationId="{A26C8641-F95C-9603-DD6F-B830D5791E42}"/>
          </ac:picMkLst>
        </pc:picChg>
      </pc:sldChg>
      <pc:sldChg chg="addSp delSp modSp new mod modAnim">
        <pc:chgData name="Sievert, Lara S" userId="93af6687-5624-4657-9d1b-50551c919b64" providerId="ADAL" clId="{0E16148C-3331-48CD-864F-C88C2744591F}" dt="2026-05-28T06:42:21.578" v="8656"/>
        <pc:sldMkLst>
          <pc:docMk/>
          <pc:sldMk cId="3191523674" sldId="283"/>
        </pc:sldMkLst>
        <pc:spChg chg="mod">
          <ac:chgData name="Sievert, Lara S" userId="93af6687-5624-4657-9d1b-50551c919b64" providerId="ADAL" clId="{0E16148C-3331-48CD-864F-C88C2744591F}" dt="2026-05-27T12:44:40.336" v="3067"/>
          <ac:spMkLst>
            <pc:docMk/>
            <pc:sldMk cId="3191523674" sldId="283"/>
            <ac:spMk id="4" creationId="{4C82E5D9-B22E-3668-3CB9-6A8D55E3BC2C}"/>
          </ac:spMkLst>
        </pc:spChg>
        <pc:spChg chg="add mod">
          <ac:chgData name="Sievert, Lara S" userId="93af6687-5624-4657-9d1b-50551c919b64" providerId="ADAL" clId="{0E16148C-3331-48CD-864F-C88C2744591F}" dt="2026-05-27T12:59:35.205" v="3412" actId="1076"/>
          <ac:spMkLst>
            <pc:docMk/>
            <pc:sldMk cId="3191523674" sldId="283"/>
            <ac:spMk id="5" creationId="{E771A6EE-4CBC-5311-2321-A0437F8FD1F1}"/>
          </ac:spMkLst>
        </pc:spChg>
        <pc:spChg chg="add mod">
          <ac:chgData name="Sievert, Lara S" userId="93af6687-5624-4657-9d1b-50551c919b64" providerId="ADAL" clId="{0E16148C-3331-48CD-864F-C88C2744591F}" dt="2026-05-28T06:42:15.152" v="8655" actId="164"/>
          <ac:spMkLst>
            <pc:docMk/>
            <pc:sldMk cId="3191523674" sldId="283"/>
            <ac:spMk id="6" creationId="{35C1B433-7DF9-ADCF-7EB1-42EF866C1683}"/>
          </ac:spMkLst>
        </pc:spChg>
        <pc:spChg chg="add del mod">
          <ac:chgData name="Sievert, Lara S" userId="93af6687-5624-4657-9d1b-50551c919b64" providerId="ADAL" clId="{0E16148C-3331-48CD-864F-C88C2744591F}" dt="2026-05-27T12:48:54.001" v="3200" actId="478"/>
          <ac:spMkLst>
            <pc:docMk/>
            <pc:sldMk cId="3191523674" sldId="283"/>
            <ac:spMk id="6" creationId="{46FA3603-24D6-141B-EB9C-B200270F496D}"/>
          </ac:spMkLst>
        </pc:spChg>
        <pc:spChg chg="mod topLvl">
          <ac:chgData name="Sievert, Lara S" userId="93af6687-5624-4657-9d1b-50551c919b64" providerId="ADAL" clId="{0E16148C-3331-48CD-864F-C88C2744591F}" dt="2026-05-27T13:02:16.382" v="3536" actId="20577"/>
          <ac:spMkLst>
            <pc:docMk/>
            <pc:sldMk cId="3191523674" sldId="283"/>
            <ac:spMk id="7" creationId="{0E027EEE-5E86-9FE7-7F60-1169C0B2CBC9}"/>
          </ac:spMkLst>
        </pc:spChg>
        <pc:spChg chg="add del mod">
          <ac:chgData name="Sievert, Lara S" userId="93af6687-5624-4657-9d1b-50551c919b64" providerId="ADAL" clId="{0E16148C-3331-48CD-864F-C88C2744591F}" dt="2026-05-27T12:48:51.967" v="3199" actId="478"/>
          <ac:spMkLst>
            <pc:docMk/>
            <pc:sldMk cId="3191523674" sldId="283"/>
            <ac:spMk id="8" creationId="{82764A3E-4264-209F-F86A-C8FCD4A840E7}"/>
          </ac:spMkLst>
        </pc:spChg>
        <pc:spChg chg="add del mod">
          <ac:chgData name="Sievert, Lara S" userId="93af6687-5624-4657-9d1b-50551c919b64" providerId="ADAL" clId="{0E16148C-3331-48CD-864F-C88C2744591F}" dt="2026-05-28T06:27:44.499" v="8074" actId="478"/>
          <ac:spMkLst>
            <pc:docMk/>
            <pc:sldMk cId="3191523674" sldId="283"/>
            <ac:spMk id="8" creationId="{93EF9A85-1496-197B-B670-C6DB83EF2D79}"/>
          </ac:spMkLst>
        </pc:spChg>
        <pc:spChg chg="add mod">
          <ac:chgData name="Sievert, Lara S" userId="93af6687-5624-4657-9d1b-50551c919b64" providerId="ADAL" clId="{0E16148C-3331-48CD-864F-C88C2744591F}" dt="2026-05-27T13:02:12.848" v="3532" actId="1076"/>
          <ac:spMkLst>
            <pc:docMk/>
            <pc:sldMk cId="3191523674" sldId="283"/>
            <ac:spMk id="9" creationId="{02D3D535-43D7-DEB8-2225-26FD5B035BB1}"/>
          </ac:spMkLst>
        </pc:spChg>
        <pc:spChg chg="add mod">
          <ac:chgData name="Sievert, Lara S" userId="93af6687-5624-4657-9d1b-50551c919b64" providerId="ADAL" clId="{0E16148C-3331-48CD-864F-C88C2744591F}" dt="2026-05-28T06:42:15.152" v="8655" actId="164"/>
          <ac:spMkLst>
            <pc:docMk/>
            <pc:sldMk cId="3191523674" sldId="283"/>
            <ac:spMk id="11" creationId="{FE37C64B-C9BB-8581-1182-AAEC904B6CA7}"/>
          </ac:spMkLst>
        </pc:spChg>
        <pc:spChg chg="add mod">
          <ac:chgData name="Sievert, Lara S" userId="93af6687-5624-4657-9d1b-50551c919b64" providerId="ADAL" clId="{0E16148C-3331-48CD-864F-C88C2744591F}" dt="2026-05-28T06:42:15.152" v="8655" actId="164"/>
          <ac:spMkLst>
            <pc:docMk/>
            <pc:sldMk cId="3191523674" sldId="283"/>
            <ac:spMk id="13" creationId="{EBC8E7BE-7FD2-BCBE-5EE9-B9F3BB3DECAB}"/>
          </ac:spMkLst>
        </pc:spChg>
        <pc:spChg chg="add del mod">
          <ac:chgData name="Sievert, Lara S" userId="93af6687-5624-4657-9d1b-50551c919b64" providerId="ADAL" clId="{0E16148C-3331-48CD-864F-C88C2744591F}" dt="2026-05-27T13:03:12.004" v="3546" actId="478"/>
          <ac:spMkLst>
            <pc:docMk/>
            <pc:sldMk cId="3191523674" sldId="283"/>
            <ac:spMk id="15" creationId="{64B4C694-9EEE-827C-7CC2-DF7C8008F8D3}"/>
          </ac:spMkLst>
        </pc:spChg>
        <pc:spChg chg="add mod">
          <ac:chgData name="Sievert, Lara S" userId="93af6687-5624-4657-9d1b-50551c919b64" providerId="ADAL" clId="{0E16148C-3331-48CD-864F-C88C2744591F}" dt="2026-05-28T06:42:15.152" v="8655" actId="164"/>
          <ac:spMkLst>
            <pc:docMk/>
            <pc:sldMk cId="3191523674" sldId="283"/>
            <ac:spMk id="15" creationId="{885AE89C-05B7-9AA7-51DD-AC811D5E0525}"/>
          </ac:spMkLst>
        </pc:spChg>
        <pc:spChg chg="add mod">
          <ac:chgData name="Sievert, Lara S" userId="93af6687-5624-4657-9d1b-50551c919b64" providerId="ADAL" clId="{0E16148C-3331-48CD-864F-C88C2744591F}" dt="2026-05-28T06:42:15.152" v="8655" actId="164"/>
          <ac:spMkLst>
            <pc:docMk/>
            <pc:sldMk cId="3191523674" sldId="283"/>
            <ac:spMk id="16" creationId="{EFC87F4B-0A8A-5BF4-459C-5FEB78704575}"/>
          </ac:spMkLst>
        </pc:spChg>
        <pc:spChg chg="add mod">
          <ac:chgData name="Sievert, Lara S" userId="93af6687-5624-4657-9d1b-50551c919b64" providerId="ADAL" clId="{0E16148C-3331-48CD-864F-C88C2744591F}" dt="2026-05-27T12:48:08.938" v="3185" actId="1076"/>
          <ac:spMkLst>
            <pc:docMk/>
            <pc:sldMk cId="3191523674" sldId="283"/>
            <ac:spMk id="47" creationId="{5521285B-B01E-4BF6-1693-7A4BACA7D1FE}"/>
          </ac:spMkLst>
        </pc:spChg>
        <pc:spChg chg="add del mod">
          <ac:chgData name="Sievert, Lara S" userId="93af6687-5624-4657-9d1b-50551c919b64" providerId="ADAL" clId="{0E16148C-3331-48CD-864F-C88C2744591F}" dt="2026-05-28T06:37:20.137" v="8603" actId="478"/>
          <ac:spMkLst>
            <pc:docMk/>
            <pc:sldMk cId="3191523674" sldId="283"/>
            <ac:spMk id="51" creationId="{E6C3A8A4-6C1B-2D75-3E32-27E6A1C495D4}"/>
          </ac:spMkLst>
        </pc:spChg>
        <pc:spChg chg="add del mod">
          <ac:chgData name="Sievert, Lara S" userId="93af6687-5624-4657-9d1b-50551c919b64" providerId="ADAL" clId="{0E16148C-3331-48CD-864F-C88C2744591F}" dt="2026-05-27T22:31:23.974" v="6490" actId="478"/>
          <ac:spMkLst>
            <pc:docMk/>
            <pc:sldMk cId="3191523674" sldId="283"/>
            <ac:spMk id="52" creationId="{07A51640-78FC-859D-4242-3C8AD52AD6C7}"/>
          </ac:spMkLst>
        </pc:spChg>
        <pc:spChg chg="add mod">
          <ac:chgData name="Sievert, Lara S" userId="93af6687-5624-4657-9d1b-50551c919b64" providerId="ADAL" clId="{0E16148C-3331-48CD-864F-C88C2744591F}" dt="2026-05-27T22:33:37.819" v="6556" actId="14100"/>
          <ac:spMkLst>
            <pc:docMk/>
            <pc:sldMk cId="3191523674" sldId="283"/>
            <ac:spMk id="53" creationId="{5AC92599-48E3-2ACA-DAF1-019877C55A48}"/>
          </ac:spMkLst>
        </pc:spChg>
        <pc:spChg chg="mod">
          <ac:chgData name="Sievert, Lara S" userId="93af6687-5624-4657-9d1b-50551c919b64" providerId="ADAL" clId="{0E16148C-3331-48CD-864F-C88C2744591F}" dt="2026-05-27T12:58:12.483" v="3392" actId="165"/>
          <ac:spMkLst>
            <pc:docMk/>
            <pc:sldMk cId="3191523674" sldId="283"/>
            <ac:spMk id="54" creationId="{2F24B823-B7E8-8146-7164-A3589BC4CEF0}"/>
          </ac:spMkLst>
        </pc:spChg>
        <pc:spChg chg="mod">
          <ac:chgData name="Sievert, Lara S" userId="93af6687-5624-4657-9d1b-50551c919b64" providerId="ADAL" clId="{0E16148C-3331-48CD-864F-C88C2744591F}" dt="2026-05-27T12:58:12.483" v="3392" actId="165"/>
          <ac:spMkLst>
            <pc:docMk/>
            <pc:sldMk cId="3191523674" sldId="283"/>
            <ac:spMk id="68" creationId="{0C5AE60A-AAF5-242E-C666-E8D065A2F967}"/>
          </ac:spMkLst>
        </pc:spChg>
        <pc:spChg chg="mod">
          <ac:chgData name="Sievert, Lara S" userId="93af6687-5624-4657-9d1b-50551c919b64" providerId="ADAL" clId="{0E16148C-3331-48CD-864F-C88C2744591F}" dt="2026-05-27T12:58:12.483" v="3392" actId="165"/>
          <ac:spMkLst>
            <pc:docMk/>
            <pc:sldMk cId="3191523674" sldId="283"/>
            <ac:spMk id="69" creationId="{826A609E-471A-41F2-D683-ED7F68088AE4}"/>
          </ac:spMkLst>
        </pc:spChg>
        <pc:spChg chg="mod">
          <ac:chgData name="Sievert, Lara S" userId="93af6687-5624-4657-9d1b-50551c919b64" providerId="ADAL" clId="{0E16148C-3331-48CD-864F-C88C2744591F}" dt="2026-05-27T12:58:12.483" v="3392" actId="165"/>
          <ac:spMkLst>
            <pc:docMk/>
            <pc:sldMk cId="3191523674" sldId="283"/>
            <ac:spMk id="71" creationId="{303CC6BD-7162-A30B-E6EC-4498078F7472}"/>
          </ac:spMkLst>
        </pc:spChg>
        <pc:spChg chg="mod">
          <ac:chgData name="Sievert, Lara S" userId="93af6687-5624-4657-9d1b-50551c919b64" providerId="ADAL" clId="{0E16148C-3331-48CD-864F-C88C2744591F}" dt="2026-05-27T12:58:12.483" v="3392" actId="165"/>
          <ac:spMkLst>
            <pc:docMk/>
            <pc:sldMk cId="3191523674" sldId="283"/>
            <ac:spMk id="72" creationId="{9AA4C457-7645-38E3-41D4-75FF9DC8A75C}"/>
          </ac:spMkLst>
        </pc:spChg>
        <pc:spChg chg="mod">
          <ac:chgData name="Sievert, Lara S" userId="93af6687-5624-4657-9d1b-50551c919b64" providerId="ADAL" clId="{0E16148C-3331-48CD-864F-C88C2744591F}" dt="2026-05-27T12:58:12.483" v="3392" actId="165"/>
          <ac:spMkLst>
            <pc:docMk/>
            <pc:sldMk cId="3191523674" sldId="283"/>
            <ac:spMk id="73" creationId="{2A46CB48-BB5F-0216-ADB9-F0E8A893F8F8}"/>
          </ac:spMkLst>
        </pc:spChg>
        <pc:spChg chg="mod">
          <ac:chgData name="Sievert, Lara S" userId="93af6687-5624-4657-9d1b-50551c919b64" providerId="ADAL" clId="{0E16148C-3331-48CD-864F-C88C2744591F}" dt="2026-05-27T12:58:12.483" v="3392" actId="165"/>
          <ac:spMkLst>
            <pc:docMk/>
            <pc:sldMk cId="3191523674" sldId="283"/>
            <ac:spMk id="74" creationId="{062E183D-E65A-9203-3235-963C590DBF94}"/>
          </ac:spMkLst>
        </pc:spChg>
        <pc:spChg chg="mod">
          <ac:chgData name="Sievert, Lara S" userId="93af6687-5624-4657-9d1b-50551c919b64" providerId="ADAL" clId="{0E16148C-3331-48CD-864F-C88C2744591F}" dt="2026-05-27T12:58:12.483" v="3392" actId="165"/>
          <ac:spMkLst>
            <pc:docMk/>
            <pc:sldMk cId="3191523674" sldId="283"/>
            <ac:spMk id="75" creationId="{40B21C7F-FA96-8000-8546-85C83850F109}"/>
          </ac:spMkLst>
        </pc:spChg>
        <pc:spChg chg="mod">
          <ac:chgData name="Sievert, Lara S" userId="93af6687-5624-4657-9d1b-50551c919b64" providerId="ADAL" clId="{0E16148C-3331-48CD-864F-C88C2744591F}" dt="2026-05-27T12:58:12.483" v="3392" actId="165"/>
          <ac:spMkLst>
            <pc:docMk/>
            <pc:sldMk cId="3191523674" sldId="283"/>
            <ac:spMk id="76" creationId="{57CDA2D9-9ABC-B76C-0875-6F0A26378108}"/>
          </ac:spMkLst>
        </pc:spChg>
        <pc:grpChg chg="add mod">
          <ac:chgData name="Sievert, Lara S" userId="93af6687-5624-4657-9d1b-50551c919b64" providerId="ADAL" clId="{0E16148C-3331-48CD-864F-C88C2744591F}" dt="2026-05-27T12:44:40.336" v="3067"/>
          <ac:grpSpMkLst>
            <pc:docMk/>
            <pc:sldMk cId="3191523674" sldId="283"/>
            <ac:grpSpMk id="2" creationId="{E166FBD2-3BF7-641B-1328-2D2007ED8878}"/>
          </ac:grpSpMkLst>
        </pc:grpChg>
        <pc:grpChg chg="add mod">
          <ac:chgData name="Sievert, Lara S" userId="93af6687-5624-4657-9d1b-50551c919b64" providerId="ADAL" clId="{0E16148C-3331-48CD-864F-C88C2744591F}" dt="2026-05-27T13:06:18.613" v="3581" actId="164"/>
          <ac:grpSpMkLst>
            <pc:docMk/>
            <pc:sldMk cId="3191523674" sldId="283"/>
            <ac:grpSpMk id="10" creationId="{AD9A61F2-843C-AF8B-BADF-FAD6B5386D9D}"/>
          </ac:grpSpMkLst>
        </pc:grpChg>
        <pc:grpChg chg="mod">
          <ac:chgData name="Sievert, Lara S" userId="93af6687-5624-4657-9d1b-50551c919b64" providerId="ADAL" clId="{0E16148C-3331-48CD-864F-C88C2744591F}" dt="2026-05-27T12:44:50.767" v="3069" actId="1076"/>
          <ac:grpSpMkLst>
            <pc:docMk/>
            <pc:sldMk cId="3191523674" sldId="283"/>
            <ac:grpSpMk id="27" creationId="{B308BC78-8FE1-412B-8652-04E88B98A7B8}"/>
          </ac:grpSpMkLst>
        </pc:grpChg>
        <pc:grpChg chg="add mod">
          <ac:chgData name="Sievert, Lara S" userId="93af6687-5624-4657-9d1b-50551c919b64" providerId="ADAL" clId="{0E16148C-3331-48CD-864F-C88C2744591F}" dt="2026-05-28T06:42:15.152" v="8655" actId="164"/>
          <ac:grpSpMkLst>
            <pc:docMk/>
            <pc:sldMk cId="3191523674" sldId="283"/>
            <ac:grpSpMk id="30" creationId="{024DCA2A-BD64-7404-2529-941B2F1EFBFA}"/>
          </ac:grpSpMkLst>
        </pc:grpChg>
        <pc:grpChg chg="add mod">
          <ac:chgData name="Sievert, Lara S" userId="93af6687-5624-4657-9d1b-50551c919b64" providerId="ADAL" clId="{0E16148C-3331-48CD-864F-C88C2744591F}" dt="2026-05-27T22:33:14.264" v="6551" actId="1076"/>
          <ac:grpSpMkLst>
            <pc:docMk/>
            <pc:sldMk cId="3191523674" sldId="283"/>
            <ac:grpSpMk id="50" creationId="{B4A985D2-C71A-12D4-39DB-06A3D05384F1}"/>
          </ac:grpSpMkLst>
        </pc:grpChg>
        <pc:grpChg chg="mod">
          <ac:chgData name="Sievert, Lara S" userId="93af6687-5624-4657-9d1b-50551c919b64" providerId="ADAL" clId="{0E16148C-3331-48CD-864F-C88C2744591F}" dt="2026-05-27T13:06:32.135" v="3584" actId="1076"/>
          <ac:grpSpMkLst>
            <pc:docMk/>
            <pc:sldMk cId="3191523674" sldId="283"/>
            <ac:grpSpMk id="77" creationId="{F27D0802-C600-1D8A-E6AD-9D5C65F2F226}"/>
          </ac:grpSpMkLst>
        </pc:grpChg>
        <pc:cxnChg chg="mod">
          <ac:chgData name="Sievert, Lara S" userId="93af6687-5624-4657-9d1b-50551c919b64" providerId="ADAL" clId="{0E16148C-3331-48CD-864F-C88C2744591F}" dt="2026-05-27T12:44:40.336" v="3067"/>
          <ac:cxnSpMkLst>
            <pc:docMk/>
            <pc:sldMk cId="3191523674" sldId="283"/>
            <ac:cxnSpMk id="3" creationId="{5BE5F0FF-A052-303F-1698-4CB592AA3DCF}"/>
          </ac:cxnSpMkLst>
        </pc:cxnChg>
        <pc:cxnChg chg="del">
          <ac:chgData name="Sievert, Lara S" userId="93af6687-5624-4657-9d1b-50551c919b64" providerId="ADAL" clId="{0E16148C-3331-48CD-864F-C88C2744591F}" dt="2026-05-27T12:56:01.773" v="3303" actId="478"/>
          <ac:cxnSpMkLst>
            <pc:docMk/>
            <pc:sldMk cId="3191523674" sldId="283"/>
            <ac:cxnSpMk id="12" creationId="{566779F2-E83E-42A3-5E81-333DC097DFE3}"/>
          </ac:cxnSpMkLst>
        </pc:cxnChg>
        <pc:cxnChg chg="add del mod">
          <ac:chgData name="Sievert, Lara S" userId="93af6687-5624-4657-9d1b-50551c919b64" providerId="ADAL" clId="{0E16148C-3331-48CD-864F-C88C2744591F}" dt="2026-05-27T13:02:43.179" v="3540" actId="478"/>
          <ac:cxnSpMkLst>
            <pc:docMk/>
            <pc:sldMk cId="3191523674" sldId="283"/>
            <ac:cxnSpMk id="13" creationId="{D4EC737E-1DFC-D6F8-6372-43C55AD0B382}"/>
          </ac:cxnSpMkLst>
        </pc:cxnChg>
        <pc:cxnChg chg="add mod">
          <ac:chgData name="Sievert, Lara S" userId="93af6687-5624-4657-9d1b-50551c919b64" providerId="ADAL" clId="{0E16148C-3331-48CD-864F-C88C2744591F}" dt="2026-05-27T13:06:18.613" v="3581" actId="164"/>
          <ac:cxnSpMkLst>
            <pc:docMk/>
            <pc:sldMk cId="3191523674" sldId="283"/>
            <ac:cxnSpMk id="17" creationId="{903CE21A-72F6-E77C-E79F-494A24D865BC}"/>
          </ac:cxnSpMkLst>
        </pc:cxnChg>
        <pc:cxnChg chg="add mod">
          <ac:chgData name="Sievert, Lara S" userId="93af6687-5624-4657-9d1b-50551c919b64" providerId="ADAL" clId="{0E16148C-3331-48CD-864F-C88C2744591F}" dt="2026-05-27T13:06:18.613" v="3581" actId="164"/>
          <ac:cxnSpMkLst>
            <pc:docMk/>
            <pc:sldMk cId="3191523674" sldId="283"/>
            <ac:cxnSpMk id="18" creationId="{2017F55E-D74E-D1E8-0767-041CBDA3BFC6}"/>
          </ac:cxnSpMkLst>
        </pc:cxnChg>
        <pc:cxnChg chg="add mod">
          <ac:chgData name="Sievert, Lara S" userId="93af6687-5624-4657-9d1b-50551c919b64" providerId="ADAL" clId="{0E16148C-3331-48CD-864F-C88C2744591F}" dt="2026-05-28T06:42:15.152" v="8655" actId="164"/>
          <ac:cxnSpMkLst>
            <pc:docMk/>
            <pc:sldMk cId="3191523674" sldId="283"/>
            <ac:cxnSpMk id="20" creationId="{49242D3E-8E92-6009-1B34-8A193F0B05C8}"/>
          </ac:cxnSpMkLst>
        </pc:cxnChg>
        <pc:cxnChg chg="add mod">
          <ac:chgData name="Sievert, Lara S" userId="93af6687-5624-4657-9d1b-50551c919b64" providerId="ADAL" clId="{0E16148C-3331-48CD-864F-C88C2744591F}" dt="2026-05-27T13:06:18.613" v="3581" actId="164"/>
          <ac:cxnSpMkLst>
            <pc:docMk/>
            <pc:sldMk cId="3191523674" sldId="283"/>
            <ac:cxnSpMk id="22" creationId="{AC93319A-6E5C-57E0-D46D-163CB9D04660}"/>
          </ac:cxnSpMkLst>
        </pc:cxnChg>
        <pc:cxnChg chg="add mod">
          <ac:chgData name="Sievert, Lara S" userId="93af6687-5624-4657-9d1b-50551c919b64" providerId="ADAL" clId="{0E16148C-3331-48CD-864F-C88C2744591F}" dt="2026-05-28T06:42:15.152" v="8655" actId="164"/>
          <ac:cxnSpMkLst>
            <pc:docMk/>
            <pc:sldMk cId="3191523674" sldId="283"/>
            <ac:cxnSpMk id="23" creationId="{5960C66E-C41F-7C95-DD7B-BCEA31DBD697}"/>
          </ac:cxnSpMkLst>
        </pc:cxnChg>
        <pc:cxnChg chg="add mod">
          <ac:chgData name="Sievert, Lara S" userId="93af6687-5624-4657-9d1b-50551c919b64" providerId="ADAL" clId="{0E16148C-3331-48CD-864F-C88C2744591F}" dt="2026-05-27T13:06:18.613" v="3581" actId="164"/>
          <ac:cxnSpMkLst>
            <pc:docMk/>
            <pc:sldMk cId="3191523674" sldId="283"/>
            <ac:cxnSpMk id="25" creationId="{2B12FE81-CAB7-4569-3A3E-B4435FEE3663}"/>
          </ac:cxnSpMkLst>
        </pc:cxnChg>
        <pc:cxnChg chg="del mod">
          <ac:chgData name="Sievert, Lara S" userId="93af6687-5624-4657-9d1b-50551c919b64" providerId="ADAL" clId="{0E16148C-3331-48CD-864F-C88C2744591F}" dt="2026-05-27T12:56:05.105" v="3304" actId="478"/>
          <ac:cxnSpMkLst>
            <pc:docMk/>
            <pc:sldMk cId="3191523674" sldId="283"/>
            <ac:cxnSpMk id="26" creationId="{A3D694C3-7C9C-9202-1E3E-AC50E1EFCEB9}"/>
          </ac:cxnSpMkLst>
        </pc:cxnChg>
        <pc:cxnChg chg="add mod">
          <ac:chgData name="Sievert, Lara S" userId="93af6687-5624-4657-9d1b-50551c919b64" providerId="ADAL" clId="{0E16148C-3331-48CD-864F-C88C2744591F}" dt="2026-05-28T06:42:15.152" v="8655" actId="164"/>
          <ac:cxnSpMkLst>
            <pc:docMk/>
            <pc:sldMk cId="3191523674" sldId="283"/>
            <ac:cxnSpMk id="28" creationId="{5FE7E4E6-FBCD-9B87-2925-A16FE6A6813C}"/>
          </ac:cxnSpMkLst>
        </pc:cxnChg>
      </pc:sldChg>
      <pc:sldChg chg="modSp add mod ord">
        <pc:chgData name="Sievert, Lara S" userId="93af6687-5624-4657-9d1b-50551c919b64" providerId="ADAL" clId="{0E16148C-3331-48CD-864F-C88C2744591F}" dt="2026-05-27T13:09:13.262" v="3656" actId="20577"/>
        <pc:sldMkLst>
          <pc:docMk/>
          <pc:sldMk cId="1664133383" sldId="284"/>
        </pc:sldMkLst>
        <pc:spChg chg="mod">
          <ac:chgData name="Sievert, Lara S" userId="93af6687-5624-4657-9d1b-50551c919b64" providerId="ADAL" clId="{0E16148C-3331-48CD-864F-C88C2744591F}" dt="2026-05-27T13:09:13.262" v="3656" actId="20577"/>
          <ac:spMkLst>
            <pc:docMk/>
            <pc:sldMk cId="1664133383" sldId="284"/>
            <ac:spMk id="3" creationId="{B42AB837-28F0-E4DD-DFCF-D125A2E777B9}"/>
          </ac:spMkLst>
        </pc:spChg>
      </pc:sldChg>
      <pc:sldChg chg="addSp delSp modSp new mod">
        <pc:chgData name="Sievert, Lara S" userId="93af6687-5624-4657-9d1b-50551c919b64" providerId="ADAL" clId="{0E16148C-3331-48CD-864F-C88C2744591F}" dt="2026-05-27T21:38:05.406" v="5013" actId="1076"/>
        <pc:sldMkLst>
          <pc:docMk/>
          <pc:sldMk cId="2077233477" sldId="285"/>
        </pc:sldMkLst>
        <pc:spChg chg="add mod">
          <ac:chgData name="Sievert, Lara S" userId="93af6687-5624-4657-9d1b-50551c919b64" providerId="ADAL" clId="{0E16148C-3331-48CD-864F-C88C2744591F}" dt="2026-05-27T20:18:18.236" v="3958" actId="1076"/>
          <ac:spMkLst>
            <pc:docMk/>
            <pc:sldMk cId="2077233477" sldId="285"/>
            <ac:spMk id="2" creationId="{DC117C5C-812F-EB58-160B-C71E9BE3BEF6}"/>
          </ac:spMkLst>
        </pc:spChg>
        <pc:spChg chg="mod">
          <ac:chgData name="Sievert, Lara S" userId="93af6687-5624-4657-9d1b-50551c919b64" providerId="ADAL" clId="{0E16148C-3331-48CD-864F-C88C2744591F}" dt="2026-05-27T20:16:23.671" v="3925"/>
          <ac:spMkLst>
            <pc:docMk/>
            <pc:sldMk cId="2077233477" sldId="285"/>
            <ac:spMk id="6" creationId="{EE064EE9-D9FC-5325-0BC0-D4539FEA8949}"/>
          </ac:spMkLst>
        </pc:spChg>
        <pc:spChg chg="add mod">
          <ac:chgData name="Sievert, Lara S" userId="93af6687-5624-4657-9d1b-50551c919b64" providerId="ADAL" clId="{0E16148C-3331-48CD-864F-C88C2744591F}" dt="2026-05-27T20:19:32.344" v="3963" actId="1076"/>
          <ac:spMkLst>
            <pc:docMk/>
            <pc:sldMk cId="2077233477" sldId="285"/>
            <ac:spMk id="7" creationId="{65AE064E-9B4B-A871-1EED-50DBA3675932}"/>
          </ac:spMkLst>
        </pc:spChg>
        <pc:spChg chg="add mod">
          <ac:chgData name="Sievert, Lara S" userId="93af6687-5624-4657-9d1b-50551c919b64" providerId="ADAL" clId="{0E16148C-3331-48CD-864F-C88C2744591F}" dt="2026-05-27T20:20:00.255" v="3968" actId="1076"/>
          <ac:spMkLst>
            <pc:docMk/>
            <pc:sldMk cId="2077233477" sldId="285"/>
            <ac:spMk id="8" creationId="{85122121-92CD-C259-9314-50F57106681C}"/>
          </ac:spMkLst>
        </pc:spChg>
        <pc:spChg chg="add mod">
          <ac:chgData name="Sievert, Lara S" userId="93af6687-5624-4657-9d1b-50551c919b64" providerId="ADAL" clId="{0E16148C-3331-48CD-864F-C88C2744591F}" dt="2026-05-27T20:19:56.714" v="3967" actId="1076"/>
          <ac:spMkLst>
            <pc:docMk/>
            <pc:sldMk cId="2077233477" sldId="285"/>
            <ac:spMk id="9" creationId="{85651FB9-ABD2-98CD-0B2D-6B27B59403A2}"/>
          </ac:spMkLst>
        </pc:spChg>
        <pc:spChg chg="add mod">
          <ac:chgData name="Sievert, Lara S" userId="93af6687-5624-4657-9d1b-50551c919b64" providerId="ADAL" clId="{0E16148C-3331-48CD-864F-C88C2744591F}" dt="2026-05-27T20:20:07.916" v="3969" actId="1076"/>
          <ac:spMkLst>
            <pc:docMk/>
            <pc:sldMk cId="2077233477" sldId="285"/>
            <ac:spMk id="10" creationId="{B2619353-6CC0-69E2-A69E-AAEBDD54AB12}"/>
          </ac:spMkLst>
        </pc:spChg>
        <pc:grpChg chg="add mod">
          <ac:chgData name="Sievert, Lara S" userId="93af6687-5624-4657-9d1b-50551c919b64" providerId="ADAL" clId="{0E16148C-3331-48CD-864F-C88C2744591F}" dt="2026-05-27T20:16:23.671" v="3925"/>
          <ac:grpSpMkLst>
            <pc:docMk/>
            <pc:sldMk cId="2077233477" sldId="285"/>
            <ac:grpSpMk id="3" creationId="{8A141B48-1DF8-C213-3F53-51A6836B3D01}"/>
          </ac:grpSpMkLst>
        </pc:grpChg>
        <pc:picChg chg="add del mod">
          <ac:chgData name="Sievert, Lara S" userId="93af6687-5624-4657-9d1b-50551c919b64" providerId="ADAL" clId="{0E16148C-3331-48CD-864F-C88C2744591F}" dt="2026-05-27T21:37:35.604" v="5009" actId="21"/>
          <ac:picMkLst>
            <pc:docMk/>
            <pc:sldMk cId="2077233477" sldId="285"/>
            <ac:picMk id="5" creationId="{FA94A099-AEEA-3819-AD1A-22AE4613FE83}"/>
          </ac:picMkLst>
        </pc:picChg>
        <pc:picChg chg="add mod">
          <ac:chgData name="Sievert, Lara S" userId="93af6687-5624-4657-9d1b-50551c919b64" providerId="ADAL" clId="{0E16148C-3331-48CD-864F-C88C2744591F}" dt="2026-05-27T21:38:05.406" v="5013" actId="1076"/>
          <ac:picMkLst>
            <pc:docMk/>
            <pc:sldMk cId="2077233477" sldId="285"/>
            <ac:picMk id="12" creationId="{C6AA357D-5F78-3F57-0116-6171DADEEE1D}"/>
          </ac:picMkLst>
        </pc:picChg>
        <pc:cxnChg chg="mod">
          <ac:chgData name="Sievert, Lara S" userId="93af6687-5624-4657-9d1b-50551c919b64" providerId="ADAL" clId="{0E16148C-3331-48CD-864F-C88C2744591F}" dt="2026-05-27T20:16:23.671" v="3925"/>
          <ac:cxnSpMkLst>
            <pc:docMk/>
            <pc:sldMk cId="2077233477" sldId="285"/>
            <ac:cxnSpMk id="4" creationId="{3417B2EF-79A3-86AF-9748-CDD513455647}"/>
          </ac:cxnSpMkLst>
        </pc:cxnChg>
      </pc:sldChg>
      <pc:sldChg chg="addSp delSp modSp new mod addAnim delAnim modAnim">
        <pc:chgData name="Sievert, Lara S" userId="93af6687-5624-4657-9d1b-50551c919b64" providerId="ADAL" clId="{0E16148C-3331-48CD-864F-C88C2744591F}" dt="2026-05-28T06:17:30.707" v="7867"/>
        <pc:sldMkLst>
          <pc:docMk/>
          <pc:sldMk cId="2941139226" sldId="286"/>
        </pc:sldMkLst>
        <pc:spChg chg="mod">
          <ac:chgData name="Sievert, Lara S" userId="93af6687-5624-4657-9d1b-50551c919b64" providerId="ADAL" clId="{0E16148C-3331-48CD-864F-C88C2744591F}" dt="2026-05-27T20:34:24.999" v="4335" actId="14100"/>
          <ac:spMkLst>
            <pc:docMk/>
            <pc:sldMk cId="2941139226" sldId="286"/>
            <ac:spMk id="4" creationId="{2B8EEEA9-6143-08D0-79D1-71A2FD90A6A7}"/>
          </ac:spMkLst>
        </pc:spChg>
        <pc:spChg chg="add mod">
          <ac:chgData name="Sievert, Lara S" userId="93af6687-5624-4657-9d1b-50551c919b64" providerId="ADAL" clId="{0E16148C-3331-48CD-864F-C88C2744591F}" dt="2026-05-27T22:15:00.901" v="6462" actId="1076"/>
          <ac:spMkLst>
            <pc:docMk/>
            <pc:sldMk cId="2941139226" sldId="286"/>
            <ac:spMk id="6" creationId="{B2831D6D-2714-3DC4-E996-3BDFCA2097E8}"/>
          </ac:spMkLst>
        </pc:spChg>
        <pc:spChg chg="add mod">
          <ac:chgData name="Sievert, Lara S" userId="93af6687-5624-4657-9d1b-50551c919b64" providerId="ADAL" clId="{0E16148C-3331-48CD-864F-C88C2744591F}" dt="2026-05-27T22:15:07.675" v="6464" actId="1076"/>
          <ac:spMkLst>
            <pc:docMk/>
            <pc:sldMk cId="2941139226" sldId="286"/>
            <ac:spMk id="7" creationId="{C13D7A94-274E-F81A-FCB8-2F0E4DCA3997}"/>
          </ac:spMkLst>
        </pc:spChg>
        <pc:spChg chg="add mod">
          <ac:chgData name="Sievert, Lara S" userId="93af6687-5624-4657-9d1b-50551c919b64" providerId="ADAL" clId="{0E16148C-3331-48CD-864F-C88C2744591F}" dt="2026-05-27T23:09:17.981" v="7815" actId="1076"/>
          <ac:spMkLst>
            <pc:docMk/>
            <pc:sldMk cId="2941139226" sldId="286"/>
            <ac:spMk id="8" creationId="{CBEC6C90-2298-CBD0-0C63-3A1F318C68FB}"/>
          </ac:spMkLst>
        </pc:spChg>
        <pc:spChg chg="add mod">
          <ac:chgData name="Sievert, Lara S" userId="93af6687-5624-4657-9d1b-50551c919b64" providerId="ADAL" clId="{0E16148C-3331-48CD-864F-C88C2744591F}" dt="2026-05-27T20:58:08.688" v="4716" actId="1076"/>
          <ac:spMkLst>
            <pc:docMk/>
            <pc:sldMk cId="2941139226" sldId="286"/>
            <ac:spMk id="13" creationId="{9DEBABAE-190A-E81E-10C3-AF0FBBCD2B2E}"/>
          </ac:spMkLst>
        </pc:spChg>
        <pc:spChg chg="add mod">
          <ac:chgData name="Sievert, Lara S" userId="93af6687-5624-4657-9d1b-50551c919b64" providerId="ADAL" clId="{0E16148C-3331-48CD-864F-C88C2744591F}" dt="2026-05-27T22:15:17.234" v="6467" actId="1076"/>
          <ac:spMkLst>
            <pc:docMk/>
            <pc:sldMk cId="2941139226" sldId="286"/>
            <ac:spMk id="14" creationId="{8BA37D19-D644-BD3F-54D3-038BF9307ADC}"/>
          </ac:spMkLst>
        </pc:spChg>
        <pc:grpChg chg="add mod">
          <ac:chgData name="Sievert, Lara S" userId="93af6687-5624-4657-9d1b-50551c919b64" providerId="ADAL" clId="{0E16148C-3331-48CD-864F-C88C2744591F}" dt="2026-05-27T20:34:03.414" v="4290"/>
          <ac:grpSpMkLst>
            <pc:docMk/>
            <pc:sldMk cId="2941139226" sldId="286"/>
            <ac:grpSpMk id="2" creationId="{BECC07FD-E39C-7B13-CADB-CA9344618268}"/>
          </ac:grpSpMkLst>
        </pc:grpChg>
        <pc:picChg chg="add mod">
          <ac:chgData name="Sievert, Lara S" userId="93af6687-5624-4657-9d1b-50551c919b64" providerId="ADAL" clId="{0E16148C-3331-48CD-864F-C88C2744591F}" dt="2026-05-27T23:09:14.772" v="7814" actId="1076"/>
          <ac:picMkLst>
            <pc:docMk/>
            <pc:sldMk cId="2941139226" sldId="286"/>
            <ac:picMk id="5" creationId="{A26C8641-F95C-9603-DD6F-B830D5791E42}"/>
          </ac:picMkLst>
        </pc:picChg>
        <pc:picChg chg="add mod">
          <ac:chgData name="Sievert, Lara S" userId="93af6687-5624-4657-9d1b-50551c919b64" providerId="ADAL" clId="{0E16148C-3331-48CD-864F-C88C2744591F}" dt="2026-05-27T22:15:12.361" v="6466" actId="1076"/>
          <ac:picMkLst>
            <pc:docMk/>
            <pc:sldMk cId="2941139226" sldId="286"/>
            <ac:picMk id="10" creationId="{F207840A-9EC2-60F7-56A7-583C504C865C}"/>
          </ac:picMkLst>
        </pc:picChg>
        <pc:picChg chg="add del mod">
          <ac:chgData name="Sievert, Lara S" userId="93af6687-5624-4657-9d1b-50551c919b64" providerId="ADAL" clId="{0E16148C-3331-48CD-864F-C88C2744591F}" dt="2026-05-27T20:56:03.784" v="4689" actId="21"/>
          <ac:picMkLst>
            <pc:docMk/>
            <pc:sldMk cId="2941139226" sldId="286"/>
            <ac:picMk id="11" creationId="{8E8562CA-A6C7-F23B-9C6E-155F765E039B}"/>
          </ac:picMkLst>
        </pc:picChg>
        <pc:picChg chg="add mod">
          <ac:chgData name="Sievert, Lara S" userId="93af6687-5624-4657-9d1b-50551c919b64" providerId="ADAL" clId="{0E16148C-3331-48CD-864F-C88C2744591F}" dt="2026-05-27T23:09:04.370" v="7810" actId="1076"/>
          <ac:picMkLst>
            <pc:docMk/>
            <pc:sldMk cId="2941139226" sldId="286"/>
            <ac:picMk id="12" creationId="{8E8562CA-A6C7-F23B-9C6E-155F765E039B}"/>
          </ac:picMkLst>
        </pc:picChg>
        <pc:cxnChg chg="mod">
          <ac:chgData name="Sievert, Lara S" userId="93af6687-5624-4657-9d1b-50551c919b64" providerId="ADAL" clId="{0E16148C-3331-48CD-864F-C88C2744591F}" dt="2026-05-27T20:34:03.414" v="4290"/>
          <ac:cxnSpMkLst>
            <pc:docMk/>
            <pc:sldMk cId="2941139226" sldId="286"/>
            <ac:cxnSpMk id="3" creationId="{FE2268DA-35F7-068F-611F-8CF604DB7C1D}"/>
          </ac:cxnSpMkLst>
        </pc:cxnChg>
      </pc:sldChg>
      <pc:sldChg chg="modSp add mod ord">
        <pc:chgData name="Sievert, Lara S" userId="93af6687-5624-4657-9d1b-50551c919b64" providerId="ADAL" clId="{0E16148C-3331-48CD-864F-C88C2744591F}" dt="2026-05-27T21:01:09.957" v="4839" actId="20577"/>
        <pc:sldMkLst>
          <pc:docMk/>
          <pc:sldMk cId="3112805286" sldId="287"/>
        </pc:sldMkLst>
        <pc:spChg chg="mod">
          <ac:chgData name="Sievert, Lara S" userId="93af6687-5624-4657-9d1b-50551c919b64" providerId="ADAL" clId="{0E16148C-3331-48CD-864F-C88C2744591F}" dt="2026-05-27T21:01:09.957" v="4839" actId="20577"/>
          <ac:spMkLst>
            <pc:docMk/>
            <pc:sldMk cId="3112805286" sldId="287"/>
            <ac:spMk id="3" creationId="{A61D11FD-2F7D-99E1-4B43-C3F2A9DFF60C}"/>
          </ac:spMkLst>
        </pc:spChg>
      </pc:sldChg>
      <pc:sldChg chg="modSp add mod ord">
        <pc:chgData name="Sievert, Lara S" userId="93af6687-5624-4657-9d1b-50551c919b64" providerId="ADAL" clId="{0E16148C-3331-48CD-864F-C88C2744591F}" dt="2026-05-27T20:35:35.093" v="4372" actId="20577"/>
        <pc:sldMkLst>
          <pc:docMk/>
          <pc:sldMk cId="967487956" sldId="288"/>
        </pc:sldMkLst>
        <pc:spChg chg="mod">
          <ac:chgData name="Sievert, Lara S" userId="93af6687-5624-4657-9d1b-50551c919b64" providerId="ADAL" clId="{0E16148C-3331-48CD-864F-C88C2744591F}" dt="2026-05-27T20:35:35.093" v="4372" actId="20577"/>
          <ac:spMkLst>
            <pc:docMk/>
            <pc:sldMk cId="967487956" sldId="288"/>
            <ac:spMk id="3" creationId="{7595592C-626E-D1BF-6C64-38894334BBCC}"/>
          </ac:spMkLst>
        </pc:spChg>
      </pc:sldChg>
      <pc:sldChg chg="addSp modSp new mod">
        <pc:chgData name="Sievert, Lara S" userId="93af6687-5624-4657-9d1b-50551c919b64" providerId="ADAL" clId="{0E16148C-3331-48CD-864F-C88C2744591F}" dt="2026-05-27T21:03:17.714" v="4919" actId="1076"/>
        <pc:sldMkLst>
          <pc:docMk/>
          <pc:sldMk cId="2672177273" sldId="289"/>
        </pc:sldMkLst>
        <pc:spChg chg="add mod">
          <ac:chgData name="Sievert, Lara S" userId="93af6687-5624-4657-9d1b-50551c919b64" providerId="ADAL" clId="{0E16148C-3331-48CD-864F-C88C2744591F}" dt="2026-05-27T21:03:17.714" v="4919" actId="1076"/>
          <ac:spMkLst>
            <pc:docMk/>
            <pc:sldMk cId="2672177273" sldId="289"/>
            <ac:spMk id="2" creationId="{5C866766-C3AE-3225-5AEB-14751D0F4188}"/>
          </ac:spMkLst>
        </pc:spChg>
        <pc:grpChg chg="add mod">
          <ac:chgData name="Sievert, Lara S" userId="93af6687-5624-4657-9d1b-50551c919b64" providerId="ADAL" clId="{0E16148C-3331-48CD-864F-C88C2744591F}" dt="2026-05-27T21:02:59.427" v="4880" actId="1076"/>
          <ac:grpSpMkLst>
            <pc:docMk/>
            <pc:sldMk cId="2672177273" sldId="289"/>
            <ac:grpSpMk id="4" creationId="{ACDBE486-FD19-8501-6356-FB34115EFF58}"/>
          </ac:grpSpMkLst>
        </pc:grpChg>
        <pc:picChg chg="mod">
          <ac:chgData name="Sievert, Lara S" userId="93af6687-5624-4657-9d1b-50551c919b64" providerId="ADAL" clId="{0E16148C-3331-48CD-864F-C88C2744591F}" dt="2026-05-27T21:02:51.635" v="4879"/>
          <ac:picMkLst>
            <pc:docMk/>
            <pc:sldMk cId="2672177273" sldId="289"/>
            <ac:picMk id="5" creationId="{14BB578C-C216-A3DE-9711-0BE7371CD43C}"/>
          </ac:picMkLst>
        </pc:picChg>
        <pc:picChg chg="mod">
          <ac:chgData name="Sievert, Lara S" userId="93af6687-5624-4657-9d1b-50551c919b64" providerId="ADAL" clId="{0E16148C-3331-48CD-864F-C88C2744591F}" dt="2026-05-27T21:02:51.635" v="4879"/>
          <ac:picMkLst>
            <pc:docMk/>
            <pc:sldMk cId="2672177273" sldId="289"/>
            <ac:picMk id="6" creationId="{568BC28B-A0F2-704B-2C39-34D25CB3B71D}"/>
          </ac:picMkLst>
        </pc:picChg>
      </pc:sldChg>
      <pc:sldChg chg="addSp delSp modSp new mod">
        <pc:chgData name="Sievert, Lara S" userId="93af6687-5624-4657-9d1b-50551c919b64" providerId="ADAL" clId="{0E16148C-3331-48CD-864F-C88C2744591F}" dt="2026-05-28T08:36:27.652" v="8780" actId="1076"/>
        <pc:sldMkLst>
          <pc:docMk/>
          <pc:sldMk cId="289160456" sldId="290"/>
        </pc:sldMkLst>
        <pc:spChg chg="add del mod">
          <ac:chgData name="Sievert, Lara S" userId="93af6687-5624-4657-9d1b-50551c919b64" providerId="ADAL" clId="{0E16148C-3331-48CD-864F-C88C2744591F}" dt="2026-05-28T07:03:39.276" v="8657" actId="478"/>
          <ac:spMkLst>
            <pc:docMk/>
            <pc:sldMk cId="289160456" sldId="290"/>
            <ac:spMk id="2" creationId="{301237D4-9245-BAA4-B29B-18EEB77A56AD}"/>
          </ac:spMkLst>
        </pc:spChg>
        <pc:spChg chg="mod">
          <ac:chgData name="Sievert, Lara S" userId="93af6687-5624-4657-9d1b-50551c919b64" providerId="ADAL" clId="{0E16148C-3331-48CD-864F-C88C2744591F}" dt="2026-05-28T07:29:01.024" v="8664"/>
          <ac:spMkLst>
            <pc:docMk/>
            <pc:sldMk cId="289160456" sldId="290"/>
            <ac:spMk id="6" creationId="{C6BA7BC0-10D7-CAF2-47FA-90CFCCB4E6F4}"/>
          </ac:spMkLst>
        </pc:spChg>
        <pc:spChg chg="add mod">
          <ac:chgData name="Sievert, Lara S" userId="93af6687-5624-4657-9d1b-50551c919b64" providerId="ADAL" clId="{0E16148C-3331-48CD-864F-C88C2744591F}" dt="2026-05-28T08:36:00.195" v="8778" actId="1076"/>
          <ac:spMkLst>
            <pc:docMk/>
            <pc:sldMk cId="289160456" sldId="290"/>
            <ac:spMk id="9" creationId="{274D4E04-22F9-2807-A716-D03877A5E4DF}"/>
          </ac:spMkLst>
        </pc:spChg>
        <pc:spChg chg="add mod">
          <ac:chgData name="Sievert, Lara S" userId="93af6687-5624-4657-9d1b-50551c919b64" providerId="ADAL" clId="{0E16148C-3331-48CD-864F-C88C2744591F}" dt="2026-05-28T08:36:27.652" v="8780" actId="1076"/>
          <ac:spMkLst>
            <pc:docMk/>
            <pc:sldMk cId="289160456" sldId="290"/>
            <ac:spMk id="10" creationId="{B705C7D1-06F9-BB83-DE5E-C6E7EBBEA7BD}"/>
          </ac:spMkLst>
        </pc:spChg>
        <pc:grpChg chg="add mod">
          <ac:chgData name="Sievert, Lara S" userId="93af6687-5624-4657-9d1b-50551c919b64" providerId="ADAL" clId="{0E16148C-3331-48CD-864F-C88C2744591F}" dt="2026-05-28T07:29:01.024" v="8664"/>
          <ac:grpSpMkLst>
            <pc:docMk/>
            <pc:sldMk cId="289160456" sldId="290"/>
            <ac:grpSpMk id="4" creationId="{71B8D441-F75B-F5B6-A4AF-BAEE146434B5}"/>
          </ac:grpSpMkLst>
        </pc:grpChg>
        <pc:picChg chg="add mod">
          <ac:chgData name="Sievert, Lara S" userId="93af6687-5624-4657-9d1b-50551c919b64" providerId="ADAL" clId="{0E16148C-3331-48CD-864F-C88C2744591F}" dt="2026-05-28T08:35:57.609" v="8777" actId="1076"/>
          <ac:picMkLst>
            <pc:docMk/>
            <pc:sldMk cId="289160456" sldId="290"/>
            <ac:picMk id="7" creationId="{67F4A357-CE52-6EF6-86B8-4270187A3786}"/>
          </ac:picMkLst>
        </pc:picChg>
        <pc:cxnChg chg="add mod">
          <ac:chgData name="Sievert, Lara S" userId="93af6687-5624-4657-9d1b-50551c919b64" providerId="ADAL" clId="{0E16148C-3331-48CD-864F-C88C2744591F}" dt="2026-05-28T07:28:39.351" v="8662"/>
          <ac:cxnSpMkLst>
            <pc:docMk/>
            <pc:sldMk cId="289160456" sldId="290"/>
            <ac:cxnSpMk id="2" creationId="{0B9828E2-ADA4-C43F-16F5-30FF62C1BCD3}"/>
          </ac:cxnSpMkLst>
        </pc:cxnChg>
        <pc:cxnChg chg="add mod">
          <ac:chgData name="Sievert, Lara S" userId="93af6687-5624-4657-9d1b-50551c919b64" providerId="ADAL" clId="{0E16148C-3331-48CD-864F-C88C2744591F}" dt="2026-05-28T07:28:45.719" v="8663"/>
          <ac:cxnSpMkLst>
            <pc:docMk/>
            <pc:sldMk cId="289160456" sldId="290"/>
            <ac:cxnSpMk id="3" creationId="{7A6168A9-850E-1C90-7997-8B397FF5D360}"/>
          </ac:cxnSpMkLst>
        </pc:cxnChg>
        <pc:cxnChg chg="mod">
          <ac:chgData name="Sievert, Lara S" userId="93af6687-5624-4657-9d1b-50551c919b64" providerId="ADAL" clId="{0E16148C-3331-48CD-864F-C88C2744591F}" dt="2026-05-28T07:29:01.024" v="8664"/>
          <ac:cxnSpMkLst>
            <pc:docMk/>
            <pc:sldMk cId="289160456" sldId="290"/>
            <ac:cxnSpMk id="5" creationId="{2756AB3D-8405-7471-E171-1F71E099B282}"/>
          </ac:cxnSpMkLst>
        </pc:cxnChg>
      </pc:sldChg>
      <pc:sldChg chg="addSp modSp add mod ord modAnim">
        <pc:chgData name="Sievert, Lara S" userId="93af6687-5624-4657-9d1b-50551c919b64" providerId="ADAL" clId="{0E16148C-3331-48CD-864F-C88C2744591F}" dt="2026-05-28T06:18:06.883" v="7873"/>
        <pc:sldMkLst>
          <pc:docMk/>
          <pc:sldMk cId="4271151915" sldId="291"/>
        </pc:sldMkLst>
        <pc:spChg chg="add mod">
          <ac:chgData name="Sievert, Lara S" userId="93af6687-5624-4657-9d1b-50551c919b64" providerId="ADAL" clId="{0E16148C-3331-48CD-864F-C88C2744591F}" dt="2026-05-27T21:56:32.351" v="6068" actId="14100"/>
          <ac:spMkLst>
            <pc:docMk/>
            <pc:sldMk cId="4271151915" sldId="291"/>
            <ac:spMk id="2" creationId="{DC6A7F12-6D01-B1F1-5BCD-CFD4C4983C97}"/>
          </ac:spMkLst>
        </pc:spChg>
        <pc:spChg chg="mod">
          <ac:chgData name="Sievert, Lara S" userId="93af6687-5624-4657-9d1b-50551c919b64" providerId="ADAL" clId="{0E16148C-3331-48CD-864F-C88C2744591F}" dt="2026-05-27T22:01:04.911" v="6230" actId="20577"/>
          <ac:spMkLst>
            <pc:docMk/>
            <pc:sldMk cId="4271151915" sldId="291"/>
            <ac:spMk id="3" creationId="{1DED5B08-278E-7B06-DFF7-67EEBA7CE270}"/>
          </ac:spMkLst>
        </pc:spChg>
        <pc:spChg chg="add mod">
          <ac:chgData name="Sievert, Lara S" userId="93af6687-5624-4657-9d1b-50551c919b64" providerId="ADAL" clId="{0E16148C-3331-48CD-864F-C88C2744591F}" dt="2026-05-27T21:56:45.413" v="6071" actId="14100"/>
          <ac:spMkLst>
            <pc:docMk/>
            <pc:sldMk cId="4271151915" sldId="291"/>
            <ac:spMk id="4" creationId="{AA8E3995-DDA8-3F98-615F-4FEEC6F8E162}"/>
          </ac:spMkLst>
        </pc:spChg>
      </pc:sldChg>
      <pc:sldChg chg="addSp modSp new mod">
        <pc:chgData name="Sievert, Lara S" userId="93af6687-5624-4657-9d1b-50551c919b64" providerId="ADAL" clId="{0E16148C-3331-48CD-864F-C88C2744591F}" dt="2026-05-27T21:45:16.461" v="5070" actId="20577"/>
        <pc:sldMkLst>
          <pc:docMk/>
          <pc:sldMk cId="1901309584" sldId="292"/>
        </pc:sldMkLst>
        <pc:spChg chg="add mod">
          <ac:chgData name="Sievert, Lara S" userId="93af6687-5624-4657-9d1b-50551c919b64" providerId="ADAL" clId="{0E16148C-3331-48CD-864F-C88C2744591F}" dt="2026-05-27T21:45:16.461" v="5070" actId="20577"/>
          <ac:spMkLst>
            <pc:docMk/>
            <pc:sldMk cId="1901309584" sldId="292"/>
            <ac:spMk id="3" creationId="{5A3DFB3E-18EA-9351-FBF2-BA75F210E55A}"/>
          </ac:spMkLst>
        </pc:spChg>
        <pc:picChg chg="add mod">
          <ac:chgData name="Sievert, Lara S" userId="93af6687-5624-4657-9d1b-50551c919b64" providerId="ADAL" clId="{0E16148C-3331-48CD-864F-C88C2744591F}" dt="2026-05-27T21:38:27.184" v="5040" actId="1076"/>
          <ac:picMkLst>
            <pc:docMk/>
            <pc:sldMk cId="1901309584" sldId="292"/>
            <ac:picMk id="5" creationId="{FA94A099-AEEA-3819-AD1A-22AE4613FE83}"/>
          </ac:picMkLst>
        </pc:picChg>
      </pc:sldChg>
      <pc:sldChg chg="addSp delSp modSp new mod">
        <pc:chgData name="Sievert, Lara S" userId="93af6687-5624-4657-9d1b-50551c919b64" providerId="ADAL" clId="{0E16148C-3331-48CD-864F-C88C2744591F}" dt="2026-05-28T08:12:28.405" v="8671" actId="1076"/>
        <pc:sldMkLst>
          <pc:docMk/>
          <pc:sldMk cId="3653651091" sldId="293"/>
        </pc:sldMkLst>
        <pc:spChg chg="add del mod">
          <ac:chgData name="Sievert, Lara S" userId="93af6687-5624-4657-9d1b-50551c919b64" providerId="ADAL" clId="{0E16148C-3331-48CD-864F-C88C2744591F}" dt="2026-05-27T21:45:23.107" v="5072" actId="478"/>
          <ac:spMkLst>
            <pc:docMk/>
            <pc:sldMk cId="3653651091" sldId="293"/>
            <ac:spMk id="2" creationId="{B5FF269E-B528-41EE-3557-90283E596053}"/>
          </ac:spMkLst>
        </pc:spChg>
        <pc:spChg chg="add mod">
          <ac:chgData name="Sievert, Lara S" userId="93af6687-5624-4657-9d1b-50551c919b64" providerId="ADAL" clId="{0E16148C-3331-48CD-864F-C88C2744591F}" dt="2026-05-27T21:45:08.145" v="5068"/>
          <ac:spMkLst>
            <pc:docMk/>
            <pc:sldMk cId="3653651091" sldId="293"/>
            <ac:spMk id="3" creationId="{1C077D10-B950-A2AD-BC00-B58F30321B0A}"/>
          </ac:spMkLst>
        </pc:spChg>
        <pc:spChg chg="add mod">
          <ac:chgData name="Sievert, Lara S" userId="93af6687-5624-4657-9d1b-50551c919b64" providerId="ADAL" clId="{0E16148C-3331-48CD-864F-C88C2744591F}" dt="2026-05-28T08:12:28.405" v="8671" actId="1076"/>
          <ac:spMkLst>
            <pc:docMk/>
            <pc:sldMk cId="3653651091" sldId="293"/>
            <ac:spMk id="4" creationId="{5AF913F8-2465-26EF-B260-2095AE35F0D5}"/>
          </ac:spMkLst>
        </pc:spChg>
        <pc:picChg chg="add mod">
          <ac:chgData name="Sievert, Lara S" userId="93af6687-5624-4657-9d1b-50551c919b64" providerId="ADAL" clId="{0E16148C-3331-48CD-864F-C88C2744591F}" dt="2026-05-28T08:12:20.930" v="8669" actId="1076"/>
          <ac:picMkLst>
            <pc:docMk/>
            <pc:sldMk cId="3653651091" sldId="293"/>
            <ac:picMk id="3" creationId="{6294E6B3-493F-A90C-21B4-925192B17305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741E88-246A-40AC-8B22-D7DB51874592}" type="datetimeFigureOut">
              <a:rPr lang="en-GB" smtClean="0"/>
              <a:t>28/05/2026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C63D61-7C32-43B4-8915-77BE850B5A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84035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B3744F-F4AF-470E-A6AA-9048BE7FF3B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02280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C63D61-7C32-43B4-8915-77BE850B5A1A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59187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0DC359-17CB-4E38-2C3A-F85C8E0A66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2B92A3-D5E5-15D4-60E1-DADA51760D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B726ED-47E4-1A7B-20E5-5992C8D200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BBC31-7BFD-4C2E-9CBF-08433053EDD2}" type="datetimeFigureOut">
              <a:rPr lang="en-GB" smtClean="0"/>
              <a:t>28/05/2026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7F322C-5DA0-6C66-9C88-951FF718EA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D5FCDC-679E-10FA-4CEF-F09A9216A2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3CAAC-4771-40F0-A3B1-05023EE95E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26948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501ECF-6C44-AF8B-1909-AB17DA3247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294D8C-8A6B-CF68-3DEC-858889587E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74312C-D3D0-BB7E-C8B9-71BA4C9F4D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BBC31-7BFD-4C2E-9CBF-08433053EDD2}" type="datetimeFigureOut">
              <a:rPr lang="en-GB" smtClean="0"/>
              <a:t>28/05/2026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AB6511-2664-24F3-0EF0-97D91FCD42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A50498-902E-F487-2E14-699945087D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3CAAC-4771-40F0-A3B1-05023EE95E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8718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089C8A5-3A33-AFCB-4B75-B409D2CDED9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A22902B-B583-53C2-79B2-78EA53C89B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775AA4-6504-12F8-0A73-0DFA23A05B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BBC31-7BFD-4C2E-9CBF-08433053EDD2}" type="datetimeFigureOut">
              <a:rPr lang="en-GB" smtClean="0"/>
              <a:t>28/05/2026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19800C-F6DB-0AF5-DCC6-6FF2E7DB6F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25522F-3F72-24F8-5DE8-ACCF84EA0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3CAAC-4771-40F0-A3B1-05023EE95E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7814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D693E0-C4B4-BD44-0FAA-80A1607845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90AD27-D8D1-F4F5-EDC0-1D3F8B93FE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D552DC-AB48-7167-3896-005A5D779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BBC31-7BFD-4C2E-9CBF-08433053EDD2}" type="datetimeFigureOut">
              <a:rPr lang="en-GB" smtClean="0"/>
              <a:t>28/05/2026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A5D92E-0817-00BA-BA61-B1EE809BB5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3ADB33-5E94-36ED-1408-B64A5912E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3CAAC-4771-40F0-A3B1-05023EE95E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4974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90F195-74A9-4435-2B1F-A2991CCE0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AEC66B-8DC9-C721-6359-6FC5AEE107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3307D1-5EF5-FC22-4A59-E71C13CA1A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BBC31-7BFD-4C2E-9CBF-08433053EDD2}" type="datetimeFigureOut">
              <a:rPr lang="en-GB" smtClean="0"/>
              <a:t>28/05/2026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487078-1A35-2E51-D871-5B0EEA2BC4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1805B4-3B80-B507-F08D-3B0562728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3CAAC-4771-40F0-A3B1-05023EE95E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4482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7A867C-FEEE-4E68-0E56-79181172F4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C2705A-2196-7B73-B62B-49C9ABED39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E00B70-A233-8D96-2952-E17ADB52CA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0AA369-7FE7-6400-E4D5-6713C21ABF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BBC31-7BFD-4C2E-9CBF-08433053EDD2}" type="datetimeFigureOut">
              <a:rPr lang="en-GB" smtClean="0"/>
              <a:t>28/05/2026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AA64E86-B67D-A391-8D25-B882E79017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5F6E3D-85B3-9B9A-CED5-65AA5B52D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3CAAC-4771-40F0-A3B1-05023EE95E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48291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6B08B5-513E-E9F8-93E3-FE2DC267F6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03EB3E-2485-D807-50A0-29CF7C1F76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8ADB22-B002-1632-656C-084B2952E2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86E7698-B04B-F554-9C1F-B1F1FBD1CDC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F90A0B3-0824-E622-85F3-F45DA603E9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293BB20-B983-841E-AA92-258D819926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BBC31-7BFD-4C2E-9CBF-08433053EDD2}" type="datetimeFigureOut">
              <a:rPr lang="en-GB" smtClean="0"/>
              <a:t>28/05/2026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B8A0130-0C12-C9FF-2928-2C680360B2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14807C5-669C-D42D-8DE6-442FEBBC6C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3CAAC-4771-40F0-A3B1-05023EE95E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38353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1AA6BC-EAEF-EE47-A2B9-46066E117A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A1FD5C-143F-C42C-CDAE-1D7357A3B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BBC31-7BFD-4C2E-9CBF-08433053EDD2}" type="datetimeFigureOut">
              <a:rPr lang="en-GB" smtClean="0"/>
              <a:t>28/05/2026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8EC758D-CDFD-FE60-9A58-35378CA271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EC1AF0-6CD7-A5BA-B70C-A022AC532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3CAAC-4771-40F0-A3B1-05023EE95E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09899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EA8D585-EA21-1DAA-A564-AD2D4AF4F3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BBC31-7BFD-4C2E-9CBF-08433053EDD2}" type="datetimeFigureOut">
              <a:rPr lang="en-GB" smtClean="0"/>
              <a:t>28/05/2026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108444D-EF84-3B56-71EF-22ADF34781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6C6D5B-787A-54E1-BFA0-CF874339DF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3CAAC-4771-40F0-A3B1-05023EE95E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3521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3F0BDB-2232-87A3-F010-420DA6669D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F94CFB-E82A-E0CF-1685-1E6AB695B6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EBC58A-EF03-A691-1E13-FD7DBD9B9A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1BC091-5820-F245-E732-00F885A29B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BBC31-7BFD-4C2E-9CBF-08433053EDD2}" type="datetimeFigureOut">
              <a:rPr lang="en-GB" smtClean="0"/>
              <a:t>28/05/2026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4FCC37-889C-4783-2F11-15F72BDD78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A117C0-9D28-59F7-9E18-EB75CEED4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3CAAC-4771-40F0-A3B1-05023EE95E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40974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E19E0D-536D-D0F5-9E8E-95AC063546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CD37CE4-397F-6121-A0F3-B6CE2D2821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26EA7E-FDCF-DFDF-AF78-77AB48FCE2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1ADAD2-3D46-C3C3-3557-28FC66F5B3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BBC31-7BFD-4C2E-9CBF-08433053EDD2}" type="datetimeFigureOut">
              <a:rPr lang="en-GB" smtClean="0"/>
              <a:t>28/05/2026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82A6F4-1F74-8B88-03F4-ACAD242F5D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EC6DF2-5D58-85EF-B487-D89EBCE974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3CAAC-4771-40F0-A3B1-05023EE95E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87401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B2A516E-A5C8-C1A0-5E46-2EA4ACED57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E62E51-A116-B368-7395-E05D83FA4D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B2604F-ED4F-6C3A-5742-EDEEB80ED6A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07BBC31-7BFD-4C2E-9CBF-08433053EDD2}" type="datetimeFigureOut">
              <a:rPr lang="en-GB" smtClean="0"/>
              <a:t>28/05/2026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97800A-8346-2D8F-CF60-C42B9B3F0F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1E6F4E-C114-845A-B41F-2B5C8C9D19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4B3CAAC-4771-40F0-A3B1-05023EE95E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3884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ID4096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20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0.png"/><Relationship Id="rId5" Type="http://schemas.openxmlformats.org/officeDocument/2006/relationships/image" Target="../media/image190.png"/><Relationship Id="rId4" Type="http://schemas.openxmlformats.org/officeDocument/2006/relationships/image" Target="../media/image18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hyperlink" Target="https://cds.cern.ch/record/1982430/files/431-459%20Herr.pdf" TargetMode="External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5" Type="http://schemas.openxmlformats.org/officeDocument/2006/relationships/image" Target="../media/image34.tmp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614718/contributions/6826563/attachments/3191641/5680420/FCCee_optics_comparison.pdf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home.cern/science/accelerators/future-circular-collider/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cds.cern.ch/record/2928194/files/2505.00273v1.pdf" TargetMode="External"/><Relationship Id="rId4" Type="http://schemas.openxmlformats.org/officeDocument/2006/relationships/image" Target="../media/image6.tmp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m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arxiv.org/pdf/2004.14001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xsuite.github.io/xsuite/docs/physics_manual/physics_man.pdf" TargetMode="Externa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D0249B9-11C4-3A4B-21DC-B40FAC80DB64}"/>
              </a:ext>
            </a:extLst>
          </p:cNvPr>
          <p:cNvSpPr txBox="1"/>
          <p:nvPr/>
        </p:nvSpPr>
        <p:spPr>
          <a:xfrm>
            <a:off x="2744972" y="933488"/>
            <a:ext cx="9447028" cy="4154984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6600" b="1" dirty="0">
                <a:solidFill>
                  <a:schemeClr val="bg1"/>
                </a:solidFill>
              </a:rPr>
              <a:t>Imperfections Model with Corrections and Beam-Beam Effects of the FCC-ee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076FE2E-84CC-9A42-7B30-F1D877D70F49}"/>
              </a:ext>
            </a:extLst>
          </p:cNvPr>
          <p:cNvSpPr txBox="1"/>
          <p:nvPr/>
        </p:nvSpPr>
        <p:spPr>
          <a:xfrm>
            <a:off x="239896" y="4467746"/>
            <a:ext cx="4640448" cy="1754326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</a:rPr>
              <a:t>Lara Sievert</a:t>
            </a:r>
          </a:p>
          <a:p>
            <a:pPr algn="ctr"/>
            <a:endParaRPr lang="en-GB" b="1" dirty="0">
              <a:solidFill>
                <a:schemeClr val="bg1"/>
              </a:solidFill>
            </a:endParaRPr>
          </a:p>
          <a:p>
            <a:pPr algn="ctr"/>
            <a:r>
              <a:rPr lang="en-GB" b="1" dirty="0">
                <a:solidFill>
                  <a:schemeClr val="bg1"/>
                </a:solidFill>
              </a:rPr>
              <a:t>Supervisors: Tirsi Prebibaj, Tatiana Pieloni</a:t>
            </a:r>
          </a:p>
          <a:p>
            <a:pPr algn="ctr"/>
            <a:endParaRPr lang="en-GB" b="1" dirty="0">
              <a:solidFill>
                <a:schemeClr val="bg1"/>
              </a:solidFill>
            </a:endParaRPr>
          </a:p>
          <a:p>
            <a:pPr algn="ctr"/>
            <a:r>
              <a:rPr lang="en-GB" b="1" dirty="0">
                <a:solidFill>
                  <a:schemeClr val="bg1"/>
                </a:solidFill>
              </a:rPr>
              <a:t>Many thanks to: </a:t>
            </a:r>
          </a:p>
          <a:p>
            <a:pPr algn="ctr"/>
            <a:r>
              <a:rPr lang="en-GB" b="1" dirty="0">
                <a:solidFill>
                  <a:schemeClr val="bg1"/>
                </a:solidFill>
              </a:rPr>
              <a:t>W. Herr, S. </a:t>
            </a:r>
            <a:r>
              <a:rPr lang="en-GB" b="1" dirty="0" err="1">
                <a:solidFill>
                  <a:schemeClr val="bg1"/>
                </a:solidFill>
              </a:rPr>
              <a:t>Jagabathuni</a:t>
            </a:r>
            <a:r>
              <a:rPr lang="en-GB" b="1" dirty="0">
                <a:solidFill>
                  <a:schemeClr val="bg1"/>
                </a:solidFill>
              </a:rPr>
              <a:t>, G. Katsanevakis 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9C539DE-1D05-5916-E98B-F5E4C7977B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934" y="228887"/>
            <a:ext cx="1935126" cy="562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6D03B9F-9ECD-D692-9361-9285CCC268E3}"/>
              </a:ext>
            </a:extLst>
          </p:cNvPr>
          <p:cNvSpPr txBox="1"/>
          <p:nvPr/>
        </p:nvSpPr>
        <p:spPr>
          <a:xfrm>
            <a:off x="6747687" y="5601346"/>
            <a:ext cx="327349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EPFL-LPAP Activity Meeting </a:t>
            </a:r>
          </a:p>
          <a:p>
            <a:pPr algn="ctr"/>
            <a:r>
              <a:rPr lang="en-GB" b="1" dirty="0"/>
              <a:t>Thursday 28</a:t>
            </a:r>
            <a:r>
              <a:rPr lang="en-GB" b="1" baseline="30000" dirty="0"/>
              <a:t>th</a:t>
            </a:r>
            <a:r>
              <a:rPr lang="en-GB" b="1" dirty="0"/>
              <a:t> May 2026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57CAD9A-DA5C-CB9B-94CA-5851E3B6384E}"/>
              </a:ext>
            </a:extLst>
          </p:cNvPr>
          <p:cNvSpPr txBox="1"/>
          <p:nvPr/>
        </p:nvSpPr>
        <p:spPr>
          <a:xfrm>
            <a:off x="1403497" y="6444447"/>
            <a:ext cx="21885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lara.sievert@epfl.ch</a:t>
            </a:r>
          </a:p>
        </p:txBody>
      </p:sp>
    </p:spTree>
    <p:extLst>
      <p:ext uri="{BB962C8B-B14F-4D97-AF65-F5344CB8AC3E}">
        <p14:creationId xmlns:p14="http://schemas.microsoft.com/office/powerpoint/2010/main" val="18820548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C73CC6C-4F7B-83A7-55E1-216F41D927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5911" y="3118775"/>
            <a:ext cx="3254937" cy="240542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BDAFA29-79B6-EAB0-C8BE-539A9920CD5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5911" y="713357"/>
            <a:ext cx="3254937" cy="2405419"/>
          </a:xfrm>
          <a:prstGeom prst="rect">
            <a:avLst/>
          </a:prstGeom>
        </p:spPr>
      </p:pic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90ABBF32-232D-E14B-F76D-F75B439EB9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1062384"/>
              </p:ext>
            </p:extLst>
          </p:nvPr>
        </p:nvGraphicFramePr>
        <p:xfrm>
          <a:off x="104724" y="755057"/>
          <a:ext cx="8651187" cy="472743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187131">
                  <a:extLst>
                    <a:ext uri="{9D8B030D-6E8A-4147-A177-3AD203B41FA5}">
                      <a16:colId xmlns:a16="http://schemas.microsoft.com/office/drawing/2014/main" val="4240009117"/>
                    </a:ext>
                  </a:extLst>
                </a:gridCol>
                <a:gridCol w="2041472">
                  <a:extLst>
                    <a:ext uri="{9D8B030D-6E8A-4147-A177-3AD203B41FA5}">
                      <a16:colId xmlns:a16="http://schemas.microsoft.com/office/drawing/2014/main" val="1040350268"/>
                    </a:ext>
                  </a:extLst>
                </a:gridCol>
                <a:gridCol w="894556">
                  <a:extLst>
                    <a:ext uri="{9D8B030D-6E8A-4147-A177-3AD203B41FA5}">
                      <a16:colId xmlns:a16="http://schemas.microsoft.com/office/drawing/2014/main" val="2784210943"/>
                    </a:ext>
                  </a:extLst>
                </a:gridCol>
                <a:gridCol w="893050">
                  <a:extLst>
                    <a:ext uri="{9D8B030D-6E8A-4147-A177-3AD203B41FA5}">
                      <a16:colId xmlns:a16="http://schemas.microsoft.com/office/drawing/2014/main" val="3916076943"/>
                    </a:ext>
                  </a:extLst>
                </a:gridCol>
                <a:gridCol w="897569">
                  <a:extLst>
                    <a:ext uri="{9D8B030D-6E8A-4147-A177-3AD203B41FA5}">
                      <a16:colId xmlns:a16="http://schemas.microsoft.com/office/drawing/2014/main" val="4007398570"/>
                    </a:ext>
                  </a:extLst>
                </a:gridCol>
                <a:gridCol w="1032639">
                  <a:extLst>
                    <a:ext uri="{9D8B030D-6E8A-4147-A177-3AD203B41FA5}">
                      <a16:colId xmlns:a16="http://schemas.microsoft.com/office/drawing/2014/main" val="2988317355"/>
                    </a:ext>
                  </a:extLst>
                </a:gridCol>
                <a:gridCol w="1704770">
                  <a:extLst>
                    <a:ext uri="{9D8B030D-6E8A-4147-A177-3AD203B41FA5}">
                      <a16:colId xmlns:a16="http://schemas.microsoft.com/office/drawing/2014/main" val="1645141905"/>
                    </a:ext>
                  </a:extLst>
                </a:gridCol>
              </a:tblGrid>
              <a:tr h="65288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Element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/>
                        <a:t>σ</a:t>
                      </a:r>
                      <a:r>
                        <a:rPr lang="en-GB" baseline="-25000" dirty="0"/>
                        <a:t>x </a:t>
                      </a:r>
                      <a:r>
                        <a:rPr lang="en-GB" baseline="0" dirty="0"/>
                        <a:t>(</a:t>
                      </a:r>
                      <a:r>
                        <a:rPr lang="el-GR" baseline="0" dirty="0"/>
                        <a:t>μ</a:t>
                      </a:r>
                      <a:r>
                        <a:rPr lang="en-GB" baseline="0" dirty="0"/>
                        <a:t>m)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dirty="0"/>
                        <a:t>σ</a:t>
                      </a:r>
                      <a:r>
                        <a:rPr lang="en-GB" baseline="-25000" dirty="0"/>
                        <a:t>y </a:t>
                      </a:r>
                      <a:r>
                        <a:rPr lang="en-GB" baseline="0" dirty="0"/>
                        <a:t>(</a:t>
                      </a:r>
                      <a:r>
                        <a:rPr lang="el-GR" baseline="0" dirty="0"/>
                        <a:t>μ</a:t>
                      </a:r>
                      <a:r>
                        <a:rPr lang="en-GB" baseline="0" dirty="0"/>
                        <a:t>m)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dirty="0"/>
                        <a:t>σ</a:t>
                      </a:r>
                      <a:r>
                        <a:rPr lang="en-GB" baseline="-25000" dirty="0"/>
                        <a:t>s </a:t>
                      </a:r>
                      <a:r>
                        <a:rPr lang="en-GB" baseline="0" dirty="0"/>
                        <a:t>(</a:t>
                      </a:r>
                      <a:r>
                        <a:rPr lang="el-GR" baseline="0" dirty="0"/>
                        <a:t>μ</a:t>
                      </a:r>
                      <a:r>
                        <a:rPr lang="en-GB" baseline="0" dirty="0"/>
                        <a:t>m)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dirty="0"/>
                        <a:t>σ</a:t>
                      </a:r>
                      <a:r>
                        <a:rPr lang="el-GR" baseline="-25000" dirty="0"/>
                        <a:t>θ</a:t>
                      </a:r>
                      <a:r>
                        <a:rPr lang="en-GB" baseline="-25000" dirty="0"/>
                        <a:t> </a:t>
                      </a:r>
                      <a:r>
                        <a:rPr lang="en-GB" baseline="0" dirty="0"/>
                        <a:t>(</a:t>
                      </a:r>
                      <a:r>
                        <a:rPr lang="el-GR" baseline="0" dirty="0"/>
                        <a:t>μ</a:t>
                      </a:r>
                      <a:r>
                        <a:rPr lang="en-GB" baseline="0" dirty="0"/>
                        <a:t>rad)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Field error (rel.)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1347118"/>
                  </a:ext>
                </a:extLst>
              </a:tr>
              <a:tr h="373074">
                <a:tc rowSpan="4">
                  <a:txBody>
                    <a:bodyPr/>
                    <a:lstStyle/>
                    <a:p>
                      <a:pPr lvl="0" algn="ctr"/>
                      <a:r>
                        <a:rPr lang="en-GB" dirty="0"/>
                        <a:t>ARC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Dipole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k0: </a:t>
                      </a:r>
                      <a:r>
                        <a:rPr lang="en-GB" b="0" dirty="0"/>
                        <a:t>1e-3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4572961"/>
                  </a:ext>
                </a:extLst>
              </a:tr>
              <a:tr h="373074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Quadrupole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/>
                        <a:t>k1: </a:t>
                      </a:r>
                      <a:r>
                        <a:rPr lang="en-GB" b="0" dirty="0"/>
                        <a:t>2e-4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0437409"/>
                  </a:ext>
                </a:extLst>
              </a:tr>
              <a:tr h="373074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/>
                        <a:t>Sextupole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/>
                        <a:t>k2: </a:t>
                      </a:r>
                      <a:r>
                        <a:rPr lang="en-GB" b="0" dirty="0"/>
                        <a:t>2e-4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3837535"/>
                  </a:ext>
                </a:extLst>
              </a:tr>
              <a:tr h="373074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Girder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–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7887413"/>
                  </a:ext>
                </a:extLst>
              </a:tr>
              <a:tr h="373074">
                <a:tc rowSpan="6">
                  <a:txBody>
                    <a:bodyPr/>
                    <a:lstStyle/>
                    <a:p>
                      <a:pPr lvl="0" algn="ctr"/>
                      <a:r>
                        <a:rPr lang="en-GB" dirty="0"/>
                        <a:t>STRAIGHT SECTION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IP Dipole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/>
                        <a:t>k0: </a:t>
                      </a:r>
                      <a:r>
                        <a:rPr lang="en-GB" b="0" dirty="0"/>
                        <a:t>1e-3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0533384"/>
                  </a:ext>
                </a:extLst>
              </a:tr>
              <a:tr h="373074">
                <a:tc vMerge="1">
                  <a:txBody>
                    <a:bodyPr/>
                    <a:lstStyle/>
                    <a:p>
                      <a:pPr lvl="0"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TR Dipole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/>
                        <a:t>k0: </a:t>
                      </a:r>
                      <a:r>
                        <a:rPr lang="en-GB" b="0" dirty="0"/>
                        <a:t>1e-3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7505397"/>
                  </a:ext>
                </a:extLst>
              </a:tr>
              <a:tr h="271716">
                <a:tc vMerge="1">
                  <a:txBody>
                    <a:bodyPr/>
                    <a:lstStyle/>
                    <a:p>
                      <a:pPr lvl="0"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FD Quadrupole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/>
                        <a:t>k1: </a:t>
                      </a:r>
                      <a:r>
                        <a:rPr lang="en-GB" b="0" dirty="0"/>
                        <a:t>1e-5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5382287"/>
                  </a:ext>
                </a:extLst>
              </a:tr>
              <a:tr h="304677">
                <a:tc vMerge="1">
                  <a:txBody>
                    <a:bodyPr/>
                    <a:lstStyle/>
                    <a:p>
                      <a:pPr lvl="0"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FF </a:t>
                      </a:r>
                      <a:r>
                        <a:rPr lang="en-GB" dirty="0">
                          <a:sym typeface="Wingdings" panose="05000000000000000000" pitchFamily="2" charset="2"/>
                        </a:rPr>
                        <a:t>Quadrupole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/>
                        <a:t>k1: </a:t>
                      </a:r>
                      <a:r>
                        <a:rPr lang="en-GB" b="0" dirty="0"/>
                        <a:t>1e-4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597491"/>
                  </a:ext>
                </a:extLst>
              </a:tr>
              <a:tr h="359893">
                <a:tc vMerge="1">
                  <a:txBody>
                    <a:bodyPr/>
                    <a:lstStyle/>
                    <a:p>
                      <a:pPr lvl="0"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DS/TR </a:t>
                      </a:r>
                      <a:r>
                        <a:rPr lang="en-GB" dirty="0">
                          <a:sym typeface="Wingdings" panose="05000000000000000000" pitchFamily="2" charset="2"/>
                        </a:rPr>
                        <a:t>Quadrupole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/>
                        <a:t>k1: </a:t>
                      </a:r>
                      <a:r>
                        <a:rPr lang="en-GB" b="0" dirty="0"/>
                        <a:t>2e-4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1082095"/>
                  </a:ext>
                </a:extLst>
              </a:tr>
              <a:tr h="373074">
                <a:tc vMerge="1">
                  <a:txBody>
                    <a:bodyPr/>
                    <a:lstStyle/>
                    <a:p>
                      <a:pPr lvl="0"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ym typeface="Wingdings" panose="05000000000000000000" pitchFamily="2" charset="2"/>
                        </a:rPr>
                        <a:t>FF </a:t>
                      </a:r>
                      <a:r>
                        <a:rPr lang="en-GB" dirty="0" err="1">
                          <a:sym typeface="Wingdings" panose="05000000000000000000" pitchFamily="2" charset="2"/>
                        </a:rPr>
                        <a:t>Sextupole</a:t>
                      </a:r>
                      <a:endParaRPr lang="en-GB" dirty="0">
                        <a:sym typeface="Wingdings" panose="05000000000000000000" pitchFamily="2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/>
                        <a:t>k2: </a:t>
                      </a:r>
                      <a:r>
                        <a:rPr lang="en-GB" b="0" dirty="0"/>
                        <a:t>1e-4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641692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lvl="0" algn="ctr"/>
                      <a:r>
                        <a:rPr lang="en-GB" dirty="0"/>
                        <a:t>OTHER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BPM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–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2005607"/>
                  </a:ext>
                </a:extLst>
              </a:tr>
            </a:tbl>
          </a:graphicData>
        </a:graphic>
      </p:graphicFrame>
      <p:grpSp>
        <p:nvGrpSpPr>
          <p:cNvPr id="9" name="Group 8">
            <a:extLst>
              <a:ext uri="{FF2B5EF4-FFF2-40B4-BE49-F238E27FC236}">
                <a16:creationId xmlns:a16="http://schemas.microsoft.com/office/drawing/2014/main" id="{30967F8B-9E52-1BB3-8296-8A440912D025}"/>
              </a:ext>
            </a:extLst>
          </p:cNvPr>
          <p:cNvGrpSpPr/>
          <p:nvPr/>
        </p:nvGrpSpPr>
        <p:grpSpPr>
          <a:xfrm>
            <a:off x="166914" y="159488"/>
            <a:ext cx="11850915" cy="454740"/>
            <a:chOff x="166914" y="159488"/>
            <a:chExt cx="11850915" cy="454740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5A4ED38B-BFE7-871E-CA51-75046D465227}"/>
                </a:ext>
              </a:extLst>
            </p:cNvPr>
            <p:cNvCxnSpPr>
              <a:cxnSpLocks/>
            </p:cNvCxnSpPr>
            <p:nvPr/>
          </p:nvCxnSpPr>
          <p:spPr>
            <a:xfrm>
              <a:off x="166914" y="614228"/>
              <a:ext cx="118509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F3D5E64-5F67-F255-B25D-A276A3736651}"/>
                </a:ext>
              </a:extLst>
            </p:cNvPr>
            <p:cNvSpPr txBox="1"/>
            <p:nvPr/>
          </p:nvSpPr>
          <p:spPr>
            <a:xfrm>
              <a:off x="308343" y="159488"/>
              <a:ext cx="3801141" cy="4524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765">
                <a:lnSpc>
                  <a:spcPct val="90000"/>
                </a:lnSpc>
                <a:spcBef>
                  <a:spcPct val="0"/>
                </a:spcBef>
              </a:pPr>
              <a:r>
                <a:rPr lang="en-GB" sz="2600" b="1" dirty="0">
                  <a:solidFill>
                    <a:srgbClr val="FF0000"/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rPr>
                <a:t>II. Imperfections model</a:t>
              </a: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4DC6CD7E-47FE-82C7-6403-A36018BDE39E}"/>
              </a:ext>
            </a:extLst>
          </p:cNvPr>
          <p:cNvSpPr txBox="1"/>
          <p:nvPr/>
        </p:nvSpPr>
        <p:spPr>
          <a:xfrm>
            <a:off x="4508205" y="5782107"/>
            <a:ext cx="22434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FF = Final Focussing</a:t>
            </a:r>
          </a:p>
          <a:p>
            <a:r>
              <a:rPr lang="en-GB" dirty="0"/>
              <a:t>DS = Dispersion Suppression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D08AEF3-2BF9-5C30-E3E4-3FB0DBA6B7EF}"/>
              </a:ext>
            </a:extLst>
          </p:cNvPr>
          <p:cNvSpPr txBox="1"/>
          <p:nvPr/>
        </p:nvSpPr>
        <p:spPr>
          <a:xfrm>
            <a:off x="2069362" y="5775181"/>
            <a:ext cx="243884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IP = Interaction Point</a:t>
            </a:r>
          </a:p>
          <a:p>
            <a:r>
              <a:rPr lang="en-GB" dirty="0"/>
              <a:t>TR = Technical Region</a:t>
            </a:r>
          </a:p>
          <a:p>
            <a:r>
              <a:rPr lang="en-GB" dirty="0"/>
              <a:t>FD = Final Doublet</a:t>
            </a:r>
          </a:p>
        </p:txBody>
      </p:sp>
    </p:spTree>
    <p:extLst>
      <p:ext uri="{BB962C8B-B14F-4D97-AF65-F5344CB8AC3E}">
        <p14:creationId xmlns:p14="http://schemas.microsoft.com/office/powerpoint/2010/main" val="3757629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928ADC-B06F-FD41-04DE-4912935BC5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BD22FB2-76DC-9FEA-AE39-53F9D9499271}"/>
              </a:ext>
            </a:extLst>
          </p:cNvPr>
          <p:cNvSpPr txBox="1"/>
          <p:nvPr/>
        </p:nvSpPr>
        <p:spPr>
          <a:xfrm>
            <a:off x="0" y="1997839"/>
            <a:ext cx="12192000" cy="2862322"/>
          </a:xfrm>
          <a:prstGeom prst="rect">
            <a:avLst/>
          </a:prstGeom>
          <a:solidFill>
            <a:srgbClr val="FF0000"/>
          </a:solidFill>
        </p:spPr>
        <p:txBody>
          <a:bodyPr wrap="square">
            <a:spAutoFit/>
          </a:bodyPr>
          <a:lstStyle/>
          <a:p>
            <a:pPr marL="400050" indent="-400050">
              <a:buFont typeface="+mj-lt"/>
              <a:buAutoNum type="romanUcPeriod"/>
            </a:pPr>
            <a:endParaRPr lang="en-GB" sz="6000" b="1" dirty="0">
              <a:solidFill>
                <a:schemeClr val="bg1"/>
              </a:solidFill>
            </a:endParaRPr>
          </a:p>
          <a:p>
            <a:pPr algn="ctr"/>
            <a:r>
              <a:rPr lang="en-GB" sz="6000" b="1" dirty="0">
                <a:solidFill>
                  <a:schemeClr val="bg1"/>
                </a:solidFill>
              </a:rPr>
              <a:t>III. Correction Procedure</a:t>
            </a:r>
          </a:p>
          <a:p>
            <a:pPr algn="ctr"/>
            <a:r>
              <a:rPr lang="en-GB" sz="6000" b="1" dirty="0">
                <a:solidFill>
                  <a:schemeClr val="bg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936403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8A0ED6-952E-3144-DC9E-5DD78D8B10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3BC4513-FF2F-B13F-7865-A39955DDDA27}"/>
              </a:ext>
            </a:extLst>
          </p:cNvPr>
          <p:cNvSpPr txBox="1"/>
          <p:nvPr/>
        </p:nvSpPr>
        <p:spPr>
          <a:xfrm>
            <a:off x="140083" y="999677"/>
            <a:ext cx="3956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rgbClr val="FF0000"/>
                </a:solidFill>
              </a:rPr>
              <a:t>ORBIT CORRECTION</a:t>
            </a:r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421AFD03-1FEF-3974-DD45-0625043EB514}"/>
              </a:ext>
            </a:extLst>
          </p:cNvPr>
          <p:cNvGrpSpPr/>
          <p:nvPr/>
        </p:nvGrpSpPr>
        <p:grpSpPr>
          <a:xfrm>
            <a:off x="289187" y="1755081"/>
            <a:ext cx="11437758" cy="4217806"/>
            <a:chOff x="377121" y="695857"/>
            <a:chExt cx="11437758" cy="4217806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F4F2BCE9-8D6B-41C4-7789-395CC823ED41}"/>
                </a:ext>
              </a:extLst>
            </p:cNvPr>
            <p:cNvSpPr txBox="1"/>
            <p:nvPr/>
          </p:nvSpPr>
          <p:spPr>
            <a:xfrm>
              <a:off x="3809818" y="1697499"/>
              <a:ext cx="1814349" cy="646331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  <a:softEdge rad="0"/>
            </a:effectLst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Deactivation of </a:t>
              </a:r>
              <a:r>
                <a:rPr lang="en-GB" dirty="0" err="1"/>
                <a:t>sextupoles</a:t>
              </a:r>
              <a:endParaRPr lang="en-GB" dirty="0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A985C815-801C-B830-879B-ABD4D3F5C6AD}"/>
                </a:ext>
              </a:extLst>
            </p:cNvPr>
            <p:cNvSpPr txBox="1"/>
            <p:nvPr/>
          </p:nvSpPr>
          <p:spPr>
            <a:xfrm>
              <a:off x="377121" y="1697499"/>
              <a:ext cx="2589363" cy="646331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Installation of all imperfections switches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6E4887CB-B4DF-A6BA-7A9D-387DCC559142}"/>
                </a:ext>
              </a:extLst>
            </p:cNvPr>
            <p:cNvSpPr txBox="1"/>
            <p:nvPr/>
          </p:nvSpPr>
          <p:spPr>
            <a:xfrm>
              <a:off x="4778645" y="695857"/>
              <a:ext cx="1891709" cy="64633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  <a:effectLst>
              <a:glow rad="50800">
                <a:schemeClr val="tx1"/>
              </a:glow>
              <a:reflection stA="98000" endPos="0" dir="5400000" sy="-100000" algn="bl" rotWithShape="0"/>
              <a:softEdge rad="0"/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Orbit correction*, tune matching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C236A514-0A12-F02A-0C06-B87DB2AA0F6B}"/>
                </a:ext>
              </a:extLst>
            </p:cNvPr>
            <p:cNvSpPr txBox="1"/>
            <p:nvPr/>
          </p:nvSpPr>
          <p:spPr>
            <a:xfrm>
              <a:off x="6467501" y="1696069"/>
              <a:ext cx="2009332" cy="646331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Ramping of girder misalignments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FB9B7E7-BB25-E104-9210-224D6D203CD2}"/>
                </a:ext>
              </a:extLst>
            </p:cNvPr>
            <p:cNvSpPr txBox="1"/>
            <p:nvPr/>
          </p:nvSpPr>
          <p:spPr>
            <a:xfrm>
              <a:off x="434667" y="4191003"/>
              <a:ext cx="457858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*Orbit correction defaults to beam threading method if no closed orbit can be found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BEFE5554-4973-974C-4B9C-F5AEF1139781}"/>
                </a:ext>
              </a:extLst>
            </p:cNvPr>
            <p:cNvSpPr txBox="1"/>
            <p:nvPr/>
          </p:nvSpPr>
          <p:spPr>
            <a:xfrm>
              <a:off x="9320167" y="1696068"/>
              <a:ext cx="2009332" cy="646331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Ramping of BPM resolution errors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DE002957-C829-B56A-CC6D-AF301B4F0069}"/>
                </a:ext>
              </a:extLst>
            </p:cNvPr>
            <p:cNvSpPr txBox="1"/>
            <p:nvPr/>
          </p:nvSpPr>
          <p:spPr>
            <a:xfrm>
              <a:off x="7743354" y="2974640"/>
              <a:ext cx="2009332" cy="92333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Ramping of arc </a:t>
              </a:r>
              <a:r>
                <a:rPr lang="en-GB" dirty="0" err="1"/>
                <a:t>sextupoles</a:t>
              </a:r>
              <a:r>
                <a:rPr lang="en-GB" dirty="0"/>
                <a:t> from 0% to 100%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294BCA28-D6DB-7D86-5A64-C680EF2DE7E1}"/>
                </a:ext>
              </a:extLst>
            </p:cNvPr>
            <p:cNvSpPr txBox="1"/>
            <p:nvPr/>
          </p:nvSpPr>
          <p:spPr>
            <a:xfrm>
              <a:off x="4205245" y="2967335"/>
              <a:ext cx="2009332" cy="92333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Ramping of IR and crab </a:t>
              </a:r>
              <a:r>
                <a:rPr lang="en-GB" dirty="0" err="1"/>
                <a:t>sextupoles</a:t>
              </a:r>
              <a:r>
                <a:rPr lang="en-GB" dirty="0"/>
                <a:t> from 0% to 100%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54FA28F4-A0B2-7C2E-5236-4954DCE37079}"/>
                </a:ext>
              </a:extLst>
            </p:cNvPr>
            <p:cNvSpPr txBox="1"/>
            <p:nvPr/>
          </p:nvSpPr>
          <p:spPr>
            <a:xfrm>
              <a:off x="7990367" y="695857"/>
              <a:ext cx="1891709" cy="64633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  <a:effectLst>
              <a:glow rad="50800">
                <a:schemeClr val="tx1"/>
              </a:glow>
              <a:reflection stA="98000" endPos="0" dir="5400000" sy="-100000" algn="bl" rotWithShape="0"/>
              <a:softEdge rad="0"/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Orbit correction*, tune matching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93D14081-9174-28F1-1148-0E25CF088440}"/>
                </a:ext>
              </a:extLst>
            </p:cNvPr>
            <p:cNvSpPr txBox="1"/>
            <p:nvPr/>
          </p:nvSpPr>
          <p:spPr>
            <a:xfrm>
              <a:off x="9923170" y="4191003"/>
              <a:ext cx="1891709" cy="64633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  <a:effectLst>
              <a:glow rad="50800">
                <a:schemeClr val="tx1"/>
              </a:glow>
              <a:reflection stA="98000" endPos="0" dir="5400000" sy="-100000" algn="bl" rotWithShape="0"/>
              <a:softEdge rad="0"/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Orbit correction*, tune matching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B896D660-2929-123A-ECD9-DCD81E74129F}"/>
                </a:ext>
              </a:extLst>
            </p:cNvPr>
            <p:cNvSpPr txBox="1"/>
            <p:nvPr/>
          </p:nvSpPr>
          <p:spPr>
            <a:xfrm>
              <a:off x="5521646" y="4267332"/>
              <a:ext cx="1891709" cy="64633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  <a:effectLst>
              <a:glow rad="50800">
                <a:schemeClr val="tx1"/>
              </a:glow>
              <a:reflection stA="98000" endPos="0" dir="5400000" sy="-100000" algn="bl" rotWithShape="0"/>
              <a:softEdge rad="0"/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Orbit correction*, tune matching</a:t>
              </a:r>
            </a:p>
          </p:txBody>
        </p:sp>
        <p:sp>
          <p:nvSpPr>
            <p:cNvPr id="48" name="Arrow: Right 47">
              <a:extLst>
                <a:ext uri="{FF2B5EF4-FFF2-40B4-BE49-F238E27FC236}">
                  <a16:creationId xmlns:a16="http://schemas.microsoft.com/office/drawing/2014/main" id="{974DFEED-359D-8A70-C191-23BDFCFE4F1E}"/>
                </a:ext>
              </a:extLst>
            </p:cNvPr>
            <p:cNvSpPr/>
            <p:nvPr/>
          </p:nvSpPr>
          <p:spPr>
            <a:xfrm>
              <a:off x="3072809" y="1750411"/>
              <a:ext cx="621027" cy="501436"/>
            </a:xfrm>
            <a:prstGeom prst="rightArrow">
              <a:avLst/>
            </a:prstGeom>
            <a:solidFill>
              <a:schemeClr val="tx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Arrow: Right 48">
              <a:extLst>
                <a:ext uri="{FF2B5EF4-FFF2-40B4-BE49-F238E27FC236}">
                  <a16:creationId xmlns:a16="http://schemas.microsoft.com/office/drawing/2014/main" id="{E9022BCB-E7EE-60C4-584C-2F73DD9B659D}"/>
                </a:ext>
              </a:extLst>
            </p:cNvPr>
            <p:cNvSpPr/>
            <p:nvPr/>
          </p:nvSpPr>
          <p:spPr>
            <a:xfrm rot="10800000">
              <a:off x="2938925" y="3154308"/>
              <a:ext cx="915454" cy="549384"/>
            </a:xfrm>
            <a:prstGeom prst="rightArrow">
              <a:avLst/>
            </a:prstGeom>
            <a:solidFill>
              <a:schemeClr val="tx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Arrow: Right 49">
              <a:extLst>
                <a:ext uri="{FF2B5EF4-FFF2-40B4-BE49-F238E27FC236}">
                  <a16:creationId xmlns:a16="http://schemas.microsoft.com/office/drawing/2014/main" id="{AB7C2C36-0A85-5AA0-A58F-52AAA2D120E9}"/>
                </a:ext>
              </a:extLst>
            </p:cNvPr>
            <p:cNvSpPr/>
            <p:nvPr/>
          </p:nvSpPr>
          <p:spPr>
            <a:xfrm>
              <a:off x="5724500" y="1752466"/>
              <a:ext cx="621027" cy="501436"/>
            </a:xfrm>
            <a:prstGeom prst="rightArrow">
              <a:avLst/>
            </a:prstGeom>
            <a:solidFill>
              <a:schemeClr val="tx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" name="Arrow: Right 50">
              <a:extLst>
                <a:ext uri="{FF2B5EF4-FFF2-40B4-BE49-F238E27FC236}">
                  <a16:creationId xmlns:a16="http://schemas.microsoft.com/office/drawing/2014/main" id="{F8C99E31-69F8-AF49-52F0-3C91CF44A3B6}"/>
                </a:ext>
              </a:extLst>
            </p:cNvPr>
            <p:cNvSpPr/>
            <p:nvPr/>
          </p:nvSpPr>
          <p:spPr>
            <a:xfrm>
              <a:off x="8587986" y="1750411"/>
              <a:ext cx="621027" cy="501436"/>
            </a:xfrm>
            <a:prstGeom prst="rightArrow">
              <a:avLst/>
            </a:prstGeom>
            <a:solidFill>
              <a:schemeClr val="tx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2" name="Arrow: Right 51">
              <a:extLst>
                <a:ext uri="{FF2B5EF4-FFF2-40B4-BE49-F238E27FC236}">
                  <a16:creationId xmlns:a16="http://schemas.microsoft.com/office/drawing/2014/main" id="{F2DFBEBB-2EC5-E53A-7FB7-6182793BC720}"/>
                </a:ext>
              </a:extLst>
            </p:cNvPr>
            <p:cNvSpPr/>
            <p:nvPr/>
          </p:nvSpPr>
          <p:spPr>
            <a:xfrm rot="10800000">
              <a:off x="6474789" y="3154309"/>
              <a:ext cx="915454" cy="549384"/>
            </a:xfrm>
            <a:prstGeom prst="rightArrow">
              <a:avLst/>
            </a:prstGeom>
            <a:solidFill>
              <a:schemeClr val="tx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" name="Arrow: Bent 58">
              <a:extLst>
                <a:ext uri="{FF2B5EF4-FFF2-40B4-BE49-F238E27FC236}">
                  <a16:creationId xmlns:a16="http://schemas.microsoft.com/office/drawing/2014/main" id="{28D22C72-CE2E-B082-AB2F-F30FB68DBC49}"/>
                </a:ext>
              </a:extLst>
            </p:cNvPr>
            <p:cNvSpPr/>
            <p:nvPr/>
          </p:nvSpPr>
          <p:spPr>
            <a:xfrm>
              <a:off x="4205245" y="953158"/>
              <a:ext cx="417052" cy="682833"/>
            </a:xfrm>
            <a:prstGeom prst="bentArrow">
              <a:avLst>
                <a:gd name="adj1" fmla="val 2311"/>
                <a:gd name="adj2" fmla="val 11135"/>
                <a:gd name="adj3" fmla="val 25840"/>
                <a:gd name="adj4" fmla="val 74160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60" name="Arrow: Bent 59">
              <a:extLst>
                <a:ext uri="{FF2B5EF4-FFF2-40B4-BE49-F238E27FC236}">
                  <a16:creationId xmlns:a16="http://schemas.microsoft.com/office/drawing/2014/main" id="{4ACFFC53-3A15-FBA6-E009-820716CBDFC1}"/>
                </a:ext>
              </a:extLst>
            </p:cNvPr>
            <p:cNvSpPr/>
            <p:nvPr/>
          </p:nvSpPr>
          <p:spPr>
            <a:xfrm>
              <a:off x="7472167" y="959772"/>
              <a:ext cx="417052" cy="682833"/>
            </a:xfrm>
            <a:prstGeom prst="bentArrow">
              <a:avLst>
                <a:gd name="adj1" fmla="val 2311"/>
                <a:gd name="adj2" fmla="val 11135"/>
                <a:gd name="adj3" fmla="val 25840"/>
                <a:gd name="adj4" fmla="val 74160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61" name="Arrow: Bent 60">
              <a:extLst>
                <a:ext uri="{FF2B5EF4-FFF2-40B4-BE49-F238E27FC236}">
                  <a16:creationId xmlns:a16="http://schemas.microsoft.com/office/drawing/2014/main" id="{2D0C9396-2586-9C8E-DAD2-FDA1C3B0FE3B}"/>
                </a:ext>
              </a:extLst>
            </p:cNvPr>
            <p:cNvSpPr/>
            <p:nvPr/>
          </p:nvSpPr>
          <p:spPr>
            <a:xfrm rot="10800000">
              <a:off x="7504697" y="3972738"/>
              <a:ext cx="417052" cy="682833"/>
            </a:xfrm>
            <a:prstGeom prst="bentArrow">
              <a:avLst>
                <a:gd name="adj1" fmla="val 2311"/>
                <a:gd name="adj2" fmla="val 11135"/>
                <a:gd name="adj3" fmla="val 25840"/>
                <a:gd name="adj4" fmla="val 74160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62" name="Arrow: Bent 61">
              <a:extLst>
                <a:ext uri="{FF2B5EF4-FFF2-40B4-BE49-F238E27FC236}">
                  <a16:creationId xmlns:a16="http://schemas.microsoft.com/office/drawing/2014/main" id="{B69A0CB6-1D69-4C43-6D22-75CC8DD318FC}"/>
                </a:ext>
              </a:extLst>
            </p:cNvPr>
            <p:cNvSpPr/>
            <p:nvPr/>
          </p:nvSpPr>
          <p:spPr>
            <a:xfrm rot="16200000" flipH="1" flipV="1">
              <a:off x="6654396" y="1101832"/>
              <a:ext cx="651265" cy="417053"/>
            </a:xfrm>
            <a:prstGeom prst="bentArrow">
              <a:avLst>
                <a:gd name="adj1" fmla="val 2311"/>
                <a:gd name="adj2" fmla="val 11135"/>
                <a:gd name="adj3" fmla="val 25840"/>
                <a:gd name="adj4" fmla="val 63233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63" name="Arrow: Bent 62">
              <a:extLst>
                <a:ext uri="{FF2B5EF4-FFF2-40B4-BE49-F238E27FC236}">
                  <a16:creationId xmlns:a16="http://schemas.microsoft.com/office/drawing/2014/main" id="{32B642FE-5C2E-9B08-6FFE-C24A9EE4F4CD}"/>
                </a:ext>
              </a:extLst>
            </p:cNvPr>
            <p:cNvSpPr/>
            <p:nvPr/>
          </p:nvSpPr>
          <p:spPr>
            <a:xfrm rot="16200000" flipH="1" flipV="1">
              <a:off x="9866118" y="1101831"/>
              <a:ext cx="651265" cy="417053"/>
            </a:xfrm>
            <a:prstGeom prst="bentArrow">
              <a:avLst>
                <a:gd name="adj1" fmla="val 2311"/>
                <a:gd name="adj2" fmla="val 11135"/>
                <a:gd name="adj3" fmla="val 25840"/>
                <a:gd name="adj4" fmla="val 63233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64" name="Arrow: Bent 63">
              <a:extLst>
                <a:ext uri="{FF2B5EF4-FFF2-40B4-BE49-F238E27FC236}">
                  <a16:creationId xmlns:a16="http://schemas.microsoft.com/office/drawing/2014/main" id="{B28B4120-BF27-87EB-5A14-D5907442CE3E}"/>
                </a:ext>
              </a:extLst>
            </p:cNvPr>
            <p:cNvSpPr/>
            <p:nvPr/>
          </p:nvSpPr>
          <p:spPr>
            <a:xfrm rot="5400000" flipH="1" flipV="1">
              <a:off x="4896146" y="4086083"/>
              <a:ext cx="651265" cy="417053"/>
            </a:xfrm>
            <a:prstGeom prst="bentArrow">
              <a:avLst>
                <a:gd name="adj1" fmla="val 2311"/>
                <a:gd name="adj2" fmla="val 11135"/>
                <a:gd name="adj3" fmla="val 25840"/>
                <a:gd name="adj4" fmla="val 63233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65" name="Arrow: Bent 64">
              <a:extLst>
                <a:ext uri="{FF2B5EF4-FFF2-40B4-BE49-F238E27FC236}">
                  <a16:creationId xmlns:a16="http://schemas.microsoft.com/office/drawing/2014/main" id="{C47A8BB5-5DFD-9CD8-FBF0-2FEC4D7F882A}"/>
                </a:ext>
              </a:extLst>
            </p:cNvPr>
            <p:cNvSpPr/>
            <p:nvPr/>
          </p:nvSpPr>
          <p:spPr>
            <a:xfrm rot="5400000" flipH="1" flipV="1">
              <a:off x="9266204" y="4105628"/>
              <a:ext cx="651265" cy="417053"/>
            </a:xfrm>
            <a:prstGeom prst="bentArrow">
              <a:avLst>
                <a:gd name="adj1" fmla="val 2311"/>
                <a:gd name="adj2" fmla="val 11135"/>
                <a:gd name="adj3" fmla="val 25840"/>
                <a:gd name="adj4" fmla="val 63233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66" name="Arrow: Bent 65">
              <a:extLst>
                <a:ext uri="{FF2B5EF4-FFF2-40B4-BE49-F238E27FC236}">
                  <a16:creationId xmlns:a16="http://schemas.microsoft.com/office/drawing/2014/main" id="{3217FCE3-8600-6954-F354-1DEB74F148B7}"/>
                </a:ext>
              </a:extLst>
            </p:cNvPr>
            <p:cNvSpPr/>
            <p:nvPr/>
          </p:nvSpPr>
          <p:spPr>
            <a:xfrm rot="16200000" flipH="1" flipV="1">
              <a:off x="10590664" y="2830228"/>
              <a:ext cx="2031376" cy="417053"/>
            </a:xfrm>
            <a:prstGeom prst="bentArrow">
              <a:avLst>
                <a:gd name="adj1" fmla="val 2311"/>
                <a:gd name="adj2" fmla="val 11135"/>
                <a:gd name="adj3" fmla="val 25840"/>
                <a:gd name="adj4" fmla="val 63233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67" name="Arrow: Right 66">
              <a:extLst>
                <a:ext uri="{FF2B5EF4-FFF2-40B4-BE49-F238E27FC236}">
                  <a16:creationId xmlns:a16="http://schemas.microsoft.com/office/drawing/2014/main" id="{0BA95DCE-01C9-D831-7245-24CF6C419F1A}"/>
                </a:ext>
              </a:extLst>
            </p:cNvPr>
            <p:cNvSpPr/>
            <p:nvPr/>
          </p:nvSpPr>
          <p:spPr>
            <a:xfrm rot="7672083">
              <a:off x="9753487" y="2710170"/>
              <a:ext cx="1118967" cy="549384"/>
            </a:xfrm>
            <a:prstGeom prst="rightArrow">
              <a:avLst/>
            </a:prstGeom>
            <a:solidFill>
              <a:schemeClr val="tx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D396ADEB-C540-1323-7DF1-4A10FA9BDF1A}"/>
                </a:ext>
              </a:extLst>
            </p:cNvPr>
            <p:cNvSpPr txBox="1"/>
            <p:nvPr/>
          </p:nvSpPr>
          <p:spPr>
            <a:xfrm>
              <a:off x="690120" y="3110494"/>
              <a:ext cx="1891709" cy="64633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  <a:effectLst>
              <a:glow rad="50800">
                <a:schemeClr val="tx1"/>
              </a:glow>
              <a:reflection stA="98000" endPos="0" dir="5400000" sy="-100000" algn="bl" rotWithShape="0"/>
              <a:softEdge rad="0"/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Orbit correction*, tune matching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C4D63329-F670-6431-2C70-CB5AC1C15E43}"/>
              </a:ext>
            </a:extLst>
          </p:cNvPr>
          <p:cNvGrpSpPr/>
          <p:nvPr/>
        </p:nvGrpSpPr>
        <p:grpSpPr>
          <a:xfrm>
            <a:off x="166914" y="159488"/>
            <a:ext cx="11850915" cy="454740"/>
            <a:chOff x="166914" y="159488"/>
            <a:chExt cx="11850915" cy="454740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73BD78AF-16AE-18B8-E39E-39B0B37928CF}"/>
                </a:ext>
              </a:extLst>
            </p:cNvPr>
            <p:cNvCxnSpPr>
              <a:cxnSpLocks/>
            </p:cNvCxnSpPr>
            <p:nvPr/>
          </p:nvCxnSpPr>
          <p:spPr>
            <a:xfrm>
              <a:off x="166914" y="614228"/>
              <a:ext cx="118509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404A9788-9513-FB79-B1A1-982800B23181}"/>
                </a:ext>
              </a:extLst>
            </p:cNvPr>
            <p:cNvSpPr txBox="1"/>
            <p:nvPr/>
          </p:nvSpPr>
          <p:spPr>
            <a:xfrm>
              <a:off x="308343" y="159488"/>
              <a:ext cx="4088220" cy="4524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765">
                <a:lnSpc>
                  <a:spcPct val="90000"/>
                </a:lnSpc>
                <a:spcBef>
                  <a:spcPct val="0"/>
                </a:spcBef>
              </a:pPr>
              <a:r>
                <a:rPr lang="en-GB" sz="2600" b="1" dirty="0">
                  <a:solidFill>
                    <a:srgbClr val="FF0000"/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rPr>
                <a:t>III. Correction Procedure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358631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1D51D22E-A747-1E27-97D3-6C46FE70C952}"/>
              </a:ext>
            </a:extLst>
          </p:cNvPr>
          <p:cNvGrpSpPr/>
          <p:nvPr/>
        </p:nvGrpSpPr>
        <p:grpSpPr>
          <a:xfrm>
            <a:off x="166914" y="159488"/>
            <a:ext cx="11850915" cy="454740"/>
            <a:chOff x="166914" y="159488"/>
            <a:chExt cx="11850915" cy="454740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9F8E111E-6DD5-71F5-C9C9-B59EFBE0FB73}"/>
                </a:ext>
              </a:extLst>
            </p:cNvPr>
            <p:cNvCxnSpPr>
              <a:cxnSpLocks/>
            </p:cNvCxnSpPr>
            <p:nvPr/>
          </p:nvCxnSpPr>
          <p:spPr>
            <a:xfrm>
              <a:off x="166914" y="614228"/>
              <a:ext cx="118509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11788D5B-CDE6-7C51-DF72-677933A4B6F2}"/>
                </a:ext>
              </a:extLst>
            </p:cNvPr>
            <p:cNvSpPr txBox="1"/>
            <p:nvPr/>
          </p:nvSpPr>
          <p:spPr>
            <a:xfrm>
              <a:off x="308343" y="159488"/>
              <a:ext cx="4088220" cy="4524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765">
                <a:lnSpc>
                  <a:spcPct val="90000"/>
                </a:lnSpc>
                <a:spcBef>
                  <a:spcPct val="0"/>
                </a:spcBef>
              </a:pPr>
              <a:r>
                <a:rPr lang="en-GB" sz="2600" b="1" dirty="0">
                  <a:solidFill>
                    <a:srgbClr val="FF0000"/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rPr>
                <a:t>III. Correction Procedure</a:t>
              </a: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ABE1A338-7288-591B-3558-CF039BCAA96C}"/>
              </a:ext>
            </a:extLst>
          </p:cNvPr>
          <p:cNvSpPr txBox="1"/>
          <p:nvPr/>
        </p:nvSpPr>
        <p:spPr>
          <a:xfrm>
            <a:off x="3503342" y="6089020"/>
            <a:ext cx="51780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Applied imperfections: Quadrupole misalignments @ 10 % of the chosen error tolerances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0564C3D-9ABF-BA0D-5489-2A6B3D725A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630" y="1423102"/>
            <a:ext cx="12192000" cy="4522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09529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Box 46">
            <a:extLst>
              <a:ext uri="{FF2B5EF4-FFF2-40B4-BE49-F238E27FC236}">
                <a16:creationId xmlns:a16="http://schemas.microsoft.com/office/drawing/2014/main" id="{5521285B-B01E-4BF6-1693-7A4BACA7D1FE}"/>
              </a:ext>
            </a:extLst>
          </p:cNvPr>
          <p:cNvSpPr txBox="1"/>
          <p:nvPr/>
        </p:nvSpPr>
        <p:spPr>
          <a:xfrm>
            <a:off x="205453" y="789260"/>
            <a:ext cx="42137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rgbClr val="0000CD"/>
                </a:solidFill>
                <a:cs typeface="Arial" panose="020B0604020202020204" pitchFamily="34" charset="0"/>
              </a:rPr>
              <a:t>OPTICS CORRECTION</a:t>
            </a: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F27D0802-C600-1D8A-E6AD-9D5C65F2F226}"/>
              </a:ext>
            </a:extLst>
          </p:cNvPr>
          <p:cNvGrpSpPr/>
          <p:nvPr/>
        </p:nvGrpSpPr>
        <p:grpSpPr>
          <a:xfrm>
            <a:off x="205453" y="3081069"/>
            <a:ext cx="11892921" cy="1237839"/>
            <a:chOff x="252810" y="5428378"/>
            <a:chExt cx="11892921" cy="1237839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2F24B823-B7E8-8146-7164-A3589BC4CEF0}"/>
                </a:ext>
              </a:extLst>
            </p:cNvPr>
            <p:cNvSpPr txBox="1"/>
            <p:nvPr/>
          </p:nvSpPr>
          <p:spPr>
            <a:xfrm>
              <a:off x="4466910" y="5444501"/>
              <a:ext cx="1885092" cy="1200329"/>
            </a:xfrm>
            <a:prstGeom prst="rect">
              <a:avLst/>
            </a:prstGeom>
            <a:solidFill>
              <a:srgbClr val="0000CD"/>
            </a:solidFill>
            <a:ln>
              <a:noFill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Creation of response matrix for normal and skew correctors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8" name="TextBox 67">
                  <a:extLst>
                    <a:ext uri="{FF2B5EF4-FFF2-40B4-BE49-F238E27FC236}">
                      <a16:creationId xmlns:a16="http://schemas.microsoft.com/office/drawing/2014/main" id="{0C5AE60A-AAF5-242E-C666-E8D065A2F967}"/>
                    </a:ext>
                  </a:extLst>
                </p:cNvPr>
                <p:cNvSpPr txBox="1"/>
                <p:nvPr/>
              </p:nvSpPr>
              <p:spPr>
                <a:xfrm>
                  <a:off x="252810" y="5428378"/>
                  <a:ext cx="3869119" cy="1237839"/>
                </a:xfrm>
                <a:prstGeom prst="rect">
                  <a:avLst/>
                </a:prstGeom>
                <a:solidFill>
                  <a:srgbClr val="0000CD"/>
                </a:solidFill>
                <a:ln>
                  <a:noFill/>
                </a:ln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dirty="0"/>
                    <a:t>Choice of observables:</a:t>
                  </a:r>
                </a:p>
                <a:p>
                  <a:pPr marL="285750" indent="-285750" algn="ctr">
                    <a:buFont typeface="Arial" panose="020B0604020202020204" pitchFamily="34" charset="0"/>
                    <a:buChar char="•"/>
                  </a:pPr>
                  <a14:m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,  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,  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</m:oMath>
                  </a14:m>
                  <a:r>
                    <a:rPr lang="en-GB" dirty="0"/>
                    <a:t> for normal correctors</a:t>
                  </a:r>
                </a:p>
                <a:p>
                  <a:pPr marL="285750" indent="-285750" algn="ctr">
                    <a:buFont typeface="Arial" panose="020B0604020202020204" pitchFamily="34" charset="0"/>
                    <a:buChar char="•"/>
                  </a:pPr>
                  <a14:m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ℜ</m:t>
                      </m:r>
                      <m:d>
                        <m:dPr>
                          <m:begChr m:val="{"/>
                          <m:endChr m:val="}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1001</m:t>
                          </m:r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,  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ℑ</m:t>
                      </m:r>
                      <m:d>
                        <m:dPr>
                          <m:begChr m:val="{"/>
                          <m:endChr m:val="}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1001</m:t>
                          </m:r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,  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ℜ</m:t>
                      </m:r>
                      <m:d>
                        <m:dPr>
                          <m:begChr m:val="{"/>
                          <m:endChr m:val="}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1010</m:t>
                          </m:r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,  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ℑ</m:t>
                      </m:r>
                      <m:d>
                        <m:dPr>
                          <m:begChr m:val="{"/>
                          <m:endChr m:val="}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1010</m:t>
                          </m:r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,  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</m:oMath>
                  </a14:m>
                  <a:r>
                    <a:rPr lang="en-GB" dirty="0"/>
                    <a:t> for skew correctors</a:t>
                  </a:r>
                </a:p>
              </p:txBody>
            </p:sp>
          </mc:Choice>
          <mc:Fallback xmlns="">
            <p:sp>
              <p:nvSpPr>
                <p:cNvPr id="68" name="TextBox 67">
                  <a:extLst>
                    <a:ext uri="{FF2B5EF4-FFF2-40B4-BE49-F238E27FC236}">
                      <a16:creationId xmlns:a16="http://schemas.microsoft.com/office/drawing/2014/main" id="{0C5AE60A-AAF5-242E-C666-E8D065A2F96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2810" y="5428378"/>
                  <a:ext cx="3869119" cy="1237839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826A609E-471A-41F2-D683-ED7F68088AE4}"/>
                </a:ext>
              </a:extLst>
            </p:cNvPr>
            <p:cNvSpPr txBox="1"/>
            <p:nvPr/>
          </p:nvSpPr>
          <p:spPr>
            <a:xfrm>
              <a:off x="6694507" y="5583000"/>
              <a:ext cx="1555319" cy="923330"/>
            </a:xfrm>
            <a:prstGeom prst="rect">
              <a:avLst/>
            </a:prstGeom>
            <a:solidFill>
              <a:srgbClr val="0000CD"/>
            </a:solidFill>
            <a:ln>
              <a:noFill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Pseudo-inversion of RM using SVD</a:t>
              </a: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303CC6BD-7162-A30B-E6EC-4498078F7472}"/>
                </a:ext>
              </a:extLst>
            </p:cNvPr>
            <p:cNvSpPr txBox="1"/>
            <p:nvPr/>
          </p:nvSpPr>
          <p:spPr>
            <a:xfrm>
              <a:off x="8587986" y="5583000"/>
              <a:ext cx="1664266" cy="923330"/>
            </a:xfrm>
            <a:prstGeom prst="rect">
              <a:avLst/>
            </a:prstGeom>
            <a:solidFill>
              <a:srgbClr val="0000CD"/>
            </a:solidFill>
            <a:ln>
              <a:noFill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Determination of corrector strengths</a:t>
              </a: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9AA4C457-7645-38E3-41D4-75FF9DC8A75C}"/>
                </a:ext>
              </a:extLst>
            </p:cNvPr>
            <p:cNvSpPr txBox="1"/>
            <p:nvPr/>
          </p:nvSpPr>
          <p:spPr>
            <a:xfrm>
              <a:off x="10590412" y="5583000"/>
              <a:ext cx="1555319" cy="923330"/>
            </a:xfrm>
            <a:prstGeom prst="rect">
              <a:avLst/>
            </a:prstGeom>
            <a:solidFill>
              <a:srgbClr val="0000CD"/>
            </a:solidFill>
            <a:ln>
              <a:noFill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Tune and chromaticity matching</a:t>
              </a:r>
            </a:p>
          </p:txBody>
        </p:sp>
        <p:sp>
          <p:nvSpPr>
            <p:cNvPr id="73" name="Arrow: Right 72">
              <a:extLst>
                <a:ext uri="{FF2B5EF4-FFF2-40B4-BE49-F238E27FC236}">
                  <a16:creationId xmlns:a16="http://schemas.microsoft.com/office/drawing/2014/main" id="{2A46CB48-BB5F-0216-ADB9-F0E8A893F8F8}"/>
                </a:ext>
              </a:extLst>
            </p:cNvPr>
            <p:cNvSpPr/>
            <p:nvPr/>
          </p:nvSpPr>
          <p:spPr>
            <a:xfrm>
              <a:off x="4146854" y="5828901"/>
              <a:ext cx="288310" cy="431527"/>
            </a:xfrm>
            <a:prstGeom prst="rightArrow">
              <a:avLst/>
            </a:prstGeom>
            <a:solidFill>
              <a:schemeClr val="tx1"/>
            </a:solidFill>
            <a:ln>
              <a:solidFill>
                <a:srgbClr val="0000C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" name="Arrow: Right 73">
              <a:extLst>
                <a:ext uri="{FF2B5EF4-FFF2-40B4-BE49-F238E27FC236}">
                  <a16:creationId xmlns:a16="http://schemas.microsoft.com/office/drawing/2014/main" id="{062E183D-E65A-9203-3235-963C590DBF94}"/>
                </a:ext>
              </a:extLst>
            </p:cNvPr>
            <p:cNvSpPr/>
            <p:nvPr/>
          </p:nvSpPr>
          <p:spPr>
            <a:xfrm>
              <a:off x="6383979" y="5828900"/>
              <a:ext cx="288310" cy="431527"/>
            </a:xfrm>
            <a:prstGeom prst="rightArrow">
              <a:avLst/>
            </a:prstGeom>
            <a:solidFill>
              <a:schemeClr val="tx1"/>
            </a:solidFill>
            <a:ln>
              <a:solidFill>
                <a:srgbClr val="0000C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" name="Arrow: Right 74">
              <a:extLst>
                <a:ext uri="{FF2B5EF4-FFF2-40B4-BE49-F238E27FC236}">
                  <a16:creationId xmlns:a16="http://schemas.microsoft.com/office/drawing/2014/main" id="{40B21C7F-FA96-8000-8546-85C83850F109}"/>
                </a:ext>
              </a:extLst>
            </p:cNvPr>
            <p:cNvSpPr/>
            <p:nvPr/>
          </p:nvSpPr>
          <p:spPr>
            <a:xfrm>
              <a:off x="10283729" y="5828900"/>
              <a:ext cx="288310" cy="431527"/>
            </a:xfrm>
            <a:prstGeom prst="rightArrow">
              <a:avLst/>
            </a:prstGeom>
            <a:solidFill>
              <a:schemeClr val="tx1"/>
            </a:solidFill>
            <a:ln>
              <a:solidFill>
                <a:srgbClr val="0000C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" name="Arrow: Right 75">
              <a:extLst>
                <a:ext uri="{FF2B5EF4-FFF2-40B4-BE49-F238E27FC236}">
                  <a16:creationId xmlns:a16="http://schemas.microsoft.com/office/drawing/2014/main" id="{57CDA2D9-9ABC-B76C-0875-6F0A26378108}"/>
                </a:ext>
              </a:extLst>
            </p:cNvPr>
            <p:cNvSpPr/>
            <p:nvPr/>
          </p:nvSpPr>
          <p:spPr>
            <a:xfrm>
              <a:off x="8272044" y="5828900"/>
              <a:ext cx="288310" cy="431527"/>
            </a:xfrm>
            <a:prstGeom prst="rightArrow">
              <a:avLst/>
            </a:prstGeom>
            <a:solidFill>
              <a:schemeClr val="tx1"/>
            </a:solidFill>
            <a:ln>
              <a:solidFill>
                <a:srgbClr val="0000C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E166FBD2-3BF7-641B-1328-2D2007ED8878}"/>
              </a:ext>
            </a:extLst>
          </p:cNvPr>
          <p:cNvGrpSpPr/>
          <p:nvPr/>
        </p:nvGrpSpPr>
        <p:grpSpPr>
          <a:xfrm>
            <a:off x="166914" y="159488"/>
            <a:ext cx="11850915" cy="454740"/>
            <a:chOff x="166914" y="159488"/>
            <a:chExt cx="11850915" cy="454740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5BE5F0FF-A052-303F-1698-4CB592AA3DCF}"/>
                </a:ext>
              </a:extLst>
            </p:cNvPr>
            <p:cNvCxnSpPr>
              <a:cxnSpLocks/>
            </p:cNvCxnSpPr>
            <p:nvPr/>
          </p:nvCxnSpPr>
          <p:spPr>
            <a:xfrm>
              <a:off x="166914" y="614228"/>
              <a:ext cx="118509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4C82E5D9-B22E-3668-3CB9-6A8D55E3BC2C}"/>
                </a:ext>
              </a:extLst>
            </p:cNvPr>
            <p:cNvSpPr txBox="1"/>
            <p:nvPr/>
          </p:nvSpPr>
          <p:spPr>
            <a:xfrm>
              <a:off x="308343" y="159488"/>
              <a:ext cx="4088220" cy="4524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765">
                <a:lnSpc>
                  <a:spcPct val="90000"/>
                </a:lnSpc>
                <a:spcBef>
                  <a:spcPct val="0"/>
                </a:spcBef>
              </a:pPr>
              <a:r>
                <a:rPr lang="en-GB" sz="2600" b="1" dirty="0">
                  <a:solidFill>
                    <a:srgbClr val="FF0000"/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rPr>
                <a:t>III. Correction Procedure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771A6EE-4CBC-5311-2321-A0437F8FD1F1}"/>
                  </a:ext>
                </a:extLst>
              </p:cNvPr>
              <p:cNvSpPr txBox="1"/>
              <p:nvPr/>
            </p:nvSpPr>
            <p:spPr>
              <a:xfrm>
                <a:off x="205453" y="1404129"/>
                <a:ext cx="3026845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Optics quantities of interest: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Beta function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1" smtClean="0">
                        <a:latin typeface="Cambria Math" panose="02040503050406030204" pitchFamily="18" charset="0"/>
                      </a:rPr>
                      <m:t>β</m:t>
                    </m:r>
                  </m:oMath>
                </a14:m>
                <a:endParaRPr lang="en-GB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Phase advance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1" smtClean="0">
                        <a:latin typeface="Cambria Math" panose="02040503050406030204" pitchFamily="18" charset="0"/>
                      </a:rPr>
                      <m:t>μ</m:t>
                    </m:r>
                  </m:oMath>
                </a14:m>
                <a:endParaRPr lang="en-GB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Dispersion </a:t>
                </a:r>
                <a:r>
                  <a:rPr lang="en-GB" i="1" dirty="0"/>
                  <a:t>D	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Coupling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1" smtClean="0">
                        <a:latin typeface="Cambria Math" panose="02040503050406030204" pitchFamily="18" charset="0"/>
                      </a:rPr>
                      <m:t>f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1001, </m:t>
                    </m:r>
                    <m:r>
                      <m:rPr>
                        <m:sty m:val="p"/>
                      </m:rPr>
                      <a:rPr lang="en-GB" b="0" i="1" smtClean="0">
                        <a:latin typeface="Cambria Math" panose="02040503050406030204" pitchFamily="18" charset="0"/>
                      </a:rPr>
                      <m:t>f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1010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771A6EE-4CBC-5311-2321-A0437F8FD1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453" y="1404129"/>
                <a:ext cx="3026845" cy="1477328"/>
              </a:xfrm>
              <a:prstGeom prst="rect">
                <a:avLst/>
              </a:prstGeom>
              <a:blipFill>
                <a:blip r:embed="rId3"/>
                <a:stretch>
                  <a:fillRect l="-1815" t="-1646" r="-202" b="-576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0" name="Group 49">
            <a:extLst>
              <a:ext uri="{FF2B5EF4-FFF2-40B4-BE49-F238E27FC236}">
                <a16:creationId xmlns:a16="http://schemas.microsoft.com/office/drawing/2014/main" id="{B4A985D2-C71A-12D4-39DB-06A3D05384F1}"/>
              </a:ext>
            </a:extLst>
          </p:cNvPr>
          <p:cNvGrpSpPr/>
          <p:nvPr/>
        </p:nvGrpSpPr>
        <p:grpSpPr>
          <a:xfrm>
            <a:off x="5780577" y="1717892"/>
            <a:ext cx="2642183" cy="1238988"/>
            <a:chOff x="7931888" y="1464470"/>
            <a:chExt cx="2642183" cy="1238988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AD9A61F2-843C-AF8B-BADF-FAD6B5386D9D}"/>
                </a:ext>
              </a:extLst>
            </p:cNvPr>
            <p:cNvGrpSpPr/>
            <p:nvPr/>
          </p:nvGrpSpPr>
          <p:grpSpPr>
            <a:xfrm>
              <a:off x="8010362" y="1464470"/>
              <a:ext cx="2563709" cy="1238988"/>
              <a:chOff x="2280966" y="4544500"/>
              <a:chExt cx="2563709" cy="1238988"/>
            </a:xfrm>
          </p:grpSpPr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E027EEE-5E86-9FE7-7F60-1169C0B2CBC9}"/>
                  </a:ext>
                </a:extLst>
              </p:cNvPr>
              <p:cNvSpPr txBox="1"/>
              <p:nvPr/>
            </p:nvSpPr>
            <p:spPr>
              <a:xfrm>
                <a:off x="2414746" y="4544500"/>
                <a:ext cx="2366868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dirty="0">
                    <a:solidFill>
                      <a:srgbClr val="0000CD"/>
                    </a:solidFill>
                  </a:rPr>
                  <a:t>5 loops</a:t>
                </a:r>
              </a:p>
              <a:p>
                <a:pPr algn="ctr"/>
                <a:r>
                  <a:rPr lang="en-GB" dirty="0">
                    <a:solidFill>
                      <a:srgbClr val="0000CD"/>
                    </a:solidFill>
                  </a:rPr>
                  <a:t>First without synchrotron radiation, then with SR</a:t>
                </a:r>
              </a:p>
            </p:txBody>
          </p:sp>
          <p:sp>
            <p:nvSpPr>
              <p:cNvPr id="9" name="Oval 8">
                <a:extLst>
                  <a:ext uri="{FF2B5EF4-FFF2-40B4-BE49-F238E27FC236}">
                    <a16:creationId xmlns:a16="http://schemas.microsoft.com/office/drawing/2014/main" id="{02D3D535-43D7-DEB8-2225-26FD5B035BB1}"/>
                  </a:ext>
                </a:extLst>
              </p:cNvPr>
              <p:cNvSpPr/>
              <p:nvPr/>
            </p:nvSpPr>
            <p:spPr>
              <a:xfrm>
                <a:off x="2280966" y="4583161"/>
                <a:ext cx="2563709" cy="1200327"/>
              </a:xfrm>
              <a:prstGeom prst="ellipse">
                <a:avLst/>
              </a:prstGeom>
              <a:noFill/>
              <a:ln>
                <a:solidFill>
                  <a:srgbClr val="0000CD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903CE21A-72F6-E77C-E79F-494A24D865BC}"/>
                </a:ext>
              </a:extLst>
            </p:cNvPr>
            <p:cNvCxnSpPr>
              <a:stCxn id="9" idx="2"/>
            </p:cNvCxnSpPr>
            <p:nvPr/>
          </p:nvCxnSpPr>
          <p:spPr>
            <a:xfrm flipH="1">
              <a:off x="7931888" y="2103295"/>
              <a:ext cx="78474" cy="92328"/>
            </a:xfrm>
            <a:prstGeom prst="line">
              <a:avLst/>
            </a:prstGeom>
            <a:ln>
              <a:solidFill>
                <a:srgbClr val="0000C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2017F55E-D74E-D1E8-0767-041CBDA3BFC6}"/>
                </a:ext>
              </a:extLst>
            </p:cNvPr>
            <p:cNvCxnSpPr>
              <a:cxnSpLocks/>
              <a:endCxn id="9" idx="2"/>
            </p:cNvCxnSpPr>
            <p:nvPr/>
          </p:nvCxnSpPr>
          <p:spPr>
            <a:xfrm flipH="1" flipV="1">
              <a:off x="8010362" y="2103295"/>
              <a:ext cx="111562" cy="92328"/>
            </a:xfrm>
            <a:prstGeom prst="line">
              <a:avLst/>
            </a:prstGeom>
            <a:ln>
              <a:solidFill>
                <a:srgbClr val="0000C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AC93319A-6E5C-57E0-D46D-163CB9D0466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433561" y="1901287"/>
              <a:ext cx="107147" cy="85084"/>
            </a:xfrm>
            <a:prstGeom prst="line">
              <a:avLst/>
            </a:prstGeom>
            <a:ln>
              <a:solidFill>
                <a:srgbClr val="0000C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2B12FE81-CAB7-4569-3A3E-B4435FEE366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540635" y="1836911"/>
              <a:ext cx="33436" cy="158476"/>
            </a:xfrm>
            <a:prstGeom prst="line">
              <a:avLst/>
            </a:prstGeom>
            <a:ln>
              <a:solidFill>
                <a:srgbClr val="0000C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5AC92599-48E3-2ACA-DAF1-019877C55A48}"/>
              </a:ext>
            </a:extLst>
          </p:cNvPr>
          <p:cNvSpPr txBox="1"/>
          <p:nvPr/>
        </p:nvSpPr>
        <p:spPr>
          <a:xfrm>
            <a:off x="10101455" y="2356716"/>
            <a:ext cx="188509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RM = Response matrix</a:t>
            </a:r>
          </a:p>
          <a:p>
            <a:r>
              <a:rPr lang="en-GB" sz="1400" dirty="0"/>
              <a:t>SVD = Singular Value Decomposition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24DCA2A-BD64-7404-2529-941B2F1EFBFA}"/>
              </a:ext>
            </a:extLst>
          </p:cNvPr>
          <p:cNvGrpSpPr/>
          <p:nvPr/>
        </p:nvGrpSpPr>
        <p:grpSpPr>
          <a:xfrm>
            <a:off x="1194656" y="4291420"/>
            <a:ext cx="10694989" cy="2598683"/>
            <a:chOff x="1194656" y="4291420"/>
            <a:chExt cx="10694989" cy="259868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35C1B433-7DF9-ADCF-7EB1-42EF866C1683}"/>
                    </a:ext>
                  </a:extLst>
                </p:cNvPr>
                <p:cNvSpPr txBox="1"/>
                <p:nvPr/>
              </p:nvSpPr>
              <p:spPr>
                <a:xfrm>
                  <a:off x="5631136" y="6243772"/>
                  <a:ext cx="3757413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b="0" i="1" smtClean="0">
                          <a:latin typeface="Cambria Math" panose="02040503050406030204" pitchFamily="18" charset="0"/>
                          <a:sym typeface="Wingdings" panose="05000000000000000000" pitchFamily="2" charset="2"/>
                        </a:rPr>
                        <m:t>Δc</m:t>
                      </m:r>
                    </m:oMath>
                  </a14:m>
                  <a:r>
                    <a:rPr lang="en-GB" dirty="0"/>
                    <a:t> is the corrector strength variation</a:t>
                  </a:r>
                </a:p>
                <a:p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b="0" i="1" smtClean="0">
                          <a:latin typeface="Cambria Math" panose="02040503050406030204" pitchFamily="18" charset="0"/>
                        </a:rPr>
                        <m:t>Δu</m:t>
                      </m:r>
                    </m:oMath>
                  </a14:m>
                  <a:r>
                    <a:rPr lang="en-GB" dirty="0"/>
                    <a:t> is the optics observable variation</a:t>
                  </a:r>
                </a:p>
              </p:txBody>
            </p:sp>
          </mc:Choice>
          <mc:Fallback xmlns=""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35C1B433-7DF9-ADCF-7EB1-42EF866C168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31136" y="6243772"/>
                  <a:ext cx="3757413" cy="646331"/>
                </a:xfrm>
                <a:prstGeom prst="rect">
                  <a:avLst/>
                </a:prstGeom>
                <a:blipFill>
                  <a:blip r:embed="rId4"/>
                  <a:stretch>
                    <a:fillRect t="-3774" r="-812" b="-15094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E37C64B-C9BB-8581-1182-AAEC904B6CA7}"/>
                </a:ext>
              </a:extLst>
            </p:cNvPr>
            <p:cNvSpPr txBox="1"/>
            <p:nvPr/>
          </p:nvSpPr>
          <p:spPr>
            <a:xfrm>
              <a:off x="10004553" y="5243924"/>
              <a:ext cx="1885092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GB" dirty="0"/>
                <a:t>Using the arc quadrupoles and arc </a:t>
              </a:r>
              <a:r>
                <a:rPr lang="en-GB" dirty="0" err="1"/>
                <a:t>sextupoles</a:t>
              </a:r>
              <a:endParaRPr lang="en-GB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EBC8E7BE-7FD2-BCBE-5EE9-B9F3BB3DECAB}"/>
                    </a:ext>
                  </a:extLst>
                </p:cNvPr>
                <p:cNvSpPr txBox="1"/>
                <p:nvPr/>
              </p:nvSpPr>
              <p:spPr>
                <a:xfrm>
                  <a:off x="5631136" y="5326538"/>
                  <a:ext cx="3587345" cy="92333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just"/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b="0" i="1" smtClean="0">
                          <a:latin typeface="Cambria Math" panose="02040503050406030204" pitchFamily="18" charset="0"/>
                        </a:rPr>
                        <m:t>R</m:t>
                      </m:r>
                    </m:oMath>
                  </a14:m>
                  <a:r>
                    <a:rPr lang="en-GB" dirty="0"/>
                    <a:t> is the RM storing the “response” of the chosen observables at the observation points (BPMs)</a:t>
                  </a:r>
                </a:p>
              </p:txBody>
            </p:sp>
          </mc:Choice>
          <mc:Fallback xmlns="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EBC8E7BE-7FD2-BCBE-5EE9-B9F3BB3DECA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31136" y="5326538"/>
                  <a:ext cx="3587345" cy="923330"/>
                </a:xfrm>
                <a:prstGeom prst="rect">
                  <a:avLst/>
                </a:prstGeom>
                <a:blipFill>
                  <a:blip r:embed="rId5"/>
                  <a:stretch>
                    <a:fillRect l="-1531" t="-3311" r="-1361" b="-10596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885AE89C-05B7-9AA7-51DD-AC811D5E0525}"/>
                    </a:ext>
                  </a:extLst>
                </p:cNvPr>
                <p:cNvSpPr txBox="1"/>
                <p:nvPr/>
              </p:nvSpPr>
              <p:spPr>
                <a:xfrm>
                  <a:off x="6450731" y="4718405"/>
                  <a:ext cx="1885092" cy="64633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b="0" i="1" smtClean="0">
                          <a:latin typeface="Cambria Math" panose="02040503050406030204" pitchFamily="18" charset="0"/>
                        </a:rPr>
                        <m:t>Δu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= </m:t>
                      </m:r>
                      <m:r>
                        <m:rPr>
                          <m:sty m:val="p"/>
                        </m:rPr>
                        <a:rPr lang="en-GB" b="0" i="1" smtClean="0">
                          <a:latin typeface="Cambria Math" panose="02040503050406030204" pitchFamily="18" charset="0"/>
                        </a:rPr>
                        <m:t>R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 b="0" i="1" smtClean="0">
                          <a:latin typeface="Cambria Math" panose="02040503050406030204" pitchFamily="18" charset="0"/>
                        </a:rPr>
                        <m:t>Δc</m:t>
                      </m:r>
                    </m:oMath>
                  </a14:m>
                  <a:r>
                    <a:rPr lang="en-GB" dirty="0"/>
                    <a:t>    </a:t>
                  </a:r>
                </a:p>
                <a:p>
                  <a:pPr algn="ctr"/>
                  <a:r>
                    <a:rPr lang="en-GB" dirty="0">
                      <a:solidFill>
                        <a:srgbClr val="0000CD"/>
                      </a:solidFill>
                      <a:sym typeface="Wingdings" panose="05000000000000000000" pitchFamily="2" charset="2"/>
                    </a:rPr>
                    <a:t> 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b="0" i="1" smtClean="0">
                          <a:solidFill>
                            <a:srgbClr val="0000CD"/>
                          </a:solidFill>
                          <a:latin typeface="Cambria Math" panose="02040503050406030204" pitchFamily="18" charset="0"/>
                          <a:sym typeface="Wingdings" panose="05000000000000000000" pitchFamily="2" charset="2"/>
                        </a:rPr>
                        <m:t>Δc</m:t>
                      </m:r>
                      <m:r>
                        <a:rPr lang="en-GB" b="0" i="1" smtClean="0">
                          <a:solidFill>
                            <a:srgbClr val="0000CD"/>
                          </a:solidFill>
                          <a:latin typeface="Cambria Math" panose="02040503050406030204" pitchFamily="18" charset="0"/>
                          <a:sym typeface="Wingdings" panose="05000000000000000000" pitchFamily="2" charset="2"/>
                        </a:rPr>
                        <m:t> = </m:t>
                      </m:r>
                      <m:sSup>
                        <m:sSupPr>
                          <m:ctrlPr>
                            <a:rPr lang="en-GB" b="0" i="1" smtClean="0">
                              <a:solidFill>
                                <a:srgbClr val="0000CD"/>
                              </a:solidFill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b="0" i="1" smtClean="0">
                              <a:solidFill>
                                <a:srgbClr val="0000CD"/>
                              </a:solidFill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  <m:t>R</m:t>
                          </m:r>
                        </m:e>
                        <m:sup>
                          <m:r>
                            <a:rPr lang="en-GB" b="0" i="1" smtClean="0">
                              <a:solidFill>
                                <a:srgbClr val="0000CD"/>
                              </a:solidFill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  <m:t>−1</m:t>
                          </m:r>
                        </m:sup>
                      </m:sSup>
                      <m:r>
                        <m:rPr>
                          <m:sty m:val="p"/>
                        </m:rPr>
                        <a:rPr lang="en-GB" b="0" i="1" smtClean="0">
                          <a:solidFill>
                            <a:srgbClr val="0000CD"/>
                          </a:solidFill>
                          <a:latin typeface="Cambria Math" panose="02040503050406030204" pitchFamily="18" charset="0"/>
                          <a:sym typeface="Wingdings" panose="05000000000000000000" pitchFamily="2" charset="2"/>
                        </a:rPr>
                        <m:t>Δu</m:t>
                      </m:r>
                    </m:oMath>
                  </a14:m>
                  <a:endParaRPr lang="en-GB" dirty="0">
                    <a:solidFill>
                      <a:srgbClr val="0000CD"/>
                    </a:solidFill>
                    <a:sym typeface="Wingdings" panose="05000000000000000000" pitchFamily="2" charset="2"/>
                  </a:endParaRPr>
                </a:p>
              </p:txBody>
            </p:sp>
          </mc:Choice>
          <mc:Fallback xmlns="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885AE89C-05B7-9AA7-51DD-AC811D5E052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50731" y="4718405"/>
                  <a:ext cx="1885092" cy="646331"/>
                </a:xfrm>
                <a:prstGeom prst="rect">
                  <a:avLst/>
                </a:prstGeom>
                <a:blipFill>
                  <a:blip r:embed="rId6"/>
                  <a:stretch>
                    <a:fillRect b="-1320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FC87F4B-0A8A-5BF4-459C-5FEB78704575}"/>
                </a:ext>
              </a:extLst>
            </p:cNvPr>
            <p:cNvSpPr txBox="1"/>
            <p:nvPr/>
          </p:nvSpPr>
          <p:spPr>
            <a:xfrm>
              <a:off x="1194656" y="5249614"/>
              <a:ext cx="358734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Normal correctors at quadrupoles </a:t>
              </a:r>
            </a:p>
            <a:p>
              <a:r>
                <a:rPr lang="en-GB" dirty="0"/>
                <a:t>Skew correctors at </a:t>
              </a:r>
              <a:r>
                <a:rPr lang="en-GB" dirty="0" err="1"/>
                <a:t>sextupoles</a:t>
              </a:r>
              <a:endParaRPr lang="en-GB" dirty="0"/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49242D3E-8E92-6009-1B34-8A193F0B05C8}"/>
                </a:ext>
              </a:extLst>
            </p:cNvPr>
            <p:cNvCxnSpPr>
              <a:cxnSpLocks/>
              <a:endCxn id="16" idx="0"/>
            </p:cNvCxnSpPr>
            <p:nvPr/>
          </p:nvCxnSpPr>
          <p:spPr>
            <a:xfrm flipH="1">
              <a:off x="2988329" y="4373622"/>
              <a:ext cx="2373770" cy="875992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5960C66E-C41F-7C95-DD7B-BCEA31DBD697}"/>
                </a:ext>
              </a:extLst>
            </p:cNvPr>
            <p:cNvCxnSpPr>
              <a:cxnSpLocks/>
              <a:endCxn id="15" idx="0"/>
            </p:cNvCxnSpPr>
            <p:nvPr/>
          </p:nvCxnSpPr>
          <p:spPr>
            <a:xfrm>
              <a:off x="7393277" y="4318908"/>
              <a:ext cx="0" cy="39949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5FE7E4E6-FBCD-9B87-2925-A16FE6A6813C}"/>
                </a:ext>
              </a:extLst>
            </p:cNvPr>
            <p:cNvCxnSpPr>
              <a:cxnSpLocks/>
              <a:endCxn id="11" idx="0"/>
            </p:cNvCxnSpPr>
            <p:nvPr/>
          </p:nvCxnSpPr>
          <p:spPr>
            <a:xfrm flipH="1">
              <a:off x="10947099" y="4291420"/>
              <a:ext cx="444681" cy="952504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91523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AEA397F-A820-3CD0-FD5A-641EB68514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0559" y="0"/>
            <a:ext cx="6904527" cy="6858000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4BFD4E24-E9EF-E32D-C567-780D1A52462E}"/>
              </a:ext>
            </a:extLst>
          </p:cNvPr>
          <p:cNvGrpSpPr/>
          <p:nvPr/>
        </p:nvGrpSpPr>
        <p:grpSpPr>
          <a:xfrm>
            <a:off x="166914" y="159488"/>
            <a:ext cx="4229650" cy="454740"/>
            <a:chOff x="166913" y="159488"/>
            <a:chExt cx="4229649" cy="454740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416E7ECB-4D97-F084-622D-B94B2C45D9B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6913" y="611920"/>
              <a:ext cx="4128638" cy="230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DFEF7BAB-77FF-56B2-67A6-1884A9170092}"/>
                </a:ext>
              </a:extLst>
            </p:cNvPr>
            <p:cNvSpPr txBox="1"/>
            <p:nvPr/>
          </p:nvSpPr>
          <p:spPr>
            <a:xfrm>
              <a:off x="308342" y="159488"/>
              <a:ext cx="4088220" cy="4524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765">
                <a:lnSpc>
                  <a:spcPct val="90000"/>
                </a:lnSpc>
                <a:spcBef>
                  <a:spcPct val="0"/>
                </a:spcBef>
              </a:pPr>
              <a:r>
                <a:rPr lang="en-GB" sz="2600" b="1" dirty="0">
                  <a:solidFill>
                    <a:srgbClr val="FF0000"/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rPr>
                <a:t>III. Correction Procedure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E9ED08D-9B5C-8302-08F3-D4EB9AA95F9C}"/>
                  </a:ext>
                </a:extLst>
              </p:cNvPr>
              <p:cNvSpPr txBox="1"/>
              <p:nvPr/>
            </p:nvSpPr>
            <p:spPr>
              <a:xfrm rot="16200000">
                <a:off x="4102766" y="1785043"/>
                <a:ext cx="1137684" cy="369332"/>
              </a:xfrm>
              <a:prstGeom prst="rect">
                <a:avLst/>
              </a:prstGeom>
              <a:solidFill>
                <a:srgbClr val="FF0000"/>
              </a:solidFill>
              <a:ln w="3175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β</m:t>
                    </m:r>
                  </m:oMath>
                </a14:m>
                <a:r>
                  <a:rPr lang="en-GB" dirty="0">
                    <a:solidFill>
                      <a:schemeClr val="bg1"/>
                    </a:solidFill>
                  </a:rPr>
                  <a:t>-beating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E9ED08D-9B5C-8302-08F3-D4EB9AA95F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4102766" y="1785043"/>
                <a:ext cx="1137684" cy="369332"/>
              </a:xfrm>
              <a:prstGeom prst="rect">
                <a:avLst/>
              </a:prstGeom>
              <a:blipFill>
                <a:blip r:embed="rId4"/>
                <a:stretch>
                  <a:fillRect l="-3030" t="-2618" r="-19697"/>
                </a:stretch>
              </a:blipFill>
              <a:ln w="317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51F593D-FC12-8295-B515-6E753EA8E57E}"/>
                  </a:ext>
                </a:extLst>
              </p:cNvPr>
              <p:cNvSpPr txBox="1"/>
              <p:nvPr/>
            </p:nvSpPr>
            <p:spPr>
              <a:xfrm rot="16200000">
                <a:off x="4069926" y="3107907"/>
                <a:ext cx="1203364" cy="369332"/>
              </a:xfrm>
              <a:prstGeom prst="rect">
                <a:avLst/>
              </a:prstGeom>
              <a:solidFill>
                <a:srgbClr val="FF0000"/>
              </a:solidFill>
              <a:ln w="3175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Phase</m:t>
                      </m:r>
                      <m:r>
                        <a:rPr lang="en-GB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adv</m:t>
                      </m:r>
                      <m:r>
                        <a:rPr lang="en-GB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GB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51F593D-FC12-8295-B515-6E753EA8E5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4069926" y="3107907"/>
                <a:ext cx="1203364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 w="317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BA61B56-0386-CFE0-E537-1C61ABECFA63}"/>
                  </a:ext>
                </a:extLst>
              </p:cNvPr>
              <p:cNvSpPr txBox="1"/>
              <p:nvPr/>
            </p:nvSpPr>
            <p:spPr>
              <a:xfrm rot="16200000">
                <a:off x="4089786" y="4463612"/>
                <a:ext cx="1203364" cy="369332"/>
              </a:xfrm>
              <a:prstGeom prst="rect">
                <a:avLst/>
              </a:prstGeom>
              <a:solidFill>
                <a:srgbClr val="FF0000"/>
              </a:solidFill>
              <a:ln w="3175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Dispersion</m:t>
                      </m:r>
                    </m:oMath>
                  </m:oMathPara>
                </a14:m>
                <a:endParaRPr lang="en-GB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BA61B56-0386-CFE0-E537-1C61ABECFA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4089786" y="4463612"/>
                <a:ext cx="1203364" cy="369332"/>
              </a:xfrm>
              <a:prstGeom prst="rect">
                <a:avLst/>
              </a:prstGeom>
              <a:blipFill>
                <a:blip r:embed="rId6"/>
                <a:stretch>
                  <a:fillRect t="-3465" r="-6061"/>
                </a:stretch>
              </a:blipFill>
              <a:ln w="317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4DDE083-C3DD-B496-485E-7D4777FE54ED}"/>
                  </a:ext>
                </a:extLst>
              </p:cNvPr>
              <p:cNvSpPr txBox="1"/>
              <p:nvPr/>
            </p:nvSpPr>
            <p:spPr>
              <a:xfrm rot="16200000">
                <a:off x="4183764" y="5725337"/>
                <a:ext cx="1015409" cy="369332"/>
              </a:xfrm>
              <a:prstGeom prst="rect">
                <a:avLst/>
              </a:prstGeom>
              <a:solidFill>
                <a:srgbClr val="FF0000"/>
              </a:solidFill>
              <a:ln w="3175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Coupling</m:t>
                      </m:r>
                    </m:oMath>
                  </m:oMathPara>
                </a14:m>
                <a:endParaRPr lang="en-GB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4DDE083-C3DD-B496-485E-7D4777FE54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4183764" y="5725337"/>
                <a:ext cx="1015409" cy="369332"/>
              </a:xfrm>
              <a:prstGeom prst="rect">
                <a:avLst/>
              </a:prstGeom>
              <a:blipFill>
                <a:blip r:embed="rId7"/>
                <a:stretch>
                  <a:fillRect t="-4070" r="-7576"/>
                </a:stretch>
              </a:blipFill>
              <a:ln w="317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CF56278B-A394-683A-1599-2388FD031E6A}"/>
              </a:ext>
            </a:extLst>
          </p:cNvPr>
          <p:cNvSpPr txBox="1"/>
          <p:nvPr/>
        </p:nvSpPr>
        <p:spPr>
          <a:xfrm>
            <a:off x="1313885" y="2828835"/>
            <a:ext cx="1929808" cy="1200329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A representative seed after global orbit and optics correction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B9610700-8954-ECF2-AFF8-A55ACFEF81BA}"/>
                  </a:ext>
                </a:extLst>
              </p:cNvPr>
              <p:cNvSpPr txBox="1"/>
              <p:nvPr/>
            </p:nvSpPr>
            <p:spPr>
              <a:xfrm rot="16200000">
                <a:off x="4205261" y="593941"/>
                <a:ext cx="932694" cy="369332"/>
              </a:xfrm>
              <a:prstGeom prst="rect">
                <a:avLst/>
              </a:prstGeom>
              <a:solidFill>
                <a:srgbClr val="FF0000"/>
              </a:solidFill>
              <a:ln w="3175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Orbit</m:t>
                      </m:r>
                    </m:oMath>
                  </m:oMathPara>
                </a14:m>
                <a:endParaRPr lang="en-GB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B9610700-8954-ECF2-AFF8-A55ACFEF81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4205261" y="593941"/>
                <a:ext cx="932694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 w="317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271459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A4AD52E-C6B9-4341-B888-18733080A4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6766" y="611920"/>
            <a:ext cx="7958968" cy="3218479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BD9A9F42-34B2-736B-07F2-4110A4AA187E}"/>
              </a:ext>
            </a:extLst>
          </p:cNvPr>
          <p:cNvGrpSpPr/>
          <p:nvPr/>
        </p:nvGrpSpPr>
        <p:grpSpPr>
          <a:xfrm>
            <a:off x="166914" y="159488"/>
            <a:ext cx="11850915" cy="454740"/>
            <a:chOff x="166914" y="159488"/>
            <a:chExt cx="11850915" cy="454740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68DB0291-95C1-D337-DB5D-34AC2BB129B3}"/>
                </a:ext>
              </a:extLst>
            </p:cNvPr>
            <p:cNvCxnSpPr>
              <a:cxnSpLocks/>
            </p:cNvCxnSpPr>
            <p:nvPr/>
          </p:nvCxnSpPr>
          <p:spPr>
            <a:xfrm>
              <a:off x="166914" y="614228"/>
              <a:ext cx="118509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E9F204C-30BB-7A2F-0130-BA8B164C5DB8}"/>
                </a:ext>
              </a:extLst>
            </p:cNvPr>
            <p:cNvSpPr txBox="1"/>
            <p:nvPr/>
          </p:nvSpPr>
          <p:spPr>
            <a:xfrm>
              <a:off x="308343" y="159488"/>
              <a:ext cx="4088220" cy="4524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765">
                <a:lnSpc>
                  <a:spcPct val="90000"/>
                </a:lnSpc>
                <a:spcBef>
                  <a:spcPct val="0"/>
                </a:spcBef>
              </a:pPr>
              <a:r>
                <a:rPr lang="en-GB" sz="2600" b="1" dirty="0">
                  <a:solidFill>
                    <a:srgbClr val="FF0000"/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rPr>
                <a:t>III. Correction Procedure</a:t>
              </a: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2BDE96F3-D8E2-AF7F-73A7-BAF688E70DB8}"/>
              </a:ext>
            </a:extLst>
          </p:cNvPr>
          <p:cNvSpPr txBox="1"/>
          <p:nvPr/>
        </p:nvSpPr>
        <p:spPr>
          <a:xfrm>
            <a:off x="6092371" y="146570"/>
            <a:ext cx="4747879" cy="369332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Statistics analysis on 500 corrected lattices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DF7D7F3-3A18-4F60-58E3-28C93DA1A4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7789" y="3928731"/>
            <a:ext cx="7857945" cy="291767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FF70267-186E-D2EB-CD3A-703924BCD937}"/>
                  </a:ext>
                </a:extLst>
              </p:cNvPr>
              <p:cNvSpPr txBox="1"/>
              <p:nvPr/>
            </p:nvSpPr>
            <p:spPr>
              <a:xfrm rot="16200000">
                <a:off x="1336834" y="2036492"/>
                <a:ext cx="699117" cy="369332"/>
              </a:xfrm>
              <a:prstGeom prst="rect">
                <a:avLst/>
              </a:prstGeom>
              <a:solidFill>
                <a:srgbClr val="FF0000"/>
              </a:solidFill>
              <a:ln w="3175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Orbit</m:t>
                      </m:r>
                    </m:oMath>
                  </m:oMathPara>
                </a14:m>
                <a:endParaRPr lang="en-GB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FF70267-186E-D2EB-CD3A-703924BCD9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1336834" y="2036492"/>
                <a:ext cx="699117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317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AB32D46-180D-BAB6-34F2-257592E4B33C}"/>
                  </a:ext>
                </a:extLst>
              </p:cNvPr>
              <p:cNvSpPr txBox="1"/>
              <p:nvPr/>
            </p:nvSpPr>
            <p:spPr>
              <a:xfrm rot="16200000">
                <a:off x="465226" y="5092839"/>
                <a:ext cx="2442332" cy="369332"/>
              </a:xfrm>
              <a:prstGeom prst="rect">
                <a:avLst/>
              </a:prstGeom>
              <a:solidFill>
                <a:srgbClr val="FF0000"/>
              </a:solidFill>
              <a:ln w="3175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Tune</m:t>
                      </m:r>
                      <m:r>
                        <a:rPr lang="en-GB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and</m:t>
                      </m:r>
                      <m:r>
                        <a:rPr lang="en-GB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Chromaticity</m:t>
                      </m:r>
                    </m:oMath>
                  </m:oMathPara>
                </a14:m>
                <a:endParaRPr lang="en-GB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AB32D46-180D-BAB6-34F2-257592E4B3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465226" y="5092839"/>
                <a:ext cx="2442332" cy="369332"/>
              </a:xfrm>
              <a:prstGeom prst="rect">
                <a:avLst/>
              </a:prstGeom>
              <a:blipFill>
                <a:blip r:embed="rId5"/>
                <a:stretch>
                  <a:fillRect r="-7576"/>
                </a:stretch>
              </a:blipFill>
              <a:ln w="317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C15741F-70F8-A50E-5671-A54A45B0ADB9}"/>
                  </a:ext>
                </a:extLst>
              </p:cNvPr>
              <p:cNvSpPr txBox="1"/>
              <p:nvPr/>
            </p:nvSpPr>
            <p:spPr>
              <a:xfrm>
                <a:off x="2620926" y="4629092"/>
                <a:ext cx="1509823" cy="7584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>
                    <a:solidFill>
                      <a:srgbClr val="FF0000"/>
                    </a:solidFill>
                  </a:rPr>
                  <a:t>Reference tunes: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Q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x</m:t>
                          </m:r>
                        </m:sub>
                      </m:sSub>
                      <m:r>
                        <a:rPr lang="en-GB" sz="1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 194.17</m:t>
                      </m:r>
                    </m:oMath>
                  </m:oMathPara>
                </a14:m>
                <a:endParaRPr lang="en-GB" sz="1400" b="0" dirty="0">
                  <a:solidFill>
                    <a:srgbClr val="FF0000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Q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y</m:t>
                          </m:r>
                        </m:sub>
                      </m:sSub>
                      <m:r>
                        <a:rPr lang="en-GB" sz="1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=170.20</m:t>
                      </m:r>
                    </m:oMath>
                  </m:oMathPara>
                </a14:m>
                <a:endParaRPr lang="en-GB" sz="1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C15741F-70F8-A50E-5671-A54A45B0AD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0926" y="4629092"/>
                <a:ext cx="1509823" cy="758477"/>
              </a:xfrm>
              <a:prstGeom prst="rect">
                <a:avLst/>
              </a:prstGeom>
              <a:blipFill>
                <a:blip r:embed="rId6"/>
                <a:stretch>
                  <a:fillRect l="-1210" t="-8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824693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C117C5C-812F-EB58-160B-C71E9BE3BEF6}"/>
              </a:ext>
            </a:extLst>
          </p:cNvPr>
          <p:cNvSpPr txBox="1"/>
          <p:nvPr/>
        </p:nvSpPr>
        <p:spPr>
          <a:xfrm>
            <a:off x="781409" y="3105834"/>
            <a:ext cx="2450889" cy="646331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Statistics analysis on 500 corrected lattices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A141B48-1DF8-C213-3F53-51A6836B3D01}"/>
              </a:ext>
            </a:extLst>
          </p:cNvPr>
          <p:cNvGrpSpPr/>
          <p:nvPr/>
        </p:nvGrpSpPr>
        <p:grpSpPr>
          <a:xfrm>
            <a:off x="166914" y="159488"/>
            <a:ext cx="4330658" cy="454740"/>
            <a:chOff x="166913" y="159488"/>
            <a:chExt cx="4330657" cy="454740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3417B2EF-79A3-86AF-9748-CDD51345564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6913" y="611920"/>
              <a:ext cx="4330657" cy="230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E064EE9-D9FC-5325-0BC0-D4539FEA8949}"/>
                </a:ext>
              </a:extLst>
            </p:cNvPr>
            <p:cNvSpPr txBox="1"/>
            <p:nvPr/>
          </p:nvSpPr>
          <p:spPr>
            <a:xfrm>
              <a:off x="308342" y="159488"/>
              <a:ext cx="4088220" cy="4524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765">
                <a:lnSpc>
                  <a:spcPct val="90000"/>
                </a:lnSpc>
                <a:spcBef>
                  <a:spcPct val="0"/>
                </a:spcBef>
              </a:pPr>
              <a:r>
                <a:rPr lang="en-GB" sz="2600" b="1" dirty="0">
                  <a:solidFill>
                    <a:srgbClr val="FF0000"/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rPr>
                <a:t>III. Correction Procedure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5AE064E-9B4B-A871-1EED-50DBA3675932}"/>
                  </a:ext>
                </a:extLst>
              </p:cNvPr>
              <p:cNvSpPr txBox="1"/>
              <p:nvPr/>
            </p:nvSpPr>
            <p:spPr>
              <a:xfrm rot="16200000">
                <a:off x="4224029" y="588880"/>
                <a:ext cx="1137684" cy="369332"/>
              </a:xfrm>
              <a:prstGeom prst="rect">
                <a:avLst/>
              </a:prstGeom>
              <a:solidFill>
                <a:srgbClr val="FF0000"/>
              </a:solidFill>
              <a:ln w="3175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β</m:t>
                    </m:r>
                  </m:oMath>
                </a14:m>
                <a:r>
                  <a:rPr lang="en-GB" dirty="0">
                    <a:solidFill>
                      <a:schemeClr val="bg1"/>
                    </a:solidFill>
                  </a:rPr>
                  <a:t>-beating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5AE064E-9B4B-A871-1EED-50DBA36759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4224029" y="588880"/>
                <a:ext cx="1137684" cy="369332"/>
              </a:xfrm>
              <a:prstGeom prst="rect">
                <a:avLst/>
              </a:prstGeom>
              <a:blipFill>
                <a:blip r:embed="rId2"/>
                <a:stretch>
                  <a:fillRect l="-4545" t="-2618" r="-19697"/>
                </a:stretch>
              </a:blipFill>
              <a:ln w="317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5122121-92CD-C259-9314-50F57106681C}"/>
                  </a:ext>
                </a:extLst>
              </p:cNvPr>
              <p:cNvSpPr txBox="1"/>
              <p:nvPr/>
            </p:nvSpPr>
            <p:spPr>
              <a:xfrm rot="16200000">
                <a:off x="4186796" y="2263423"/>
                <a:ext cx="1203364" cy="369332"/>
              </a:xfrm>
              <a:prstGeom prst="rect">
                <a:avLst/>
              </a:prstGeom>
              <a:solidFill>
                <a:srgbClr val="FF0000"/>
              </a:solidFill>
              <a:ln w="3175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Phase</m:t>
                      </m:r>
                      <m:r>
                        <a:rPr lang="en-GB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adv</m:t>
                      </m:r>
                      <m:r>
                        <a:rPr lang="en-GB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GB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5122121-92CD-C259-9314-50F5710668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4186796" y="2263423"/>
                <a:ext cx="1203364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317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5651FB9-ABD2-98CD-0B2D-6B27B59403A2}"/>
                  </a:ext>
                </a:extLst>
              </p:cNvPr>
              <p:cNvSpPr txBox="1"/>
              <p:nvPr/>
            </p:nvSpPr>
            <p:spPr>
              <a:xfrm rot="16200000">
                <a:off x="4186796" y="3970807"/>
                <a:ext cx="1203364" cy="369332"/>
              </a:xfrm>
              <a:prstGeom prst="rect">
                <a:avLst/>
              </a:prstGeom>
              <a:solidFill>
                <a:srgbClr val="FF0000"/>
              </a:solidFill>
              <a:ln w="3175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Dispersion</m:t>
                      </m:r>
                    </m:oMath>
                  </m:oMathPara>
                </a14:m>
                <a:endParaRPr lang="en-GB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5651FB9-ABD2-98CD-0B2D-6B27B59403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4186796" y="3970807"/>
                <a:ext cx="1203364" cy="369332"/>
              </a:xfrm>
              <a:prstGeom prst="rect">
                <a:avLst/>
              </a:prstGeom>
              <a:blipFill>
                <a:blip r:embed="rId4"/>
                <a:stretch>
                  <a:fillRect t="-3465" r="-6061"/>
                </a:stretch>
              </a:blipFill>
              <a:ln w="317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2619353-6CC0-69E2-A69E-AAEBDD54AB12}"/>
                  </a:ext>
                </a:extLst>
              </p:cNvPr>
              <p:cNvSpPr txBox="1"/>
              <p:nvPr/>
            </p:nvSpPr>
            <p:spPr>
              <a:xfrm rot="16200000">
                <a:off x="4280774" y="5584212"/>
                <a:ext cx="1015409" cy="369332"/>
              </a:xfrm>
              <a:prstGeom prst="rect">
                <a:avLst/>
              </a:prstGeom>
              <a:solidFill>
                <a:srgbClr val="FF0000"/>
              </a:solidFill>
              <a:ln w="3175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Coupling</m:t>
                      </m:r>
                    </m:oMath>
                  </m:oMathPara>
                </a14:m>
                <a:endParaRPr lang="en-GB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2619353-6CC0-69E2-A69E-AAEBDD54AB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4280774" y="5584212"/>
                <a:ext cx="1015409" cy="369332"/>
              </a:xfrm>
              <a:prstGeom prst="rect">
                <a:avLst/>
              </a:prstGeom>
              <a:blipFill>
                <a:blip r:embed="rId5"/>
                <a:stretch>
                  <a:fillRect t="-4070" r="-7576"/>
                </a:stretch>
              </a:blipFill>
              <a:ln w="317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>
            <a:extLst>
              <a:ext uri="{FF2B5EF4-FFF2-40B4-BE49-F238E27FC236}">
                <a16:creationId xmlns:a16="http://schemas.microsoft.com/office/drawing/2014/main" id="{C6AA357D-5F78-3F57-0116-6171DADEEE1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91653" y="-1"/>
            <a:ext cx="710034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72334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8B17B6-FE0D-93B5-441E-694058A4F7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42AB837-28F0-E4DD-DFCF-D125A2E777B9}"/>
              </a:ext>
            </a:extLst>
          </p:cNvPr>
          <p:cNvSpPr txBox="1"/>
          <p:nvPr/>
        </p:nvSpPr>
        <p:spPr>
          <a:xfrm>
            <a:off x="0" y="1997839"/>
            <a:ext cx="12192000" cy="2862322"/>
          </a:xfrm>
          <a:prstGeom prst="rect">
            <a:avLst/>
          </a:prstGeom>
          <a:solidFill>
            <a:srgbClr val="FF0000"/>
          </a:solidFill>
        </p:spPr>
        <p:txBody>
          <a:bodyPr wrap="square">
            <a:spAutoFit/>
          </a:bodyPr>
          <a:lstStyle/>
          <a:p>
            <a:pPr marL="400050" indent="-400050">
              <a:buFont typeface="+mj-lt"/>
              <a:buAutoNum type="romanUcPeriod"/>
            </a:pPr>
            <a:endParaRPr lang="en-GB" sz="6000" b="1" dirty="0">
              <a:solidFill>
                <a:schemeClr val="bg1"/>
              </a:solidFill>
            </a:endParaRPr>
          </a:p>
          <a:p>
            <a:pPr algn="ctr"/>
            <a:r>
              <a:rPr lang="en-GB" sz="6000" b="1" dirty="0">
                <a:solidFill>
                  <a:schemeClr val="bg1"/>
                </a:solidFill>
              </a:rPr>
              <a:t>IV. Impact of Beam-Beam Effects</a:t>
            </a:r>
          </a:p>
          <a:p>
            <a:pPr algn="ctr"/>
            <a:r>
              <a:rPr lang="en-GB" sz="6000" b="1" dirty="0">
                <a:solidFill>
                  <a:schemeClr val="bg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641333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BECC07FD-E39C-7B13-CADB-CA9344618268}"/>
              </a:ext>
            </a:extLst>
          </p:cNvPr>
          <p:cNvGrpSpPr/>
          <p:nvPr/>
        </p:nvGrpSpPr>
        <p:grpSpPr>
          <a:xfrm>
            <a:off x="166914" y="159488"/>
            <a:ext cx="11850915" cy="454740"/>
            <a:chOff x="166914" y="159488"/>
            <a:chExt cx="11850915" cy="454740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FE2268DA-35F7-068F-611F-8CF604DB7C1D}"/>
                </a:ext>
              </a:extLst>
            </p:cNvPr>
            <p:cNvCxnSpPr>
              <a:cxnSpLocks/>
            </p:cNvCxnSpPr>
            <p:nvPr/>
          </p:nvCxnSpPr>
          <p:spPr>
            <a:xfrm>
              <a:off x="166914" y="614228"/>
              <a:ext cx="118509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2B8EEEA9-6143-08D0-79D1-71A2FD90A6A7}"/>
                </a:ext>
              </a:extLst>
            </p:cNvPr>
            <p:cNvSpPr txBox="1"/>
            <p:nvPr/>
          </p:nvSpPr>
          <p:spPr>
            <a:xfrm>
              <a:off x="308343" y="159488"/>
              <a:ext cx="5385392" cy="4524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765">
                <a:lnSpc>
                  <a:spcPct val="90000"/>
                </a:lnSpc>
                <a:spcBef>
                  <a:spcPct val="0"/>
                </a:spcBef>
              </a:pPr>
              <a:r>
                <a:rPr lang="en-GB" sz="2600" b="1" dirty="0">
                  <a:solidFill>
                    <a:srgbClr val="FF0000"/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rPr>
                <a:t>IV. Impact of Beam-Beam Effects</a:t>
              </a:r>
            </a:p>
          </p:txBody>
        </p: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A26C8641-F95C-9603-DD6F-B830D5791E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9460" y="758454"/>
            <a:ext cx="4693745" cy="309887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2831D6D-2714-3DC4-E996-3BDFCA2097E8}"/>
                  </a:ext>
                </a:extLst>
              </p:cNvPr>
              <p:cNvSpPr txBox="1"/>
              <p:nvPr/>
            </p:nvSpPr>
            <p:spPr>
              <a:xfrm>
                <a:off x="227382" y="3209003"/>
                <a:ext cx="463579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/>
                  <a:t>Beam-beam kick at each IP introduces a linear tune shift and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1" smtClean="0">
                        <a:latin typeface="Cambria Math" panose="02040503050406030204" pitchFamily="18" charset="0"/>
                      </a:rPr>
                      <m:t>β</m:t>
                    </m:r>
                  </m:oMath>
                </a14:m>
                <a:r>
                  <a:rPr lang="en-GB" dirty="0"/>
                  <a:t>-beating along the ring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2831D6D-2714-3DC4-E996-3BDFCA2097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7382" y="3209003"/>
                <a:ext cx="4635796" cy="646331"/>
              </a:xfrm>
              <a:prstGeom prst="rect">
                <a:avLst/>
              </a:prstGeom>
              <a:blipFill>
                <a:blip r:embed="rId3"/>
                <a:stretch>
                  <a:fillRect t="-3774" b="-150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C13D7A94-274E-F81A-FCB8-2F0E4DCA3997}"/>
              </a:ext>
            </a:extLst>
          </p:cNvPr>
          <p:cNvSpPr txBox="1"/>
          <p:nvPr/>
        </p:nvSpPr>
        <p:spPr>
          <a:xfrm>
            <a:off x="865293" y="758454"/>
            <a:ext cx="33599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Electromagnetic perturbations as two beams cross each other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BEC6C90-2298-CBD0-0C63-3A1F318C68FB}"/>
                  </a:ext>
                </a:extLst>
              </p:cNvPr>
              <p:cNvSpPr txBox="1"/>
              <p:nvPr/>
            </p:nvSpPr>
            <p:spPr>
              <a:xfrm>
                <a:off x="10453360" y="1833468"/>
                <a:ext cx="1646274" cy="9488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Beam-beam parameter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b="0" i="1" smtClean="0">
                            <a:latin typeface="Cambria Math" panose="02040503050406030204" pitchFamily="18" charset="0"/>
                          </a:rPr>
                          <m:t>ξ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b="0" i="1" smtClean="0">
                            <a:latin typeface="Cambria Math" panose="02040503050406030204" pitchFamily="18" charset="0"/>
                          </a:rPr>
                          <m:t>y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= 0.09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BEC6C90-2298-CBD0-0C63-3A1F318C68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53360" y="1833468"/>
                <a:ext cx="1646274" cy="948849"/>
              </a:xfrm>
              <a:prstGeom prst="rect">
                <a:avLst/>
              </a:prstGeom>
              <a:blipFill>
                <a:blip r:embed="rId4"/>
                <a:stretch>
                  <a:fillRect l="-3333" t="-3226" b="-258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>
            <a:extLst>
              <a:ext uri="{FF2B5EF4-FFF2-40B4-BE49-F238E27FC236}">
                <a16:creationId xmlns:a16="http://schemas.microsoft.com/office/drawing/2014/main" id="{F207840A-9EC2-60F7-56A7-583C504C865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382" y="1343839"/>
            <a:ext cx="4514973" cy="186285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E8562CA-A6C7-F23B-9C6E-155F765E039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54360" y="4058547"/>
            <a:ext cx="7483280" cy="2776814"/>
          </a:xfrm>
          <a:prstGeom prst="rect">
            <a:avLst/>
          </a:prstGeom>
        </p:spPr>
      </p:pic>
      <p:sp>
        <p:nvSpPr>
          <p:cNvPr id="13" name="Arrow: Curved Right 12">
            <a:extLst>
              <a:ext uri="{FF2B5EF4-FFF2-40B4-BE49-F238E27FC236}">
                <a16:creationId xmlns:a16="http://schemas.microsoft.com/office/drawing/2014/main" id="{9DEBABAE-190A-E81E-10C3-AF0FBBCD2B2E}"/>
              </a:ext>
            </a:extLst>
          </p:cNvPr>
          <p:cNvSpPr/>
          <p:nvPr/>
        </p:nvSpPr>
        <p:spPr>
          <a:xfrm rot="20519318">
            <a:off x="967396" y="3929802"/>
            <a:ext cx="1045783" cy="1618824"/>
          </a:xfrm>
          <a:prstGeom prst="curvedRightArrow">
            <a:avLst>
              <a:gd name="adj1" fmla="val 21957"/>
              <a:gd name="adj2" fmla="val 51500"/>
              <a:gd name="adj3" fmla="val 33613"/>
            </a:avLst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BA37D19-D644-BD3F-54D3-038BF9307ADC}"/>
              </a:ext>
            </a:extLst>
          </p:cNvPr>
          <p:cNvSpPr txBox="1"/>
          <p:nvPr/>
        </p:nvSpPr>
        <p:spPr>
          <a:xfrm>
            <a:off x="3636215" y="1990170"/>
            <a:ext cx="166309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W. Herr, T. Pieloni, “</a:t>
            </a:r>
            <a:r>
              <a:rPr lang="en-GB" sz="1400" dirty="0">
                <a:hlinkClick r:id="rId7"/>
              </a:rPr>
              <a:t>Beam-beam effects</a:t>
            </a:r>
            <a:r>
              <a:rPr lang="en-GB" sz="1400" dirty="0"/>
              <a:t>”, CAS 2013. </a:t>
            </a:r>
          </a:p>
        </p:txBody>
      </p:sp>
    </p:spTree>
    <p:extLst>
      <p:ext uri="{BB962C8B-B14F-4D97-AF65-F5344CB8AC3E}">
        <p14:creationId xmlns:p14="http://schemas.microsoft.com/office/powerpoint/2010/main" val="2941139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6DA304D-FDE7-2F4E-AF4A-41ACF6729028}"/>
              </a:ext>
            </a:extLst>
          </p:cNvPr>
          <p:cNvSpPr txBox="1"/>
          <p:nvPr/>
        </p:nvSpPr>
        <p:spPr>
          <a:xfrm>
            <a:off x="3837024" y="3429000"/>
            <a:ext cx="451795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0050" indent="-400050">
              <a:buFont typeface="+mj-lt"/>
              <a:buAutoNum type="romanUcPeriod"/>
            </a:pPr>
            <a:r>
              <a:rPr lang="en-GB" sz="2000" b="1" dirty="0"/>
              <a:t> Overview of FCC-ee (LCC lattice)</a:t>
            </a:r>
          </a:p>
          <a:p>
            <a:pPr marL="400050" indent="-400050">
              <a:buFont typeface="+mj-lt"/>
              <a:buAutoNum type="romanUcPeriod"/>
            </a:pPr>
            <a:endParaRPr lang="en-GB" sz="2000" b="1" dirty="0"/>
          </a:p>
          <a:p>
            <a:pPr marL="400050" indent="-400050">
              <a:buFont typeface="+mj-lt"/>
              <a:buAutoNum type="romanUcPeriod"/>
            </a:pPr>
            <a:r>
              <a:rPr lang="en-GB" sz="2000" b="1" dirty="0"/>
              <a:t> Imperfections model</a:t>
            </a:r>
          </a:p>
          <a:p>
            <a:pPr marL="400050" indent="-400050">
              <a:buFont typeface="+mj-lt"/>
              <a:buAutoNum type="romanUcPeriod"/>
            </a:pPr>
            <a:endParaRPr lang="en-GB" sz="2000" b="1" dirty="0"/>
          </a:p>
          <a:p>
            <a:pPr marL="400050" indent="-400050">
              <a:buFont typeface="+mj-lt"/>
              <a:buAutoNum type="romanUcPeriod"/>
            </a:pPr>
            <a:r>
              <a:rPr lang="en-GB" sz="2000" b="1" dirty="0"/>
              <a:t> Correction procedure</a:t>
            </a:r>
          </a:p>
          <a:p>
            <a:pPr marL="400050" indent="-400050">
              <a:buFont typeface="+mj-lt"/>
              <a:buAutoNum type="romanUcPeriod"/>
            </a:pPr>
            <a:endParaRPr lang="en-GB" sz="2000" b="1" dirty="0"/>
          </a:p>
          <a:p>
            <a:pPr marL="400050" indent="-400050">
              <a:buFont typeface="+mj-lt"/>
              <a:buAutoNum type="romanUcPeriod"/>
            </a:pPr>
            <a:r>
              <a:rPr lang="en-GB" sz="2000" b="1" dirty="0"/>
              <a:t> Impact of beam-beam effects</a:t>
            </a:r>
          </a:p>
          <a:p>
            <a:pPr marL="400050" indent="-400050">
              <a:buFont typeface="+mj-lt"/>
              <a:buAutoNum type="romanUcPeriod"/>
            </a:pPr>
            <a:endParaRPr lang="en-GB" sz="2000" b="1" dirty="0"/>
          </a:p>
          <a:p>
            <a:pPr marL="400050" indent="-400050">
              <a:buFont typeface="+mj-lt"/>
              <a:buAutoNum type="romanUcPeriod"/>
            </a:pPr>
            <a:r>
              <a:rPr lang="en-GB" sz="2000" b="1" dirty="0"/>
              <a:t> Impact on Performance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4ABEB8D-A06B-7659-2FE7-65E25286609D}"/>
              </a:ext>
            </a:extLst>
          </p:cNvPr>
          <p:cNvSpPr txBox="1"/>
          <p:nvPr/>
        </p:nvSpPr>
        <p:spPr>
          <a:xfrm>
            <a:off x="0" y="0"/>
            <a:ext cx="12192000" cy="2862322"/>
          </a:xfrm>
          <a:prstGeom prst="rect">
            <a:avLst/>
          </a:prstGeom>
          <a:solidFill>
            <a:srgbClr val="FF0000"/>
          </a:solidFill>
        </p:spPr>
        <p:txBody>
          <a:bodyPr wrap="square">
            <a:spAutoFit/>
          </a:bodyPr>
          <a:lstStyle/>
          <a:p>
            <a:endParaRPr lang="en-GB" sz="6000" b="1" dirty="0">
              <a:solidFill>
                <a:schemeClr val="bg1"/>
              </a:solidFill>
            </a:endParaRPr>
          </a:p>
          <a:p>
            <a:pPr algn="ctr"/>
            <a:r>
              <a:rPr lang="en-GB" sz="6000" b="1" dirty="0">
                <a:solidFill>
                  <a:schemeClr val="bg1"/>
                </a:solidFill>
              </a:rPr>
              <a:t>Outline</a:t>
            </a:r>
          </a:p>
          <a:p>
            <a:endParaRPr lang="en-GB" sz="6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26195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3CEE79A-1B9C-C3E2-3602-DFCCB7E64F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6646" y="0"/>
            <a:ext cx="4792670" cy="6858000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417D0C7E-ED5B-5748-660A-79FA393D0D5E}"/>
              </a:ext>
            </a:extLst>
          </p:cNvPr>
          <p:cNvGrpSpPr/>
          <p:nvPr/>
        </p:nvGrpSpPr>
        <p:grpSpPr>
          <a:xfrm>
            <a:off x="166914" y="159488"/>
            <a:ext cx="5526821" cy="454740"/>
            <a:chOff x="166914" y="159488"/>
            <a:chExt cx="5526821" cy="454740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06B623AD-7B1E-87ED-73B5-E0EFFCBC17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6914" y="611920"/>
              <a:ext cx="5473658" cy="230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1403CDD4-A4AF-CC33-79B4-BCB9E937051D}"/>
                </a:ext>
              </a:extLst>
            </p:cNvPr>
            <p:cNvSpPr txBox="1"/>
            <p:nvPr/>
          </p:nvSpPr>
          <p:spPr>
            <a:xfrm>
              <a:off x="308343" y="159488"/>
              <a:ext cx="5385392" cy="4524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765">
                <a:lnSpc>
                  <a:spcPct val="90000"/>
                </a:lnSpc>
                <a:spcBef>
                  <a:spcPct val="0"/>
                </a:spcBef>
              </a:pPr>
              <a:r>
                <a:rPr lang="en-GB" sz="2600" b="1" dirty="0">
                  <a:solidFill>
                    <a:srgbClr val="FF0000"/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rPr>
                <a:t>IV. Impact of Beam-Beam Effects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4731399-4DD4-FB8B-B87E-60AE11BCE36A}"/>
                  </a:ext>
                </a:extLst>
              </p:cNvPr>
              <p:cNvSpPr txBox="1"/>
              <p:nvPr/>
            </p:nvSpPr>
            <p:spPr>
              <a:xfrm rot="16200000">
                <a:off x="5797922" y="1811624"/>
                <a:ext cx="1137684" cy="369332"/>
              </a:xfrm>
              <a:prstGeom prst="rect">
                <a:avLst/>
              </a:prstGeom>
              <a:solidFill>
                <a:srgbClr val="FF0000"/>
              </a:solidFill>
              <a:ln w="3175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β</m:t>
                    </m:r>
                  </m:oMath>
                </a14:m>
                <a:r>
                  <a:rPr lang="en-GB" dirty="0">
                    <a:solidFill>
                      <a:schemeClr val="bg1"/>
                    </a:solidFill>
                  </a:rPr>
                  <a:t>-beating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4731399-4DD4-FB8B-B87E-60AE11BCE3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5797922" y="1811624"/>
                <a:ext cx="1137684" cy="369332"/>
              </a:xfrm>
              <a:prstGeom prst="rect">
                <a:avLst/>
              </a:prstGeom>
              <a:blipFill>
                <a:blip r:embed="rId3"/>
                <a:stretch>
                  <a:fillRect l="-3030" t="-2604" r="-19697"/>
                </a:stretch>
              </a:blipFill>
              <a:ln w="317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6958D7D-5538-ACEB-E89D-4CE8939D7D5A}"/>
                  </a:ext>
                </a:extLst>
              </p:cNvPr>
              <p:cNvSpPr txBox="1"/>
              <p:nvPr/>
            </p:nvSpPr>
            <p:spPr>
              <a:xfrm rot="16200000">
                <a:off x="5765082" y="3134488"/>
                <a:ext cx="1203364" cy="369332"/>
              </a:xfrm>
              <a:prstGeom prst="rect">
                <a:avLst/>
              </a:prstGeom>
              <a:solidFill>
                <a:srgbClr val="FF0000"/>
              </a:solidFill>
              <a:ln w="3175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Phase</m:t>
                      </m:r>
                      <m:r>
                        <a:rPr lang="en-GB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adv</m:t>
                      </m:r>
                      <m:r>
                        <a:rPr lang="en-GB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GB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6958D7D-5538-ACEB-E89D-4CE8939D7D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5765082" y="3134488"/>
                <a:ext cx="1203364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317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287ECE3-7F82-176B-A339-FF81FA330849}"/>
                  </a:ext>
                </a:extLst>
              </p:cNvPr>
              <p:cNvSpPr txBox="1"/>
              <p:nvPr/>
            </p:nvSpPr>
            <p:spPr>
              <a:xfrm rot="16200000">
                <a:off x="5784942" y="4490193"/>
                <a:ext cx="1203364" cy="369332"/>
              </a:xfrm>
              <a:prstGeom prst="rect">
                <a:avLst/>
              </a:prstGeom>
              <a:solidFill>
                <a:srgbClr val="FF0000"/>
              </a:solidFill>
              <a:ln w="3175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Dispersion</m:t>
                      </m:r>
                    </m:oMath>
                  </m:oMathPara>
                </a14:m>
                <a:endParaRPr lang="en-GB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287ECE3-7F82-176B-A339-FF81FA3308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5784942" y="4490193"/>
                <a:ext cx="1203364" cy="369332"/>
              </a:xfrm>
              <a:prstGeom prst="rect">
                <a:avLst/>
              </a:prstGeom>
              <a:blipFill>
                <a:blip r:embed="rId5"/>
                <a:stretch>
                  <a:fillRect t="-3448" r="-6061"/>
                </a:stretch>
              </a:blipFill>
              <a:ln w="317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63D4428-377B-092B-90D0-96237A62B78B}"/>
                  </a:ext>
                </a:extLst>
              </p:cNvPr>
              <p:cNvSpPr txBox="1"/>
              <p:nvPr/>
            </p:nvSpPr>
            <p:spPr>
              <a:xfrm rot="16200000">
                <a:off x="5878920" y="5751918"/>
                <a:ext cx="1015409" cy="369332"/>
              </a:xfrm>
              <a:prstGeom prst="rect">
                <a:avLst/>
              </a:prstGeom>
              <a:solidFill>
                <a:srgbClr val="FF0000"/>
              </a:solidFill>
              <a:ln w="3175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Coupling</m:t>
                      </m:r>
                    </m:oMath>
                  </m:oMathPara>
                </a14:m>
                <a:endParaRPr lang="en-GB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63D4428-377B-092B-90D0-96237A62B7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5878920" y="5751918"/>
                <a:ext cx="1015409" cy="369332"/>
              </a:xfrm>
              <a:prstGeom prst="rect">
                <a:avLst/>
              </a:prstGeom>
              <a:blipFill>
                <a:blip r:embed="rId6"/>
                <a:stretch>
                  <a:fillRect t="-4678" r="-7576"/>
                </a:stretch>
              </a:blipFill>
              <a:ln w="317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5E0DB7DA-3FFD-9D39-464D-16B5E1EA0529}"/>
                  </a:ext>
                </a:extLst>
              </p:cNvPr>
              <p:cNvSpPr txBox="1"/>
              <p:nvPr/>
            </p:nvSpPr>
            <p:spPr>
              <a:xfrm rot="16200000">
                <a:off x="5900417" y="620522"/>
                <a:ext cx="932694" cy="369332"/>
              </a:xfrm>
              <a:prstGeom prst="rect">
                <a:avLst/>
              </a:prstGeom>
              <a:solidFill>
                <a:srgbClr val="FF0000"/>
              </a:solidFill>
              <a:ln w="3175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Orbit</m:t>
                      </m:r>
                    </m:oMath>
                  </m:oMathPara>
                </a14:m>
                <a:endParaRPr lang="en-GB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5E0DB7DA-3FFD-9D39-464D-16B5E1EA05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5900417" y="620522"/>
                <a:ext cx="932694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 w="317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18EFF62B-5C7B-1B03-EBA8-C334A45645F7}"/>
              </a:ext>
            </a:extLst>
          </p:cNvPr>
          <p:cNvSpPr txBox="1"/>
          <p:nvPr/>
        </p:nvSpPr>
        <p:spPr>
          <a:xfrm>
            <a:off x="1637667" y="2828835"/>
            <a:ext cx="2532152" cy="1200329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A corrected lattice (global orbit and optics correction) with beam-beam effects</a:t>
            </a:r>
          </a:p>
        </p:txBody>
      </p:sp>
    </p:spTree>
    <p:extLst>
      <p:ext uri="{BB962C8B-B14F-4D97-AF65-F5344CB8AC3E}">
        <p14:creationId xmlns:p14="http://schemas.microsoft.com/office/powerpoint/2010/main" val="11381013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403DAD92-CA09-94BF-96D9-FBC1E7E6E7D9}"/>
              </a:ext>
            </a:extLst>
          </p:cNvPr>
          <p:cNvGrpSpPr/>
          <p:nvPr/>
        </p:nvGrpSpPr>
        <p:grpSpPr>
          <a:xfrm>
            <a:off x="166915" y="159488"/>
            <a:ext cx="4059528" cy="454740"/>
            <a:chOff x="166914" y="159488"/>
            <a:chExt cx="5526821" cy="454740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3E1351C9-6FDF-D4F8-D894-E8E720A8596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6914" y="611920"/>
              <a:ext cx="5473658" cy="230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745DF4C-3142-039F-4956-34060C359D0B}"/>
                </a:ext>
              </a:extLst>
            </p:cNvPr>
            <p:cNvSpPr txBox="1"/>
            <p:nvPr/>
          </p:nvSpPr>
          <p:spPr>
            <a:xfrm>
              <a:off x="308343" y="159488"/>
              <a:ext cx="5385392" cy="4524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765">
                <a:lnSpc>
                  <a:spcPct val="90000"/>
                </a:lnSpc>
                <a:spcBef>
                  <a:spcPct val="0"/>
                </a:spcBef>
              </a:pPr>
              <a:r>
                <a:rPr lang="en-GB" sz="2600" b="1" dirty="0">
                  <a:solidFill>
                    <a:srgbClr val="FF0000"/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rPr>
                <a:t>IV. Impact of BB Effects</a:t>
              </a: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9342AF67-B15F-4D3A-2416-4CCA4DDFCA5E}"/>
              </a:ext>
            </a:extLst>
          </p:cNvPr>
          <p:cNvSpPr txBox="1"/>
          <p:nvPr/>
        </p:nvSpPr>
        <p:spPr>
          <a:xfrm>
            <a:off x="863443" y="2828834"/>
            <a:ext cx="2450889" cy="1200329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Statistics analysis on 500 corrected lattices with beam-beam effects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8A5362E-077E-2D81-40B4-71B9996EBB15}"/>
                  </a:ext>
                </a:extLst>
              </p:cNvPr>
              <p:cNvSpPr txBox="1"/>
              <p:nvPr/>
            </p:nvSpPr>
            <p:spPr>
              <a:xfrm rot="16200000">
                <a:off x="4224029" y="588880"/>
                <a:ext cx="1137684" cy="369332"/>
              </a:xfrm>
              <a:prstGeom prst="rect">
                <a:avLst/>
              </a:prstGeom>
              <a:solidFill>
                <a:srgbClr val="FF0000"/>
              </a:solidFill>
              <a:ln w="3175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β</m:t>
                    </m:r>
                  </m:oMath>
                </a14:m>
                <a:r>
                  <a:rPr lang="en-GB" dirty="0">
                    <a:solidFill>
                      <a:schemeClr val="bg1"/>
                    </a:solidFill>
                  </a:rPr>
                  <a:t>-beating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8A5362E-077E-2D81-40B4-71B9996EBB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4224029" y="588880"/>
                <a:ext cx="1137684" cy="369332"/>
              </a:xfrm>
              <a:prstGeom prst="rect">
                <a:avLst/>
              </a:prstGeom>
              <a:blipFill>
                <a:blip r:embed="rId3"/>
                <a:stretch>
                  <a:fillRect l="-4545" t="-2618" r="-19697"/>
                </a:stretch>
              </a:blipFill>
              <a:ln w="317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341C533-0DB9-21D2-A1A9-42B94C92448C}"/>
                  </a:ext>
                </a:extLst>
              </p:cNvPr>
              <p:cNvSpPr txBox="1"/>
              <p:nvPr/>
            </p:nvSpPr>
            <p:spPr>
              <a:xfrm rot="16200000">
                <a:off x="4186796" y="2263423"/>
                <a:ext cx="1203364" cy="369332"/>
              </a:xfrm>
              <a:prstGeom prst="rect">
                <a:avLst/>
              </a:prstGeom>
              <a:solidFill>
                <a:srgbClr val="FF0000"/>
              </a:solidFill>
              <a:ln w="3175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Phase</m:t>
                      </m:r>
                      <m:r>
                        <a:rPr lang="en-GB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adv</m:t>
                      </m:r>
                      <m:r>
                        <a:rPr lang="en-GB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GB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341C533-0DB9-21D2-A1A9-42B94C9244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4186796" y="2263423"/>
                <a:ext cx="1203364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317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BF27668-D3DE-0458-571B-D19F2187A60A}"/>
                  </a:ext>
                </a:extLst>
              </p:cNvPr>
              <p:cNvSpPr txBox="1"/>
              <p:nvPr/>
            </p:nvSpPr>
            <p:spPr>
              <a:xfrm rot="16200000">
                <a:off x="4186796" y="3970807"/>
                <a:ext cx="1203364" cy="369332"/>
              </a:xfrm>
              <a:prstGeom prst="rect">
                <a:avLst/>
              </a:prstGeom>
              <a:solidFill>
                <a:srgbClr val="FF0000"/>
              </a:solidFill>
              <a:ln w="3175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Dispersion</m:t>
                      </m:r>
                    </m:oMath>
                  </m:oMathPara>
                </a14:m>
                <a:endParaRPr lang="en-GB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BF27668-D3DE-0458-571B-D19F2187A6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4186796" y="3970807"/>
                <a:ext cx="1203364" cy="369332"/>
              </a:xfrm>
              <a:prstGeom prst="rect">
                <a:avLst/>
              </a:prstGeom>
              <a:blipFill>
                <a:blip r:embed="rId5"/>
                <a:stretch>
                  <a:fillRect t="-3465" r="-6061"/>
                </a:stretch>
              </a:blipFill>
              <a:ln w="317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8CC87F04-AC65-B760-16A3-4E1448011FE2}"/>
                  </a:ext>
                </a:extLst>
              </p:cNvPr>
              <p:cNvSpPr txBox="1"/>
              <p:nvPr/>
            </p:nvSpPr>
            <p:spPr>
              <a:xfrm rot="16200000">
                <a:off x="4280774" y="5584212"/>
                <a:ext cx="1015409" cy="369332"/>
              </a:xfrm>
              <a:prstGeom prst="rect">
                <a:avLst/>
              </a:prstGeom>
              <a:solidFill>
                <a:srgbClr val="FF0000"/>
              </a:solidFill>
              <a:ln w="3175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Coupling</m:t>
                      </m:r>
                    </m:oMath>
                  </m:oMathPara>
                </a14:m>
                <a:endParaRPr lang="en-GB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8CC87F04-AC65-B760-16A3-4E1448011F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4280774" y="5584212"/>
                <a:ext cx="1015409" cy="369332"/>
              </a:xfrm>
              <a:prstGeom prst="rect">
                <a:avLst/>
              </a:prstGeom>
              <a:blipFill>
                <a:blip r:embed="rId6"/>
                <a:stretch>
                  <a:fillRect t="-4070" r="-7576"/>
                </a:stretch>
              </a:blipFill>
              <a:ln w="317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20A8563A-A695-9DD4-853B-964A798C011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87401" y="0"/>
            <a:ext cx="71045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30051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5FD3CA-B7E8-E89A-1974-AC62B6E477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61D11FD-2F7D-99E1-4B43-C3F2A9DFF60C}"/>
              </a:ext>
            </a:extLst>
          </p:cNvPr>
          <p:cNvSpPr txBox="1"/>
          <p:nvPr/>
        </p:nvSpPr>
        <p:spPr>
          <a:xfrm>
            <a:off x="0" y="1997839"/>
            <a:ext cx="12192000" cy="2862322"/>
          </a:xfrm>
          <a:prstGeom prst="rect">
            <a:avLst/>
          </a:prstGeom>
          <a:solidFill>
            <a:srgbClr val="FF0000"/>
          </a:solidFill>
        </p:spPr>
        <p:txBody>
          <a:bodyPr wrap="square">
            <a:spAutoFit/>
          </a:bodyPr>
          <a:lstStyle/>
          <a:p>
            <a:pPr marL="400050" indent="-400050">
              <a:buFont typeface="+mj-lt"/>
              <a:buAutoNum type="romanUcPeriod"/>
            </a:pPr>
            <a:endParaRPr lang="en-GB" sz="6000" b="1" dirty="0">
              <a:solidFill>
                <a:schemeClr val="bg1"/>
              </a:solidFill>
            </a:endParaRPr>
          </a:p>
          <a:p>
            <a:pPr algn="ctr"/>
            <a:r>
              <a:rPr lang="en-GB" sz="6000" b="1" dirty="0">
                <a:solidFill>
                  <a:schemeClr val="bg1"/>
                </a:solidFill>
              </a:rPr>
              <a:t>V. Impact on Performance</a:t>
            </a:r>
          </a:p>
          <a:p>
            <a:pPr algn="ctr"/>
            <a:r>
              <a:rPr lang="en-GB" sz="6000" b="1" dirty="0">
                <a:solidFill>
                  <a:schemeClr val="bg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1280528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3BCF5D47-E2D4-31BD-C649-0C416BEB3AC8}"/>
              </a:ext>
            </a:extLst>
          </p:cNvPr>
          <p:cNvGrpSpPr/>
          <p:nvPr/>
        </p:nvGrpSpPr>
        <p:grpSpPr>
          <a:xfrm>
            <a:off x="166914" y="159488"/>
            <a:ext cx="11850915" cy="454740"/>
            <a:chOff x="166914" y="159488"/>
            <a:chExt cx="11850915" cy="454740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ADE0867B-B351-F78F-4B11-AF4FBB16F185}"/>
                </a:ext>
              </a:extLst>
            </p:cNvPr>
            <p:cNvCxnSpPr>
              <a:cxnSpLocks/>
            </p:cNvCxnSpPr>
            <p:nvPr/>
          </p:nvCxnSpPr>
          <p:spPr>
            <a:xfrm>
              <a:off x="166914" y="614228"/>
              <a:ext cx="118509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F4DB06A-0707-ACAC-D602-C9E9A143DBAF}"/>
                </a:ext>
              </a:extLst>
            </p:cNvPr>
            <p:cNvSpPr txBox="1"/>
            <p:nvPr/>
          </p:nvSpPr>
          <p:spPr>
            <a:xfrm>
              <a:off x="308343" y="159488"/>
              <a:ext cx="4300871" cy="4524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765">
                <a:lnSpc>
                  <a:spcPct val="90000"/>
                </a:lnSpc>
                <a:spcBef>
                  <a:spcPct val="0"/>
                </a:spcBef>
              </a:pPr>
              <a:r>
                <a:rPr lang="en-GB" sz="2600" b="1" dirty="0">
                  <a:solidFill>
                    <a:srgbClr val="FF0000"/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rPr>
                <a:t>V. Impact on Performance</a:t>
              </a:r>
            </a:p>
          </p:txBody>
        </p: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531CDB79-9272-F0D6-3DBB-5113878F62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83704"/>
            <a:ext cx="6400813" cy="411480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A57712D-C139-5F53-E5E8-221626442983}"/>
              </a:ext>
            </a:extLst>
          </p:cNvPr>
          <p:cNvSpPr txBox="1"/>
          <p:nvPr/>
        </p:nvSpPr>
        <p:spPr>
          <a:xfrm>
            <a:off x="9499851" y="810930"/>
            <a:ext cx="23885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Courtesy of T. Prebibaj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62FFD1B5-415C-FD27-92DB-D14C863BE1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9428" y="1191601"/>
            <a:ext cx="5220599" cy="223739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46BF2A56-7AF5-A153-2945-722C84743AFF}"/>
              </a:ext>
            </a:extLst>
          </p:cNvPr>
          <p:cNvSpPr txBox="1"/>
          <p:nvPr/>
        </p:nvSpPr>
        <p:spPr>
          <a:xfrm>
            <a:off x="251973" y="813938"/>
            <a:ext cx="603718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 first attempt of restoring the nominal optics in the lattices with beam-beam effects: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by correcting the phase advance between IPs on top of the global correction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using certain trim quadrupoles in the DS regions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4F444BF1-CE31-65EE-F7BA-C4F855AEFB31}"/>
                  </a:ext>
                </a:extLst>
              </p:cNvPr>
              <p:cNvSpPr txBox="1"/>
              <p:nvPr/>
            </p:nvSpPr>
            <p:spPr>
              <a:xfrm>
                <a:off x="7059675" y="3738746"/>
                <a:ext cx="4450069" cy="25853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Residual phase errors at the IPs break the lattice symmetry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But phase correction recovers uniform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1" smtClean="0">
                        <a:latin typeface="Cambria Math" panose="02040503050406030204" pitchFamily="18" charset="0"/>
                      </a:rPr>
                      <m:t>β</m:t>
                    </m:r>
                  </m:oMath>
                </a14:m>
                <a:r>
                  <a:rPr lang="en-GB" dirty="0"/>
                  <a:t>-beating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It also restores the uniform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b="0" i="1" smtClean="0">
                            <a:latin typeface="Cambria Math" panose="02040503050406030204" pitchFamily="18" charset="0"/>
                          </a:rPr>
                          <m:t>β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⋆</m:t>
                        </m:r>
                      </m:sup>
                    </m:sSup>
                  </m:oMath>
                </a14:m>
                <a:r>
                  <a:rPr lang="en-GB" dirty="0"/>
                  <a:t> reduction at the IPs</a:t>
                </a:r>
              </a:p>
              <a:p>
                <a:r>
                  <a:rPr lang="en-GB" dirty="0">
                    <a:sym typeface="Wingdings" panose="05000000000000000000" pitchFamily="2" charset="2"/>
                  </a:rPr>
                  <a:t> Positive impact on performance by improving the luminosity balance between the IPs</a:t>
                </a:r>
                <a:endParaRPr lang="en-GB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4F444BF1-CE31-65EE-F7BA-C4F855AEFB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59675" y="3738746"/>
                <a:ext cx="4450069" cy="2585323"/>
              </a:xfrm>
              <a:prstGeom prst="rect">
                <a:avLst/>
              </a:prstGeom>
              <a:blipFill>
                <a:blip r:embed="rId4"/>
                <a:stretch>
                  <a:fillRect l="-1096" t="-943" r="-274" b="-306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75758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CB072062-7078-98E0-B0D7-7BA3E05D7A87}"/>
              </a:ext>
            </a:extLst>
          </p:cNvPr>
          <p:cNvGrpSpPr/>
          <p:nvPr/>
        </p:nvGrpSpPr>
        <p:grpSpPr>
          <a:xfrm>
            <a:off x="166914" y="159488"/>
            <a:ext cx="11850915" cy="454740"/>
            <a:chOff x="166914" y="159488"/>
            <a:chExt cx="11850915" cy="454740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F14C143-BAB8-B82E-2D06-93754C1585FE}"/>
                </a:ext>
              </a:extLst>
            </p:cNvPr>
            <p:cNvCxnSpPr>
              <a:cxnSpLocks/>
            </p:cNvCxnSpPr>
            <p:nvPr/>
          </p:nvCxnSpPr>
          <p:spPr>
            <a:xfrm>
              <a:off x="166914" y="614228"/>
              <a:ext cx="118509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21860C1-50BF-B391-1B33-DC5691E8522E}"/>
                </a:ext>
              </a:extLst>
            </p:cNvPr>
            <p:cNvSpPr txBox="1"/>
            <p:nvPr/>
          </p:nvSpPr>
          <p:spPr>
            <a:xfrm>
              <a:off x="308343" y="159488"/>
              <a:ext cx="4276444" cy="4524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765">
                <a:lnSpc>
                  <a:spcPct val="90000"/>
                </a:lnSpc>
                <a:spcBef>
                  <a:spcPct val="0"/>
                </a:spcBef>
              </a:pPr>
              <a:r>
                <a:rPr lang="en-GB" sz="2600" b="1" dirty="0">
                  <a:solidFill>
                    <a:srgbClr val="FF0000"/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rPr>
                <a:t>V. </a:t>
              </a:r>
              <a:r>
                <a:rPr lang="en-GB" sz="26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Impact on Performance</a:t>
              </a:r>
              <a:endParaRPr lang="en-GB" sz="2600" b="1" dirty="0">
                <a:solidFill>
                  <a:srgbClr val="FF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endParaRP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80AB798B-804B-61DF-85F0-58C520CCA63E}"/>
              </a:ext>
            </a:extLst>
          </p:cNvPr>
          <p:cNvSpPr txBox="1"/>
          <p:nvPr/>
        </p:nvSpPr>
        <p:spPr>
          <a:xfrm>
            <a:off x="3556505" y="884784"/>
            <a:ext cx="50717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Tracking for 2500 turns (across 50 different seeds) to determine the “stability region” of the lattice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DB8690F-FE6B-C273-FE04-BD2F20BED2F7}"/>
              </a:ext>
            </a:extLst>
          </p:cNvPr>
          <p:cNvSpPr txBox="1"/>
          <p:nvPr/>
        </p:nvSpPr>
        <p:spPr>
          <a:xfrm>
            <a:off x="2077276" y="1949266"/>
            <a:ext cx="25075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DA = Dynamic Aperture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1FE9983-9149-DB63-9649-8A6DE9C3768F}"/>
              </a:ext>
            </a:extLst>
          </p:cNvPr>
          <p:cNvSpPr txBox="1"/>
          <p:nvPr/>
        </p:nvSpPr>
        <p:spPr>
          <a:xfrm>
            <a:off x="7796827" y="1949266"/>
            <a:ext cx="3118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MA = Momentum Acceptance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DCC3D4B-68E0-B9DF-E57A-0BBF9B8534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55115"/>
            <a:ext cx="6064918" cy="36181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CA8CD3F-3CCA-D263-A0D9-CBCE68F8B6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2370" y="2318597"/>
            <a:ext cx="6126131" cy="3654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035208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71B8D441-F75B-F5B6-A4AF-BAEE146434B5}"/>
              </a:ext>
            </a:extLst>
          </p:cNvPr>
          <p:cNvGrpSpPr/>
          <p:nvPr/>
        </p:nvGrpSpPr>
        <p:grpSpPr>
          <a:xfrm>
            <a:off x="166914" y="159488"/>
            <a:ext cx="11850915" cy="454740"/>
            <a:chOff x="166914" y="159488"/>
            <a:chExt cx="11850915" cy="454740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2756AB3D-8405-7471-E171-1F71E099B282}"/>
                </a:ext>
              </a:extLst>
            </p:cNvPr>
            <p:cNvCxnSpPr>
              <a:cxnSpLocks/>
            </p:cNvCxnSpPr>
            <p:nvPr/>
          </p:nvCxnSpPr>
          <p:spPr>
            <a:xfrm>
              <a:off x="166914" y="614228"/>
              <a:ext cx="118509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C6BA7BC0-10D7-CAF2-47FA-90CFCCB4E6F4}"/>
                </a:ext>
              </a:extLst>
            </p:cNvPr>
            <p:cNvSpPr txBox="1"/>
            <p:nvPr/>
          </p:nvSpPr>
          <p:spPr>
            <a:xfrm>
              <a:off x="308343" y="159488"/>
              <a:ext cx="4300871" cy="4524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765">
                <a:lnSpc>
                  <a:spcPct val="90000"/>
                </a:lnSpc>
                <a:spcBef>
                  <a:spcPct val="0"/>
                </a:spcBef>
              </a:pPr>
              <a:r>
                <a:rPr lang="en-GB" sz="2600" b="1" dirty="0">
                  <a:solidFill>
                    <a:srgbClr val="FF0000"/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rPr>
                <a:t>V. Impact on Performance</a:t>
              </a:r>
            </a:p>
          </p:txBody>
        </p:sp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67F4A357-CE52-6EF6-86B8-4270187A37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0095" y="958920"/>
            <a:ext cx="3964551" cy="5593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74D4E04-22F9-2807-A716-D03877A5E4DF}"/>
              </a:ext>
            </a:extLst>
          </p:cNvPr>
          <p:cNvSpPr txBox="1"/>
          <p:nvPr/>
        </p:nvSpPr>
        <p:spPr>
          <a:xfrm>
            <a:off x="8074646" y="958920"/>
            <a:ext cx="274187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1E77B4"/>
                </a:solidFill>
              </a:rPr>
              <a:t>Blue</a:t>
            </a:r>
            <a:r>
              <a:rPr lang="en-US" sz="1800" dirty="0"/>
              <a:t>: w/o beam-beam</a:t>
            </a:r>
          </a:p>
          <a:p>
            <a:r>
              <a:rPr lang="en-US" sz="1800" b="1" dirty="0">
                <a:solidFill>
                  <a:srgbClr val="FF7F0F"/>
                </a:solidFill>
              </a:rPr>
              <a:t>Orange</a:t>
            </a:r>
            <a:r>
              <a:rPr lang="en-US" sz="1800" dirty="0"/>
              <a:t>: </a:t>
            </a:r>
            <a:r>
              <a:rPr lang="en-US" dirty="0"/>
              <a:t>with </a:t>
            </a:r>
            <a:r>
              <a:rPr lang="en-US" sz="1800" dirty="0"/>
              <a:t>beam-beam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705C7D1-06F9-BB83-DE5E-C6E7EBBEA7BD}"/>
              </a:ext>
            </a:extLst>
          </p:cNvPr>
          <p:cNvSpPr txBox="1"/>
          <p:nvPr/>
        </p:nvSpPr>
        <p:spPr>
          <a:xfrm>
            <a:off x="1076093" y="3109267"/>
            <a:ext cx="2103042" cy="646331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Tracking of 10 000 particles (8 seeds)</a:t>
            </a:r>
          </a:p>
        </p:txBody>
      </p:sp>
    </p:spTree>
    <p:extLst>
      <p:ext uri="{BB962C8B-B14F-4D97-AF65-F5344CB8AC3E}">
        <p14:creationId xmlns:p14="http://schemas.microsoft.com/office/powerpoint/2010/main" val="28916045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ECD190-8326-4226-9AF6-F2374A081C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DED5B08-278E-7B06-DFF7-67EEBA7CE270}"/>
              </a:ext>
            </a:extLst>
          </p:cNvPr>
          <p:cNvSpPr txBox="1"/>
          <p:nvPr/>
        </p:nvSpPr>
        <p:spPr>
          <a:xfrm>
            <a:off x="0" y="0"/>
            <a:ext cx="12192000" cy="2862322"/>
          </a:xfrm>
          <a:prstGeom prst="rect">
            <a:avLst/>
          </a:prstGeom>
          <a:solidFill>
            <a:srgbClr val="FF0000"/>
          </a:solidFill>
        </p:spPr>
        <p:txBody>
          <a:bodyPr wrap="square">
            <a:spAutoFit/>
          </a:bodyPr>
          <a:lstStyle/>
          <a:p>
            <a:pPr marL="400050" indent="-400050">
              <a:buFont typeface="+mj-lt"/>
              <a:buAutoNum type="romanUcPeriod"/>
            </a:pPr>
            <a:endParaRPr lang="en-GB" sz="6000" b="1" dirty="0">
              <a:solidFill>
                <a:schemeClr val="bg1"/>
              </a:solidFill>
            </a:endParaRPr>
          </a:p>
          <a:p>
            <a:pPr algn="ctr"/>
            <a:r>
              <a:rPr lang="en-GB" sz="6000" b="1" dirty="0">
                <a:solidFill>
                  <a:schemeClr val="bg1"/>
                </a:solidFill>
              </a:rPr>
              <a:t>Summary and Outlook</a:t>
            </a:r>
          </a:p>
          <a:p>
            <a:pPr algn="ctr"/>
            <a:r>
              <a:rPr lang="en-GB" sz="6000" b="1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C6A7F12-6D01-B1F1-5BCD-CFD4C4983C97}"/>
              </a:ext>
            </a:extLst>
          </p:cNvPr>
          <p:cNvSpPr txBox="1"/>
          <p:nvPr/>
        </p:nvSpPr>
        <p:spPr>
          <a:xfrm>
            <a:off x="669852" y="3083164"/>
            <a:ext cx="478996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b="1" dirty="0">
                <a:solidFill>
                  <a:srgbClr val="FF0000"/>
                </a:solidFill>
              </a:rPr>
              <a:t>SUMMARY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/>
              <a:t>Development of an </a:t>
            </a:r>
            <a:r>
              <a:rPr lang="en-GB" b="1" dirty="0"/>
              <a:t>imperfections model </a:t>
            </a:r>
            <a:r>
              <a:rPr lang="en-GB" dirty="0"/>
              <a:t>of the LCC lattice for the FCC-ee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/>
              <a:t>Implementation of a </a:t>
            </a:r>
            <a:r>
              <a:rPr lang="en-GB" b="1" dirty="0"/>
              <a:t>global orbit and optics correction</a:t>
            </a:r>
            <a:r>
              <a:rPr lang="en-GB" dirty="0"/>
              <a:t> procedure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/>
              <a:t>Generation of 500 corrected lattices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/>
              <a:t>Statistics analysis of various optics parameters around the ring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/>
              <a:t>Introduction of </a:t>
            </a:r>
            <a:r>
              <a:rPr lang="en-GB" b="1" dirty="0"/>
              <a:t>beam-beam effects </a:t>
            </a:r>
            <a:r>
              <a:rPr lang="en-GB" dirty="0"/>
              <a:t>and investigation of their impact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/>
              <a:t>Analysis of the impact on </a:t>
            </a:r>
            <a:r>
              <a:rPr lang="en-GB" b="1" dirty="0"/>
              <a:t>collider performance</a:t>
            </a:r>
            <a:r>
              <a:rPr lang="en-GB" dirty="0"/>
              <a:t> via DA/MA scans and tracking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A8E3995-DDA8-3F98-615F-4FEEC6F8E162}"/>
              </a:ext>
            </a:extLst>
          </p:cNvPr>
          <p:cNvSpPr txBox="1"/>
          <p:nvPr/>
        </p:nvSpPr>
        <p:spPr>
          <a:xfrm>
            <a:off x="6416749" y="3083164"/>
            <a:ext cx="402973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b="1" dirty="0">
                <a:solidFill>
                  <a:srgbClr val="FF0000"/>
                </a:solidFill>
              </a:rPr>
              <a:t>OUTLOOK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/>
              <a:t>Development of local correction knobs to counteract the distortions arising from beam-beam effects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/>
              <a:t>Comparison of different algorithms for the global correction procedure (SVD, MICADO) and further optimisation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/>
              <a:t>Use of tracking to study correlations between different performance metrics and lattice properties</a:t>
            </a:r>
          </a:p>
        </p:txBody>
      </p:sp>
    </p:spTree>
    <p:extLst>
      <p:ext uri="{BB962C8B-B14F-4D97-AF65-F5344CB8AC3E}">
        <p14:creationId xmlns:p14="http://schemas.microsoft.com/office/powerpoint/2010/main" val="4271151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C7F830-A49A-E908-DEA2-3F6B39F2FF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595592C-626E-D1BF-6C64-38894334BBCC}"/>
              </a:ext>
            </a:extLst>
          </p:cNvPr>
          <p:cNvSpPr txBox="1"/>
          <p:nvPr/>
        </p:nvSpPr>
        <p:spPr>
          <a:xfrm>
            <a:off x="0" y="1997839"/>
            <a:ext cx="12192000" cy="2862322"/>
          </a:xfrm>
          <a:prstGeom prst="rect">
            <a:avLst/>
          </a:prstGeom>
          <a:solidFill>
            <a:srgbClr val="FF0000"/>
          </a:solidFill>
        </p:spPr>
        <p:txBody>
          <a:bodyPr wrap="square">
            <a:spAutoFit/>
          </a:bodyPr>
          <a:lstStyle/>
          <a:p>
            <a:pPr marL="400050" indent="-400050">
              <a:buFont typeface="+mj-lt"/>
              <a:buAutoNum type="romanUcPeriod"/>
            </a:pPr>
            <a:endParaRPr lang="en-GB" sz="6000" b="1" dirty="0">
              <a:solidFill>
                <a:schemeClr val="bg1"/>
              </a:solidFill>
            </a:endParaRPr>
          </a:p>
          <a:p>
            <a:pPr algn="ctr"/>
            <a:r>
              <a:rPr lang="en-GB" sz="6000" b="1" dirty="0">
                <a:solidFill>
                  <a:schemeClr val="bg1"/>
                </a:solidFill>
              </a:rPr>
              <a:t>Thank you!</a:t>
            </a:r>
          </a:p>
          <a:p>
            <a:pPr algn="ctr"/>
            <a:r>
              <a:rPr lang="en-GB" sz="6000" b="1" dirty="0">
                <a:solidFill>
                  <a:schemeClr val="bg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6748795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ACDBE486-FD19-8501-6356-FB34115EFF58}"/>
              </a:ext>
            </a:extLst>
          </p:cNvPr>
          <p:cNvGrpSpPr/>
          <p:nvPr/>
        </p:nvGrpSpPr>
        <p:grpSpPr>
          <a:xfrm>
            <a:off x="3732292" y="1261731"/>
            <a:ext cx="4727416" cy="4873252"/>
            <a:chOff x="6042837" y="772632"/>
            <a:chExt cx="5058798" cy="4932308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4BB578C-C216-A3DE-9711-0BE7371CD43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9815" t="1741"/>
            <a:stretch>
              <a:fillRect/>
            </a:stretch>
          </p:blipFill>
          <p:spPr>
            <a:xfrm>
              <a:off x="8936665" y="772632"/>
              <a:ext cx="2164970" cy="4932308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568BC28B-A0F2-704B-2C39-34D25CB3B71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41" r="59653"/>
            <a:stretch>
              <a:fillRect/>
            </a:stretch>
          </p:blipFill>
          <p:spPr>
            <a:xfrm>
              <a:off x="6042837" y="772632"/>
              <a:ext cx="2893828" cy="4932307"/>
            </a:xfrm>
            <a:prstGeom prst="rect">
              <a:avLst/>
            </a:prstGeom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5C866766-C3AE-3225-5AEB-14751D0F4188}"/>
              </a:ext>
            </a:extLst>
          </p:cNvPr>
          <p:cNvSpPr txBox="1"/>
          <p:nvPr/>
        </p:nvSpPr>
        <p:spPr>
          <a:xfrm>
            <a:off x="4304414" y="637954"/>
            <a:ext cx="3583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Parameter table of the LCC lattice</a:t>
            </a:r>
          </a:p>
        </p:txBody>
      </p:sp>
    </p:spTree>
    <p:extLst>
      <p:ext uri="{BB962C8B-B14F-4D97-AF65-F5344CB8AC3E}">
        <p14:creationId xmlns:p14="http://schemas.microsoft.com/office/powerpoint/2010/main" val="267217727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A94A099-AEEA-3819-AD1A-22AE4613FE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3442" y="0"/>
            <a:ext cx="7002558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A3DFB3E-18EA-9351-FBF2-BA75F210E55A}"/>
              </a:ext>
            </a:extLst>
          </p:cNvPr>
          <p:cNvSpPr txBox="1"/>
          <p:nvPr/>
        </p:nvSpPr>
        <p:spPr>
          <a:xfrm>
            <a:off x="330939" y="2967335"/>
            <a:ext cx="240163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Statistics analysis on 500 corrected lattices (without log-scale)</a:t>
            </a:r>
          </a:p>
        </p:txBody>
      </p:sp>
    </p:spTree>
    <p:extLst>
      <p:ext uri="{BB962C8B-B14F-4D97-AF65-F5344CB8AC3E}">
        <p14:creationId xmlns:p14="http://schemas.microsoft.com/office/powerpoint/2010/main" val="19013095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B2927E2-252D-191A-CE25-55F2B36B4123}"/>
              </a:ext>
            </a:extLst>
          </p:cNvPr>
          <p:cNvSpPr txBox="1"/>
          <p:nvPr/>
        </p:nvSpPr>
        <p:spPr>
          <a:xfrm>
            <a:off x="0" y="1997839"/>
            <a:ext cx="12192000" cy="2862322"/>
          </a:xfrm>
          <a:prstGeom prst="rect">
            <a:avLst/>
          </a:prstGeom>
          <a:solidFill>
            <a:srgbClr val="FF0000"/>
          </a:solidFill>
        </p:spPr>
        <p:txBody>
          <a:bodyPr wrap="square">
            <a:spAutoFit/>
          </a:bodyPr>
          <a:lstStyle/>
          <a:p>
            <a:pPr marL="400050" indent="-400050">
              <a:buFont typeface="+mj-lt"/>
              <a:buAutoNum type="romanUcPeriod"/>
            </a:pPr>
            <a:endParaRPr lang="en-GB" sz="6000" b="1" dirty="0">
              <a:solidFill>
                <a:schemeClr val="bg1"/>
              </a:solidFill>
            </a:endParaRPr>
          </a:p>
          <a:p>
            <a:pPr marL="400050" indent="-400050" algn="ctr">
              <a:buFont typeface="+mj-lt"/>
              <a:buAutoNum type="romanUcPeriod"/>
            </a:pPr>
            <a:r>
              <a:rPr lang="en-GB" sz="6000" b="1" dirty="0">
                <a:solidFill>
                  <a:schemeClr val="bg1"/>
                </a:solidFill>
              </a:rPr>
              <a:t>Overview of FCC-ee (LCC lattice)</a:t>
            </a:r>
          </a:p>
          <a:p>
            <a:pPr marL="400050" indent="-400050">
              <a:buFont typeface="+mj-lt"/>
              <a:buAutoNum type="romanUcPeriod"/>
            </a:pPr>
            <a:endParaRPr lang="en-GB" sz="6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456348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AF913F8-2465-26EF-B260-2095AE35F0D5}"/>
              </a:ext>
            </a:extLst>
          </p:cNvPr>
          <p:cNvSpPr txBox="1"/>
          <p:nvPr/>
        </p:nvSpPr>
        <p:spPr>
          <a:xfrm>
            <a:off x="183214" y="2828835"/>
            <a:ext cx="265858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Statistics analysis on 500 corrected lattices with beam-beam effects (without log-scale)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294E6B3-493F-A90C-21B4-925192B173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1796" y="0"/>
            <a:ext cx="704003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365109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21045A5-6CF0-246C-11B3-FF2A487ED5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8193" y="0"/>
            <a:ext cx="8155614" cy="335819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A6FFA99-6F06-5577-FF69-39DA325EDC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6014" y="3358194"/>
            <a:ext cx="8307793" cy="3441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47153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F03692F9-0451-B650-8960-709951C4994B}"/>
                  </a:ext>
                </a:extLst>
              </p:cNvPr>
              <p:cNvSpPr txBox="1"/>
              <p:nvPr/>
            </p:nvSpPr>
            <p:spPr>
              <a:xfrm>
                <a:off x="6651932" y="752750"/>
                <a:ext cx="5463868" cy="42473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/>
                  <a:t>The Future Circular electron-positron Collider:</a:t>
                </a:r>
              </a:p>
              <a:p>
                <a:endParaRPr lang="en-GB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Proposed next-generation particle accelerator of 90.7 km length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Designed to operate at four energies: </a:t>
                </a:r>
                <a:br>
                  <a:rPr lang="en-GB" dirty="0"/>
                </a:br>
                <a:r>
                  <a:rPr lang="en-GB" dirty="0"/>
                  <a:t>45.6 GeV (Z), 80 GeV (WW), 120 GeV (ZH), and 182.5 GeV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t</m:t>
                    </m:r>
                    <m:r>
                      <m:rPr>
                        <m:sty m:val="p"/>
                      </m:rPr>
                      <a:rPr lang="en-GB" b="0" i="1" smtClean="0">
                        <a:latin typeface="Cambria Math" panose="02040503050406030204" pitchFamily="18" charset="0"/>
                      </a:rPr>
                      <m:t>t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̅</m:t>
                    </m:r>
                  </m:oMath>
                </a14:m>
                <a:r>
                  <a:rPr lang="en-GB" dirty="0"/>
                  <a:t>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Two optics options: </a:t>
                </a:r>
                <a:br>
                  <a:rPr lang="en-GB" dirty="0"/>
                </a:br>
                <a:r>
                  <a:rPr lang="en-GB" b="1" dirty="0"/>
                  <a:t>LCC</a:t>
                </a:r>
                <a:r>
                  <a:rPr lang="en-GB" dirty="0"/>
                  <a:t> optics (developed since 2012 by K. Oide) and </a:t>
                </a:r>
                <a:r>
                  <a:rPr lang="en-GB" b="1" dirty="0"/>
                  <a:t>GHC</a:t>
                </a:r>
                <a:r>
                  <a:rPr lang="en-GB" dirty="0"/>
                  <a:t> optics (developed since 2022 by P. Raimondi)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Spring 2026: decision on the </a:t>
                </a:r>
                <a:r>
                  <a:rPr lang="en-GB" dirty="0">
                    <a:hlinkClick r:id="rId2"/>
                  </a:rPr>
                  <a:t>optics design </a:t>
                </a:r>
                <a:br>
                  <a:rPr lang="en-GB" dirty="0"/>
                </a:br>
                <a:r>
                  <a:rPr lang="en-GB" dirty="0">
                    <a:sym typeface="Wingdings" panose="05000000000000000000" pitchFamily="2" charset="2"/>
                  </a:rPr>
                  <a:t> LCC lattice chosen as the new baseline</a:t>
                </a:r>
                <a:endParaRPr lang="en-GB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F03692F9-0451-B650-8960-709951C499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1932" y="752750"/>
                <a:ext cx="5463868" cy="4247317"/>
              </a:xfrm>
              <a:prstGeom prst="rect">
                <a:avLst/>
              </a:prstGeom>
              <a:blipFill>
                <a:blip r:embed="rId4"/>
                <a:stretch>
                  <a:fillRect l="-892" t="-574" r="-334" b="-143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Group 2">
            <a:extLst>
              <a:ext uri="{FF2B5EF4-FFF2-40B4-BE49-F238E27FC236}">
                <a16:creationId xmlns:a16="http://schemas.microsoft.com/office/drawing/2014/main" id="{53737F91-08E8-97DF-8A43-7881B19C7B8A}"/>
              </a:ext>
            </a:extLst>
          </p:cNvPr>
          <p:cNvGrpSpPr/>
          <p:nvPr/>
        </p:nvGrpSpPr>
        <p:grpSpPr>
          <a:xfrm>
            <a:off x="166914" y="159488"/>
            <a:ext cx="11850915" cy="454740"/>
            <a:chOff x="166914" y="159488"/>
            <a:chExt cx="11850915" cy="454740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D3507DA4-64C5-DFC6-2A56-483904577D5D}"/>
                </a:ext>
              </a:extLst>
            </p:cNvPr>
            <p:cNvCxnSpPr>
              <a:cxnSpLocks/>
            </p:cNvCxnSpPr>
            <p:nvPr/>
          </p:nvCxnSpPr>
          <p:spPr>
            <a:xfrm>
              <a:off x="166914" y="614228"/>
              <a:ext cx="118509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DEC4490E-5999-B164-02F6-284D61659006}"/>
                </a:ext>
              </a:extLst>
            </p:cNvPr>
            <p:cNvSpPr txBox="1"/>
            <p:nvPr/>
          </p:nvSpPr>
          <p:spPr>
            <a:xfrm>
              <a:off x="308343" y="159488"/>
              <a:ext cx="5619308" cy="4524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765">
                <a:lnSpc>
                  <a:spcPct val="90000"/>
                </a:lnSpc>
                <a:spcBef>
                  <a:spcPct val="0"/>
                </a:spcBef>
              </a:pPr>
              <a:r>
                <a:rPr lang="en-GB" sz="2600" b="1" dirty="0">
                  <a:solidFill>
                    <a:srgbClr val="FF0000"/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rPr>
                <a:t>I. Overview of FCC-ee (LCC lattice)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C0654617-69E8-5AB3-62BB-9E4FA198EED7}"/>
              </a:ext>
            </a:extLst>
          </p:cNvPr>
          <p:cNvGrpSpPr/>
          <p:nvPr/>
        </p:nvGrpSpPr>
        <p:grpSpPr>
          <a:xfrm>
            <a:off x="584706" y="5669809"/>
            <a:ext cx="11015330" cy="1050618"/>
            <a:chOff x="584706" y="5669809"/>
            <a:chExt cx="11015330" cy="1050618"/>
          </a:xfrm>
        </p:grpSpPr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81C1F7ED-E677-552E-399D-ACFB7584D88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84706" y="5810690"/>
              <a:ext cx="11015330" cy="1"/>
            </a:xfrm>
            <a:prstGeom prst="straightConnector1">
              <a:avLst/>
            </a:prstGeom>
            <a:ln w="50800"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16D699ED-B357-C768-240C-B6B67732F343}"/>
                </a:ext>
              </a:extLst>
            </p:cNvPr>
            <p:cNvCxnSpPr/>
            <p:nvPr/>
          </p:nvCxnSpPr>
          <p:spPr>
            <a:xfrm>
              <a:off x="1818168" y="5669809"/>
              <a:ext cx="0" cy="281763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DD62D24F-B86D-E5D2-9E2A-292A5810C0F9}"/>
                </a:ext>
              </a:extLst>
            </p:cNvPr>
            <p:cNvCxnSpPr/>
            <p:nvPr/>
          </p:nvCxnSpPr>
          <p:spPr>
            <a:xfrm>
              <a:off x="3725823" y="5669809"/>
              <a:ext cx="0" cy="281763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2AC3A16-700D-B314-6557-A2140D613482}"/>
                </a:ext>
              </a:extLst>
            </p:cNvPr>
            <p:cNvSpPr txBox="1"/>
            <p:nvPr/>
          </p:nvSpPr>
          <p:spPr>
            <a:xfrm>
              <a:off x="2697128" y="6071931"/>
              <a:ext cx="202195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Early 2026: </a:t>
              </a:r>
            </a:p>
            <a:p>
              <a:pPr algn="ctr"/>
              <a:r>
                <a:rPr lang="en-GB" dirty="0"/>
                <a:t>Optics Evaluation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2AB0D2C-243F-3935-6935-780B1643FF93}"/>
                </a:ext>
              </a:extLst>
            </p:cNvPr>
            <p:cNvSpPr txBox="1"/>
            <p:nvPr/>
          </p:nvSpPr>
          <p:spPr>
            <a:xfrm>
              <a:off x="971114" y="6074096"/>
              <a:ext cx="180221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2021-2025: Feasibility Study</a:t>
              </a:r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DA2A708C-CDF5-2873-CBAE-FE1C4838D932}"/>
                </a:ext>
              </a:extLst>
            </p:cNvPr>
            <p:cNvCxnSpPr/>
            <p:nvPr/>
          </p:nvCxnSpPr>
          <p:spPr>
            <a:xfrm>
              <a:off x="5728291" y="5669809"/>
              <a:ext cx="0" cy="281763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9305BCE-74DB-9B38-A8EE-C44832BFD558}"/>
                </a:ext>
              </a:extLst>
            </p:cNvPr>
            <p:cNvSpPr txBox="1"/>
            <p:nvPr/>
          </p:nvSpPr>
          <p:spPr>
            <a:xfrm>
              <a:off x="4770473" y="6071930"/>
              <a:ext cx="202195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2028: </a:t>
              </a:r>
            </a:p>
            <a:p>
              <a:pPr algn="ctr"/>
              <a:r>
                <a:rPr lang="en-GB" dirty="0"/>
                <a:t>Expected decision</a:t>
              </a: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5E32558A-E426-7FB0-2EC7-9B28642AA813}"/>
                </a:ext>
              </a:extLst>
            </p:cNvPr>
            <p:cNvCxnSpPr/>
            <p:nvPr/>
          </p:nvCxnSpPr>
          <p:spPr>
            <a:xfrm>
              <a:off x="10185987" y="5669809"/>
              <a:ext cx="0" cy="281763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7E6EC50-A5ED-C8B7-023D-2751F4E0FF11}"/>
                </a:ext>
              </a:extLst>
            </p:cNvPr>
            <p:cNvCxnSpPr/>
            <p:nvPr/>
          </p:nvCxnSpPr>
          <p:spPr>
            <a:xfrm>
              <a:off x="7898215" y="5669809"/>
              <a:ext cx="0" cy="281763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F07EBEB-785C-A6CC-F465-AAE4F0659B29}"/>
                </a:ext>
              </a:extLst>
            </p:cNvPr>
            <p:cNvSpPr txBox="1"/>
            <p:nvPr/>
          </p:nvSpPr>
          <p:spPr>
            <a:xfrm>
              <a:off x="6792429" y="6067643"/>
              <a:ext cx="230992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Early 2030s: </a:t>
              </a:r>
            </a:p>
            <a:p>
              <a:pPr algn="ctr"/>
              <a:r>
                <a:rPr lang="en-GB" dirty="0"/>
                <a:t>Construction start (?)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70F3AC9-55C1-F7CE-F09F-479E91969B8D}"/>
                </a:ext>
              </a:extLst>
            </p:cNvPr>
            <p:cNvSpPr txBox="1"/>
            <p:nvPr/>
          </p:nvSpPr>
          <p:spPr>
            <a:xfrm>
              <a:off x="9102358" y="6063356"/>
              <a:ext cx="230992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Late 2040s: </a:t>
              </a:r>
            </a:p>
            <a:p>
              <a:pPr algn="ctr"/>
              <a:r>
                <a:rPr lang="en-GB" dirty="0"/>
                <a:t>Start of operations (?)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43837981-686A-7423-EDC6-A2AF737AFA9C}"/>
              </a:ext>
            </a:extLst>
          </p:cNvPr>
          <p:cNvGrpSpPr/>
          <p:nvPr/>
        </p:nvGrpSpPr>
        <p:grpSpPr>
          <a:xfrm>
            <a:off x="308343" y="752750"/>
            <a:ext cx="6241313" cy="4692730"/>
            <a:chOff x="308343" y="752750"/>
            <a:chExt cx="6241313" cy="4692730"/>
          </a:xfrm>
        </p:grpSpPr>
        <p:pic>
          <p:nvPicPr>
            <p:cNvPr id="1026" name="Picture 2" descr="Aerial View - 6">
              <a:extLst>
                <a:ext uri="{FF2B5EF4-FFF2-40B4-BE49-F238E27FC236}">
                  <a16:creationId xmlns:a16="http://schemas.microsoft.com/office/drawing/2014/main" id="{E4CADED4-75A9-7290-861A-F3276AB3199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8343" y="752750"/>
              <a:ext cx="6241313" cy="43692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8351C65C-587A-E4CF-2994-C9A67DB542FE}"/>
                </a:ext>
              </a:extLst>
            </p:cNvPr>
            <p:cNvSpPr txBox="1"/>
            <p:nvPr/>
          </p:nvSpPr>
          <p:spPr>
            <a:xfrm>
              <a:off x="2184990" y="5137703"/>
              <a:ext cx="2488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hlinkClick r:id="rId6"/>
                </a:rPr>
                <a:t>CERN Future Circular Collider</a:t>
              </a:r>
              <a:endParaRPr lang="en-GB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1410861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592CA0F-7032-B54B-3813-13A9E46A8A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3245" y="859088"/>
            <a:ext cx="8071828" cy="2995207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15CC62D9-B753-A939-A4FC-8F8EE72BA48B}"/>
              </a:ext>
            </a:extLst>
          </p:cNvPr>
          <p:cNvGrpSpPr/>
          <p:nvPr/>
        </p:nvGrpSpPr>
        <p:grpSpPr>
          <a:xfrm>
            <a:off x="166914" y="159488"/>
            <a:ext cx="11850915" cy="454740"/>
            <a:chOff x="166914" y="159488"/>
            <a:chExt cx="11850915" cy="454740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02C488A4-A94A-02EA-1BD4-1937AE471ED4}"/>
                </a:ext>
              </a:extLst>
            </p:cNvPr>
            <p:cNvCxnSpPr>
              <a:cxnSpLocks/>
            </p:cNvCxnSpPr>
            <p:nvPr/>
          </p:nvCxnSpPr>
          <p:spPr>
            <a:xfrm>
              <a:off x="166914" y="614228"/>
              <a:ext cx="118509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148CD18-3BE2-BEC5-784D-79AE488ABE33}"/>
                </a:ext>
              </a:extLst>
            </p:cNvPr>
            <p:cNvSpPr txBox="1"/>
            <p:nvPr/>
          </p:nvSpPr>
          <p:spPr>
            <a:xfrm>
              <a:off x="308343" y="159488"/>
              <a:ext cx="5619308" cy="4524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765">
                <a:lnSpc>
                  <a:spcPct val="90000"/>
                </a:lnSpc>
                <a:spcBef>
                  <a:spcPct val="0"/>
                </a:spcBef>
              </a:pPr>
              <a:r>
                <a:rPr lang="en-GB" sz="2600" b="1" dirty="0">
                  <a:solidFill>
                    <a:srgbClr val="FF0000"/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rPr>
                <a:t>I. Overview of FCC-ee (LCC lattice)</a:t>
              </a: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12AAF228-8B60-9012-32D0-4D43B65D5390}"/>
              </a:ext>
            </a:extLst>
          </p:cNvPr>
          <p:cNvSpPr txBox="1"/>
          <p:nvPr/>
        </p:nvSpPr>
        <p:spPr>
          <a:xfrm>
            <a:off x="384881" y="6076646"/>
            <a:ext cx="3724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We study the LCC lattice @ Z pole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9CE934D5-CDEA-DF9A-2F7D-243A1B4A35D8}"/>
              </a:ext>
            </a:extLst>
          </p:cNvPr>
          <p:cNvGrpSpPr/>
          <p:nvPr/>
        </p:nvGrpSpPr>
        <p:grpSpPr>
          <a:xfrm>
            <a:off x="5677786" y="4014659"/>
            <a:ext cx="5274714" cy="2706891"/>
            <a:chOff x="5688419" y="4040552"/>
            <a:chExt cx="5274714" cy="2706891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5769F389-7CA4-54FF-7158-A1B4507D04F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r="19375"/>
            <a:stretch>
              <a:fillRect/>
            </a:stretch>
          </p:blipFill>
          <p:spPr>
            <a:xfrm>
              <a:off x="5688419" y="4040552"/>
              <a:ext cx="4587883" cy="2706891"/>
            </a:xfrm>
            <a:prstGeom prst="rect">
              <a:avLst/>
            </a:prstGeom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E2C55FF9-1E83-9943-0CC3-2AC4D96C330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91701" t="1427" b="71847"/>
            <a:stretch>
              <a:fillRect/>
            </a:stretch>
          </p:blipFill>
          <p:spPr>
            <a:xfrm>
              <a:off x="10275964" y="4040552"/>
              <a:ext cx="687169" cy="1052645"/>
            </a:xfrm>
            <a:prstGeom prst="rect">
              <a:avLst/>
            </a:prstGeom>
          </p:spPr>
        </p:pic>
      </p:grpSp>
      <p:sp>
        <p:nvSpPr>
          <p:cNvPr id="29" name="Arrow: Curved Right 28">
            <a:extLst>
              <a:ext uri="{FF2B5EF4-FFF2-40B4-BE49-F238E27FC236}">
                <a16:creationId xmlns:a16="http://schemas.microsoft.com/office/drawing/2014/main" id="{FA0A7628-D966-00FF-3F95-42A826BD975C}"/>
              </a:ext>
            </a:extLst>
          </p:cNvPr>
          <p:cNvSpPr/>
          <p:nvPr/>
        </p:nvSpPr>
        <p:spPr>
          <a:xfrm rot="20519318">
            <a:off x="4658430" y="3781186"/>
            <a:ext cx="804127" cy="1519588"/>
          </a:xfrm>
          <a:prstGeom prst="curvedRightArrow">
            <a:avLst>
              <a:gd name="adj1" fmla="val 21957"/>
              <a:gd name="adj2" fmla="val 51500"/>
              <a:gd name="adj3" fmla="val 33613"/>
            </a:avLst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0E228B9-8759-1EA4-E773-D20CE92B4DE5}"/>
              </a:ext>
            </a:extLst>
          </p:cNvPr>
          <p:cNvGrpSpPr/>
          <p:nvPr/>
        </p:nvGrpSpPr>
        <p:grpSpPr>
          <a:xfrm>
            <a:off x="166914" y="693773"/>
            <a:ext cx="3911759" cy="4778853"/>
            <a:chOff x="166914" y="693773"/>
            <a:chExt cx="3911759" cy="4778853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C36EE8A9-BFE4-76BE-38EB-38CBE00ED9E4}"/>
                </a:ext>
              </a:extLst>
            </p:cNvPr>
            <p:cNvGrpSpPr/>
            <p:nvPr/>
          </p:nvGrpSpPr>
          <p:grpSpPr>
            <a:xfrm>
              <a:off x="166914" y="693773"/>
              <a:ext cx="3911759" cy="4459474"/>
              <a:chOff x="166914" y="693773"/>
              <a:chExt cx="3911759" cy="4459474"/>
            </a:xfrm>
          </p:grpSpPr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B89BAD5F-B3D0-C145-575B-559D61B3F441}"/>
                  </a:ext>
                </a:extLst>
              </p:cNvPr>
              <p:cNvGrpSpPr/>
              <p:nvPr/>
            </p:nvGrpSpPr>
            <p:grpSpPr>
              <a:xfrm>
                <a:off x="166914" y="693773"/>
                <a:ext cx="3650511" cy="4459474"/>
                <a:chOff x="1525772" y="1703866"/>
                <a:chExt cx="3650511" cy="4459474"/>
              </a:xfrm>
            </p:grpSpPr>
            <p:grpSp>
              <p:nvGrpSpPr>
                <p:cNvPr id="6" name="Group 5">
                  <a:extLst>
                    <a:ext uri="{FF2B5EF4-FFF2-40B4-BE49-F238E27FC236}">
                      <a16:creationId xmlns:a16="http://schemas.microsoft.com/office/drawing/2014/main" id="{D4554CA1-4353-8DCB-BF2F-4C7108E00757}"/>
                    </a:ext>
                  </a:extLst>
                </p:cNvPr>
                <p:cNvGrpSpPr/>
                <p:nvPr/>
              </p:nvGrpSpPr>
              <p:grpSpPr>
                <a:xfrm>
                  <a:off x="1743739" y="1703866"/>
                  <a:ext cx="3272719" cy="4369977"/>
                  <a:chOff x="489098" y="1329070"/>
                  <a:chExt cx="4758069" cy="4157330"/>
                </a:xfrm>
              </p:grpSpPr>
              <p:pic>
                <p:nvPicPr>
                  <p:cNvPr id="3" name="Picture 2">
                    <a:extLst>
                      <a:ext uri="{FF2B5EF4-FFF2-40B4-BE49-F238E27FC236}">
                        <a16:creationId xmlns:a16="http://schemas.microsoft.com/office/drawing/2014/main" id="{2485BFB6-B329-D89F-805E-95CE9F4BFC2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5786" t="8315" r="21023" b="2176"/>
                  <a:stretch>
                    <a:fillRect/>
                  </a:stretch>
                </p:blipFill>
                <p:spPr>
                  <a:xfrm>
                    <a:off x="489098" y="1376916"/>
                    <a:ext cx="4758069" cy="4109484"/>
                  </a:xfrm>
                  <a:prstGeom prst="rect">
                    <a:avLst/>
                  </a:prstGeom>
                </p:spPr>
              </p:pic>
              <p:sp>
                <p:nvSpPr>
                  <p:cNvPr id="4" name="Rectangle 3">
                    <a:extLst>
                      <a:ext uri="{FF2B5EF4-FFF2-40B4-BE49-F238E27FC236}">
                        <a16:creationId xmlns:a16="http://schemas.microsoft.com/office/drawing/2014/main" id="{DD0EDF2E-26BC-AB77-2745-7378E76DA73C}"/>
                      </a:ext>
                    </a:extLst>
                  </p:cNvPr>
                  <p:cNvSpPr/>
                  <p:nvPr/>
                </p:nvSpPr>
                <p:spPr>
                  <a:xfrm>
                    <a:off x="4167962" y="1329070"/>
                    <a:ext cx="1079205" cy="1313121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" name="Rectangle 4">
                    <a:extLst>
                      <a:ext uri="{FF2B5EF4-FFF2-40B4-BE49-F238E27FC236}">
                        <a16:creationId xmlns:a16="http://schemas.microsoft.com/office/drawing/2014/main" id="{2679AB8A-02F4-F0BA-6AA5-AD0269E96809}"/>
                      </a:ext>
                    </a:extLst>
                  </p:cNvPr>
                  <p:cNvSpPr/>
                  <p:nvPr/>
                </p:nvSpPr>
                <p:spPr>
                  <a:xfrm>
                    <a:off x="4919330" y="2496878"/>
                    <a:ext cx="327837" cy="386317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15" name="Oval 14">
                  <a:extLst>
                    <a:ext uri="{FF2B5EF4-FFF2-40B4-BE49-F238E27FC236}">
                      <a16:creationId xmlns:a16="http://schemas.microsoft.com/office/drawing/2014/main" id="{50637A22-6459-39E4-F1A7-57C53FBF7798}"/>
                    </a:ext>
                  </a:extLst>
                </p:cNvPr>
                <p:cNvSpPr/>
                <p:nvPr/>
              </p:nvSpPr>
              <p:spPr>
                <a:xfrm flipH="1">
                  <a:off x="1525772" y="3732027"/>
                  <a:ext cx="627321" cy="653903"/>
                </a:xfrm>
                <a:prstGeom prst="ellipse">
                  <a:avLst/>
                </a:prstGeom>
                <a:noFill/>
                <a:ln w="317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" name="Oval 15">
                  <a:extLst>
                    <a:ext uri="{FF2B5EF4-FFF2-40B4-BE49-F238E27FC236}">
                      <a16:creationId xmlns:a16="http://schemas.microsoft.com/office/drawing/2014/main" id="{27BD0973-1932-BB65-FE94-4B671E72F4B9}"/>
                    </a:ext>
                  </a:extLst>
                </p:cNvPr>
                <p:cNvSpPr/>
                <p:nvPr/>
              </p:nvSpPr>
              <p:spPr>
                <a:xfrm flipH="1">
                  <a:off x="2961234" y="2518143"/>
                  <a:ext cx="627321" cy="653903"/>
                </a:xfrm>
                <a:prstGeom prst="ellipse">
                  <a:avLst/>
                </a:prstGeom>
                <a:noFill/>
                <a:ln w="317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" name="Oval 16">
                  <a:extLst>
                    <a:ext uri="{FF2B5EF4-FFF2-40B4-BE49-F238E27FC236}">
                      <a16:creationId xmlns:a16="http://schemas.microsoft.com/office/drawing/2014/main" id="{48F4C6B6-2503-D5B6-054E-E587B7D68012}"/>
                    </a:ext>
                  </a:extLst>
                </p:cNvPr>
                <p:cNvSpPr/>
                <p:nvPr/>
              </p:nvSpPr>
              <p:spPr>
                <a:xfrm flipH="1">
                  <a:off x="4548962" y="3650510"/>
                  <a:ext cx="627321" cy="653903"/>
                </a:xfrm>
                <a:prstGeom prst="ellipse">
                  <a:avLst/>
                </a:prstGeom>
                <a:noFill/>
                <a:ln w="317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" name="Oval 17">
                  <a:extLst>
                    <a:ext uri="{FF2B5EF4-FFF2-40B4-BE49-F238E27FC236}">
                      <a16:creationId xmlns:a16="http://schemas.microsoft.com/office/drawing/2014/main" id="{E795BFE7-FBED-B7CB-ABDC-BB4AC6DAA5F3}"/>
                    </a:ext>
                  </a:extLst>
                </p:cNvPr>
                <p:cNvSpPr/>
                <p:nvPr/>
              </p:nvSpPr>
              <p:spPr>
                <a:xfrm flipH="1">
                  <a:off x="3274894" y="5509437"/>
                  <a:ext cx="627321" cy="653903"/>
                </a:xfrm>
                <a:prstGeom prst="ellipse">
                  <a:avLst/>
                </a:prstGeom>
                <a:noFill/>
                <a:ln w="317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B3A833A5-E9D9-BDC3-4611-B8F5018FC23D}"/>
                  </a:ext>
                </a:extLst>
              </p:cNvPr>
              <p:cNvSpPr txBox="1"/>
              <p:nvPr/>
            </p:nvSpPr>
            <p:spPr>
              <a:xfrm>
                <a:off x="2494222" y="912046"/>
                <a:ext cx="158445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>
                    <a:solidFill>
                      <a:srgbClr val="FF0000"/>
                    </a:solidFill>
                  </a:rPr>
                  <a:t>4 Interaction Points (IP)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D1E0C2F5-678E-2F5B-CBE4-1BF74C3B2B64}"/>
                  </a:ext>
                </a:extLst>
              </p:cNvPr>
              <p:cNvSpPr txBox="1"/>
              <p:nvPr/>
            </p:nvSpPr>
            <p:spPr>
              <a:xfrm>
                <a:off x="1407209" y="3080231"/>
                <a:ext cx="122806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400" b="1" dirty="0"/>
                  <a:t>FCC-ee</a:t>
                </a:r>
              </a:p>
            </p:txBody>
          </p:sp>
        </p:grp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C0781989-70F5-C181-10DB-9E7532DA7E52}"/>
                </a:ext>
              </a:extLst>
            </p:cNvPr>
            <p:cNvSpPr txBox="1"/>
            <p:nvPr/>
          </p:nvSpPr>
          <p:spPr>
            <a:xfrm>
              <a:off x="3003698" y="4714190"/>
              <a:ext cx="8718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rgbClr val="0000CD"/>
                  </a:solidFill>
                </a:rPr>
                <a:t>8 arcs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3195D97E-DD70-2336-24DC-42F3C98F761D}"/>
                </a:ext>
              </a:extLst>
            </p:cNvPr>
            <p:cNvSpPr txBox="1"/>
            <p:nvPr/>
          </p:nvSpPr>
          <p:spPr>
            <a:xfrm>
              <a:off x="173889" y="4826295"/>
              <a:ext cx="158445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rgbClr val="00B050"/>
                  </a:solidFill>
                </a:rPr>
                <a:t>4 technical regions (TR)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FC7EC383-1082-6B99-DCB0-8AE4F7749584}"/>
                </a:ext>
              </a:extLst>
            </p:cNvPr>
            <p:cNvSpPr txBox="1"/>
            <p:nvPr/>
          </p:nvSpPr>
          <p:spPr>
            <a:xfrm>
              <a:off x="1595249" y="5153281"/>
              <a:ext cx="237951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hlinkClick r:id="rId5"/>
                </a:rPr>
                <a:t>FCC Feasibility Study Report</a:t>
              </a:r>
              <a:endParaRPr lang="en-GB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713087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FF81B9-4EFD-D894-C5B1-E5E4EE4931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9756F4E-58DB-867B-4E30-DD76A771B2CD}"/>
              </a:ext>
            </a:extLst>
          </p:cNvPr>
          <p:cNvSpPr txBox="1"/>
          <p:nvPr/>
        </p:nvSpPr>
        <p:spPr>
          <a:xfrm>
            <a:off x="0" y="1997839"/>
            <a:ext cx="12192000" cy="2862322"/>
          </a:xfrm>
          <a:prstGeom prst="rect">
            <a:avLst/>
          </a:prstGeom>
          <a:solidFill>
            <a:srgbClr val="FF0000"/>
          </a:solidFill>
        </p:spPr>
        <p:txBody>
          <a:bodyPr wrap="square">
            <a:spAutoFit/>
          </a:bodyPr>
          <a:lstStyle/>
          <a:p>
            <a:pPr marL="400050" indent="-400050">
              <a:buFont typeface="+mj-lt"/>
              <a:buAutoNum type="romanUcPeriod"/>
            </a:pPr>
            <a:endParaRPr lang="en-GB" sz="6000" b="1" dirty="0">
              <a:solidFill>
                <a:schemeClr val="bg1"/>
              </a:solidFill>
            </a:endParaRPr>
          </a:p>
          <a:p>
            <a:pPr algn="ctr"/>
            <a:r>
              <a:rPr lang="en-GB" sz="6000" b="1" dirty="0">
                <a:solidFill>
                  <a:schemeClr val="bg1"/>
                </a:solidFill>
              </a:rPr>
              <a:t>II. Imperfections Model</a:t>
            </a:r>
          </a:p>
          <a:p>
            <a:pPr marL="400050" indent="-400050">
              <a:buFont typeface="+mj-lt"/>
              <a:buAutoNum type="romanUcPeriod"/>
            </a:pPr>
            <a:endParaRPr lang="en-GB" sz="6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42058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A298E1A-26B3-0C3B-7DE1-15C8025EC29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0618" t="39021" r="12116" b="4496"/>
          <a:stretch>
            <a:fillRect/>
          </a:stretch>
        </p:blipFill>
        <p:spPr>
          <a:xfrm>
            <a:off x="4758069" y="794190"/>
            <a:ext cx="7098475" cy="2639338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F2747245-6EDE-2CBD-0D71-55A63A4AD01A}"/>
              </a:ext>
            </a:extLst>
          </p:cNvPr>
          <p:cNvGrpSpPr/>
          <p:nvPr/>
        </p:nvGrpSpPr>
        <p:grpSpPr>
          <a:xfrm>
            <a:off x="166914" y="159488"/>
            <a:ext cx="11850915" cy="454740"/>
            <a:chOff x="166914" y="159488"/>
            <a:chExt cx="11850915" cy="454740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39CF06E6-7A68-C329-A3B5-1B897AE4E44C}"/>
                </a:ext>
              </a:extLst>
            </p:cNvPr>
            <p:cNvCxnSpPr>
              <a:cxnSpLocks/>
            </p:cNvCxnSpPr>
            <p:nvPr/>
          </p:nvCxnSpPr>
          <p:spPr>
            <a:xfrm>
              <a:off x="166914" y="614228"/>
              <a:ext cx="118509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5251C02-1A05-4D4F-783A-CD16345B4ECF}"/>
                </a:ext>
              </a:extLst>
            </p:cNvPr>
            <p:cNvSpPr txBox="1"/>
            <p:nvPr/>
          </p:nvSpPr>
          <p:spPr>
            <a:xfrm>
              <a:off x="308343" y="159488"/>
              <a:ext cx="3801141" cy="4524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765">
                <a:lnSpc>
                  <a:spcPct val="90000"/>
                </a:lnSpc>
                <a:spcBef>
                  <a:spcPct val="0"/>
                </a:spcBef>
              </a:pPr>
              <a:r>
                <a:rPr lang="en-GB" sz="2600" b="1" dirty="0">
                  <a:solidFill>
                    <a:srgbClr val="FF0000"/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rPr>
                <a:t>II. Imperfections model</a:t>
              </a: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B05D111E-9C54-36C9-9C97-9387476A58BD}"/>
              </a:ext>
            </a:extLst>
          </p:cNvPr>
          <p:cNvSpPr txBox="1"/>
          <p:nvPr/>
        </p:nvSpPr>
        <p:spPr>
          <a:xfrm>
            <a:off x="416656" y="1454036"/>
            <a:ext cx="3721218" cy="1200329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Aim: Develop a model of the LCC lattice with imperfections (misalignments, rotations, and field errors) and analyse their impact 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4802BD6-C380-219F-9C34-8A605125E9F0}"/>
              </a:ext>
            </a:extLst>
          </p:cNvPr>
          <p:cNvGrpSpPr/>
          <p:nvPr/>
        </p:nvGrpSpPr>
        <p:grpSpPr>
          <a:xfrm>
            <a:off x="114864" y="4255382"/>
            <a:ext cx="5764940" cy="1860693"/>
            <a:chOff x="120181" y="3907465"/>
            <a:chExt cx="5764940" cy="1860693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D69514B9-6A46-D3AA-A3BA-5B7BA7494B7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633" b="61296"/>
            <a:stretch>
              <a:fillRect/>
            </a:stretch>
          </p:blipFill>
          <p:spPr>
            <a:xfrm>
              <a:off x="120181" y="4489682"/>
              <a:ext cx="5633114" cy="1153461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190F81A-5D3E-94B6-5768-8A4F94B860B3}"/>
                </a:ext>
              </a:extLst>
            </p:cNvPr>
            <p:cNvSpPr/>
            <p:nvPr/>
          </p:nvSpPr>
          <p:spPr>
            <a:xfrm>
              <a:off x="120181" y="3907465"/>
              <a:ext cx="5764940" cy="1860693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A1D831FB-684D-EDFA-CFBF-7C67C9B36260}"/>
                </a:ext>
              </a:extLst>
            </p:cNvPr>
            <p:cNvSpPr/>
            <p:nvPr/>
          </p:nvSpPr>
          <p:spPr>
            <a:xfrm>
              <a:off x="2349884" y="4489682"/>
              <a:ext cx="1057939" cy="9826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1928B28-7DDB-FD7F-CE93-BE7F75195D8B}"/>
                </a:ext>
              </a:extLst>
            </p:cNvPr>
            <p:cNvSpPr/>
            <p:nvPr/>
          </p:nvSpPr>
          <p:spPr>
            <a:xfrm>
              <a:off x="308343" y="4460527"/>
              <a:ext cx="726850" cy="9826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2562B18-3D94-50A2-F359-9CE0AE57DEBE}"/>
                </a:ext>
              </a:extLst>
            </p:cNvPr>
            <p:cNvSpPr txBox="1"/>
            <p:nvPr/>
          </p:nvSpPr>
          <p:spPr>
            <a:xfrm>
              <a:off x="166914" y="4121973"/>
              <a:ext cx="155766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>
                  <a:solidFill>
                    <a:srgbClr val="FF0000"/>
                  </a:solidFill>
                </a:rPr>
                <a:t>Rotated dipole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D1FDD24-532A-7B3F-1867-3762905FE11A}"/>
                </a:ext>
              </a:extLst>
            </p:cNvPr>
            <p:cNvSpPr txBox="1"/>
            <p:nvPr/>
          </p:nvSpPr>
          <p:spPr>
            <a:xfrm>
              <a:off x="2282582" y="4116826"/>
              <a:ext cx="130831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>
                  <a:solidFill>
                    <a:srgbClr val="FF0000"/>
                  </a:solidFill>
                </a:rPr>
                <a:t>Ideal dipole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DD23562-F9D3-29E0-3690-19A85E69DB42}"/>
                </a:ext>
              </a:extLst>
            </p:cNvPr>
            <p:cNvSpPr txBox="1"/>
            <p:nvPr/>
          </p:nvSpPr>
          <p:spPr>
            <a:xfrm>
              <a:off x="4429034" y="3974019"/>
              <a:ext cx="126470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Small dipole error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501FE7B4-3789-9716-E078-EC58CC52E65A}"/>
              </a:ext>
            </a:extLst>
          </p:cNvPr>
          <p:cNvGrpSpPr/>
          <p:nvPr/>
        </p:nvGrpSpPr>
        <p:grpSpPr>
          <a:xfrm>
            <a:off x="6252889" y="4252826"/>
            <a:ext cx="5764940" cy="1863249"/>
            <a:chOff x="6205106" y="3904907"/>
            <a:chExt cx="5764940" cy="1863249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15E017ED-FE19-F9D3-460E-07F7CA60FA2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858"/>
            <a:stretch>
              <a:fillRect/>
            </a:stretch>
          </p:blipFill>
          <p:spPr>
            <a:xfrm>
              <a:off x="6312063" y="4153146"/>
              <a:ext cx="5373118" cy="1615010"/>
            </a:xfrm>
            <a:prstGeom prst="rect">
              <a:avLst/>
            </a:prstGeom>
          </p:spPr>
        </p:pic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C4DD57CC-2B51-822D-D5BB-EF5A56F08B86}"/>
                </a:ext>
              </a:extLst>
            </p:cNvPr>
            <p:cNvSpPr/>
            <p:nvPr/>
          </p:nvSpPr>
          <p:spPr>
            <a:xfrm>
              <a:off x="6205106" y="3907463"/>
              <a:ext cx="5764940" cy="1860693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0E84DA8A-F1B5-4C9A-9C37-452E005A2787}"/>
                </a:ext>
              </a:extLst>
            </p:cNvPr>
            <p:cNvSpPr txBox="1"/>
            <p:nvPr/>
          </p:nvSpPr>
          <p:spPr>
            <a:xfrm>
              <a:off x="6295344" y="3907463"/>
              <a:ext cx="178626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>
                  <a:solidFill>
                    <a:srgbClr val="FF0000"/>
                  </a:solidFill>
                </a:rPr>
                <a:t>Misaligned quad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5D81D6D9-9953-DB50-0477-A385AE9F2439}"/>
                </a:ext>
              </a:extLst>
            </p:cNvPr>
            <p:cNvSpPr txBox="1"/>
            <p:nvPr/>
          </p:nvSpPr>
          <p:spPr>
            <a:xfrm>
              <a:off x="8589572" y="3907463"/>
              <a:ext cx="121005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>
                  <a:solidFill>
                    <a:srgbClr val="FF0000"/>
                  </a:solidFill>
                </a:rPr>
                <a:t>Ideal quad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5FA91E3-EBFB-309B-B5AD-688ADB0DAE99}"/>
                </a:ext>
              </a:extLst>
            </p:cNvPr>
            <p:cNvSpPr txBox="1"/>
            <p:nvPr/>
          </p:nvSpPr>
          <p:spPr>
            <a:xfrm>
              <a:off x="10408597" y="3904907"/>
              <a:ext cx="12765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Small dipole error</a:t>
              </a:r>
            </a:p>
          </p:txBody>
        </p:sp>
      </p:grp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4BF2C6B2-64C1-3215-5766-32EF4496790C}"/>
              </a:ext>
            </a:extLst>
          </p:cNvPr>
          <p:cNvCxnSpPr>
            <a:cxnSpLocks/>
          </p:cNvCxnSpPr>
          <p:nvPr/>
        </p:nvCxnSpPr>
        <p:spPr>
          <a:xfrm flipH="1">
            <a:off x="3517583" y="1598197"/>
            <a:ext cx="1362761" cy="255849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E18117C5-5FC2-CEE4-B3CB-84396C354C19}"/>
              </a:ext>
            </a:extLst>
          </p:cNvPr>
          <p:cNvCxnSpPr>
            <a:cxnSpLocks/>
          </p:cNvCxnSpPr>
          <p:nvPr/>
        </p:nvCxnSpPr>
        <p:spPr>
          <a:xfrm>
            <a:off x="7559749" y="2312581"/>
            <a:ext cx="1682634" cy="183096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321F9BFC-F137-5DB6-2F79-C573C2130559}"/>
              </a:ext>
            </a:extLst>
          </p:cNvPr>
          <p:cNvSpPr/>
          <p:nvPr/>
        </p:nvSpPr>
        <p:spPr>
          <a:xfrm>
            <a:off x="4938783" y="1454036"/>
            <a:ext cx="6182873" cy="27728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06F5F85-B873-154C-C51C-8CA0871DD42C}"/>
              </a:ext>
            </a:extLst>
          </p:cNvPr>
          <p:cNvSpPr/>
          <p:nvPr/>
        </p:nvSpPr>
        <p:spPr>
          <a:xfrm>
            <a:off x="4938782" y="1969699"/>
            <a:ext cx="6182873" cy="27728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018323B-BAAD-3142-7E67-6A0DC50A835A}"/>
              </a:ext>
            </a:extLst>
          </p:cNvPr>
          <p:cNvSpPr txBox="1"/>
          <p:nvPr/>
        </p:nvSpPr>
        <p:spPr>
          <a:xfrm>
            <a:off x="1644933" y="6315765"/>
            <a:ext cx="8894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Depending on the type of imperfection, the </a:t>
            </a:r>
            <a:r>
              <a:rPr lang="en-GB" b="1" dirty="0">
                <a:solidFill>
                  <a:srgbClr val="FF0000"/>
                </a:solidFill>
              </a:rPr>
              <a:t>orbit</a:t>
            </a:r>
            <a:r>
              <a:rPr lang="en-GB" dirty="0"/>
              <a:t> and/or </a:t>
            </a:r>
            <a:r>
              <a:rPr lang="en-GB" b="1" dirty="0">
                <a:solidFill>
                  <a:srgbClr val="FF0000"/>
                </a:solidFill>
              </a:rPr>
              <a:t>optics</a:t>
            </a:r>
            <a:r>
              <a:rPr lang="en-GB" dirty="0"/>
              <a:t> of the lattice are affected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ED72F58-0A7C-63A6-B508-74DAA88C7326}"/>
              </a:ext>
            </a:extLst>
          </p:cNvPr>
          <p:cNvSpPr txBox="1"/>
          <p:nvPr/>
        </p:nvSpPr>
        <p:spPr>
          <a:xfrm>
            <a:off x="9735212" y="3532472"/>
            <a:ext cx="234869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J. Wenninger, “</a:t>
            </a:r>
            <a:r>
              <a:rPr lang="en-GB" sz="1400" dirty="0">
                <a:hlinkClick r:id="rId4"/>
              </a:rPr>
              <a:t>Linear Imperfections </a:t>
            </a:r>
            <a:r>
              <a:rPr lang="en-GB" sz="1400" dirty="0"/>
              <a:t>”, CAS 2018. </a:t>
            </a:r>
          </a:p>
        </p:txBody>
      </p:sp>
    </p:spTree>
    <p:extLst>
      <p:ext uri="{BB962C8B-B14F-4D97-AF65-F5344CB8AC3E}">
        <p14:creationId xmlns:p14="http://schemas.microsoft.com/office/powerpoint/2010/main" val="3203570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1" grpId="0" animBg="1"/>
      <p:bldP spid="33" grpId="0"/>
      <p:bldP spid="3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B4AE791-49BD-EB65-255A-0F79D07DB8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9921" y="3570182"/>
            <a:ext cx="8141883" cy="29965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7C3CC09-7D1C-AE22-C7E8-FDB77E4B37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70182"/>
            <a:ext cx="4049921" cy="2996573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7C12D557-1D94-ECAE-9F23-C4541162687E}"/>
              </a:ext>
            </a:extLst>
          </p:cNvPr>
          <p:cNvGrpSpPr/>
          <p:nvPr/>
        </p:nvGrpSpPr>
        <p:grpSpPr>
          <a:xfrm>
            <a:off x="166914" y="159488"/>
            <a:ext cx="11850915" cy="454740"/>
            <a:chOff x="166914" y="159488"/>
            <a:chExt cx="11850915" cy="454740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5431FF32-9784-CB8D-51B7-F3F0C5D412C9}"/>
                </a:ext>
              </a:extLst>
            </p:cNvPr>
            <p:cNvCxnSpPr>
              <a:cxnSpLocks/>
            </p:cNvCxnSpPr>
            <p:nvPr/>
          </p:nvCxnSpPr>
          <p:spPr>
            <a:xfrm>
              <a:off x="166914" y="614228"/>
              <a:ext cx="118509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FE105F3-11C3-AEA5-BA49-E9371D26E119}"/>
                </a:ext>
              </a:extLst>
            </p:cNvPr>
            <p:cNvSpPr txBox="1"/>
            <p:nvPr/>
          </p:nvSpPr>
          <p:spPr>
            <a:xfrm>
              <a:off x="308343" y="159488"/>
              <a:ext cx="3801141" cy="4524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765">
                <a:lnSpc>
                  <a:spcPct val="90000"/>
                </a:lnSpc>
                <a:spcBef>
                  <a:spcPct val="0"/>
                </a:spcBef>
              </a:pPr>
              <a:r>
                <a:rPr lang="en-GB" sz="2600" b="1" dirty="0">
                  <a:solidFill>
                    <a:srgbClr val="FF0000"/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rPr>
                <a:t>II. Imperfections model</a:t>
              </a:r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255D32ED-A020-783F-CB28-C91735D22AC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9974" r="17872" b="72774"/>
          <a:stretch>
            <a:fillRect/>
          </a:stretch>
        </p:blipFill>
        <p:spPr>
          <a:xfrm>
            <a:off x="114101" y="1046104"/>
            <a:ext cx="2448346" cy="180301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18AE886-7CBB-61C3-274B-0BE7C640F761}"/>
                  </a:ext>
                </a:extLst>
              </p:cNvPr>
              <p:cNvSpPr txBox="1"/>
              <p:nvPr/>
            </p:nvSpPr>
            <p:spPr>
              <a:xfrm>
                <a:off x="2562447" y="735900"/>
                <a:ext cx="9574594" cy="23064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lvl="0" indent="-342900" algn="just">
                  <a:lnSpc>
                    <a:spcPct val="115000"/>
                  </a:lnSpc>
                  <a:buFont typeface="Symbol" panose="05050102010706020507" pitchFamily="18" charset="2"/>
                  <a:buChar char=""/>
                </a:pPr>
                <a:r>
                  <a:rPr lang="en-GB" sz="1800" kern="100" dirty="0">
                    <a:effectLst/>
                    <a:latin typeface="Aptos" panose="020B0004020202020204" pitchFamily="34" charset="0"/>
                    <a:ea typeface="Aptos" panose="020B0004020202020204" pitchFamily="34" charset="0"/>
                    <a:cs typeface="Times New Roman" panose="02020603050405020304" pitchFamily="18" charset="0"/>
                  </a:rPr>
                  <a:t>Imperfections model includes: </a:t>
                </a:r>
              </a:p>
              <a:p>
                <a:pPr marL="800100" lvl="1" indent="-342900" algn="just">
                  <a:lnSpc>
                    <a:spcPct val="115000"/>
                  </a:lnSpc>
                  <a:buFont typeface="Wingdings" panose="05000000000000000000" pitchFamily="2" charset="2"/>
                  <a:buChar char="Ø"/>
                </a:pPr>
                <a:r>
                  <a:rPr lang="en-GB" kern="100" dirty="0">
                    <a:effectLst/>
                    <a:latin typeface="Aptos" panose="020B0004020202020204" pitchFamily="34" charset="0"/>
                    <a:ea typeface="Aptos" panose="020B0004020202020204" pitchFamily="34" charset="0"/>
                    <a:cs typeface="Times New Roman" panose="02020603050405020304" pitchFamily="18" charset="0"/>
                  </a:rPr>
                  <a:t>transverse and longitudinal misalignments (</a:t>
                </a:r>
                <a:r>
                  <a:rPr lang="en-GB" i="1" kern="100" dirty="0">
                    <a:effectLst/>
                    <a:latin typeface="Aptos" panose="020B0004020202020204" pitchFamily="34" charset="0"/>
                    <a:ea typeface="Aptos" panose="020B0004020202020204" pitchFamily="34" charset="0"/>
                    <a:cs typeface="Times New Roman" panose="02020603050405020304" pitchFamily="18" charset="0"/>
                  </a:rPr>
                  <a:t>x</a:t>
                </a:r>
                <a:r>
                  <a:rPr lang="en-GB" kern="100" dirty="0">
                    <a:effectLst/>
                    <a:latin typeface="Aptos" panose="020B0004020202020204" pitchFamily="34" charset="0"/>
                    <a:ea typeface="Aptos" panose="020B0004020202020204" pitchFamily="34" charset="0"/>
                    <a:cs typeface="Times New Roman" panose="02020603050405020304" pitchFamily="18" charset="0"/>
                  </a:rPr>
                  <a:t> shift, </a:t>
                </a:r>
                <a:r>
                  <a:rPr lang="en-GB" i="1" kern="100" dirty="0">
                    <a:effectLst/>
                    <a:latin typeface="Aptos" panose="020B0004020202020204" pitchFamily="34" charset="0"/>
                    <a:ea typeface="Aptos" panose="020B0004020202020204" pitchFamily="34" charset="0"/>
                    <a:cs typeface="Times New Roman" panose="02020603050405020304" pitchFamily="18" charset="0"/>
                  </a:rPr>
                  <a:t>y</a:t>
                </a:r>
                <a:r>
                  <a:rPr lang="en-GB" kern="100" dirty="0">
                    <a:effectLst/>
                    <a:latin typeface="Aptos" panose="020B0004020202020204" pitchFamily="34" charset="0"/>
                    <a:ea typeface="Aptos" panose="020B0004020202020204" pitchFamily="34" charset="0"/>
                    <a:cs typeface="Times New Roman" panose="02020603050405020304" pitchFamily="18" charset="0"/>
                  </a:rPr>
                  <a:t> shift, </a:t>
                </a:r>
                <a:r>
                  <a:rPr lang="en-GB" i="1" kern="100" dirty="0">
                    <a:effectLst/>
                    <a:latin typeface="Aptos" panose="020B0004020202020204" pitchFamily="34" charset="0"/>
                    <a:ea typeface="Aptos" panose="020B0004020202020204" pitchFamily="34" charset="0"/>
                    <a:cs typeface="Times New Roman" panose="02020603050405020304" pitchFamily="18" charset="0"/>
                  </a:rPr>
                  <a:t>s</a:t>
                </a:r>
                <a:r>
                  <a:rPr lang="en-GB" kern="100" dirty="0">
                    <a:effectLst/>
                    <a:latin typeface="Aptos" panose="020B0004020202020204" pitchFamily="34" charset="0"/>
                    <a:ea typeface="Aptos" panose="020B0004020202020204" pitchFamily="34" charset="0"/>
                    <a:cs typeface="Times New Roman" panose="02020603050405020304" pitchFamily="18" charset="0"/>
                  </a:rPr>
                  <a:t> shift) </a:t>
                </a:r>
              </a:p>
              <a:p>
                <a:pPr marL="800100" lvl="1" indent="-342900" algn="just">
                  <a:lnSpc>
                    <a:spcPct val="115000"/>
                  </a:lnSpc>
                  <a:buFont typeface="Wingdings" panose="05000000000000000000" pitchFamily="2" charset="2"/>
                  <a:buChar char="Ø"/>
                </a:pPr>
                <a:r>
                  <a:rPr lang="en-GB" kern="100" dirty="0">
                    <a:effectLst/>
                    <a:latin typeface="Aptos" panose="020B0004020202020204" pitchFamily="34" charset="0"/>
                    <a:ea typeface="Aptos" panose="020B0004020202020204" pitchFamily="34" charset="0"/>
                    <a:cs typeface="Times New Roman" panose="02020603050405020304" pitchFamily="18" charset="0"/>
                  </a:rPr>
                  <a:t>transverse rotations (</a:t>
                </a:r>
                <a:r>
                  <a:rPr lang="en-GB" i="1" kern="100" dirty="0">
                    <a:effectLst/>
                    <a:latin typeface="Aptos" panose="020B0004020202020204" pitchFamily="34" charset="0"/>
                    <a:ea typeface="Aptos" panose="020B0004020202020204" pitchFamily="34" charset="0"/>
                    <a:cs typeface="Times New Roman" panose="02020603050405020304" pitchFamily="18" charset="0"/>
                  </a:rPr>
                  <a:t>s</a:t>
                </a:r>
                <a:r>
                  <a:rPr lang="en-GB" kern="100" dirty="0">
                    <a:effectLst/>
                    <a:latin typeface="Aptos" panose="020B0004020202020204" pitchFamily="34" charset="0"/>
                    <a:ea typeface="Aptos" panose="020B0004020202020204" pitchFamily="34" charset="0"/>
                    <a:cs typeface="Times New Roman" panose="02020603050405020304" pitchFamily="18" charset="0"/>
                  </a:rPr>
                  <a:t> rotation)</a:t>
                </a:r>
              </a:p>
              <a:p>
                <a:pPr marL="800100" lvl="1" indent="-342900" algn="just">
                  <a:lnSpc>
                    <a:spcPct val="115000"/>
                  </a:lnSpc>
                  <a:buFont typeface="Wingdings" panose="05000000000000000000" pitchFamily="2" charset="2"/>
                  <a:buChar char="Ø"/>
                </a:pPr>
                <a:r>
                  <a:rPr lang="en-GB" kern="100" dirty="0">
                    <a:effectLst/>
                    <a:latin typeface="Aptos" panose="020B0004020202020204" pitchFamily="34" charset="0"/>
                    <a:ea typeface="Aptos" panose="020B0004020202020204" pitchFamily="34" charset="0"/>
                    <a:cs typeface="Times New Roman" panose="02020603050405020304" pitchFamily="18" charset="0"/>
                  </a:rPr>
                  <a:t>field errors</a:t>
                </a:r>
              </a:p>
              <a:p>
                <a:pPr marL="342900" indent="-342900" algn="just">
                  <a:lnSpc>
                    <a:spcPct val="115000"/>
                  </a:lnSpc>
                  <a:buFont typeface="Symbol" panose="05050102010706020507" pitchFamily="18" charset="2"/>
                  <a:buChar char=""/>
                </a:pPr>
                <a:r>
                  <a:rPr lang="en-GB" kern="100" dirty="0">
                    <a:latin typeface="Aptos" panose="020B0004020202020204" pitchFamily="34" charset="0"/>
                    <a:ea typeface="Aptos" panose="020B0004020202020204" pitchFamily="34" charset="0"/>
                    <a:cs typeface="Times New Roman" panose="02020603050405020304" pitchFamily="18" charset="0"/>
                  </a:rPr>
                  <a:t>Errors are applied randomly based on a Gaussian distribution truncated at 2.5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1" kern="100" smtClean="0">
                        <a:latin typeface="Cambria Math" panose="02040503050406030204" pitchFamily="18" charset="0"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σ</m:t>
                    </m:r>
                  </m:oMath>
                </a14:m>
                <a:r>
                  <a:rPr lang="en-GB" kern="100" dirty="0">
                    <a:latin typeface="Aptos" panose="020B0004020202020204" pitchFamily="34" charset="0"/>
                    <a:ea typeface="Aptos" panose="020B0004020202020204" pitchFamily="34" charset="0"/>
                    <a:cs typeface="Times New Roman" panose="02020603050405020304" pitchFamily="18" charset="0"/>
                  </a:rPr>
                  <a:t> </a:t>
                </a:r>
                <a:br>
                  <a:rPr lang="en-GB" kern="100" dirty="0">
                    <a:latin typeface="Aptos" panose="020B0004020202020204" pitchFamily="34" charset="0"/>
                    <a:ea typeface="Aptos" panose="020B0004020202020204" pitchFamily="34" charset="0"/>
                    <a:cs typeface="Times New Roman" panose="02020603050405020304" pitchFamily="18" charset="0"/>
                  </a:rPr>
                </a:br>
                <a:r>
                  <a:rPr lang="en-GB" kern="100" dirty="0">
                    <a:latin typeface="Aptos" panose="020B0004020202020204" pitchFamily="34" charset="0"/>
                    <a:ea typeface="Aptos" panose="020B0004020202020204" pitchFamily="34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 different “seeds”</a:t>
                </a:r>
              </a:p>
              <a:p>
                <a:pPr marL="342900" indent="-342900" algn="just">
                  <a:lnSpc>
                    <a:spcPct val="115000"/>
                  </a:lnSpc>
                  <a:buFont typeface="Symbol" panose="05050102010706020507" pitchFamily="18" charset="2"/>
                  <a:buChar char=""/>
                </a:pPr>
                <a:r>
                  <a:rPr lang="en-GB" kern="100" dirty="0">
                    <a:latin typeface="Aptos" panose="020B0004020202020204" pitchFamily="34" charset="0"/>
                    <a:ea typeface="Aptos" panose="020B0004020202020204" pitchFamily="34" charset="0"/>
                    <a:cs typeface="Times New Roman" panose="02020603050405020304" pitchFamily="18" charset="0"/>
                  </a:rPr>
                  <a:t>Different error tolerances are to be considered for arc and straight section elements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18AE886-7CBB-61C3-274B-0BE7C640F7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2447" y="735900"/>
                <a:ext cx="9574594" cy="2306465"/>
              </a:xfrm>
              <a:prstGeom prst="rect">
                <a:avLst/>
              </a:prstGeom>
              <a:blipFill>
                <a:blip r:embed="rId5"/>
                <a:stretch>
                  <a:fillRect l="-509" t="-1058" r="-1082" b="-343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9C2F31A8-31FE-8264-EAC1-7BF0212438BB}"/>
              </a:ext>
            </a:extLst>
          </p:cNvPr>
          <p:cNvSpPr txBox="1"/>
          <p:nvPr/>
        </p:nvSpPr>
        <p:spPr>
          <a:xfrm>
            <a:off x="382772" y="2791856"/>
            <a:ext cx="19989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hlinkClick r:id="rId6"/>
              </a:rPr>
              <a:t>XSUITE Physics manual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411317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EF0A0A70-151A-FD87-5EE1-642C7E68B9EE}"/>
              </a:ext>
            </a:extLst>
          </p:cNvPr>
          <p:cNvGrpSpPr/>
          <p:nvPr/>
        </p:nvGrpSpPr>
        <p:grpSpPr>
          <a:xfrm>
            <a:off x="6092371" y="1358191"/>
            <a:ext cx="5109168" cy="2307796"/>
            <a:chOff x="2865693" y="2430964"/>
            <a:chExt cx="5109168" cy="2307796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D794B595-D45C-E87B-376C-6BFCEA385DC7}"/>
                </a:ext>
              </a:extLst>
            </p:cNvPr>
            <p:cNvSpPr/>
            <p:nvPr/>
          </p:nvSpPr>
          <p:spPr>
            <a:xfrm>
              <a:off x="3535326" y="4160689"/>
              <a:ext cx="3173818" cy="57807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1848364D-C550-D702-6BCF-17104990D472}"/>
                </a:ext>
              </a:extLst>
            </p:cNvPr>
            <p:cNvSpPr/>
            <p:nvPr/>
          </p:nvSpPr>
          <p:spPr>
            <a:xfrm>
              <a:off x="4545196" y="3288820"/>
              <a:ext cx="249865" cy="871869"/>
            </a:xfrm>
            <a:prstGeom prst="rect">
              <a:avLst/>
            </a:prstGeom>
            <a:solidFill>
              <a:srgbClr val="5C158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8E1F5E98-1484-00EF-36E2-489F3CEADE57}"/>
                </a:ext>
              </a:extLst>
            </p:cNvPr>
            <p:cNvSpPr/>
            <p:nvPr/>
          </p:nvSpPr>
          <p:spPr>
            <a:xfrm>
              <a:off x="5819109" y="3288820"/>
              <a:ext cx="249865" cy="871869"/>
            </a:xfrm>
            <a:prstGeom prst="rect">
              <a:avLst/>
            </a:prstGeom>
            <a:solidFill>
              <a:srgbClr val="29841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712FF426-416A-A3A5-7820-DF500E8136A0}"/>
                </a:ext>
              </a:extLst>
            </p:cNvPr>
            <p:cNvSpPr txBox="1"/>
            <p:nvPr/>
          </p:nvSpPr>
          <p:spPr>
            <a:xfrm>
              <a:off x="6244193" y="2813725"/>
              <a:ext cx="12165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err="1">
                  <a:solidFill>
                    <a:srgbClr val="298414"/>
                  </a:solidFill>
                </a:rPr>
                <a:t>Sextupole</a:t>
              </a:r>
              <a:endParaRPr lang="en-GB" dirty="0">
                <a:solidFill>
                  <a:srgbClr val="298414"/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2273416B-849B-A671-F8AC-ACED0BF21EC0}"/>
                </a:ext>
              </a:extLst>
            </p:cNvPr>
            <p:cNvSpPr txBox="1"/>
            <p:nvPr/>
          </p:nvSpPr>
          <p:spPr>
            <a:xfrm>
              <a:off x="3313145" y="2482584"/>
              <a:ext cx="14353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681781"/>
                  </a:solidFill>
                </a:rPr>
                <a:t>Quadrupole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2087730-5285-8BF4-5F0F-EE554204B792}"/>
                </a:ext>
              </a:extLst>
            </p:cNvPr>
            <p:cNvSpPr txBox="1"/>
            <p:nvPr/>
          </p:nvSpPr>
          <p:spPr>
            <a:xfrm>
              <a:off x="4709560" y="4265058"/>
              <a:ext cx="8253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Girder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72F53F0-DE87-D781-7755-DB6CF9B7D8F9}"/>
                </a:ext>
              </a:extLst>
            </p:cNvPr>
            <p:cNvSpPr/>
            <p:nvPr/>
          </p:nvSpPr>
          <p:spPr>
            <a:xfrm>
              <a:off x="4407414" y="3288819"/>
              <a:ext cx="97465" cy="87186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B6C4A1E-8486-4527-F84D-4DCDC90C8D76}"/>
                </a:ext>
              </a:extLst>
            </p:cNvPr>
            <p:cNvSpPr txBox="1"/>
            <p:nvPr/>
          </p:nvSpPr>
          <p:spPr>
            <a:xfrm>
              <a:off x="3868919" y="2805751"/>
              <a:ext cx="6747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FFC000"/>
                  </a:solidFill>
                </a:rPr>
                <a:t>BPM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1FDB34A-9015-3575-7D18-10133FEDB2F2}"/>
                </a:ext>
              </a:extLst>
            </p:cNvPr>
            <p:cNvSpPr/>
            <p:nvPr/>
          </p:nvSpPr>
          <p:spPr>
            <a:xfrm>
              <a:off x="6096000" y="3288819"/>
              <a:ext cx="97465" cy="871869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2DA8E8B-A13F-07F5-6F53-06E25E59CA19}"/>
                </a:ext>
              </a:extLst>
            </p:cNvPr>
            <p:cNvSpPr txBox="1"/>
            <p:nvPr/>
          </p:nvSpPr>
          <p:spPr>
            <a:xfrm>
              <a:off x="6539467" y="3565818"/>
              <a:ext cx="143539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00B0F0"/>
                  </a:solidFill>
                </a:rPr>
                <a:t>Skew optics corrector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A96E2704-FD59-0F6F-5B1D-8DB361D0DEA7}"/>
                </a:ext>
              </a:extLst>
            </p:cNvPr>
            <p:cNvSpPr/>
            <p:nvPr/>
          </p:nvSpPr>
          <p:spPr>
            <a:xfrm>
              <a:off x="4828067" y="3288819"/>
              <a:ext cx="97465" cy="871869"/>
            </a:xfrm>
            <a:prstGeom prst="rect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3D11169A-31BB-C619-6F91-B9D977E5FEC2}"/>
                </a:ext>
              </a:extLst>
            </p:cNvPr>
            <p:cNvSpPr txBox="1"/>
            <p:nvPr/>
          </p:nvSpPr>
          <p:spPr>
            <a:xfrm>
              <a:off x="4670128" y="2430964"/>
              <a:ext cx="163431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0070C0"/>
                  </a:solidFill>
                </a:rPr>
                <a:t>Normal optics corrector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16E27F7-CA6B-F0ED-CB50-89C31AB12442}"/>
                </a:ext>
              </a:extLst>
            </p:cNvPr>
            <p:cNvSpPr/>
            <p:nvPr/>
          </p:nvSpPr>
          <p:spPr>
            <a:xfrm>
              <a:off x="4280047" y="3288819"/>
              <a:ext cx="97465" cy="871869"/>
            </a:xfrm>
            <a:prstGeom prst="rect">
              <a:avLst/>
            </a:prstGeom>
            <a:solidFill>
              <a:srgbClr val="A62E1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5CE28C6A-5809-BABC-CD56-C773589FC533}"/>
                </a:ext>
              </a:extLst>
            </p:cNvPr>
            <p:cNvSpPr/>
            <p:nvPr/>
          </p:nvSpPr>
          <p:spPr>
            <a:xfrm>
              <a:off x="4162423" y="3288819"/>
              <a:ext cx="97465" cy="871869"/>
            </a:xfrm>
            <a:prstGeom prst="rect">
              <a:avLst/>
            </a:prstGeom>
            <a:solidFill>
              <a:srgbClr val="CC66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7411F27-A7E3-3A17-4F48-25FE7307F736}"/>
                </a:ext>
              </a:extLst>
            </p:cNvPr>
            <p:cNvSpPr txBox="1"/>
            <p:nvPr/>
          </p:nvSpPr>
          <p:spPr>
            <a:xfrm>
              <a:off x="2867246" y="3470975"/>
              <a:ext cx="115252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CC6600"/>
                  </a:solidFill>
                </a:rPr>
                <a:t>V orbit corrector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BF16C68-3CB2-0F00-5D78-8C4A5DFEBCA8}"/>
                </a:ext>
              </a:extLst>
            </p:cNvPr>
            <p:cNvSpPr txBox="1"/>
            <p:nvPr/>
          </p:nvSpPr>
          <p:spPr>
            <a:xfrm>
              <a:off x="2865693" y="2851918"/>
              <a:ext cx="113945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A62E16"/>
                  </a:solidFill>
                </a:rPr>
                <a:t>H orbit corrector</a:t>
              </a: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493F13EF-DC59-6C59-A22D-3B1447829076}"/>
                </a:ext>
              </a:extLst>
            </p:cNvPr>
            <p:cNvCxnSpPr>
              <a:cxnSpLocks/>
              <a:stCxn id="14" idx="3"/>
              <a:endCxn id="15" idx="2"/>
            </p:cNvCxnSpPr>
            <p:nvPr/>
          </p:nvCxnSpPr>
          <p:spPr>
            <a:xfrm flipV="1">
              <a:off x="4925532" y="3077295"/>
              <a:ext cx="561755" cy="647459"/>
            </a:xfrm>
            <a:prstGeom prst="straightConnector1">
              <a:avLst/>
            </a:prstGeom>
            <a:ln>
              <a:solidFill>
                <a:srgbClr val="0070C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7E0212B6-5F72-19C7-CE84-811FCD969E2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949580" y="2981336"/>
              <a:ext cx="320085" cy="323729"/>
            </a:xfrm>
            <a:prstGeom prst="straightConnector1">
              <a:avLst/>
            </a:prstGeom>
            <a:ln>
              <a:solidFill>
                <a:srgbClr val="298414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28E3138D-F4F4-9E0C-5AA8-2F445EDC4BEC}"/>
                </a:ext>
              </a:extLst>
            </p:cNvPr>
            <p:cNvCxnSpPr>
              <a:cxnSpLocks/>
            </p:cNvCxnSpPr>
            <p:nvPr/>
          </p:nvCxnSpPr>
          <p:spPr>
            <a:xfrm>
              <a:off x="6177738" y="3593523"/>
              <a:ext cx="377456" cy="180493"/>
            </a:xfrm>
            <a:prstGeom prst="straightConnector1">
              <a:avLst/>
            </a:prstGeom>
            <a:ln>
              <a:solidFill>
                <a:srgbClr val="00B0F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66216E68-8F4A-8432-517A-0683BF963A8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456146" y="2748434"/>
              <a:ext cx="195374" cy="554933"/>
            </a:xfrm>
            <a:prstGeom prst="straightConnector1">
              <a:avLst/>
            </a:prstGeom>
            <a:ln>
              <a:solidFill>
                <a:srgbClr val="7030A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30639B24-B1D9-38F5-90F2-68231173687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259888" y="3077295"/>
              <a:ext cx="182968" cy="226071"/>
            </a:xfrm>
            <a:prstGeom prst="straightConnector1">
              <a:avLst/>
            </a:prstGeom>
            <a:ln>
              <a:solidFill>
                <a:srgbClr val="FFC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7A281432-BEA5-CAA7-64E8-D2515AD57D2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823956" y="3731141"/>
              <a:ext cx="372360" cy="139597"/>
            </a:xfrm>
            <a:prstGeom prst="straightConnector1">
              <a:avLst/>
            </a:prstGeom>
            <a:ln>
              <a:solidFill>
                <a:srgbClr val="CC66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E0AC5700-A45A-0CD5-0F06-74356061212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870912" y="3167806"/>
              <a:ext cx="438373" cy="387044"/>
            </a:xfrm>
            <a:prstGeom prst="straightConnector1">
              <a:avLst/>
            </a:prstGeom>
            <a:ln>
              <a:solidFill>
                <a:srgbClr val="A62E16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8F2E925C-D07C-C4D2-47AB-CE70EA3CC88A}"/>
              </a:ext>
            </a:extLst>
          </p:cNvPr>
          <p:cNvGrpSpPr/>
          <p:nvPr/>
        </p:nvGrpSpPr>
        <p:grpSpPr>
          <a:xfrm>
            <a:off x="166914" y="159488"/>
            <a:ext cx="11850915" cy="454740"/>
            <a:chOff x="166914" y="159488"/>
            <a:chExt cx="11850915" cy="454740"/>
          </a:xfrm>
        </p:grpSpPr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89D9D3FE-5CBC-E87E-9B4B-6CED509A2C3F}"/>
                </a:ext>
              </a:extLst>
            </p:cNvPr>
            <p:cNvCxnSpPr>
              <a:cxnSpLocks/>
            </p:cNvCxnSpPr>
            <p:nvPr/>
          </p:nvCxnSpPr>
          <p:spPr>
            <a:xfrm>
              <a:off x="166914" y="614228"/>
              <a:ext cx="118509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C1EC9A01-31D8-8125-C1E2-58AF8AA831FF}"/>
                </a:ext>
              </a:extLst>
            </p:cNvPr>
            <p:cNvSpPr txBox="1"/>
            <p:nvPr/>
          </p:nvSpPr>
          <p:spPr>
            <a:xfrm>
              <a:off x="308343" y="159488"/>
              <a:ext cx="3801141" cy="4524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765">
                <a:lnSpc>
                  <a:spcPct val="90000"/>
                </a:lnSpc>
                <a:spcBef>
                  <a:spcPct val="0"/>
                </a:spcBef>
              </a:pPr>
              <a:r>
                <a:rPr lang="en-GB" sz="2600" b="1" dirty="0">
                  <a:solidFill>
                    <a:srgbClr val="FF0000"/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rPr>
                <a:t>II. Imperfections model</a:t>
              </a:r>
            </a:p>
          </p:txBody>
        </p:sp>
      </p:grpSp>
      <p:graphicFrame>
        <p:nvGraphicFramePr>
          <p:cNvPr id="30" name="Table 29">
            <a:extLst>
              <a:ext uri="{FF2B5EF4-FFF2-40B4-BE49-F238E27FC236}">
                <a16:creationId xmlns:a16="http://schemas.microsoft.com/office/drawing/2014/main" id="{BA55D59E-7660-5259-C7EF-DC24B5AECAA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7439852"/>
              </p:ext>
            </p:extLst>
          </p:nvPr>
        </p:nvGraphicFramePr>
        <p:xfrm>
          <a:off x="213925" y="866169"/>
          <a:ext cx="5132756" cy="32918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566378">
                  <a:extLst>
                    <a:ext uri="{9D8B030D-6E8A-4147-A177-3AD203B41FA5}">
                      <a16:colId xmlns:a16="http://schemas.microsoft.com/office/drawing/2014/main" val="3259289272"/>
                    </a:ext>
                  </a:extLst>
                </a:gridCol>
                <a:gridCol w="2566378">
                  <a:extLst>
                    <a:ext uri="{9D8B030D-6E8A-4147-A177-3AD203B41FA5}">
                      <a16:colId xmlns:a16="http://schemas.microsoft.com/office/drawing/2014/main" val="3288153322"/>
                    </a:ext>
                  </a:extLst>
                </a:gridCol>
              </a:tblGrid>
              <a:tr h="352624">
                <a:tc>
                  <a:txBody>
                    <a:bodyPr/>
                    <a:lstStyle/>
                    <a:p>
                      <a:r>
                        <a:rPr lang="en-GB" dirty="0"/>
                        <a:t>Element type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Number of elements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9008743"/>
                  </a:ext>
                </a:extLst>
              </a:tr>
              <a:tr h="352624">
                <a:tc>
                  <a:txBody>
                    <a:bodyPr/>
                    <a:lstStyle/>
                    <a:p>
                      <a:r>
                        <a:rPr lang="en-GB" dirty="0"/>
                        <a:t>Dipole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2436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6067014"/>
                  </a:ext>
                </a:extLst>
              </a:tr>
              <a:tr h="352624">
                <a:tc>
                  <a:txBody>
                    <a:bodyPr/>
                    <a:lstStyle/>
                    <a:p>
                      <a:r>
                        <a:rPr lang="en-GB" dirty="0"/>
                        <a:t>Quadrupole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2684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4413966"/>
                  </a:ext>
                </a:extLst>
              </a:tr>
              <a:tr h="352624">
                <a:tc>
                  <a:txBody>
                    <a:bodyPr/>
                    <a:lstStyle/>
                    <a:p>
                      <a:r>
                        <a:rPr lang="en-GB" dirty="0" err="1"/>
                        <a:t>Sextupole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1952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5993966"/>
                  </a:ext>
                </a:extLst>
              </a:tr>
              <a:tr h="352624">
                <a:tc>
                  <a:txBody>
                    <a:bodyPr/>
                    <a:lstStyle/>
                    <a:p>
                      <a:r>
                        <a:rPr lang="en-GB" dirty="0"/>
                        <a:t>BPM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2219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0801342"/>
                  </a:ext>
                </a:extLst>
              </a:tr>
              <a:tr h="352624">
                <a:tc>
                  <a:txBody>
                    <a:bodyPr/>
                    <a:lstStyle/>
                    <a:p>
                      <a:r>
                        <a:rPr lang="en-GB" dirty="0"/>
                        <a:t>H orbit corrector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2259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5309621"/>
                  </a:ext>
                </a:extLst>
              </a:tr>
              <a:tr h="352624">
                <a:tc>
                  <a:txBody>
                    <a:bodyPr/>
                    <a:lstStyle/>
                    <a:p>
                      <a:r>
                        <a:rPr lang="en-GB" dirty="0"/>
                        <a:t>V orbit corrector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2259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8037015"/>
                  </a:ext>
                </a:extLst>
              </a:tr>
              <a:tr h="352624">
                <a:tc>
                  <a:txBody>
                    <a:bodyPr/>
                    <a:lstStyle/>
                    <a:p>
                      <a:r>
                        <a:rPr lang="en-GB" dirty="0"/>
                        <a:t>Normal optics corrector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2668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79131"/>
                  </a:ext>
                </a:extLst>
              </a:tr>
              <a:tr h="352624">
                <a:tc>
                  <a:txBody>
                    <a:bodyPr/>
                    <a:lstStyle/>
                    <a:p>
                      <a:r>
                        <a:rPr lang="en-GB" dirty="0"/>
                        <a:t>Skew optics corrector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1950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8743110"/>
                  </a:ext>
                </a:extLst>
              </a:tr>
            </a:tbl>
          </a:graphicData>
        </a:graphic>
      </p:graphicFrame>
      <p:sp>
        <p:nvSpPr>
          <p:cNvPr id="31" name="TextBox 30">
            <a:extLst>
              <a:ext uri="{FF2B5EF4-FFF2-40B4-BE49-F238E27FC236}">
                <a16:creationId xmlns:a16="http://schemas.microsoft.com/office/drawing/2014/main" id="{6846E46B-F8C0-3748-C8FA-39C02E17BCA4}"/>
              </a:ext>
            </a:extLst>
          </p:cNvPr>
          <p:cNvSpPr txBox="1"/>
          <p:nvPr/>
        </p:nvSpPr>
        <p:spPr>
          <a:xfrm>
            <a:off x="7005707" y="3758873"/>
            <a:ext cx="2854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Structure of an arc section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98546EC-17E0-42CD-E3FF-25FF7D40DA4F}"/>
              </a:ext>
            </a:extLst>
          </p:cNvPr>
          <p:cNvSpPr txBox="1"/>
          <p:nvPr/>
        </p:nvSpPr>
        <p:spPr>
          <a:xfrm>
            <a:off x="166914" y="4855739"/>
            <a:ext cx="11497002" cy="13508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Misalignments and rotations are also applied to the girders in the arcs </a:t>
            </a:r>
          </a:p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GB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Elements mounted on top of a girder receive their own imperfections plus the misalignments from the girder</a:t>
            </a:r>
            <a:endParaRPr lang="en-GB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BPMs inherit the misalignments from the quadrupoles to which they are attached and are assumed to have an additional position resolution error</a:t>
            </a:r>
            <a:endParaRPr lang="en-GB" kern="1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48462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3253</TotalTime>
  <Words>1344</Words>
  <Application>Microsoft Office PowerPoint</Application>
  <PresentationFormat>Widescreen</PresentationFormat>
  <Paragraphs>310</Paragraphs>
  <Slides>31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8" baseType="lpstr">
      <vt:lpstr>Aptos</vt:lpstr>
      <vt:lpstr>Aptos Display</vt:lpstr>
      <vt:lpstr>Arial</vt:lpstr>
      <vt:lpstr>Cambria Math</vt:lpstr>
      <vt:lpstr>Symbol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Sievert, Lara S</dc:creator>
  <cp:lastModifiedBy>Sievert, Lara S</cp:lastModifiedBy>
  <cp:revision>1</cp:revision>
  <dcterms:created xsi:type="dcterms:W3CDTF">2026-05-25T19:12:47Z</dcterms:created>
  <dcterms:modified xsi:type="dcterms:W3CDTF">2026-05-28T08:52:24Z</dcterms:modified>
</cp:coreProperties>
</file>