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8"/>
  </p:notesMasterIdLst>
  <p:handoutMasterIdLst>
    <p:handoutMasterId r:id="rId49"/>
  </p:handoutMasterIdLst>
  <p:sldIdLst>
    <p:sldId id="261" r:id="rId2"/>
    <p:sldId id="635" r:id="rId3"/>
    <p:sldId id="650" r:id="rId4"/>
    <p:sldId id="651" r:id="rId5"/>
    <p:sldId id="652" r:id="rId6"/>
    <p:sldId id="657" r:id="rId7"/>
    <p:sldId id="653" r:id="rId8"/>
    <p:sldId id="654" r:id="rId9"/>
    <p:sldId id="655" r:id="rId10"/>
    <p:sldId id="656" r:id="rId11"/>
    <p:sldId id="642" r:id="rId12"/>
    <p:sldId id="648" r:id="rId13"/>
    <p:sldId id="649" r:id="rId14"/>
    <p:sldId id="658" r:id="rId15"/>
    <p:sldId id="660" r:id="rId16"/>
    <p:sldId id="661" r:id="rId17"/>
    <p:sldId id="662" r:id="rId18"/>
    <p:sldId id="663" r:id="rId19"/>
    <p:sldId id="664" r:id="rId20"/>
    <p:sldId id="665" r:id="rId21"/>
    <p:sldId id="666" r:id="rId22"/>
    <p:sldId id="667" r:id="rId23"/>
    <p:sldId id="668" r:id="rId24"/>
    <p:sldId id="659" r:id="rId25"/>
    <p:sldId id="669" r:id="rId26"/>
    <p:sldId id="670" r:id="rId27"/>
    <p:sldId id="671" r:id="rId28"/>
    <p:sldId id="672" r:id="rId29"/>
    <p:sldId id="673" r:id="rId30"/>
    <p:sldId id="674" r:id="rId31"/>
    <p:sldId id="675" r:id="rId32"/>
    <p:sldId id="677" r:id="rId33"/>
    <p:sldId id="678" r:id="rId34"/>
    <p:sldId id="676" r:id="rId35"/>
    <p:sldId id="524" r:id="rId36"/>
    <p:sldId id="556" r:id="rId37"/>
    <p:sldId id="573" r:id="rId38"/>
    <p:sldId id="578" r:id="rId39"/>
    <p:sldId id="585" r:id="rId40"/>
    <p:sldId id="586" r:id="rId41"/>
    <p:sldId id="587" r:id="rId42"/>
    <p:sldId id="577" r:id="rId43"/>
    <p:sldId id="579" r:id="rId44"/>
    <p:sldId id="590" r:id="rId45"/>
    <p:sldId id="576" r:id="rId46"/>
    <p:sldId id="595" r:id="rId4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0B3B873-84EB-453B-B57D-B0E4870FD640}">
          <p14:sldIdLst>
            <p14:sldId id="261"/>
            <p14:sldId id="635"/>
            <p14:sldId id="650"/>
            <p14:sldId id="651"/>
            <p14:sldId id="652"/>
            <p14:sldId id="657"/>
            <p14:sldId id="653"/>
            <p14:sldId id="654"/>
            <p14:sldId id="655"/>
            <p14:sldId id="656"/>
            <p14:sldId id="642"/>
            <p14:sldId id="648"/>
            <p14:sldId id="649"/>
            <p14:sldId id="658"/>
            <p14:sldId id="660"/>
            <p14:sldId id="661"/>
            <p14:sldId id="662"/>
            <p14:sldId id="663"/>
            <p14:sldId id="664"/>
            <p14:sldId id="665"/>
            <p14:sldId id="666"/>
            <p14:sldId id="667"/>
            <p14:sldId id="668"/>
            <p14:sldId id="659"/>
            <p14:sldId id="669"/>
            <p14:sldId id="670"/>
            <p14:sldId id="671"/>
            <p14:sldId id="672"/>
            <p14:sldId id="673"/>
            <p14:sldId id="674"/>
            <p14:sldId id="675"/>
            <p14:sldId id="677"/>
            <p14:sldId id="678"/>
            <p14:sldId id="676"/>
            <p14:sldId id="524"/>
            <p14:sldId id="556"/>
            <p14:sldId id="573"/>
            <p14:sldId id="578"/>
            <p14:sldId id="585"/>
            <p14:sldId id="586"/>
            <p14:sldId id="587"/>
            <p14:sldId id="577"/>
            <p14:sldId id="579"/>
            <p14:sldId id="590"/>
            <p14:sldId id="576"/>
            <p14:sldId id="59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413C38"/>
    <a:srgbClr val="1D76B4"/>
    <a:srgbClr val="FF7F0F"/>
    <a:srgbClr val="2AA02B"/>
    <a:srgbClr val="008001"/>
    <a:srgbClr val="D72727"/>
    <a:srgbClr val="017C01"/>
    <a:srgbClr val="851385"/>
    <a:srgbClr val="F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4599F94E-CEE6-441E-89CC-EB005ECD8F06}">
      <a14:m xmlns:a14="http://schemas.microsoft.com/office/drawing/2010/main">
        <m:mathPr xmlns:m="http://schemas.openxmlformats.org/officeDocument/2006/math">
          <m:brkBin m:val="before"/>
          <m:brkBinSub m:val="--"/>
        </m:mathPr>
      </a14:m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06F054-1CE9-4D49-BB9B-20431F6332F5}" v="1080" dt="2024-08-21T09:33:15.789"/>
    <p1510:client id="{987157AD-33C7-46B0-81B2-2D61D0B2A1AB}" v="12" dt="2024-08-21T09:40:58.2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E25E649-3F16-4E02-A733-19D2CDBF48F0}" styleName="Medium Style 3 –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27" autoAdjust="0"/>
    <p:restoredTop sz="97000" autoAdjust="0"/>
  </p:normalViewPr>
  <p:slideViewPr>
    <p:cSldViewPr snapToGrid="0">
      <p:cViewPr varScale="1">
        <p:scale>
          <a:sx n="128" d="100"/>
          <a:sy n="128" d="100"/>
        </p:scale>
        <p:origin x="792" y="176"/>
      </p:cViewPr>
      <p:guideLst/>
    </p:cSldViewPr>
  </p:slideViewPr>
  <p:outlineViewPr>
    <p:cViewPr>
      <p:scale>
        <a:sx n="33" d="100"/>
        <a:sy n="33" d="100"/>
      </p:scale>
      <p:origin x="0" y="-4532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2544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55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rsi Prebibaj" userId="+GYLHarxZ+dPTLHn7NL7dVppsqJUwCwiKXJTVYlMKO0=" providerId="None" clId="Web-{80E8E87A-893A-49A0-98DB-EF7548DDA70A}"/>
    <pc:docChg chg="modSld">
      <pc:chgData name="Tirsi Prebibaj" userId="+GYLHarxZ+dPTLHn7NL7dVppsqJUwCwiKXJTVYlMKO0=" providerId="None" clId="Web-{80E8E87A-893A-49A0-98DB-EF7548DDA70A}" dt="2024-08-08T07:33:41.227" v="41"/>
      <pc:docMkLst>
        <pc:docMk/>
      </pc:docMkLst>
      <pc:sldChg chg="modNotes">
        <pc:chgData name="Tirsi Prebibaj" userId="+GYLHarxZ+dPTLHn7NL7dVppsqJUwCwiKXJTVYlMKO0=" providerId="None" clId="Web-{80E8E87A-893A-49A0-98DB-EF7548DDA70A}" dt="2024-08-08T07:33:41.227" v="41"/>
        <pc:sldMkLst>
          <pc:docMk/>
          <pc:sldMk cId="1170239364" sldId="374"/>
        </pc:sldMkLst>
      </pc:sldChg>
    </pc:docChg>
  </pc:docChgLst>
  <pc:docChgLst>
    <pc:chgData name="Tirsi Prebibaj" clId="Web-{8A4924A7-D5DE-403C-ACE4-8881866B423D}"/>
    <pc:docChg chg="modSld">
      <pc:chgData name="Tirsi Prebibaj" userId="" providerId="" clId="Web-{8A4924A7-D5DE-403C-ACE4-8881866B423D}" dt="2024-03-25T13:57:21.533" v="1" actId="20577"/>
      <pc:docMkLst>
        <pc:docMk/>
      </pc:docMkLst>
      <pc:sldChg chg="modSp">
        <pc:chgData name="Tirsi Prebibaj" userId="" providerId="" clId="Web-{8A4924A7-D5DE-403C-ACE4-8881866B423D}" dt="2024-03-25T13:57:21.533" v="1" actId="20577"/>
        <pc:sldMkLst>
          <pc:docMk/>
          <pc:sldMk cId="421842917" sldId="390"/>
        </pc:sldMkLst>
        <pc:spChg chg="mod">
          <ac:chgData name="Tirsi Prebibaj" userId="" providerId="" clId="Web-{8A4924A7-D5DE-403C-ACE4-8881866B423D}" dt="2024-03-25T13:57:21.533" v="1" actId="20577"/>
          <ac:spMkLst>
            <pc:docMk/>
            <pc:sldMk cId="421842917" sldId="390"/>
            <ac:spMk id="22" creationId="{B3CE1177-692D-2E4C-21D9-3F5B67EF5960}"/>
          </ac:spMkLst>
        </pc:spChg>
      </pc:sldChg>
    </pc:docChg>
  </pc:docChgLst>
  <pc:docChgLst>
    <pc:chgData name="Tirsi Prebibaj" clId="Web-{7BDD562A-DB9A-41CA-AE77-2D1190359A1E}"/>
    <pc:docChg chg="modSld">
      <pc:chgData name="Tirsi Prebibaj" userId="" providerId="" clId="Web-{7BDD562A-DB9A-41CA-AE77-2D1190359A1E}" dt="2024-03-25T13:42:17.204" v="65" actId="20577"/>
      <pc:docMkLst>
        <pc:docMk/>
      </pc:docMkLst>
      <pc:sldChg chg="modSp modAnim">
        <pc:chgData name="Tirsi Prebibaj" userId="" providerId="" clId="Web-{7BDD562A-DB9A-41CA-AE77-2D1190359A1E}" dt="2024-03-25T13:42:17.204" v="65" actId="20577"/>
        <pc:sldMkLst>
          <pc:docMk/>
          <pc:sldMk cId="421842917" sldId="390"/>
        </pc:sldMkLst>
        <pc:spChg chg="mod">
          <ac:chgData name="Tirsi Prebibaj" userId="" providerId="" clId="Web-{7BDD562A-DB9A-41CA-AE77-2D1190359A1E}" dt="2024-03-25T13:42:17.204" v="65" actId="20577"/>
          <ac:spMkLst>
            <pc:docMk/>
            <pc:sldMk cId="421842917" sldId="390"/>
            <ac:spMk id="22" creationId="{B3CE1177-692D-2E4C-21D9-3F5B67EF5960}"/>
          </ac:spMkLst>
        </pc:spChg>
      </pc:sldChg>
    </pc:docChg>
  </pc:docChgLst>
  <pc:docChgLst>
    <pc:chgData name="Tirsi Prebibaj" clId="Web-{D5241283-6592-4B8B-BF98-B1D429B667D2}"/>
    <pc:docChg chg="addSld delSld modSld sldOrd modSection">
      <pc:chgData name="Tirsi Prebibaj" userId="" providerId="" clId="Web-{D5241283-6592-4B8B-BF98-B1D429B667D2}" dt="2023-11-16T08:51:10.716" v="150"/>
      <pc:docMkLst>
        <pc:docMk/>
      </pc:docMkLst>
      <pc:sldChg chg="addSp delSp modSp">
        <pc:chgData name="Tirsi Prebibaj" userId="" providerId="" clId="Web-{D5241283-6592-4B8B-BF98-B1D429B667D2}" dt="2023-11-16T08:51:10.716" v="150"/>
        <pc:sldMkLst>
          <pc:docMk/>
          <pc:sldMk cId="2326748203" sldId="256"/>
        </pc:sldMkLst>
        <pc:spChg chg="mod">
          <ac:chgData name="Tirsi Prebibaj" userId="" providerId="" clId="Web-{D5241283-6592-4B8B-BF98-B1D429B667D2}" dt="2023-11-16T08:48:58.352" v="139" actId="20577"/>
          <ac:spMkLst>
            <pc:docMk/>
            <pc:sldMk cId="2326748203" sldId="256"/>
            <ac:spMk id="3" creationId="{ACB1D86C-EDFE-444E-AC1B-E649071D8513}"/>
          </ac:spMkLst>
        </pc:spChg>
        <pc:spChg chg="add del mod">
          <ac:chgData name="Tirsi Prebibaj" userId="" providerId="" clId="Web-{D5241283-6592-4B8B-BF98-B1D429B667D2}" dt="2023-11-16T08:51:10.716" v="150"/>
          <ac:spMkLst>
            <pc:docMk/>
            <pc:sldMk cId="2326748203" sldId="256"/>
            <ac:spMk id="4" creationId="{5035FB5B-8447-6A46-113D-6EFC1C0579DD}"/>
          </ac:spMkLst>
        </pc:spChg>
      </pc:sldChg>
      <pc:sldChg chg="del">
        <pc:chgData name="Tirsi Prebibaj" userId="" providerId="" clId="Web-{D5241283-6592-4B8B-BF98-B1D429B667D2}" dt="2023-11-16T08:42:42.869" v="34"/>
        <pc:sldMkLst>
          <pc:docMk/>
          <pc:sldMk cId="3061900725" sldId="262"/>
        </pc:sldMkLst>
      </pc:sldChg>
      <pc:sldChg chg="del">
        <pc:chgData name="Tirsi Prebibaj" userId="" providerId="" clId="Web-{D5241283-6592-4B8B-BF98-B1D429B667D2}" dt="2023-11-16T08:42:38.525" v="32"/>
        <pc:sldMkLst>
          <pc:docMk/>
          <pc:sldMk cId="778361400" sldId="264"/>
        </pc:sldMkLst>
      </pc:sldChg>
      <pc:sldChg chg="del">
        <pc:chgData name="Tirsi Prebibaj" userId="" providerId="" clId="Web-{D5241283-6592-4B8B-BF98-B1D429B667D2}" dt="2023-11-16T08:42:41.494" v="33"/>
        <pc:sldMkLst>
          <pc:docMk/>
          <pc:sldMk cId="2703816105" sldId="265"/>
        </pc:sldMkLst>
      </pc:sldChg>
      <pc:sldChg chg="del">
        <pc:chgData name="Tirsi Prebibaj" userId="" providerId="" clId="Web-{D5241283-6592-4B8B-BF98-B1D429B667D2}" dt="2023-11-16T08:42:32.213" v="24"/>
        <pc:sldMkLst>
          <pc:docMk/>
          <pc:sldMk cId="1042584514" sldId="266"/>
        </pc:sldMkLst>
      </pc:sldChg>
      <pc:sldChg chg="del">
        <pc:chgData name="Tirsi Prebibaj" userId="" providerId="" clId="Web-{D5241283-6592-4B8B-BF98-B1D429B667D2}" dt="2023-11-16T08:42:46.104" v="37"/>
        <pc:sldMkLst>
          <pc:docMk/>
          <pc:sldMk cId="2632789084" sldId="267"/>
        </pc:sldMkLst>
      </pc:sldChg>
      <pc:sldChg chg="del">
        <pc:chgData name="Tirsi Prebibaj" userId="" providerId="" clId="Web-{D5241283-6592-4B8B-BF98-B1D429B667D2}" dt="2023-11-16T08:42:44.901" v="36"/>
        <pc:sldMkLst>
          <pc:docMk/>
          <pc:sldMk cId="967192787" sldId="270"/>
        </pc:sldMkLst>
      </pc:sldChg>
      <pc:sldChg chg="del">
        <pc:chgData name="Tirsi Prebibaj" userId="" providerId="" clId="Web-{D5241283-6592-4B8B-BF98-B1D429B667D2}" dt="2023-11-16T08:41:58.258" v="4"/>
        <pc:sldMkLst>
          <pc:docMk/>
          <pc:sldMk cId="2420122906" sldId="276"/>
        </pc:sldMkLst>
      </pc:sldChg>
      <pc:sldChg chg="del">
        <pc:chgData name="Tirsi Prebibaj" userId="" providerId="" clId="Web-{D5241283-6592-4B8B-BF98-B1D429B667D2}" dt="2023-11-16T08:42:37.463" v="31"/>
        <pc:sldMkLst>
          <pc:docMk/>
          <pc:sldMk cId="2607769529" sldId="279"/>
        </pc:sldMkLst>
      </pc:sldChg>
      <pc:sldChg chg="del">
        <pc:chgData name="Tirsi Prebibaj" userId="" providerId="" clId="Web-{D5241283-6592-4B8B-BF98-B1D429B667D2}" dt="2023-11-16T08:42:36.744" v="30"/>
        <pc:sldMkLst>
          <pc:docMk/>
          <pc:sldMk cId="1128572176" sldId="280"/>
        </pc:sldMkLst>
      </pc:sldChg>
      <pc:sldChg chg="del">
        <pc:chgData name="Tirsi Prebibaj" userId="" providerId="" clId="Web-{D5241283-6592-4B8B-BF98-B1D429B667D2}" dt="2023-11-16T08:42:44.154" v="35"/>
        <pc:sldMkLst>
          <pc:docMk/>
          <pc:sldMk cId="295229169" sldId="281"/>
        </pc:sldMkLst>
      </pc:sldChg>
      <pc:sldChg chg="del">
        <pc:chgData name="Tirsi Prebibaj" userId="" providerId="" clId="Web-{D5241283-6592-4B8B-BF98-B1D429B667D2}" dt="2023-11-16T08:41:55.446" v="1"/>
        <pc:sldMkLst>
          <pc:docMk/>
          <pc:sldMk cId="1326343397" sldId="282"/>
        </pc:sldMkLst>
      </pc:sldChg>
      <pc:sldChg chg="del">
        <pc:chgData name="Tirsi Prebibaj" userId="" providerId="" clId="Web-{D5241283-6592-4B8B-BF98-B1D429B667D2}" dt="2023-11-16T08:41:56.290" v="2"/>
        <pc:sldMkLst>
          <pc:docMk/>
          <pc:sldMk cId="2659025222" sldId="284"/>
        </pc:sldMkLst>
      </pc:sldChg>
      <pc:sldChg chg="del">
        <pc:chgData name="Tirsi Prebibaj" userId="" providerId="" clId="Web-{D5241283-6592-4B8B-BF98-B1D429B667D2}" dt="2023-11-16T08:42:35.275" v="28"/>
        <pc:sldMkLst>
          <pc:docMk/>
          <pc:sldMk cId="2116585614" sldId="285"/>
        </pc:sldMkLst>
      </pc:sldChg>
      <pc:sldChg chg="del">
        <pc:chgData name="Tirsi Prebibaj" userId="" providerId="" clId="Web-{D5241283-6592-4B8B-BF98-B1D429B667D2}" dt="2023-11-16T08:42:35.900" v="29"/>
        <pc:sldMkLst>
          <pc:docMk/>
          <pc:sldMk cId="1186659949" sldId="288"/>
        </pc:sldMkLst>
      </pc:sldChg>
      <pc:sldChg chg="del">
        <pc:chgData name="Tirsi Prebibaj" userId="" providerId="" clId="Web-{D5241283-6592-4B8B-BF98-B1D429B667D2}" dt="2023-11-16T08:41:57.040" v="3"/>
        <pc:sldMkLst>
          <pc:docMk/>
          <pc:sldMk cId="635452904" sldId="289"/>
        </pc:sldMkLst>
      </pc:sldChg>
      <pc:sldChg chg="modSp">
        <pc:chgData name="Tirsi Prebibaj" userId="" providerId="" clId="Web-{D5241283-6592-4B8B-BF98-B1D429B667D2}" dt="2023-11-16T08:43:41.996" v="53" actId="20577"/>
        <pc:sldMkLst>
          <pc:docMk/>
          <pc:sldMk cId="565007588" sldId="292"/>
        </pc:sldMkLst>
        <pc:spChg chg="mod">
          <ac:chgData name="Tirsi Prebibaj" userId="" providerId="" clId="Web-{D5241283-6592-4B8B-BF98-B1D429B667D2}" dt="2023-11-16T08:43:41.996" v="53" actId="20577"/>
          <ac:spMkLst>
            <pc:docMk/>
            <pc:sldMk cId="565007588" sldId="292"/>
            <ac:spMk id="2" creationId="{9D6BE298-9D10-8777-E4CC-A0F2A5863D0B}"/>
          </ac:spMkLst>
        </pc:spChg>
      </pc:sldChg>
      <pc:sldChg chg="del">
        <pc:chgData name="Tirsi Prebibaj" userId="" providerId="" clId="Web-{D5241283-6592-4B8B-BF98-B1D429B667D2}" dt="2023-11-16T08:42:04.774" v="6"/>
        <pc:sldMkLst>
          <pc:docMk/>
          <pc:sldMk cId="368134935" sldId="294"/>
        </pc:sldMkLst>
      </pc:sldChg>
      <pc:sldChg chg="del">
        <pc:chgData name="Tirsi Prebibaj" userId="" providerId="" clId="Web-{D5241283-6592-4B8B-BF98-B1D429B667D2}" dt="2023-11-16T08:42:08.993" v="10"/>
        <pc:sldMkLst>
          <pc:docMk/>
          <pc:sldMk cId="4110637093" sldId="295"/>
        </pc:sldMkLst>
      </pc:sldChg>
      <pc:sldChg chg="del">
        <pc:chgData name="Tirsi Prebibaj" userId="" providerId="" clId="Web-{D5241283-6592-4B8B-BF98-B1D429B667D2}" dt="2023-11-16T08:42:10.399" v="11"/>
        <pc:sldMkLst>
          <pc:docMk/>
          <pc:sldMk cId="760938132" sldId="296"/>
        </pc:sldMkLst>
      </pc:sldChg>
      <pc:sldChg chg="del">
        <pc:chgData name="Tirsi Prebibaj" userId="" providerId="" clId="Web-{D5241283-6592-4B8B-BF98-B1D429B667D2}" dt="2023-11-16T08:42:05.884" v="8"/>
        <pc:sldMkLst>
          <pc:docMk/>
          <pc:sldMk cId="3832490965" sldId="297"/>
        </pc:sldMkLst>
      </pc:sldChg>
      <pc:sldChg chg="del">
        <pc:chgData name="Tirsi Prebibaj" userId="" providerId="" clId="Web-{D5241283-6592-4B8B-BF98-B1D429B667D2}" dt="2023-11-16T08:42:07.946" v="9"/>
        <pc:sldMkLst>
          <pc:docMk/>
          <pc:sldMk cId="600870804" sldId="299"/>
        </pc:sldMkLst>
      </pc:sldChg>
      <pc:sldChg chg="del">
        <pc:chgData name="Tirsi Prebibaj" userId="" providerId="" clId="Web-{D5241283-6592-4B8B-BF98-B1D429B667D2}" dt="2023-11-16T08:42:11.806" v="12"/>
        <pc:sldMkLst>
          <pc:docMk/>
          <pc:sldMk cId="3484068368" sldId="300"/>
        </pc:sldMkLst>
      </pc:sldChg>
      <pc:sldChg chg="del">
        <pc:chgData name="Tirsi Prebibaj" userId="" providerId="" clId="Web-{D5241283-6592-4B8B-BF98-B1D429B667D2}" dt="2023-11-16T08:42:15.493" v="14"/>
        <pc:sldMkLst>
          <pc:docMk/>
          <pc:sldMk cId="58394464" sldId="301"/>
        </pc:sldMkLst>
      </pc:sldChg>
      <pc:sldChg chg="del">
        <pc:chgData name="Tirsi Prebibaj" userId="" providerId="" clId="Web-{D5241283-6592-4B8B-BF98-B1D429B667D2}" dt="2023-11-16T08:42:16.322" v="15"/>
        <pc:sldMkLst>
          <pc:docMk/>
          <pc:sldMk cId="2878070763" sldId="302"/>
        </pc:sldMkLst>
      </pc:sldChg>
      <pc:sldChg chg="del">
        <pc:chgData name="Tirsi Prebibaj" userId="" providerId="" clId="Web-{D5241283-6592-4B8B-BF98-B1D429B667D2}" dt="2023-11-16T08:42:17.478" v="16"/>
        <pc:sldMkLst>
          <pc:docMk/>
          <pc:sldMk cId="1709226014" sldId="303"/>
        </pc:sldMkLst>
      </pc:sldChg>
      <pc:sldChg chg="modSp">
        <pc:chgData name="Tirsi Prebibaj" userId="" providerId="" clId="Web-{D5241283-6592-4B8B-BF98-B1D429B667D2}" dt="2023-11-16T08:43:52.216" v="60" actId="20577"/>
        <pc:sldMkLst>
          <pc:docMk/>
          <pc:sldMk cId="1414841034" sldId="306"/>
        </pc:sldMkLst>
        <pc:spChg chg="mod">
          <ac:chgData name="Tirsi Prebibaj" userId="" providerId="" clId="Web-{D5241283-6592-4B8B-BF98-B1D429B667D2}" dt="2023-11-16T08:43:52.216" v="60" actId="20577"/>
          <ac:spMkLst>
            <pc:docMk/>
            <pc:sldMk cId="1414841034" sldId="306"/>
            <ac:spMk id="2" creationId="{DE6E4E9B-8BC6-9362-3E86-1F85F907A794}"/>
          </ac:spMkLst>
        </pc:spChg>
      </pc:sldChg>
      <pc:sldChg chg="del">
        <pc:chgData name="Tirsi Prebibaj" userId="" providerId="" clId="Web-{D5241283-6592-4B8B-BF98-B1D429B667D2}" dt="2023-11-16T08:42:30.213" v="22"/>
        <pc:sldMkLst>
          <pc:docMk/>
          <pc:sldMk cId="2599875288" sldId="307"/>
        </pc:sldMkLst>
      </pc:sldChg>
      <pc:sldChg chg="del">
        <pc:chgData name="Tirsi Prebibaj" userId="" providerId="" clId="Web-{D5241283-6592-4B8B-BF98-B1D429B667D2}" dt="2023-11-16T08:42:05.462" v="7"/>
        <pc:sldMkLst>
          <pc:docMk/>
          <pc:sldMk cId="1213376842" sldId="308"/>
        </pc:sldMkLst>
      </pc:sldChg>
      <pc:sldChg chg="del">
        <pc:chgData name="Tirsi Prebibaj" userId="" providerId="" clId="Web-{D5241283-6592-4B8B-BF98-B1D429B667D2}" dt="2023-11-16T08:42:20.197" v="18"/>
        <pc:sldMkLst>
          <pc:docMk/>
          <pc:sldMk cId="2847891554" sldId="309"/>
        </pc:sldMkLst>
      </pc:sldChg>
      <pc:sldChg chg="del">
        <pc:chgData name="Tirsi Prebibaj" userId="" providerId="" clId="Web-{D5241283-6592-4B8B-BF98-B1D429B667D2}" dt="2023-11-16T08:42:23.228" v="19"/>
        <pc:sldMkLst>
          <pc:docMk/>
          <pc:sldMk cId="255658758" sldId="310"/>
        </pc:sldMkLst>
      </pc:sldChg>
      <pc:sldChg chg="del">
        <pc:chgData name="Tirsi Prebibaj" userId="" providerId="" clId="Web-{D5241283-6592-4B8B-BF98-B1D429B667D2}" dt="2023-11-16T08:42:14.743" v="13"/>
        <pc:sldMkLst>
          <pc:docMk/>
          <pc:sldMk cId="807058902" sldId="311"/>
        </pc:sldMkLst>
      </pc:sldChg>
      <pc:sldChg chg="del">
        <pc:chgData name="Tirsi Prebibaj" userId="" providerId="" clId="Web-{D5241283-6592-4B8B-BF98-B1D429B667D2}" dt="2023-11-16T08:42:26.228" v="20"/>
        <pc:sldMkLst>
          <pc:docMk/>
          <pc:sldMk cId="1143628832" sldId="312"/>
        </pc:sldMkLst>
      </pc:sldChg>
      <pc:sldChg chg="del">
        <pc:chgData name="Tirsi Prebibaj" userId="" providerId="" clId="Web-{D5241283-6592-4B8B-BF98-B1D429B667D2}" dt="2023-11-16T08:42:31.353" v="23"/>
        <pc:sldMkLst>
          <pc:docMk/>
          <pc:sldMk cId="2551637945" sldId="313"/>
        </pc:sldMkLst>
      </pc:sldChg>
      <pc:sldChg chg="modSp ord">
        <pc:chgData name="Tirsi Prebibaj" userId="" providerId="" clId="Web-{D5241283-6592-4B8B-BF98-B1D429B667D2}" dt="2023-11-16T08:43:27.606" v="46" actId="20577"/>
        <pc:sldMkLst>
          <pc:docMk/>
          <pc:sldMk cId="2909933829" sldId="314"/>
        </pc:sldMkLst>
        <pc:spChg chg="mod">
          <ac:chgData name="Tirsi Prebibaj" userId="" providerId="" clId="Web-{D5241283-6592-4B8B-BF98-B1D429B667D2}" dt="2023-11-16T08:43:27.606" v="46" actId="20577"/>
          <ac:spMkLst>
            <pc:docMk/>
            <pc:sldMk cId="2909933829" sldId="314"/>
            <ac:spMk id="2" creationId="{28AE6DB5-FD24-1381-1AD4-FF91D153B491}"/>
          </ac:spMkLst>
        </pc:spChg>
      </pc:sldChg>
      <pc:sldChg chg="del">
        <pc:chgData name="Tirsi Prebibaj" userId="" providerId="" clId="Web-{D5241283-6592-4B8B-BF98-B1D429B667D2}" dt="2023-11-16T08:42:02.962" v="5"/>
        <pc:sldMkLst>
          <pc:docMk/>
          <pc:sldMk cId="3499865086" sldId="315"/>
        </pc:sldMkLst>
      </pc:sldChg>
      <pc:sldChg chg="del">
        <pc:chgData name="Tirsi Prebibaj" userId="" providerId="" clId="Web-{D5241283-6592-4B8B-BF98-B1D429B667D2}" dt="2023-11-16T08:42:18.822" v="17"/>
        <pc:sldMkLst>
          <pc:docMk/>
          <pc:sldMk cId="2905190265" sldId="316"/>
        </pc:sldMkLst>
      </pc:sldChg>
      <pc:sldChg chg="del">
        <pc:chgData name="Tirsi Prebibaj" userId="" providerId="" clId="Web-{D5241283-6592-4B8B-BF98-B1D429B667D2}" dt="2023-11-16T08:42:27.275" v="21"/>
        <pc:sldMkLst>
          <pc:docMk/>
          <pc:sldMk cId="2449215067" sldId="317"/>
        </pc:sldMkLst>
      </pc:sldChg>
      <pc:sldChg chg="del">
        <pc:chgData name="Tirsi Prebibaj" userId="" providerId="" clId="Web-{D5241283-6592-4B8B-BF98-B1D429B667D2}" dt="2023-11-16T08:41:50.385" v="0"/>
        <pc:sldMkLst>
          <pc:docMk/>
          <pc:sldMk cId="2524882754" sldId="318"/>
        </pc:sldMkLst>
      </pc:sldChg>
      <pc:sldChg chg="del">
        <pc:chgData name="Tirsi Prebibaj" userId="" providerId="" clId="Web-{D5241283-6592-4B8B-BF98-B1D429B667D2}" dt="2023-11-16T08:42:34.713" v="27"/>
        <pc:sldMkLst>
          <pc:docMk/>
          <pc:sldMk cId="53609890" sldId="319"/>
        </pc:sldMkLst>
      </pc:sldChg>
      <pc:sldChg chg="del">
        <pc:chgData name="Tirsi Prebibaj" userId="" providerId="" clId="Web-{D5241283-6592-4B8B-BF98-B1D429B667D2}" dt="2023-11-16T08:42:34.088" v="25"/>
        <pc:sldMkLst>
          <pc:docMk/>
          <pc:sldMk cId="1910763828" sldId="320"/>
        </pc:sldMkLst>
      </pc:sldChg>
      <pc:sldChg chg="del">
        <pc:chgData name="Tirsi Prebibaj" userId="" providerId="" clId="Web-{D5241283-6592-4B8B-BF98-B1D429B667D2}" dt="2023-11-16T08:42:34.432" v="26"/>
        <pc:sldMkLst>
          <pc:docMk/>
          <pc:sldMk cId="2631156572" sldId="321"/>
        </pc:sldMkLst>
      </pc:sldChg>
      <pc:sldChg chg="modSp">
        <pc:chgData name="Tirsi Prebibaj" userId="" providerId="" clId="Web-{D5241283-6592-4B8B-BF98-B1D429B667D2}" dt="2023-11-16T08:49:10.024" v="142" actId="20577"/>
        <pc:sldMkLst>
          <pc:docMk/>
          <pc:sldMk cId="2566097359" sldId="322"/>
        </pc:sldMkLst>
        <pc:spChg chg="mod">
          <ac:chgData name="Tirsi Prebibaj" userId="" providerId="" clId="Web-{D5241283-6592-4B8B-BF98-B1D429B667D2}" dt="2023-11-16T08:49:10.024" v="142" actId="20577"/>
          <ac:spMkLst>
            <pc:docMk/>
            <pc:sldMk cId="2566097359" sldId="322"/>
            <ac:spMk id="3" creationId="{51E4999B-6F1A-0519-0176-AC211CBFA6F2}"/>
          </ac:spMkLst>
        </pc:spChg>
      </pc:sldChg>
      <pc:sldChg chg="new del">
        <pc:chgData name="Tirsi Prebibaj" userId="" providerId="" clId="Web-{D5241283-6592-4B8B-BF98-B1D429B667D2}" dt="2023-11-16T08:44:04.966" v="62"/>
        <pc:sldMkLst>
          <pc:docMk/>
          <pc:sldMk cId="84585038" sldId="323"/>
        </pc:sldMkLst>
      </pc:sldChg>
      <pc:sldChg chg="addSp delSp modSp new">
        <pc:chgData name="Tirsi Prebibaj" userId="" providerId="" clId="Web-{D5241283-6592-4B8B-BF98-B1D429B667D2}" dt="2023-11-16T08:49:23.759" v="145" actId="20577"/>
        <pc:sldMkLst>
          <pc:docMk/>
          <pc:sldMk cId="2307673585" sldId="323"/>
        </pc:sldMkLst>
        <pc:spChg chg="mod">
          <ac:chgData name="Tirsi Prebibaj" userId="" providerId="" clId="Web-{D5241283-6592-4B8B-BF98-B1D429B667D2}" dt="2023-11-16T08:47:49.818" v="101" actId="20577"/>
          <ac:spMkLst>
            <pc:docMk/>
            <pc:sldMk cId="2307673585" sldId="323"/>
            <ac:spMk id="2" creationId="{3EF28C5B-EBF3-D162-E9F3-9B294EA4BC00}"/>
          </ac:spMkLst>
        </pc:spChg>
        <pc:spChg chg="del">
          <ac:chgData name="Tirsi Prebibaj" userId="" providerId="" clId="Web-{D5241283-6592-4B8B-BF98-B1D429B667D2}" dt="2023-11-16T08:45:00.890" v="64"/>
          <ac:spMkLst>
            <pc:docMk/>
            <pc:sldMk cId="2307673585" sldId="323"/>
            <ac:spMk id="3" creationId="{55E81FC2-1F53-8EB0-4DAB-4FCC8B09E46F}"/>
          </ac:spMkLst>
        </pc:spChg>
        <pc:spChg chg="del">
          <ac:chgData name="Tirsi Prebibaj" userId="" providerId="" clId="Web-{D5241283-6592-4B8B-BF98-B1D429B667D2}" dt="2023-11-16T08:45:03.781" v="65"/>
          <ac:spMkLst>
            <pc:docMk/>
            <pc:sldMk cId="2307673585" sldId="323"/>
            <ac:spMk id="4" creationId="{B5BFCC37-7D4F-54C1-8B8A-B78FC559FBCC}"/>
          </ac:spMkLst>
        </pc:spChg>
        <pc:spChg chg="add mod">
          <ac:chgData name="Tirsi Prebibaj" userId="" providerId="" clId="Web-{D5241283-6592-4B8B-BF98-B1D429B667D2}" dt="2023-11-16T08:49:23.759" v="145" actId="20577"/>
          <ac:spMkLst>
            <pc:docMk/>
            <pc:sldMk cId="2307673585" sldId="323"/>
            <ac:spMk id="7" creationId="{4CC130B6-9A9A-FAFA-EF96-D2D2770AFBA9}"/>
          </ac:spMkLst>
        </pc:spChg>
        <pc:spChg chg="add">
          <ac:chgData name="Tirsi Prebibaj" userId="" providerId="" clId="Web-{D5241283-6592-4B8B-BF98-B1D429B667D2}" dt="2023-11-16T08:45:20.984" v="80"/>
          <ac:spMkLst>
            <pc:docMk/>
            <pc:sldMk cId="2307673585" sldId="323"/>
            <ac:spMk id="8" creationId="{31307C55-6A7C-66B8-45A3-E222FCC620A7}"/>
          </ac:spMkLst>
        </pc:spChg>
        <pc:picChg chg="add">
          <ac:chgData name="Tirsi Prebibaj" userId="" providerId="" clId="Web-{D5241283-6592-4B8B-BF98-B1D429B667D2}" dt="2023-11-16T08:45:20.984" v="80"/>
          <ac:picMkLst>
            <pc:docMk/>
            <pc:sldMk cId="2307673585" sldId="323"/>
            <ac:picMk id="6" creationId="{915EE8B6-27D0-3324-1D2B-FE0046F10A5C}"/>
          </ac:picMkLst>
        </pc:picChg>
        <pc:picChg chg="add">
          <ac:chgData name="Tirsi Prebibaj" userId="" providerId="" clId="Web-{D5241283-6592-4B8B-BF98-B1D429B667D2}" dt="2023-11-16T08:45:20.984" v="80"/>
          <ac:picMkLst>
            <pc:docMk/>
            <pc:sldMk cId="2307673585" sldId="323"/>
            <ac:picMk id="9" creationId="{9DA8E349-9DC7-46A4-57C4-D14EA54947E5}"/>
          </ac:picMkLst>
        </pc:picChg>
      </pc:sldChg>
      <pc:sldChg chg="addSp delSp modSp add replId">
        <pc:chgData name="Tirsi Prebibaj" userId="" providerId="" clId="Web-{D5241283-6592-4B8B-BF98-B1D429B667D2}" dt="2023-11-16T08:49:29.525" v="147" actId="20577"/>
        <pc:sldMkLst>
          <pc:docMk/>
          <pc:sldMk cId="4023452982" sldId="324"/>
        </pc:sldMkLst>
        <pc:spChg chg="mod">
          <ac:chgData name="Tirsi Prebibaj" userId="" providerId="" clId="Web-{D5241283-6592-4B8B-BF98-B1D429B667D2}" dt="2023-11-16T08:47:45.474" v="100" actId="20577"/>
          <ac:spMkLst>
            <pc:docMk/>
            <pc:sldMk cId="4023452982" sldId="324"/>
            <ac:spMk id="2" creationId="{3EF28C5B-EBF3-D162-E9F3-9B294EA4BC00}"/>
          </ac:spMkLst>
        </pc:spChg>
        <pc:spChg chg="mod">
          <ac:chgData name="Tirsi Prebibaj" userId="" providerId="" clId="Web-{D5241283-6592-4B8B-BF98-B1D429B667D2}" dt="2023-11-16T08:49:29.525" v="147" actId="20577"/>
          <ac:spMkLst>
            <pc:docMk/>
            <pc:sldMk cId="4023452982" sldId="324"/>
            <ac:spMk id="7" creationId="{4CC130B6-9A9A-FAFA-EF96-D2D2770AFBA9}"/>
          </ac:spMkLst>
        </pc:spChg>
        <pc:picChg chg="add mod">
          <ac:chgData name="Tirsi Prebibaj" userId="" providerId="" clId="Web-{D5241283-6592-4B8B-BF98-B1D429B667D2}" dt="2023-11-16T08:46:43.175" v="92" actId="1076"/>
          <ac:picMkLst>
            <pc:docMk/>
            <pc:sldMk cId="4023452982" sldId="324"/>
            <ac:picMk id="3" creationId="{6B84E5DF-FD2B-9D63-4FD1-B02B53AFCA50}"/>
          </ac:picMkLst>
        </pc:picChg>
        <pc:picChg chg="add mod">
          <ac:chgData name="Tirsi Prebibaj" userId="" providerId="" clId="Web-{D5241283-6592-4B8B-BF98-B1D429B667D2}" dt="2023-11-16T08:47:36.567" v="97" actId="1076"/>
          <ac:picMkLst>
            <pc:docMk/>
            <pc:sldMk cId="4023452982" sldId="324"/>
            <ac:picMk id="4" creationId="{E767F2F1-4547-9937-F2AD-CBA1EE9E77E5}"/>
          </ac:picMkLst>
        </pc:picChg>
        <pc:picChg chg="del">
          <ac:chgData name="Tirsi Prebibaj" userId="" providerId="" clId="Web-{D5241283-6592-4B8B-BF98-B1D429B667D2}" dt="2023-11-16T08:46:44.487" v="93"/>
          <ac:picMkLst>
            <pc:docMk/>
            <pc:sldMk cId="4023452982" sldId="324"/>
            <ac:picMk id="6" creationId="{915EE8B6-27D0-3324-1D2B-FE0046F10A5C}"/>
          </ac:picMkLst>
        </pc:picChg>
        <pc:picChg chg="del">
          <ac:chgData name="Tirsi Prebibaj" userId="" providerId="" clId="Web-{D5241283-6592-4B8B-BF98-B1D429B667D2}" dt="2023-11-16T08:46:32.566" v="88"/>
          <ac:picMkLst>
            <pc:docMk/>
            <pc:sldMk cId="4023452982" sldId="324"/>
            <ac:picMk id="9" creationId="{9DA8E349-9DC7-46A4-57C4-D14EA54947E5}"/>
          </ac:picMkLst>
        </pc:picChg>
      </pc:sldChg>
    </pc:docChg>
  </pc:docChgLst>
  <pc:docChgLst>
    <pc:chgData name="Tirsi Prebibaj" clId="Web-{CCEC5FE1-3D0B-4172-949E-8245B71FFB0B}"/>
    <pc:docChg chg="modSld">
      <pc:chgData name="Tirsi Prebibaj" userId="" providerId="" clId="Web-{CCEC5FE1-3D0B-4172-949E-8245B71FFB0B}" dt="2024-03-25T16:54:10.651" v="30" actId="20577"/>
      <pc:docMkLst>
        <pc:docMk/>
      </pc:docMkLst>
      <pc:sldChg chg="modSp">
        <pc:chgData name="Tirsi Prebibaj" userId="" providerId="" clId="Web-{CCEC5FE1-3D0B-4172-949E-8245B71FFB0B}" dt="2024-03-25T16:54:10.651" v="30" actId="20577"/>
        <pc:sldMkLst>
          <pc:docMk/>
          <pc:sldMk cId="2456878928" sldId="354"/>
        </pc:sldMkLst>
        <pc:spChg chg="mod">
          <ac:chgData name="Tirsi Prebibaj" userId="" providerId="" clId="Web-{CCEC5FE1-3D0B-4172-949E-8245B71FFB0B}" dt="2024-03-25T16:54:10.651" v="30" actId="20577"/>
          <ac:spMkLst>
            <pc:docMk/>
            <pc:sldMk cId="2456878928" sldId="354"/>
            <ac:spMk id="3" creationId="{37C090AB-65AC-70EB-8F36-3B7C2E65FCF2}"/>
          </ac:spMkLst>
        </pc:spChg>
      </pc:sldChg>
      <pc:sldChg chg="modSp">
        <pc:chgData name="Tirsi Prebibaj" userId="" providerId="" clId="Web-{CCEC5FE1-3D0B-4172-949E-8245B71FFB0B}" dt="2024-03-25T16:52:12.040" v="2" actId="20577"/>
        <pc:sldMkLst>
          <pc:docMk/>
          <pc:sldMk cId="1853143229" sldId="372"/>
        </pc:sldMkLst>
        <pc:spChg chg="mod">
          <ac:chgData name="Tirsi Prebibaj" userId="" providerId="" clId="Web-{CCEC5FE1-3D0B-4172-949E-8245B71FFB0B}" dt="2024-03-25T16:52:12.040" v="2" actId="20577"/>
          <ac:spMkLst>
            <pc:docMk/>
            <pc:sldMk cId="1853143229" sldId="372"/>
            <ac:spMk id="2" creationId="{754A644B-0E71-3B25-655F-B10CEFF0489F}"/>
          </ac:spMkLst>
        </pc:spChg>
      </pc:sldChg>
      <pc:sldChg chg="modSp">
        <pc:chgData name="Tirsi Prebibaj" userId="" providerId="" clId="Web-{CCEC5FE1-3D0B-4172-949E-8245B71FFB0B}" dt="2024-03-25T16:52:50.213" v="22" actId="20577"/>
        <pc:sldMkLst>
          <pc:docMk/>
          <pc:sldMk cId="1784057354" sldId="384"/>
        </pc:sldMkLst>
        <pc:spChg chg="mod">
          <ac:chgData name="Tirsi Prebibaj" userId="" providerId="" clId="Web-{CCEC5FE1-3D0B-4172-949E-8245B71FFB0B}" dt="2024-03-25T16:52:50.213" v="22" actId="20577"/>
          <ac:spMkLst>
            <pc:docMk/>
            <pc:sldMk cId="1784057354" sldId="384"/>
            <ac:spMk id="8" creationId="{688665E1-7C70-2514-637A-8886871AA0F5}"/>
          </ac:spMkLst>
        </pc:spChg>
      </pc:sldChg>
      <pc:sldChg chg="modSp">
        <pc:chgData name="Tirsi Prebibaj" userId="" providerId="" clId="Web-{CCEC5FE1-3D0B-4172-949E-8245B71FFB0B}" dt="2024-03-25T16:52:33.962" v="17" actId="20577"/>
        <pc:sldMkLst>
          <pc:docMk/>
          <pc:sldMk cId="3884587515" sldId="405"/>
        </pc:sldMkLst>
        <pc:spChg chg="mod">
          <ac:chgData name="Tirsi Prebibaj" userId="" providerId="" clId="Web-{CCEC5FE1-3D0B-4172-949E-8245B71FFB0B}" dt="2024-03-25T16:52:27.587" v="11" actId="20577"/>
          <ac:spMkLst>
            <pc:docMk/>
            <pc:sldMk cId="3884587515" sldId="405"/>
            <ac:spMk id="2" creationId="{754A644B-0E71-3B25-655F-B10CEFF0489F}"/>
          </ac:spMkLst>
        </pc:spChg>
        <pc:spChg chg="mod">
          <ac:chgData name="Tirsi Prebibaj" userId="" providerId="" clId="Web-{CCEC5FE1-3D0B-4172-949E-8245B71FFB0B}" dt="2024-03-25T16:52:33.962" v="17" actId="20577"/>
          <ac:spMkLst>
            <pc:docMk/>
            <pc:sldMk cId="3884587515" sldId="405"/>
            <ac:spMk id="9" creationId="{23432A03-70D5-482D-1D35-FC109F0C6522}"/>
          </ac:spMkLst>
        </pc:spChg>
      </pc:sldChg>
    </pc:docChg>
  </pc:docChgLst>
  <pc:docChgLst>
    <pc:chgData name="Tirsi Prebibaj" userId="+GYLHarxZ+dPTLHn7NL7dVppsqJUwCwiKXJTVYlMKO0=" providerId="None" clId="Web-{987157AD-33C7-46B0-81B2-2D61D0B2A1AB}"/>
    <pc:docChg chg="modSld">
      <pc:chgData name="Tirsi Prebibaj" userId="+GYLHarxZ+dPTLHn7NL7dVppsqJUwCwiKXJTVYlMKO0=" providerId="None" clId="Web-{987157AD-33C7-46B0-81B2-2D61D0B2A1AB}" dt="2024-08-21T09:40:53.949" v="4" actId="20577"/>
      <pc:docMkLst>
        <pc:docMk/>
      </pc:docMkLst>
      <pc:sldChg chg="modSp">
        <pc:chgData name="Tirsi Prebibaj" userId="+GYLHarxZ+dPTLHn7NL7dVppsqJUwCwiKXJTVYlMKO0=" providerId="None" clId="Web-{987157AD-33C7-46B0-81B2-2D61D0B2A1AB}" dt="2024-08-21T09:40:53.949" v="4" actId="20577"/>
        <pc:sldMkLst>
          <pc:docMk/>
          <pc:sldMk cId="760881316" sldId="421"/>
        </pc:sldMkLst>
        <pc:spChg chg="mod">
          <ac:chgData name="Tirsi Prebibaj" userId="+GYLHarxZ+dPTLHn7NL7dVppsqJUwCwiKXJTVYlMKO0=" providerId="None" clId="Web-{987157AD-33C7-46B0-81B2-2D61D0B2A1AB}" dt="2024-08-21T09:40:53.949" v="4" actId="20577"/>
          <ac:spMkLst>
            <pc:docMk/>
            <pc:sldMk cId="760881316" sldId="421"/>
            <ac:spMk id="12" creationId="{DB8A9E4A-A489-7C3D-1B1C-34FE947AA83A}"/>
          </ac:spMkLst>
        </pc:spChg>
      </pc:sldChg>
    </pc:docChg>
  </pc:docChgLst>
  <pc:docChgLst>
    <pc:chgData name="Tirsi Prebibaj" clId="Web-{3D7054F8-CD73-447E-8B99-9C0B9CB6ADF1}"/>
    <pc:docChg chg="modSld">
      <pc:chgData name="Tirsi Prebibaj" userId="" providerId="" clId="Web-{3D7054F8-CD73-447E-8B99-9C0B9CB6ADF1}" dt="2024-03-26T21:26:47.517" v="31" actId="1076"/>
      <pc:docMkLst>
        <pc:docMk/>
      </pc:docMkLst>
      <pc:sldChg chg="modNotes">
        <pc:chgData name="Tirsi Prebibaj" userId="" providerId="" clId="Web-{3D7054F8-CD73-447E-8B99-9C0B9CB6ADF1}" dt="2024-03-26T21:16:59.388" v="14"/>
        <pc:sldMkLst>
          <pc:docMk/>
          <pc:sldMk cId="2804093168" sldId="371"/>
        </pc:sldMkLst>
      </pc:sldChg>
      <pc:sldChg chg="modNotes">
        <pc:chgData name="Tirsi Prebibaj" userId="" providerId="" clId="Web-{3D7054F8-CD73-447E-8B99-9C0B9CB6ADF1}" dt="2024-03-26T21:16:41.013" v="3"/>
        <pc:sldMkLst>
          <pc:docMk/>
          <pc:sldMk cId="3319552554" sldId="375"/>
        </pc:sldMkLst>
      </pc:sldChg>
      <pc:sldChg chg="modSp">
        <pc:chgData name="Tirsi Prebibaj" userId="" providerId="" clId="Web-{3D7054F8-CD73-447E-8B99-9C0B9CB6ADF1}" dt="2024-03-26T21:26:47.517" v="31" actId="1076"/>
        <pc:sldMkLst>
          <pc:docMk/>
          <pc:sldMk cId="421842917" sldId="390"/>
        </pc:sldMkLst>
        <pc:spChg chg="mod">
          <ac:chgData name="Tirsi Prebibaj" userId="" providerId="" clId="Web-{3D7054F8-CD73-447E-8B99-9C0B9CB6ADF1}" dt="2024-03-26T21:26:47.408" v="30" actId="1076"/>
          <ac:spMkLst>
            <pc:docMk/>
            <pc:sldMk cId="421842917" sldId="390"/>
            <ac:spMk id="8" creationId="{8728874B-5CD8-4995-B358-9AEBFF266D4B}"/>
          </ac:spMkLst>
        </pc:spChg>
        <pc:spChg chg="mod">
          <ac:chgData name="Tirsi Prebibaj" userId="" providerId="" clId="Web-{3D7054F8-CD73-447E-8B99-9C0B9CB6ADF1}" dt="2024-03-26T21:26:47.346" v="22" actId="1076"/>
          <ac:spMkLst>
            <pc:docMk/>
            <pc:sldMk cId="421842917" sldId="390"/>
            <ac:spMk id="15" creationId="{C66F87C1-2AA9-A204-CFC9-4C847A737181}"/>
          </ac:spMkLst>
        </pc:spChg>
        <pc:spChg chg="mod">
          <ac:chgData name="Tirsi Prebibaj" userId="" providerId="" clId="Web-{3D7054F8-CD73-447E-8B99-9C0B9CB6ADF1}" dt="2024-03-26T21:26:47.361" v="23" actId="1076"/>
          <ac:spMkLst>
            <pc:docMk/>
            <pc:sldMk cId="421842917" sldId="390"/>
            <ac:spMk id="16" creationId="{D37C3C46-CF88-82AC-06B1-45D7D62B0F6A}"/>
          </ac:spMkLst>
        </pc:spChg>
        <pc:spChg chg="mod">
          <ac:chgData name="Tirsi Prebibaj" userId="" providerId="" clId="Web-{3D7054F8-CD73-447E-8B99-9C0B9CB6ADF1}" dt="2024-03-26T21:26:47.361" v="24" actId="1076"/>
          <ac:spMkLst>
            <pc:docMk/>
            <pc:sldMk cId="421842917" sldId="390"/>
            <ac:spMk id="17" creationId="{5EF40638-E522-803A-C23C-D366D9A50946}"/>
          </ac:spMkLst>
        </pc:spChg>
        <pc:spChg chg="mod">
          <ac:chgData name="Tirsi Prebibaj" userId="" providerId="" clId="Web-{3D7054F8-CD73-447E-8B99-9C0B9CB6ADF1}" dt="2024-03-26T21:26:47.377" v="25" actId="1076"/>
          <ac:spMkLst>
            <pc:docMk/>
            <pc:sldMk cId="421842917" sldId="390"/>
            <ac:spMk id="18" creationId="{E2BB12E7-9E1E-B1E5-D64E-6318974D473D}"/>
          </ac:spMkLst>
        </pc:spChg>
        <pc:spChg chg="mod">
          <ac:chgData name="Tirsi Prebibaj" userId="" providerId="" clId="Web-{3D7054F8-CD73-447E-8B99-9C0B9CB6ADF1}" dt="2024-03-26T21:26:47.377" v="26" actId="1076"/>
          <ac:spMkLst>
            <pc:docMk/>
            <pc:sldMk cId="421842917" sldId="390"/>
            <ac:spMk id="19" creationId="{82CE68E2-5AD9-3EAC-9B98-E27DF034C31C}"/>
          </ac:spMkLst>
        </pc:spChg>
        <pc:spChg chg="mod">
          <ac:chgData name="Tirsi Prebibaj" userId="" providerId="" clId="Web-{3D7054F8-CD73-447E-8B99-9C0B9CB6ADF1}" dt="2024-03-26T21:26:47.392" v="27" actId="1076"/>
          <ac:spMkLst>
            <pc:docMk/>
            <pc:sldMk cId="421842917" sldId="390"/>
            <ac:spMk id="20" creationId="{E94F25B5-8896-DCF2-5D8D-6C0863BDD8A2}"/>
          </ac:spMkLst>
        </pc:spChg>
        <pc:spChg chg="mod">
          <ac:chgData name="Tirsi Prebibaj" userId="" providerId="" clId="Web-{3D7054F8-CD73-447E-8B99-9C0B9CB6ADF1}" dt="2024-03-26T21:26:47.392" v="28" actId="1076"/>
          <ac:spMkLst>
            <pc:docMk/>
            <pc:sldMk cId="421842917" sldId="390"/>
            <ac:spMk id="21" creationId="{C315FFCE-6406-2AEB-BCCB-CFD99F63516D}"/>
          </ac:spMkLst>
        </pc:spChg>
        <pc:grpChg chg="mod">
          <ac:chgData name="Tirsi Prebibaj" userId="" providerId="" clId="Web-{3D7054F8-CD73-447E-8B99-9C0B9CB6ADF1}" dt="2024-03-26T21:26:47.517" v="31" actId="1076"/>
          <ac:grpSpMkLst>
            <pc:docMk/>
            <pc:sldMk cId="421842917" sldId="390"/>
            <ac:grpSpMk id="9" creationId="{71B060B0-0F86-F198-80E9-398536B13CCA}"/>
          </ac:grpSpMkLst>
        </pc:grpChg>
        <pc:cxnChg chg="mod">
          <ac:chgData name="Tirsi Prebibaj" userId="" providerId="" clId="Web-{3D7054F8-CD73-447E-8B99-9C0B9CB6ADF1}" dt="2024-03-26T21:26:47.392" v="29" actId="1076"/>
          <ac:cxnSpMkLst>
            <pc:docMk/>
            <pc:sldMk cId="421842917" sldId="390"/>
            <ac:cxnSpMk id="6" creationId="{F4377BB4-A6DB-8BF1-F8A3-D0351E392ACF}"/>
          </ac:cxnSpMkLst>
        </pc:cxnChg>
        <pc:cxnChg chg="mod">
          <ac:chgData name="Tirsi Prebibaj" userId="" providerId="" clId="Web-{3D7054F8-CD73-447E-8B99-9C0B9CB6ADF1}" dt="2024-03-26T21:26:47.330" v="20" actId="1076"/>
          <ac:cxnSpMkLst>
            <pc:docMk/>
            <pc:sldMk cId="421842917" sldId="390"/>
            <ac:cxnSpMk id="13" creationId="{EC8510FD-E5E3-D785-0223-D846A1679DC5}"/>
          </ac:cxnSpMkLst>
        </pc:cxnChg>
        <pc:cxnChg chg="mod">
          <ac:chgData name="Tirsi Prebibaj" userId="" providerId="" clId="Web-{3D7054F8-CD73-447E-8B99-9C0B9CB6ADF1}" dt="2024-03-26T21:26:47.346" v="21" actId="1076"/>
          <ac:cxnSpMkLst>
            <pc:docMk/>
            <pc:sldMk cId="421842917" sldId="390"/>
            <ac:cxnSpMk id="14" creationId="{4E1A0214-5DA1-B1C4-6B56-724A9F1C2293}"/>
          </ac:cxnSpMkLst>
        </pc:cxnChg>
      </pc:sldChg>
    </pc:docChg>
  </pc:docChgLst>
  <pc:docChgLst>
    <pc:chgData name="Tirsi Prebibaj" clId="Web-{36F1CF49-821C-4790-A391-E9573C123B71}"/>
    <pc:docChg chg="modSld">
      <pc:chgData name="Tirsi Prebibaj" userId="" providerId="" clId="Web-{36F1CF49-821C-4790-A391-E9573C123B71}" dt="2024-03-26T21:42:03.291" v="82" actId="20577"/>
      <pc:docMkLst>
        <pc:docMk/>
      </pc:docMkLst>
      <pc:sldChg chg="addSp delSp modSp">
        <pc:chgData name="Tirsi Prebibaj" userId="" providerId="" clId="Web-{36F1CF49-821C-4790-A391-E9573C123B71}" dt="2024-03-26T21:42:03.291" v="82" actId="20577"/>
        <pc:sldMkLst>
          <pc:docMk/>
          <pc:sldMk cId="4199460777" sldId="383"/>
        </pc:sldMkLst>
        <pc:spChg chg="mod">
          <ac:chgData name="Tirsi Prebibaj" userId="" providerId="" clId="Web-{36F1CF49-821C-4790-A391-E9573C123B71}" dt="2024-03-26T21:40:11.615" v="1" actId="1076"/>
          <ac:spMkLst>
            <pc:docMk/>
            <pc:sldMk cId="4199460777" sldId="383"/>
            <ac:spMk id="3" creationId="{B453A0E8-1D98-BF6A-CF4D-F1AF346003A5}"/>
          </ac:spMkLst>
        </pc:spChg>
        <pc:spChg chg="add del mod">
          <ac:chgData name="Tirsi Prebibaj" userId="" providerId="" clId="Web-{36F1CF49-821C-4790-A391-E9573C123B71}" dt="2024-03-26T21:41:49.619" v="80"/>
          <ac:spMkLst>
            <pc:docMk/>
            <pc:sldMk cId="4199460777" sldId="383"/>
            <ac:spMk id="10" creationId="{4334B3F2-5A73-DE10-042A-77428AE30577}"/>
          </ac:spMkLst>
        </pc:spChg>
        <pc:spChg chg="add mod">
          <ac:chgData name="Tirsi Prebibaj" userId="" providerId="" clId="Web-{36F1CF49-821C-4790-A391-E9573C123B71}" dt="2024-03-26T21:42:03.291" v="82" actId="20577"/>
          <ac:spMkLst>
            <pc:docMk/>
            <pc:sldMk cId="4199460777" sldId="383"/>
            <ac:spMk id="11" creationId="{DB65837A-EB64-164C-B3BE-05B7FF1CB859}"/>
          </ac:spMkLst>
        </pc:spChg>
        <pc:spChg chg="mod">
          <ac:chgData name="Tirsi Prebibaj" userId="" providerId="" clId="Web-{36F1CF49-821C-4790-A391-E9573C123B71}" dt="2024-03-26T21:40:19.100" v="3" actId="1076"/>
          <ac:spMkLst>
            <pc:docMk/>
            <pc:sldMk cId="4199460777" sldId="383"/>
            <ac:spMk id="12" creationId="{6BB8C50C-F41B-81EA-7101-4F7BDB29217D}"/>
          </ac:spMkLst>
        </pc:spChg>
        <pc:grpChg chg="mod">
          <ac:chgData name="Tirsi Prebibaj" userId="" providerId="" clId="Web-{36F1CF49-821C-4790-A391-E9573C123B71}" dt="2024-03-26T21:40:14.490" v="2" actId="1076"/>
          <ac:grpSpMkLst>
            <pc:docMk/>
            <pc:sldMk cId="4199460777" sldId="383"/>
            <ac:grpSpMk id="4" creationId="{7BB2485D-D55F-2A15-36D0-B3E64BEA8B78}"/>
          </ac:grpSpMkLst>
        </pc:grpChg>
      </pc:sldChg>
    </pc:docChg>
  </pc:docChgLst>
  <pc:docChgLst>
    <pc:chgData name="Tirsi Prebibaj" clId="Web-{37FB1E31-E824-45CC-A363-AB1E6293BCCC}"/>
    <pc:docChg chg="modSld">
      <pc:chgData name="Tirsi Prebibaj" userId="" providerId="" clId="Web-{37FB1E31-E824-45CC-A363-AB1E6293BCCC}" dt="2024-03-25T16:25:19.647" v="8"/>
      <pc:docMkLst>
        <pc:docMk/>
      </pc:docMkLst>
      <pc:sldChg chg="addSp delSp modSp addAnim delAnim modAnim">
        <pc:chgData name="Tirsi Prebibaj" userId="" providerId="" clId="Web-{37FB1E31-E824-45CC-A363-AB1E6293BCCC}" dt="2024-03-25T16:25:19.647" v="8"/>
        <pc:sldMkLst>
          <pc:docMk/>
          <pc:sldMk cId="538447202" sldId="393"/>
        </pc:sldMkLst>
        <pc:picChg chg="add mod">
          <ac:chgData name="Tirsi Prebibaj" userId="" providerId="" clId="Web-{37FB1E31-E824-45CC-A363-AB1E6293BCCC}" dt="2024-03-25T16:24:49.381" v="5" actId="1076"/>
          <ac:picMkLst>
            <pc:docMk/>
            <pc:sldMk cId="538447202" sldId="393"/>
            <ac:picMk id="4" creationId="{492AD032-F54C-738B-1BF4-795FCDC19DDF}"/>
          </ac:picMkLst>
        </pc:picChg>
        <pc:picChg chg="del">
          <ac:chgData name="Tirsi Prebibaj" userId="" providerId="" clId="Web-{37FB1E31-E824-45CC-A363-AB1E6293BCCC}" dt="2024-03-25T16:24:23.192" v="0"/>
          <ac:picMkLst>
            <pc:docMk/>
            <pc:sldMk cId="538447202" sldId="393"/>
            <ac:picMk id="12" creationId="{479AF20A-79E7-0339-D3C2-21E4DD28741C}"/>
          </ac:picMkLst>
        </pc:picChg>
      </pc:sldChg>
    </pc:docChg>
  </pc:docChgLst>
  <pc:docChgLst>
    <pc:chgData name="Tirsi Prebibaj" clId="Web-{9351F5E3-3B21-4633-AB1A-BE011FE88889}"/>
    <pc:docChg chg="modSld">
      <pc:chgData name="Tirsi Prebibaj" userId="" providerId="" clId="Web-{9351F5E3-3B21-4633-AB1A-BE011FE88889}" dt="2024-03-25T14:03:14.453" v="1" actId="14100"/>
      <pc:docMkLst>
        <pc:docMk/>
      </pc:docMkLst>
      <pc:sldChg chg="modSp">
        <pc:chgData name="Tirsi Prebibaj" userId="" providerId="" clId="Web-{9351F5E3-3B21-4633-AB1A-BE011FE88889}" dt="2024-03-25T14:03:14.453" v="1" actId="14100"/>
        <pc:sldMkLst>
          <pc:docMk/>
          <pc:sldMk cId="3319552554" sldId="375"/>
        </pc:sldMkLst>
        <pc:spChg chg="mod">
          <ac:chgData name="Tirsi Prebibaj" userId="" providerId="" clId="Web-{9351F5E3-3B21-4633-AB1A-BE011FE88889}" dt="2024-03-25T14:03:14.453" v="1" actId="14100"/>
          <ac:spMkLst>
            <pc:docMk/>
            <pc:sldMk cId="3319552554" sldId="375"/>
            <ac:spMk id="17" creationId="{BCBBABDE-1579-D570-EFC3-B236739116BF}"/>
          </ac:spMkLst>
        </pc:spChg>
      </pc:sldChg>
    </pc:docChg>
  </pc:docChgLst>
  <pc:docChgLst>
    <pc:chgData name="Tirsi Prebibaj" clId="Web-{027DA27F-F3A0-411B-9E4B-7FE3ACE9AECC}"/>
    <pc:docChg chg="modSld">
      <pc:chgData name="Tirsi Prebibaj" userId="" providerId="" clId="Web-{027DA27F-F3A0-411B-9E4B-7FE3ACE9AECC}" dt="2024-03-20T14:31:02.258" v="76"/>
      <pc:docMkLst>
        <pc:docMk/>
      </pc:docMkLst>
      <pc:sldChg chg="modNotes">
        <pc:chgData name="Tirsi Prebibaj" userId="" providerId="" clId="Web-{027DA27F-F3A0-411B-9E4B-7FE3ACE9AECC}" dt="2024-03-20T14:31:02.258" v="76"/>
        <pc:sldMkLst>
          <pc:docMk/>
          <pc:sldMk cId="2587703621" sldId="373"/>
        </pc:sldMkLst>
      </pc:sldChg>
    </pc:docChg>
  </pc:docChgLst>
  <pc:docChgLst>
    <pc:chgData name="Tirsi Prebibaj" clId="Web-{CC0D6CA0-42B9-4388-942F-0B36CE6BA1DB}"/>
    <pc:docChg chg="delSld modSld modSection">
      <pc:chgData name="Tirsi Prebibaj" userId="" providerId="" clId="Web-{CC0D6CA0-42B9-4388-942F-0B36CE6BA1DB}" dt="2024-03-25T13:53:25.594" v="35" actId="14100"/>
      <pc:docMkLst>
        <pc:docMk/>
      </pc:docMkLst>
      <pc:sldChg chg="del">
        <pc:chgData name="Tirsi Prebibaj" userId="" providerId="" clId="Web-{CC0D6CA0-42B9-4388-942F-0B36CE6BA1DB}" dt="2024-03-25T13:49:21.382" v="15"/>
        <pc:sldMkLst>
          <pc:docMk/>
          <pc:sldMk cId="416283928" sldId="326"/>
        </pc:sldMkLst>
      </pc:sldChg>
      <pc:sldChg chg="modSp">
        <pc:chgData name="Tirsi Prebibaj" userId="" providerId="" clId="Web-{CC0D6CA0-42B9-4388-942F-0B36CE6BA1DB}" dt="2024-03-25T13:53:25.594" v="35" actId="14100"/>
        <pc:sldMkLst>
          <pc:docMk/>
          <pc:sldMk cId="260791214" sldId="341"/>
        </pc:sldMkLst>
        <pc:spChg chg="mod">
          <ac:chgData name="Tirsi Prebibaj" userId="" providerId="" clId="Web-{CC0D6CA0-42B9-4388-942F-0B36CE6BA1DB}" dt="2024-03-25T13:53:25.594" v="35" actId="14100"/>
          <ac:spMkLst>
            <pc:docMk/>
            <pc:sldMk cId="260791214" sldId="341"/>
            <ac:spMk id="7" creationId="{21D57FAA-91C4-E564-1A29-10526A877500}"/>
          </ac:spMkLst>
        </pc:spChg>
      </pc:sldChg>
      <pc:sldChg chg="modSp">
        <pc:chgData name="Tirsi Prebibaj" userId="" providerId="" clId="Web-{CC0D6CA0-42B9-4388-942F-0B36CE6BA1DB}" dt="2024-03-25T13:48:45.115" v="12" actId="20577"/>
        <pc:sldMkLst>
          <pc:docMk/>
          <pc:sldMk cId="3375492407" sldId="370"/>
        </pc:sldMkLst>
        <pc:spChg chg="mod">
          <ac:chgData name="Tirsi Prebibaj" userId="" providerId="" clId="Web-{CC0D6CA0-42B9-4388-942F-0B36CE6BA1DB}" dt="2024-03-25T13:48:45.115" v="12" actId="20577"/>
          <ac:spMkLst>
            <pc:docMk/>
            <pc:sldMk cId="3375492407" sldId="370"/>
            <ac:spMk id="2" creationId="{10F98A94-B671-E78F-7F7E-B1DFF0ADEA9F}"/>
          </ac:spMkLst>
        </pc:spChg>
      </pc:sldChg>
      <pc:sldChg chg="modSp">
        <pc:chgData name="Tirsi Prebibaj" userId="" providerId="" clId="Web-{CC0D6CA0-42B9-4388-942F-0B36CE6BA1DB}" dt="2024-03-25T13:47:12.721" v="0" actId="1076"/>
        <pc:sldMkLst>
          <pc:docMk/>
          <pc:sldMk cId="2804093168" sldId="371"/>
        </pc:sldMkLst>
        <pc:spChg chg="mod">
          <ac:chgData name="Tirsi Prebibaj" userId="" providerId="" clId="Web-{CC0D6CA0-42B9-4388-942F-0B36CE6BA1DB}" dt="2024-03-25T13:47:12.721" v="0" actId="1076"/>
          <ac:spMkLst>
            <pc:docMk/>
            <pc:sldMk cId="2804093168" sldId="371"/>
            <ac:spMk id="6" creationId="{1C266E16-27F0-8FA8-1848-B9C0B818E052}"/>
          </ac:spMkLst>
        </pc:spChg>
      </pc:sldChg>
      <pc:sldChg chg="modSp">
        <pc:chgData name="Tirsi Prebibaj" userId="" providerId="" clId="Web-{CC0D6CA0-42B9-4388-942F-0B36CE6BA1DB}" dt="2024-03-25T13:48:38.552" v="8" actId="20577"/>
        <pc:sldMkLst>
          <pc:docMk/>
          <pc:sldMk cId="3319552554" sldId="375"/>
        </pc:sldMkLst>
        <pc:spChg chg="mod">
          <ac:chgData name="Tirsi Prebibaj" userId="" providerId="" clId="Web-{CC0D6CA0-42B9-4388-942F-0B36CE6BA1DB}" dt="2024-03-25T13:48:38.552" v="8" actId="20577"/>
          <ac:spMkLst>
            <pc:docMk/>
            <pc:sldMk cId="3319552554" sldId="375"/>
            <ac:spMk id="2" creationId="{10F98A94-B671-E78F-7F7E-B1DFF0ADEA9F}"/>
          </ac:spMkLst>
        </pc:spChg>
      </pc:sldChg>
      <pc:sldChg chg="modSp">
        <pc:chgData name="Tirsi Prebibaj" userId="" providerId="" clId="Web-{CC0D6CA0-42B9-4388-942F-0B36CE6BA1DB}" dt="2024-03-25T13:48:34.193" v="5" actId="20577"/>
        <pc:sldMkLst>
          <pc:docMk/>
          <pc:sldMk cId="2267497006" sldId="382"/>
        </pc:sldMkLst>
        <pc:spChg chg="mod">
          <ac:chgData name="Tirsi Prebibaj" userId="" providerId="" clId="Web-{CC0D6CA0-42B9-4388-942F-0B36CE6BA1DB}" dt="2024-03-25T13:48:34.193" v="5" actId="20577"/>
          <ac:spMkLst>
            <pc:docMk/>
            <pc:sldMk cId="2267497006" sldId="382"/>
            <ac:spMk id="2" creationId="{B063E45E-6CAD-4A88-0662-596454D3B6AE}"/>
          </ac:spMkLst>
        </pc:spChg>
      </pc:sldChg>
      <pc:sldChg chg="modSp">
        <pc:chgData name="Tirsi Prebibaj" userId="" providerId="" clId="Web-{CC0D6CA0-42B9-4388-942F-0B36CE6BA1DB}" dt="2024-03-25T13:48:48.600" v="14" actId="20577"/>
        <pc:sldMkLst>
          <pc:docMk/>
          <pc:sldMk cId="4199460777" sldId="383"/>
        </pc:sldMkLst>
        <pc:spChg chg="mod">
          <ac:chgData name="Tirsi Prebibaj" userId="" providerId="" clId="Web-{CC0D6CA0-42B9-4388-942F-0B36CE6BA1DB}" dt="2024-03-25T13:48:48.600" v="14" actId="20577"/>
          <ac:spMkLst>
            <pc:docMk/>
            <pc:sldMk cId="4199460777" sldId="383"/>
            <ac:spMk id="2" creationId="{15410C5A-137D-C18F-ED60-010A864C5F0E}"/>
          </ac:spMkLst>
        </pc:spChg>
        <pc:spChg chg="mod">
          <ac:chgData name="Tirsi Prebibaj" userId="" providerId="" clId="Web-{CC0D6CA0-42B9-4388-942F-0B36CE6BA1DB}" dt="2024-03-25T13:47:22.487" v="1" actId="1076"/>
          <ac:spMkLst>
            <pc:docMk/>
            <pc:sldMk cId="4199460777" sldId="383"/>
            <ac:spMk id="12" creationId="{6BB8C50C-F41B-81EA-7101-4F7BDB29217D}"/>
          </ac:spMkLst>
        </pc:spChg>
      </pc:sldChg>
    </pc:docChg>
  </pc:docChgLst>
  <pc:docChgLst>
    <pc:chgData name="Tirsi Prebibaj" clId="Web-{4C612F72-29EB-4242-8019-E1F45CA2ECB1}"/>
    <pc:docChg chg="modSld">
      <pc:chgData name="Tirsi Prebibaj" userId="" providerId="" clId="Web-{4C612F72-29EB-4242-8019-E1F45CA2ECB1}" dt="2024-03-25T09:52:54.188" v="150"/>
      <pc:docMkLst>
        <pc:docMk/>
      </pc:docMkLst>
      <pc:sldChg chg="modNotes">
        <pc:chgData name="Tirsi Prebibaj" userId="" providerId="" clId="Web-{4C612F72-29EB-4242-8019-E1F45CA2ECB1}" dt="2024-03-25T09:52:54.188" v="150"/>
        <pc:sldMkLst>
          <pc:docMk/>
          <pc:sldMk cId="3375492407" sldId="370"/>
        </pc:sldMkLst>
      </pc:sldChg>
      <pc:sldChg chg="modNotes">
        <pc:chgData name="Tirsi Prebibaj" userId="" providerId="" clId="Web-{4C612F72-29EB-4242-8019-E1F45CA2ECB1}" dt="2024-03-25T09:49:19.401" v="112"/>
        <pc:sldMkLst>
          <pc:docMk/>
          <pc:sldMk cId="1170239364" sldId="374"/>
        </pc:sldMkLst>
      </pc:sldChg>
      <pc:sldChg chg="modNotes">
        <pc:chgData name="Tirsi Prebibaj" userId="" providerId="" clId="Web-{4C612F72-29EB-4242-8019-E1F45CA2ECB1}" dt="2024-03-25T09:48:28.727" v="69"/>
        <pc:sldMkLst>
          <pc:docMk/>
          <pc:sldMk cId="2125874709" sldId="380"/>
        </pc:sldMkLst>
      </pc:sldChg>
      <pc:sldChg chg="modNotes">
        <pc:chgData name="Tirsi Prebibaj" userId="" providerId="" clId="Web-{4C612F72-29EB-4242-8019-E1F45CA2ECB1}" dt="2024-03-25T09:50:53.622" v="143"/>
        <pc:sldMkLst>
          <pc:docMk/>
          <pc:sldMk cId="2267497006" sldId="382"/>
        </pc:sldMkLst>
      </pc:sldChg>
      <pc:sldChg chg="modNotes">
        <pc:chgData name="Tirsi Prebibaj" userId="" providerId="" clId="Web-{4C612F72-29EB-4242-8019-E1F45CA2ECB1}" dt="2024-03-25T09:41:40.669" v="12"/>
        <pc:sldMkLst>
          <pc:docMk/>
          <pc:sldMk cId="4199460777" sldId="383"/>
        </pc:sldMkLst>
      </pc:sldChg>
      <pc:sldChg chg="modNotes">
        <pc:chgData name="Tirsi Prebibaj" userId="" providerId="" clId="Web-{4C612F72-29EB-4242-8019-E1F45CA2ECB1}" dt="2024-03-25T09:47:25.382" v="47"/>
        <pc:sldMkLst>
          <pc:docMk/>
          <pc:sldMk cId="538447202" sldId="393"/>
        </pc:sldMkLst>
      </pc:sldChg>
    </pc:docChg>
  </pc:docChgLst>
  <pc:docChgLst>
    <pc:chgData name="Tirsi Prebibaj" clId="Web-{6A8C3FB9-6D8A-466D-B24E-5B2FB23A731E}"/>
    <pc:docChg chg="modSld">
      <pc:chgData name="Tirsi Prebibaj" userId="" providerId="" clId="Web-{6A8C3FB9-6D8A-466D-B24E-5B2FB23A731E}" dt="2024-03-25T14:00:22.542" v="0"/>
      <pc:docMkLst>
        <pc:docMk/>
      </pc:docMkLst>
      <pc:sldChg chg="modAnim">
        <pc:chgData name="Tirsi Prebibaj" userId="" providerId="" clId="Web-{6A8C3FB9-6D8A-466D-B24E-5B2FB23A731E}" dt="2024-03-25T14:00:22.542" v="0"/>
        <pc:sldMkLst>
          <pc:docMk/>
          <pc:sldMk cId="2125874709" sldId="380"/>
        </pc:sldMkLst>
      </pc:sldChg>
    </pc:docChg>
  </pc:docChgLst>
  <pc:docChgLst>
    <pc:chgData name="Tirsi Prebibaj" clId="Web-{8EBAAA4A-2E50-490A-B2D4-D2907DFEF4E6}"/>
    <pc:docChg chg="addSld modSld modSection">
      <pc:chgData name="Tirsi Prebibaj" userId="" providerId="" clId="Web-{8EBAAA4A-2E50-490A-B2D4-D2907DFEF4E6}" dt="2023-11-20T08:05:01.547" v="194" actId="1076"/>
      <pc:docMkLst>
        <pc:docMk/>
      </pc:docMkLst>
      <pc:sldChg chg="addSp delSp modSp add replId delAnim">
        <pc:chgData name="Tirsi Prebibaj" userId="" providerId="" clId="Web-{8EBAAA4A-2E50-490A-B2D4-D2907DFEF4E6}" dt="2023-11-20T07:57:46.672" v="59" actId="1076"/>
        <pc:sldMkLst>
          <pc:docMk/>
          <pc:sldMk cId="3628014362" sldId="325"/>
        </pc:sldMkLst>
        <pc:spChg chg="mod">
          <ac:chgData name="Tirsi Prebibaj" userId="" providerId="" clId="Web-{8EBAAA4A-2E50-490A-B2D4-D2907DFEF4E6}" dt="2023-11-20T07:54:34.790" v="29" actId="20577"/>
          <ac:spMkLst>
            <pc:docMk/>
            <pc:sldMk cId="3628014362" sldId="325"/>
            <ac:spMk id="2" creationId="{9D6BE298-9D10-8777-E4CC-A0F2A5863D0B}"/>
          </ac:spMkLst>
        </pc:spChg>
        <pc:spChg chg="del">
          <ac:chgData name="Tirsi Prebibaj" userId="" providerId="" clId="Web-{8EBAAA4A-2E50-490A-B2D4-D2907DFEF4E6}" dt="2023-11-20T07:54:25.571" v="19"/>
          <ac:spMkLst>
            <pc:docMk/>
            <pc:sldMk cId="3628014362" sldId="325"/>
            <ac:spMk id="6" creationId="{14E66D50-731A-D448-B997-A22784850684}"/>
          </ac:spMkLst>
        </pc:spChg>
        <pc:spChg chg="del mod">
          <ac:chgData name="Tirsi Prebibaj" userId="" providerId="" clId="Web-{8EBAAA4A-2E50-490A-B2D4-D2907DFEF4E6}" dt="2023-11-20T07:57:22.827" v="54"/>
          <ac:spMkLst>
            <pc:docMk/>
            <pc:sldMk cId="3628014362" sldId="325"/>
            <ac:spMk id="8" creationId="{5A796F96-0BCC-25C8-535B-5E1F35601B03}"/>
          </ac:spMkLst>
        </pc:spChg>
        <pc:spChg chg="del">
          <ac:chgData name="Tirsi Prebibaj" userId="" providerId="" clId="Web-{8EBAAA4A-2E50-490A-B2D4-D2907DFEF4E6}" dt="2023-11-20T07:54:18.227" v="4"/>
          <ac:spMkLst>
            <pc:docMk/>
            <pc:sldMk cId="3628014362" sldId="325"/>
            <ac:spMk id="35" creationId="{4C2E098F-6A24-5DF8-EC35-F86358A3D446}"/>
          </ac:spMkLst>
        </pc:spChg>
        <pc:spChg chg="del">
          <ac:chgData name="Tirsi Prebibaj" userId="" providerId="" clId="Web-{8EBAAA4A-2E50-490A-B2D4-D2907DFEF4E6}" dt="2023-11-20T07:54:20.868" v="13"/>
          <ac:spMkLst>
            <pc:docMk/>
            <pc:sldMk cId="3628014362" sldId="325"/>
            <ac:spMk id="36" creationId="{34DB538A-E84E-8CD1-32A7-4D97F3F370FD}"/>
          </ac:spMkLst>
        </pc:spChg>
        <pc:spChg chg="del">
          <ac:chgData name="Tirsi Prebibaj" userId="" providerId="" clId="Web-{8EBAAA4A-2E50-490A-B2D4-D2907DFEF4E6}" dt="2023-11-20T07:54:18.227" v="3"/>
          <ac:spMkLst>
            <pc:docMk/>
            <pc:sldMk cId="3628014362" sldId="325"/>
            <ac:spMk id="41" creationId="{DCCB79E4-DAFE-DDD5-EDFD-3315F81C3153}"/>
          </ac:spMkLst>
        </pc:spChg>
        <pc:spChg chg="del">
          <ac:chgData name="Tirsi Prebibaj" userId="" providerId="" clId="Web-{8EBAAA4A-2E50-490A-B2D4-D2907DFEF4E6}" dt="2023-11-20T07:54:18.227" v="2"/>
          <ac:spMkLst>
            <pc:docMk/>
            <pc:sldMk cId="3628014362" sldId="325"/>
            <ac:spMk id="45" creationId="{7DC1C9D8-EC2F-AA6A-A7F4-843D5F909498}"/>
          </ac:spMkLst>
        </pc:spChg>
        <pc:spChg chg="del">
          <ac:chgData name="Tirsi Prebibaj" userId="" providerId="" clId="Web-{8EBAAA4A-2E50-490A-B2D4-D2907DFEF4E6}" dt="2023-11-20T07:54:20.868" v="10"/>
          <ac:spMkLst>
            <pc:docMk/>
            <pc:sldMk cId="3628014362" sldId="325"/>
            <ac:spMk id="49" creationId="{3776BF98-16E7-1BDB-7A04-59217C72E48B}"/>
          </ac:spMkLst>
        </pc:spChg>
        <pc:spChg chg="del">
          <ac:chgData name="Tirsi Prebibaj" userId="" providerId="" clId="Web-{8EBAAA4A-2E50-490A-B2D4-D2907DFEF4E6}" dt="2023-11-20T07:54:20.868" v="9"/>
          <ac:spMkLst>
            <pc:docMk/>
            <pc:sldMk cId="3628014362" sldId="325"/>
            <ac:spMk id="50" creationId="{A3CA02A3-248C-2E85-18F1-A41527CA2793}"/>
          </ac:spMkLst>
        </pc:spChg>
        <pc:spChg chg="del">
          <ac:chgData name="Tirsi Prebibaj" userId="" providerId="" clId="Web-{8EBAAA4A-2E50-490A-B2D4-D2907DFEF4E6}" dt="2023-11-20T07:54:18.227" v="1"/>
          <ac:spMkLst>
            <pc:docMk/>
            <pc:sldMk cId="3628014362" sldId="325"/>
            <ac:spMk id="53" creationId="{D6E832D1-715E-F729-3786-8A1CB13456A2}"/>
          </ac:spMkLst>
        </pc:spChg>
        <pc:spChg chg="del">
          <ac:chgData name="Tirsi Prebibaj" userId="" providerId="" clId="Web-{8EBAAA4A-2E50-490A-B2D4-D2907DFEF4E6}" dt="2023-11-20T07:54:23.384" v="15"/>
          <ac:spMkLst>
            <pc:docMk/>
            <pc:sldMk cId="3628014362" sldId="325"/>
            <ac:spMk id="57" creationId="{4CFE3E5B-538F-67B5-DAB2-AEB0A06F45AA}"/>
          </ac:spMkLst>
        </pc:spChg>
        <pc:picChg chg="add mod">
          <ac:chgData name="Tirsi Prebibaj" userId="" providerId="" clId="Web-{8EBAAA4A-2E50-490A-B2D4-D2907DFEF4E6}" dt="2023-11-20T07:55:45.793" v="37" actId="14100"/>
          <ac:picMkLst>
            <pc:docMk/>
            <pc:sldMk cId="3628014362" sldId="325"/>
            <ac:picMk id="3" creationId="{80C73141-FA60-CF3E-D0B8-727ABCF35BDA}"/>
          </ac:picMkLst>
        </pc:picChg>
        <pc:picChg chg="del">
          <ac:chgData name="Tirsi Prebibaj" userId="" providerId="" clId="Web-{8EBAAA4A-2E50-490A-B2D4-D2907DFEF4E6}" dt="2023-11-20T07:54:25.571" v="18"/>
          <ac:picMkLst>
            <pc:docMk/>
            <pc:sldMk cId="3628014362" sldId="325"/>
            <ac:picMk id="9" creationId="{9853F10A-A0CE-81C4-856E-7E873B58F6B1}"/>
          </ac:picMkLst>
        </pc:picChg>
        <pc:picChg chg="add mod">
          <ac:chgData name="Tirsi Prebibaj" userId="" providerId="" clId="Web-{8EBAAA4A-2E50-490A-B2D4-D2907DFEF4E6}" dt="2023-11-20T07:56:00.809" v="41" actId="1076"/>
          <ac:picMkLst>
            <pc:docMk/>
            <pc:sldMk cId="3628014362" sldId="325"/>
            <ac:picMk id="10" creationId="{1648ED61-1606-EFF2-644C-BEA12131734A}"/>
          </ac:picMkLst>
        </pc:picChg>
        <pc:picChg chg="add mod">
          <ac:chgData name="Tirsi Prebibaj" userId="" providerId="" clId="Web-{8EBAAA4A-2E50-490A-B2D4-D2907DFEF4E6}" dt="2023-11-20T07:56:35.841" v="46" actId="14100"/>
          <ac:picMkLst>
            <pc:docMk/>
            <pc:sldMk cId="3628014362" sldId="325"/>
            <ac:picMk id="11" creationId="{2D98C85F-64D5-BCCC-A890-B1007368BC79}"/>
          </ac:picMkLst>
        </pc:picChg>
        <pc:picChg chg="add mod">
          <ac:chgData name="Tirsi Prebibaj" userId="" providerId="" clId="Web-{8EBAAA4A-2E50-490A-B2D4-D2907DFEF4E6}" dt="2023-11-20T07:57:16.624" v="52" actId="1076"/>
          <ac:picMkLst>
            <pc:docMk/>
            <pc:sldMk cId="3628014362" sldId="325"/>
            <ac:picMk id="12" creationId="{C7E4A0A1-930C-4F04-4255-2B42A96BEFC8}"/>
          </ac:picMkLst>
        </pc:picChg>
        <pc:picChg chg="add mod">
          <ac:chgData name="Tirsi Prebibaj" userId="" providerId="" clId="Web-{8EBAAA4A-2E50-490A-B2D4-D2907DFEF4E6}" dt="2023-11-20T07:57:46.672" v="59" actId="1076"/>
          <ac:picMkLst>
            <pc:docMk/>
            <pc:sldMk cId="3628014362" sldId="325"/>
            <ac:picMk id="13" creationId="{314C6C95-ADEB-1B38-7DC1-FD73D393788D}"/>
          </ac:picMkLst>
        </pc:picChg>
        <pc:cxnChg chg="del">
          <ac:chgData name="Tirsi Prebibaj" userId="" providerId="" clId="Web-{8EBAAA4A-2E50-490A-B2D4-D2907DFEF4E6}" dt="2023-11-20T07:54:20.868" v="14"/>
          <ac:cxnSpMkLst>
            <pc:docMk/>
            <pc:sldMk cId="3628014362" sldId="325"/>
            <ac:cxnSpMk id="27" creationId="{BCFFE4FF-B92B-03EC-431E-76B1EF8F3AD0}"/>
          </ac:cxnSpMkLst>
        </pc:cxnChg>
        <pc:cxnChg chg="del">
          <ac:chgData name="Tirsi Prebibaj" userId="" providerId="" clId="Web-{8EBAAA4A-2E50-490A-B2D4-D2907DFEF4E6}" dt="2023-11-20T07:54:18.227" v="8"/>
          <ac:cxnSpMkLst>
            <pc:docMk/>
            <pc:sldMk cId="3628014362" sldId="325"/>
            <ac:cxnSpMk id="28" creationId="{2706DB59-4010-AA5D-993D-6596988C8590}"/>
          </ac:cxnSpMkLst>
        </pc:cxnChg>
        <pc:cxnChg chg="del">
          <ac:chgData name="Tirsi Prebibaj" userId="" providerId="" clId="Web-{8EBAAA4A-2E50-490A-B2D4-D2907DFEF4E6}" dt="2023-11-20T07:54:18.227" v="7"/>
          <ac:cxnSpMkLst>
            <pc:docMk/>
            <pc:sldMk cId="3628014362" sldId="325"/>
            <ac:cxnSpMk id="29" creationId="{A9122175-2464-EC24-6B75-24BC18486251}"/>
          </ac:cxnSpMkLst>
        </pc:cxnChg>
        <pc:cxnChg chg="del">
          <ac:chgData name="Tirsi Prebibaj" userId="" providerId="" clId="Web-{8EBAAA4A-2E50-490A-B2D4-D2907DFEF4E6}" dt="2023-11-20T07:54:18.227" v="6"/>
          <ac:cxnSpMkLst>
            <pc:docMk/>
            <pc:sldMk cId="3628014362" sldId="325"/>
            <ac:cxnSpMk id="30" creationId="{E55FD954-9627-E8B9-FEED-25FFA64693C3}"/>
          </ac:cxnSpMkLst>
        </pc:cxnChg>
        <pc:cxnChg chg="del">
          <ac:chgData name="Tirsi Prebibaj" userId="" providerId="" clId="Web-{8EBAAA4A-2E50-490A-B2D4-D2907DFEF4E6}" dt="2023-11-20T07:54:18.227" v="5"/>
          <ac:cxnSpMkLst>
            <pc:docMk/>
            <pc:sldMk cId="3628014362" sldId="325"/>
            <ac:cxnSpMk id="31" creationId="{2AE86165-F0E2-7850-2E63-8AE01EB190D0}"/>
          </ac:cxnSpMkLst>
        </pc:cxnChg>
        <pc:cxnChg chg="del">
          <ac:chgData name="Tirsi Prebibaj" userId="" providerId="" clId="Web-{8EBAAA4A-2E50-490A-B2D4-D2907DFEF4E6}" dt="2023-11-20T07:54:20.868" v="12"/>
          <ac:cxnSpMkLst>
            <pc:docMk/>
            <pc:sldMk cId="3628014362" sldId="325"/>
            <ac:cxnSpMk id="42" creationId="{AA39BFB8-C1F4-A697-9527-07E216CDE4E0}"/>
          </ac:cxnSpMkLst>
        </pc:cxnChg>
        <pc:cxnChg chg="del">
          <ac:chgData name="Tirsi Prebibaj" userId="" providerId="" clId="Web-{8EBAAA4A-2E50-490A-B2D4-D2907DFEF4E6}" dt="2023-11-20T07:54:23.399" v="17"/>
          <ac:cxnSpMkLst>
            <pc:docMk/>
            <pc:sldMk cId="3628014362" sldId="325"/>
            <ac:cxnSpMk id="43" creationId="{41FA2F4B-5D26-0C9C-A9A2-89783CAAA0BC}"/>
          </ac:cxnSpMkLst>
        </pc:cxnChg>
        <pc:cxnChg chg="del">
          <ac:chgData name="Tirsi Prebibaj" userId="" providerId="" clId="Web-{8EBAAA4A-2E50-490A-B2D4-D2907DFEF4E6}" dt="2023-11-20T07:54:20.868" v="11"/>
          <ac:cxnSpMkLst>
            <pc:docMk/>
            <pc:sldMk cId="3628014362" sldId="325"/>
            <ac:cxnSpMk id="46" creationId="{BFE80211-A139-F5E7-6659-DD40ADBB9D19}"/>
          </ac:cxnSpMkLst>
        </pc:cxnChg>
        <pc:cxnChg chg="del">
          <ac:chgData name="Tirsi Prebibaj" userId="" providerId="" clId="Web-{8EBAAA4A-2E50-490A-B2D4-D2907DFEF4E6}" dt="2023-11-20T07:54:23.399" v="16"/>
          <ac:cxnSpMkLst>
            <pc:docMk/>
            <pc:sldMk cId="3628014362" sldId="325"/>
            <ac:cxnSpMk id="55" creationId="{620E66DD-ED29-DE4D-990B-B9B4E6D4EE2B}"/>
          </ac:cxnSpMkLst>
        </pc:cxnChg>
      </pc:sldChg>
      <pc:sldChg chg="modSp new">
        <pc:chgData name="Tirsi Prebibaj" userId="" providerId="" clId="Web-{8EBAAA4A-2E50-490A-B2D4-D2907DFEF4E6}" dt="2023-11-20T07:56:45.342" v="48" actId="20577"/>
        <pc:sldMkLst>
          <pc:docMk/>
          <pc:sldMk cId="416283928" sldId="326"/>
        </pc:sldMkLst>
        <pc:spChg chg="mod">
          <ac:chgData name="Tirsi Prebibaj" userId="" providerId="" clId="Web-{8EBAAA4A-2E50-490A-B2D4-D2907DFEF4E6}" dt="2023-11-20T07:56:45.342" v="48" actId="20577"/>
          <ac:spMkLst>
            <pc:docMk/>
            <pc:sldMk cId="416283928" sldId="326"/>
            <ac:spMk id="3" creationId="{9B4EA87C-0E3F-B5F0-FD79-D2E343640951}"/>
          </ac:spMkLst>
        </pc:spChg>
      </pc:sldChg>
      <pc:sldChg chg="addSp delSp modSp new addAnim delAnim">
        <pc:chgData name="Tirsi Prebibaj" userId="" providerId="" clId="Web-{8EBAAA4A-2E50-490A-B2D4-D2907DFEF4E6}" dt="2023-11-20T08:05:01.547" v="194" actId="1076"/>
        <pc:sldMkLst>
          <pc:docMk/>
          <pc:sldMk cId="1100675199" sldId="327"/>
        </pc:sldMkLst>
        <pc:spChg chg="mod">
          <ac:chgData name="Tirsi Prebibaj" userId="" providerId="" clId="Web-{8EBAAA4A-2E50-490A-B2D4-D2907DFEF4E6}" dt="2023-11-20T07:58:01.766" v="64" actId="20577"/>
          <ac:spMkLst>
            <pc:docMk/>
            <pc:sldMk cId="1100675199" sldId="327"/>
            <ac:spMk id="2" creationId="{2D075689-02E7-8AED-8A62-B7C3D91FAC31}"/>
          </ac:spMkLst>
        </pc:spChg>
        <pc:spChg chg="del">
          <ac:chgData name="Tirsi Prebibaj" userId="" providerId="" clId="Web-{8EBAAA4A-2E50-490A-B2D4-D2907DFEF4E6}" dt="2023-11-20T07:57:58.125" v="62"/>
          <ac:spMkLst>
            <pc:docMk/>
            <pc:sldMk cId="1100675199" sldId="327"/>
            <ac:spMk id="3" creationId="{D6AE3DDD-88FF-F747-0390-A8ECC229A8EB}"/>
          </ac:spMkLst>
        </pc:spChg>
        <pc:spChg chg="del">
          <ac:chgData name="Tirsi Prebibaj" userId="" providerId="" clId="Web-{8EBAAA4A-2E50-490A-B2D4-D2907DFEF4E6}" dt="2023-11-20T07:57:58.125" v="61"/>
          <ac:spMkLst>
            <pc:docMk/>
            <pc:sldMk cId="1100675199" sldId="327"/>
            <ac:spMk id="4" creationId="{4CFEC7E4-002A-3C93-5F05-0CF877923AB1}"/>
          </ac:spMkLst>
        </pc:spChg>
        <pc:spChg chg="add del mod">
          <ac:chgData name="Tirsi Prebibaj" userId="" providerId="" clId="Web-{8EBAAA4A-2E50-490A-B2D4-D2907DFEF4E6}" dt="2023-11-20T07:58:15.767" v="68"/>
          <ac:spMkLst>
            <pc:docMk/>
            <pc:sldMk cId="1100675199" sldId="327"/>
            <ac:spMk id="7" creationId="{A42B22F5-699C-749D-FE2E-1F10401F99F7}"/>
          </ac:spMkLst>
        </pc:spChg>
        <pc:spChg chg="add mod">
          <ac:chgData name="Tirsi Prebibaj" userId="" providerId="" clId="Web-{8EBAAA4A-2E50-490A-B2D4-D2907DFEF4E6}" dt="2023-11-20T08:05:01.547" v="194" actId="1076"/>
          <ac:spMkLst>
            <pc:docMk/>
            <pc:sldMk cId="1100675199" sldId="327"/>
            <ac:spMk id="9" creationId="{BA6B0112-253C-D4C1-1021-8C07F8D11EC8}"/>
          </ac:spMkLst>
        </pc:spChg>
        <pc:picChg chg="add mod">
          <ac:chgData name="Tirsi Prebibaj" userId="" providerId="" clId="Web-{8EBAAA4A-2E50-490A-B2D4-D2907DFEF4E6}" dt="2023-11-20T08:00:26.084" v="106" actId="1076"/>
          <ac:picMkLst>
            <pc:docMk/>
            <pc:sldMk cId="1100675199" sldId="327"/>
            <ac:picMk id="10" creationId="{4D40A9BE-0A38-543F-F26A-E0F0EF70993F}"/>
          </ac:picMkLst>
        </pc:picChg>
      </pc:sldChg>
    </pc:docChg>
  </pc:docChgLst>
  <pc:docChgLst>
    <pc:chgData name="Tirsi Prebibaj" clId="Web-{1A9019A3-3119-4848-A44F-495F648B87E0}"/>
    <pc:docChg chg="modSld">
      <pc:chgData name="Tirsi Prebibaj" userId="" providerId="" clId="Web-{1A9019A3-3119-4848-A44F-495F648B87E0}" dt="2024-03-15T16:40:20.392" v="524" actId="20577"/>
      <pc:docMkLst>
        <pc:docMk/>
      </pc:docMkLst>
      <pc:sldChg chg="addSp delSp modSp">
        <pc:chgData name="Tirsi Prebibaj" userId="" providerId="" clId="Web-{1A9019A3-3119-4848-A44F-495F648B87E0}" dt="2024-03-15T16:40:20.392" v="524" actId="20577"/>
        <pc:sldMkLst>
          <pc:docMk/>
          <pc:sldMk cId="4069672305" sldId="362"/>
        </pc:sldMkLst>
        <pc:spChg chg="mod">
          <ac:chgData name="Tirsi Prebibaj" userId="" providerId="" clId="Web-{1A9019A3-3119-4848-A44F-495F648B87E0}" dt="2024-03-15T16:40:20.392" v="524" actId="20577"/>
          <ac:spMkLst>
            <pc:docMk/>
            <pc:sldMk cId="4069672305" sldId="362"/>
            <ac:spMk id="3" creationId="{51E4999B-6F1A-0519-0176-AC211CBFA6F2}"/>
          </ac:spMkLst>
        </pc:spChg>
        <pc:inkChg chg="add">
          <ac:chgData name="Tirsi Prebibaj" userId="" providerId="" clId="Web-{1A9019A3-3119-4848-A44F-495F648B87E0}" dt="2024-03-15T16:34:06.100" v="251"/>
          <ac:inkMkLst>
            <pc:docMk/>
            <pc:sldMk cId="4069672305" sldId="362"/>
            <ac:inkMk id="4" creationId="{DE9BC7A7-3E9A-4B07-361E-7ACD46AC9715}"/>
          </ac:inkMkLst>
        </pc:inkChg>
        <pc:inkChg chg="add del">
          <ac:chgData name="Tirsi Prebibaj" userId="" providerId="" clId="Web-{1A9019A3-3119-4848-A44F-495F648B87E0}" dt="2024-03-15T16:34:18.601" v="257"/>
          <ac:inkMkLst>
            <pc:docMk/>
            <pc:sldMk cId="4069672305" sldId="362"/>
            <ac:inkMk id="5" creationId="{D84A60E8-79D0-9A16-6B99-3F530D8853BC}"/>
          </ac:inkMkLst>
        </pc:inkChg>
        <pc:inkChg chg="add del">
          <ac:chgData name="Tirsi Prebibaj" userId="" providerId="" clId="Web-{1A9019A3-3119-4848-A44F-495F648B87E0}" dt="2024-03-15T16:34:16.054" v="256"/>
          <ac:inkMkLst>
            <pc:docMk/>
            <pc:sldMk cId="4069672305" sldId="362"/>
            <ac:inkMk id="6" creationId="{3F5637B0-8F20-22BA-7BAA-948498408B5B}"/>
          </ac:inkMkLst>
        </pc:inkChg>
        <pc:inkChg chg="add del">
          <ac:chgData name="Tirsi Prebibaj" userId="" providerId="" clId="Web-{1A9019A3-3119-4848-A44F-495F648B87E0}" dt="2024-03-15T16:34:12.991" v="255"/>
          <ac:inkMkLst>
            <pc:docMk/>
            <pc:sldMk cId="4069672305" sldId="362"/>
            <ac:inkMk id="7" creationId="{3DD7B363-B845-F412-5C2A-C015FB8992AF}"/>
          </ac:inkMkLst>
        </pc:inkChg>
      </pc:sldChg>
    </pc:docChg>
  </pc:docChgLst>
  <pc:docChgLst>
    <pc:chgData name="Tirsi Prebibaj" clId="Web-{0E385977-7273-495F-A3A2-6293A6B7F61C}"/>
    <pc:docChg chg="modSld">
      <pc:chgData name="Tirsi Prebibaj" userId="" providerId="" clId="Web-{0E385977-7273-495F-A3A2-6293A6B7F61C}" dt="2024-03-25T13:25:32.590" v="92"/>
      <pc:docMkLst>
        <pc:docMk/>
      </pc:docMkLst>
      <pc:sldChg chg="addSp delSp modSp">
        <pc:chgData name="Tirsi Prebibaj" userId="" providerId="" clId="Web-{0E385977-7273-495F-A3A2-6293A6B7F61C}" dt="2024-03-25T13:22:19.523" v="49" actId="20577"/>
        <pc:sldMkLst>
          <pc:docMk/>
          <pc:sldMk cId="3621187992" sldId="376"/>
        </pc:sldMkLst>
        <pc:spChg chg="add del mod">
          <ac:chgData name="Tirsi Prebibaj" userId="" providerId="" clId="Web-{0E385977-7273-495F-A3A2-6293A6B7F61C}" dt="2024-03-25T13:22:19.523" v="49" actId="20577"/>
          <ac:spMkLst>
            <pc:docMk/>
            <pc:sldMk cId="3621187992" sldId="376"/>
            <ac:spMk id="2" creationId="{10F98A94-B671-E78F-7F7E-B1DFF0ADEA9F}"/>
          </ac:spMkLst>
        </pc:spChg>
        <pc:spChg chg="add del mod">
          <ac:chgData name="Tirsi Prebibaj" userId="" providerId="" clId="Web-{0E385977-7273-495F-A3A2-6293A6B7F61C}" dt="2024-03-25T13:06:33.774" v="6"/>
          <ac:spMkLst>
            <pc:docMk/>
            <pc:sldMk cId="3621187992" sldId="376"/>
            <ac:spMk id="7" creationId="{7D3B1C3A-64C6-B26F-4EE2-B9BC1874A686}"/>
          </ac:spMkLst>
        </pc:spChg>
      </pc:sldChg>
      <pc:sldChg chg="modSp">
        <pc:chgData name="Tirsi Prebibaj" userId="" providerId="" clId="Web-{0E385977-7273-495F-A3A2-6293A6B7F61C}" dt="2024-03-25T12:57:22.065" v="4" actId="1076"/>
        <pc:sldMkLst>
          <pc:docMk/>
          <pc:sldMk cId="2125874709" sldId="380"/>
        </pc:sldMkLst>
        <pc:spChg chg="mod">
          <ac:chgData name="Tirsi Prebibaj" userId="" providerId="" clId="Web-{0E385977-7273-495F-A3A2-6293A6B7F61C}" dt="2024-03-25T12:57:22.065" v="4" actId="1076"/>
          <ac:spMkLst>
            <pc:docMk/>
            <pc:sldMk cId="2125874709" sldId="380"/>
            <ac:spMk id="4" creationId="{61BE83B8-225B-ED94-0CCF-7350C665C0D2}"/>
          </ac:spMkLst>
        </pc:spChg>
      </pc:sldChg>
      <pc:sldChg chg="addSp modSp addAnim delAnim modAnim modNotes">
        <pc:chgData name="Tirsi Prebibaj" userId="" providerId="" clId="Web-{0E385977-7273-495F-A3A2-6293A6B7F61C}" dt="2024-03-25T13:25:32.590" v="92"/>
        <pc:sldMkLst>
          <pc:docMk/>
          <pc:sldMk cId="421842917" sldId="390"/>
        </pc:sldMkLst>
        <pc:spChg chg="add mod">
          <ac:chgData name="Tirsi Prebibaj" userId="" providerId="" clId="Web-{0E385977-7273-495F-A3A2-6293A6B7F61C}" dt="2024-03-25T13:24:34.323" v="87" actId="1076"/>
          <ac:spMkLst>
            <pc:docMk/>
            <pc:sldMk cId="421842917" sldId="390"/>
            <ac:spMk id="8" creationId="{8728874B-5CD8-4995-B358-9AEBFF266D4B}"/>
          </ac:spMkLst>
        </pc:spChg>
        <pc:spChg chg="mod">
          <ac:chgData name="Tirsi Prebibaj" userId="" providerId="" clId="Web-{0E385977-7273-495F-A3A2-6293A6B7F61C}" dt="2024-03-25T13:24:00.104" v="83" actId="20577"/>
          <ac:spMkLst>
            <pc:docMk/>
            <pc:sldMk cId="421842917" sldId="390"/>
            <ac:spMk id="22" creationId="{B3CE1177-692D-2E4C-21D9-3F5B67EF5960}"/>
          </ac:spMkLst>
        </pc:spChg>
        <pc:cxnChg chg="add mod">
          <ac:chgData name="Tirsi Prebibaj" userId="" providerId="" clId="Web-{0E385977-7273-495F-A3A2-6293A6B7F61C}" dt="2024-03-25T13:24:34.307" v="86" actId="1076"/>
          <ac:cxnSpMkLst>
            <pc:docMk/>
            <pc:sldMk cId="421842917" sldId="390"/>
            <ac:cxnSpMk id="6" creationId="{F4377BB4-A6DB-8BF1-F8A3-D0351E392ACF}"/>
          </ac:cxnSpMkLst>
        </pc:cxnChg>
      </pc:sldChg>
      <pc:sldChg chg="addSp delSp">
        <pc:chgData name="Tirsi Prebibaj" userId="" providerId="" clId="Web-{0E385977-7273-495F-A3A2-6293A6B7F61C}" dt="2024-03-25T12:57:04.158" v="2"/>
        <pc:sldMkLst>
          <pc:docMk/>
          <pc:sldMk cId="3884587515" sldId="405"/>
        </pc:sldMkLst>
        <pc:spChg chg="add del">
          <ac:chgData name="Tirsi Prebibaj" userId="" providerId="" clId="Web-{0E385977-7273-495F-A3A2-6293A6B7F61C}" dt="2024-03-25T12:57:04.158" v="2"/>
          <ac:spMkLst>
            <pc:docMk/>
            <pc:sldMk cId="3884587515" sldId="405"/>
            <ac:spMk id="9" creationId="{23432A03-70D5-482D-1D35-FC109F0C6522}"/>
          </ac:spMkLst>
        </pc:spChg>
      </pc:sldChg>
    </pc:docChg>
  </pc:docChgLst>
  <pc:docChgLst>
    <pc:chgData name="Tirsi Prebibaj" clId="Web-{CC32C358-509C-4036-8E5A-4630C3B5BEC7}"/>
    <pc:docChg chg="modSld">
      <pc:chgData name="Tirsi Prebibaj" userId="" providerId="" clId="Web-{CC32C358-509C-4036-8E5A-4630C3B5BEC7}" dt="2024-03-27T14:19:50.828" v="28" actId="1076"/>
      <pc:docMkLst>
        <pc:docMk/>
      </pc:docMkLst>
      <pc:sldChg chg="addSp modSp">
        <pc:chgData name="Tirsi Prebibaj" userId="" providerId="" clId="Web-{CC32C358-509C-4036-8E5A-4630C3B5BEC7}" dt="2024-03-27T14:19:50.828" v="28" actId="1076"/>
        <pc:sldMkLst>
          <pc:docMk/>
          <pc:sldMk cId="2125874709" sldId="380"/>
        </pc:sldMkLst>
        <pc:spChg chg="add mod">
          <ac:chgData name="Tirsi Prebibaj" userId="" providerId="" clId="Web-{CC32C358-509C-4036-8E5A-4630C3B5BEC7}" dt="2024-03-27T14:19:50.828" v="28" actId="1076"/>
          <ac:spMkLst>
            <pc:docMk/>
            <pc:sldMk cId="2125874709" sldId="380"/>
            <ac:spMk id="7" creationId="{DCEA4BC2-611E-7307-A93B-22FBBE78E994}"/>
          </ac:spMkLst>
        </pc:spChg>
        <pc:picChg chg="mod">
          <ac:chgData name="Tirsi Prebibaj" userId="" providerId="" clId="Web-{CC32C358-509C-4036-8E5A-4630C3B5BEC7}" dt="2024-03-27T14:18:02.374" v="1" actId="1076"/>
          <ac:picMkLst>
            <pc:docMk/>
            <pc:sldMk cId="2125874709" sldId="380"/>
            <ac:picMk id="3" creationId="{A9BA9139-E293-59C4-E115-24091707F9F2}"/>
          </ac:picMkLst>
        </pc:picChg>
      </pc:sldChg>
    </pc:docChg>
  </pc:docChgLst>
  <pc:docChgLst>
    <pc:chgData name="Tirsi Prebibaj" clId="Web-{D1A48CBB-23F7-45A4-A0B5-A9AA1DBBC7A7}"/>
    <pc:docChg chg="addSld modSld modSection">
      <pc:chgData name="Tirsi Prebibaj" userId="" providerId="" clId="Web-{D1A48CBB-23F7-45A4-A0B5-A9AA1DBBC7A7}" dt="2023-11-14T13:32:02.959" v="318" actId="20577"/>
      <pc:docMkLst>
        <pc:docMk/>
      </pc:docMkLst>
      <pc:sldChg chg="modSp add">
        <pc:chgData name="Tirsi Prebibaj" userId="" providerId="" clId="Web-{D1A48CBB-23F7-45A4-A0B5-A9AA1DBBC7A7}" dt="2023-11-14T13:32:02.959" v="318" actId="20577"/>
        <pc:sldMkLst>
          <pc:docMk/>
          <pc:sldMk cId="2566097359" sldId="322"/>
        </pc:sldMkLst>
        <pc:spChg chg="mod">
          <ac:chgData name="Tirsi Prebibaj" userId="" providerId="" clId="Web-{D1A48CBB-23F7-45A4-A0B5-A9AA1DBBC7A7}" dt="2023-11-14T13:30:49.924" v="246" actId="20577"/>
          <ac:spMkLst>
            <pc:docMk/>
            <pc:sldMk cId="2566097359" sldId="322"/>
            <ac:spMk id="2" creationId="{ECFC04D1-56A0-E0B6-9195-89D4658A01AE}"/>
          </ac:spMkLst>
        </pc:spChg>
        <pc:spChg chg="mod">
          <ac:chgData name="Tirsi Prebibaj" userId="" providerId="" clId="Web-{D1A48CBB-23F7-45A4-A0B5-A9AA1DBBC7A7}" dt="2023-11-14T13:32:02.959" v="318" actId="20577"/>
          <ac:spMkLst>
            <pc:docMk/>
            <pc:sldMk cId="2566097359" sldId="322"/>
            <ac:spMk id="3" creationId="{51E4999B-6F1A-0519-0176-AC211CBFA6F2}"/>
          </ac:spMkLst>
        </pc:spChg>
      </pc:sldChg>
    </pc:docChg>
  </pc:docChgLst>
  <pc:docChgLst>
    <pc:chgData name="Tirsi Prebibaj" clId="Web-{A82CC6A1-1339-4527-BB53-034D5C13DFE3}"/>
    <pc:docChg chg="modSld">
      <pc:chgData name="Tirsi Prebibaj" userId="" providerId="" clId="Web-{A82CC6A1-1339-4527-BB53-034D5C13DFE3}" dt="2024-03-26T08:04:34.839" v="36" actId="14100"/>
      <pc:docMkLst>
        <pc:docMk/>
      </pc:docMkLst>
      <pc:sldChg chg="modSp">
        <pc:chgData name="Tirsi Prebibaj" userId="" providerId="" clId="Web-{A82CC6A1-1339-4527-BB53-034D5C13DFE3}" dt="2024-03-26T08:04:34.839" v="36" actId="14100"/>
        <pc:sldMkLst>
          <pc:docMk/>
          <pc:sldMk cId="260791214" sldId="341"/>
        </pc:sldMkLst>
        <pc:spChg chg="mod">
          <ac:chgData name="Tirsi Prebibaj" userId="" providerId="" clId="Web-{A82CC6A1-1339-4527-BB53-034D5C13DFE3}" dt="2024-03-26T08:04:34.839" v="36" actId="14100"/>
          <ac:spMkLst>
            <pc:docMk/>
            <pc:sldMk cId="260791214" sldId="341"/>
            <ac:spMk id="7" creationId="{21D57FAA-91C4-E564-1A29-10526A877500}"/>
          </ac:spMkLst>
        </pc:spChg>
      </pc:sldChg>
      <pc:sldChg chg="modSp">
        <pc:chgData name="Tirsi Prebibaj" userId="" providerId="" clId="Web-{A82CC6A1-1339-4527-BB53-034D5C13DFE3}" dt="2024-03-26T08:02:46.960" v="5" actId="20577"/>
        <pc:sldMkLst>
          <pc:docMk/>
          <pc:sldMk cId="3375492407" sldId="370"/>
        </pc:sldMkLst>
        <pc:spChg chg="mod">
          <ac:chgData name="Tirsi Prebibaj" userId="" providerId="" clId="Web-{A82CC6A1-1339-4527-BB53-034D5C13DFE3}" dt="2024-03-26T08:02:46.960" v="5" actId="20577"/>
          <ac:spMkLst>
            <pc:docMk/>
            <pc:sldMk cId="3375492407" sldId="370"/>
            <ac:spMk id="11" creationId="{4BA9BCD7-9238-556C-3696-2DFD18E3E8EC}"/>
          </ac:spMkLst>
        </pc:spChg>
      </pc:sldChg>
      <pc:sldChg chg="modSp">
        <pc:chgData name="Tirsi Prebibaj" userId="" providerId="" clId="Web-{A82CC6A1-1339-4527-BB53-034D5C13DFE3}" dt="2024-03-26T08:03:56.432" v="27" actId="1076"/>
        <pc:sldMkLst>
          <pc:docMk/>
          <pc:sldMk cId="2804093168" sldId="371"/>
        </pc:sldMkLst>
        <pc:spChg chg="mod">
          <ac:chgData name="Tirsi Prebibaj" userId="" providerId="" clId="Web-{A82CC6A1-1339-4527-BB53-034D5C13DFE3}" dt="2024-03-26T08:03:56.432" v="27" actId="1076"/>
          <ac:spMkLst>
            <pc:docMk/>
            <pc:sldMk cId="2804093168" sldId="371"/>
            <ac:spMk id="6" creationId="{1C266E16-27F0-8FA8-1848-B9C0B818E052}"/>
          </ac:spMkLst>
        </pc:spChg>
        <pc:spChg chg="mod">
          <ac:chgData name="Tirsi Prebibaj" userId="" providerId="" clId="Web-{A82CC6A1-1339-4527-BB53-034D5C13DFE3}" dt="2024-03-26T08:03:18.805" v="11" actId="1076"/>
          <ac:spMkLst>
            <pc:docMk/>
            <pc:sldMk cId="2804093168" sldId="371"/>
            <ac:spMk id="12" creationId="{09E0E883-2B23-7FA0-3F7C-7CDCCD780CD0}"/>
          </ac:spMkLst>
        </pc:spChg>
      </pc:sldChg>
      <pc:sldChg chg="modSp">
        <pc:chgData name="Tirsi Prebibaj" userId="" providerId="" clId="Web-{A82CC6A1-1339-4527-BB53-034D5C13DFE3}" dt="2024-03-26T08:01:21.754" v="2" actId="1076"/>
        <pc:sldMkLst>
          <pc:docMk/>
          <pc:sldMk cId="2125874709" sldId="380"/>
        </pc:sldMkLst>
        <pc:spChg chg="mod">
          <ac:chgData name="Tirsi Prebibaj" userId="" providerId="" clId="Web-{A82CC6A1-1339-4527-BB53-034D5C13DFE3}" dt="2024-03-26T08:01:21.754" v="2" actId="1076"/>
          <ac:spMkLst>
            <pc:docMk/>
            <pc:sldMk cId="2125874709" sldId="380"/>
            <ac:spMk id="10" creationId="{D5FF9641-B6FF-1AB0-F1EA-B346103E9EC9}"/>
          </ac:spMkLst>
        </pc:spChg>
      </pc:sldChg>
      <pc:sldChg chg="modSp">
        <pc:chgData name="Tirsi Prebibaj" userId="" providerId="" clId="Web-{A82CC6A1-1339-4527-BB53-034D5C13DFE3}" dt="2024-03-26T08:00:35.972" v="0" actId="1076"/>
        <pc:sldMkLst>
          <pc:docMk/>
          <pc:sldMk cId="421842917" sldId="390"/>
        </pc:sldMkLst>
        <pc:spChg chg="mod">
          <ac:chgData name="Tirsi Prebibaj" userId="" providerId="" clId="Web-{A82CC6A1-1339-4527-BB53-034D5C13DFE3}" dt="2024-03-26T08:00:35.972" v="0" actId="1076"/>
          <ac:spMkLst>
            <pc:docMk/>
            <pc:sldMk cId="421842917" sldId="390"/>
            <ac:spMk id="22" creationId="{B3CE1177-692D-2E4C-21D9-3F5B67EF5960}"/>
          </ac:spMkLst>
        </pc:spChg>
      </pc:sldChg>
      <pc:sldChg chg="modSp">
        <pc:chgData name="Tirsi Prebibaj" userId="" providerId="" clId="Web-{A82CC6A1-1339-4527-BB53-034D5C13DFE3}" dt="2024-03-26T08:01:11.238" v="1" actId="1076"/>
        <pc:sldMkLst>
          <pc:docMk/>
          <pc:sldMk cId="538447202" sldId="393"/>
        </pc:sldMkLst>
        <pc:picChg chg="mod">
          <ac:chgData name="Tirsi Prebibaj" userId="" providerId="" clId="Web-{A82CC6A1-1339-4527-BB53-034D5C13DFE3}" dt="2024-03-26T08:01:11.238" v="1" actId="1076"/>
          <ac:picMkLst>
            <pc:docMk/>
            <pc:sldMk cId="538447202" sldId="393"/>
            <ac:picMk id="1026" creationId="{21133679-95F9-CBB8-AF3B-05D3DE00BF01}"/>
          </ac:picMkLst>
        </pc:picChg>
      </pc:sldChg>
    </pc:docChg>
  </pc:docChgLst>
  <pc:docChgLst>
    <pc:chgData name="Tirsi Prebibaj" clId="Web-{849C7992-1738-4C2D-B2CF-6AE2550019CF}"/>
    <pc:docChg chg="modSld">
      <pc:chgData name="Tirsi Prebibaj" userId="" providerId="" clId="Web-{849C7992-1738-4C2D-B2CF-6AE2550019CF}" dt="2024-03-20T14:46:20.156" v="267"/>
      <pc:docMkLst>
        <pc:docMk/>
      </pc:docMkLst>
      <pc:sldChg chg="modNotes">
        <pc:chgData name="Tirsi Prebibaj" userId="" providerId="" clId="Web-{849C7992-1738-4C2D-B2CF-6AE2550019CF}" dt="2024-03-20T14:46:14.312" v="263"/>
        <pc:sldMkLst>
          <pc:docMk/>
          <pc:sldMk cId="1853143229" sldId="372"/>
        </pc:sldMkLst>
      </pc:sldChg>
      <pc:sldChg chg="modSp modNotes">
        <pc:chgData name="Tirsi Prebibaj" userId="" providerId="" clId="Web-{849C7992-1738-4C2D-B2CF-6AE2550019CF}" dt="2024-03-20T14:41:04.911" v="116" actId="20577"/>
        <pc:sldMkLst>
          <pc:docMk/>
          <pc:sldMk cId="1170239364" sldId="374"/>
        </pc:sldMkLst>
        <pc:spChg chg="mod">
          <ac:chgData name="Tirsi Prebibaj" userId="" providerId="" clId="Web-{849C7992-1738-4C2D-B2CF-6AE2550019CF}" dt="2024-03-20T14:41:04.911" v="116" actId="20577"/>
          <ac:spMkLst>
            <pc:docMk/>
            <pc:sldMk cId="1170239364" sldId="374"/>
            <ac:spMk id="10" creationId="{E5BB3781-89C2-95F9-9305-20E0D5BD31EA}"/>
          </ac:spMkLst>
        </pc:spChg>
      </pc:sldChg>
      <pc:sldChg chg="modNotes">
        <pc:chgData name="Tirsi Prebibaj" userId="" providerId="" clId="Web-{849C7992-1738-4C2D-B2CF-6AE2550019CF}" dt="2024-03-20T14:35:48.776" v="15"/>
        <pc:sldMkLst>
          <pc:docMk/>
          <pc:sldMk cId="2125874709" sldId="380"/>
        </pc:sldMkLst>
      </pc:sldChg>
      <pc:sldChg chg="modNotes">
        <pc:chgData name="Tirsi Prebibaj" userId="" providerId="" clId="Web-{849C7992-1738-4C2D-B2CF-6AE2550019CF}" dt="2024-03-20T14:38:48.141" v="84"/>
        <pc:sldMkLst>
          <pc:docMk/>
          <pc:sldMk cId="3185685663" sldId="381"/>
        </pc:sldMkLst>
      </pc:sldChg>
      <pc:sldChg chg="modNotes">
        <pc:chgData name="Tirsi Prebibaj" userId="" providerId="" clId="Web-{849C7992-1738-4C2D-B2CF-6AE2550019CF}" dt="2024-03-20T14:43:06.165" v="220"/>
        <pc:sldMkLst>
          <pc:docMk/>
          <pc:sldMk cId="2267497006" sldId="382"/>
        </pc:sldMkLst>
      </pc:sldChg>
      <pc:sldChg chg="modNotes">
        <pc:chgData name="Tirsi Prebibaj" userId="" providerId="" clId="Web-{849C7992-1738-4C2D-B2CF-6AE2550019CF}" dt="2024-03-20T14:44:55.825" v="239"/>
        <pc:sldMkLst>
          <pc:docMk/>
          <pc:sldMk cId="4199460777" sldId="383"/>
        </pc:sldMkLst>
      </pc:sldChg>
      <pc:sldChg chg="modNotes">
        <pc:chgData name="Tirsi Prebibaj" userId="" providerId="" clId="Web-{849C7992-1738-4C2D-B2CF-6AE2550019CF}" dt="2024-03-20T14:46:20.156" v="267"/>
        <pc:sldMkLst>
          <pc:docMk/>
          <pc:sldMk cId="3884587515" sldId="405"/>
        </pc:sldMkLst>
      </pc:sldChg>
    </pc:docChg>
  </pc:docChgLst>
  <pc:docChgLst>
    <pc:chgData name="Tirsi Prebibaj" userId="+GYLHarxZ+dPTLHn7NL7dVppsqJUwCwiKXJTVYlMKO0=" providerId="None" clId="Web-{2306F054-1CE9-4D49-BB9B-20431F6332F5}"/>
    <pc:docChg chg="modSld">
      <pc:chgData name="Tirsi Prebibaj" userId="+GYLHarxZ+dPTLHn7NL7dVppsqJUwCwiKXJTVYlMKO0=" providerId="None" clId="Web-{2306F054-1CE9-4D49-BB9B-20431F6332F5}" dt="2024-08-21T09:33:14.976" v="578" actId="20577"/>
      <pc:docMkLst>
        <pc:docMk/>
      </pc:docMkLst>
      <pc:sldChg chg="modSp">
        <pc:chgData name="Tirsi Prebibaj" userId="+GYLHarxZ+dPTLHn7NL7dVppsqJUwCwiKXJTVYlMKO0=" providerId="None" clId="Web-{2306F054-1CE9-4D49-BB9B-20431F6332F5}" dt="2024-08-21T08:21:55.376" v="3" actId="20577"/>
        <pc:sldMkLst>
          <pc:docMk/>
          <pc:sldMk cId="2587703621" sldId="373"/>
        </pc:sldMkLst>
        <pc:spChg chg="mod">
          <ac:chgData name="Tirsi Prebibaj" userId="+GYLHarxZ+dPTLHn7NL7dVppsqJUwCwiKXJTVYlMKO0=" providerId="None" clId="Web-{2306F054-1CE9-4D49-BB9B-20431F6332F5}" dt="2024-08-21T08:21:55.376" v="3" actId="20577"/>
          <ac:spMkLst>
            <pc:docMk/>
            <pc:sldMk cId="2587703621" sldId="373"/>
            <ac:spMk id="4" creationId="{0888391B-CAAB-8EDB-CA30-AF87F9533E97}"/>
          </ac:spMkLst>
        </pc:spChg>
      </pc:sldChg>
      <pc:sldChg chg="addSp delSp modSp addAnim delAnim">
        <pc:chgData name="Tirsi Prebibaj" userId="+GYLHarxZ+dPTLHn7NL7dVppsqJUwCwiKXJTVYlMKO0=" providerId="None" clId="Web-{2306F054-1CE9-4D49-BB9B-20431F6332F5}" dt="2024-08-21T09:16:48.569" v="568" actId="20577"/>
        <pc:sldMkLst>
          <pc:docMk/>
          <pc:sldMk cId="2267497006" sldId="382"/>
        </pc:sldMkLst>
        <pc:spChg chg="del mod">
          <ac:chgData name="Tirsi Prebibaj" userId="+GYLHarxZ+dPTLHn7NL7dVppsqJUwCwiKXJTVYlMKO0=" providerId="None" clId="Web-{2306F054-1CE9-4D49-BB9B-20431F6332F5}" dt="2024-08-21T08:45:11.960" v="224"/>
          <ac:spMkLst>
            <pc:docMk/>
            <pc:sldMk cId="2267497006" sldId="382"/>
            <ac:spMk id="3" creationId="{E49218B3-7CB0-BD29-F0D7-68492A1E58B0}"/>
          </ac:spMkLst>
        </pc:spChg>
        <pc:spChg chg="add mod">
          <ac:chgData name="Tirsi Prebibaj" userId="+GYLHarxZ+dPTLHn7NL7dVppsqJUwCwiKXJTVYlMKO0=" providerId="None" clId="Web-{2306F054-1CE9-4D49-BB9B-20431F6332F5}" dt="2024-08-21T09:16:48.569" v="568" actId="20577"/>
          <ac:spMkLst>
            <pc:docMk/>
            <pc:sldMk cId="2267497006" sldId="382"/>
            <ac:spMk id="8" creationId="{B1106D6D-2CD8-DC2D-AB09-6A539ACF12D4}"/>
          </ac:spMkLst>
        </pc:spChg>
        <pc:picChg chg="del">
          <ac:chgData name="Tirsi Prebibaj" userId="+GYLHarxZ+dPTLHn7NL7dVppsqJUwCwiKXJTVYlMKO0=" providerId="None" clId="Web-{2306F054-1CE9-4D49-BB9B-20431F6332F5}" dt="2024-08-21T09:04:48.858" v="378"/>
          <ac:picMkLst>
            <pc:docMk/>
            <pc:sldMk cId="2267497006" sldId="382"/>
            <ac:picMk id="9" creationId="{11C68AAE-6917-2D56-1658-A351C4166757}"/>
          </ac:picMkLst>
        </pc:picChg>
        <pc:picChg chg="add del mod">
          <ac:chgData name="Tirsi Prebibaj" userId="+GYLHarxZ+dPTLHn7NL7dVppsqJUwCwiKXJTVYlMKO0=" providerId="None" clId="Web-{2306F054-1CE9-4D49-BB9B-20431F6332F5}" dt="2024-08-21T09:05:56.704" v="387"/>
          <ac:picMkLst>
            <pc:docMk/>
            <pc:sldMk cId="2267497006" sldId="382"/>
            <ac:picMk id="10" creationId="{B686ED41-4A6F-ED3A-7C8B-8D803C8F85D5}"/>
          </ac:picMkLst>
        </pc:picChg>
        <pc:picChg chg="add del mod">
          <ac:chgData name="Tirsi Prebibaj" userId="+GYLHarxZ+dPTLHn7NL7dVppsqJUwCwiKXJTVYlMKO0=" providerId="None" clId="Web-{2306F054-1CE9-4D49-BB9B-20431F6332F5}" dt="2024-08-21T09:05:56.704" v="386"/>
          <ac:picMkLst>
            <pc:docMk/>
            <pc:sldMk cId="2267497006" sldId="382"/>
            <ac:picMk id="11" creationId="{4EA3EB64-DD70-F5DA-6A3B-416E41E0931A}"/>
          </ac:picMkLst>
        </pc:picChg>
        <pc:picChg chg="add del mod">
          <ac:chgData name="Tirsi Prebibaj" userId="+GYLHarxZ+dPTLHn7NL7dVppsqJUwCwiKXJTVYlMKO0=" providerId="None" clId="Web-{2306F054-1CE9-4D49-BB9B-20431F6332F5}" dt="2024-08-21T09:06:16.017" v="390"/>
          <ac:picMkLst>
            <pc:docMk/>
            <pc:sldMk cId="2267497006" sldId="382"/>
            <ac:picMk id="12" creationId="{A9290148-5917-1C86-9C86-D2A021EF1A74}"/>
          </ac:picMkLst>
        </pc:picChg>
        <pc:picChg chg="add del mod">
          <ac:chgData name="Tirsi Prebibaj" userId="+GYLHarxZ+dPTLHn7NL7dVppsqJUwCwiKXJTVYlMKO0=" providerId="None" clId="Web-{2306F054-1CE9-4D49-BB9B-20431F6332F5}" dt="2024-08-21T09:06:47.705" v="392"/>
          <ac:picMkLst>
            <pc:docMk/>
            <pc:sldMk cId="2267497006" sldId="382"/>
            <ac:picMk id="13" creationId="{85D6EC74-39F9-DC70-5F99-C172FA41C89C}"/>
          </ac:picMkLst>
        </pc:picChg>
        <pc:picChg chg="add mod">
          <ac:chgData name="Tirsi Prebibaj" userId="+GYLHarxZ+dPTLHn7NL7dVppsqJUwCwiKXJTVYlMKO0=" providerId="None" clId="Web-{2306F054-1CE9-4D49-BB9B-20431F6332F5}" dt="2024-08-21T09:08:04.849" v="400" actId="1076"/>
          <ac:picMkLst>
            <pc:docMk/>
            <pc:sldMk cId="2267497006" sldId="382"/>
            <ac:picMk id="14" creationId="{FBCCFFA1-BCBD-05AD-5A53-BCFAC208D959}"/>
          </ac:picMkLst>
        </pc:picChg>
        <pc:picChg chg="add mod">
          <ac:chgData name="Tirsi Prebibaj" userId="+GYLHarxZ+dPTLHn7NL7dVppsqJUwCwiKXJTVYlMKO0=" providerId="None" clId="Web-{2306F054-1CE9-4D49-BB9B-20431F6332F5}" dt="2024-08-21T09:08:07.286" v="401" actId="1076"/>
          <ac:picMkLst>
            <pc:docMk/>
            <pc:sldMk cId="2267497006" sldId="382"/>
            <ac:picMk id="15" creationId="{CD224E6D-9DCB-7C62-1BFA-8F790FC4AB66}"/>
          </ac:picMkLst>
        </pc:picChg>
      </pc:sldChg>
      <pc:sldChg chg="modSp">
        <pc:chgData name="Tirsi Prebibaj" userId="+GYLHarxZ+dPTLHn7NL7dVppsqJUwCwiKXJTVYlMKO0=" providerId="None" clId="Web-{2306F054-1CE9-4D49-BB9B-20431F6332F5}" dt="2024-08-21T09:18:03.931" v="570" actId="20577"/>
        <pc:sldMkLst>
          <pc:docMk/>
          <pc:sldMk cId="1225117229" sldId="424"/>
        </pc:sldMkLst>
        <pc:spChg chg="mod">
          <ac:chgData name="Tirsi Prebibaj" userId="+GYLHarxZ+dPTLHn7NL7dVppsqJUwCwiKXJTVYlMKO0=" providerId="None" clId="Web-{2306F054-1CE9-4D49-BB9B-20431F6332F5}" dt="2024-08-21T09:18:03.931" v="570" actId="20577"/>
          <ac:spMkLst>
            <pc:docMk/>
            <pc:sldMk cId="1225117229" sldId="424"/>
            <ac:spMk id="12" creationId="{014596F9-2D92-56D4-EDB0-3CAF899C905B}"/>
          </ac:spMkLst>
        </pc:spChg>
      </pc:sldChg>
      <pc:sldChg chg="addSp modSp">
        <pc:chgData name="Tirsi Prebibaj" userId="+GYLHarxZ+dPTLHn7NL7dVppsqJUwCwiKXJTVYlMKO0=" providerId="None" clId="Web-{2306F054-1CE9-4D49-BB9B-20431F6332F5}" dt="2024-08-21T09:33:14.976" v="578" actId="20577"/>
        <pc:sldMkLst>
          <pc:docMk/>
          <pc:sldMk cId="2678204404" sldId="425"/>
        </pc:sldMkLst>
        <pc:spChg chg="add mod">
          <ac:chgData name="Tirsi Prebibaj" userId="+GYLHarxZ+dPTLHn7NL7dVppsqJUwCwiKXJTVYlMKO0=" providerId="None" clId="Web-{2306F054-1CE9-4D49-BB9B-20431F6332F5}" dt="2024-08-21T09:33:14.976" v="578" actId="20577"/>
          <ac:spMkLst>
            <pc:docMk/>
            <pc:sldMk cId="2678204404" sldId="425"/>
            <ac:spMk id="4" creationId="{C568FC2B-72F8-67DA-9FBA-3E94E55201FA}"/>
          </ac:spMkLst>
        </pc:spChg>
      </pc:sldChg>
    </pc:docChg>
  </pc:docChgLst>
  <pc:docChgLst>
    <pc:chgData name="Tirsi Prebibaj" clId="Web-{53D69064-9337-4492-9B0E-BD8629CB275D}"/>
    <pc:docChg chg="modSld">
      <pc:chgData name="Tirsi Prebibaj" userId="" providerId="" clId="Web-{53D69064-9337-4492-9B0E-BD8629CB275D}" dt="2024-03-25T09:05:45.855" v="1" actId="20577"/>
      <pc:docMkLst>
        <pc:docMk/>
      </pc:docMkLst>
      <pc:sldChg chg="modSp">
        <pc:chgData name="Tirsi Prebibaj" userId="" providerId="" clId="Web-{53D69064-9337-4492-9B0E-BD8629CB275D}" dt="2024-03-25T09:05:45.855" v="1" actId="20577"/>
        <pc:sldMkLst>
          <pc:docMk/>
          <pc:sldMk cId="2804093168" sldId="371"/>
        </pc:sldMkLst>
        <pc:spChg chg="mod">
          <ac:chgData name="Tirsi Prebibaj" userId="" providerId="" clId="Web-{53D69064-9337-4492-9B0E-BD8629CB275D}" dt="2024-03-25T09:05:45.855" v="1" actId="20577"/>
          <ac:spMkLst>
            <pc:docMk/>
            <pc:sldMk cId="2804093168" sldId="371"/>
            <ac:spMk id="2" creationId="{754A644B-0E71-3B25-655F-B10CEFF0489F}"/>
          </ac:spMkLst>
        </pc:spChg>
      </pc:sldChg>
    </pc:docChg>
  </pc:docChgLst>
  <pc:docChgLst>
    <pc:chgData name="Tirsi Prebibaj" clId="Web-{D1D17819-7254-495D-A118-8BB3D4F7B368}"/>
    <pc:docChg chg="modSld">
      <pc:chgData name="Tirsi Prebibaj" userId="" providerId="" clId="Web-{D1D17819-7254-495D-A118-8BB3D4F7B368}" dt="2023-11-30T15:58:34.505" v="3" actId="1076"/>
      <pc:docMkLst>
        <pc:docMk/>
      </pc:docMkLst>
      <pc:sldChg chg="modSp">
        <pc:chgData name="Tirsi Prebibaj" userId="" providerId="" clId="Web-{D1D17819-7254-495D-A118-8BB3D4F7B368}" dt="2023-11-30T15:58:34.505" v="3" actId="1076"/>
        <pc:sldMkLst>
          <pc:docMk/>
          <pc:sldMk cId="3820674358" sldId="366"/>
        </pc:sldMkLst>
        <pc:spChg chg="mod">
          <ac:chgData name="Tirsi Prebibaj" userId="" providerId="" clId="Web-{D1D17819-7254-495D-A118-8BB3D4F7B368}" dt="2023-11-30T15:58:34.505" v="2" actId="1076"/>
          <ac:spMkLst>
            <pc:docMk/>
            <pc:sldMk cId="3820674358" sldId="366"/>
            <ac:spMk id="9" creationId="{251255C4-DC96-B063-1615-38F624D4D763}"/>
          </ac:spMkLst>
        </pc:spChg>
        <pc:picChg chg="mod">
          <ac:chgData name="Tirsi Prebibaj" userId="" providerId="" clId="Web-{D1D17819-7254-495D-A118-8BB3D4F7B368}" dt="2023-11-30T15:58:34.505" v="3" actId="1076"/>
          <ac:picMkLst>
            <pc:docMk/>
            <pc:sldMk cId="3820674358" sldId="366"/>
            <ac:picMk id="6" creationId="{6FB7E124-8229-9624-0A09-CA9F86A0750B}"/>
          </ac:picMkLst>
        </pc:picChg>
      </pc:sldChg>
    </pc:docChg>
  </pc:docChgLst>
  <pc:docChgLst>
    <pc:chgData name="Tirsi Prebibaj" clId="Web-{4FB5D698-4D18-43AB-B548-D2A0C4C49B7E}"/>
    <pc:docChg chg="modSld">
      <pc:chgData name="Tirsi Prebibaj" userId="" providerId="" clId="Web-{4FB5D698-4D18-43AB-B548-D2A0C4C49B7E}" dt="2024-03-26T16:12:12.160" v="0" actId="1076"/>
      <pc:docMkLst>
        <pc:docMk/>
      </pc:docMkLst>
      <pc:sldChg chg="modSp">
        <pc:chgData name="Tirsi Prebibaj" userId="" providerId="" clId="Web-{4FB5D698-4D18-43AB-B548-D2A0C4C49B7E}" dt="2024-03-26T16:12:12.160" v="0" actId="1076"/>
        <pc:sldMkLst>
          <pc:docMk/>
          <pc:sldMk cId="3319552554" sldId="375"/>
        </pc:sldMkLst>
        <pc:spChg chg="mod">
          <ac:chgData name="Tirsi Prebibaj" userId="" providerId="" clId="Web-{4FB5D698-4D18-43AB-B548-D2A0C4C49B7E}" dt="2024-03-26T16:12:12.160" v="0" actId="1076"/>
          <ac:spMkLst>
            <pc:docMk/>
            <pc:sldMk cId="3319552554" sldId="375"/>
            <ac:spMk id="17" creationId="{BCBBABDE-1579-D570-EFC3-B236739116BF}"/>
          </ac:spMkLst>
        </pc:spChg>
      </pc:sldChg>
    </pc:docChg>
  </pc:docChgLst>
  <pc:docChgLst>
    <pc:chgData name="Tirsi Prebibaj" clId="Web-{0C8F317D-288B-42AB-9B0D-88D2B9800A12}"/>
    <pc:docChg chg="modSld">
      <pc:chgData name="Tirsi Prebibaj" userId="" providerId="" clId="Web-{0C8F317D-288B-42AB-9B0D-88D2B9800A12}" dt="2024-03-26T21:11:55.986" v="63" actId="20577"/>
      <pc:docMkLst>
        <pc:docMk/>
      </pc:docMkLst>
      <pc:sldChg chg="modSp modNotes">
        <pc:chgData name="Tirsi Prebibaj" userId="" providerId="" clId="Web-{0C8F317D-288B-42AB-9B0D-88D2B9800A12}" dt="2024-03-26T21:11:55.986" v="63" actId="20577"/>
        <pc:sldMkLst>
          <pc:docMk/>
          <pc:sldMk cId="1170239364" sldId="374"/>
        </pc:sldMkLst>
        <pc:spChg chg="mod">
          <ac:chgData name="Tirsi Prebibaj" userId="" providerId="" clId="Web-{0C8F317D-288B-42AB-9B0D-88D2B9800A12}" dt="2024-03-26T21:11:55.986" v="63" actId="20577"/>
          <ac:spMkLst>
            <pc:docMk/>
            <pc:sldMk cId="1170239364" sldId="374"/>
            <ac:spMk id="4" creationId="{0888391B-CAAB-8EDB-CA30-AF87F9533E97}"/>
          </ac:spMkLst>
        </pc:spChg>
      </pc:sldChg>
      <pc:sldChg chg="modSp modNotes">
        <pc:chgData name="Tirsi Prebibaj" userId="" providerId="" clId="Web-{0C8F317D-288B-42AB-9B0D-88D2B9800A12}" dt="2024-03-26T21:04:58.737" v="6" actId="20577"/>
        <pc:sldMkLst>
          <pc:docMk/>
          <pc:sldMk cId="3621187992" sldId="376"/>
        </pc:sldMkLst>
        <pc:spChg chg="mod">
          <ac:chgData name="Tirsi Prebibaj" userId="" providerId="" clId="Web-{0C8F317D-288B-42AB-9B0D-88D2B9800A12}" dt="2024-03-26T21:04:58.737" v="6" actId="20577"/>
          <ac:spMkLst>
            <pc:docMk/>
            <pc:sldMk cId="3621187992" sldId="376"/>
            <ac:spMk id="2" creationId="{10F98A94-B671-E78F-7F7E-B1DFF0ADEA9F}"/>
          </ac:spMkLst>
        </pc:spChg>
      </pc:sldChg>
      <pc:sldChg chg="addSp delSp modSp">
        <pc:chgData name="Tirsi Prebibaj" userId="" providerId="" clId="Web-{0C8F317D-288B-42AB-9B0D-88D2B9800A12}" dt="2024-03-26T21:09:25.449" v="55" actId="20577"/>
        <pc:sldMkLst>
          <pc:docMk/>
          <pc:sldMk cId="421842917" sldId="390"/>
        </pc:sldMkLst>
        <pc:spChg chg="add del mod">
          <ac:chgData name="Tirsi Prebibaj" userId="" providerId="" clId="Web-{0C8F317D-288B-42AB-9B0D-88D2B9800A12}" dt="2024-03-26T21:08:59.699" v="54"/>
          <ac:spMkLst>
            <pc:docMk/>
            <pc:sldMk cId="421842917" sldId="390"/>
            <ac:spMk id="5" creationId="{0D4F3A9B-AE2A-E515-2403-132D1606E334}"/>
          </ac:spMkLst>
        </pc:spChg>
        <pc:spChg chg="add mod">
          <ac:chgData name="Tirsi Prebibaj" userId="" providerId="" clId="Web-{0C8F317D-288B-42AB-9B0D-88D2B9800A12}" dt="2024-03-26T21:09:25.449" v="55" actId="20577"/>
          <ac:spMkLst>
            <pc:docMk/>
            <pc:sldMk cId="421842917" sldId="390"/>
            <ac:spMk id="23" creationId="{197461AE-6F6F-20D8-073F-DC8847EA1B98}"/>
          </ac:spMkLst>
        </pc:spChg>
        <pc:spChg chg="mod">
          <ac:chgData name="Tirsi Prebibaj" userId="" providerId="" clId="Web-{0C8F317D-288B-42AB-9B0D-88D2B9800A12}" dt="2024-03-26T21:06:48.834" v="7" actId="1076"/>
          <ac:spMkLst>
            <pc:docMk/>
            <pc:sldMk cId="421842917" sldId="390"/>
            <ac:spMk id="32" creationId="{7DC47829-B33D-B7F5-D6F6-6680C0F3121F}"/>
          </ac:spMkLst>
        </pc:spChg>
        <pc:grpChg chg="mod">
          <ac:chgData name="Tirsi Prebibaj" userId="" providerId="" clId="Web-{0C8F317D-288B-42AB-9B0D-88D2B9800A12}" dt="2024-03-26T21:08:20.291" v="40" actId="1076"/>
          <ac:grpSpMkLst>
            <pc:docMk/>
            <pc:sldMk cId="421842917" sldId="390"/>
            <ac:grpSpMk id="9" creationId="{71B060B0-0F86-F198-80E9-398536B13CCA}"/>
          </ac:grpSpMkLst>
        </pc:gr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DBA49E6-B6CA-B7E7-7939-C995C97F4C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6ED201-5DA9-2993-723B-7361CCB39E1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B0EB73-1250-6248-A7AE-E9DD17D53A9D}" type="datetimeFigureOut">
              <a:rPr lang="en-US" smtClean="0"/>
              <a:t>4/16/26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6276CE-4E92-CB82-F5F6-4570CE7FAB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5BD338-CE59-307D-BA16-02E73E617AE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1D9E2-C80C-764A-AF06-2ECD7C982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900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C0F80-6607-4BDC-9DCB-D39546E94B0B}" type="datetimeFigureOut">
              <a:rPr lang="el-GR" smtClean="0"/>
              <a:t>16/4/26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EC25E-25DD-442A-9939-BAC3109D098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6036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fjklm</a:t>
            </a:r>
            <a:r>
              <a:rPr lang="en-US" dirty="0"/>
              <a:t> units of [m]^(1-n/2), n = </a:t>
            </a:r>
            <a:r>
              <a:rPr lang="en-US" dirty="0" err="1"/>
              <a:t>j+k+l+m</a:t>
            </a:r>
            <a:br>
              <a:rPr lang="en-US" dirty="0"/>
            </a:br>
            <a:endParaRPr lang="en-US" dirty="0"/>
          </a:p>
          <a:p>
            <a:r>
              <a:rPr lang="en-US" dirty="0"/>
              <a:t>e.g.: sextupole m ^ -1/2. octupole is m^-1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CEC25E-25DD-442A-9939-BAC3109D098C}" type="slidenum">
              <a:rPr lang="el-GR" smtClean="0"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2699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ERN logo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logo with white text&#10;&#10;Description automatically generated">
            <a:extLst>
              <a:ext uri="{FF2B5EF4-FFF2-40B4-BE49-F238E27FC236}">
                <a16:creationId xmlns:a16="http://schemas.microsoft.com/office/drawing/2014/main" id="{8085EB80-E520-29F9-39FC-95C7E29AC8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000" y="1629000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436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ERN logo smal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sign with white text&#10;&#10;Description automatically generated">
            <a:extLst>
              <a:ext uri="{FF2B5EF4-FFF2-40B4-BE49-F238E27FC236}">
                <a16:creationId xmlns:a16="http://schemas.microsoft.com/office/drawing/2014/main" id="{8DA98946-99AB-DE0F-4E23-F9D5836602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000" y="2529000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350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_EPF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40752" y="1048714"/>
            <a:ext cx="3651249" cy="3117849"/>
          </a:xfrm>
          <a:solidFill>
            <a:srgbClr val="E30613"/>
          </a:solidFill>
        </p:spPr>
        <p:txBody>
          <a:bodyPr lIns="216000"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02351" y="4166563"/>
            <a:ext cx="2438400" cy="2091267"/>
          </a:xfrm>
          <a:solidFill>
            <a:srgbClr val="413C39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97" y="107045"/>
            <a:ext cx="1567068" cy="678207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534400" y="6244168"/>
            <a:ext cx="2438400" cy="613833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46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5041849-939B-E04F-AABC-A900B2B4E3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1" y="6105691"/>
            <a:ext cx="748724" cy="48984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2865CD0-FD83-AF44-9C32-763AAD652C05}"/>
              </a:ext>
            </a:extLst>
          </p:cNvPr>
          <p:cNvSpPr/>
          <p:nvPr/>
        </p:nvSpPr>
        <p:spPr>
          <a:xfrm rot="16200000">
            <a:off x="119573" y="6121903"/>
            <a:ext cx="60959" cy="797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79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26">
          <p15:clr>
            <a:srgbClr val="FBAE40"/>
          </p15:clr>
        </p15:guide>
        <p15:guide id="5" orient="horz" pos="123">
          <p15:clr>
            <a:srgbClr val="FBAE40"/>
          </p15:clr>
        </p15:guide>
        <p15:guide id="6" orient="horz" pos="3117">
          <p15:clr>
            <a:srgbClr val="FBAE40"/>
          </p15:clr>
        </p15:guide>
        <p15:guide id="7" pos="83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818B1EA-7B68-72DE-D331-88D259096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9448" y="865101"/>
            <a:ext cx="9453093" cy="1325563"/>
          </a:xfrm>
        </p:spPr>
        <p:txBody>
          <a:bodyPr/>
          <a:lstStyle>
            <a:lvl1pPr algn="ctr">
              <a:defRPr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E0AB60BA-2EA1-E46B-70F9-953ED0D9B15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952" y="2830469"/>
            <a:ext cx="4764087" cy="2062162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T. Prebibaj, Co-authors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5B690C56-7146-38AE-A928-D8EA57F9DE1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90356" y="6002119"/>
            <a:ext cx="4011283" cy="855880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  <a:p>
            <a:pPr lvl="0"/>
            <a:r>
              <a:rPr lang="en-US" dirty="0"/>
              <a:t>Meeting</a:t>
            </a:r>
          </a:p>
        </p:txBody>
      </p:sp>
    </p:spTree>
    <p:extLst>
      <p:ext uri="{BB962C8B-B14F-4D97-AF65-F5344CB8AC3E}">
        <p14:creationId xmlns:p14="http://schemas.microsoft.com/office/powerpoint/2010/main" val="143848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2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 descr="A long shot of a building&#10;&#10;Description automatically generated">
            <a:extLst>
              <a:ext uri="{FF2B5EF4-FFF2-40B4-BE49-F238E27FC236}">
                <a16:creationId xmlns:a16="http://schemas.microsoft.com/office/drawing/2014/main" id="{B3283103-B7CB-4F90-D6F5-A3C982E28E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1" t="3434" r="15740" b="4075"/>
          <a:stretch>
            <a:fillRect/>
          </a:stretch>
        </p:blipFill>
        <p:spPr>
          <a:xfrm>
            <a:off x="0" y="0"/>
            <a:ext cx="5919859" cy="6858000"/>
          </a:xfrm>
          <a:custGeom>
            <a:avLst/>
            <a:gdLst>
              <a:gd name="connsiteX0" fmla="*/ 0 w 5919859"/>
              <a:gd name="connsiteY0" fmla="*/ 0 h 6858000"/>
              <a:gd name="connsiteX1" fmla="*/ 3539445 w 5919859"/>
              <a:gd name="connsiteY1" fmla="*/ 0 h 6858000"/>
              <a:gd name="connsiteX2" fmla="*/ 3619329 w 5919859"/>
              <a:gd name="connsiteY2" fmla="*/ 39128 h 6858000"/>
              <a:gd name="connsiteX3" fmla="*/ 5919859 w 5919859"/>
              <a:gd name="connsiteY3" fmla="*/ 3735644 h 6858000"/>
              <a:gd name="connsiteX4" fmla="*/ 4632343 w 5919859"/>
              <a:gd name="connsiteY4" fmla="*/ 6708254 h 6858000"/>
              <a:gd name="connsiteX5" fmla="*/ 4460057 w 5919859"/>
              <a:gd name="connsiteY5" fmla="*/ 6858000 h 6858000"/>
              <a:gd name="connsiteX6" fmla="*/ 0 w 591985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19859" h="6858000">
                <a:moveTo>
                  <a:pt x="0" y="0"/>
                </a:moveTo>
                <a:lnTo>
                  <a:pt x="3539445" y="0"/>
                </a:lnTo>
                <a:lnTo>
                  <a:pt x="3619329" y="39128"/>
                </a:lnTo>
                <a:cubicBezTo>
                  <a:pt x="4989628" y="751014"/>
                  <a:pt x="5919859" y="2139439"/>
                  <a:pt x="5919859" y="3735644"/>
                </a:cubicBezTo>
                <a:cubicBezTo>
                  <a:pt x="5919859" y="4896521"/>
                  <a:pt x="5427836" y="5947497"/>
                  <a:pt x="4632343" y="6708254"/>
                </a:cubicBezTo>
                <a:lnTo>
                  <a:pt x="446005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100" name="Freeform 3099">
            <a:extLst>
              <a:ext uri="{FF2B5EF4-FFF2-40B4-BE49-F238E27FC236}">
                <a16:creationId xmlns:a16="http://schemas.microsoft.com/office/drawing/2014/main" id="{FF34C144-CE80-C166-838A-A4D428DEEE93}"/>
              </a:ext>
            </a:extLst>
          </p:cNvPr>
          <p:cNvSpPr/>
          <p:nvPr userDrawn="1"/>
        </p:nvSpPr>
        <p:spPr>
          <a:xfrm>
            <a:off x="-76982" y="-70149"/>
            <a:ext cx="6017342" cy="6998298"/>
          </a:xfrm>
          <a:custGeom>
            <a:avLst/>
            <a:gdLst>
              <a:gd name="connsiteX0" fmla="*/ 0 w 6017342"/>
              <a:gd name="connsiteY0" fmla="*/ 0 h 6998298"/>
              <a:gd name="connsiteX1" fmla="*/ 3484298 w 6017342"/>
              <a:gd name="connsiteY1" fmla="*/ 0 h 6998298"/>
              <a:gd name="connsiteX2" fmla="*/ 3622706 w 6017342"/>
              <a:gd name="connsiteY2" fmla="*/ 61793 h 6998298"/>
              <a:gd name="connsiteX3" fmla="*/ 6017342 w 6017342"/>
              <a:gd name="connsiteY3" fmla="*/ 3805793 h 6998298"/>
              <a:gd name="connsiteX4" fmla="*/ 4729826 w 6017342"/>
              <a:gd name="connsiteY4" fmla="*/ 6778403 h 6998298"/>
              <a:gd name="connsiteX5" fmla="*/ 4476833 w 6017342"/>
              <a:gd name="connsiteY5" fmla="*/ 6998298 h 6998298"/>
              <a:gd name="connsiteX6" fmla="*/ 0 w 6017342"/>
              <a:gd name="connsiteY6" fmla="*/ 6998298 h 6998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17342" h="6998298">
                <a:moveTo>
                  <a:pt x="0" y="0"/>
                </a:moveTo>
                <a:lnTo>
                  <a:pt x="3484298" y="0"/>
                </a:lnTo>
                <a:lnTo>
                  <a:pt x="3622706" y="61793"/>
                </a:lnTo>
                <a:cubicBezTo>
                  <a:pt x="5044347" y="758160"/>
                  <a:pt x="6017342" y="2173310"/>
                  <a:pt x="6017342" y="3805793"/>
                </a:cubicBezTo>
                <a:cubicBezTo>
                  <a:pt x="6017342" y="4966670"/>
                  <a:pt x="5525319" y="6017646"/>
                  <a:pt x="4729826" y="6778403"/>
                </a:cubicBezTo>
                <a:lnTo>
                  <a:pt x="4476833" y="6998298"/>
                </a:lnTo>
                <a:lnTo>
                  <a:pt x="0" y="6998298"/>
                </a:lnTo>
                <a:close/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aa-ET"/>
          </a:p>
        </p:txBody>
      </p:sp>
      <p:sp>
        <p:nvSpPr>
          <p:cNvPr id="3102" name="Freeform 3101">
            <a:extLst>
              <a:ext uri="{FF2B5EF4-FFF2-40B4-BE49-F238E27FC236}">
                <a16:creationId xmlns:a16="http://schemas.microsoft.com/office/drawing/2014/main" id="{A601A3B9-B7CD-FEDC-37D5-821A16F94A34}"/>
              </a:ext>
            </a:extLst>
          </p:cNvPr>
          <p:cNvSpPr/>
          <p:nvPr userDrawn="1"/>
        </p:nvSpPr>
        <p:spPr>
          <a:xfrm>
            <a:off x="-76982" y="-70149"/>
            <a:ext cx="6192648" cy="6998299"/>
          </a:xfrm>
          <a:custGeom>
            <a:avLst/>
            <a:gdLst>
              <a:gd name="connsiteX0" fmla="*/ 0 w 6192648"/>
              <a:gd name="connsiteY0" fmla="*/ 0 h 6998299"/>
              <a:gd name="connsiteX1" fmla="*/ 3862693 w 6192648"/>
              <a:gd name="connsiteY1" fmla="*/ 0 h 6998299"/>
              <a:gd name="connsiteX2" fmla="*/ 4052508 w 6192648"/>
              <a:gd name="connsiteY2" fmla="*/ 106189 h 6998299"/>
              <a:gd name="connsiteX3" fmla="*/ 6192648 w 6192648"/>
              <a:gd name="connsiteY3" fmla="*/ 3806408 h 6998299"/>
              <a:gd name="connsiteX4" fmla="*/ 4847781 w 6192648"/>
              <a:gd name="connsiteY4" fmla="*/ 6900252 h 6998299"/>
              <a:gd name="connsiteX5" fmla="*/ 4734569 w 6192648"/>
              <a:gd name="connsiteY5" fmla="*/ 6998299 h 6998299"/>
              <a:gd name="connsiteX6" fmla="*/ 0 w 6192648"/>
              <a:gd name="connsiteY6" fmla="*/ 6998299 h 699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92648" h="6998299">
                <a:moveTo>
                  <a:pt x="0" y="0"/>
                </a:moveTo>
                <a:lnTo>
                  <a:pt x="3862693" y="0"/>
                </a:lnTo>
                <a:lnTo>
                  <a:pt x="4052508" y="106189"/>
                </a:lnTo>
                <a:cubicBezTo>
                  <a:pt x="5338644" y="881530"/>
                  <a:pt x="6192648" y="2248936"/>
                  <a:pt x="6192648" y="3806408"/>
                </a:cubicBezTo>
                <a:cubicBezTo>
                  <a:pt x="6192648" y="5014629"/>
                  <a:pt x="5678709" y="6108468"/>
                  <a:pt x="4847781" y="6900252"/>
                </a:cubicBezTo>
                <a:lnTo>
                  <a:pt x="4734569" y="6998299"/>
                </a:lnTo>
                <a:lnTo>
                  <a:pt x="0" y="6998299"/>
                </a:lnTo>
                <a:close/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aa-ET"/>
          </a:p>
        </p:txBody>
      </p:sp>
      <p:pic>
        <p:nvPicPr>
          <p:cNvPr id="3104" name="Picture 3103" descr="A blue sign with white text&#10;&#10;Description automatically generated">
            <a:extLst>
              <a:ext uri="{FF2B5EF4-FFF2-40B4-BE49-F238E27FC236}">
                <a16:creationId xmlns:a16="http://schemas.microsoft.com/office/drawing/2014/main" id="{BA7037C9-256C-44AE-471A-11C49740CF2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4645" y="6048504"/>
            <a:ext cx="747358" cy="7473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B7D1ED8-1D1D-3C0E-F7DC-85BEDF5951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0360" y="918018"/>
            <a:ext cx="6151643" cy="1325563"/>
          </a:xfrm>
        </p:spPr>
        <p:txBody>
          <a:bodyPr/>
          <a:lstStyle>
            <a:lvl1pPr algn="ctr">
              <a:defRPr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B3C4403-1E96-A9FC-F392-D6F430EC911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34137" y="2881984"/>
            <a:ext cx="4764087" cy="2062162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T. Prebibaj, Co-authors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BB02504D-9ED1-0605-E0C3-6B9D4E4A1D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67567" y="5939982"/>
            <a:ext cx="4011283" cy="855880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  <a:p>
            <a:pPr lvl="0"/>
            <a:r>
              <a:rPr lang="en-US" dirty="0"/>
              <a:t>Meeting</a:t>
            </a:r>
          </a:p>
        </p:txBody>
      </p:sp>
    </p:spTree>
    <p:extLst>
      <p:ext uri="{BB962C8B-B14F-4D97-AF65-F5344CB8AC3E}">
        <p14:creationId xmlns:p14="http://schemas.microsoft.com/office/powerpoint/2010/main" val="424802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3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3D7B5E7-5798-C95E-1CCC-3B2D35C10F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0"/>
          </a:blip>
          <a:stretch>
            <a:fillRect/>
          </a:stretch>
        </p:blipFill>
        <p:spPr>
          <a:xfrm>
            <a:off x="0" y="0"/>
            <a:ext cx="12195409" cy="6857999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818B1EA-7B68-72DE-D331-88D259096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9448" y="865101"/>
            <a:ext cx="9453093" cy="1325563"/>
          </a:xfrm>
        </p:spPr>
        <p:txBody>
          <a:bodyPr/>
          <a:lstStyle>
            <a:lvl1pPr algn="ctr">
              <a:defRPr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E0AB60BA-2EA1-E46B-70F9-953ED0D9B15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952" y="2830469"/>
            <a:ext cx="4764087" cy="2062162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T. Prebibaj, Co-authors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5B690C56-7146-38AE-A928-D8EA57F9DE1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90356" y="6002119"/>
            <a:ext cx="4011283" cy="855880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  <a:p>
            <a:pPr lvl="0"/>
            <a:r>
              <a:rPr lang="en-US" dirty="0"/>
              <a:t>Meeting</a:t>
            </a:r>
          </a:p>
        </p:txBody>
      </p:sp>
    </p:spTree>
    <p:extLst>
      <p:ext uri="{BB962C8B-B14F-4D97-AF65-F5344CB8AC3E}">
        <p14:creationId xmlns:p14="http://schemas.microsoft.com/office/powerpoint/2010/main" val="865329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E4761CC-EF94-5C85-6CA8-9D04EC40A2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26836" y="0"/>
            <a:ext cx="4053138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F6F83E-2383-AA42-96BC-B5AA4B81F20E}"/>
              </a:ext>
            </a:extLst>
          </p:cNvPr>
          <p:cNvSpPr txBox="1"/>
          <p:nvPr userDrawn="1"/>
        </p:nvSpPr>
        <p:spPr>
          <a:xfrm rot="18846174">
            <a:off x="9870334" y="683655"/>
            <a:ext cx="1486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a-ET" sz="1600" b="1" dirty="0">
                <a:solidFill>
                  <a:srgbClr val="0033A0"/>
                </a:solidFill>
              </a:rPr>
              <a:t>North Area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DD2B3D-1734-051F-FFDA-5D98E37EA16B}"/>
              </a:ext>
            </a:extLst>
          </p:cNvPr>
          <p:cNvSpPr txBox="1"/>
          <p:nvPr userDrawn="1"/>
        </p:nvSpPr>
        <p:spPr>
          <a:xfrm>
            <a:off x="9231589" y="2009793"/>
            <a:ext cx="1486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a-ET" sz="1600" b="1" dirty="0">
                <a:solidFill>
                  <a:srgbClr val="0033A0"/>
                </a:solidFill>
              </a:rPr>
              <a:t>SPS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7D84AC-AE1E-EA1A-CE40-433F915126E2}"/>
              </a:ext>
            </a:extLst>
          </p:cNvPr>
          <p:cNvSpPr txBox="1"/>
          <p:nvPr userDrawn="1"/>
        </p:nvSpPr>
        <p:spPr>
          <a:xfrm>
            <a:off x="8802098" y="6317966"/>
            <a:ext cx="1486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a-ET" sz="1600" b="1" dirty="0">
                <a:solidFill>
                  <a:srgbClr val="0033A0"/>
                </a:solidFill>
              </a:rPr>
              <a:t>PS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2F6AFE-5E8A-917A-470A-C18CA7124C87}"/>
              </a:ext>
            </a:extLst>
          </p:cNvPr>
          <p:cNvSpPr txBox="1"/>
          <p:nvPr userDrawn="1"/>
        </p:nvSpPr>
        <p:spPr>
          <a:xfrm>
            <a:off x="7885883" y="6249429"/>
            <a:ext cx="1486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a-ET" sz="1600" b="1" dirty="0">
                <a:solidFill>
                  <a:srgbClr val="0033A0"/>
                </a:solidFill>
              </a:rPr>
              <a:t>PSB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F9B90-D021-34A3-C4CA-A1C11F79A4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1808" y="841602"/>
            <a:ext cx="6151643" cy="1325563"/>
          </a:xfrm>
        </p:spPr>
        <p:txBody>
          <a:bodyPr/>
          <a:lstStyle>
            <a:lvl1pPr algn="ctr">
              <a:defRPr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47913BEC-868B-B8DC-229C-C4E0342166A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65585" y="2768400"/>
            <a:ext cx="4764087" cy="2062162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T. Prebibaj, Co-authors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DCD86E80-F64A-89E8-B175-5422CEA09F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41986" y="5890026"/>
            <a:ext cx="4011283" cy="855880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  <a:p>
            <a:pPr lvl="0"/>
            <a:r>
              <a:rPr lang="en-US" dirty="0"/>
              <a:t>Meeting</a:t>
            </a:r>
          </a:p>
        </p:txBody>
      </p:sp>
    </p:spTree>
    <p:extLst>
      <p:ext uri="{BB962C8B-B14F-4D97-AF65-F5344CB8AC3E}">
        <p14:creationId xmlns:p14="http://schemas.microsoft.com/office/powerpoint/2010/main" val="427847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EC6B1-F6C8-49AD-9C3C-F718DCBFF8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4583" y="0"/>
            <a:ext cx="10609217" cy="895441"/>
          </a:xfrm>
        </p:spPr>
        <p:txBody>
          <a:bodyPr>
            <a:normAutofit/>
          </a:bodyPr>
          <a:lstStyle>
            <a:lvl1pPr algn="ctr">
              <a:defRPr sz="4400" b="1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Outline</a:t>
            </a:r>
            <a:endParaRPr lang="el-GR" dirty="0"/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117268AC-E326-6E95-4BB4-A432FD6315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4583" y="1484671"/>
            <a:ext cx="10609217" cy="4777413"/>
          </a:xfrm>
        </p:spPr>
        <p:txBody>
          <a:bodyPr numCol="2"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Introduction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Section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Section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89098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slide templa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9">
            <a:extLst>
              <a:ext uri="{FF2B5EF4-FFF2-40B4-BE49-F238E27FC236}">
                <a16:creationId xmlns:a16="http://schemas.microsoft.com/office/drawing/2014/main" id="{F57D4909-F085-65C6-7BA0-53579E713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922" y="99005"/>
            <a:ext cx="11767930" cy="548637"/>
          </a:xfrm>
        </p:spPr>
        <p:txBody>
          <a:bodyPr>
            <a:noAutofit/>
          </a:bodyPr>
          <a:lstStyle>
            <a:lvl1pPr algn="l">
              <a:defRPr sz="4000" b="1">
                <a:solidFill>
                  <a:srgbClr val="FF0000"/>
                </a:solidFill>
                <a:latin typeface="+mj-lt"/>
              </a:defRPr>
            </a:lvl1pPr>
          </a:lstStyle>
          <a:p>
            <a:endParaRPr lang="en-CH" dirty="0"/>
          </a:p>
        </p:txBody>
      </p:sp>
      <p:sp>
        <p:nvSpPr>
          <p:cNvPr id="12" name="Slide Number Placeholder 10">
            <a:extLst>
              <a:ext uri="{FF2B5EF4-FFF2-40B4-BE49-F238E27FC236}">
                <a16:creationId xmlns:a16="http://schemas.microsoft.com/office/drawing/2014/main" id="{2F0D3E15-90A9-7F9B-2903-9E57D17A6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11617" y="6597748"/>
            <a:ext cx="1880381" cy="260252"/>
          </a:xfrm>
          <a:prstGeom prst="rect">
            <a:avLst/>
          </a:prstGeom>
          <a:noFill/>
        </p:spPr>
        <p:txBody>
          <a:bodyPr/>
          <a:lstStyle>
            <a:lvl1pPr algn="r">
              <a:defRPr sz="1600" b="0" i="0">
                <a:solidFill>
                  <a:srgbClr val="413C3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>
              <a:solidFill>
                <a:srgbClr val="413C39"/>
              </a:solidFill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FBD074C-A50F-3C47-FB1A-CEAFB2A6DB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9287" y="954156"/>
            <a:ext cx="11369201" cy="5445579"/>
          </a:xfrm>
        </p:spPr>
        <p:txBody>
          <a:bodyPr/>
          <a:lstStyle>
            <a:lvl1pPr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10">
            <a:extLst>
              <a:ext uri="{FF2B5EF4-FFF2-40B4-BE49-F238E27FC236}">
                <a16:creationId xmlns:a16="http://schemas.microsoft.com/office/drawing/2014/main" id="{67B30161-8842-9E1F-15E7-9053594D15C4}"/>
              </a:ext>
            </a:extLst>
          </p:cNvPr>
          <p:cNvSpPr txBox="1">
            <a:spLocks/>
          </p:cNvSpPr>
          <p:nvPr userDrawn="1"/>
        </p:nvSpPr>
        <p:spPr>
          <a:xfrm>
            <a:off x="0" y="6597748"/>
            <a:ext cx="3568148" cy="260252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/>
              <a:t> </a:t>
            </a:r>
            <a:endParaRPr lang="el-GR" sz="1200" dirty="0"/>
          </a:p>
        </p:txBody>
      </p:sp>
      <p:sp>
        <p:nvSpPr>
          <p:cNvPr id="5" name="Slide Number Placeholder 10">
            <a:extLst>
              <a:ext uri="{FF2B5EF4-FFF2-40B4-BE49-F238E27FC236}">
                <a16:creationId xmlns:a16="http://schemas.microsoft.com/office/drawing/2014/main" id="{87EE1425-9766-3D7F-53B8-8288AE6D292B}"/>
              </a:ext>
            </a:extLst>
          </p:cNvPr>
          <p:cNvSpPr txBox="1">
            <a:spLocks/>
          </p:cNvSpPr>
          <p:nvPr userDrawn="1"/>
        </p:nvSpPr>
        <p:spPr>
          <a:xfrm>
            <a:off x="0" y="6597747"/>
            <a:ext cx="3568148" cy="26025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413C39"/>
                </a:solidFill>
              </a:rPr>
              <a:t>EPFL-LPAP Activity Meeting – 16/04/2026</a:t>
            </a:r>
            <a:endParaRPr lang="el-GR" sz="1200" dirty="0">
              <a:solidFill>
                <a:srgbClr val="413C39"/>
              </a:solidFill>
            </a:endParaRPr>
          </a:p>
        </p:txBody>
      </p:sp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ABE32A9D-0359-4051-078B-2168B8E38224}"/>
              </a:ext>
            </a:extLst>
          </p:cNvPr>
          <p:cNvSpPr txBox="1">
            <a:spLocks/>
          </p:cNvSpPr>
          <p:nvPr userDrawn="1"/>
        </p:nvSpPr>
        <p:spPr>
          <a:xfrm>
            <a:off x="4462213" y="6597748"/>
            <a:ext cx="3568148" cy="260252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b="0" i="0" kern="120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rgbClr val="413C39"/>
                </a:solidFill>
              </a:rPr>
              <a:t>tirsi.prebibaj@cern.ch</a:t>
            </a:r>
            <a:endParaRPr lang="el-GR" sz="1200" dirty="0">
              <a:solidFill>
                <a:srgbClr val="413C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993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3BC32926-AD1D-2427-1008-BE5A326909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41080"/>
            <a:ext cx="10515600" cy="2631293"/>
          </a:xfrm>
        </p:spPr>
        <p:txBody>
          <a:bodyPr/>
          <a:lstStyle>
            <a:lvl1pPr algn="ctr">
              <a:defRPr b="1" spc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Section</a:t>
            </a:r>
            <a:endParaRPr lang="el-GR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8B12508A-234B-EB10-A35D-CCDF1CE8AE2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4189357"/>
            <a:ext cx="9144000" cy="1488688"/>
          </a:xfrm>
        </p:spPr>
        <p:txBody>
          <a:bodyPr/>
          <a:lstStyle>
            <a:lvl1pPr marL="0" indent="0" algn="ctr">
              <a:buNone/>
              <a:defRPr sz="2400" b="0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Section subtitle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35977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ec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E30613"/>
          </a:solidFill>
          <a:ln>
            <a:solidFill>
              <a:srgbClr val="E306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037168"/>
            <a:ext cx="5411893" cy="2391833"/>
          </a:xfrm>
        </p:spPr>
        <p:txBody>
          <a:bodyPr anchor="ctr" anchorCtr="0">
            <a:normAutofit/>
          </a:bodyPr>
          <a:lstStyle>
            <a:lvl1pPr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3429000"/>
            <a:ext cx="5411893" cy="287534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50A4561-126E-4A8E-91DD-7BB866B15693}" type="slidenum">
              <a:rPr lang="en-GB" smtClean="0"/>
              <a:t>‹#›</a:t>
            </a:fld>
            <a:endParaRPr lang="en-GB"/>
          </a:p>
        </p:txBody>
      </p:sp>
      <p:sp>
        <p:nvSpPr>
          <p:cNvPr id="4" name="Espace réservé de la date 11">
            <a:extLst>
              <a:ext uri="{FF2B5EF4-FFF2-40B4-BE49-F238E27FC236}">
                <a16:creationId xmlns:a16="http://schemas.microsoft.com/office/drawing/2014/main" id="{157F473C-DC6B-46A4-5631-551471C3B89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413C39"/>
                </a:solidFill>
              </a:rPr>
              <a:t>EPFL-LPAP Activity Meeting – 16/04/2026</a:t>
            </a:r>
            <a:endParaRPr lang="el-GR" sz="1200" dirty="0">
              <a:solidFill>
                <a:srgbClr val="413C39"/>
              </a:solidFill>
            </a:endParaRPr>
          </a:p>
        </p:txBody>
      </p:sp>
      <p:pic>
        <p:nvPicPr>
          <p:cNvPr id="5" name="Image 12">
            <a:extLst>
              <a:ext uri="{FF2B5EF4-FFF2-40B4-BE49-F238E27FC236}">
                <a16:creationId xmlns:a16="http://schemas.microsoft.com/office/drawing/2014/main" id="{764517A6-DD4A-67F0-05E8-CC5DBD7C973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3697" y="176445"/>
            <a:ext cx="871936" cy="37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2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8CAD8-AEEF-4E4F-BD5F-ECFB1A2F50AF}" type="datetime1">
              <a:rPr lang="el-GR" smtClean="0"/>
              <a:pPr/>
              <a:t>16/4/26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Tirsi Prebibaj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4883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8" r:id="rId2"/>
    <p:sldLayoutId id="2147483684" r:id="rId3"/>
    <p:sldLayoutId id="2147483683" r:id="rId4"/>
    <p:sldLayoutId id="2147483685" r:id="rId5"/>
    <p:sldLayoutId id="2147483675" r:id="rId6"/>
    <p:sldLayoutId id="2147483686" r:id="rId7"/>
    <p:sldLayoutId id="2147483687" r:id="rId8"/>
    <p:sldLayoutId id="2147483690" r:id="rId9"/>
    <p:sldLayoutId id="2147483681" r:id="rId10"/>
    <p:sldLayoutId id="214748368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1614718/contributions/6826563/attachments/3191641/5680420/FCCee_optics_comparison.pdf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s://fcc.web.cern.ch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1620852/contributions/6831082/attachments/3214118/5725493/Chamonix-FCC-Thomson.pdf" TargetMode="External"/><Relationship Id="rId5" Type="http://schemas.openxmlformats.org/officeDocument/2006/relationships/hyperlink" Target="https://cds.cern.ch/record/2928793" TargetMode="External"/><Relationship Id="rId4" Type="http://schemas.openxmlformats.org/officeDocument/2006/relationships/hyperlink" Target="https://link.springer.com/article/10.1140/epjst/e2019-900045-4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indico.cern.ch/event/1658384/contributions/6978025/attachments/3237254/5773855/FCC_review_panel_2026_02_15.pd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1658384/contributions/6978025/attachments/3237254/5773855/FCC_review_panel_2026_02_15.pdf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topics/physics-and-astronomy/synchrotron-radiation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rxiv.org/pdf/2004.1400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38C99E-67AC-CB1F-B491-DAB9863C13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72050" y="1048714"/>
            <a:ext cx="7219952" cy="3117849"/>
          </a:xfrm>
          <a:solidFill>
            <a:srgbClr val="E30613"/>
          </a:solidFill>
        </p:spPr>
        <p:txBody>
          <a:bodyPr>
            <a:normAutofit/>
          </a:bodyPr>
          <a:lstStyle/>
          <a:p>
            <a:r>
              <a:rPr lang="en-US" sz="4400" dirty="0"/>
              <a:t>Beam-beam and optics studies in FCC-ee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A1A88699-5F63-71E0-113C-A59A4D9D4C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57350" y="4147514"/>
            <a:ext cx="5143499" cy="2091267"/>
          </a:xfrm>
          <a:solidFill>
            <a:srgbClr val="413C39"/>
          </a:solidFill>
        </p:spPr>
        <p:txBody>
          <a:bodyPr>
            <a:normAutofit/>
          </a:bodyPr>
          <a:lstStyle/>
          <a:p>
            <a:pPr algn="l"/>
            <a:r>
              <a:rPr lang="en-US" dirty="0"/>
              <a:t>T. Prebibaj</a:t>
            </a:r>
          </a:p>
          <a:p>
            <a:pPr algn="l"/>
            <a:r>
              <a:rPr lang="en-US" dirty="0"/>
              <a:t>In collaboration with:</a:t>
            </a:r>
          </a:p>
          <a:p>
            <a:pPr algn="l"/>
            <a:r>
              <a:rPr lang="en-US" dirty="0"/>
              <a:t>K. Andre, X. </a:t>
            </a:r>
            <a:r>
              <a:rPr lang="en-US" dirty="0" err="1"/>
              <a:t>Buffat</a:t>
            </a:r>
            <a:r>
              <a:rPr lang="en-US" dirty="0"/>
              <a:t>, H. </a:t>
            </a:r>
            <a:r>
              <a:rPr lang="en-US" dirty="0" err="1"/>
              <a:t>Barotsik</a:t>
            </a:r>
            <a:r>
              <a:rPr lang="en-US" dirty="0"/>
              <a:t>, M. </a:t>
            </a:r>
            <a:r>
              <a:rPr lang="en-US" dirty="0" err="1"/>
              <a:t>Jebramcik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J. Keintzel, S. </a:t>
            </a:r>
            <a:r>
              <a:rPr lang="en-US" dirty="0" err="1"/>
              <a:t>Kostoglou</a:t>
            </a:r>
            <a:r>
              <a:rPr lang="en-US" dirty="0"/>
              <a:t>, E. H. Maclean, T. </a:t>
            </a:r>
            <a:r>
              <a:rPr lang="en-US" dirty="0" err="1"/>
              <a:t>Pieloni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P. Raimondi, L. Sievert, K. </a:t>
            </a:r>
            <a:r>
              <a:rPr lang="en-US" dirty="0" err="1"/>
              <a:t>Skoufaris</a:t>
            </a:r>
            <a:r>
              <a:rPr lang="en-US" dirty="0"/>
              <a:t>, R. Tomas, </a:t>
            </a:r>
            <a:br>
              <a:rPr lang="en-US" dirty="0"/>
            </a:br>
            <a:r>
              <a:rPr lang="en-US" dirty="0"/>
              <a:t>W. Van Goethem, L. Van Riesen-Haupt, Y. Wu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A0F699-E634-DBAA-0554-EA63010368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72450" y="6244168"/>
            <a:ext cx="2800350" cy="613833"/>
          </a:xfrm>
        </p:spPr>
        <p:txBody>
          <a:bodyPr/>
          <a:lstStyle/>
          <a:p>
            <a:r>
              <a:rPr lang="en-US" dirty="0"/>
              <a:t>EPFL-LPAP Activity Meeting</a:t>
            </a:r>
          </a:p>
          <a:p>
            <a:r>
              <a:rPr lang="en-US" dirty="0"/>
              <a:t>16/04/2026</a:t>
            </a:r>
          </a:p>
          <a:p>
            <a:endParaRPr lang="en-US" dirty="0"/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D802111B-EFF5-080E-E075-2B27F9C3BCC6}"/>
              </a:ext>
            </a:extLst>
          </p:cNvPr>
          <p:cNvSpPr txBox="1"/>
          <p:nvPr/>
        </p:nvSpPr>
        <p:spPr>
          <a:xfrm>
            <a:off x="1775885" y="6594681"/>
            <a:ext cx="8402759" cy="263320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>
              <a:spcBef>
                <a:spcPts val="133"/>
              </a:spcBef>
            </a:pPr>
            <a:r>
              <a:rPr lang="en-US" sz="1600" i="1" spc="-13" dirty="0">
                <a:latin typeface="Suisse Int'l"/>
                <a:cs typeface="Suisse Int'l"/>
              </a:rPr>
              <a:t>Work supported by the Swiss Accelerator Research and Technology (CHART)</a:t>
            </a:r>
            <a:endParaRPr sz="1600" i="1" dirty="0">
              <a:latin typeface="Suisse Int'l"/>
              <a:cs typeface="Suisse Int'l"/>
            </a:endParaRPr>
          </a:p>
        </p:txBody>
      </p:sp>
      <p:pic>
        <p:nvPicPr>
          <p:cNvPr id="7" name="Picture 6" descr="A red and black map with white text&#10;&#10;Description automatically generated">
            <a:extLst>
              <a:ext uri="{FF2B5EF4-FFF2-40B4-BE49-F238E27FC236}">
                <a16:creationId xmlns:a16="http://schemas.microsoft.com/office/drawing/2014/main" id="{71A3AB2A-284A-557F-6CF6-25B0DC951A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0469"/>
            <a:ext cx="1783531" cy="178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34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502ACF-81BC-7845-BEE9-FF31F7EEED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F4A90-F219-1D1D-ABD3-1B3C2E1A7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FCC-ee parameters &amp; performance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5CDF72-B121-0F22-857E-2FB6A1D99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10</a:t>
            </a:fld>
            <a:endParaRPr lang="el-GR" dirty="0"/>
          </a:p>
        </p:txBody>
      </p:sp>
      <p:sp>
        <p:nvSpPr>
          <p:cNvPr id="10" name="Block Performance">
            <a:extLst>
              <a:ext uri="{FF2B5EF4-FFF2-40B4-BE49-F238E27FC236}">
                <a16:creationId xmlns:a16="http://schemas.microsoft.com/office/drawing/2014/main" id="{97C0D17D-27D6-4B48-95D2-7EB51783878A}"/>
              </a:ext>
            </a:extLst>
          </p:cNvPr>
          <p:cNvSpPr/>
          <p:nvPr/>
        </p:nvSpPr>
        <p:spPr>
          <a:xfrm>
            <a:off x="8997042" y="515274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991E">
                  <a:tint val="92000"/>
                </a:srgbClr>
              </a:gs>
              <a:gs pos="100000">
                <a:srgbClr val="FF991E">
                  <a:shade val="82000"/>
                </a:srgbClr>
              </a:gs>
            </a:gsLst>
            <a:lin ang="5400000" scaled="0"/>
          </a:gradFill>
          <a:ln w="12700">
            <a:solidFill>
              <a:srgbClr val="FF991E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Performance</a:t>
            </a:r>
          </a:p>
        </p:txBody>
      </p:sp>
      <p:sp>
        <p:nvSpPr>
          <p:cNvPr id="11" name="Block Beam-beam">
            <a:extLst>
              <a:ext uri="{FF2B5EF4-FFF2-40B4-BE49-F238E27FC236}">
                <a16:creationId xmlns:a16="http://schemas.microsoft.com/office/drawing/2014/main" id="{153A8393-A371-FE17-4247-509B799AB4CC}"/>
              </a:ext>
            </a:extLst>
          </p:cNvPr>
          <p:cNvSpPr/>
          <p:nvPr/>
        </p:nvSpPr>
        <p:spPr>
          <a:xfrm>
            <a:off x="8997042" y="1532065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Beam-beam</a:t>
            </a:r>
          </a:p>
        </p:txBody>
      </p:sp>
      <p:sp>
        <p:nvSpPr>
          <p:cNvPr id="12" name="Block Radiation">
            <a:extLst>
              <a:ext uri="{FF2B5EF4-FFF2-40B4-BE49-F238E27FC236}">
                <a16:creationId xmlns:a16="http://schemas.microsoft.com/office/drawing/2014/main" id="{3B4FFF5E-0EE8-EA99-C5E3-6729017EF843}"/>
              </a:ext>
            </a:extLst>
          </p:cNvPr>
          <p:cNvSpPr/>
          <p:nvPr/>
        </p:nvSpPr>
        <p:spPr>
          <a:xfrm>
            <a:off x="8997042" y="4582438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Radiation</a:t>
            </a:r>
          </a:p>
        </p:txBody>
      </p:sp>
      <p:sp>
        <p:nvSpPr>
          <p:cNvPr id="13" name="Block Imperfections">
            <a:extLst>
              <a:ext uri="{FF2B5EF4-FFF2-40B4-BE49-F238E27FC236}">
                <a16:creationId xmlns:a16="http://schemas.microsoft.com/office/drawing/2014/main" id="{9AC1862D-6B9B-8148-0EFC-B3DC8D618F80}"/>
              </a:ext>
            </a:extLst>
          </p:cNvPr>
          <p:cNvSpPr/>
          <p:nvPr/>
        </p:nvSpPr>
        <p:spPr>
          <a:xfrm>
            <a:off x="8997042" y="2548856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Imperfections</a:t>
            </a:r>
          </a:p>
        </p:txBody>
      </p:sp>
      <p:sp>
        <p:nvSpPr>
          <p:cNvPr id="14" name="Block Corrections">
            <a:extLst>
              <a:ext uri="{FF2B5EF4-FFF2-40B4-BE49-F238E27FC236}">
                <a16:creationId xmlns:a16="http://schemas.microsoft.com/office/drawing/2014/main" id="{2F5E2E02-9B23-E96C-10B3-028122993C1C}"/>
              </a:ext>
            </a:extLst>
          </p:cNvPr>
          <p:cNvSpPr/>
          <p:nvPr/>
        </p:nvSpPr>
        <p:spPr>
          <a:xfrm>
            <a:off x="8997042" y="3565647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Corrections</a:t>
            </a:r>
          </a:p>
        </p:txBody>
      </p:sp>
      <p:sp>
        <p:nvSpPr>
          <p:cNvPr id="15" name="Block Optics">
            <a:extLst>
              <a:ext uri="{FF2B5EF4-FFF2-40B4-BE49-F238E27FC236}">
                <a16:creationId xmlns:a16="http://schemas.microsoft.com/office/drawing/2014/main" id="{BC2957C0-3FA0-F827-35B2-C18D07F8002C}"/>
              </a:ext>
            </a:extLst>
          </p:cNvPr>
          <p:cNvSpPr/>
          <p:nvPr/>
        </p:nvSpPr>
        <p:spPr>
          <a:xfrm>
            <a:off x="8997042" y="5599229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Optics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5F0EC43-0BE9-04FF-6AEE-F38D9DA26F5B}"/>
                  </a:ext>
                </a:extLst>
              </p:cNvPr>
              <p:cNvSpPr txBox="1"/>
              <p:nvPr/>
            </p:nvSpPr>
            <p:spPr>
              <a:xfrm>
                <a:off x="209922" y="904587"/>
                <a:ext cx="8226507" cy="6412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Luminosity is given by: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𝑡𝑜𝑡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den>
                    </m:f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5F0EC43-0BE9-04FF-6AEE-F38D9DA26F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922" y="904587"/>
                <a:ext cx="8226507" cy="641201"/>
              </a:xfrm>
              <a:prstGeom prst="rect">
                <a:avLst/>
              </a:prstGeom>
              <a:blipFill>
                <a:blip r:embed="rId2"/>
                <a:stretch>
                  <a:fillRect l="-616" b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215F535E-9387-990C-F91C-C1669BD29A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889" y="1794420"/>
            <a:ext cx="5717671" cy="39308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195951-7D62-A57D-048D-941F0D97530F}"/>
              </a:ext>
            </a:extLst>
          </p:cNvPr>
          <p:cNvSpPr txBox="1"/>
          <p:nvPr/>
        </p:nvSpPr>
        <p:spPr>
          <a:xfrm>
            <a:off x="3712029" y="5659529"/>
            <a:ext cx="30545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Parameters from optics comparison </a:t>
            </a:r>
            <a:r>
              <a:rPr lang="en-US" sz="1000" dirty="0">
                <a:hlinkClick r:id="rId4"/>
              </a:rPr>
              <a:t>report</a:t>
            </a:r>
            <a:r>
              <a:rPr lang="en-US" sz="1000" dirty="0"/>
              <a:t>, values may have been updated since then.</a:t>
            </a:r>
          </a:p>
        </p:txBody>
      </p:sp>
    </p:spTree>
    <p:extLst>
      <p:ext uri="{BB962C8B-B14F-4D97-AF65-F5344CB8AC3E}">
        <p14:creationId xmlns:p14="http://schemas.microsoft.com/office/powerpoint/2010/main" val="410582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C6A60-F40B-C7B8-7273-AB4BBD0C8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dynamics in FCC-ee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7D2F72-1E1B-D4F4-A46F-07114BA88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11</a:t>
            </a:fld>
            <a:endParaRPr lang="el-GR" dirty="0"/>
          </a:p>
        </p:txBody>
      </p:sp>
      <p:sp>
        <p:nvSpPr>
          <p:cNvPr id="10" name="Block Performance">
            <a:extLst>
              <a:ext uri="{FF2B5EF4-FFF2-40B4-BE49-F238E27FC236}">
                <a16:creationId xmlns:a16="http://schemas.microsoft.com/office/drawing/2014/main" id="{DC9C6189-8BDE-C370-C7EF-6AAFE3E30B7E}"/>
              </a:ext>
            </a:extLst>
          </p:cNvPr>
          <p:cNvSpPr/>
          <p:nvPr/>
        </p:nvSpPr>
        <p:spPr>
          <a:xfrm>
            <a:off x="8997042" y="515274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991E">
                  <a:tint val="92000"/>
                </a:srgbClr>
              </a:gs>
              <a:gs pos="100000">
                <a:srgbClr val="FF991E">
                  <a:shade val="82000"/>
                </a:srgbClr>
              </a:gs>
            </a:gsLst>
            <a:lin ang="5400000" scaled="0"/>
          </a:gradFill>
          <a:ln w="12700">
            <a:solidFill>
              <a:srgbClr val="FF991E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Performance</a:t>
            </a:r>
          </a:p>
        </p:txBody>
      </p:sp>
      <p:sp>
        <p:nvSpPr>
          <p:cNvPr id="11" name="Block Beam-beam">
            <a:extLst>
              <a:ext uri="{FF2B5EF4-FFF2-40B4-BE49-F238E27FC236}">
                <a16:creationId xmlns:a16="http://schemas.microsoft.com/office/drawing/2014/main" id="{BF428E43-CBB3-0131-0D62-540C206E48FD}"/>
              </a:ext>
            </a:extLst>
          </p:cNvPr>
          <p:cNvSpPr/>
          <p:nvPr/>
        </p:nvSpPr>
        <p:spPr>
          <a:xfrm>
            <a:off x="8997042" y="1532065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099CC">
                  <a:tint val="92000"/>
                </a:srgbClr>
              </a:gs>
              <a:gs pos="100000">
                <a:srgbClr val="0099CC">
                  <a:shade val="82000"/>
                </a:srgbClr>
              </a:gs>
            </a:gsLst>
            <a:lin ang="5400000" scaled="0"/>
          </a:gradFill>
          <a:ln w="12700">
            <a:solidFill>
              <a:srgbClr val="0099CC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Beam-beam</a:t>
            </a:r>
          </a:p>
        </p:txBody>
      </p:sp>
      <p:sp>
        <p:nvSpPr>
          <p:cNvPr id="12" name="Block Radiation">
            <a:extLst>
              <a:ext uri="{FF2B5EF4-FFF2-40B4-BE49-F238E27FC236}">
                <a16:creationId xmlns:a16="http://schemas.microsoft.com/office/drawing/2014/main" id="{63C8985F-47D2-454E-A76F-17DEC88E2CA3}"/>
              </a:ext>
            </a:extLst>
          </p:cNvPr>
          <p:cNvSpPr/>
          <p:nvPr/>
        </p:nvSpPr>
        <p:spPr>
          <a:xfrm>
            <a:off x="8997042" y="4582438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C80000">
                  <a:tint val="92000"/>
                </a:srgbClr>
              </a:gs>
              <a:gs pos="100000">
                <a:srgbClr val="C80000">
                  <a:shade val="82000"/>
                </a:srgbClr>
              </a:gs>
            </a:gsLst>
            <a:lin ang="5400000" scaled="0"/>
          </a:gradFill>
          <a:ln w="12700">
            <a:solidFill>
              <a:srgbClr val="C80000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Radiation</a:t>
            </a:r>
          </a:p>
        </p:txBody>
      </p:sp>
      <p:sp>
        <p:nvSpPr>
          <p:cNvPr id="13" name="Block Imperfections">
            <a:extLst>
              <a:ext uri="{FF2B5EF4-FFF2-40B4-BE49-F238E27FC236}">
                <a16:creationId xmlns:a16="http://schemas.microsoft.com/office/drawing/2014/main" id="{2AB9A319-AB6B-9956-351D-BDBF0F610C66}"/>
              </a:ext>
            </a:extLst>
          </p:cNvPr>
          <p:cNvSpPr/>
          <p:nvPr/>
        </p:nvSpPr>
        <p:spPr>
          <a:xfrm>
            <a:off x="8997042" y="2548856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6600CC">
                  <a:tint val="92000"/>
                </a:srgbClr>
              </a:gs>
              <a:gs pos="100000">
                <a:srgbClr val="6600CC">
                  <a:shade val="82000"/>
                </a:srgbClr>
              </a:gs>
            </a:gsLst>
            <a:lin ang="5400000" scaled="0"/>
          </a:gradFill>
          <a:ln w="12700">
            <a:solidFill>
              <a:srgbClr val="6600CC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Imperfections</a:t>
            </a:r>
          </a:p>
        </p:txBody>
      </p:sp>
      <p:sp>
        <p:nvSpPr>
          <p:cNvPr id="14" name="Block Corrections">
            <a:extLst>
              <a:ext uri="{FF2B5EF4-FFF2-40B4-BE49-F238E27FC236}">
                <a16:creationId xmlns:a16="http://schemas.microsoft.com/office/drawing/2014/main" id="{71F60A5A-A41D-7E22-488C-2D39849C4643}"/>
              </a:ext>
            </a:extLst>
          </p:cNvPr>
          <p:cNvSpPr/>
          <p:nvPr/>
        </p:nvSpPr>
        <p:spPr>
          <a:xfrm>
            <a:off x="8997042" y="3565647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3D6B10">
                  <a:tint val="92000"/>
                </a:srgbClr>
              </a:gs>
              <a:gs pos="100000">
                <a:srgbClr val="3D6B10">
                  <a:shade val="82000"/>
                </a:srgbClr>
              </a:gs>
            </a:gsLst>
            <a:lin ang="5400000" scaled="0"/>
          </a:gradFill>
          <a:ln w="12700">
            <a:solidFill>
              <a:srgbClr val="3D6B10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Corrections</a:t>
            </a:r>
          </a:p>
        </p:txBody>
      </p:sp>
      <p:sp>
        <p:nvSpPr>
          <p:cNvPr id="15" name="Block Optics">
            <a:extLst>
              <a:ext uri="{FF2B5EF4-FFF2-40B4-BE49-F238E27FC236}">
                <a16:creationId xmlns:a16="http://schemas.microsoft.com/office/drawing/2014/main" id="{86411CF5-8CBD-68DA-1670-5D524297A58D}"/>
              </a:ext>
            </a:extLst>
          </p:cNvPr>
          <p:cNvSpPr/>
          <p:nvPr/>
        </p:nvSpPr>
        <p:spPr>
          <a:xfrm>
            <a:off x="8997042" y="5599229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06699">
                  <a:tint val="92000"/>
                </a:srgbClr>
              </a:gs>
              <a:gs pos="100000">
                <a:srgbClr val="006699">
                  <a:shade val="82000"/>
                </a:srgbClr>
              </a:gs>
            </a:gsLst>
            <a:lin ang="5400000" scaled="0"/>
          </a:gradFill>
          <a:ln w="12700">
            <a:solidFill>
              <a:srgbClr val="006699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Optics</a:t>
            </a:r>
          </a:p>
        </p:txBody>
      </p:sp>
    </p:spTree>
    <p:extLst>
      <p:ext uri="{BB962C8B-B14F-4D97-AF65-F5344CB8AC3E}">
        <p14:creationId xmlns:p14="http://schemas.microsoft.com/office/powerpoint/2010/main" val="2222979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25EBA7-AF58-E9C5-6D2F-1B29F1A6B2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E4448-F6B9-8959-561E-9E6976A5A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dynamics in FCC-ee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978F4A-6285-14F5-FA9C-6EF925477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12</a:t>
            </a:fld>
            <a:endParaRPr lang="el-GR" dirty="0"/>
          </a:p>
        </p:txBody>
      </p:sp>
      <p:sp>
        <p:nvSpPr>
          <p:cNvPr id="10" name="Block Performance">
            <a:extLst>
              <a:ext uri="{FF2B5EF4-FFF2-40B4-BE49-F238E27FC236}">
                <a16:creationId xmlns:a16="http://schemas.microsoft.com/office/drawing/2014/main" id="{0C798B48-5F5D-5CDC-2FEA-7156A47A8963}"/>
              </a:ext>
            </a:extLst>
          </p:cNvPr>
          <p:cNvSpPr/>
          <p:nvPr/>
        </p:nvSpPr>
        <p:spPr>
          <a:xfrm>
            <a:off x="8051811" y="951441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991E">
                  <a:tint val="92000"/>
                </a:srgbClr>
              </a:gs>
              <a:gs pos="100000">
                <a:srgbClr val="FF991E">
                  <a:shade val="82000"/>
                </a:srgbClr>
              </a:gs>
            </a:gsLst>
            <a:lin ang="5400000" scaled="0"/>
          </a:gradFill>
          <a:ln w="12700">
            <a:solidFill>
              <a:srgbClr val="FF991E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Performance</a:t>
            </a:r>
          </a:p>
        </p:txBody>
      </p:sp>
      <p:sp>
        <p:nvSpPr>
          <p:cNvPr id="11" name="Block Beam-beam">
            <a:extLst>
              <a:ext uri="{FF2B5EF4-FFF2-40B4-BE49-F238E27FC236}">
                <a16:creationId xmlns:a16="http://schemas.microsoft.com/office/drawing/2014/main" id="{FB85DF52-8875-D87E-46B3-5600BC361410}"/>
              </a:ext>
            </a:extLst>
          </p:cNvPr>
          <p:cNvSpPr/>
          <p:nvPr/>
        </p:nvSpPr>
        <p:spPr>
          <a:xfrm>
            <a:off x="9853867" y="2009321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099CC">
                  <a:tint val="92000"/>
                </a:srgbClr>
              </a:gs>
              <a:gs pos="100000">
                <a:srgbClr val="0099CC">
                  <a:shade val="82000"/>
                </a:srgbClr>
              </a:gs>
            </a:gsLst>
            <a:lin ang="5400000" scaled="0"/>
          </a:gradFill>
          <a:ln w="12700">
            <a:solidFill>
              <a:srgbClr val="0099CC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Beam-beam</a:t>
            </a:r>
          </a:p>
        </p:txBody>
      </p:sp>
      <p:sp>
        <p:nvSpPr>
          <p:cNvPr id="12" name="Block Radiation">
            <a:extLst>
              <a:ext uri="{FF2B5EF4-FFF2-40B4-BE49-F238E27FC236}">
                <a16:creationId xmlns:a16="http://schemas.microsoft.com/office/drawing/2014/main" id="{9B0BB021-0604-665D-A74F-2F6989E607DA}"/>
              </a:ext>
            </a:extLst>
          </p:cNvPr>
          <p:cNvSpPr/>
          <p:nvPr/>
        </p:nvSpPr>
        <p:spPr>
          <a:xfrm>
            <a:off x="9853867" y="4101145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C80000">
                  <a:tint val="92000"/>
                </a:srgbClr>
              </a:gs>
              <a:gs pos="100000">
                <a:srgbClr val="C80000">
                  <a:shade val="82000"/>
                </a:srgbClr>
              </a:gs>
            </a:gsLst>
            <a:lin ang="5400000" scaled="0"/>
          </a:gradFill>
          <a:ln w="12700">
            <a:solidFill>
              <a:srgbClr val="C80000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Radiation</a:t>
            </a:r>
          </a:p>
        </p:txBody>
      </p:sp>
      <p:sp>
        <p:nvSpPr>
          <p:cNvPr id="13" name="Block Imperfections">
            <a:extLst>
              <a:ext uri="{FF2B5EF4-FFF2-40B4-BE49-F238E27FC236}">
                <a16:creationId xmlns:a16="http://schemas.microsoft.com/office/drawing/2014/main" id="{D84E0ECD-A963-C86C-7F35-CBB6021C66BE}"/>
              </a:ext>
            </a:extLst>
          </p:cNvPr>
          <p:cNvSpPr/>
          <p:nvPr/>
        </p:nvSpPr>
        <p:spPr>
          <a:xfrm>
            <a:off x="6224354" y="2000297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6600CC">
                  <a:tint val="92000"/>
                </a:srgbClr>
              </a:gs>
              <a:gs pos="100000">
                <a:srgbClr val="6600CC">
                  <a:shade val="82000"/>
                </a:srgbClr>
              </a:gs>
            </a:gsLst>
            <a:lin ang="5400000" scaled="0"/>
          </a:gradFill>
          <a:ln w="12700">
            <a:solidFill>
              <a:srgbClr val="6600CC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Imperfections</a:t>
            </a:r>
          </a:p>
        </p:txBody>
      </p:sp>
      <p:sp>
        <p:nvSpPr>
          <p:cNvPr id="14" name="Block Corrections">
            <a:extLst>
              <a:ext uri="{FF2B5EF4-FFF2-40B4-BE49-F238E27FC236}">
                <a16:creationId xmlns:a16="http://schemas.microsoft.com/office/drawing/2014/main" id="{255DCCDF-A409-21BB-005C-C4F93B337B5E}"/>
              </a:ext>
            </a:extLst>
          </p:cNvPr>
          <p:cNvSpPr/>
          <p:nvPr/>
        </p:nvSpPr>
        <p:spPr>
          <a:xfrm>
            <a:off x="6224354" y="4092121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3D6B10">
                  <a:tint val="92000"/>
                </a:srgbClr>
              </a:gs>
              <a:gs pos="100000">
                <a:srgbClr val="3D6B10">
                  <a:shade val="82000"/>
                </a:srgbClr>
              </a:gs>
            </a:gsLst>
            <a:lin ang="5400000" scaled="0"/>
          </a:gradFill>
          <a:ln w="12700">
            <a:solidFill>
              <a:srgbClr val="3D6B10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Corrections</a:t>
            </a:r>
          </a:p>
        </p:txBody>
      </p:sp>
      <p:sp>
        <p:nvSpPr>
          <p:cNvPr id="15" name="Block Optics">
            <a:extLst>
              <a:ext uri="{FF2B5EF4-FFF2-40B4-BE49-F238E27FC236}">
                <a16:creationId xmlns:a16="http://schemas.microsoft.com/office/drawing/2014/main" id="{B40905E1-76E0-98FC-ABDC-66870E728DD8}"/>
              </a:ext>
            </a:extLst>
          </p:cNvPr>
          <p:cNvSpPr/>
          <p:nvPr/>
        </p:nvSpPr>
        <p:spPr>
          <a:xfrm>
            <a:off x="8039111" y="5130846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06699">
                  <a:tint val="92000"/>
                </a:srgbClr>
              </a:gs>
              <a:gs pos="100000">
                <a:srgbClr val="006699">
                  <a:shade val="82000"/>
                </a:srgbClr>
              </a:gs>
            </a:gsLst>
            <a:lin ang="5400000" scaled="0"/>
          </a:gradFill>
          <a:ln w="12700">
            <a:solidFill>
              <a:srgbClr val="006699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Optics</a:t>
            </a:r>
          </a:p>
        </p:txBody>
      </p:sp>
      <p:cxnSp>
        <p:nvCxnSpPr>
          <p:cNvPr id="4" name="Arrow 0-1">
            <a:extLst>
              <a:ext uri="{FF2B5EF4-FFF2-40B4-BE49-F238E27FC236}">
                <a16:creationId xmlns:a16="http://schemas.microsoft.com/office/drawing/2014/main" id="{CB7E51BA-070A-4129-FE8F-1C1402495CAF}"/>
              </a:ext>
            </a:extLst>
          </p:cNvPr>
          <p:cNvCxnSpPr>
            <a:cxnSpLocks/>
          </p:cNvCxnSpPr>
          <p:nvPr/>
        </p:nvCxnSpPr>
        <p:spPr>
          <a:xfrm>
            <a:off x="9813937" y="1742516"/>
            <a:ext cx="142874" cy="219681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5" name="Arrow 0-2">
            <a:extLst>
              <a:ext uri="{FF2B5EF4-FFF2-40B4-BE49-F238E27FC236}">
                <a16:creationId xmlns:a16="http://schemas.microsoft.com/office/drawing/2014/main" id="{5272102F-5F85-21AB-D307-6C544F60907B}"/>
              </a:ext>
            </a:extLst>
          </p:cNvPr>
          <p:cNvCxnSpPr>
            <a:cxnSpLocks/>
          </p:cNvCxnSpPr>
          <p:nvPr/>
        </p:nvCxnSpPr>
        <p:spPr>
          <a:xfrm>
            <a:off x="9441545" y="1774371"/>
            <a:ext cx="960010" cy="2335799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6" name="Arrow 0-3">
            <a:extLst>
              <a:ext uri="{FF2B5EF4-FFF2-40B4-BE49-F238E27FC236}">
                <a16:creationId xmlns:a16="http://schemas.microsoft.com/office/drawing/2014/main" id="{FA97145E-E2B9-2EA4-0099-EFC38AC8BF18}"/>
              </a:ext>
            </a:extLst>
          </p:cNvPr>
          <p:cNvCxnSpPr/>
          <p:nvPr/>
        </p:nvCxnSpPr>
        <p:spPr>
          <a:xfrm>
            <a:off x="8991611" y="1748971"/>
            <a:ext cx="12700" cy="3352800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7" name="Arrow 0-4">
            <a:extLst>
              <a:ext uri="{FF2B5EF4-FFF2-40B4-BE49-F238E27FC236}">
                <a16:creationId xmlns:a16="http://schemas.microsoft.com/office/drawing/2014/main" id="{F44BD2F9-C112-0CC0-29A8-372CD1A87762}"/>
              </a:ext>
            </a:extLst>
          </p:cNvPr>
          <p:cNvCxnSpPr>
            <a:cxnSpLocks/>
          </p:cNvCxnSpPr>
          <p:nvPr/>
        </p:nvCxnSpPr>
        <p:spPr>
          <a:xfrm flipH="1">
            <a:off x="7581667" y="1774371"/>
            <a:ext cx="972710" cy="2335799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8" name="Arrow 0-5">
            <a:extLst>
              <a:ext uri="{FF2B5EF4-FFF2-40B4-BE49-F238E27FC236}">
                <a16:creationId xmlns:a16="http://schemas.microsoft.com/office/drawing/2014/main" id="{DAEDC925-1322-F582-5029-365406AE5802}"/>
              </a:ext>
            </a:extLst>
          </p:cNvPr>
          <p:cNvCxnSpPr>
            <a:cxnSpLocks/>
          </p:cNvCxnSpPr>
          <p:nvPr/>
        </p:nvCxnSpPr>
        <p:spPr>
          <a:xfrm flipH="1">
            <a:off x="7986480" y="1742516"/>
            <a:ext cx="139058" cy="238178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9" name="Arrow 1-2">
            <a:extLst>
              <a:ext uri="{FF2B5EF4-FFF2-40B4-BE49-F238E27FC236}">
                <a16:creationId xmlns:a16="http://schemas.microsoft.com/office/drawing/2014/main" id="{088E8515-2B2A-465C-F8C8-35732B330D99}"/>
              </a:ext>
            </a:extLst>
          </p:cNvPr>
          <p:cNvCxnSpPr/>
          <p:nvPr/>
        </p:nvCxnSpPr>
        <p:spPr>
          <a:xfrm>
            <a:off x="10806367" y="2796721"/>
            <a:ext cx="12700" cy="1257300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16" name="Arrow 1-3">
            <a:extLst>
              <a:ext uri="{FF2B5EF4-FFF2-40B4-BE49-F238E27FC236}">
                <a16:creationId xmlns:a16="http://schemas.microsoft.com/office/drawing/2014/main" id="{0948FC8E-7FF3-4CE4-F9B7-B7733DB44DCE}"/>
              </a:ext>
            </a:extLst>
          </p:cNvPr>
          <p:cNvCxnSpPr>
            <a:cxnSpLocks/>
          </p:cNvCxnSpPr>
          <p:nvPr/>
        </p:nvCxnSpPr>
        <p:spPr>
          <a:xfrm flipH="1">
            <a:off x="9403933" y="2840170"/>
            <a:ext cx="965201" cy="2261601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17" name="Arrow 1-4">
            <a:extLst>
              <a:ext uri="{FF2B5EF4-FFF2-40B4-BE49-F238E27FC236}">
                <a16:creationId xmlns:a16="http://schemas.microsoft.com/office/drawing/2014/main" id="{7FFCBC88-E9EE-BDC1-6FB9-4105442D4C67}"/>
              </a:ext>
            </a:extLst>
          </p:cNvPr>
          <p:cNvCxnSpPr>
            <a:cxnSpLocks/>
          </p:cNvCxnSpPr>
          <p:nvPr/>
        </p:nvCxnSpPr>
        <p:spPr>
          <a:xfrm flipH="1">
            <a:off x="8051811" y="2771321"/>
            <a:ext cx="1802056" cy="1351213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18" name="Arrow 1-5">
            <a:extLst>
              <a:ext uri="{FF2B5EF4-FFF2-40B4-BE49-F238E27FC236}">
                <a16:creationId xmlns:a16="http://schemas.microsoft.com/office/drawing/2014/main" id="{062E43C6-5406-FDDC-2E08-016FBB7C08C2}"/>
              </a:ext>
            </a:extLst>
          </p:cNvPr>
          <p:cNvCxnSpPr>
            <a:cxnSpLocks/>
            <a:stCxn id="11" idx="1"/>
            <a:endCxn id="13" idx="3"/>
          </p:cNvCxnSpPr>
          <p:nvPr/>
        </p:nvCxnSpPr>
        <p:spPr>
          <a:xfrm flipH="1" flipV="1">
            <a:off x="8129354" y="2381297"/>
            <a:ext cx="1724513" cy="9024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19" name="Arrow 2-3">
            <a:extLst>
              <a:ext uri="{FF2B5EF4-FFF2-40B4-BE49-F238E27FC236}">
                <a16:creationId xmlns:a16="http://schemas.microsoft.com/office/drawing/2014/main" id="{E62D3C4B-E88E-AEFD-0E2D-EE79D54BF03C}"/>
              </a:ext>
            </a:extLst>
          </p:cNvPr>
          <p:cNvCxnSpPr>
            <a:cxnSpLocks/>
          </p:cNvCxnSpPr>
          <p:nvPr/>
        </p:nvCxnSpPr>
        <p:spPr>
          <a:xfrm flipH="1">
            <a:off x="9853867" y="4910269"/>
            <a:ext cx="102944" cy="191502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20" name="Arrow 2-4">
            <a:extLst>
              <a:ext uri="{FF2B5EF4-FFF2-40B4-BE49-F238E27FC236}">
                <a16:creationId xmlns:a16="http://schemas.microsoft.com/office/drawing/2014/main" id="{BF9239BE-7ED1-4E8E-6F49-08691A322DBC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8229611" y="4473121"/>
            <a:ext cx="1624256" cy="9024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21" name="Arrow 2-5">
            <a:extLst>
              <a:ext uri="{FF2B5EF4-FFF2-40B4-BE49-F238E27FC236}">
                <a16:creationId xmlns:a16="http://schemas.microsoft.com/office/drawing/2014/main" id="{C1DD5B0A-6CC5-B536-C065-617339ECA9F9}"/>
              </a:ext>
            </a:extLst>
          </p:cNvPr>
          <p:cNvCxnSpPr>
            <a:cxnSpLocks/>
          </p:cNvCxnSpPr>
          <p:nvPr/>
        </p:nvCxnSpPr>
        <p:spPr>
          <a:xfrm flipH="1" flipV="1">
            <a:off x="8129354" y="2771321"/>
            <a:ext cx="1769635" cy="1351213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22" name="Arrow 3-4">
            <a:extLst>
              <a:ext uri="{FF2B5EF4-FFF2-40B4-BE49-F238E27FC236}">
                <a16:creationId xmlns:a16="http://schemas.microsoft.com/office/drawing/2014/main" id="{C0C9D4B8-9AEF-7476-5CFA-4D6143C2E92E}"/>
              </a:ext>
            </a:extLst>
          </p:cNvPr>
          <p:cNvCxnSpPr>
            <a:cxnSpLocks/>
          </p:cNvCxnSpPr>
          <p:nvPr/>
        </p:nvCxnSpPr>
        <p:spPr>
          <a:xfrm flipH="1" flipV="1">
            <a:off x="7986480" y="4883196"/>
            <a:ext cx="139058" cy="218575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23" name="Arrow 3-5">
            <a:extLst>
              <a:ext uri="{FF2B5EF4-FFF2-40B4-BE49-F238E27FC236}">
                <a16:creationId xmlns:a16="http://schemas.microsoft.com/office/drawing/2014/main" id="{F1EFCA1C-3C09-B2B9-C45C-B4D121C93AA1}"/>
              </a:ext>
            </a:extLst>
          </p:cNvPr>
          <p:cNvCxnSpPr>
            <a:cxnSpLocks/>
          </p:cNvCxnSpPr>
          <p:nvPr/>
        </p:nvCxnSpPr>
        <p:spPr>
          <a:xfrm flipH="1" flipV="1">
            <a:off x="7626788" y="2832251"/>
            <a:ext cx="972710" cy="2269520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24" name="Arrow 4-5">
            <a:extLst>
              <a:ext uri="{FF2B5EF4-FFF2-40B4-BE49-F238E27FC236}">
                <a16:creationId xmlns:a16="http://schemas.microsoft.com/office/drawing/2014/main" id="{5BD816D9-B5B4-E45E-369B-1C2BD7C6C779}"/>
              </a:ext>
            </a:extLst>
          </p:cNvPr>
          <p:cNvCxnSpPr/>
          <p:nvPr/>
        </p:nvCxnSpPr>
        <p:spPr>
          <a:xfrm flipH="1" flipV="1">
            <a:off x="7176855" y="2796721"/>
            <a:ext cx="0" cy="1257300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</p:spTree>
    <p:extLst>
      <p:ext uri="{BB962C8B-B14F-4D97-AF65-F5344CB8AC3E}">
        <p14:creationId xmlns:p14="http://schemas.microsoft.com/office/powerpoint/2010/main" val="3363131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34F43D-0927-6B35-0161-62FCE60DAA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91F33-AB04-002C-02C8-F0FC0F988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 of my studies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DD3823-B278-30B4-79C4-DF9819357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13</a:t>
            </a:fld>
            <a:endParaRPr lang="el-GR" dirty="0"/>
          </a:p>
        </p:txBody>
      </p:sp>
      <p:sp>
        <p:nvSpPr>
          <p:cNvPr id="10" name="Block Performance">
            <a:extLst>
              <a:ext uri="{FF2B5EF4-FFF2-40B4-BE49-F238E27FC236}">
                <a16:creationId xmlns:a16="http://schemas.microsoft.com/office/drawing/2014/main" id="{D1F0DC0C-CB77-5EC8-DE29-12FB51E96A29}"/>
              </a:ext>
            </a:extLst>
          </p:cNvPr>
          <p:cNvSpPr/>
          <p:nvPr/>
        </p:nvSpPr>
        <p:spPr>
          <a:xfrm>
            <a:off x="8054384" y="951441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991E">
                  <a:tint val="92000"/>
                </a:srgbClr>
              </a:gs>
              <a:gs pos="100000">
                <a:srgbClr val="FF991E">
                  <a:shade val="82000"/>
                </a:srgbClr>
              </a:gs>
            </a:gsLst>
            <a:lin ang="5400000" scaled="0"/>
          </a:gradFill>
          <a:ln w="12700">
            <a:solidFill>
              <a:srgbClr val="FF991E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Performance</a:t>
            </a:r>
          </a:p>
        </p:txBody>
      </p:sp>
      <p:sp>
        <p:nvSpPr>
          <p:cNvPr id="11" name="Block Beam-beam">
            <a:extLst>
              <a:ext uri="{FF2B5EF4-FFF2-40B4-BE49-F238E27FC236}">
                <a16:creationId xmlns:a16="http://schemas.microsoft.com/office/drawing/2014/main" id="{6B8192DE-05B2-5C84-1B77-09BFD1B83A60}"/>
              </a:ext>
            </a:extLst>
          </p:cNvPr>
          <p:cNvSpPr/>
          <p:nvPr/>
        </p:nvSpPr>
        <p:spPr>
          <a:xfrm>
            <a:off x="9856440" y="2009321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099CC">
                  <a:tint val="92000"/>
                </a:srgbClr>
              </a:gs>
              <a:gs pos="100000">
                <a:srgbClr val="0099CC">
                  <a:shade val="82000"/>
                </a:srgbClr>
              </a:gs>
            </a:gsLst>
            <a:lin ang="5400000" scaled="0"/>
          </a:gradFill>
          <a:ln w="12700">
            <a:solidFill>
              <a:srgbClr val="0099CC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Beam-beam</a:t>
            </a:r>
          </a:p>
        </p:txBody>
      </p:sp>
      <p:sp>
        <p:nvSpPr>
          <p:cNvPr id="12" name="Block Radiation">
            <a:extLst>
              <a:ext uri="{FF2B5EF4-FFF2-40B4-BE49-F238E27FC236}">
                <a16:creationId xmlns:a16="http://schemas.microsoft.com/office/drawing/2014/main" id="{6F789283-BAA1-8A66-A5A8-277404A4082F}"/>
              </a:ext>
            </a:extLst>
          </p:cNvPr>
          <p:cNvSpPr/>
          <p:nvPr/>
        </p:nvSpPr>
        <p:spPr>
          <a:xfrm>
            <a:off x="9856440" y="4101145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C80000">
                  <a:tint val="92000"/>
                </a:srgbClr>
              </a:gs>
              <a:gs pos="100000">
                <a:srgbClr val="C80000">
                  <a:shade val="82000"/>
                </a:srgbClr>
              </a:gs>
            </a:gsLst>
            <a:lin ang="5400000" scaled="0"/>
          </a:gradFill>
          <a:ln w="12700">
            <a:solidFill>
              <a:srgbClr val="C80000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Radiation</a:t>
            </a:r>
          </a:p>
        </p:txBody>
      </p:sp>
      <p:sp>
        <p:nvSpPr>
          <p:cNvPr id="13" name="Block Imperfections">
            <a:extLst>
              <a:ext uri="{FF2B5EF4-FFF2-40B4-BE49-F238E27FC236}">
                <a16:creationId xmlns:a16="http://schemas.microsoft.com/office/drawing/2014/main" id="{FDFEA8D7-FA24-3D9F-2900-183AB639CCB7}"/>
              </a:ext>
            </a:extLst>
          </p:cNvPr>
          <p:cNvSpPr/>
          <p:nvPr/>
        </p:nvSpPr>
        <p:spPr>
          <a:xfrm>
            <a:off x="6226927" y="2000297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6600CC">
                  <a:tint val="92000"/>
                </a:srgbClr>
              </a:gs>
              <a:gs pos="100000">
                <a:srgbClr val="6600CC">
                  <a:shade val="82000"/>
                </a:srgbClr>
              </a:gs>
            </a:gsLst>
            <a:lin ang="5400000" scaled="0"/>
          </a:gradFill>
          <a:ln w="12700">
            <a:solidFill>
              <a:srgbClr val="6600CC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Imperfections</a:t>
            </a:r>
          </a:p>
        </p:txBody>
      </p:sp>
      <p:sp>
        <p:nvSpPr>
          <p:cNvPr id="14" name="Block Corrections">
            <a:extLst>
              <a:ext uri="{FF2B5EF4-FFF2-40B4-BE49-F238E27FC236}">
                <a16:creationId xmlns:a16="http://schemas.microsoft.com/office/drawing/2014/main" id="{93F9FDE8-2967-BDB0-CCAD-F2A5DC4921CB}"/>
              </a:ext>
            </a:extLst>
          </p:cNvPr>
          <p:cNvSpPr/>
          <p:nvPr/>
        </p:nvSpPr>
        <p:spPr>
          <a:xfrm>
            <a:off x="6226927" y="4092121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3D6B10">
                  <a:tint val="92000"/>
                </a:srgbClr>
              </a:gs>
              <a:gs pos="100000">
                <a:srgbClr val="3D6B10">
                  <a:shade val="82000"/>
                </a:srgbClr>
              </a:gs>
            </a:gsLst>
            <a:lin ang="5400000" scaled="0"/>
          </a:gradFill>
          <a:ln w="12700">
            <a:solidFill>
              <a:srgbClr val="3D6B10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Corrections</a:t>
            </a:r>
          </a:p>
        </p:txBody>
      </p:sp>
      <p:sp>
        <p:nvSpPr>
          <p:cNvPr id="15" name="Block Optics">
            <a:extLst>
              <a:ext uri="{FF2B5EF4-FFF2-40B4-BE49-F238E27FC236}">
                <a16:creationId xmlns:a16="http://schemas.microsoft.com/office/drawing/2014/main" id="{7BA06E2C-A561-498F-8A66-7D8AAA3AE525}"/>
              </a:ext>
            </a:extLst>
          </p:cNvPr>
          <p:cNvSpPr/>
          <p:nvPr/>
        </p:nvSpPr>
        <p:spPr>
          <a:xfrm>
            <a:off x="8041684" y="5130846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06699">
                  <a:tint val="92000"/>
                </a:srgbClr>
              </a:gs>
              <a:gs pos="100000">
                <a:srgbClr val="006699">
                  <a:shade val="82000"/>
                </a:srgbClr>
              </a:gs>
            </a:gsLst>
            <a:lin ang="5400000" scaled="0"/>
          </a:gradFill>
          <a:ln w="12700">
            <a:solidFill>
              <a:srgbClr val="006699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Optics</a:t>
            </a:r>
          </a:p>
        </p:txBody>
      </p:sp>
      <p:cxnSp>
        <p:nvCxnSpPr>
          <p:cNvPr id="4" name="Arrow 0-1">
            <a:extLst>
              <a:ext uri="{FF2B5EF4-FFF2-40B4-BE49-F238E27FC236}">
                <a16:creationId xmlns:a16="http://schemas.microsoft.com/office/drawing/2014/main" id="{314588B9-5C24-9662-2861-AD29C127BE1B}"/>
              </a:ext>
            </a:extLst>
          </p:cNvPr>
          <p:cNvCxnSpPr>
            <a:cxnSpLocks/>
          </p:cNvCxnSpPr>
          <p:nvPr/>
        </p:nvCxnSpPr>
        <p:spPr>
          <a:xfrm>
            <a:off x="9816510" y="1742516"/>
            <a:ext cx="142874" cy="219681"/>
          </a:xfrm>
          <a:prstGeom prst="straightConnector1">
            <a:avLst/>
          </a:prstGeom>
          <a:ln w="38100">
            <a:solidFill>
              <a:srgbClr val="E30613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5" name="Arrow 0-2">
            <a:extLst>
              <a:ext uri="{FF2B5EF4-FFF2-40B4-BE49-F238E27FC236}">
                <a16:creationId xmlns:a16="http://schemas.microsoft.com/office/drawing/2014/main" id="{87BFE8F8-2569-D0C8-DFF4-CE2EC5E43FF8}"/>
              </a:ext>
            </a:extLst>
          </p:cNvPr>
          <p:cNvCxnSpPr>
            <a:cxnSpLocks/>
          </p:cNvCxnSpPr>
          <p:nvPr/>
        </p:nvCxnSpPr>
        <p:spPr>
          <a:xfrm>
            <a:off x="9444118" y="1774371"/>
            <a:ext cx="960010" cy="2335799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6" name="Arrow 0-3">
            <a:extLst>
              <a:ext uri="{FF2B5EF4-FFF2-40B4-BE49-F238E27FC236}">
                <a16:creationId xmlns:a16="http://schemas.microsoft.com/office/drawing/2014/main" id="{D4DC6A2D-2FC7-52C3-891B-1223BE0EC326}"/>
              </a:ext>
            </a:extLst>
          </p:cNvPr>
          <p:cNvCxnSpPr/>
          <p:nvPr/>
        </p:nvCxnSpPr>
        <p:spPr>
          <a:xfrm>
            <a:off x="8994184" y="1748971"/>
            <a:ext cx="12700" cy="3352800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7" name="Arrow 0-4">
            <a:extLst>
              <a:ext uri="{FF2B5EF4-FFF2-40B4-BE49-F238E27FC236}">
                <a16:creationId xmlns:a16="http://schemas.microsoft.com/office/drawing/2014/main" id="{E00A6BCB-856D-FDF8-A907-801883C91EEA}"/>
              </a:ext>
            </a:extLst>
          </p:cNvPr>
          <p:cNvCxnSpPr>
            <a:cxnSpLocks/>
          </p:cNvCxnSpPr>
          <p:nvPr/>
        </p:nvCxnSpPr>
        <p:spPr>
          <a:xfrm flipH="1">
            <a:off x="7584240" y="1774371"/>
            <a:ext cx="972710" cy="2335799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8" name="Arrow 0-5">
            <a:extLst>
              <a:ext uri="{FF2B5EF4-FFF2-40B4-BE49-F238E27FC236}">
                <a16:creationId xmlns:a16="http://schemas.microsoft.com/office/drawing/2014/main" id="{A64E8F20-0ECE-E013-1000-B1AA319E6526}"/>
              </a:ext>
            </a:extLst>
          </p:cNvPr>
          <p:cNvCxnSpPr>
            <a:cxnSpLocks/>
          </p:cNvCxnSpPr>
          <p:nvPr/>
        </p:nvCxnSpPr>
        <p:spPr>
          <a:xfrm flipH="1">
            <a:off x="7989053" y="1742516"/>
            <a:ext cx="139058" cy="238178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9" name="Arrow 1-2">
            <a:extLst>
              <a:ext uri="{FF2B5EF4-FFF2-40B4-BE49-F238E27FC236}">
                <a16:creationId xmlns:a16="http://schemas.microsoft.com/office/drawing/2014/main" id="{94AE3352-5354-6915-2E42-85C28C843114}"/>
              </a:ext>
            </a:extLst>
          </p:cNvPr>
          <p:cNvCxnSpPr/>
          <p:nvPr/>
        </p:nvCxnSpPr>
        <p:spPr>
          <a:xfrm>
            <a:off x="10808940" y="2796721"/>
            <a:ext cx="12700" cy="1257300"/>
          </a:xfrm>
          <a:prstGeom prst="straightConnector1">
            <a:avLst/>
          </a:prstGeom>
          <a:ln w="38100">
            <a:solidFill>
              <a:srgbClr val="E30613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16" name="Arrow 1-3">
            <a:extLst>
              <a:ext uri="{FF2B5EF4-FFF2-40B4-BE49-F238E27FC236}">
                <a16:creationId xmlns:a16="http://schemas.microsoft.com/office/drawing/2014/main" id="{21A13053-0CF7-9E3D-259E-33DF899FE8DE}"/>
              </a:ext>
            </a:extLst>
          </p:cNvPr>
          <p:cNvCxnSpPr>
            <a:cxnSpLocks/>
          </p:cNvCxnSpPr>
          <p:nvPr/>
        </p:nvCxnSpPr>
        <p:spPr>
          <a:xfrm flipH="1">
            <a:off x="9406506" y="2840170"/>
            <a:ext cx="965201" cy="2261601"/>
          </a:xfrm>
          <a:prstGeom prst="straightConnector1">
            <a:avLst/>
          </a:prstGeom>
          <a:ln w="38100">
            <a:solidFill>
              <a:srgbClr val="E30613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17" name="Arrow 1-4">
            <a:extLst>
              <a:ext uri="{FF2B5EF4-FFF2-40B4-BE49-F238E27FC236}">
                <a16:creationId xmlns:a16="http://schemas.microsoft.com/office/drawing/2014/main" id="{BAEBBA06-D629-E572-5AF1-A96950FBDCA2}"/>
              </a:ext>
            </a:extLst>
          </p:cNvPr>
          <p:cNvCxnSpPr>
            <a:cxnSpLocks/>
          </p:cNvCxnSpPr>
          <p:nvPr/>
        </p:nvCxnSpPr>
        <p:spPr>
          <a:xfrm flipH="1">
            <a:off x="8054384" y="2771321"/>
            <a:ext cx="1802056" cy="1351213"/>
          </a:xfrm>
          <a:prstGeom prst="straightConnector1">
            <a:avLst/>
          </a:prstGeom>
          <a:ln w="38100">
            <a:solidFill>
              <a:srgbClr val="E30613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18" name="Arrow 1-5">
            <a:extLst>
              <a:ext uri="{FF2B5EF4-FFF2-40B4-BE49-F238E27FC236}">
                <a16:creationId xmlns:a16="http://schemas.microsoft.com/office/drawing/2014/main" id="{F265805E-6846-2E56-7313-B43358877BA7}"/>
              </a:ext>
            </a:extLst>
          </p:cNvPr>
          <p:cNvCxnSpPr>
            <a:cxnSpLocks/>
            <a:stCxn id="11" idx="1"/>
            <a:endCxn id="13" idx="3"/>
          </p:cNvCxnSpPr>
          <p:nvPr/>
        </p:nvCxnSpPr>
        <p:spPr>
          <a:xfrm flipH="1" flipV="1">
            <a:off x="8131927" y="2381297"/>
            <a:ext cx="1724513" cy="9024"/>
          </a:xfrm>
          <a:prstGeom prst="straightConnector1">
            <a:avLst/>
          </a:prstGeom>
          <a:ln w="38100">
            <a:solidFill>
              <a:srgbClr val="E30613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19" name="Arrow 2-3">
            <a:extLst>
              <a:ext uri="{FF2B5EF4-FFF2-40B4-BE49-F238E27FC236}">
                <a16:creationId xmlns:a16="http://schemas.microsoft.com/office/drawing/2014/main" id="{B83B64A0-4712-8306-1CE1-84446C620287}"/>
              </a:ext>
            </a:extLst>
          </p:cNvPr>
          <p:cNvCxnSpPr>
            <a:cxnSpLocks/>
          </p:cNvCxnSpPr>
          <p:nvPr/>
        </p:nvCxnSpPr>
        <p:spPr>
          <a:xfrm flipH="1">
            <a:off x="9856440" y="4910269"/>
            <a:ext cx="102944" cy="191502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20" name="Arrow 2-4">
            <a:extLst>
              <a:ext uri="{FF2B5EF4-FFF2-40B4-BE49-F238E27FC236}">
                <a16:creationId xmlns:a16="http://schemas.microsoft.com/office/drawing/2014/main" id="{E69F8E6A-15BD-1A4E-977A-B26D3451B01D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8232184" y="4473121"/>
            <a:ext cx="1624256" cy="9024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21" name="Arrow 2-5">
            <a:extLst>
              <a:ext uri="{FF2B5EF4-FFF2-40B4-BE49-F238E27FC236}">
                <a16:creationId xmlns:a16="http://schemas.microsoft.com/office/drawing/2014/main" id="{0A5B9730-E3B6-23F7-4C2C-1E11C194FE2B}"/>
              </a:ext>
            </a:extLst>
          </p:cNvPr>
          <p:cNvCxnSpPr>
            <a:cxnSpLocks/>
          </p:cNvCxnSpPr>
          <p:nvPr/>
        </p:nvCxnSpPr>
        <p:spPr>
          <a:xfrm flipH="1" flipV="1">
            <a:off x="8131927" y="2771321"/>
            <a:ext cx="1769635" cy="1351213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22" name="Arrow 3-4">
            <a:extLst>
              <a:ext uri="{FF2B5EF4-FFF2-40B4-BE49-F238E27FC236}">
                <a16:creationId xmlns:a16="http://schemas.microsoft.com/office/drawing/2014/main" id="{3667B7FE-768D-D457-A017-A98C3C62BB4A}"/>
              </a:ext>
            </a:extLst>
          </p:cNvPr>
          <p:cNvCxnSpPr>
            <a:cxnSpLocks/>
          </p:cNvCxnSpPr>
          <p:nvPr/>
        </p:nvCxnSpPr>
        <p:spPr>
          <a:xfrm flipH="1" flipV="1">
            <a:off x="7989053" y="4883196"/>
            <a:ext cx="139058" cy="218575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23" name="Arrow 3-5">
            <a:extLst>
              <a:ext uri="{FF2B5EF4-FFF2-40B4-BE49-F238E27FC236}">
                <a16:creationId xmlns:a16="http://schemas.microsoft.com/office/drawing/2014/main" id="{F214080F-0A23-74E4-EE9B-F0B902C37F84}"/>
              </a:ext>
            </a:extLst>
          </p:cNvPr>
          <p:cNvCxnSpPr>
            <a:cxnSpLocks/>
          </p:cNvCxnSpPr>
          <p:nvPr/>
        </p:nvCxnSpPr>
        <p:spPr>
          <a:xfrm flipH="1" flipV="1">
            <a:off x="7629361" y="2832251"/>
            <a:ext cx="972710" cy="2269520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24" name="Arrow 4-5">
            <a:extLst>
              <a:ext uri="{FF2B5EF4-FFF2-40B4-BE49-F238E27FC236}">
                <a16:creationId xmlns:a16="http://schemas.microsoft.com/office/drawing/2014/main" id="{5B7E8B94-9AF1-0C54-0A0E-E60C5BD95EBE}"/>
              </a:ext>
            </a:extLst>
          </p:cNvPr>
          <p:cNvCxnSpPr/>
          <p:nvPr/>
        </p:nvCxnSpPr>
        <p:spPr>
          <a:xfrm flipH="1" flipV="1">
            <a:off x="7179428" y="2796721"/>
            <a:ext cx="0" cy="1257300"/>
          </a:xfrm>
          <a:prstGeom prst="straightConnector1">
            <a:avLst/>
          </a:prstGeom>
          <a:ln w="12700">
            <a:solidFill>
              <a:srgbClr val="888888">
                <a:alpha val="60000"/>
              </a:srgbClr>
            </a:solidFill>
            <a:headEnd type="triangle" w="sm" len="sm"/>
            <a:tailEnd type="triangle" w="sm" len="sm"/>
          </a:ln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58F16021-C164-B9A7-8696-7C1BD9F9472A}"/>
              </a:ext>
            </a:extLst>
          </p:cNvPr>
          <p:cNvSpPr txBox="1"/>
          <p:nvPr/>
        </p:nvSpPr>
        <p:spPr>
          <a:xfrm>
            <a:off x="205991" y="1147546"/>
            <a:ext cx="540509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Analyze current FCC-ee lattices to </a:t>
            </a:r>
            <a:r>
              <a:rPr lang="en-US" b="1" dirty="0">
                <a:solidFill>
                  <a:srgbClr val="413C39"/>
                </a:solidFill>
              </a:rPr>
              <a:t>identify sensitivities </a:t>
            </a:r>
            <a:r>
              <a:rPr lang="en-US" dirty="0"/>
              <a:t>to beam-beam forces &amp; machine imperfections. </a:t>
            </a:r>
          </a:p>
          <a:p>
            <a:endParaRPr lang="en-US" sz="1600" dirty="0"/>
          </a:p>
          <a:p>
            <a:r>
              <a:rPr lang="en-US" dirty="0"/>
              <a:t>Develop </a:t>
            </a:r>
            <a:r>
              <a:rPr lang="en-US" b="1" dirty="0">
                <a:solidFill>
                  <a:srgbClr val="413C39"/>
                </a:solidFill>
              </a:rPr>
              <a:t>correction schemes / tuning knobs </a:t>
            </a:r>
            <a:r>
              <a:rPr lang="en-US" dirty="0"/>
              <a:t>for </a:t>
            </a:r>
            <a:br>
              <a:rPr lang="en-US" dirty="0"/>
            </a:br>
            <a:r>
              <a:rPr lang="en-US" dirty="0"/>
              <a:t>improving beam stability and performance in </a:t>
            </a:r>
            <a:br>
              <a:rPr lang="en-US" dirty="0"/>
            </a:br>
            <a:r>
              <a:rPr lang="en-US" dirty="0"/>
              <a:t>beam-beam dominated regimes.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3444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EF34C4-EAD9-DCE0-49F7-727A2A0252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7F05C-74AD-30B7-02B6-89266359B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of vertical emittance on a lattice with beam-beam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FE0D0B-CB53-F8A1-093F-25B6E454F0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846457-0BA0-D60A-B787-2CDFEEC262C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50A4561-126E-4A8E-91DD-7BB866B1569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58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4D18B-3699-D12F-72EE-A421C6DA3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tracking example </a:t>
            </a:r>
            <a:r>
              <a:rPr lang="en-US" u="sng" dirty="0"/>
              <a:t>without</a:t>
            </a:r>
            <a:r>
              <a:rPr lang="en-US" dirty="0"/>
              <a:t> radiation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F362CE-EAD6-7A6D-B9CB-FA12ECBC6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15</a:t>
            </a:fld>
            <a:endParaRPr lang="el-GR" dirty="0">
              <a:solidFill>
                <a:srgbClr val="413C39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3B2866-5BBA-B1BD-A9DC-0B9678FD9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95" y="1076207"/>
            <a:ext cx="4912062" cy="326906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DC04911-5E88-4432-303B-E49097A29C28}"/>
              </a:ext>
            </a:extLst>
          </p:cNvPr>
          <p:cNvSpPr/>
          <p:nvPr/>
        </p:nvSpPr>
        <p:spPr>
          <a:xfrm>
            <a:off x="4888587" y="917969"/>
            <a:ext cx="3631957" cy="2590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2FED14-FA74-1C41-ADC6-BEF3C1D1D0AA}"/>
              </a:ext>
            </a:extLst>
          </p:cNvPr>
          <p:cNvSpPr txBox="1"/>
          <p:nvPr/>
        </p:nvSpPr>
        <p:spPr>
          <a:xfrm>
            <a:off x="9690992" y="493753"/>
            <a:ext cx="2501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(i.e. like a proton accelerator)</a:t>
            </a:r>
          </a:p>
        </p:txBody>
      </p:sp>
    </p:spTree>
    <p:extLst>
      <p:ext uri="{BB962C8B-B14F-4D97-AF65-F5344CB8AC3E}">
        <p14:creationId xmlns:p14="http://schemas.microsoft.com/office/powerpoint/2010/main" val="386899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B4B71B-EFB8-AF6C-9812-52103609DE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7D297-3673-FB8E-9BBB-4D258F280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tracking example </a:t>
            </a:r>
            <a:r>
              <a:rPr lang="en-US" u="sng" dirty="0"/>
              <a:t>without</a:t>
            </a:r>
            <a:r>
              <a:rPr lang="en-US" dirty="0"/>
              <a:t> radiation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77C015-3465-A037-4A14-CC5B852E2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16</a:t>
            </a:fld>
            <a:endParaRPr lang="el-GR" dirty="0">
              <a:solidFill>
                <a:srgbClr val="413C39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124E70-DCEF-D487-960E-226C3FE735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95" y="1076207"/>
            <a:ext cx="6212224" cy="326691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3B629C4-D130-AF2A-A5C6-1CB7B571E8C7}"/>
              </a:ext>
            </a:extLst>
          </p:cNvPr>
          <p:cNvSpPr/>
          <p:nvPr/>
        </p:nvSpPr>
        <p:spPr>
          <a:xfrm>
            <a:off x="4888587" y="917969"/>
            <a:ext cx="3631957" cy="2590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4390280-BDBC-EA38-7AAB-2D77F54BBD11}"/>
              </a:ext>
            </a:extLst>
          </p:cNvPr>
          <p:cNvCxnSpPr>
            <a:cxnSpLocks/>
          </p:cNvCxnSpPr>
          <p:nvPr/>
        </p:nvCxnSpPr>
        <p:spPr>
          <a:xfrm flipH="1">
            <a:off x="4888587" y="3599411"/>
            <a:ext cx="356744" cy="0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A9DB734-2B0E-1A9A-8D15-36327CD963D3}"/>
              </a:ext>
            </a:extLst>
          </p:cNvPr>
          <p:cNvSpPr txBox="1"/>
          <p:nvPr/>
        </p:nvSpPr>
        <p:spPr>
          <a:xfrm>
            <a:off x="5310660" y="3460911"/>
            <a:ext cx="17302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Without beam-beam</a:t>
            </a:r>
          </a:p>
        </p:txBody>
      </p:sp>
    </p:spTree>
    <p:extLst>
      <p:ext uri="{BB962C8B-B14F-4D97-AF65-F5344CB8AC3E}">
        <p14:creationId xmlns:p14="http://schemas.microsoft.com/office/powerpoint/2010/main" val="863738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756B26-968B-4E6E-AC59-A6C58A8B65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9B8B3-E498-A7CB-D77F-FE9DCFE7F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tracking example </a:t>
            </a:r>
            <a:r>
              <a:rPr lang="en-US" u="sng" dirty="0"/>
              <a:t>without</a:t>
            </a:r>
            <a:r>
              <a:rPr lang="en-US" dirty="0"/>
              <a:t> radiation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7C0747-A801-1B3F-D445-ED856320F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17</a:t>
            </a:fld>
            <a:endParaRPr lang="el-GR" dirty="0">
              <a:solidFill>
                <a:srgbClr val="413C39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5E02CB-FC17-B78C-A5CC-4A41309624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94" y="1076206"/>
            <a:ext cx="6979401" cy="326947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C2A75C5-895E-33F7-0991-6368EE0D342D}"/>
              </a:ext>
            </a:extLst>
          </p:cNvPr>
          <p:cNvSpPr/>
          <p:nvPr/>
        </p:nvSpPr>
        <p:spPr>
          <a:xfrm>
            <a:off x="4888587" y="917969"/>
            <a:ext cx="3631957" cy="2590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F69D886-FBAD-8E42-8268-0A7A65B3EFC4}"/>
              </a:ext>
            </a:extLst>
          </p:cNvPr>
          <p:cNvCxnSpPr>
            <a:cxnSpLocks/>
          </p:cNvCxnSpPr>
          <p:nvPr/>
        </p:nvCxnSpPr>
        <p:spPr>
          <a:xfrm flipH="1">
            <a:off x="4888587" y="3599411"/>
            <a:ext cx="356744" cy="0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CC0B135-5848-9B1E-49EE-3809520B814E}"/>
              </a:ext>
            </a:extLst>
          </p:cNvPr>
          <p:cNvSpPr txBox="1"/>
          <p:nvPr/>
        </p:nvSpPr>
        <p:spPr>
          <a:xfrm>
            <a:off x="5310660" y="3460911"/>
            <a:ext cx="17302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Without beam-beam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B07DA36-3410-7C4B-E91A-974D9455E262}"/>
              </a:ext>
            </a:extLst>
          </p:cNvPr>
          <p:cNvCxnSpPr>
            <a:cxnSpLocks/>
          </p:cNvCxnSpPr>
          <p:nvPr/>
        </p:nvCxnSpPr>
        <p:spPr>
          <a:xfrm flipH="1">
            <a:off x="4888587" y="1582190"/>
            <a:ext cx="35674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1C6989E-BE44-3559-9968-2A909A7F5CD4}"/>
              </a:ext>
            </a:extLst>
          </p:cNvPr>
          <p:cNvSpPr txBox="1"/>
          <p:nvPr/>
        </p:nvSpPr>
        <p:spPr>
          <a:xfrm>
            <a:off x="5310659" y="1443690"/>
            <a:ext cx="228717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With beam-beam (only linear): phase space mismatch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15E872-6006-CB95-772F-E96DCA46EC8E}"/>
              </a:ext>
            </a:extLst>
          </p:cNvPr>
          <p:cNvSpPr txBox="1"/>
          <p:nvPr/>
        </p:nvSpPr>
        <p:spPr>
          <a:xfrm>
            <a:off x="8415233" y="1674522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Beta-beat from beam-beam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F3AB98D-B875-88BD-003C-B25ABC7C5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6209" y="2021583"/>
            <a:ext cx="5088807" cy="382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302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3C4C83-FC3D-45D1-38FC-77A064F103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A836B-59F9-ADB6-1E38-E7DFAA2C6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tracking example </a:t>
            </a:r>
            <a:r>
              <a:rPr lang="en-US" u="sng" dirty="0"/>
              <a:t>without</a:t>
            </a:r>
            <a:r>
              <a:rPr lang="en-US" dirty="0"/>
              <a:t> radiation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84A6B7-3E41-42FB-447D-6AC2073EE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18</a:t>
            </a:fld>
            <a:endParaRPr lang="el-GR" dirty="0">
              <a:solidFill>
                <a:srgbClr val="413C39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0B585C-0B64-D46E-9121-80FF80FD8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94" y="1076205"/>
            <a:ext cx="6979400" cy="326947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3C137D5-F6ED-40C0-FC5E-10EBCECC7D93}"/>
              </a:ext>
            </a:extLst>
          </p:cNvPr>
          <p:cNvSpPr/>
          <p:nvPr/>
        </p:nvSpPr>
        <p:spPr>
          <a:xfrm>
            <a:off x="4888587" y="917969"/>
            <a:ext cx="3631957" cy="2590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AF0DB3A-ECC4-D452-4301-3AFC2F7D2718}"/>
              </a:ext>
            </a:extLst>
          </p:cNvPr>
          <p:cNvCxnSpPr>
            <a:cxnSpLocks/>
          </p:cNvCxnSpPr>
          <p:nvPr/>
        </p:nvCxnSpPr>
        <p:spPr>
          <a:xfrm flipH="1">
            <a:off x="4888587" y="3599411"/>
            <a:ext cx="356744" cy="0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CED9F59-93B0-6511-70CD-DC9FF409D4DD}"/>
              </a:ext>
            </a:extLst>
          </p:cNvPr>
          <p:cNvSpPr txBox="1"/>
          <p:nvPr/>
        </p:nvSpPr>
        <p:spPr>
          <a:xfrm>
            <a:off x="5310660" y="3460911"/>
            <a:ext cx="17302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Without beam-beam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29B8D9F-C70D-EEC6-28BB-9DB8B4A969CA}"/>
              </a:ext>
            </a:extLst>
          </p:cNvPr>
          <p:cNvCxnSpPr>
            <a:cxnSpLocks/>
          </p:cNvCxnSpPr>
          <p:nvPr/>
        </p:nvCxnSpPr>
        <p:spPr>
          <a:xfrm flipH="1">
            <a:off x="4888587" y="1582190"/>
            <a:ext cx="35674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4135CE8-97D6-6235-3927-745DFECA6C03}"/>
              </a:ext>
            </a:extLst>
          </p:cNvPr>
          <p:cNvSpPr txBox="1"/>
          <p:nvPr/>
        </p:nvSpPr>
        <p:spPr>
          <a:xfrm>
            <a:off x="5310659" y="1443690"/>
            <a:ext cx="228717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With beam-beam (only linear): phase space mismatch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B7481CE-CD4C-D68C-F0A3-1B944EECFC89}"/>
              </a:ext>
            </a:extLst>
          </p:cNvPr>
          <p:cNvCxnSpPr>
            <a:cxnSpLocks/>
          </p:cNvCxnSpPr>
          <p:nvPr/>
        </p:nvCxnSpPr>
        <p:spPr>
          <a:xfrm flipH="1">
            <a:off x="4888587" y="2827796"/>
            <a:ext cx="356744" cy="0"/>
          </a:xfrm>
          <a:prstGeom prst="straightConnector1">
            <a:avLst/>
          </a:prstGeom>
          <a:ln w="57150">
            <a:solidFill>
              <a:srgbClr val="0080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D4D22A8-7D98-39B2-0328-0D31C9969580}"/>
              </a:ext>
            </a:extLst>
          </p:cNvPr>
          <p:cNvSpPr txBox="1"/>
          <p:nvPr/>
        </p:nvSpPr>
        <p:spPr>
          <a:xfrm>
            <a:off x="5310659" y="2689296"/>
            <a:ext cx="443185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8001"/>
                </a:solidFill>
              </a:rPr>
              <a:t>After rematching linear optics (we will see later how…)</a:t>
            </a:r>
          </a:p>
        </p:txBody>
      </p:sp>
    </p:spTree>
    <p:extLst>
      <p:ext uri="{BB962C8B-B14F-4D97-AF65-F5344CB8AC3E}">
        <p14:creationId xmlns:p14="http://schemas.microsoft.com/office/powerpoint/2010/main" val="341622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591661-6127-EDE4-4024-80CFC010F3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520BC-DCB5-CC92-EBC8-6C7618AE7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tracking example </a:t>
            </a:r>
            <a:r>
              <a:rPr lang="en-US" u="sng" dirty="0"/>
              <a:t>without</a:t>
            </a:r>
            <a:r>
              <a:rPr lang="en-US" dirty="0"/>
              <a:t> radiation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FE4258-6AC3-A8B9-E66A-D6A59B29A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19</a:t>
            </a:fld>
            <a:endParaRPr lang="el-GR" dirty="0">
              <a:solidFill>
                <a:srgbClr val="413C39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60843DB-9750-FDBC-29D3-B05CE69FC2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93" y="1076205"/>
            <a:ext cx="6979399" cy="326947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AB7B227-3A59-2863-78FE-D5AE6667C7ED}"/>
              </a:ext>
            </a:extLst>
          </p:cNvPr>
          <p:cNvSpPr/>
          <p:nvPr/>
        </p:nvSpPr>
        <p:spPr>
          <a:xfrm>
            <a:off x="4888587" y="917969"/>
            <a:ext cx="3631957" cy="2590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AC495D3-2FC4-9DBD-D960-CCF71C3A1522}"/>
              </a:ext>
            </a:extLst>
          </p:cNvPr>
          <p:cNvCxnSpPr>
            <a:cxnSpLocks/>
          </p:cNvCxnSpPr>
          <p:nvPr/>
        </p:nvCxnSpPr>
        <p:spPr>
          <a:xfrm flipH="1">
            <a:off x="4888587" y="3599411"/>
            <a:ext cx="356744" cy="0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1CECAAA-3FEF-D913-EE1C-EEBD560F4972}"/>
              </a:ext>
            </a:extLst>
          </p:cNvPr>
          <p:cNvSpPr txBox="1"/>
          <p:nvPr/>
        </p:nvSpPr>
        <p:spPr>
          <a:xfrm>
            <a:off x="5310660" y="3460911"/>
            <a:ext cx="17302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Without beam-beam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A8DD1A1-3830-A5D4-53D3-CE2C2FD9C7D9}"/>
              </a:ext>
            </a:extLst>
          </p:cNvPr>
          <p:cNvCxnSpPr>
            <a:cxnSpLocks/>
          </p:cNvCxnSpPr>
          <p:nvPr/>
        </p:nvCxnSpPr>
        <p:spPr>
          <a:xfrm flipH="1">
            <a:off x="4888587" y="1582190"/>
            <a:ext cx="35674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AB0478A-C20D-AFC8-A95C-0C73A176F410}"/>
              </a:ext>
            </a:extLst>
          </p:cNvPr>
          <p:cNvSpPr txBox="1"/>
          <p:nvPr/>
        </p:nvSpPr>
        <p:spPr>
          <a:xfrm>
            <a:off x="5310659" y="1443690"/>
            <a:ext cx="228717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With beam-beam (only linear): phase space mismatch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ECD95F6-274E-3537-D138-45CF5C5A2FDD}"/>
              </a:ext>
            </a:extLst>
          </p:cNvPr>
          <p:cNvCxnSpPr>
            <a:cxnSpLocks/>
          </p:cNvCxnSpPr>
          <p:nvPr/>
        </p:nvCxnSpPr>
        <p:spPr>
          <a:xfrm flipH="1">
            <a:off x="4888587" y="2827796"/>
            <a:ext cx="356744" cy="0"/>
          </a:xfrm>
          <a:prstGeom prst="straightConnector1">
            <a:avLst/>
          </a:prstGeom>
          <a:ln w="57150">
            <a:solidFill>
              <a:srgbClr val="0080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EFE6736-8CB5-5010-849B-D0BAC7D7988E}"/>
              </a:ext>
            </a:extLst>
          </p:cNvPr>
          <p:cNvSpPr txBox="1"/>
          <p:nvPr/>
        </p:nvSpPr>
        <p:spPr>
          <a:xfrm>
            <a:off x="5310659" y="2689296"/>
            <a:ext cx="443185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8001"/>
                </a:solidFill>
              </a:rPr>
              <a:t>After rematching linear optics (we will see later how…)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9BBC439-1791-1EEF-D756-AE4291918CE1}"/>
              </a:ext>
            </a:extLst>
          </p:cNvPr>
          <p:cNvCxnSpPr>
            <a:cxnSpLocks/>
          </p:cNvCxnSpPr>
          <p:nvPr/>
        </p:nvCxnSpPr>
        <p:spPr>
          <a:xfrm flipH="1">
            <a:off x="4888587" y="3213603"/>
            <a:ext cx="356744" cy="0"/>
          </a:xfrm>
          <a:prstGeom prst="straightConnector1">
            <a:avLst/>
          </a:prstGeom>
          <a:ln w="57150">
            <a:solidFill>
              <a:srgbClr val="FFA5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206B602-3A22-60ED-C15F-16AB5F7FBE45}"/>
              </a:ext>
            </a:extLst>
          </p:cNvPr>
          <p:cNvSpPr txBox="1"/>
          <p:nvPr/>
        </p:nvSpPr>
        <p:spPr>
          <a:xfrm>
            <a:off x="5310659" y="3075103"/>
            <a:ext cx="550419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A500"/>
                </a:solidFill>
              </a:rPr>
              <a:t>Removing off-momentum dependence (by forcing a monochromatic beam…)</a:t>
            </a:r>
          </a:p>
        </p:txBody>
      </p:sp>
    </p:spTree>
    <p:extLst>
      <p:ext uri="{BB962C8B-B14F-4D97-AF65-F5344CB8AC3E}">
        <p14:creationId xmlns:p14="http://schemas.microsoft.com/office/powerpoint/2010/main" val="2703642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50061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9023379-86AF-5F05-6114-41C21DC618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D0B0F-FEC0-99C9-23E3-C115F8289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FCC-ee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28BA6F-C389-3AB2-9F55-F5DC22EF9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2</a:t>
            </a:fld>
            <a:endParaRPr lang="el-GR" dirty="0"/>
          </a:p>
        </p:txBody>
      </p:sp>
      <p:pic>
        <p:nvPicPr>
          <p:cNvPr id="15" name="Picture 14" descr="Aerial View - 1">
            <a:extLst>
              <a:ext uri="{FF2B5EF4-FFF2-40B4-BE49-F238E27FC236}">
                <a16:creationId xmlns:a16="http://schemas.microsoft.com/office/drawing/2014/main" id="{FD638E4E-1309-56E1-E53A-C72667ED9C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7679" b="90464" l="625" r="99025">
                        <a14:foregroundMark x1="700" y1="39321" x2="7750" y2="39429"/>
                        <a14:foregroundMark x1="7750" y1="39429" x2="20200" y2="36071"/>
                        <a14:foregroundMark x1="20200" y1="36071" x2="34800" y2="27571"/>
                        <a14:foregroundMark x1="34800" y1="27571" x2="55100" y2="24679"/>
                        <a14:foregroundMark x1="55100" y1="24679" x2="68500" y2="28214"/>
                        <a14:foregroundMark x1="68500" y1="28214" x2="74275" y2="32107"/>
                        <a14:foregroundMark x1="74275" y1="32107" x2="78525" y2="37571"/>
                        <a14:foregroundMark x1="78525" y1="37571" x2="80250" y2="44000"/>
                        <a14:foregroundMark x1="80250" y1="44000" x2="80400" y2="46321"/>
                        <a14:foregroundMark x1="1600" y1="38179" x2="2225" y2="81679"/>
                        <a14:foregroundMark x1="2225" y1="81679" x2="75800" y2="88429"/>
                        <a14:foregroundMark x1="75800" y1="88429" x2="81250" y2="86464"/>
                        <a14:foregroundMark x1="81250" y1="86464" x2="81625" y2="74857"/>
                        <a14:foregroundMark x1="81625" y1="74857" x2="71275" y2="57071"/>
                        <a14:foregroundMark x1="71275" y1="57071" x2="47500" y2="39357"/>
                        <a14:foregroundMark x1="47500" y1="39357" x2="14050" y2="35750"/>
                        <a14:foregroundMark x1="14050" y1="35750" x2="1325" y2="37679"/>
                        <a14:foregroundMark x1="8900" y1="34500" x2="14650" y2="32357"/>
                        <a14:foregroundMark x1="14650" y1="32357" x2="35200" y2="18750"/>
                        <a14:foregroundMark x1="35200" y1="18750" x2="43625" y2="20464"/>
                        <a14:foregroundMark x1="43625" y1="20464" x2="44350" y2="20357"/>
                        <a14:foregroundMark x1="21800" y1="41857" x2="17900" y2="42107"/>
                        <a14:foregroundMark x1="17900" y1="42107" x2="12350" y2="46179"/>
                        <a14:foregroundMark x1="12350" y1="46179" x2="12500" y2="59679"/>
                        <a14:foregroundMark x1="12500" y1="59679" x2="23025" y2="73679"/>
                        <a14:foregroundMark x1="23025" y1="73679" x2="40450" y2="78143"/>
                        <a14:foregroundMark x1="40450" y1="78143" x2="58150" y2="73893"/>
                        <a14:foregroundMark x1="58150" y1="73893" x2="61750" y2="60786"/>
                        <a14:foregroundMark x1="61750" y1="60786" x2="49150" y2="45929"/>
                        <a14:foregroundMark x1="49150" y1="45929" x2="34675" y2="42143"/>
                        <a14:foregroundMark x1="34675" y1="42143" x2="22350" y2="48464"/>
                        <a14:foregroundMark x1="96450" y1="55857" x2="87950" y2="46786"/>
                        <a14:foregroundMark x1="87950" y1="46786" x2="82950" y2="46357"/>
                        <a14:foregroundMark x1="82950" y1="46357" x2="79525" y2="51393"/>
                        <a14:foregroundMark x1="79525" y1="51393" x2="79450" y2="63250"/>
                        <a14:foregroundMark x1="79450" y1="63250" x2="84575" y2="75464"/>
                        <a14:foregroundMark x1="84575" y1="75464" x2="90000" y2="79071"/>
                        <a14:foregroundMark x1="90000" y1="79071" x2="93600" y2="76071"/>
                        <a14:foregroundMark x1="93600" y1="76071" x2="94725" y2="67643"/>
                        <a14:foregroundMark x1="94725" y1="67643" x2="92600" y2="58643"/>
                        <a14:foregroundMark x1="92600" y1="58643" x2="89575" y2="55214"/>
                        <a14:foregroundMark x1="93150" y1="82571" x2="54200" y2="75929"/>
                        <a14:foregroundMark x1="54200" y1="75929" x2="13500" y2="83250"/>
                        <a14:foregroundMark x1="13500" y1="83250" x2="20325" y2="86429"/>
                        <a14:foregroundMark x1="20325" y1="86429" x2="73275" y2="79393"/>
                        <a14:foregroundMark x1="73275" y1="79393" x2="92300" y2="83929"/>
                        <a14:foregroundMark x1="92300" y1="83929" x2="92875" y2="84214"/>
                        <a14:foregroundMark x1="93325" y1="87786" x2="70375" y2="87607"/>
                        <a14:foregroundMark x1="70375" y1="87607" x2="65350" y2="85607"/>
                        <a14:foregroundMark x1="65350" y1="85607" x2="72325" y2="82643"/>
                        <a14:foregroundMark x1="72325" y1="82643" x2="76525" y2="84107"/>
                        <a14:foregroundMark x1="76525" y1="84107" x2="89375" y2="83571"/>
                        <a14:foregroundMark x1="89375" y1="83571" x2="94050" y2="84500"/>
                        <a14:foregroundMark x1="94050" y1="84500" x2="92600" y2="87286"/>
                        <a14:foregroundMark x1="42025" y1="55107" x2="38325" y2="47643"/>
                        <a14:foregroundMark x1="38325" y1="47643" x2="33275" y2="49000"/>
                        <a14:foregroundMark x1="33275" y1="49000" x2="32825" y2="55036"/>
                        <a14:foregroundMark x1="32825" y1="55036" x2="38500" y2="60107"/>
                        <a14:foregroundMark x1="38500" y1="60107" x2="44750" y2="57714"/>
                        <a14:foregroundMark x1="44750" y1="57714" x2="44375" y2="50571"/>
                        <a14:foregroundMark x1="44375" y1="50571" x2="43625" y2="49107"/>
                        <a14:foregroundMark x1="67150" y1="23036" x2="73775" y2="23786"/>
                        <a14:foregroundMark x1="73775" y1="23786" x2="83475" y2="30857"/>
                        <a14:foregroundMark x1="83475" y1="30857" x2="85600" y2="35893"/>
                        <a14:foregroundMark x1="85600" y1="35893" x2="85650" y2="36643"/>
                        <a14:foregroundMark x1="83975" y1="31571" x2="93025" y2="36857"/>
                        <a14:foregroundMark x1="93025" y1="36857" x2="96375" y2="42107"/>
                        <a14:foregroundMark x1="96375" y1="42107" x2="98175" y2="50429"/>
                        <a14:foregroundMark x1="98175" y1="50429" x2="97150" y2="61464"/>
                        <a14:foregroundMark x1="97875" y1="84107" x2="86175" y2="90000"/>
                        <a14:foregroundMark x1="86175" y1="90000" x2="96000" y2="88393"/>
                        <a14:foregroundMark x1="96000" y1="88393" x2="96875" y2="88536"/>
                        <a14:foregroundMark x1="51725" y1="88429" x2="63225" y2="88679"/>
                        <a14:foregroundMark x1="47100" y1="87643" x2="3350" y2="86393"/>
                        <a14:foregroundMark x1="3350" y1="86393" x2="9400" y2="84929"/>
                        <a14:foregroundMark x1="9400" y1="84929" x2="20125" y2="88536"/>
                        <a14:foregroundMark x1="2050" y1="89321" x2="48250" y2="89679"/>
                        <a14:foregroundMark x1="50675" y1="89321" x2="65725" y2="89571"/>
                        <a14:foregroundMark x1="74275" y1="89429" x2="99025" y2="89571"/>
                        <a14:foregroundMark x1="31075" y1="19464" x2="31075" y2="19464"/>
                        <a14:foregroundMark x1="30725" y1="19607" x2="30725" y2="19607"/>
                        <a14:foregroundMark x1="55825" y1="19857" x2="55825" y2="19857"/>
                        <a14:foregroundMark x1="55650" y1="18464" x2="55650" y2="18464"/>
                        <a14:foregroundMark x1="50400" y1="19107" x2="50400" y2="19107"/>
                        <a14:foregroundMark x1="47275" y1="19107" x2="47275" y2="19107"/>
                        <a14:foregroundMark x1="44975" y1="18821" x2="44975" y2="18821"/>
                        <a14:foregroundMark x1="62325" y1="18464" x2="62325" y2="18464"/>
                        <a14:foregroundMark x1="56375" y1="18071" x2="56375" y2="18071"/>
                        <a14:foregroundMark x1="51550" y1="19357" x2="51550" y2="19357"/>
                        <a14:foregroundMark x1="65000" y1="18464" x2="65000" y2="18464"/>
                        <a14:foregroundMark x1="66950" y1="18714" x2="66950" y2="18714"/>
                        <a14:foregroundMark x1="69175" y1="17679" x2="69175" y2="17679"/>
                        <a14:foregroundMark x1="73450" y1="20500" x2="73450" y2="20500"/>
                        <a14:foregroundMark x1="75075" y1="21643" x2="75075" y2="21643"/>
                        <a14:foregroundMark x1="76850" y1="23179" x2="76850" y2="23179"/>
                        <a14:foregroundMark x1="85400" y1="30143" x2="85400" y2="30143"/>
                        <a14:foregroundMark x1="94300" y1="35750" x2="94300" y2="35750"/>
                        <a14:foregroundMark x1="41675" y1="18571" x2="41675" y2="18571"/>
                        <a14:foregroundMark x1="43550" y1="18821" x2="43550" y2="18821"/>
                        <a14:foregroundMark x1="52175" y1="19607" x2="52175" y2="19607"/>
                        <a14:foregroundMark x1="51025" y1="18964" x2="51025" y2="18964"/>
                        <a14:foregroundMark x1="61075" y1="17679" x2="61075" y2="17679"/>
                        <a14:foregroundMark x1="77125" y1="23286" x2="77125" y2="23286"/>
                        <a14:foregroundMark x1="76125" y1="21893" x2="76125" y2="21893"/>
                        <a14:foregroundMark x1="14500" y1="31036" x2="14500" y2="31036"/>
                        <a14:foregroundMark x1="10400" y1="33214" x2="10400" y2="33214"/>
                        <a14:foregroundMark x1="11825" y1="32571" x2="11825" y2="32571"/>
                        <a14:foregroundMark x1="57875" y1="18321" x2="57875" y2="18321"/>
                        <a14:foregroundMark x1="58225" y1="18571" x2="58225" y2="18571"/>
                        <a14:foregroundMark x1="56625" y1="17821" x2="56625" y2="17821"/>
                        <a14:foregroundMark x1="62950" y1="18321" x2="62950" y2="18321"/>
                        <a14:foregroundMark x1="63050" y1="18321" x2="63050" y2="18321"/>
                        <a14:foregroundMark x1="63050" y1="18464" x2="63050" y2="18464"/>
                        <a14:foregroundMark x1="77200" y1="23786" x2="77200" y2="23786"/>
                        <a14:foregroundMark x1="77200" y1="23429" x2="77200" y2="23429"/>
                        <a14:foregroundMark x1="92525" y1="34214" x2="92525" y2="34214"/>
                        <a14:foregroundMark x1="92700" y1="34357" x2="92700" y2="34357"/>
                        <a14:foregroundMark x1="27150" y1="22893" x2="27150" y2="22893"/>
                        <a14:foregroundMark x1="24650" y1="24929" x2="24650" y2="24929"/>
                        <a14:foregroundMark x1="23675" y1="25321" x2="23675" y2="25321"/>
                        <a14:foregroundMark x1="12275" y1="32179" x2="12275" y2="32179"/>
                        <a14:foregroundMark x1="18525" y1="28893" x2="18525" y2="28893"/>
                        <a14:foregroundMark x1="625" y1="89429" x2="6400" y2="90071"/>
                        <a14:foregroundMark x1="19050" y1="90214" x2="5700" y2="89679"/>
                        <a14:foregroundMark x1="49775" y1="90321" x2="54325" y2="90464"/>
                        <a14:foregroundMark x1="54325" y1="90464" x2="54050" y2="90071"/>
                        <a14:foregroundMark x1="67325" y1="89964" x2="68475" y2="90071"/>
                        <a14:foregroundMark x1="82550" y1="26857" x2="82550" y2="26857"/>
                        <a14:foregroundMark x1="80225" y1="25964" x2="80225" y2="25964"/>
                        <a14:foregroundMark x1="78000" y1="23929" x2="78000" y2="239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7" t="9805" b="10050"/>
          <a:stretch>
            <a:fillRect/>
          </a:stretch>
        </p:blipFill>
        <p:spPr bwMode="auto">
          <a:xfrm>
            <a:off x="-2113" y="74865"/>
            <a:ext cx="12192000" cy="6858000"/>
          </a:xfrm>
          <a:custGeom>
            <a:avLst/>
            <a:gdLst>
              <a:gd name="csX0" fmla="*/ 0 w 12192000"/>
              <a:gd name="csY0" fmla="*/ 0 h 6858000"/>
              <a:gd name="csX1" fmla="*/ 12192000 w 12192000"/>
              <a:gd name="csY1" fmla="*/ 0 h 6858000"/>
              <a:gd name="csX2" fmla="*/ 12192000 w 12192000"/>
              <a:gd name="csY2" fmla="*/ 6858000 h 6858000"/>
              <a:gd name="csX3" fmla="*/ 0 w 12192000"/>
              <a:gd name="csY3" fmla="*/ 6858000 h 6858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D98A55B-E40A-E4EA-5E88-DE511384E7D7}"/>
              </a:ext>
            </a:extLst>
          </p:cNvPr>
          <p:cNvSpPr txBox="1"/>
          <p:nvPr/>
        </p:nvSpPr>
        <p:spPr>
          <a:xfrm>
            <a:off x="83153" y="4788882"/>
            <a:ext cx="120108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The Future Circular electron-positron Collider (FCC-ee) is a proposed 90.7 km circumference collider designed to operate at four energies: 45.6 GeV (Z), 80 GeV (WW), 120 GeV (ZH), and 182.5 GeV (ttbar)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  <a:hlinkClick r:id="rId4"/>
              </a:rPr>
              <a:t>Conceptual Design Report</a:t>
            </a:r>
            <a:r>
              <a:rPr lang="en-US" sz="2000" dirty="0">
                <a:solidFill>
                  <a:schemeClr val="bg1"/>
                </a:solidFill>
              </a:rPr>
              <a:t> published in 2019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  <a:hlinkClick r:id="rId5"/>
              </a:rPr>
              <a:t>Feasibility Study Report</a:t>
            </a:r>
            <a:r>
              <a:rPr lang="en-US" sz="2000" dirty="0">
                <a:solidFill>
                  <a:schemeClr val="bg1"/>
                </a:solidFill>
              </a:rPr>
              <a:t> in 2025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  <a:hlinkClick r:id="rId6"/>
              </a:rPr>
              <a:t>Decision point</a:t>
            </a:r>
            <a:r>
              <a:rPr lang="en-US" sz="2000" dirty="0">
                <a:solidFill>
                  <a:schemeClr val="bg1"/>
                </a:solidFill>
              </a:rPr>
              <a:t> expected in 2028.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909635-1943-6C1E-4524-6EB780405FD6}"/>
              </a:ext>
            </a:extLst>
          </p:cNvPr>
          <p:cNvSpPr txBox="1"/>
          <p:nvPr/>
        </p:nvSpPr>
        <p:spPr>
          <a:xfrm>
            <a:off x="9568543" y="-9852"/>
            <a:ext cx="26234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>
                <a:hlinkClick r:id="rId7"/>
              </a:rPr>
              <a:t>fcc.web.cern.ch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314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568B15-E2C4-5CAA-CFD7-39FE1841FC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AE8E4-1995-E134-7934-B9D1CFCED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tracking example </a:t>
            </a:r>
            <a:r>
              <a:rPr lang="en-US" u="sng" dirty="0"/>
              <a:t>without</a:t>
            </a:r>
            <a:r>
              <a:rPr lang="en-US" dirty="0"/>
              <a:t> radiation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DCF145-FF6D-C8DC-260B-F4A27023D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20</a:t>
            </a:fld>
            <a:endParaRPr lang="el-GR" dirty="0">
              <a:solidFill>
                <a:srgbClr val="413C39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499019-55B8-2835-CAC7-BF9327793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93" y="1076203"/>
            <a:ext cx="6979398" cy="32694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CC59685-1AFE-668C-76B8-B5BEDA3C1652}"/>
              </a:ext>
            </a:extLst>
          </p:cNvPr>
          <p:cNvSpPr/>
          <p:nvPr/>
        </p:nvSpPr>
        <p:spPr>
          <a:xfrm>
            <a:off x="4888587" y="917969"/>
            <a:ext cx="3631957" cy="2590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A51FF6E-8B5C-A6BA-42F5-15CEF673B617}"/>
              </a:ext>
            </a:extLst>
          </p:cNvPr>
          <p:cNvCxnSpPr>
            <a:cxnSpLocks/>
          </p:cNvCxnSpPr>
          <p:nvPr/>
        </p:nvCxnSpPr>
        <p:spPr>
          <a:xfrm flipH="1">
            <a:off x="4888587" y="3599411"/>
            <a:ext cx="356744" cy="0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C1F082-AA53-9B56-57A2-466AA2215AD2}"/>
              </a:ext>
            </a:extLst>
          </p:cNvPr>
          <p:cNvSpPr txBox="1"/>
          <p:nvPr/>
        </p:nvSpPr>
        <p:spPr>
          <a:xfrm>
            <a:off x="5310660" y="3460911"/>
            <a:ext cx="17302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Without beam-beam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52F40FF-100E-BFC8-6E46-79E0E4DB84CB}"/>
              </a:ext>
            </a:extLst>
          </p:cNvPr>
          <p:cNvCxnSpPr>
            <a:cxnSpLocks/>
          </p:cNvCxnSpPr>
          <p:nvPr/>
        </p:nvCxnSpPr>
        <p:spPr>
          <a:xfrm flipH="1">
            <a:off x="4888587" y="1582190"/>
            <a:ext cx="35674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714606B-7AEC-0773-BB17-5F76191CFBFC}"/>
              </a:ext>
            </a:extLst>
          </p:cNvPr>
          <p:cNvSpPr txBox="1"/>
          <p:nvPr/>
        </p:nvSpPr>
        <p:spPr>
          <a:xfrm>
            <a:off x="5310659" y="1443690"/>
            <a:ext cx="228717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With beam-beam (only linear): phase space mismatch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7EDAFB4-413D-03F8-44EA-89F97E11FB33}"/>
              </a:ext>
            </a:extLst>
          </p:cNvPr>
          <p:cNvCxnSpPr>
            <a:cxnSpLocks/>
          </p:cNvCxnSpPr>
          <p:nvPr/>
        </p:nvCxnSpPr>
        <p:spPr>
          <a:xfrm flipH="1">
            <a:off x="4888587" y="2827796"/>
            <a:ext cx="356744" cy="0"/>
          </a:xfrm>
          <a:prstGeom prst="straightConnector1">
            <a:avLst/>
          </a:prstGeom>
          <a:ln w="57150">
            <a:solidFill>
              <a:srgbClr val="0080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73D8E8B-5641-2CA0-9EEA-AF2FA0AFDC36}"/>
              </a:ext>
            </a:extLst>
          </p:cNvPr>
          <p:cNvSpPr txBox="1"/>
          <p:nvPr/>
        </p:nvSpPr>
        <p:spPr>
          <a:xfrm>
            <a:off x="5310659" y="2689296"/>
            <a:ext cx="443185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8001"/>
                </a:solidFill>
              </a:rPr>
              <a:t>After rematching linear optics (we will see later how…)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A2993E0-B53A-4686-FF0F-C6463E0D3867}"/>
              </a:ext>
            </a:extLst>
          </p:cNvPr>
          <p:cNvCxnSpPr>
            <a:cxnSpLocks/>
          </p:cNvCxnSpPr>
          <p:nvPr/>
        </p:nvCxnSpPr>
        <p:spPr>
          <a:xfrm flipH="1">
            <a:off x="4888587" y="3213603"/>
            <a:ext cx="356744" cy="0"/>
          </a:xfrm>
          <a:prstGeom prst="straightConnector1">
            <a:avLst/>
          </a:prstGeom>
          <a:ln w="57150">
            <a:solidFill>
              <a:srgbClr val="FFA5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5B07321-A1CB-B767-1A7B-9EEE4430E27D}"/>
              </a:ext>
            </a:extLst>
          </p:cNvPr>
          <p:cNvSpPr txBox="1"/>
          <p:nvPr/>
        </p:nvSpPr>
        <p:spPr>
          <a:xfrm>
            <a:off x="5310659" y="3075103"/>
            <a:ext cx="550419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A500"/>
                </a:solidFill>
              </a:rPr>
              <a:t>Removing off-momentum dependence (by forcing a monochromatic beam…)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D2D8336-C559-2CA1-BB13-A7926E6C3364}"/>
              </a:ext>
            </a:extLst>
          </p:cNvPr>
          <p:cNvCxnSpPr>
            <a:cxnSpLocks/>
          </p:cNvCxnSpPr>
          <p:nvPr/>
        </p:nvCxnSpPr>
        <p:spPr>
          <a:xfrm flipH="1">
            <a:off x="4888587" y="3406507"/>
            <a:ext cx="356744" cy="0"/>
          </a:xfrm>
          <a:prstGeom prst="straightConnector1">
            <a:avLst/>
          </a:prstGeom>
          <a:ln w="57150">
            <a:solidFill>
              <a:srgbClr val="85138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AFEFF37-BABC-27FC-69BB-C3FE8105DF1B}"/>
              </a:ext>
            </a:extLst>
          </p:cNvPr>
          <p:cNvSpPr txBox="1"/>
          <p:nvPr/>
        </p:nvSpPr>
        <p:spPr>
          <a:xfrm>
            <a:off x="5310659" y="3268007"/>
            <a:ext cx="550419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851385"/>
                </a:solidFill>
              </a:rPr>
              <a:t>Removing strong non-linear elements (crab sextupoles)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3A656E-F687-D584-F5D5-39A55CCB2F9D}"/>
              </a:ext>
            </a:extLst>
          </p:cNvPr>
          <p:cNvSpPr txBox="1"/>
          <p:nvPr/>
        </p:nvSpPr>
        <p:spPr>
          <a:xfrm>
            <a:off x="209922" y="4671719"/>
            <a:ext cx="58860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Strong linear optics distortions from beam-beam would lead to a phase space mismatch.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Non-linear properties of the lattice are not negligible on the beam emittance. </a:t>
            </a:r>
            <a:endParaRPr lang="en-US" sz="1600" dirty="0"/>
          </a:p>
        </p:txBody>
      </p:sp>
      <p:sp>
        <p:nvSpPr>
          <p:cNvPr id="18" name="Block Beam-beam">
            <a:extLst>
              <a:ext uri="{FF2B5EF4-FFF2-40B4-BE49-F238E27FC236}">
                <a16:creationId xmlns:a16="http://schemas.microsoft.com/office/drawing/2014/main" id="{A813AFBE-F912-D0A8-2D61-6CB5825048A9}"/>
              </a:ext>
            </a:extLst>
          </p:cNvPr>
          <p:cNvSpPr/>
          <p:nvPr/>
        </p:nvSpPr>
        <p:spPr>
          <a:xfrm>
            <a:off x="8800722" y="4671719"/>
            <a:ext cx="1315865" cy="461199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099CC">
                  <a:tint val="92000"/>
                </a:srgbClr>
              </a:gs>
              <a:gs pos="100000">
                <a:srgbClr val="0099CC">
                  <a:shade val="82000"/>
                </a:srgbClr>
              </a:gs>
            </a:gsLst>
            <a:lin ang="5400000" scaled="0"/>
          </a:gradFill>
          <a:ln w="12700">
            <a:solidFill>
              <a:srgbClr val="0099CC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Beam-beam</a:t>
            </a:r>
          </a:p>
        </p:txBody>
      </p:sp>
      <p:sp>
        <p:nvSpPr>
          <p:cNvPr id="19" name="Block Optics">
            <a:extLst>
              <a:ext uri="{FF2B5EF4-FFF2-40B4-BE49-F238E27FC236}">
                <a16:creationId xmlns:a16="http://schemas.microsoft.com/office/drawing/2014/main" id="{F2DECB71-7A9C-3139-EBDE-0C03BB79652C}"/>
              </a:ext>
            </a:extLst>
          </p:cNvPr>
          <p:cNvSpPr/>
          <p:nvPr/>
        </p:nvSpPr>
        <p:spPr>
          <a:xfrm>
            <a:off x="7709301" y="5607546"/>
            <a:ext cx="1315866" cy="461201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06699">
                  <a:tint val="92000"/>
                </a:srgbClr>
              </a:gs>
              <a:gs pos="100000">
                <a:srgbClr val="006699">
                  <a:shade val="82000"/>
                </a:srgbClr>
              </a:gs>
            </a:gsLst>
            <a:lin ang="5400000" scaled="0"/>
          </a:gradFill>
          <a:ln w="12700">
            <a:solidFill>
              <a:srgbClr val="006699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Optics</a:t>
            </a:r>
          </a:p>
        </p:txBody>
      </p:sp>
      <p:cxnSp>
        <p:nvCxnSpPr>
          <p:cNvPr id="20" name="Arrow 1-3">
            <a:extLst>
              <a:ext uri="{FF2B5EF4-FFF2-40B4-BE49-F238E27FC236}">
                <a16:creationId xmlns:a16="http://schemas.microsoft.com/office/drawing/2014/main" id="{A403E48D-ED6C-7B34-6462-179BE650EEA0}"/>
              </a:ext>
            </a:extLst>
          </p:cNvPr>
          <p:cNvCxnSpPr>
            <a:cxnSpLocks/>
          </p:cNvCxnSpPr>
          <p:nvPr/>
        </p:nvCxnSpPr>
        <p:spPr>
          <a:xfrm flipH="1">
            <a:off x="8665967" y="5156820"/>
            <a:ext cx="269509" cy="430052"/>
          </a:xfrm>
          <a:prstGeom prst="straightConnector1">
            <a:avLst/>
          </a:prstGeom>
          <a:ln w="38100">
            <a:solidFill>
              <a:srgbClr val="E30613">
                <a:alpha val="60000"/>
              </a:srgbClr>
            </a:solidFill>
            <a:headEnd type="triangle" w="sm" len="sm"/>
            <a:tailEnd type="triangle" w="sm" len="sm"/>
          </a:ln>
        </p:spPr>
      </p:cxnSp>
    </p:spTree>
    <p:extLst>
      <p:ext uri="{BB962C8B-B14F-4D97-AF65-F5344CB8AC3E}">
        <p14:creationId xmlns:p14="http://schemas.microsoft.com/office/powerpoint/2010/main" val="3482895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16A11-6DF3-A289-7A1A-96C2FD553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tracking example </a:t>
            </a:r>
            <a:r>
              <a:rPr lang="en-US" u="sng" dirty="0">
                <a:solidFill>
                  <a:srgbClr val="008001"/>
                </a:solidFill>
              </a:rPr>
              <a:t>with</a:t>
            </a:r>
            <a:r>
              <a:rPr lang="en-US" dirty="0"/>
              <a:t> radiation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8C1350-4344-2E72-61E0-600B628C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21</a:t>
            </a:fld>
            <a:endParaRPr lang="el-GR" dirty="0">
              <a:solidFill>
                <a:srgbClr val="413C39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AE1A60-DA6C-F168-A231-495F51CAAA33}"/>
              </a:ext>
            </a:extLst>
          </p:cNvPr>
          <p:cNvSpPr/>
          <p:nvPr/>
        </p:nvSpPr>
        <p:spPr>
          <a:xfrm>
            <a:off x="4999314" y="902474"/>
            <a:ext cx="3631957" cy="2590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8E3CEAD-0E2E-C6AF-3A52-AC0FECDFA2BF}"/>
                  </a:ext>
                </a:extLst>
              </p:cNvPr>
              <p:cNvSpPr txBox="1"/>
              <p:nvPr/>
            </p:nvSpPr>
            <p:spPr>
              <a:xfrm>
                <a:off x="7031051" y="1558370"/>
                <a:ext cx="4411336" cy="5383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sSubSup>
                        <m:sSub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∮"/>
                          <m:subHide m:val="on"/>
                          <m:supHide m:val="on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ℋ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sSup>
                                <m:sSup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den>
                          </m:f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𝑑𝑠</m:t>
                          </m:r>
                        </m:e>
                      </m:nary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,   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∮"/>
                          <m:subHide m:val="on"/>
                          <m:supHide m:val="on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𝑑𝑠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8E3CEAD-0E2E-C6AF-3A52-AC0FECDFA2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1051" y="1558370"/>
                <a:ext cx="4411336" cy="538353"/>
              </a:xfrm>
              <a:prstGeom prst="rect">
                <a:avLst/>
              </a:prstGeom>
              <a:blipFill>
                <a:blip r:embed="rId2"/>
                <a:stretch>
                  <a:fillRect t="-184091" r="-9483" b="-25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C70778E4-0DF2-CEFB-F2B0-2F10A58C71A6}"/>
              </a:ext>
            </a:extLst>
          </p:cNvPr>
          <p:cNvSpPr txBox="1"/>
          <p:nvPr/>
        </p:nvSpPr>
        <p:spPr>
          <a:xfrm>
            <a:off x="6930989" y="1118632"/>
            <a:ext cx="4611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Beam emittance ↔ equilibrium emittance</a:t>
            </a:r>
            <a:endParaRPr lang="en-US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A6950A-0098-CF2D-4BE3-A9263A6BA9B9}"/>
              </a:ext>
            </a:extLst>
          </p:cNvPr>
          <p:cNvSpPr txBox="1"/>
          <p:nvPr/>
        </p:nvSpPr>
        <p:spPr>
          <a:xfrm>
            <a:off x="6968025" y="2410061"/>
            <a:ext cx="449796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Emittance source in ideal lattice: four </a:t>
            </a:r>
            <a:r>
              <a:rPr lang="en-US" sz="1600" b="1" dirty="0">
                <a:solidFill>
                  <a:schemeClr val="bg2">
                    <a:lumMod val="50000"/>
                  </a:schemeClr>
                </a:solidFill>
              </a:rPr>
              <a:t>vertical wigglers </a:t>
            </a:r>
            <a:r>
              <a:rPr lang="en-US" sz="1600" dirty="0"/>
              <a:t>distributed around the lattice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D1C8677-D7A0-8EAB-1184-CAED0C49D3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7225" y="3427780"/>
            <a:ext cx="5993966" cy="2206112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0E6A382-5598-4F79-C083-06B0C282B0DD}"/>
              </a:ext>
            </a:extLst>
          </p:cNvPr>
          <p:cNvCxnSpPr>
            <a:cxnSpLocks/>
          </p:cNvCxnSpPr>
          <p:nvPr/>
        </p:nvCxnSpPr>
        <p:spPr>
          <a:xfrm flipH="1">
            <a:off x="7911305" y="3024765"/>
            <a:ext cx="1421673" cy="520461"/>
          </a:xfrm>
          <a:prstGeom prst="straightConnector1">
            <a:avLst/>
          </a:prstGeom>
          <a:ln w="28575">
            <a:solidFill>
              <a:srgbClr val="9D9D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72F2DE0-D61D-7C80-52DB-97D48AC1ED14}"/>
              </a:ext>
            </a:extLst>
          </p:cNvPr>
          <p:cNvCxnSpPr>
            <a:cxnSpLocks/>
          </p:cNvCxnSpPr>
          <p:nvPr/>
        </p:nvCxnSpPr>
        <p:spPr>
          <a:xfrm flipH="1">
            <a:off x="9120341" y="3024765"/>
            <a:ext cx="212637" cy="520461"/>
          </a:xfrm>
          <a:prstGeom prst="straightConnector1">
            <a:avLst/>
          </a:prstGeom>
          <a:ln w="28575">
            <a:solidFill>
              <a:srgbClr val="9D9D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427DDDA-9973-289E-6929-E5A3C79C7AFF}"/>
              </a:ext>
            </a:extLst>
          </p:cNvPr>
          <p:cNvCxnSpPr>
            <a:cxnSpLocks/>
          </p:cNvCxnSpPr>
          <p:nvPr/>
        </p:nvCxnSpPr>
        <p:spPr>
          <a:xfrm>
            <a:off x="9332978" y="3024765"/>
            <a:ext cx="1065443" cy="467711"/>
          </a:xfrm>
          <a:prstGeom prst="straightConnector1">
            <a:avLst/>
          </a:prstGeom>
          <a:ln w="28575">
            <a:solidFill>
              <a:srgbClr val="9D9D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1CE6E75-F2B1-35FF-1B8F-83D6BE1FCF5B}"/>
              </a:ext>
            </a:extLst>
          </p:cNvPr>
          <p:cNvCxnSpPr>
            <a:cxnSpLocks/>
          </p:cNvCxnSpPr>
          <p:nvPr/>
        </p:nvCxnSpPr>
        <p:spPr>
          <a:xfrm>
            <a:off x="9332978" y="3024765"/>
            <a:ext cx="2257918" cy="520461"/>
          </a:xfrm>
          <a:prstGeom prst="straightConnector1">
            <a:avLst/>
          </a:prstGeom>
          <a:ln w="28575">
            <a:solidFill>
              <a:srgbClr val="9D9D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1389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021F2E-842A-2944-5B01-69B8835849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859A5-FA91-AC69-F974-F11C3447F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tracking example </a:t>
            </a:r>
            <a:r>
              <a:rPr lang="en-US" u="sng" dirty="0">
                <a:solidFill>
                  <a:srgbClr val="008001"/>
                </a:solidFill>
              </a:rPr>
              <a:t>with</a:t>
            </a:r>
            <a:r>
              <a:rPr lang="en-US" dirty="0"/>
              <a:t> radiation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3BA97B-22EB-F93D-2D9B-EEACD3B6D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22</a:t>
            </a:fld>
            <a:endParaRPr lang="el-GR" dirty="0">
              <a:solidFill>
                <a:srgbClr val="413C39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EA8601E-1C16-4486-D4A1-67FC54FC9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93" y="1076204"/>
            <a:ext cx="7081033" cy="326947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38EA341-D8DD-DA48-0A71-5D5DF42C56F3}"/>
              </a:ext>
            </a:extLst>
          </p:cNvPr>
          <p:cNvSpPr/>
          <p:nvPr/>
        </p:nvSpPr>
        <p:spPr>
          <a:xfrm>
            <a:off x="4999314" y="902474"/>
            <a:ext cx="3631957" cy="2590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92A8149-1D25-FBD3-93EF-1AD9E15A8DEB}"/>
              </a:ext>
            </a:extLst>
          </p:cNvPr>
          <p:cNvCxnSpPr>
            <a:cxnSpLocks/>
          </p:cNvCxnSpPr>
          <p:nvPr/>
        </p:nvCxnSpPr>
        <p:spPr>
          <a:xfrm flipH="1">
            <a:off x="5013278" y="3707477"/>
            <a:ext cx="356744" cy="0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2DDA0682-5D77-F043-5A0E-8D8213BD48EB}"/>
              </a:ext>
            </a:extLst>
          </p:cNvPr>
          <p:cNvSpPr txBox="1"/>
          <p:nvPr/>
        </p:nvSpPr>
        <p:spPr>
          <a:xfrm>
            <a:off x="5435350" y="3568977"/>
            <a:ext cx="23786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Equilibrium w/o beam-beam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D0D99B1-0685-A3A5-2654-2CA7B959BEFD}"/>
              </a:ext>
            </a:extLst>
          </p:cNvPr>
          <p:cNvCxnSpPr>
            <a:cxnSpLocks/>
          </p:cNvCxnSpPr>
          <p:nvPr/>
        </p:nvCxnSpPr>
        <p:spPr>
          <a:xfrm flipH="1">
            <a:off x="5013278" y="1690256"/>
            <a:ext cx="35674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B758F89-AF4A-9D0A-E4FF-0623687B834A}"/>
              </a:ext>
            </a:extLst>
          </p:cNvPr>
          <p:cNvSpPr txBox="1"/>
          <p:nvPr/>
        </p:nvSpPr>
        <p:spPr>
          <a:xfrm>
            <a:off x="5435350" y="1551756"/>
            <a:ext cx="320988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Tracking with beam-beam (only linear)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1DD566B-94FB-5671-D7AA-9A23BB21EAB1}"/>
              </a:ext>
            </a:extLst>
          </p:cNvPr>
          <p:cNvCxnSpPr>
            <a:cxnSpLocks/>
          </p:cNvCxnSpPr>
          <p:nvPr/>
        </p:nvCxnSpPr>
        <p:spPr>
          <a:xfrm flipH="1">
            <a:off x="5013278" y="3430478"/>
            <a:ext cx="356744" cy="0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2E3A305-E48B-0DCC-F3E9-60FEDC07B79D}"/>
              </a:ext>
            </a:extLst>
          </p:cNvPr>
          <p:cNvSpPr txBox="1"/>
          <p:nvPr/>
        </p:nvSpPr>
        <p:spPr>
          <a:xfrm>
            <a:off x="5435350" y="3291978"/>
            <a:ext cx="23786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Tracking w/o beam-beam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1396D22-19B4-A027-DD0C-0C45690A469F}"/>
              </a:ext>
            </a:extLst>
          </p:cNvPr>
          <p:cNvCxnSpPr>
            <a:cxnSpLocks/>
          </p:cNvCxnSpPr>
          <p:nvPr/>
        </p:nvCxnSpPr>
        <p:spPr>
          <a:xfrm flipH="1">
            <a:off x="5029904" y="2859854"/>
            <a:ext cx="35674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1CA8699-213C-6BBD-B28F-C1FD7718C7CD}"/>
              </a:ext>
            </a:extLst>
          </p:cNvPr>
          <p:cNvSpPr txBox="1"/>
          <p:nvPr/>
        </p:nvSpPr>
        <p:spPr>
          <a:xfrm>
            <a:off x="5451976" y="2721354"/>
            <a:ext cx="320988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Equilibrium with beam-beam (only linear)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E932AD-F2FC-381A-3EDC-C4EA247240BE}"/>
              </a:ext>
            </a:extLst>
          </p:cNvPr>
          <p:cNvSpPr txBox="1"/>
          <p:nvPr/>
        </p:nvSpPr>
        <p:spPr>
          <a:xfrm>
            <a:off x="209922" y="4679133"/>
            <a:ext cx="6016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Strong linear optics distortions from beam-beam lead to different equilibrium emittance.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Non-linear properties of the lattice are not negligible to equilibrium emittance.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7025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ECD540-0912-5519-32E1-CC1EEAD84E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32814-9849-F16F-A8B1-222074DBE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tracking example </a:t>
            </a:r>
            <a:r>
              <a:rPr lang="en-US" u="sng" dirty="0">
                <a:solidFill>
                  <a:srgbClr val="008001"/>
                </a:solidFill>
              </a:rPr>
              <a:t>with</a:t>
            </a:r>
            <a:r>
              <a:rPr lang="en-US" dirty="0"/>
              <a:t> radiation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0A7C5B-1F18-B33E-D554-3D1BCAD1A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23</a:t>
            </a:fld>
            <a:endParaRPr lang="el-GR" dirty="0">
              <a:solidFill>
                <a:srgbClr val="413C39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3E7B032-D584-CC19-1C14-0331FB3159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41" y="1076202"/>
            <a:ext cx="7224865" cy="326557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775E399-8E8E-89E0-011E-DE3267C3830F}"/>
              </a:ext>
            </a:extLst>
          </p:cNvPr>
          <p:cNvSpPr/>
          <p:nvPr/>
        </p:nvSpPr>
        <p:spPr>
          <a:xfrm>
            <a:off x="4982688" y="902474"/>
            <a:ext cx="3631957" cy="2590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10781B5-6769-8387-61CF-0756E718D7DD}"/>
              </a:ext>
            </a:extLst>
          </p:cNvPr>
          <p:cNvCxnSpPr>
            <a:cxnSpLocks/>
          </p:cNvCxnSpPr>
          <p:nvPr/>
        </p:nvCxnSpPr>
        <p:spPr>
          <a:xfrm flipH="1">
            <a:off x="5013278" y="3707477"/>
            <a:ext cx="356744" cy="0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5819EBD-078D-268B-02AF-9B882965AFBC}"/>
              </a:ext>
            </a:extLst>
          </p:cNvPr>
          <p:cNvSpPr txBox="1"/>
          <p:nvPr/>
        </p:nvSpPr>
        <p:spPr>
          <a:xfrm>
            <a:off x="5435350" y="3568977"/>
            <a:ext cx="23786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Equilibrium w/o beam-beam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5FE6E8A-707A-489F-AE83-9419CC271FB6}"/>
              </a:ext>
            </a:extLst>
          </p:cNvPr>
          <p:cNvCxnSpPr>
            <a:cxnSpLocks/>
          </p:cNvCxnSpPr>
          <p:nvPr/>
        </p:nvCxnSpPr>
        <p:spPr>
          <a:xfrm flipH="1">
            <a:off x="5013278" y="1399310"/>
            <a:ext cx="35674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8E45B09-287A-59E9-79AF-A2E8F3D751C7}"/>
              </a:ext>
            </a:extLst>
          </p:cNvPr>
          <p:cNvSpPr txBox="1"/>
          <p:nvPr/>
        </p:nvSpPr>
        <p:spPr>
          <a:xfrm>
            <a:off x="5435350" y="1260810"/>
            <a:ext cx="228717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Tracking with beam-beam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8341451-1696-5DBA-96E8-548B8F1F2C4C}"/>
              </a:ext>
            </a:extLst>
          </p:cNvPr>
          <p:cNvCxnSpPr>
            <a:cxnSpLocks/>
          </p:cNvCxnSpPr>
          <p:nvPr/>
        </p:nvCxnSpPr>
        <p:spPr>
          <a:xfrm flipH="1">
            <a:off x="5013278" y="3430478"/>
            <a:ext cx="356744" cy="0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35206F8-A2A3-D33A-7FF1-7A0B829DF842}"/>
              </a:ext>
            </a:extLst>
          </p:cNvPr>
          <p:cNvSpPr txBox="1"/>
          <p:nvPr/>
        </p:nvSpPr>
        <p:spPr>
          <a:xfrm>
            <a:off x="5435350" y="3291978"/>
            <a:ext cx="23786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Tracking w/o beam-beam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878AADF-1968-29F7-8C26-36BA67D4B478}"/>
              </a:ext>
            </a:extLst>
          </p:cNvPr>
          <p:cNvCxnSpPr>
            <a:cxnSpLocks/>
          </p:cNvCxnSpPr>
          <p:nvPr/>
        </p:nvCxnSpPr>
        <p:spPr>
          <a:xfrm flipH="1">
            <a:off x="5029904" y="2859854"/>
            <a:ext cx="35674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2C86194-E277-45E6-E586-8616E910EB9D}"/>
              </a:ext>
            </a:extLst>
          </p:cNvPr>
          <p:cNvSpPr txBox="1"/>
          <p:nvPr/>
        </p:nvSpPr>
        <p:spPr>
          <a:xfrm>
            <a:off x="5451976" y="2721354"/>
            <a:ext cx="228717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Equilibrium with beam-beam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B3754AE-59A1-761D-6589-C011C76050C1}"/>
              </a:ext>
            </a:extLst>
          </p:cNvPr>
          <p:cNvSpPr txBox="1"/>
          <p:nvPr/>
        </p:nvSpPr>
        <p:spPr>
          <a:xfrm>
            <a:off x="207809" y="4679133"/>
            <a:ext cx="58860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Strong linear optics distortions from beam-beam lead to different equilibrium emittance.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Non-linear properties of the lattice are not negligible to equilibrium emittance.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413C38"/>
                </a:solidFill>
              </a:rPr>
              <a:t>Non-linear contribution of beam-beam </a:t>
            </a:r>
            <a:r>
              <a:rPr lang="en-US" dirty="0"/>
              <a:t>and </a:t>
            </a:r>
            <a:r>
              <a:rPr lang="en-US" dirty="0" err="1"/>
              <a:t>beamstrahlung</a:t>
            </a:r>
            <a:r>
              <a:rPr lang="en-US" dirty="0"/>
              <a:t> (BS) are also not negligible.  </a:t>
            </a:r>
          </a:p>
        </p:txBody>
      </p:sp>
      <p:sp>
        <p:nvSpPr>
          <p:cNvPr id="30" name="Block Beam-beam">
            <a:extLst>
              <a:ext uri="{FF2B5EF4-FFF2-40B4-BE49-F238E27FC236}">
                <a16:creationId xmlns:a16="http://schemas.microsoft.com/office/drawing/2014/main" id="{246A6B7A-B757-2228-398B-79B077F0D15C}"/>
              </a:ext>
            </a:extLst>
          </p:cNvPr>
          <p:cNvSpPr/>
          <p:nvPr/>
        </p:nvSpPr>
        <p:spPr>
          <a:xfrm>
            <a:off x="8800722" y="4671719"/>
            <a:ext cx="1315865" cy="461199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099CC">
                  <a:tint val="92000"/>
                </a:srgbClr>
              </a:gs>
              <a:gs pos="100000">
                <a:srgbClr val="0099CC">
                  <a:shade val="82000"/>
                </a:srgbClr>
              </a:gs>
            </a:gsLst>
            <a:lin ang="5400000" scaled="0"/>
          </a:gradFill>
          <a:ln w="12700">
            <a:solidFill>
              <a:srgbClr val="0099CC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Beam-beam</a:t>
            </a:r>
          </a:p>
        </p:txBody>
      </p:sp>
      <p:sp>
        <p:nvSpPr>
          <p:cNvPr id="31" name="Block Optics">
            <a:extLst>
              <a:ext uri="{FF2B5EF4-FFF2-40B4-BE49-F238E27FC236}">
                <a16:creationId xmlns:a16="http://schemas.microsoft.com/office/drawing/2014/main" id="{A5CFEC91-E128-383F-416D-4649C05C4E07}"/>
              </a:ext>
            </a:extLst>
          </p:cNvPr>
          <p:cNvSpPr/>
          <p:nvPr/>
        </p:nvSpPr>
        <p:spPr>
          <a:xfrm>
            <a:off x="7709301" y="5607546"/>
            <a:ext cx="1315866" cy="461201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06699">
                  <a:tint val="92000"/>
                </a:srgbClr>
              </a:gs>
              <a:gs pos="100000">
                <a:srgbClr val="006699">
                  <a:shade val="82000"/>
                </a:srgbClr>
              </a:gs>
            </a:gsLst>
            <a:lin ang="5400000" scaled="0"/>
          </a:gradFill>
          <a:ln w="12700">
            <a:solidFill>
              <a:srgbClr val="006699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Optics</a:t>
            </a:r>
          </a:p>
        </p:txBody>
      </p:sp>
      <p:cxnSp>
        <p:nvCxnSpPr>
          <p:cNvPr id="32" name="Arrow 1-3">
            <a:extLst>
              <a:ext uri="{FF2B5EF4-FFF2-40B4-BE49-F238E27FC236}">
                <a16:creationId xmlns:a16="http://schemas.microsoft.com/office/drawing/2014/main" id="{1EC3294F-AAA0-8543-6DC0-AD6B8A189F14}"/>
              </a:ext>
            </a:extLst>
          </p:cNvPr>
          <p:cNvCxnSpPr>
            <a:cxnSpLocks/>
          </p:cNvCxnSpPr>
          <p:nvPr/>
        </p:nvCxnSpPr>
        <p:spPr>
          <a:xfrm flipH="1">
            <a:off x="8665967" y="5156820"/>
            <a:ext cx="269509" cy="430052"/>
          </a:xfrm>
          <a:prstGeom prst="straightConnector1">
            <a:avLst/>
          </a:prstGeom>
          <a:ln w="38100">
            <a:solidFill>
              <a:srgbClr val="E30613">
                <a:alpha val="60000"/>
              </a:srgbClr>
            </a:solidFill>
            <a:headEnd type="triangle" w="sm" len="sm"/>
            <a:tailEnd type="triangle" w="sm" len="sm"/>
          </a:ln>
        </p:spPr>
      </p:cxnSp>
      <p:sp>
        <p:nvSpPr>
          <p:cNvPr id="33" name="Block Radiation">
            <a:extLst>
              <a:ext uri="{FF2B5EF4-FFF2-40B4-BE49-F238E27FC236}">
                <a16:creationId xmlns:a16="http://schemas.microsoft.com/office/drawing/2014/main" id="{94B4163A-1415-B7FB-5255-2AD5503C0671}"/>
              </a:ext>
            </a:extLst>
          </p:cNvPr>
          <p:cNvSpPr/>
          <p:nvPr/>
        </p:nvSpPr>
        <p:spPr>
          <a:xfrm>
            <a:off x="9813806" y="5607546"/>
            <a:ext cx="1315866" cy="4612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C80000">
                  <a:tint val="92000"/>
                </a:srgbClr>
              </a:gs>
              <a:gs pos="100000">
                <a:srgbClr val="C80000">
                  <a:shade val="82000"/>
                </a:srgbClr>
              </a:gs>
            </a:gsLst>
            <a:lin ang="5400000" scaled="0"/>
          </a:gradFill>
          <a:ln w="12700">
            <a:solidFill>
              <a:srgbClr val="C80000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Radiation</a:t>
            </a:r>
          </a:p>
        </p:txBody>
      </p:sp>
      <p:cxnSp>
        <p:nvCxnSpPr>
          <p:cNvPr id="34" name="Arrow 1-3">
            <a:extLst>
              <a:ext uri="{FF2B5EF4-FFF2-40B4-BE49-F238E27FC236}">
                <a16:creationId xmlns:a16="http://schemas.microsoft.com/office/drawing/2014/main" id="{F780ED20-916F-8B42-7D0C-5134C5A3E4CD}"/>
              </a:ext>
            </a:extLst>
          </p:cNvPr>
          <p:cNvCxnSpPr>
            <a:cxnSpLocks/>
          </p:cNvCxnSpPr>
          <p:nvPr/>
        </p:nvCxnSpPr>
        <p:spPr>
          <a:xfrm flipH="1">
            <a:off x="9107156" y="5844475"/>
            <a:ext cx="624661" cy="12908"/>
          </a:xfrm>
          <a:prstGeom prst="straightConnector1">
            <a:avLst/>
          </a:prstGeom>
          <a:ln w="38100">
            <a:solidFill>
              <a:srgbClr val="E30613">
                <a:alpha val="60000"/>
              </a:srgbClr>
            </a:solidFill>
            <a:headEnd type="triangle" w="sm" len="sm"/>
            <a:tailEnd type="triangle" w="sm" len="sm"/>
          </a:ln>
        </p:spPr>
      </p:cxnSp>
      <p:cxnSp>
        <p:nvCxnSpPr>
          <p:cNvPr id="35" name="Arrow 1-3">
            <a:extLst>
              <a:ext uri="{FF2B5EF4-FFF2-40B4-BE49-F238E27FC236}">
                <a16:creationId xmlns:a16="http://schemas.microsoft.com/office/drawing/2014/main" id="{FCDA6EE5-0EDC-FAB4-9F94-82FD1F67B32B}"/>
              </a:ext>
            </a:extLst>
          </p:cNvPr>
          <p:cNvCxnSpPr>
            <a:cxnSpLocks/>
          </p:cNvCxnSpPr>
          <p:nvPr/>
        </p:nvCxnSpPr>
        <p:spPr>
          <a:xfrm>
            <a:off x="10013356" y="5171298"/>
            <a:ext cx="298261" cy="352948"/>
          </a:xfrm>
          <a:prstGeom prst="straightConnector1">
            <a:avLst/>
          </a:prstGeom>
          <a:ln w="38100">
            <a:solidFill>
              <a:srgbClr val="E30613">
                <a:alpha val="60000"/>
              </a:srgbClr>
            </a:solidFill>
            <a:headEnd type="triangle" w="sm" len="sm"/>
            <a:tailEnd type="triangle" w="sm" len="sm"/>
          </a:ln>
        </p:spPr>
      </p:cxnSp>
    </p:spTree>
    <p:extLst>
      <p:ext uri="{BB962C8B-B14F-4D97-AF65-F5344CB8AC3E}">
        <p14:creationId xmlns:p14="http://schemas.microsoft.com/office/powerpoint/2010/main" val="1038856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1FEF1A-4132-C253-10F1-364B0ED3FF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25DEB-1AF9-AD54-94EB-ACE77E914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of a tuning knob with beam-beam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F39AA8-89A9-4BDC-21FC-917F0C214C3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50A4561-126E-4A8E-91DD-7BB866B15693}" type="slidenum">
              <a:rPr lang="en-GB" smtClean="0"/>
              <a:t>24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5832762-E613-81F9-10C1-CB0302B39A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919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84321-8E45-57E2-DEC6-127093037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Rematching linear optics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1B397A-C6F7-4D03-DB06-A3294C0D9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25</a:t>
            </a:fld>
            <a:endParaRPr lang="el-GR" dirty="0">
              <a:solidFill>
                <a:srgbClr val="413C39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6038D7-77DD-C940-9B8B-3386B48981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893" y="1664467"/>
            <a:ext cx="10659161" cy="3572684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95F564E2-7C35-EFCC-B567-35FA5E16CEAA}"/>
              </a:ext>
            </a:extLst>
          </p:cNvPr>
          <p:cNvSpPr/>
          <p:nvPr/>
        </p:nvSpPr>
        <p:spPr>
          <a:xfrm>
            <a:off x="8209267" y="3079851"/>
            <a:ext cx="592183" cy="370958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614BBC6-C582-09AB-22B8-E9768F7B9710}"/>
              </a:ext>
            </a:extLst>
          </p:cNvPr>
          <p:cNvSpPr/>
          <p:nvPr/>
        </p:nvSpPr>
        <p:spPr>
          <a:xfrm>
            <a:off x="3448878" y="3079851"/>
            <a:ext cx="673005" cy="370958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928BC7D-FEC8-2CB2-2105-2BAB995F6E55}"/>
              </a:ext>
            </a:extLst>
          </p:cNvPr>
          <p:cNvCxnSpPr>
            <a:cxnSpLocks/>
            <a:endCxn id="7" idx="5"/>
          </p:cNvCxnSpPr>
          <p:nvPr/>
        </p:nvCxnSpPr>
        <p:spPr>
          <a:xfrm flipH="1" flipV="1">
            <a:off x="4023324" y="3396483"/>
            <a:ext cx="2003403" cy="2089917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BCAB80D-D9D7-DA6D-0FA4-75F669A55FA7}"/>
              </a:ext>
            </a:extLst>
          </p:cNvPr>
          <p:cNvCxnSpPr>
            <a:cxnSpLocks/>
            <a:endCxn id="6" idx="3"/>
          </p:cNvCxnSpPr>
          <p:nvPr/>
        </p:nvCxnSpPr>
        <p:spPr>
          <a:xfrm flipV="1">
            <a:off x="6026727" y="3396483"/>
            <a:ext cx="2269263" cy="2089917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202B7CD-F32E-BD68-20B1-CF9737BBB50E}"/>
              </a:ext>
            </a:extLst>
          </p:cNvPr>
          <p:cNvSpPr txBox="1"/>
          <p:nvPr/>
        </p:nvSpPr>
        <p:spPr>
          <a:xfrm>
            <a:off x="4448776" y="5486400"/>
            <a:ext cx="3155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Rematching quadrupoles</a:t>
            </a:r>
          </a:p>
        </p:txBody>
      </p:sp>
    </p:spTree>
    <p:extLst>
      <p:ext uri="{BB962C8B-B14F-4D97-AF65-F5344CB8AC3E}">
        <p14:creationId xmlns:p14="http://schemas.microsoft.com/office/powerpoint/2010/main" val="254317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E7F742-1723-EA8A-C565-396200261D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06AF7-B708-744A-7120-00E24B446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Rematching linear optics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FC8BED-FF29-DCC8-3E55-E8C883305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26</a:t>
            </a:fld>
            <a:endParaRPr lang="el-GR" dirty="0">
              <a:solidFill>
                <a:srgbClr val="413C39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4B1918-72E9-3054-2F16-04C65118C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1964" y="1016624"/>
            <a:ext cx="6916240" cy="27300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0A1E4CC-91AC-F2EC-457C-81D24BEDAA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1612" y="3698177"/>
            <a:ext cx="6916240" cy="2730095"/>
          </a:xfrm>
          <a:prstGeom prst="rect">
            <a:avLst/>
          </a:prstGeom>
        </p:spPr>
      </p:pic>
      <p:sp>
        <p:nvSpPr>
          <p:cNvPr id="12" name="Curved Right Arrow 11">
            <a:extLst>
              <a:ext uri="{FF2B5EF4-FFF2-40B4-BE49-F238E27FC236}">
                <a16:creationId xmlns:a16="http://schemas.microsoft.com/office/drawing/2014/main" id="{03DEA6DB-49DD-BA5F-3F06-8EE56FCBDFAB}"/>
              </a:ext>
            </a:extLst>
          </p:cNvPr>
          <p:cNvSpPr/>
          <p:nvPr/>
        </p:nvSpPr>
        <p:spPr>
          <a:xfrm>
            <a:off x="3914130" y="2973555"/>
            <a:ext cx="1147482" cy="1525587"/>
          </a:xfrm>
          <a:prstGeom prst="curved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2266C6-83D9-0459-8F6A-E38480A8E850}"/>
              </a:ext>
            </a:extLst>
          </p:cNvPr>
          <p:cNvSpPr txBox="1"/>
          <p:nvPr/>
        </p:nvSpPr>
        <p:spPr>
          <a:xfrm>
            <a:off x="0" y="2621705"/>
            <a:ext cx="391413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Rematched lattice: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Optics distortions compensated in arcs and technical insertions.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Maintained additional focusing induced by beam-beam at IPs (“dynamic </a:t>
            </a:r>
            <a:r>
              <a:rPr lang="el-GR" sz="1600" dirty="0"/>
              <a:t>β</a:t>
            </a:r>
            <a:r>
              <a:rPr lang="en-US" sz="1600" dirty="0"/>
              <a:t>*”)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43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3C6780-428F-F163-33C9-5F937EEC8F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17939-01E9-6CEC-8F84-33A87F500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Reducing vertical emittance blow-up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12AB53-4FF2-B776-84C2-2A9C2237B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27</a:t>
            </a:fld>
            <a:endParaRPr lang="el-GR" dirty="0">
              <a:solidFill>
                <a:srgbClr val="413C39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F3FB538-3443-ED2B-B3AC-0B7D1B01F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41" y="1076202"/>
            <a:ext cx="7224865" cy="32655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5F5375-7E7D-43CA-C420-940E6BB6AC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41" y="1076201"/>
            <a:ext cx="7224864" cy="326557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7686AB7-FEBC-228B-841C-7226C012AF4B}"/>
              </a:ext>
            </a:extLst>
          </p:cNvPr>
          <p:cNvSpPr/>
          <p:nvPr/>
        </p:nvSpPr>
        <p:spPr>
          <a:xfrm>
            <a:off x="4982688" y="902474"/>
            <a:ext cx="3631957" cy="2590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CF786A-78D8-FD20-57B8-378D44A8BCB8}"/>
              </a:ext>
            </a:extLst>
          </p:cNvPr>
          <p:cNvSpPr txBox="1"/>
          <p:nvPr/>
        </p:nvSpPr>
        <p:spPr>
          <a:xfrm>
            <a:off x="5435350" y="3568977"/>
            <a:ext cx="23786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Equilibrium w/o beam-beam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394632-AB10-D24B-28D5-57B8BD64160E}"/>
              </a:ext>
            </a:extLst>
          </p:cNvPr>
          <p:cNvSpPr txBox="1"/>
          <p:nvPr/>
        </p:nvSpPr>
        <p:spPr>
          <a:xfrm>
            <a:off x="5435350" y="1260810"/>
            <a:ext cx="228717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Tracking with beam-beam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FC6D5A-7332-71D0-FD41-C70C0CA0C997}"/>
              </a:ext>
            </a:extLst>
          </p:cNvPr>
          <p:cNvSpPr txBox="1"/>
          <p:nvPr/>
        </p:nvSpPr>
        <p:spPr>
          <a:xfrm>
            <a:off x="5435350" y="3291978"/>
            <a:ext cx="23786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Tracking w/o beam-beam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EC501A-77F5-1182-49C1-697EC31C5993}"/>
              </a:ext>
            </a:extLst>
          </p:cNvPr>
          <p:cNvSpPr txBox="1"/>
          <p:nvPr/>
        </p:nvSpPr>
        <p:spPr>
          <a:xfrm>
            <a:off x="5451976" y="2721354"/>
            <a:ext cx="228717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Equilibrium with beam-beam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4B89DC6-C8EB-5C36-D97B-EAE2F576C92F}"/>
              </a:ext>
            </a:extLst>
          </p:cNvPr>
          <p:cNvCxnSpPr>
            <a:cxnSpLocks/>
          </p:cNvCxnSpPr>
          <p:nvPr/>
        </p:nvCxnSpPr>
        <p:spPr>
          <a:xfrm flipH="1">
            <a:off x="5013278" y="3707477"/>
            <a:ext cx="356744" cy="0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ADD9A47-AC03-FC87-064D-5A4464833B4A}"/>
              </a:ext>
            </a:extLst>
          </p:cNvPr>
          <p:cNvCxnSpPr>
            <a:cxnSpLocks/>
          </p:cNvCxnSpPr>
          <p:nvPr/>
        </p:nvCxnSpPr>
        <p:spPr>
          <a:xfrm flipH="1">
            <a:off x="5013278" y="1399310"/>
            <a:ext cx="35674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8D19128-5039-9414-B931-3817B79EFF28}"/>
              </a:ext>
            </a:extLst>
          </p:cNvPr>
          <p:cNvCxnSpPr>
            <a:cxnSpLocks/>
          </p:cNvCxnSpPr>
          <p:nvPr/>
        </p:nvCxnSpPr>
        <p:spPr>
          <a:xfrm flipH="1">
            <a:off x="5013278" y="3430478"/>
            <a:ext cx="356744" cy="0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0067D42-2C32-ECAC-95E7-757AF12BAA94}"/>
              </a:ext>
            </a:extLst>
          </p:cNvPr>
          <p:cNvCxnSpPr>
            <a:cxnSpLocks/>
          </p:cNvCxnSpPr>
          <p:nvPr/>
        </p:nvCxnSpPr>
        <p:spPr>
          <a:xfrm flipH="1">
            <a:off x="5029904" y="2859854"/>
            <a:ext cx="35674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58EE239-CDD1-4805-D390-870F221514B2}"/>
              </a:ext>
            </a:extLst>
          </p:cNvPr>
          <p:cNvSpPr txBox="1"/>
          <p:nvPr/>
        </p:nvSpPr>
        <p:spPr>
          <a:xfrm>
            <a:off x="5435350" y="2297542"/>
            <a:ext cx="228717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17C01"/>
                </a:solidFill>
              </a:rPr>
              <a:t>Rematching linear optics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F00A77C-FAA4-8C20-667C-2ED9C957F74B}"/>
              </a:ext>
            </a:extLst>
          </p:cNvPr>
          <p:cNvCxnSpPr>
            <a:cxnSpLocks/>
          </p:cNvCxnSpPr>
          <p:nvPr/>
        </p:nvCxnSpPr>
        <p:spPr>
          <a:xfrm flipH="1">
            <a:off x="5013278" y="2436042"/>
            <a:ext cx="356744" cy="0"/>
          </a:xfrm>
          <a:prstGeom prst="straightConnector1">
            <a:avLst/>
          </a:prstGeom>
          <a:ln w="57150">
            <a:solidFill>
              <a:srgbClr val="017C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009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087C6F-DDBE-D370-53BE-995C5E721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3AFB4-012A-842A-3A41-B44C33503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Tuning-knob and luminosity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8E5E8B-FB7E-9895-8F87-A19E9F930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28</a:t>
            </a:fld>
            <a:endParaRPr lang="el-GR" dirty="0">
              <a:solidFill>
                <a:srgbClr val="413C39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5319B62-7A9D-39A9-FC7C-DB424C705C91}"/>
              </a:ext>
            </a:extLst>
          </p:cNvPr>
          <p:cNvSpPr/>
          <p:nvPr/>
        </p:nvSpPr>
        <p:spPr>
          <a:xfrm>
            <a:off x="4982688" y="902474"/>
            <a:ext cx="3631957" cy="2590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387786-A476-06FB-2278-3901E8E09F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3887" y="1262575"/>
            <a:ext cx="5735846" cy="381737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FD41D95-8540-3E0B-5363-9DAF3082BF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922" y="1351034"/>
            <a:ext cx="5735846" cy="364045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F5B0090B-EE2C-29D1-0D8D-3D3CADA27726}"/>
              </a:ext>
            </a:extLst>
          </p:cNvPr>
          <p:cNvSpPr/>
          <p:nvPr/>
        </p:nvSpPr>
        <p:spPr>
          <a:xfrm>
            <a:off x="116378" y="4438996"/>
            <a:ext cx="465513" cy="6409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417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C5B506-D108-9B52-2D17-E3D3407561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64E30-9639-F542-2064-931641C19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Reducing vertical emittance blow-up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82ADA3-05BD-8E85-855B-873128997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29</a:t>
            </a:fld>
            <a:endParaRPr lang="el-GR" dirty="0">
              <a:solidFill>
                <a:srgbClr val="413C39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D69A4FF-1F6C-8742-9A4A-D31219C2EC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41" y="1076202"/>
            <a:ext cx="7224865" cy="32655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DD353F4-7BCE-3FB9-E221-FFDFC90676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41" y="1076201"/>
            <a:ext cx="7224864" cy="326557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EEDC009-59FE-3470-0A77-2D4395E702BC}"/>
              </a:ext>
            </a:extLst>
          </p:cNvPr>
          <p:cNvSpPr/>
          <p:nvPr/>
        </p:nvSpPr>
        <p:spPr>
          <a:xfrm>
            <a:off x="4982688" y="902474"/>
            <a:ext cx="3631957" cy="2590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DED922-FAE8-339E-B055-88B57A21889B}"/>
              </a:ext>
            </a:extLst>
          </p:cNvPr>
          <p:cNvSpPr txBox="1"/>
          <p:nvPr/>
        </p:nvSpPr>
        <p:spPr>
          <a:xfrm>
            <a:off x="5435350" y="3568977"/>
            <a:ext cx="23786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Equilibrium w/o beam-beam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F2AC0B-1842-D78D-2E60-23D16A49FBA7}"/>
              </a:ext>
            </a:extLst>
          </p:cNvPr>
          <p:cNvSpPr txBox="1"/>
          <p:nvPr/>
        </p:nvSpPr>
        <p:spPr>
          <a:xfrm>
            <a:off x="5435350" y="1260810"/>
            <a:ext cx="228717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Tracking with beam-beam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026181-B0A3-F7C6-0251-9BAE91A95AB3}"/>
              </a:ext>
            </a:extLst>
          </p:cNvPr>
          <p:cNvSpPr txBox="1"/>
          <p:nvPr/>
        </p:nvSpPr>
        <p:spPr>
          <a:xfrm>
            <a:off x="5435350" y="3291978"/>
            <a:ext cx="23786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Tracking w/o beam-beam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FF0B5A-793F-7302-10A2-A1A1F6057CE6}"/>
              </a:ext>
            </a:extLst>
          </p:cNvPr>
          <p:cNvSpPr txBox="1"/>
          <p:nvPr/>
        </p:nvSpPr>
        <p:spPr>
          <a:xfrm>
            <a:off x="5451976" y="2721354"/>
            <a:ext cx="228717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Equilibrium with beam-beam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D176DBF-7072-7D32-5B13-5B4707EEF9D4}"/>
              </a:ext>
            </a:extLst>
          </p:cNvPr>
          <p:cNvCxnSpPr>
            <a:cxnSpLocks/>
          </p:cNvCxnSpPr>
          <p:nvPr/>
        </p:nvCxnSpPr>
        <p:spPr>
          <a:xfrm flipH="1">
            <a:off x="5013278" y="3707477"/>
            <a:ext cx="356744" cy="0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076F5E7-1CAC-D079-C7E1-2DF068BDED5B}"/>
              </a:ext>
            </a:extLst>
          </p:cNvPr>
          <p:cNvCxnSpPr>
            <a:cxnSpLocks/>
          </p:cNvCxnSpPr>
          <p:nvPr/>
        </p:nvCxnSpPr>
        <p:spPr>
          <a:xfrm flipH="1">
            <a:off x="5013278" y="1399310"/>
            <a:ext cx="35674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B4251DD-C3CF-C96A-C765-15C8CC53809B}"/>
              </a:ext>
            </a:extLst>
          </p:cNvPr>
          <p:cNvCxnSpPr>
            <a:cxnSpLocks/>
          </p:cNvCxnSpPr>
          <p:nvPr/>
        </p:nvCxnSpPr>
        <p:spPr>
          <a:xfrm flipH="1">
            <a:off x="5013278" y="3430478"/>
            <a:ext cx="356744" cy="0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6989F39-90B7-4F3D-22DB-CBC084E9D249}"/>
              </a:ext>
            </a:extLst>
          </p:cNvPr>
          <p:cNvCxnSpPr>
            <a:cxnSpLocks/>
          </p:cNvCxnSpPr>
          <p:nvPr/>
        </p:nvCxnSpPr>
        <p:spPr>
          <a:xfrm flipH="1">
            <a:off x="5029904" y="2859854"/>
            <a:ext cx="35674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C7A2C62-0B15-1998-9C84-6EEC1BED60BE}"/>
              </a:ext>
            </a:extLst>
          </p:cNvPr>
          <p:cNvSpPr txBox="1"/>
          <p:nvPr/>
        </p:nvSpPr>
        <p:spPr>
          <a:xfrm>
            <a:off x="5435350" y="2297542"/>
            <a:ext cx="228717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17C01"/>
                </a:solidFill>
              </a:rPr>
              <a:t>Rematching linear optics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8AB2C4A-8896-089D-A5AC-07548B7E766F}"/>
              </a:ext>
            </a:extLst>
          </p:cNvPr>
          <p:cNvCxnSpPr>
            <a:cxnSpLocks/>
          </p:cNvCxnSpPr>
          <p:nvPr/>
        </p:nvCxnSpPr>
        <p:spPr>
          <a:xfrm flipH="1">
            <a:off x="5013278" y="2436042"/>
            <a:ext cx="356744" cy="0"/>
          </a:xfrm>
          <a:prstGeom prst="straightConnector1">
            <a:avLst/>
          </a:prstGeom>
          <a:ln w="57150">
            <a:solidFill>
              <a:srgbClr val="017C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1B1499E-5D8E-D360-A8DE-FCCB72CFD4FD}"/>
              </a:ext>
            </a:extLst>
          </p:cNvPr>
          <p:cNvSpPr txBox="1"/>
          <p:nvPr/>
        </p:nvSpPr>
        <p:spPr>
          <a:xfrm>
            <a:off x="7589520" y="1161563"/>
            <a:ext cx="438833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Some considerations: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Beam-beam forces are very non-linear </a:t>
            </a:r>
            <a:r>
              <a:rPr lang="en-US" dirty="0">
                <a:sym typeface="Wingdings" pitchFamily="2" charset="2"/>
              </a:rPr>
              <a:t>→</a:t>
            </a:r>
            <a:r>
              <a:rPr lang="en-US" dirty="0"/>
              <a:t> optics distortions are amplitude dependent </a:t>
            </a:r>
            <a:r>
              <a:rPr lang="en-US" dirty="0">
                <a:sym typeface="Wingdings" pitchFamily="2" charset="2"/>
              </a:rPr>
              <a:t>→ correcting the zero-amplitude optics leads to overcorrection of higher amplitudes → some intermediate correction?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ym typeface="Wingdings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Rematching the non-linear properties?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ym typeface="Wingdings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So far: ideal lattice with “fake” emittance sources (vertical wigglers). What will matter in a lattice with lattice  imperfections?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34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03001-93D1-A7C5-71A1-BAE8FCE81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very brief overview of relevant beam dynamics concepts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E44C1F-5159-B83C-20FD-0F3F626512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806C14-BBE7-62D4-C638-8396498FA7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50A4561-126E-4A8E-91DD-7BB866B1569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08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BEE694-EF49-44D2-6B23-4AD4F8F8F7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50095-EC63-0DAC-8CFA-AAF623F6A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Lattices with imperfections and beam-beam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C8E889-2CC8-BFFA-E263-FF5EB85C535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50A4561-126E-4A8E-91DD-7BB866B15693}" type="slidenum">
              <a:rPr lang="en-GB" smtClean="0"/>
              <a:t>30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2D70E73-AB70-486C-39AC-21E87A49FC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536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BDCE5-5F0B-EF0A-92CB-70E3550AA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Tracking in lattices with imperfections </a:t>
            </a:r>
            <a:r>
              <a:rPr lang="en-US" sz="3200" dirty="0">
                <a:solidFill>
                  <a:srgbClr val="008001"/>
                </a:solidFill>
              </a:rPr>
              <a:t>(in progress…)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C238165-228E-DF41-CA73-5F01910F8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31</a:t>
            </a:fld>
            <a:endParaRPr lang="el-GR" dirty="0">
              <a:solidFill>
                <a:srgbClr val="413C39"/>
              </a:solidFill>
            </a:endParaRPr>
          </a:p>
        </p:txBody>
      </p:sp>
      <p:sp>
        <p:nvSpPr>
          <p:cNvPr id="11" name="Block Beam-beam">
            <a:extLst>
              <a:ext uri="{FF2B5EF4-FFF2-40B4-BE49-F238E27FC236}">
                <a16:creationId xmlns:a16="http://schemas.microsoft.com/office/drawing/2014/main" id="{F3A3640A-E57E-78B8-CA27-DF43ABB77AA7}"/>
              </a:ext>
            </a:extLst>
          </p:cNvPr>
          <p:cNvSpPr/>
          <p:nvPr/>
        </p:nvSpPr>
        <p:spPr>
          <a:xfrm>
            <a:off x="10572646" y="4895153"/>
            <a:ext cx="1315865" cy="461199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099CC">
                  <a:tint val="92000"/>
                </a:srgbClr>
              </a:gs>
              <a:gs pos="100000">
                <a:srgbClr val="0099CC">
                  <a:shade val="82000"/>
                </a:srgbClr>
              </a:gs>
            </a:gsLst>
            <a:lin ang="5400000" scaled="0"/>
          </a:gradFill>
          <a:ln w="12700">
            <a:solidFill>
              <a:srgbClr val="0099CC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Beam-beam</a:t>
            </a:r>
          </a:p>
        </p:txBody>
      </p:sp>
      <p:sp>
        <p:nvSpPr>
          <p:cNvPr id="12" name="Block Optics">
            <a:extLst>
              <a:ext uri="{FF2B5EF4-FFF2-40B4-BE49-F238E27FC236}">
                <a16:creationId xmlns:a16="http://schemas.microsoft.com/office/drawing/2014/main" id="{3D01836A-E6F2-7E40-9913-87CE48A058CC}"/>
              </a:ext>
            </a:extLst>
          </p:cNvPr>
          <p:cNvSpPr/>
          <p:nvPr/>
        </p:nvSpPr>
        <p:spPr>
          <a:xfrm>
            <a:off x="9533981" y="6136547"/>
            <a:ext cx="1315866" cy="461201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06699">
                  <a:tint val="92000"/>
                </a:srgbClr>
              </a:gs>
              <a:gs pos="100000">
                <a:srgbClr val="006699">
                  <a:shade val="82000"/>
                </a:srgbClr>
              </a:gs>
            </a:gsLst>
            <a:lin ang="5400000" scaled="0"/>
          </a:gradFill>
          <a:ln w="12700">
            <a:solidFill>
              <a:srgbClr val="006699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Optics</a:t>
            </a:r>
          </a:p>
        </p:txBody>
      </p:sp>
      <p:sp>
        <p:nvSpPr>
          <p:cNvPr id="13" name="Block Radiation">
            <a:extLst>
              <a:ext uri="{FF2B5EF4-FFF2-40B4-BE49-F238E27FC236}">
                <a16:creationId xmlns:a16="http://schemas.microsoft.com/office/drawing/2014/main" id="{384B885A-5B1B-2311-0D9B-398247BB9810}"/>
              </a:ext>
            </a:extLst>
          </p:cNvPr>
          <p:cNvSpPr/>
          <p:nvPr/>
        </p:nvSpPr>
        <p:spPr>
          <a:xfrm>
            <a:off x="10572645" y="5564214"/>
            <a:ext cx="1315866" cy="4612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C80000">
                  <a:tint val="92000"/>
                </a:srgbClr>
              </a:gs>
              <a:gs pos="100000">
                <a:srgbClr val="C80000">
                  <a:shade val="82000"/>
                </a:srgbClr>
              </a:gs>
            </a:gsLst>
            <a:lin ang="5400000" scaled="0"/>
          </a:gradFill>
          <a:ln w="12700">
            <a:solidFill>
              <a:srgbClr val="C80000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Radiation</a:t>
            </a:r>
          </a:p>
        </p:txBody>
      </p:sp>
      <p:sp>
        <p:nvSpPr>
          <p:cNvPr id="14" name="Block Performance">
            <a:extLst>
              <a:ext uri="{FF2B5EF4-FFF2-40B4-BE49-F238E27FC236}">
                <a16:creationId xmlns:a16="http://schemas.microsoft.com/office/drawing/2014/main" id="{6A44C114-62AA-DC70-6091-2500678D5C2B}"/>
              </a:ext>
            </a:extLst>
          </p:cNvPr>
          <p:cNvSpPr/>
          <p:nvPr/>
        </p:nvSpPr>
        <p:spPr>
          <a:xfrm>
            <a:off x="9397110" y="4320153"/>
            <a:ext cx="1589609" cy="463866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991E">
                  <a:tint val="92000"/>
                </a:srgbClr>
              </a:gs>
              <a:gs pos="100000">
                <a:srgbClr val="FF991E">
                  <a:shade val="82000"/>
                </a:srgbClr>
              </a:gs>
            </a:gsLst>
            <a:lin ang="5400000" scaled="0"/>
          </a:gradFill>
          <a:ln w="12700">
            <a:solidFill>
              <a:srgbClr val="FF991E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Performance</a:t>
            </a:r>
          </a:p>
        </p:txBody>
      </p:sp>
      <p:sp>
        <p:nvSpPr>
          <p:cNvPr id="15" name="Block Imperfections">
            <a:extLst>
              <a:ext uri="{FF2B5EF4-FFF2-40B4-BE49-F238E27FC236}">
                <a16:creationId xmlns:a16="http://schemas.microsoft.com/office/drawing/2014/main" id="{94D00C23-DEFE-12C2-5116-425BB7D46C0C}"/>
              </a:ext>
            </a:extLst>
          </p:cNvPr>
          <p:cNvSpPr/>
          <p:nvPr/>
        </p:nvSpPr>
        <p:spPr>
          <a:xfrm>
            <a:off x="8388484" y="4888698"/>
            <a:ext cx="1589609" cy="46386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6600CC">
                  <a:tint val="92000"/>
                </a:srgbClr>
              </a:gs>
              <a:gs pos="100000">
                <a:srgbClr val="6600CC">
                  <a:shade val="82000"/>
                </a:srgbClr>
              </a:gs>
            </a:gsLst>
            <a:lin ang="5400000" scaled="0"/>
          </a:gradFill>
          <a:ln w="12700">
            <a:solidFill>
              <a:srgbClr val="6600CC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Imperfections</a:t>
            </a:r>
          </a:p>
        </p:txBody>
      </p:sp>
      <p:sp>
        <p:nvSpPr>
          <p:cNvPr id="16" name="Block Corrections">
            <a:extLst>
              <a:ext uri="{FF2B5EF4-FFF2-40B4-BE49-F238E27FC236}">
                <a16:creationId xmlns:a16="http://schemas.microsoft.com/office/drawing/2014/main" id="{3BF257F5-B894-367C-9700-963B94D1D616}"/>
              </a:ext>
            </a:extLst>
          </p:cNvPr>
          <p:cNvSpPr/>
          <p:nvPr/>
        </p:nvSpPr>
        <p:spPr>
          <a:xfrm>
            <a:off x="8425463" y="5564214"/>
            <a:ext cx="1381791" cy="461199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3D6B10">
                  <a:tint val="92000"/>
                </a:srgbClr>
              </a:gs>
              <a:gs pos="100000">
                <a:srgbClr val="3D6B10">
                  <a:shade val="82000"/>
                </a:srgbClr>
              </a:gs>
            </a:gsLst>
            <a:lin ang="5400000" scaled="0"/>
          </a:gradFill>
          <a:ln w="12700">
            <a:solidFill>
              <a:srgbClr val="3D6B10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Corrections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908135F-6F41-6273-21F4-820B19F8DB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45" y="930741"/>
            <a:ext cx="7543890" cy="47842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EF4908B-9ACF-A5B4-C457-3DA7F3E5FA8A}"/>
              </a:ext>
            </a:extLst>
          </p:cNvPr>
          <p:cNvSpPr txBox="1"/>
          <p:nvPr/>
        </p:nvSpPr>
        <p:spPr>
          <a:xfrm>
            <a:off x="8024444" y="2629670"/>
            <a:ext cx="228717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1D76B4"/>
                </a:solidFill>
              </a:rPr>
              <a:t>w/o beam-beam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B170BB2-7F7D-B3BA-8143-91393BA2498C}"/>
              </a:ext>
            </a:extLst>
          </p:cNvPr>
          <p:cNvCxnSpPr>
            <a:cxnSpLocks/>
          </p:cNvCxnSpPr>
          <p:nvPr/>
        </p:nvCxnSpPr>
        <p:spPr>
          <a:xfrm flipH="1">
            <a:off x="7602372" y="2768170"/>
            <a:ext cx="356744" cy="0"/>
          </a:xfrm>
          <a:prstGeom prst="straightConnector1">
            <a:avLst/>
          </a:prstGeom>
          <a:ln w="57150">
            <a:solidFill>
              <a:srgbClr val="1D76B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88A82F8-2E99-7254-1E5B-A4DE38FC8061}"/>
              </a:ext>
            </a:extLst>
          </p:cNvPr>
          <p:cNvSpPr txBox="1"/>
          <p:nvPr/>
        </p:nvSpPr>
        <p:spPr>
          <a:xfrm>
            <a:off x="8024444" y="1593474"/>
            <a:ext cx="228717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AA02B"/>
                </a:solidFill>
              </a:rPr>
              <a:t>with beam-beam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37706BD-6C3D-2710-1F51-CBF3A31D9940}"/>
              </a:ext>
            </a:extLst>
          </p:cNvPr>
          <p:cNvCxnSpPr>
            <a:cxnSpLocks/>
          </p:cNvCxnSpPr>
          <p:nvPr/>
        </p:nvCxnSpPr>
        <p:spPr>
          <a:xfrm flipH="1">
            <a:off x="7602372" y="1731974"/>
            <a:ext cx="356744" cy="0"/>
          </a:xfrm>
          <a:prstGeom prst="straightConnector1">
            <a:avLst/>
          </a:prstGeom>
          <a:ln w="57150">
            <a:solidFill>
              <a:srgbClr val="2AA02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8E9A352-319A-56DD-BD07-31F32B23B591}"/>
              </a:ext>
            </a:extLst>
          </p:cNvPr>
          <p:cNvSpPr txBox="1"/>
          <p:nvPr/>
        </p:nvSpPr>
        <p:spPr>
          <a:xfrm>
            <a:off x="8024444" y="1805123"/>
            <a:ext cx="228717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7F0F"/>
                </a:solidFill>
              </a:rPr>
              <a:t>with beam-beam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0C3C990-56D6-0209-7BE5-FE5FC9FE4494}"/>
              </a:ext>
            </a:extLst>
          </p:cNvPr>
          <p:cNvCxnSpPr>
            <a:cxnSpLocks/>
          </p:cNvCxnSpPr>
          <p:nvPr/>
        </p:nvCxnSpPr>
        <p:spPr>
          <a:xfrm flipH="1">
            <a:off x="7602372" y="1943623"/>
            <a:ext cx="356744" cy="0"/>
          </a:xfrm>
          <a:prstGeom prst="straightConnector1">
            <a:avLst/>
          </a:prstGeom>
          <a:ln w="57150">
            <a:solidFill>
              <a:srgbClr val="FF7F0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26DA82BE-DCC2-ECA0-5637-ECB14D941E58}"/>
              </a:ext>
            </a:extLst>
          </p:cNvPr>
          <p:cNvSpPr txBox="1"/>
          <p:nvPr/>
        </p:nvSpPr>
        <p:spPr>
          <a:xfrm>
            <a:off x="8024444" y="1168808"/>
            <a:ext cx="354687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D72727"/>
                </a:solidFill>
              </a:rPr>
              <a:t>with beam-beam and partial optics rematching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3571DA8-C834-479A-4DF3-AF6C31E48632}"/>
              </a:ext>
            </a:extLst>
          </p:cNvPr>
          <p:cNvCxnSpPr>
            <a:cxnSpLocks/>
          </p:cNvCxnSpPr>
          <p:nvPr/>
        </p:nvCxnSpPr>
        <p:spPr>
          <a:xfrm flipH="1">
            <a:off x="7602372" y="1307308"/>
            <a:ext cx="356744" cy="0"/>
          </a:xfrm>
          <a:prstGeom prst="straightConnector1">
            <a:avLst/>
          </a:prstGeom>
          <a:ln w="57150">
            <a:solidFill>
              <a:srgbClr val="D7272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277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2" grpId="0"/>
      <p:bldP spid="2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5175A5-118C-463C-EFDC-3F68AE2630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26D01-28C9-7DDC-A71A-BE41D762A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&amp; Outlook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97C5EC-7DC2-9667-6613-E983FE337C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396ADA-9542-A984-013E-6B9B96C4452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50A4561-126E-4A8E-91DD-7BB866B15693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17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BD9607-2E48-D100-6991-98CA457B6F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22A07-B1D6-F62E-29E8-96CE5B2CC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&amp; Outlook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C707AB-615C-E7B5-E8DC-C09C47DA5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33</a:t>
            </a:fld>
            <a:endParaRPr lang="el-GR" dirty="0">
              <a:solidFill>
                <a:srgbClr val="413C39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F7C219-FABC-6DD1-5F01-7F18CDE889F1}"/>
              </a:ext>
            </a:extLst>
          </p:cNvPr>
          <p:cNvSpPr txBox="1"/>
          <p:nvPr/>
        </p:nvSpPr>
        <p:spPr>
          <a:xfrm>
            <a:off x="596910" y="847606"/>
            <a:ext cx="10449042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413C38"/>
                </a:solidFill>
              </a:rPr>
              <a:t>Vertical emittance blow-up in the ideal lattice with beam-beam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Multiple effects contribute to emittance growth in tracking with beam–beam, even in an ideal lattice.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How much we want to control these effects in practice?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tx2"/>
              </a:solidFill>
            </a:endParaRPr>
          </a:p>
          <a:p>
            <a:r>
              <a:rPr lang="en-US" sz="2400" b="1" dirty="0">
                <a:solidFill>
                  <a:srgbClr val="413C38"/>
                </a:solidFill>
              </a:rPr>
              <a:t>Tracking tuned lattices with beam-beam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Initial exploratory tracking simulations with “quasi-strong” beam-beam.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Plan to study/understand source of losses and emittance increase (as in the ideal lattice) and propose potential mitigations. </a:t>
            </a:r>
            <a:endParaRPr lang="en-US" sz="1600" dirty="0"/>
          </a:p>
          <a:p>
            <a:endParaRPr lang="en-US" sz="2400" b="1" dirty="0">
              <a:solidFill>
                <a:schemeClr val="tx2"/>
              </a:solidFill>
            </a:endParaRPr>
          </a:p>
          <a:p>
            <a:r>
              <a:rPr lang="en-US" sz="2400" b="1" dirty="0">
                <a:solidFill>
                  <a:srgbClr val="413C38"/>
                </a:solidFill>
              </a:rPr>
              <a:t>RDT sensitivity scans with beam-beam </a:t>
            </a:r>
            <a:r>
              <a:rPr lang="en-US" sz="2400" b="1" dirty="0">
                <a:solidFill>
                  <a:srgbClr val="FF0000"/>
                </a:solidFill>
              </a:rPr>
              <a:t>(in backup slides)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Ongoing work towards understanding which RDTs drive performance with beam-beam and how to compensate them.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27549E-D52B-0E80-16E0-D16BCA42F6D2}"/>
              </a:ext>
            </a:extLst>
          </p:cNvPr>
          <p:cNvSpPr txBox="1"/>
          <p:nvPr/>
        </p:nvSpPr>
        <p:spPr>
          <a:xfrm>
            <a:off x="6967330" y="5510330"/>
            <a:ext cx="4830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Thank you for your attention! </a:t>
            </a:r>
          </a:p>
        </p:txBody>
      </p:sp>
    </p:spTree>
    <p:extLst>
      <p:ext uri="{BB962C8B-B14F-4D97-AF65-F5344CB8AC3E}">
        <p14:creationId xmlns:p14="http://schemas.microsoft.com/office/powerpoint/2010/main" val="160092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34105-C926-3E6C-A9E1-AFAB4AE9C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A74119-D9F2-2948-553D-73B4940FF5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4780A-D0C3-E449-AC31-DABF7F90FCE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50A4561-126E-4A8E-91DD-7BB866B15693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240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B46408-7D7A-49C4-461B-23C8EB9234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CF9282-1125-0B0C-6DE1-8DAF73249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35</a:t>
            </a:fld>
            <a:endParaRPr lang="el-GR" dirty="0"/>
          </a:p>
        </p:txBody>
      </p:sp>
      <p:pic>
        <p:nvPicPr>
          <p:cNvPr id="75" name="Picture 74" descr="A diagram of a number of lines&#10;&#10;AI-generated content may be incorrect.">
            <a:extLst>
              <a:ext uri="{FF2B5EF4-FFF2-40B4-BE49-F238E27FC236}">
                <a16:creationId xmlns:a16="http://schemas.microsoft.com/office/drawing/2014/main" id="{3A46FE26-87F8-137E-73D2-558B549CE3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3" y="695736"/>
            <a:ext cx="6858000" cy="5943600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1694805F-C983-DDD3-ED91-7A55E8ABBA54}"/>
              </a:ext>
            </a:extLst>
          </p:cNvPr>
          <p:cNvSpPr txBox="1"/>
          <p:nvPr/>
        </p:nvSpPr>
        <p:spPr>
          <a:xfrm>
            <a:off x="2183733" y="2568102"/>
            <a:ext cx="980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2AA02B"/>
                </a:solidFill>
              </a:rPr>
              <a:t>3Q</a:t>
            </a:r>
            <a:r>
              <a:rPr lang="en-US" sz="1400" b="1" baseline="-25000" dirty="0">
                <a:solidFill>
                  <a:srgbClr val="2AA02B"/>
                </a:solidFill>
              </a:rPr>
              <a:t>y</a:t>
            </a:r>
            <a:endParaRPr lang="en-US" b="1" baseline="-25000" dirty="0">
              <a:solidFill>
                <a:srgbClr val="2AA02B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BA58248-0AD7-B407-E79E-29B84FF49EAB}"/>
              </a:ext>
            </a:extLst>
          </p:cNvPr>
          <p:cNvSpPr txBox="1"/>
          <p:nvPr/>
        </p:nvSpPr>
        <p:spPr>
          <a:xfrm rot="20038696">
            <a:off x="2072795" y="4785074"/>
            <a:ext cx="1321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2AA02B"/>
                </a:solidFill>
              </a:rPr>
              <a:t>Q</a:t>
            </a:r>
            <a:r>
              <a:rPr lang="en-US" sz="1400" b="1" baseline="-25000" dirty="0">
                <a:solidFill>
                  <a:srgbClr val="2AA02B"/>
                </a:solidFill>
              </a:rPr>
              <a:t>x</a:t>
            </a:r>
            <a:r>
              <a:rPr lang="en-US" sz="1400" b="1" dirty="0">
                <a:solidFill>
                  <a:srgbClr val="2AA02B"/>
                </a:solidFill>
              </a:rPr>
              <a:t>-2Q</a:t>
            </a:r>
            <a:r>
              <a:rPr lang="en-US" sz="1400" b="1" baseline="-25000" dirty="0">
                <a:solidFill>
                  <a:srgbClr val="2AA02B"/>
                </a:solidFill>
              </a:rPr>
              <a:t>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BAC4DEE-E82A-7B4F-76DD-FBD4517D8AA6}"/>
              </a:ext>
            </a:extLst>
          </p:cNvPr>
          <p:cNvSpPr txBox="1"/>
          <p:nvPr/>
        </p:nvSpPr>
        <p:spPr>
          <a:xfrm rot="17673270">
            <a:off x="1800152" y="3649016"/>
            <a:ext cx="1321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2AA02B"/>
                </a:solidFill>
              </a:rPr>
              <a:t>2Q</a:t>
            </a:r>
            <a:r>
              <a:rPr lang="en-US" sz="1400" b="1" baseline="-25000" dirty="0">
                <a:solidFill>
                  <a:srgbClr val="2AA02B"/>
                </a:solidFill>
              </a:rPr>
              <a:t>x</a:t>
            </a:r>
            <a:r>
              <a:rPr lang="en-US" sz="1400" b="1" dirty="0">
                <a:solidFill>
                  <a:srgbClr val="2AA02B"/>
                </a:solidFill>
              </a:rPr>
              <a:t>-Q</a:t>
            </a:r>
            <a:r>
              <a:rPr lang="en-US" sz="1400" b="1" baseline="-25000" dirty="0">
                <a:solidFill>
                  <a:srgbClr val="2AA02B"/>
                </a:solidFill>
              </a:rPr>
              <a:t>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5BB0AA9-F748-8884-DAD8-938C92B54800}"/>
              </a:ext>
            </a:extLst>
          </p:cNvPr>
          <p:cNvSpPr txBox="1"/>
          <p:nvPr/>
        </p:nvSpPr>
        <p:spPr>
          <a:xfrm rot="1607845">
            <a:off x="1957202" y="1597561"/>
            <a:ext cx="1321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2AA02B"/>
                </a:solidFill>
              </a:rPr>
              <a:t>Q</a:t>
            </a:r>
            <a:r>
              <a:rPr lang="en-US" sz="1400" b="1" baseline="-25000" dirty="0">
                <a:solidFill>
                  <a:srgbClr val="2AA02B"/>
                </a:solidFill>
              </a:rPr>
              <a:t>x</a:t>
            </a:r>
            <a:r>
              <a:rPr lang="en-US" sz="1400" b="1" dirty="0">
                <a:solidFill>
                  <a:srgbClr val="2AA02B"/>
                </a:solidFill>
              </a:rPr>
              <a:t>+2Q</a:t>
            </a:r>
            <a:r>
              <a:rPr lang="en-US" sz="1400" b="1" baseline="-25000" dirty="0">
                <a:solidFill>
                  <a:srgbClr val="2AA02B"/>
                </a:solidFill>
              </a:rPr>
              <a:t>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A334151-E6E1-A500-7236-7D1DCE07F9EB}"/>
              </a:ext>
            </a:extLst>
          </p:cNvPr>
          <p:cNvSpPr txBox="1"/>
          <p:nvPr/>
        </p:nvSpPr>
        <p:spPr>
          <a:xfrm rot="3728042">
            <a:off x="5182125" y="5068000"/>
            <a:ext cx="1321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2AA02B"/>
                </a:solidFill>
              </a:rPr>
              <a:t>2Q</a:t>
            </a:r>
            <a:r>
              <a:rPr lang="en-US" sz="1400" b="1" baseline="-25000" dirty="0">
                <a:solidFill>
                  <a:srgbClr val="2AA02B"/>
                </a:solidFill>
              </a:rPr>
              <a:t>x</a:t>
            </a:r>
            <a:r>
              <a:rPr lang="en-US" sz="1400" b="1" dirty="0">
                <a:solidFill>
                  <a:srgbClr val="2AA02B"/>
                </a:solidFill>
              </a:rPr>
              <a:t>+Q</a:t>
            </a:r>
            <a:r>
              <a:rPr lang="en-US" sz="1400" b="1" baseline="-25000" dirty="0">
                <a:solidFill>
                  <a:srgbClr val="2AA02B"/>
                </a:solidFill>
              </a:rPr>
              <a:t>y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530C28E-5A96-9F71-6158-F856C621394C}"/>
              </a:ext>
            </a:extLst>
          </p:cNvPr>
          <p:cNvSpPr txBox="1"/>
          <p:nvPr/>
        </p:nvSpPr>
        <p:spPr>
          <a:xfrm rot="18929308">
            <a:off x="1893900" y="4588273"/>
            <a:ext cx="980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1"/>
                </a:solidFill>
              </a:rPr>
              <a:t>Q</a:t>
            </a:r>
            <a:r>
              <a:rPr lang="en-US" sz="1400" b="1" baseline="-25000" dirty="0" err="1">
                <a:solidFill>
                  <a:schemeClr val="accent1"/>
                </a:solidFill>
              </a:rPr>
              <a:t>x</a:t>
            </a:r>
            <a:r>
              <a:rPr lang="en-US" sz="1400" b="1" dirty="0" err="1">
                <a:solidFill>
                  <a:schemeClr val="accent1"/>
                </a:solidFill>
              </a:rPr>
              <a:t>-Q</a:t>
            </a:r>
            <a:r>
              <a:rPr lang="en-US" sz="1400" b="1" baseline="-25000" dirty="0" err="1">
                <a:solidFill>
                  <a:schemeClr val="accent1"/>
                </a:solidFill>
              </a:rPr>
              <a:t>y</a:t>
            </a:r>
            <a:endParaRPr lang="en-US" sz="1400" b="1" baseline="-25000" dirty="0">
              <a:solidFill>
                <a:schemeClr val="accent1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4B829A2-9D5E-3DDD-7579-B01B5B126552}"/>
              </a:ext>
            </a:extLst>
          </p:cNvPr>
          <p:cNvSpPr txBox="1"/>
          <p:nvPr/>
        </p:nvSpPr>
        <p:spPr>
          <a:xfrm>
            <a:off x="4802471" y="1135668"/>
            <a:ext cx="980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2Q</a:t>
            </a:r>
            <a:r>
              <a:rPr lang="en-US" sz="1400" b="1" baseline="-25000" dirty="0">
                <a:solidFill>
                  <a:schemeClr val="accent1"/>
                </a:solidFill>
              </a:rPr>
              <a:t>y</a:t>
            </a:r>
            <a:endParaRPr lang="en-US" b="1" baseline="-25000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712D348-95A0-DE01-F216-5A4A770C31ED}"/>
              </a:ext>
            </a:extLst>
          </p:cNvPr>
          <p:cNvSpPr txBox="1"/>
          <p:nvPr/>
        </p:nvSpPr>
        <p:spPr>
          <a:xfrm rot="16200000">
            <a:off x="5292622" y="1729488"/>
            <a:ext cx="980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2Q</a:t>
            </a:r>
            <a:r>
              <a:rPr lang="en-US" sz="1400" b="1" baseline="-25000" dirty="0">
                <a:solidFill>
                  <a:schemeClr val="accent1"/>
                </a:solidFill>
              </a:rPr>
              <a:t>x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86E8319-C8E9-35BD-4DCB-68B5526E0546}"/>
              </a:ext>
            </a:extLst>
          </p:cNvPr>
          <p:cNvSpPr txBox="1"/>
          <p:nvPr/>
        </p:nvSpPr>
        <p:spPr>
          <a:xfrm rot="16200000">
            <a:off x="1079540" y="3212142"/>
            <a:ext cx="980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tx2"/>
                </a:solidFill>
              </a:rPr>
              <a:t>Q</a:t>
            </a:r>
            <a:r>
              <a:rPr lang="en-US" sz="1400" b="1" baseline="-25000" dirty="0" err="1">
                <a:solidFill>
                  <a:schemeClr val="tx2"/>
                </a:solidFill>
              </a:rPr>
              <a:t>x</a:t>
            </a:r>
            <a:endParaRPr lang="en-US" sz="1400" b="1" baseline="-25000" dirty="0">
              <a:solidFill>
                <a:schemeClr val="tx2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83E7774-1A58-D868-806A-9F5EE3A603E8}"/>
              </a:ext>
            </a:extLst>
          </p:cNvPr>
          <p:cNvSpPr txBox="1"/>
          <p:nvPr/>
        </p:nvSpPr>
        <p:spPr>
          <a:xfrm>
            <a:off x="3139641" y="5332527"/>
            <a:ext cx="980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tx2"/>
                </a:solidFill>
              </a:rPr>
              <a:t>Q</a:t>
            </a:r>
            <a:r>
              <a:rPr lang="en-US" sz="1400" b="1" baseline="-25000" dirty="0" err="1">
                <a:solidFill>
                  <a:schemeClr val="tx2"/>
                </a:solidFill>
              </a:rPr>
              <a:t>y</a:t>
            </a:r>
            <a:endParaRPr lang="en-US" b="1" baseline="-25000" dirty="0">
              <a:solidFill>
                <a:schemeClr val="tx2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67B30D-6603-CEDC-7545-A6F7BC1E097F}"/>
              </a:ext>
            </a:extLst>
          </p:cNvPr>
          <p:cNvSpPr txBox="1"/>
          <p:nvPr/>
        </p:nvSpPr>
        <p:spPr>
          <a:xfrm rot="20430846">
            <a:off x="2850849" y="4720269"/>
            <a:ext cx="1321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D72727"/>
                </a:solidFill>
              </a:rPr>
              <a:t>Q</a:t>
            </a:r>
            <a:r>
              <a:rPr lang="en-US" sz="1400" b="1" baseline="-25000" dirty="0">
                <a:solidFill>
                  <a:srgbClr val="D72727"/>
                </a:solidFill>
              </a:rPr>
              <a:t>x</a:t>
            </a:r>
            <a:r>
              <a:rPr lang="en-US" sz="1400" b="1" dirty="0">
                <a:solidFill>
                  <a:srgbClr val="D72727"/>
                </a:solidFill>
              </a:rPr>
              <a:t>-3Q</a:t>
            </a:r>
            <a:r>
              <a:rPr lang="en-US" sz="1400" b="1" baseline="-25000" dirty="0">
                <a:solidFill>
                  <a:srgbClr val="D72727"/>
                </a:solidFill>
              </a:rPr>
              <a:t>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D7F4537-DFB7-E74C-B129-B57870BE63B1}"/>
              </a:ext>
            </a:extLst>
          </p:cNvPr>
          <p:cNvSpPr txBox="1"/>
          <p:nvPr/>
        </p:nvSpPr>
        <p:spPr>
          <a:xfrm rot="17259729">
            <a:off x="1298023" y="4293707"/>
            <a:ext cx="1321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D72727"/>
                </a:solidFill>
              </a:rPr>
              <a:t>3Q</a:t>
            </a:r>
            <a:r>
              <a:rPr lang="en-US" sz="1400" b="1" baseline="-25000" dirty="0">
                <a:solidFill>
                  <a:srgbClr val="D72727"/>
                </a:solidFill>
              </a:rPr>
              <a:t>x</a:t>
            </a:r>
            <a:r>
              <a:rPr lang="en-US" sz="1400" b="1" dirty="0">
                <a:solidFill>
                  <a:srgbClr val="D72727"/>
                </a:solidFill>
              </a:rPr>
              <a:t>-Q</a:t>
            </a:r>
            <a:r>
              <a:rPr lang="en-US" sz="1400" b="1" baseline="-25000" dirty="0">
                <a:solidFill>
                  <a:srgbClr val="D72727"/>
                </a:solidFill>
              </a:rPr>
              <a:t>y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AABB2D6-7BD0-F3F9-9312-33E9C0E938BF}"/>
              </a:ext>
            </a:extLst>
          </p:cNvPr>
          <p:cNvSpPr txBox="1"/>
          <p:nvPr/>
        </p:nvSpPr>
        <p:spPr>
          <a:xfrm rot="18929308">
            <a:off x="2392674" y="4092233"/>
            <a:ext cx="980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D72727"/>
                </a:solidFill>
              </a:rPr>
              <a:t>2Q</a:t>
            </a:r>
            <a:r>
              <a:rPr lang="en-US" sz="1400" b="1" baseline="-25000" dirty="0">
                <a:solidFill>
                  <a:srgbClr val="D72727"/>
                </a:solidFill>
              </a:rPr>
              <a:t>x</a:t>
            </a:r>
            <a:r>
              <a:rPr lang="en-US" sz="1400" b="1" dirty="0">
                <a:solidFill>
                  <a:srgbClr val="D72727"/>
                </a:solidFill>
              </a:rPr>
              <a:t>-2Q</a:t>
            </a:r>
            <a:r>
              <a:rPr lang="en-US" sz="1400" b="1" baseline="-25000" dirty="0">
                <a:solidFill>
                  <a:srgbClr val="D72727"/>
                </a:solidFill>
              </a:rPr>
              <a:t>y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A83CFE7-EE76-DFBF-619B-65CDCD1C6705}"/>
              </a:ext>
            </a:extLst>
          </p:cNvPr>
          <p:cNvSpPr txBox="1"/>
          <p:nvPr/>
        </p:nvSpPr>
        <p:spPr>
          <a:xfrm>
            <a:off x="1655486" y="3252597"/>
            <a:ext cx="980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D72727"/>
                </a:solidFill>
              </a:rPr>
              <a:t>4Q</a:t>
            </a:r>
            <a:r>
              <a:rPr lang="en-US" sz="1400" b="1" baseline="-25000" dirty="0">
                <a:solidFill>
                  <a:srgbClr val="D72727"/>
                </a:solidFill>
              </a:rPr>
              <a:t>y</a:t>
            </a:r>
            <a:endParaRPr lang="en-US" b="1" baseline="-25000" dirty="0">
              <a:solidFill>
                <a:srgbClr val="D72727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EBF4101F-3D43-DDEB-3F19-E42428AA5F03}"/>
              </a:ext>
            </a:extLst>
          </p:cNvPr>
          <p:cNvSpPr txBox="1"/>
          <p:nvPr/>
        </p:nvSpPr>
        <p:spPr>
          <a:xfrm rot="16200000">
            <a:off x="3180911" y="4978890"/>
            <a:ext cx="980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D72727"/>
                </a:solidFill>
              </a:rPr>
              <a:t>4Q</a:t>
            </a:r>
            <a:r>
              <a:rPr lang="en-US" sz="1400" b="1" baseline="-25000" dirty="0">
                <a:solidFill>
                  <a:srgbClr val="D72727"/>
                </a:solidFill>
              </a:rPr>
              <a:t>x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236C5DF2-DBC6-2ACD-5840-9221AE0C8395}"/>
              </a:ext>
            </a:extLst>
          </p:cNvPr>
          <p:cNvSpPr txBox="1"/>
          <p:nvPr/>
        </p:nvSpPr>
        <p:spPr>
          <a:xfrm rot="16200000">
            <a:off x="3898120" y="2870495"/>
            <a:ext cx="980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2AA02B"/>
                </a:solidFill>
              </a:rPr>
              <a:t>3Q</a:t>
            </a:r>
            <a:r>
              <a:rPr lang="en-US" sz="1400" b="1" baseline="-25000" dirty="0">
                <a:solidFill>
                  <a:srgbClr val="2AA02B"/>
                </a:solidFill>
              </a:rPr>
              <a:t>x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FBCA620-A4E5-82CF-AF85-B381A78EF753}"/>
              </a:ext>
            </a:extLst>
          </p:cNvPr>
          <p:cNvSpPr txBox="1"/>
          <p:nvPr/>
        </p:nvSpPr>
        <p:spPr>
          <a:xfrm rot="2669379">
            <a:off x="1970763" y="1855743"/>
            <a:ext cx="980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D72727"/>
                </a:solidFill>
              </a:rPr>
              <a:t>2Q</a:t>
            </a:r>
            <a:r>
              <a:rPr lang="en-US" sz="1400" b="1" baseline="-25000" dirty="0">
                <a:solidFill>
                  <a:srgbClr val="D72727"/>
                </a:solidFill>
              </a:rPr>
              <a:t>x</a:t>
            </a:r>
            <a:r>
              <a:rPr lang="en-US" sz="1400" b="1" dirty="0">
                <a:solidFill>
                  <a:srgbClr val="D72727"/>
                </a:solidFill>
              </a:rPr>
              <a:t>+2Q</a:t>
            </a:r>
            <a:r>
              <a:rPr lang="en-US" sz="1400" b="1" baseline="-25000" dirty="0">
                <a:solidFill>
                  <a:srgbClr val="D72727"/>
                </a:solidFill>
              </a:rPr>
              <a:t>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DBD07D-6BA7-E040-0B16-05B647E85D68}"/>
              </a:ext>
            </a:extLst>
          </p:cNvPr>
          <p:cNvSpPr txBox="1"/>
          <p:nvPr/>
        </p:nvSpPr>
        <p:spPr>
          <a:xfrm>
            <a:off x="6255340" y="4738596"/>
            <a:ext cx="259558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1st order resonances</a:t>
            </a:r>
          </a:p>
          <a:p>
            <a:r>
              <a:rPr lang="en-US" b="1" dirty="0">
                <a:solidFill>
                  <a:srgbClr val="FFA300"/>
                </a:solidFill>
              </a:rPr>
              <a:t>2nd order resonances</a:t>
            </a:r>
          </a:p>
          <a:p>
            <a:r>
              <a:rPr lang="en-US" b="1" dirty="0">
                <a:solidFill>
                  <a:srgbClr val="2EA12E"/>
                </a:solidFill>
              </a:rPr>
              <a:t>3rd order resonances</a:t>
            </a:r>
          </a:p>
          <a:p>
            <a:r>
              <a:rPr lang="en-US" b="1" dirty="0">
                <a:solidFill>
                  <a:srgbClr val="D52425"/>
                </a:solidFill>
              </a:rPr>
              <a:t>4th order resonances</a:t>
            </a:r>
          </a:p>
          <a:p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6A2279-9EF4-CDE4-39D6-6C229B8467DC}"/>
              </a:ext>
            </a:extLst>
          </p:cNvPr>
          <p:cNvSpPr txBox="1"/>
          <p:nvPr/>
        </p:nvSpPr>
        <p:spPr>
          <a:xfrm>
            <a:off x="6581898" y="1062443"/>
            <a:ext cx="548317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RDTs: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baseline="30000" dirty="0"/>
              <a:t>rd</a:t>
            </a:r>
            <a:r>
              <a:rPr lang="en-US" sz="1600" dirty="0"/>
              <a:t> order normal: f1020, f1011, f1002, f3000, f2100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baseline="30000" dirty="0"/>
              <a:t>rd</a:t>
            </a:r>
            <a:r>
              <a:rPr lang="en-US" sz="1600" dirty="0"/>
              <a:t> order skew: f0030, f0012, f2010, f2001, f1110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4</a:t>
            </a:r>
            <a:r>
              <a:rPr lang="en-US" sz="1600" baseline="30000" dirty="0"/>
              <a:t>th</a:t>
            </a:r>
            <a:r>
              <a:rPr lang="en-US" sz="1600" dirty="0"/>
              <a:t> order normal: f4000, f3100, f2020, f2011, f2002, f1120, f0040, f0031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4</a:t>
            </a:r>
            <a:r>
              <a:rPr lang="en-US" sz="1600" baseline="30000" dirty="0"/>
              <a:t>th</a:t>
            </a:r>
            <a:r>
              <a:rPr lang="en-US" sz="1600" dirty="0"/>
              <a:t> order skew: f3010, f3001, f2110, f2101, f1021, f1012, f1030, f1003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…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04A4BA2-8289-EF21-98F8-80AF084D3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48637"/>
          </a:xfrm>
        </p:spPr>
        <p:txBody>
          <a:bodyPr/>
          <a:lstStyle/>
          <a:p>
            <a:r>
              <a:rPr lang="en-US" dirty="0"/>
              <a:t>Beam-beam and RDT scans</a:t>
            </a:r>
          </a:p>
        </p:txBody>
      </p:sp>
    </p:spTree>
    <p:extLst>
      <p:ext uri="{BB962C8B-B14F-4D97-AF65-F5344CB8AC3E}">
        <p14:creationId xmlns:p14="http://schemas.microsoft.com/office/powerpoint/2010/main" val="195930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99FFD-E719-561F-F938-93486BD7F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RDTs of ideal lattice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A2D689-67FC-A616-DC04-D43B7B43C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36</a:t>
            </a:fld>
            <a:endParaRPr lang="el-G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D3384DB-CA44-D834-9441-0C52B1C83D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49" y="637547"/>
            <a:ext cx="5375604" cy="307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1E1D5A5-DAE6-CECA-55CC-48B44527F2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22" y="3250239"/>
            <a:ext cx="5255531" cy="300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A3EF84-6E8A-D72D-47FF-F0A43D98490C}"/>
              </a:ext>
            </a:extLst>
          </p:cNvPr>
          <p:cNvSpPr txBox="1"/>
          <p:nvPr/>
        </p:nvSpPr>
        <p:spPr>
          <a:xfrm>
            <a:off x="6581898" y="1062443"/>
            <a:ext cx="5483179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RDTs: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baseline="30000" dirty="0"/>
              <a:t>rd</a:t>
            </a:r>
            <a:r>
              <a:rPr lang="en-US" sz="1600" dirty="0"/>
              <a:t> order normal: f1020, f1011, f1002, f3000, f2100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baseline="30000" dirty="0"/>
              <a:t>rd</a:t>
            </a:r>
            <a:r>
              <a:rPr lang="en-US" sz="1600" dirty="0"/>
              <a:t> order skew: f0030, f0012, f2010, f2001, f1110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4</a:t>
            </a:r>
            <a:r>
              <a:rPr lang="en-US" sz="1600" baseline="30000" dirty="0"/>
              <a:t>th</a:t>
            </a:r>
            <a:r>
              <a:rPr lang="en-US" sz="1600" dirty="0"/>
              <a:t> order normal: f4000, f3100, f2020, f2011, f2002, f1120, f0040, f0031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4</a:t>
            </a:r>
            <a:r>
              <a:rPr lang="en-US" sz="1600" baseline="30000" dirty="0"/>
              <a:t>th</a:t>
            </a:r>
            <a:r>
              <a:rPr lang="en-US" sz="1600" dirty="0"/>
              <a:t> order skew: f3010, f3001, f2110, f2101, f1021, f1012, f1030, f1003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b="1" dirty="0">
                <a:solidFill>
                  <a:schemeClr val="tx2"/>
                </a:solidFill>
              </a:rPr>
              <a:t>“Agnostic” approach</a:t>
            </a:r>
            <a:r>
              <a:rPr lang="en-US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Change individual RDTs either locally (e.g. at IPs) or globally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Track with beam-beam and see impact on performance (lifetime, emittance, </a:t>
            </a:r>
            <a:r>
              <a:rPr lang="en-US" sz="1600" dirty="0" err="1"/>
              <a:t>lumi</a:t>
            </a:r>
            <a:r>
              <a:rPr lang="en-US" sz="1600" dirty="0"/>
              <a:t>, …)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8099D0-E392-7C46-2A79-1E8511AA886A}"/>
              </a:ext>
            </a:extLst>
          </p:cNvPr>
          <p:cNvSpPr txBox="1"/>
          <p:nvPr/>
        </p:nvSpPr>
        <p:spPr>
          <a:xfrm rot="16200000">
            <a:off x="270869" y="1468859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(m</a:t>
            </a:r>
            <a:r>
              <a:rPr lang="en-US" sz="1200" baseline="30000" dirty="0"/>
              <a:t>-1/2</a:t>
            </a:r>
            <a:r>
              <a:rPr lang="en-US" sz="1200" dirty="0"/>
              <a:t>)</a:t>
            </a:r>
            <a:endParaRPr lang="en-US" sz="1200" baseline="30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4794AF-CE8D-4EE0-E0FE-72FA05896A89}"/>
              </a:ext>
            </a:extLst>
          </p:cNvPr>
          <p:cNvSpPr txBox="1"/>
          <p:nvPr/>
        </p:nvSpPr>
        <p:spPr>
          <a:xfrm rot="16200000">
            <a:off x="423774" y="4052698"/>
            <a:ext cx="5068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(m</a:t>
            </a:r>
            <a:r>
              <a:rPr lang="en-US" sz="1200" baseline="30000" dirty="0"/>
              <a:t>-1</a:t>
            </a:r>
            <a:r>
              <a:rPr lang="en-US" sz="1200" dirty="0"/>
              <a:t>)</a:t>
            </a:r>
            <a:endParaRPr lang="en-US" sz="1200" baseline="30000" dirty="0"/>
          </a:p>
        </p:txBody>
      </p:sp>
    </p:spTree>
    <p:extLst>
      <p:ext uri="{BB962C8B-B14F-4D97-AF65-F5344CB8AC3E}">
        <p14:creationId xmlns:p14="http://schemas.microsoft.com/office/powerpoint/2010/main" val="218393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B38272-C24C-867D-338C-5F3187D2C6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504BF-6DEB-5E66-FDC1-2F6D79222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a single RDT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D62AE5-F9D0-9530-0C4D-5579B3BC6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37</a:t>
            </a:fld>
            <a:endParaRPr lang="el-G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26E8C6-5891-2E7A-F4CA-FAD770775045}"/>
              </a:ext>
            </a:extLst>
          </p:cNvPr>
          <p:cNvSpPr txBox="1"/>
          <p:nvPr/>
        </p:nvSpPr>
        <p:spPr>
          <a:xfrm>
            <a:off x="6581898" y="1062443"/>
            <a:ext cx="56101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RDTs: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baseline="30000" dirty="0"/>
              <a:t>rd</a:t>
            </a:r>
            <a:r>
              <a:rPr lang="en-US" sz="1600" dirty="0"/>
              <a:t> order normal: f1020, f1011, f1002, f3000, f2100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baseline="30000" dirty="0"/>
              <a:t>rd</a:t>
            </a:r>
            <a:r>
              <a:rPr lang="en-US" sz="1600" dirty="0"/>
              <a:t> order skew: f0030, f0012, f2010, f2001, f1110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4</a:t>
            </a:r>
            <a:r>
              <a:rPr lang="en-US" sz="1600" baseline="30000" dirty="0"/>
              <a:t>th</a:t>
            </a:r>
            <a:r>
              <a:rPr lang="en-US" sz="1600" dirty="0"/>
              <a:t> order normal: f4000, f3100, f2020, f2011, </a:t>
            </a:r>
            <a:br>
              <a:rPr lang="en-US" sz="1600" dirty="0"/>
            </a:br>
            <a:r>
              <a:rPr lang="en-US" sz="1600" dirty="0"/>
              <a:t>f2002, f1120, f0040, f0031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4</a:t>
            </a:r>
            <a:r>
              <a:rPr lang="en-US" sz="1600" baseline="30000" dirty="0"/>
              <a:t>th</a:t>
            </a:r>
            <a:r>
              <a:rPr lang="en-US" sz="1600" dirty="0"/>
              <a:t> order skew: f3010, f3001, f2110, f2101, f1021, f1012, f1030, f1003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b="1" dirty="0">
                <a:solidFill>
                  <a:schemeClr val="tx2"/>
                </a:solidFill>
              </a:rPr>
              <a:t>“Agnostic” approach</a:t>
            </a:r>
            <a:r>
              <a:rPr 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Change individual RDTs either locally (e.g. at IPs) or globally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Track with beam-beam and see impact on performance (lifetime, emittance, </a:t>
            </a:r>
            <a:r>
              <a:rPr lang="en-US" sz="1600" dirty="0" err="1"/>
              <a:t>lumi</a:t>
            </a:r>
            <a:r>
              <a:rPr lang="en-US" sz="1600" dirty="0"/>
              <a:t>, …)</a:t>
            </a:r>
          </a:p>
        </p:txBody>
      </p:sp>
    </p:spTree>
    <p:extLst>
      <p:ext uri="{BB962C8B-B14F-4D97-AF65-F5344CB8AC3E}">
        <p14:creationId xmlns:p14="http://schemas.microsoft.com/office/powerpoint/2010/main" val="267000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399633-E8EB-A02E-FA67-5BA0D9FEA5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DB802-C885-A9CC-1E92-0C955110A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a single RDT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CFBEBA-0924-E263-CC04-C002FB974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38</a:t>
            </a:fld>
            <a:endParaRPr lang="el-G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F76120-7CA2-3746-70E8-419CE43BD91C}"/>
              </a:ext>
            </a:extLst>
          </p:cNvPr>
          <p:cNvSpPr txBox="1"/>
          <p:nvPr/>
        </p:nvSpPr>
        <p:spPr>
          <a:xfrm>
            <a:off x="6581898" y="1062443"/>
            <a:ext cx="56101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RDTs: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baseline="30000" dirty="0"/>
              <a:t>rd</a:t>
            </a:r>
            <a:r>
              <a:rPr lang="en-US" sz="1600" dirty="0"/>
              <a:t> order normal: f1020, f1011, f1002, f3000, f2100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baseline="30000" dirty="0"/>
              <a:t>rd</a:t>
            </a:r>
            <a:r>
              <a:rPr lang="en-US" sz="1600" dirty="0"/>
              <a:t> order skew: f0030, f0012, f2010, f2001, f1110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4</a:t>
            </a:r>
            <a:r>
              <a:rPr lang="en-US" sz="1600" baseline="30000" dirty="0"/>
              <a:t>th</a:t>
            </a:r>
            <a:r>
              <a:rPr lang="en-US" sz="1600" dirty="0"/>
              <a:t> order normal: f4000, f3100, f2020, f2011, </a:t>
            </a:r>
            <a:br>
              <a:rPr lang="en-US" sz="1600" dirty="0"/>
            </a:br>
            <a:r>
              <a:rPr lang="en-US" sz="1600" dirty="0"/>
              <a:t>f2002, f1120, f0040, f0031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4</a:t>
            </a:r>
            <a:r>
              <a:rPr lang="en-US" sz="1600" baseline="30000" dirty="0"/>
              <a:t>th</a:t>
            </a:r>
            <a:r>
              <a:rPr lang="en-US" sz="1600" dirty="0"/>
              <a:t> order skew: f3010, f3001, f2110, f2101, f1021, f1012, f1030, f1003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b="1" dirty="0">
                <a:solidFill>
                  <a:schemeClr val="tx2"/>
                </a:solidFill>
              </a:rPr>
              <a:t>“Agnostic” approach</a:t>
            </a:r>
            <a:r>
              <a:rPr 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Change individual RDTs either locally (e.g. at IPs) or globally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Track with beam-beam and see impact on performance (lifetime, emittance, </a:t>
            </a:r>
            <a:r>
              <a:rPr lang="en-US" sz="1600" dirty="0" err="1"/>
              <a:t>lumi</a:t>
            </a:r>
            <a:r>
              <a:rPr lang="en-US" sz="1600" dirty="0"/>
              <a:t>, …)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378D054-F47B-B899-B551-EF5BA5CF378A}"/>
                  </a:ext>
                </a:extLst>
              </p:cNvPr>
              <p:cNvSpPr txBox="1"/>
              <p:nvPr/>
            </p:nvSpPr>
            <p:spPr>
              <a:xfrm>
                <a:off x="153142" y="1062443"/>
                <a:ext cx="6312972" cy="19773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tx2"/>
                    </a:solidFill>
                  </a:rPr>
                  <a:t>Standard (truncated) SVD:</a:t>
                </a:r>
                <a:endParaRPr lang="en-US" sz="1600" b="1" dirty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Build linear response matrix R with large number of individually powered correctors: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en-US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Define a target RDT change: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𝑡𝑎𝑟𝑔𝑒𝑡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Invert using truncated SVD: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𝑡𝑎𝑟𝑔𝑒𝑡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While it minimizes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 −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Δ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𝑡𝑎𝑟𝑔𝑒𝑡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/>
                  <a:t>, it leads to cross-talk between RDTs.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378D054-F47B-B899-B551-EF5BA5CF37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142" y="1062443"/>
                <a:ext cx="6312972" cy="1977336"/>
              </a:xfrm>
              <a:prstGeom prst="rect">
                <a:avLst/>
              </a:prstGeom>
              <a:blipFill>
                <a:blip r:embed="rId2"/>
                <a:stretch>
                  <a:fillRect l="-803" t="-1274" b="-25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Curved Connector 9">
            <a:extLst>
              <a:ext uri="{FF2B5EF4-FFF2-40B4-BE49-F238E27FC236}">
                <a16:creationId xmlns:a16="http://schemas.microsoft.com/office/drawing/2014/main" id="{6C3725D4-DDE5-EB2E-E219-B2A61C024C60}"/>
              </a:ext>
            </a:extLst>
          </p:cNvPr>
          <p:cNvCxnSpPr>
            <a:cxnSpLocks/>
          </p:cNvCxnSpPr>
          <p:nvPr/>
        </p:nvCxnSpPr>
        <p:spPr>
          <a:xfrm rot="10800000">
            <a:off x="5577447" y="2841171"/>
            <a:ext cx="1386690" cy="906238"/>
          </a:xfrm>
          <a:prstGeom prst="curvedConnector3">
            <a:avLst>
              <a:gd name="adj1" fmla="val 50000"/>
            </a:avLst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020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9EDDD6-1FA6-543B-7C20-9271494ECC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6428E-8AA9-E59A-B57D-80C5290E5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a single RDT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240C2C-0839-D66C-962E-998B441BF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39</a:t>
            </a:fld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DB49AFB-BE7C-4864-BE1F-899247818EBA}"/>
                  </a:ext>
                </a:extLst>
              </p:cNvPr>
              <p:cNvSpPr txBox="1"/>
              <p:nvPr/>
            </p:nvSpPr>
            <p:spPr>
              <a:xfrm>
                <a:off x="153142" y="1062443"/>
                <a:ext cx="6312972" cy="19773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tx2"/>
                    </a:solidFill>
                  </a:rPr>
                  <a:t>Standard (truncated) SVD:</a:t>
                </a:r>
                <a:endParaRPr lang="en-US" sz="1600" b="1" dirty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Build linear response matrix R with large number of individually powered correctors: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en-US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Define a target RDT change: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𝑡𝑎𝑟𝑔𝑒𝑡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Invert using truncated SVD: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𝑡𝑎𝑟𝑔𝑒𝑡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While it minimizes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 −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Δ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𝑡𝑎𝑟𝑔𝑒𝑡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/>
                  <a:t>, it leads to cross-talk between RDTs.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378D054-F47B-B899-B551-EF5BA5CF37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142" y="1062443"/>
                <a:ext cx="6312972" cy="1977336"/>
              </a:xfrm>
              <a:prstGeom prst="rect">
                <a:avLst/>
              </a:prstGeom>
              <a:blipFill>
                <a:blip r:embed="rId2"/>
                <a:stretch>
                  <a:fillRect l="-803" t="-1274" b="-25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3FD4742B-5176-6D7E-867D-60347DB9875C}"/>
              </a:ext>
            </a:extLst>
          </p:cNvPr>
          <p:cNvSpPr txBox="1"/>
          <p:nvPr/>
        </p:nvSpPr>
        <p:spPr>
          <a:xfrm>
            <a:off x="9178002" y="251542"/>
            <a:ext cx="30139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b="1" dirty="0">
                <a:solidFill>
                  <a:schemeClr val="tx2"/>
                </a:solidFill>
              </a:rPr>
              <a:t>Standard (truncated) SVD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D6471F-57AC-1B7D-F1AA-A7D009431466}"/>
              </a:ext>
            </a:extLst>
          </p:cNvPr>
          <p:cNvSpPr/>
          <p:nvPr/>
        </p:nvSpPr>
        <p:spPr>
          <a:xfrm>
            <a:off x="4523014" y="5437414"/>
            <a:ext cx="2824843" cy="14205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6F3CA70-C8A2-C516-8EAA-4115E4FDC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008" y="548637"/>
            <a:ext cx="5465990" cy="6313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3113503-0E83-41E8-74F1-9987DD434475}"/>
              </a:ext>
            </a:extLst>
          </p:cNvPr>
          <p:cNvCxnSpPr>
            <a:cxnSpLocks/>
          </p:cNvCxnSpPr>
          <p:nvPr/>
        </p:nvCxnSpPr>
        <p:spPr>
          <a:xfrm flipH="1">
            <a:off x="9874827" y="1842464"/>
            <a:ext cx="436790" cy="0"/>
          </a:xfrm>
          <a:prstGeom prst="straightConnector1">
            <a:avLst/>
          </a:prstGeom>
          <a:ln w="57150">
            <a:solidFill>
              <a:srgbClr val="FE8D2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685A22B-FF8C-32E7-B58E-2CDBF9AFF02F}"/>
              </a:ext>
            </a:extLst>
          </p:cNvPr>
          <p:cNvSpPr txBox="1"/>
          <p:nvPr/>
        </p:nvSpPr>
        <p:spPr>
          <a:xfrm>
            <a:off x="10248566" y="1657798"/>
            <a:ext cx="872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E8D28"/>
                </a:solidFill>
              </a:rPr>
              <a:t>Target</a:t>
            </a:r>
          </a:p>
        </p:txBody>
      </p:sp>
    </p:spTree>
    <p:extLst>
      <p:ext uri="{BB962C8B-B14F-4D97-AF65-F5344CB8AC3E}">
        <p14:creationId xmlns:p14="http://schemas.microsoft.com/office/powerpoint/2010/main" val="53408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ADE196-4EF9-0EBB-9178-B3CC1F2614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1D45A-10CC-BCB8-2EC9-3AD971FF4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dynamics in FCC-ee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D5B8B3-F08F-6518-0BE8-5E885C304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4</a:t>
            </a:fld>
            <a:endParaRPr lang="el-GR" dirty="0"/>
          </a:p>
        </p:txBody>
      </p:sp>
      <p:sp>
        <p:nvSpPr>
          <p:cNvPr id="10" name="Block Performance">
            <a:extLst>
              <a:ext uri="{FF2B5EF4-FFF2-40B4-BE49-F238E27FC236}">
                <a16:creationId xmlns:a16="http://schemas.microsoft.com/office/drawing/2014/main" id="{C1766FF8-A232-4290-9D7E-FC1B4A17430B}"/>
              </a:ext>
            </a:extLst>
          </p:cNvPr>
          <p:cNvSpPr/>
          <p:nvPr/>
        </p:nvSpPr>
        <p:spPr>
          <a:xfrm>
            <a:off x="8997042" y="515274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991E">
                  <a:tint val="92000"/>
                </a:srgbClr>
              </a:gs>
              <a:gs pos="100000">
                <a:srgbClr val="FF991E">
                  <a:shade val="82000"/>
                </a:srgbClr>
              </a:gs>
            </a:gsLst>
            <a:lin ang="5400000" scaled="0"/>
          </a:gradFill>
          <a:ln w="12700">
            <a:solidFill>
              <a:srgbClr val="FF991E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Performance</a:t>
            </a:r>
          </a:p>
        </p:txBody>
      </p:sp>
      <p:sp>
        <p:nvSpPr>
          <p:cNvPr id="11" name="Block Beam-beam">
            <a:extLst>
              <a:ext uri="{FF2B5EF4-FFF2-40B4-BE49-F238E27FC236}">
                <a16:creationId xmlns:a16="http://schemas.microsoft.com/office/drawing/2014/main" id="{98FADCD4-39B7-1F89-9107-297A6101F017}"/>
              </a:ext>
            </a:extLst>
          </p:cNvPr>
          <p:cNvSpPr/>
          <p:nvPr/>
        </p:nvSpPr>
        <p:spPr>
          <a:xfrm>
            <a:off x="8997042" y="1532065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099CC">
                  <a:tint val="92000"/>
                </a:srgbClr>
              </a:gs>
              <a:gs pos="100000">
                <a:srgbClr val="0099CC">
                  <a:shade val="82000"/>
                </a:srgbClr>
              </a:gs>
            </a:gsLst>
            <a:lin ang="5400000" scaled="0"/>
          </a:gradFill>
          <a:ln w="12700">
            <a:solidFill>
              <a:srgbClr val="0099CC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Beam-beam</a:t>
            </a:r>
          </a:p>
        </p:txBody>
      </p:sp>
      <p:sp>
        <p:nvSpPr>
          <p:cNvPr id="12" name="Block Radiation">
            <a:extLst>
              <a:ext uri="{FF2B5EF4-FFF2-40B4-BE49-F238E27FC236}">
                <a16:creationId xmlns:a16="http://schemas.microsoft.com/office/drawing/2014/main" id="{D5DBDD2D-C363-A1CA-31C5-69CEC174A366}"/>
              </a:ext>
            </a:extLst>
          </p:cNvPr>
          <p:cNvSpPr/>
          <p:nvPr/>
        </p:nvSpPr>
        <p:spPr>
          <a:xfrm>
            <a:off x="8997042" y="4582438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C80000">
                  <a:tint val="92000"/>
                </a:srgbClr>
              </a:gs>
              <a:gs pos="100000">
                <a:srgbClr val="C80000">
                  <a:shade val="82000"/>
                </a:srgbClr>
              </a:gs>
            </a:gsLst>
            <a:lin ang="5400000" scaled="0"/>
          </a:gradFill>
          <a:ln w="12700">
            <a:solidFill>
              <a:srgbClr val="C80000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Radiation</a:t>
            </a:r>
          </a:p>
        </p:txBody>
      </p:sp>
      <p:sp>
        <p:nvSpPr>
          <p:cNvPr id="13" name="Block Imperfections">
            <a:extLst>
              <a:ext uri="{FF2B5EF4-FFF2-40B4-BE49-F238E27FC236}">
                <a16:creationId xmlns:a16="http://schemas.microsoft.com/office/drawing/2014/main" id="{073DB7B6-0C3E-2F3B-D45B-D0AB475A27A9}"/>
              </a:ext>
            </a:extLst>
          </p:cNvPr>
          <p:cNvSpPr/>
          <p:nvPr/>
        </p:nvSpPr>
        <p:spPr>
          <a:xfrm>
            <a:off x="8997042" y="2548856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6600CC">
                  <a:tint val="92000"/>
                </a:srgbClr>
              </a:gs>
              <a:gs pos="100000">
                <a:srgbClr val="6600CC">
                  <a:shade val="82000"/>
                </a:srgbClr>
              </a:gs>
            </a:gsLst>
            <a:lin ang="5400000" scaled="0"/>
          </a:gradFill>
          <a:ln w="12700">
            <a:solidFill>
              <a:srgbClr val="6600CC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Imperfections</a:t>
            </a:r>
          </a:p>
        </p:txBody>
      </p:sp>
      <p:sp>
        <p:nvSpPr>
          <p:cNvPr id="14" name="Block Corrections">
            <a:extLst>
              <a:ext uri="{FF2B5EF4-FFF2-40B4-BE49-F238E27FC236}">
                <a16:creationId xmlns:a16="http://schemas.microsoft.com/office/drawing/2014/main" id="{13B1C851-7A18-67D6-6BE6-6185CD4CF673}"/>
              </a:ext>
            </a:extLst>
          </p:cNvPr>
          <p:cNvSpPr/>
          <p:nvPr/>
        </p:nvSpPr>
        <p:spPr>
          <a:xfrm>
            <a:off x="8997042" y="3565647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3D6B10">
                  <a:tint val="92000"/>
                </a:srgbClr>
              </a:gs>
              <a:gs pos="100000">
                <a:srgbClr val="3D6B10">
                  <a:shade val="82000"/>
                </a:srgbClr>
              </a:gs>
            </a:gsLst>
            <a:lin ang="5400000" scaled="0"/>
          </a:gradFill>
          <a:ln w="12700">
            <a:solidFill>
              <a:srgbClr val="3D6B10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Corrections</a:t>
            </a:r>
          </a:p>
        </p:txBody>
      </p:sp>
      <p:sp>
        <p:nvSpPr>
          <p:cNvPr id="15" name="Block Optics">
            <a:extLst>
              <a:ext uri="{FF2B5EF4-FFF2-40B4-BE49-F238E27FC236}">
                <a16:creationId xmlns:a16="http://schemas.microsoft.com/office/drawing/2014/main" id="{E2774289-F09D-59B7-AEB4-A353D9D64B49}"/>
              </a:ext>
            </a:extLst>
          </p:cNvPr>
          <p:cNvSpPr/>
          <p:nvPr/>
        </p:nvSpPr>
        <p:spPr>
          <a:xfrm>
            <a:off x="8997042" y="5599229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06699">
                  <a:tint val="92000"/>
                </a:srgbClr>
              </a:gs>
              <a:gs pos="100000">
                <a:srgbClr val="006699">
                  <a:shade val="82000"/>
                </a:srgbClr>
              </a:gs>
            </a:gsLst>
            <a:lin ang="5400000" scaled="0"/>
          </a:gradFill>
          <a:ln w="12700">
            <a:solidFill>
              <a:srgbClr val="006699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Optics</a:t>
            </a:r>
          </a:p>
        </p:txBody>
      </p:sp>
    </p:spTree>
    <p:extLst>
      <p:ext uri="{BB962C8B-B14F-4D97-AF65-F5344CB8AC3E}">
        <p14:creationId xmlns:p14="http://schemas.microsoft.com/office/powerpoint/2010/main" val="3811898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8458AD-618B-2F4B-2B89-F7C17812D1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DDFA8-A6F3-585C-CD06-CDDF0BEFA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a single RDT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D8C60E-AF29-5D01-FD06-2DFBC9142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40</a:t>
            </a:fld>
            <a:endParaRPr lang="el-G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EDCE0A-F382-4AC8-FB6B-3CFE4A8B86A3}"/>
              </a:ext>
            </a:extLst>
          </p:cNvPr>
          <p:cNvSpPr txBox="1"/>
          <p:nvPr/>
        </p:nvSpPr>
        <p:spPr>
          <a:xfrm>
            <a:off x="6581898" y="1062443"/>
            <a:ext cx="56101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RDTs: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baseline="30000" dirty="0"/>
              <a:t>rd</a:t>
            </a:r>
            <a:r>
              <a:rPr lang="en-US" sz="1600" dirty="0"/>
              <a:t> order normal: f1020, f1011, f1002, f3000, f2100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baseline="30000" dirty="0"/>
              <a:t>rd</a:t>
            </a:r>
            <a:r>
              <a:rPr lang="en-US" sz="1600" dirty="0"/>
              <a:t> order skew: f0030, f0012, f2010, f2001, f1110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4</a:t>
            </a:r>
            <a:r>
              <a:rPr lang="en-US" sz="1600" baseline="30000" dirty="0"/>
              <a:t>th</a:t>
            </a:r>
            <a:r>
              <a:rPr lang="en-US" sz="1600" dirty="0"/>
              <a:t> order normal: f4000, f3100, f2020, f2011, </a:t>
            </a:r>
            <a:br>
              <a:rPr lang="en-US" sz="1600" dirty="0"/>
            </a:br>
            <a:r>
              <a:rPr lang="en-US" sz="1600" dirty="0"/>
              <a:t>f2002, f1120, f0040, f0031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4</a:t>
            </a:r>
            <a:r>
              <a:rPr lang="en-US" sz="1600" baseline="30000" dirty="0"/>
              <a:t>th</a:t>
            </a:r>
            <a:r>
              <a:rPr lang="en-US" sz="1600" dirty="0"/>
              <a:t> order skew: f3010, f3001, f2110, f2101, f1021, f1012, f1030, f1003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b="1" dirty="0">
                <a:solidFill>
                  <a:schemeClr val="tx2"/>
                </a:solidFill>
              </a:rPr>
              <a:t>“Agnostic” approach</a:t>
            </a:r>
            <a:r>
              <a:rPr 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Change individual RDTs either locally (e.g. at IPs) or globally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Track with beam-beam and see impact on performance (lifetime, emittance, </a:t>
            </a:r>
            <a:r>
              <a:rPr lang="en-US" sz="1600" dirty="0" err="1"/>
              <a:t>lumi</a:t>
            </a:r>
            <a:r>
              <a:rPr lang="en-US" sz="1600" dirty="0"/>
              <a:t>, …)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41DF2BB-DA0D-9AAC-B0F4-8A5376747BEB}"/>
                  </a:ext>
                </a:extLst>
              </p:cNvPr>
              <p:cNvSpPr txBox="1"/>
              <p:nvPr/>
            </p:nvSpPr>
            <p:spPr>
              <a:xfrm>
                <a:off x="153142" y="1062443"/>
                <a:ext cx="6312972" cy="19773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tx2"/>
                    </a:solidFill>
                  </a:rPr>
                  <a:t>Standard (truncated) SVD:</a:t>
                </a:r>
                <a:endParaRPr lang="en-US" sz="1600" b="1" dirty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Build linear response matrix R with large number of individually powered correctors: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en-US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Define a target RDT change: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𝑡𝑎𝑟𝑔𝑒𝑡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Invert using truncated SVD: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𝑡𝑎𝑟𝑔𝑒𝑡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While it minimizes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 −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Δ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𝑡𝑎𝑟𝑔𝑒𝑡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/>
                  <a:t>, it leads to cross-talk between RDTs.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378D054-F47B-B899-B551-EF5BA5CF37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142" y="1062443"/>
                <a:ext cx="6312972" cy="1977336"/>
              </a:xfrm>
              <a:prstGeom prst="rect">
                <a:avLst/>
              </a:prstGeom>
              <a:blipFill>
                <a:blip r:embed="rId2"/>
                <a:stretch>
                  <a:fillRect l="-803" t="-1274" b="-25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Curved Connector 9">
            <a:extLst>
              <a:ext uri="{FF2B5EF4-FFF2-40B4-BE49-F238E27FC236}">
                <a16:creationId xmlns:a16="http://schemas.microsoft.com/office/drawing/2014/main" id="{FD264A13-6BD5-F9FA-102B-E72B58FDA371}"/>
              </a:ext>
            </a:extLst>
          </p:cNvPr>
          <p:cNvCxnSpPr>
            <a:cxnSpLocks/>
          </p:cNvCxnSpPr>
          <p:nvPr/>
        </p:nvCxnSpPr>
        <p:spPr>
          <a:xfrm rot="10800000">
            <a:off x="5577447" y="2841171"/>
            <a:ext cx="1386690" cy="906238"/>
          </a:xfrm>
          <a:prstGeom prst="curvedConnector3">
            <a:avLst>
              <a:gd name="adj1" fmla="val 50000"/>
            </a:avLst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3983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558FD8-58EF-6F4A-2C1F-DFE80D5A51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281EE-09E6-B531-DBBF-D63064365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a single RDT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AC9CA5-885D-9A3C-7375-4C55873C1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41</a:t>
            </a:fld>
            <a:endParaRPr lang="el-G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6B0345-C81C-0675-F193-58CCDE31E2F2}"/>
              </a:ext>
            </a:extLst>
          </p:cNvPr>
          <p:cNvSpPr txBox="1"/>
          <p:nvPr/>
        </p:nvSpPr>
        <p:spPr>
          <a:xfrm>
            <a:off x="6581898" y="1062443"/>
            <a:ext cx="56101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RDTs: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baseline="30000" dirty="0"/>
              <a:t>rd</a:t>
            </a:r>
            <a:r>
              <a:rPr lang="en-US" sz="1600" dirty="0"/>
              <a:t> order normal: f1020, f1011, f1002, f3000, f2100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baseline="30000" dirty="0"/>
              <a:t>rd</a:t>
            </a:r>
            <a:r>
              <a:rPr lang="en-US" sz="1600" dirty="0"/>
              <a:t> order skew: f0030, f0012, f2010, f2001, f1110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4</a:t>
            </a:r>
            <a:r>
              <a:rPr lang="en-US" sz="1600" baseline="30000" dirty="0"/>
              <a:t>th</a:t>
            </a:r>
            <a:r>
              <a:rPr lang="en-US" sz="1600" dirty="0"/>
              <a:t> order normal: f4000, f3100, f2020, f2011, </a:t>
            </a:r>
            <a:br>
              <a:rPr lang="en-US" sz="1600" dirty="0"/>
            </a:br>
            <a:r>
              <a:rPr lang="en-US" sz="1600" dirty="0"/>
              <a:t>f2002, f1120, f0040, f0031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4</a:t>
            </a:r>
            <a:r>
              <a:rPr lang="en-US" sz="1600" baseline="30000" dirty="0"/>
              <a:t>th</a:t>
            </a:r>
            <a:r>
              <a:rPr lang="en-US" sz="1600" dirty="0"/>
              <a:t> order skew: f3010, f3001, f2110, f2101, f1021, f1012, f1030, f1003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b="1" dirty="0">
                <a:solidFill>
                  <a:schemeClr val="tx2"/>
                </a:solidFill>
              </a:rPr>
              <a:t>“Agnostic” approach</a:t>
            </a:r>
            <a:r>
              <a:rPr 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Change individual RDTs either locally (e.g. at IPs) or globally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Track with beam-beam and see impact on performance (lifetime, emittance, </a:t>
            </a:r>
            <a:r>
              <a:rPr lang="en-US" sz="1600" dirty="0" err="1"/>
              <a:t>lumi</a:t>
            </a:r>
            <a:r>
              <a:rPr lang="en-US" sz="1600" dirty="0"/>
              <a:t>, …)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996174A-5791-0285-4E4C-01CB13A6E546}"/>
                  </a:ext>
                </a:extLst>
              </p:cNvPr>
              <p:cNvSpPr txBox="1"/>
              <p:nvPr/>
            </p:nvSpPr>
            <p:spPr>
              <a:xfrm>
                <a:off x="153142" y="1062443"/>
                <a:ext cx="6312972" cy="43312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tx2"/>
                    </a:solidFill>
                  </a:rPr>
                  <a:t>Standard (truncated) SVD:</a:t>
                </a:r>
                <a:endParaRPr lang="en-US" sz="1600" b="1" dirty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Build linear response matrix R with large number of individually powered correctors: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en-US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Define a target RDT change: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𝑡𝑎𝑟𝑔𝑒𝑡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Invert using truncated SVD: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𝑡𝑎𝑟𝑔𝑒𝑡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While it minimizes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 −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Δ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𝑡𝑎𝑟𝑔𝑒𝑡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/>
                  <a:t>, it leads to cross-talk between RDTs.</a:t>
                </a:r>
              </a:p>
              <a:p>
                <a:pPr lvl="1"/>
                <a:endParaRPr lang="en-US" sz="1600" dirty="0"/>
              </a:p>
              <a:p>
                <a:r>
                  <a:rPr lang="en-US" b="1" dirty="0">
                    <a:solidFill>
                      <a:schemeClr val="tx2"/>
                    </a:solidFill>
                  </a:rPr>
                  <a:t>A more “weighted SVD” 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Split R into target &amp; non-target RDT parts: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US" sz="1600" b="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Solve a weighted least squares: </a:t>
                </a:r>
                <a:br>
                  <a:rPr lang="en-US" sz="1600" dirty="0"/>
                </a:br>
                <a14:m>
                  <m:oMath xmlns:m="http://schemas.openxmlformats.org/officeDocument/2006/math">
                    <m:func>
                      <m:func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min</m:t>
                            </m:r>
                          </m:e>
                          <m:lim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lim>
                        </m:limLow>
                      </m:fName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‖"/>
                                <m:endChr m:val="‖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sub>
                                </m:sSub>
                                <m:r>
                                  <m:rPr>
                                    <m:sty m:val="p"/>
                                  </m:rPr>
                                  <a:rPr lang="en-US" sz="160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 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60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𝑡𝑎𝑟𝑔𝑒𝑡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func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𝑛𝑡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𝐵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br>
                  <a:rPr lang="en-US" sz="1600" dirty="0"/>
                </a:br>
                <a:endParaRPr lang="en-US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A suppresses cross-talk of non-target RDTs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B limits corrector strengths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Reduces to standard SVD solution when A=B=0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996174A-5791-0285-4E4C-01CB13A6E5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142" y="1062443"/>
                <a:ext cx="6312972" cy="4331250"/>
              </a:xfrm>
              <a:prstGeom prst="rect">
                <a:avLst/>
              </a:prstGeom>
              <a:blipFill>
                <a:blip r:embed="rId2"/>
                <a:stretch>
                  <a:fillRect l="-803" t="-5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44F1E3D3-63A1-E768-D6EF-EFA9BCCF73CC}"/>
              </a:ext>
            </a:extLst>
          </p:cNvPr>
          <p:cNvCxnSpPr>
            <a:cxnSpLocks/>
          </p:cNvCxnSpPr>
          <p:nvPr/>
        </p:nvCxnSpPr>
        <p:spPr>
          <a:xfrm rot="10800000">
            <a:off x="5577447" y="2841171"/>
            <a:ext cx="1386690" cy="906238"/>
          </a:xfrm>
          <a:prstGeom prst="curvedConnector3">
            <a:avLst>
              <a:gd name="adj1" fmla="val 50000"/>
            </a:avLst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urved Connector 5">
            <a:extLst>
              <a:ext uri="{FF2B5EF4-FFF2-40B4-BE49-F238E27FC236}">
                <a16:creationId xmlns:a16="http://schemas.microsoft.com/office/drawing/2014/main" id="{6EE3337E-3BDE-9F2D-B3F9-EE76AB95D878}"/>
              </a:ext>
            </a:extLst>
          </p:cNvPr>
          <p:cNvCxnSpPr>
            <a:cxnSpLocks/>
          </p:cNvCxnSpPr>
          <p:nvPr/>
        </p:nvCxnSpPr>
        <p:spPr>
          <a:xfrm rot="10800000" flipV="1">
            <a:off x="5569283" y="3750941"/>
            <a:ext cx="1386690" cy="845552"/>
          </a:xfrm>
          <a:prstGeom prst="curvedConnector3">
            <a:avLst>
              <a:gd name="adj1" fmla="val 50000"/>
            </a:avLst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8266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2779E3-662A-E3B7-0877-3B51807215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1E741-A8A1-8F65-CE91-23F4226B7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/>
              <a:t>Example: changing f3000 by +25%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B7B60-88AA-A276-BB6F-F4A8AF8CC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42</a:t>
            </a:fld>
            <a:endParaRPr lang="el-G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C6048D-0FBA-C8CE-04F6-D7261C5997A5}"/>
              </a:ext>
            </a:extLst>
          </p:cNvPr>
          <p:cNvSpPr/>
          <p:nvPr/>
        </p:nvSpPr>
        <p:spPr>
          <a:xfrm>
            <a:off x="4523014" y="5437414"/>
            <a:ext cx="2824843" cy="14205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5">
            <a:extLst>
              <a:ext uri="{FF2B5EF4-FFF2-40B4-BE49-F238E27FC236}">
                <a16:creationId xmlns:a16="http://schemas.microsoft.com/office/drawing/2014/main" id="{9D263611-2438-D850-9FF3-56924FE302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924" y="539276"/>
            <a:ext cx="5465990" cy="6313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7D8E923E-3A52-2DA9-5A5D-D22DF3CA89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4209"/>
            <a:ext cx="5465989" cy="6318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554970E-4C71-2E52-215D-91F2BBB45200}"/>
              </a:ext>
            </a:extLst>
          </p:cNvPr>
          <p:cNvSpPr txBox="1"/>
          <p:nvPr/>
        </p:nvSpPr>
        <p:spPr>
          <a:xfrm>
            <a:off x="0" y="179478"/>
            <a:ext cx="32738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“Weighted” SVD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57D78E-2C6A-26BD-684B-2DB5FF0BD8DD}"/>
              </a:ext>
            </a:extLst>
          </p:cNvPr>
          <p:cNvSpPr txBox="1"/>
          <p:nvPr/>
        </p:nvSpPr>
        <p:spPr>
          <a:xfrm>
            <a:off x="8918119" y="193923"/>
            <a:ext cx="32738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b="1" dirty="0">
                <a:solidFill>
                  <a:schemeClr val="tx2"/>
                </a:solidFill>
              </a:rPr>
              <a:t>Standard (truncated) SVD</a:t>
            </a:r>
            <a:endParaRPr lang="en-US" sz="1600" b="1" dirty="0">
              <a:solidFill>
                <a:schemeClr val="tx2"/>
              </a:solidFill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3EC944A-BF21-4087-95BC-8C909FF785E6}"/>
              </a:ext>
            </a:extLst>
          </p:cNvPr>
          <p:cNvCxnSpPr>
            <a:cxnSpLocks/>
          </p:cNvCxnSpPr>
          <p:nvPr/>
        </p:nvCxnSpPr>
        <p:spPr>
          <a:xfrm flipH="1">
            <a:off x="9874827" y="1803964"/>
            <a:ext cx="436790" cy="0"/>
          </a:xfrm>
          <a:prstGeom prst="straightConnector1">
            <a:avLst/>
          </a:prstGeom>
          <a:ln w="57150">
            <a:solidFill>
              <a:srgbClr val="FE8D2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C1EEEA4-8CDF-9DED-3D4C-35197A524B2B}"/>
              </a:ext>
            </a:extLst>
          </p:cNvPr>
          <p:cNvSpPr txBox="1"/>
          <p:nvPr/>
        </p:nvSpPr>
        <p:spPr>
          <a:xfrm>
            <a:off x="10248566" y="1619298"/>
            <a:ext cx="872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E8D28"/>
                </a:solidFill>
              </a:rPr>
              <a:t>Target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92C4277-AEA8-4B47-2D3F-288D0FD28F73}"/>
              </a:ext>
            </a:extLst>
          </p:cNvPr>
          <p:cNvCxnSpPr>
            <a:cxnSpLocks/>
          </p:cNvCxnSpPr>
          <p:nvPr/>
        </p:nvCxnSpPr>
        <p:spPr>
          <a:xfrm flipH="1">
            <a:off x="3276407" y="1813589"/>
            <a:ext cx="436790" cy="0"/>
          </a:xfrm>
          <a:prstGeom prst="straightConnector1">
            <a:avLst/>
          </a:prstGeom>
          <a:ln w="57150">
            <a:solidFill>
              <a:srgbClr val="FE8D2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EFF73FB-24B3-A1E7-1D5B-7489C9C85863}"/>
              </a:ext>
            </a:extLst>
          </p:cNvPr>
          <p:cNvSpPr txBox="1"/>
          <p:nvPr/>
        </p:nvSpPr>
        <p:spPr>
          <a:xfrm>
            <a:off x="3650146" y="1628923"/>
            <a:ext cx="872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E8D28"/>
                </a:solidFill>
              </a:rPr>
              <a:t>Target</a:t>
            </a:r>
          </a:p>
        </p:txBody>
      </p:sp>
    </p:spTree>
    <p:extLst>
      <p:ext uri="{BB962C8B-B14F-4D97-AF65-F5344CB8AC3E}">
        <p14:creationId xmlns:p14="http://schemas.microsoft.com/office/powerpoint/2010/main" val="187329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6A9E4A-7BCF-D0FB-B6BE-9314C1F574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C4F72-0DC8-8CDF-023F-373FD9BEE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a single RDT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7B4E59-6D1B-3ABA-E3B8-A08D42CE1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43</a:t>
            </a:fld>
            <a:endParaRPr lang="el-G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E23D03-1215-4222-6F7A-FBFBE64846F6}"/>
              </a:ext>
            </a:extLst>
          </p:cNvPr>
          <p:cNvSpPr txBox="1"/>
          <p:nvPr/>
        </p:nvSpPr>
        <p:spPr>
          <a:xfrm>
            <a:off x="6581898" y="1062443"/>
            <a:ext cx="56101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RDTs: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baseline="30000" dirty="0"/>
              <a:t>rd</a:t>
            </a:r>
            <a:r>
              <a:rPr lang="en-US" sz="1600" dirty="0"/>
              <a:t> order normal: f1020, f1011, f1002, f3000, f2100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baseline="30000" dirty="0"/>
              <a:t>rd</a:t>
            </a:r>
            <a:r>
              <a:rPr lang="en-US" sz="1600" dirty="0"/>
              <a:t> order skew: f0030, f0012, f2010, f2001, f1110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4</a:t>
            </a:r>
            <a:r>
              <a:rPr lang="en-US" sz="1600" baseline="30000" dirty="0"/>
              <a:t>th</a:t>
            </a:r>
            <a:r>
              <a:rPr lang="en-US" sz="1600" dirty="0"/>
              <a:t> order normal: f4000, f3100, f2020, f2011, </a:t>
            </a:r>
            <a:br>
              <a:rPr lang="en-US" sz="1600" dirty="0"/>
            </a:br>
            <a:r>
              <a:rPr lang="en-US" sz="1600" dirty="0"/>
              <a:t>f2002, f1120, f0040, f0031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4</a:t>
            </a:r>
            <a:r>
              <a:rPr lang="en-US" sz="1600" baseline="30000" dirty="0"/>
              <a:t>th</a:t>
            </a:r>
            <a:r>
              <a:rPr lang="en-US" sz="1600" dirty="0"/>
              <a:t> order skew: f3010, f3001, f2110, f2101, f1021, f1012, f1030, f1003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b="1" dirty="0">
                <a:solidFill>
                  <a:schemeClr val="tx2"/>
                </a:solidFill>
              </a:rPr>
              <a:t>“Agnostic” approach</a:t>
            </a:r>
            <a:r>
              <a:rPr 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Change individual RDTs either locally (e.g. at IPs) or globally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Track with beam-beam and see impact on performance (lifetime, emittance, </a:t>
            </a:r>
            <a:r>
              <a:rPr lang="en-US" sz="1600" dirty="0" err="1"/>
              <a:t>lumi</a:t>
            </a:r>
            <a:r>
              <a:rPr lang="en-US" sz="1600" dirty="0"/>
              <a:t>, …)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02EECCF-DD73-3115-9068-4BC583A4F336}"/>
                  </a:ext>
                </a:extLst>
              </p:cNvPr>
              <p:cNvSpPr txBox="1"/>
              <p:nvPr/>
            </p:nvSpPr>
            <p:spPr>
              <a:xfrm>
                <a:off x="153142" y="1062443"/>
                <a:ext cx="6312972" cy="43312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tx2"/>
                    </a:solidFill>
                  </a:rPr>
                  <a:t>Standard (truncated) SVD:</a:t>
                </a:r>
                <a:endParaRPr lang="en-US" sz="1600" b="1" dirty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Build linear response matrix R with large number of individually powered correctors: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en-US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Define a target RDT change: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𝑡𝑎𝑟𝑔𝑒𝑡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Invert using truncated SVD: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𝑡𝑎𝑟𝑔𝑒𝑡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While it minimizes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 −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Δ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𝑡𝑎𝑟𝑔𝑒𝑡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/>
                  <a:t>, it leads to cross-talk between RDTs.</a:t>
                </a:r>
              </a:p>
              <a:p>
                <a:pPr lvl="1"/>
                <a:endParaRPr lang="en-US" sz="1600" dirty="0"/>
              </a:p>
              <a:p>
                <a:r>
                  <a:rPr lang="en-US" b="1" dirty="0">
                    <a:solidFill>
                      <a:schemeClr val="tx2"/>
                    </a:solidFill>
                  </a:rPr>
                  <a:t>A more “weighted SVD” </a:t>
                </a:r>
                <a:r>
                  <a:rPr lang="en-US" sz="2400" b="1" dirty="0">
                    <a:solidFill>
                      <a:srgbClr val="C00000"/>
                    </a:solidFill>
                  </a:rPr>
                  <a:t>*</a:t>
                </a:r>
                <a:r>
                  <a:rPr lang="en-US" b="1" dirty="0">
                    <a:solidFill>
                      <a:schemeClr val="tx2"/>
                    </a:solidFill>
                  </a:rPr>
                  <a:t>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Split R into target &amp; non-target RDT parts: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US" sz="1600" b="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Solve a weighted least squares: </a:t>
                </a:r>
                <a:br>
                  <a:rPr lang="en-US" sz="1600" dirty="0"/>
                </a:br>
                <a14:m>
                  <m:oMath xmlns:m="http://schemas.openxmlformats.org/officeDocument/2006/math">
                    <m:func>
                      <m:func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min</m:t>
                            </m:r>
                          </m:e>
                          <m:lim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lim>
                        </m:limLow>
                      </m:fName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‖"/>
                                <m:endChr m:val="‖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sub>
                                </m:sSub>
                                <m:r>
                                  <m:rPr>
                                    <m:sty m:val="p"/>
                                  </m:rPr>
                                  <a:rPr lang="en-US" sz="160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 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60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𝑡𝑎𝑟𝑔𝑒𝑡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func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𝑛𝑡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𝐵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br>
                  <a:rPr lang="en-US" sz="1600" dirty="0"/>
                </a:br>
                <a:endParaRPr lang="en-US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A suppresses cross-talk of non-target RDTs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B limits corrector strengths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Reduces to standard SVD solution when A=B=0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02EECCF-DD73-3115-9068-4BC583A4F3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142" y="1062443"/>
                <a:ext cx="6312972" cy="4331250"/>
              </a:xfrm>
              <a:prstGeom prst="rect">
                <a:avLst/>
              </a:prstGeom>
              <a:blipFill>
                <a:blip r:embed="rId2"/>
                <a:stretch>
                  <a:fillRect l="-803" t="-585" b="-11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3650B46F-FA60-E7DD-D8C6-D586A70292F9}"/>
              </a:ext>
            </a:extLst>
          </p:cNvPr>
          <p:cNvCxnSpPr>
            <a:cxnSpLocks/>
          </p:cNvCxnSpPr>
          <p:nvPr/>
        </p:nvCxnSpPr>
        <p:spPr>
          <a:xfrm rot="10800000">
            <a:off x="5577447" y="2841171"/>
            <a:ext cx="1386690" cy="906238"/>
          </a:xfrm>
          <a:prstGeom prst="curvedConnector3">
            <a:avLst>
              <a:gd name="adj1" fmla="val 50000"/>
            </a:avLst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urved Connector 5">
            <a:extLst>
              <a:ext uri="{FF2B5EF4-FFF2-40B4-BE49-F238E27FC236}">
                <a16:creationId xmlns:a16="http://schemas.microsoft.com/office/drawing/2014/main" id="{FE8B9612-B66A-51BE-0FC7-ACC650999F90}"/>
              </a:ext>
            </a:extLst>
          </p:cNvPr>
          <p:cNvCxnSpPr>
            <a:cxnSpLocks/>
          </p:cNvCxnSpPr>
          <p:nvPr/>
        </p:nvCxnSpPr>
        <p:spPr>
          <a:xfrm rot="10800000" flipV="1">
            <a:off x="5569283" y="3750941"/>
            <a:ext cx="1386690" cy="845552"/>
          </a:xfrm>
          <a:prstGeom prst="curvedConnector3">
            <a:avLst>
              <a:gd name="adj1" fmla="val 50000"/>
            </a:avLst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B59C646-25BC-937F-00C3-007B95792829}"/>
              </a:ext>
            </a:extLst>
          </p:cNvPr>
          <p:cNvSpPr txBox="1"/>
          <p:nvPr/>
        </p:nvSpPr>
        <p:spPr>
          <a:xfrm>
            <a:off x="153142" y="5516722"/>
            <a:ext cx="113021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*</a:t>
            </a:r>
            <a:r>
              <a:rPr lang="en-US" sz="1800" dirty="0"/>
              <a:t>Need to make sure tunes, chroma, second order dispersions, higher order RDTs, … remain unperturbed. </a:t>
            </a:r>
          </a:p>
        </p:txBody>
      </p:sp>
    </p:spTree>
    <p:extLst>
      <p:ext uri="{BB962C8B-B14F-4D97-AF65-F5344CB8AC3E}">
        <p14:creationId xmlns:p14="http://schemas.microsoft.com/office/powerpoint/2010/main" val="215639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CCA3D3-D422-B574-39F1-7635D10F30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6816B-0458-20B2-F1AD-10D2EB60C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CC2B96-0D5D-8C6C-453D-069F0DE60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44</a:t>
            </a:fld>
            <a:endParaRPr lang="el-G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D9613A-4EBC-BFAE-B123-6E8873A8BCF3}"/>
              </a:ext>
            </a:extLst>
          </p:cNvPr>
          <p:cNvSpPr txBox="1"/>
          <p:nvPr/>
        </p:nvSpPr>
        <p:spPr>
          <a:xfrm>
            <a:off x="6581898" y="1062443"/>
            <a:ext cx="56101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RDTs: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baseline="30000" dirty="0"/>
              <a:t>rd</a:t>
            </a:r>
            <a:r>
              <a:rPr lang="en-US" sz="1600" dirty="0"/>
              <a:t> order normal: f1020, f1011, f1002, f3000, f2100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3</a:t>
            </a:r>
            <a:r>
              <a:rPr lang="en-US" sz="1600" baseline="30000" dirty="0"/>
              <a:t>rd</a:t>
            </a:r>
            <a:r>
              <a:rPr lang="en-US" sz="1600" dirty="0"/>
              <a:t> order skew: f0030, f0012, f2010, f2001, f1110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4</a:t>
            </a:r>
            <a:r>
              <a:rPr lang="en-US" sz="1600" baseline="30000" dirty="0"/>
              <a:t>th</a:t>
            </a:r>
            <a:r>
              <a:rPr lang="en-US" sz="1600" dirty="0"/>
              <a:t> order normal: f4000, f3100, f2020, f2011, </a:t>
            </a:r>
            <a:br>
              <a:rPr lang="en-US" sz="1600" dirty="0"/>
            </a:br>
            <a:r>
              <a:rPr lang="en-US" sz="1600" dirty="0"/>
              <a:t>f2002, f1120, f0040, f0031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4</a:t>
            </a:r>
            <a:r>
              <a:rPr lang="en-US" sz="1600" baseline="30000" dirty="0"/>
              <a:t>th</a:t>
            </a:r>
            <a:r>
              <a:rPr lang="en-US" sz="1600" dirty="0"/>
              <a:t> order skew: f3010, f3001, f2110, f2101, f1021, f1012, f1030, f1003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b="1" dirty="0">
                <a:solidFill>
                  <a:schemeClr val="tx2"/>
                </a:solidFill>
              </a:rPr>
              <a:t>“Agnostic” approach</a:t>
            </a:r>
            <a:r>
              <a:rPr 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Change individual RDTs either locally (e.g. at IPs) or globally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Track with beam-beam and see impact on performance (lifetime, emittance, </a:t>
            </a:r>
            <a:r>
              <a:rPr lang="en-US" sz="1600" dirty="0" err="1">
                <a:solidFill>
                  <a:srgbClr val="FF0000"/>
                </a:solidFill>
              </a:rPr>
              <a:t>lumi</a:t>
            </a:r>
            <a:r>
              <a:rPr lang="en-US" sz="1600" dirty="0">
                <a:solidFill>
                  <a:srgbClr val="FF0000"/>
                </a:solidFill>
              </a:rPr>
              <a:t>, …)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55F4E1D-9FE3-9DEE-068A-4C0E7DACCB08}"/>
              </a:ext>
            </a:extLst>
          </p:cNvPr>
          <p:cNvCxnSpPr/>
          <p:nvPr/>
        </p:nvCxnSpPr>
        <p:spPr>
          <a:xfrm flipH="1">
            <a:off x="5659118" y="4254368"/>
            <a:ext cx="1232033" cy="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E7304DD-CB38-8E1A-0525-380E3F5F2A16}"/>
              </a:ext>
            </a:extLst>
          </p:cNvPr>
          <p:cNvSpPr txBox="1"/>
          <p:nvPr/>
        </p:nvSpPr>
        <p:spPr>
          <a:xfrm>
            <a:off x="1701185" y="2757058"/>
            <a:ext cx="3908918" cy="332398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Xsuite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LCC 106.1.0 at 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Tapered lattice, no imperfections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Quantum radiation + </a:t>
            </a:r>
            <a:r>
              <a:rPr lang="en-US" sz="1400" dirty="0" err="1"/>
              <a:t>beamstrahlung</a:t>
            </a:r>
            <a:r>
              <a:rPr lang="en-US" sz="1400" dirty="0"/>
              <a:t>, no Bhabha scattering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Weak-strong beam-beam: strong beam initialized with equilibrium lattice emittances and 251 slices.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8000 particles tracked for 8000 turns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Monitoring in RF sections (dispersion-free)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Artificial aperture at 20</a:t>
            </a:r>
            <a:r>
              <a:rPr lang="el-GR" sz="1400" dirty="0"/>
              <a:t>σ </a:t>
            </a:r>
            <a:r>
              <a:rPr lang="en-US" sz="1400" dirty="0"/>
              <a:t>in both transverse plane (</a:t>
            </a:r>
            <a:r>
              <a:rPr lang="en-US" sz="1400" dirty="0" err="1"/>
              <a:t>LimitRect</a:t>
            </a:r>
            <a:r>
              <a:rPr lang="en-US" sz="1400" dirty="0"/>
              <a:t>) and at the bucket length (</a:t>
            </a:r>
            <a:r>
              <a:rPr lang="en-US" sz="1400" dirty="0" err="1"/>
              <a:t>LongitudinalLimitRect</a:t>
            </a:r>
            <a:r>
              <a:rPr lang="en-US" sz="14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407405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90E4E-77D0-94D3-76BA-CF9F46BD2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RDT scans with beam-beam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852280-0711-AD5A-711D-5AB411267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45</a:t>
            </a:fld>
            <a:endParaRPr lang="el-G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FA7F62-7AB4-5EF9-FE6C-12A57EE144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3631" y="797427"/>
            <a:ext cx="4212190" cy="22851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F62576D-E033-825A-4310-D0C444154B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2625" y="2562137"/>
            <a:ext cx="4462446" cy="244372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B0A0E71-4411-E8D6-7F57-50208416DB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8128" y="4439251"/>
            <a:ext cx="4373901" cy="244371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2424FD7-EAD9-454D-F603-58DBA7B9E6AE}"/>
              </a:ext>
            </a:extLst>
          </p:cNvPr>
          <p:cNvSpPr txBox="1"/>
          <p:nvPr/>
        </p:nvSpPr>
        <p:spPr>
          <a:xfrm>
            <a:off x="8391942" y="510133"/>
            <a:ext cx="32738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b="1" dirty="0">
                <a:solidFill>
                  <a:schemeClr val="tx2"/>
                </a:solidFill>
              </a:rPr>
              <a:t>3</a:t>
            </a:r>
            <a:r>
              <a:rPr lang="en-US" b="1" baseline="30000" dirty="0">
                <a:solidFill>
                  <a:schemeClr val="tx2"/>
                </a:solidFill>
              </a:rPr>
              <a:t>rd</a:t>
            </a:r>
            <a:r>
              <a:rPr lang="en-US" b="1" dirty="0">
                <a:solidFill>
                  <a:schemeClr val="tx2"/>
                </a:solidFill>
              </a:rPr>
              <a:t> order normal</a:t>
            </a:r>
            <a:endParaRPr lang="en-US" sz="1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71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6C330D-67AC-1720-6BBA-7E249B6AC3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4A5D2-5C6C-607F-886E-5E33B902A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RDT scans with beam-beam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BCE5FE-A337-1DE7-465D-5F0DEC278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46</a:t>
            </a:fld>
            <a:endParaRPr lang="el-G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F0F57D-A940-8DEE-66B1-AC5B9645B3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3631" y="797427"/>
            <a:ext cx="4212190" cy="22851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0A5894-29E5-9560-81E5-C7F6DCFD4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2625" y="2562137"/>
            <a:ext cx="4462446" cy="24437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9B2C9C-2754-80FF-FF68-E5A8AA859191}"/>
              </a:ext>
            </a:extLst>
          </p:cNvPr>
          <p:cNvSpPr txBox="1"/>
          <p:nvPr/>
        </p:nvSpPr>
        <p:spPr>
          <a:xfrm>
            <a:off x="153142" y="826445"/>
            <a:ext cx="666522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Even with an agnostic/numerical approach, one can:</a:t>
            </a:r>
            <a:endParaRPr lang="en-US" sz="1600" b="1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Rank relative importance of individual RDTs with beam-beam </a:t>
            </a:r>
            <a:br>
              <a:rPr lang="en-US" sz="1600" dirty="0"/>
            </a:br>
            <a:r>
              <a:rPr lang="en-US" sz="1600" dirty="0"/>
              <a:t>(e.g. f1011&lt;f3000&lt;f1002)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Quantify their impact on observables </a:t>
            </a:r>
            <a:br>
              <a:rPr lang="en-US" sz="1600" dirty="0"/>
            </a:br>
            <a:r>
              <a:rPr lang="en-US" sz="1600" dirty="0"/>
              <a:t>(e.g. f3000 causes mainly losses). </a:t>
            </a:r>
          </a:p>
          <a:p>
            <a:pPr lvl="1"/>
            <a:endParaRPr lang="en-US" sz="1600" dirty="0"/>
          </a:p>
          <a:p>
            <a:r>
              <a:rPr lang="en-US" b="1" dirty="0">
                <a:solidFill>
                  <a:schemeClr val="tx2"/>
                </a:solidFill>
              </a:rPr>
              <a:t>Caveats: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Difficult to disentangle local RDT effects (e.g. IP geometric aberrations) from global effects (e.g. losses)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Single-RDT scans are not fully isolated due to coupling to higher-order RDTs</a:t>
            </a:r>
          </a:p>
          <a:p>
            <a:endParaRPr lang="en-US" dirty="0"/>
          </a:p>
          <a:p>
            <a:r>
              <a:rPr lang="en-US" b="1" dirty="0">
                <a:solidFill>
                  <a:schemeClr val="tx2"/>
                </a:solidFill>
              </a:rPr>
              <a:t>Outlook / potential directions: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Understand why specific RDTs drive performance with beam-beam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Resonance excitation?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coupling to higher-order terms (e.g. 2nd-order dispersion)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Can the numerical scans guide us to specific corrector configurations?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9CE3174-3696-E681-800C-0B196F62EA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8128" y="4439251"/>
            <a:ext cx="4373901" cy="244371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7DEB72A-E5AD-41BC-EC3A-BF43EE385F9D}"/>
              </a:ext>
            </a:extLst>
          </p:cNvPr>
          <p:cNvSpPr txBox="1"/>
          <p:nvPr/>
        </p:nvSpPr>
        <p:spPr>
          <a:xfrm>
            <a:off x="8391942" y="510133"/>
            <a:ext cx="32738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b="1" dirty="0">
                <a:solidFill>
                  <a:schemeClr val="tx2"/>
                </a:solidFill>
              </a:rPr>
              <a:t>3</a:t>
            </a:r>
            <a:r>
              <a:rPr lang="en-US" b="1" baseline="30000" dirty="0">
                <a:solidFill>
                  <a:schemeClr val="tx2"/>
                </a:solidFill>
              </a:rPr>
              <a:t>rd</a:t>
            </a:r>
            <a:r>
              <a:rPr lang="en-US" b="1" dirty="0">
                <a:solidFill>
                  <a:schemeClr val="tx2"/>
                </a:solidFill>
              </a:rPr>
              <a:t> order normal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AC3088-7D1C-6DBD-8727-6BC159C7552E}"/>
              </a:ext>
            </a:extLst>
          </p:cNvPr>
          <p:cNvSpPr txBox="1"/>
          <p:nvPr/>
        </p:nvSpPr>
        <p:spPr>
          <a:xfrm>
            <a:off x="153142" y="5997900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Also work in progress!</a:t>
            </a:r>
          </a:p>
        </p:txBody>
      </p:sp>
    </p:spTree>
    <p:extLst>
      <p:ext uri="{BB962C8B-B14F-4D97-AF65-F5344CB8AC3E}">
        <p14:creationId xmlns:p14="http://schemas.microsoft.com/office/powerpoint/2010/main" val="3043947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B55303-4F58-ECBA-60D3-3A10122478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6F126-172A-F1A5-DB30-8307D963D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collider lattice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B27C50-6177-BFAC-9572-1F98C5E14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5</a:t>
            </a:fld>
            <a:endParaRPr lang="el-GR" dirty="0"/>
          </a:p>
        </p:txBody>
      </p:sp>
      <p:sp>
        <p:nvSpPr>
          <p:cNvPr id="10" name="Block Performance">
            <a:extLst>
              <a:ext uri="{FF2B5EF4-FFF2-40B4-BE49-F238E27FC236}">
                <a16:creationId xmlns:a16="http://schemas.microsoft.com/office/drawing/2014/main" id="{0FE605EF-1636-B851-EAF2-9EC951BCCAFB}"/>
              </a:ext>
            </a:extLst>
          </p:cNvPr>
          <p:cNvSpPr/>
          <p:nvPr/>
        </p:nvSpPr>
        <p:spPr>
          <a:xfrm>
            <a:off x="8997042" y="515274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Performance</a:t>
            </a:r>
          </a:p>
        </p:txBody>
      </p:sp>
      <p:sp>
        <p:nvSpPr>
          <p:cNvPr id="11" name="Block Beam-beam">
            <a:extLst>
              <a:ext uri="{FF2B5EF4-FFF2-40B4-BE49-F238E27FC236}">
                <a16:creationId xmlns:a16="http://schemas.microsoft.com/office/drawing/2014/main" id="{0150948B-289A-1387-B5B6-12158EBFB053}"/>
              </a:ext>
            </a:extLst>
          </p:cNvPr>
          <p:cNvSpPr/>
          <p:nvPr/>
        </p:nvSpPr>
        <p:spPr>
          <a:xfrm>
            <a:off x="8997042" y="1532065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Beam-beam</a:t>
            </a:r>
          </a:p>
        </p:txBody>
      </p:sp>
      <p:sp>
        <p:nvSpPr>
          <p:cNvPr id="12" name="Block Radiation">
            <a:extLst>
              <a:ext uri="{FF2B5EF4-FFF2-40B4-BE49-F238E27FC236}">
                <a16:creationId xmlns:a16="http://schemas.microsoft.com/office/drawing/2014/main" id="{5CAF268C-E013-C67C-FCD1-7CE60D8EE89A}"/>
              </a:ext>
            </a:extLst>
          </p:cNvPr>
          <p:cNvSpPr/>
          <p:nvPr/>
        </p:nvSpPr>
        <p:spPr>
          <a:xfrm>
            <a:off x="8997042" y="4582438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Radiation</a:t>
            </a:r>
          </a:p>
        </p:txBody>
      </p:sp>
      <p:sp>
        <p:nvSpPr>
          <p:cNvPr id="13" name="Block Imperfections">
            <a:extLst>
              <a:ext uri="{FF2B5EF4-FFF2-40B4-BE49-F238E27FC236}">
                <a16:creationId xmlns:a16="http://schemas.microsoft.com/office/drawing/2014/main" id="{F0C4F5C7-8A04-F986-6582-6E92121D1800}"/>
              </a:ext>
            </a:extLst>
          </p:cNvPr>
          <p:cNvSpPr/>
          <p:nvPr/>
        </p:nvSpPr>
        <p:spPr>
          <a:xfrm>
            <a:off x="8997042" y="2548856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Imperfections</a:t>
            </a:r>
          </a:p>
        </p:txBody>
      </p:sp>
      <p:sp>
        <p:nvSpPr>
          <p:cNvPr id="14" name="Block Corrections">
            <a:extLst>
              <a:ext uri="{FF2B5EF4-FFF2-40B4-BE49-F238E27FC236}">
                <a16:creationId xmlns:a16="http://schemas.microsoft.com/office/drawing/2014/main" id="{A2A9DD71-01C4-B5B8-E507-53C976959146}"/>
              </a:ext>
            </a:extLst>
          </p:cNvPr>
          <p:cNvSpPr/>
          <p:nvPr/>
        </p:nvSpPr>
        <p:spPr>
          <a:xfrm>
            <a:off x="8997042" y="3565647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Corrections</a:t>
            </a:r>
          </a:p>
        </p:txBody>
      </p:sp>
      <p:sp>
        <p:nvSpPr>
          <p:cNvPr id="15" name="Block Optics">
            <a:extLst>
              <a:ext uri="{FF2B5EF4-FFF2-40B4-BE49-F238E27FC236}">
                <a16:creationId xmlns:a16="http://schemas.microsoft.com/office/drawing/2014/main" id="{1E79595F-3CF5-1258-E53F-137CA9ADD9F1}"/>
              </a:ext>
            </a:extLst>
          </p:cNvPr>
          <p:cNvSpPr/>
          <p:nvPr/>
        </p:nvSpPr>
        <p:spPr>
          <a:xfrm>
            <a:off x="8997042" y="5599229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06699">
                  <a:tint val="92000"/>
                </a:srgbClr>
              </a:gs>
              <a:gs pos="100000">
                <a:srgbClr val="006699">
                  <a:shade val="82000"/>
                </a:srgbClr>
              </a:gs>
            </a:gsLst>
            <a:lin ang="5400000" scaled="0"/>
          </a:gradFill>
          <a:ln w="12700">
            <a:solidFill>
              <a:srgbClr val="006699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Optics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41CBFF-71F9-A33B-F778-18FDB70ABD8D}"/>
              </a:ext>
            </a:extLst>
          </p:cNvPr>
          <p:cNvSpPr txBox="1"/>
          <p:nvPr/>
        </p:nvSpPr>
        <p:spPr>
          <a:xfrm>
            <a:off x="209922" y="896274"/>
            <a:ext cx="822650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Collider lattice is fundamental for all systems (e.g. magnets, insertions, …) &amp; performance.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Two main variants: </a:t>
            </a:r>
            <a:r>
              <a:rPr lang="en-US" sz="1600" b="1" dirty="0">
                <a:solidFill>
                  <a:srgbClr val="413C39"/>
                </a:solidFill>
              </a:rPr>
              <a:t>GHC</a:t>
            </a:r>
            <a:r>
              <a:rPr lang="en-US" sz="1600" dirty="0"/>
              <a:t> (“Global Hybrid Correction”) by K. Oide and </a:t>
            </a:r>
            <a:r>
              <a:rPr lang="en-US" sz="1600" b="1" dirty="0">
                <a:solidFill>
                  <a:srgbClr val="413C39"/>
                </a:solidFill>
              </a:rPr>
              <a:t>LCC</a:t>
            </a:r>
            <a:r>
              <a:rPr lang="en-US" sz="1600" dirty="0"/>
              <a:t> (Local Chromaticity Correction) by P. Raimondi.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 review panel recommended adopting the </a:t>
            </a:r>
            <a:r>
              <a:rPr lang="en-US" sz="1600" b="1" dirty="0">
                <a:solidFill>
                  <a:srgbClr val="413C39"/>
                </a:solidFill>
              </a:rPr>
              <a:t>LCC optics</a:t>
            </a:r>
            <a:r>
              <a:rPr lang="en-US" sz="1600" dirty="0"/>
              <a:t> as the new baseline (read </a:t>
            </a:r>
            <a:r>
              <a:rPr lang="en-US" sz="1600" dirty="0">
                <a:hlinkClick r:id="rId2"/>
              </a:rPr>
              <a:t>advantages</a:t>
            </a:r>
            <a:r>
              <a:rPr lang="en-US" sz="1600" dirty="0"/>
              <a:t>).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8F6749-B22E-099D-F3BA-3A008998D8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36" y="3061623"/>
            <a:ext cx="7606021" cy="28701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7E0D8E-9EE7-F084-6E54-7DD64DD868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8857" y="3057142"/>
            <a:ext cx="839181" cy="13147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02C7C7-5D1D-7825-13F8-2579F91FE585}"/>
              </a:ext>
            </a:extLst>
          </p:cNvPr>
          <p:cNvSpPr txBox="1"/>
          <p:nvPr/>
        </p:nvSpPr>
        <p:spPr>
          <a:xfrm>
            <a:off x="626154" y="2841317"/>
            <a:ext cx="13276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LCC v106.2.1 at Z</a:t>
            </a:r>
          </a:p>
        </p:txBody>
      </p:sp>
    </p:spTree>
    <p:extLst>
      <p:ext uri="{BB962C8B-B14F-4D97-AF65-F5344CB8AC3E}">
        <p14:creationId xmlns:p14="http://schemas.microsoft.com/office/powerpoint/2010/main" val="371684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3ED36-A6B5-C9A9-B4B0-09C0556916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D1CD0-5917-0CB8-7A6D-0FE8376EE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collider lattice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E905DD-E5CA-8012-5C0C-1ED230B79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6</a:t>
            </a:fld>
            <a:endParaRPr lang="el-GR" dirty="0"/>
          </a:p>
        </p:txBody>
      </p:sp>
      <p:sp>
        <p:nvSpPr>
          <p:cNvPr id="10" name="Block Performance">
            <a:extLst>
              <a:ext uri="{FF2B5EF4-FFF2-40B4-BE49-F238E27FC236}">
                <a16:creationId xmlns:a16="http://schemas.microsoft.com/office/drawing/2014/main" id="{3910164A-9EBF-3A40-23CA-DC83C5B1CA6F}"/>
              </a:ext>
            </a:extLst>
          </p:cNvPr>
          <p:cNvSpPr/>
          <p:nvPr/>
        </p:nvSpPr>
        <p:spPr>
          <a:xfrm>
            <a:off x="8997042" y="515274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Performance</a:t>
            </a:r>
          </a:p>
        </p:txBody>
      </p:sp>
      <p:sp>
        <p:nvSpPr>
          <p:cNvPr id="11" name="Block Beam-beam">
            <a:extLst>
              <a:ext uri="{FF2B5EF4-FFF2-40B4-BE49-F238E27FC236}">
                <a16:creationId xmlns:a16="http://schemas.microsoft.com/office/drawing/2014/main" id="{FEBF164F-E6CA-073A-1371-B74A26C6ACB0}"/>
              </a:ext>
            </a:extLst>
          </p:cNvPr>
          <p:cNvSpPr/>
          <p:nvPr/>
        </p:nvSpPr>
        <p:spPr>
          <a:xfrm>
            <a:off x="8997042" y="1532065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Beam-beam</a:t>
            </a:r>
          </a:p>
        </p:txBody>
      </p:sp>
      <p:sp>
        <p:nvSpPr>
          <p:cNvPr id="12" name="Block Radiation">
            <a:extLst>
              <a:ext uri="{FF2B5EF4-FFF2-40B4-BE49-F238E27FC236}">
                <a16:creationId xmlns:a16="http://schemas.microsoft.com/office/drawing/2014/main" id="{6B04E32C-4B4C-B2AA-9B6C-B91050787D42}"/>
              </a:ext>
            </a:extLst>
          </p:cNvPr>
          <p:cNvSpPr/>
          <p:nvPr/>
        </p:nvSpPr>
        <p:spPr>
          <a:xfrm>
            <a:off x="8997042" y="4582438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Radiation</a:t>
            </a:r>
          </a:p>
        </p:txBody>
      </p:sp>
      <p:sp>
        <p:nvSpPr>
          <p:cNvPr id="13" name="Block Imperfections">
            <a:extLst>
              <a:ext uri="{FF2B5EF4-FFF2-40B4-BE49-F238E27FC236}">
                <a16:creationId xmlns:a16="http://schemas.microsoft.com/office/drawing/2014/main" id="{5774D075-685E-F3B5-A90F-3AA4063D2001}"/>
              </a:ext>
            </a:extLst>
          </p:cNvPr>
          <p:cNvSpPr/>
          <p:nvPr/>
        </p:nvSpPr>
        <p:spPr>
          <a:xfrm>
            <a:off x="8997042" y="2548856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Imperfections</a:t>
            </a:r>
          </a:p>
        </p:txBody>
      </p:sp>
      <p:sp>
        <p:nvSpPr>
          <p:cNvPr id="14" name="Block Corrections">
            <a:extLst>
              <a:ext uri="{FF2B5EF4-FFF2-40B4-BE49-F238E27FC236}">
                <a16:creationId xmlns:a16="http://schemas.microsoft.com/office/drawing/2014/main" id="{02CB7F44-BA31-086C-D83F-00410939817C}"/>
              </a:ext>
            </a:extLst>
          </p:cNvPr>
          <p:cNvSpPr/>
          <p:nvPr/>
        </p:nvSpPr>
        <p:spPr>
          <a:xfrm>
            <a:off x="8997042" y="3565647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Corrections</a:t>
            </a:r>
          </a:p>
        </p:txBody>
      </p:sp>
      <p:sp>
        <p:nvSpPr>
          <p:cNvPr id="15" name="Block Optics">
            <a:extLst>
              <a:ext uri="{FF2B5EF4-FFF2-40B4-BE49-F238E27FC236}">
                <a16:creationId xmlns:a16="http://schemas.microsoft.com/office/drawing/2014/main" id="{469251CF-531B-9FAE-CB26-E24783561CC7}"/>
              </a:ext>
            </a:extLst>
          </p:cNvPr>
          <p:cNvSpPr/>
          <p:nvPr/>
        </p:nvSpPr>
        <p:spPr>
          <a:xfrm>
            <a:off x="8997042" y="5599229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06699">
                  <a:tint val="92000"/>
                </a:srgbClr>
              </a:gs>
              <a:gs pos="100000">
                <a:srgbClr val="006699">
                  <a:shade val="82000"/>
                </a:srgbClr>
              </a:gs>
            </a:gsLst>
            <a:lin ang="5400000" scaled="0"/>
          </a:gradFill>
          <a:ln w="12700">
            <a:solidFill>
              <a:srgbClr val="006699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Optics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A2766D-745B-6CD0-0AA7-0B105F136E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36" y="3061623"/>
            <a:ext cx="7606021" cy="28701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EB1CD96-69E0-65B2-B158-8097E82CAF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857" y="3057142"/>
            <a:ext cx="839181" cy="13147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412B15-B5FB-DF0B-8428-7694D27E0773}"/>
              </a:ext>
            </a:extLst>
          </p:cNvPr>
          <p:cNvSpPr txBox="1"/>
          <p:nvPr/>
        </p:nvSpPr>
        <p:spPr>
          <a:xfrm>
            <a:off x="626154" y="2841317"/>
            <a:ext cx="13276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LCC v106.2.1 at Z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5DCCA5-9C3F-4A69-FAAE-D962060241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2688" y="2463359"/>
            <a:ext cx="3493508" cy="2816948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92B367B-BDA9-3A51-9768-A6297C90DF09}"/>
              </a:ext>
            </a:extLst>
          </p:cNvPr>
          <p:cNvSpPr/>
          <p:nvPr/>
        </p:nvSpPr>
        <p:spPr>
          <a:xfrm>
            <a:off x="2211185" y="3102927"/>
            <a:ext cx="179894" cy="2496302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8AC33BA-0DF3-7775-F75C-53368D4F3828}"/>
              </a:ext>
            </a:extLst>
          </p:cNvPr>
          <p:cNvCxnSpPr>
            <a:cxnSpLocks/>
          </p:cNvCxnSpPr>
          <p:nvPr/>
        </p:nvCxnSpPr>
        <p:spPr>
          <a:xfrm flipV="1">
            <a:off x="2415515" y="2463359"/>
            <a:ext cx="665608" cy="639568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D984318-167E-0C17-2691-B7FF13639B8E}"/>
              </a:ext>
            </a:extLst>
          </p:cNvPr>
          <p:cNvCxnSpPr>
            <a:cxnSpLocks/>
          </p:cNvCxnSpPr>
          <p:nvPr/>
        </p:nvCxnSpPr>
        <p:spPr>
          <a:xfrm flipV="1">
            <a:off x="2391079" y="5280307"/>
            <a:ext cx="690044" cy="31892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A62CA4A-938B-72D7-A79E-E98BADA2D533}"/>
                  </a:ext>
                </a:extLst>
              </p:cNvPr>
              <p:cNvSpPr txBox="1"/>
              <p:nvPr/>
            </p:nvSpPr>
            <p:spPr>
              <a:xfrm>
                <a:off x="5029199" y="3946647"/>
                <a:ext cx="980902" cy="921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05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5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05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sz="105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=9</m:t>
                    </m:r>
                  </m:oMath>
                </a14:m>
                <a:r>
                  <a:rPr lang="en-US" sz="1050" dirty="0"/>
                  <a:t> cm</a:t>
                </a:r>
              </a:p>
              <a:p>
                <a:endParaRPr lang="en-US" sz="1050" dirty="0"/>
              </a:p>
              <a:p>
                <a:endParaRPr lang="en-US" sz="1050" dirty="0"/>
              </a:p>
              <a:p>
                <a:br>
                  <a:rPr lang="en-US" sz="1000" dirty="0"/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en-US" sz="105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05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1050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 sz="1050" dirty="0"/>
                  <a:t> mm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A62CA4A-938B-72D7-A79E-E98BADA2D5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199" y="3946647"/>
                <a:ext cx="980902" cy="92127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05CAC128-B2BA-CD57-A58E-A5E9582491AD}"/>
              </a:ext>
            </a:extLst>
          </p:cNvPr>
          <p:cNvSpPr txBox="1"/>
          <p:nvPr/>
        </p:nvSpPr>
        <p:spPr>
          <a:xfrm>
            <a:off x="209922" y="896274"/>
            <a:ext cx="822650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Collider lattice is fundamental for all systems (e.g. magnets, insertions, …) &amp; performance.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Two main variants: </a:t>
            </a:r>
            <a:r>
              <a:rPr lang="en-US" sz="1600" b="1" dirty="0">
                <a:solidFill>
                  <a:srgbClr val="413C39"/>
                </a:solidFill>
              </a:rPr>
              <a:t>GHC</a:t>
            </a:r>
            <a:r>
              <a:rPr lang="en-US" sz="1600" dirty="0"/>
              <a:t> (“Global Hybrid Correction”) by K. Oide and </a:t>
            </a:r>
            <a:r>
              <a:rPr lang="en-US" sz="1600" b="1" dirty="0">
                <a:solidFill>
                  <a:srgbClr val="413C39"/>
                </a:solidFill>
              </a:rPr>
              <a:t>LCC</a:t>
            </a:r>
            <a:r>
              <a:rPr lang="en-US" sz="1600" dirty="0"/>
              <a:t> (Local Chromaticity Correction) by P. Raimondi.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 review panel recommended to adopt the </a:t>
            </a:r>
            <a:r>
              <a:rPr lang="en-US" sz="1600" b="1" dirty="0">
                <a:solidFill>
                  <a:srgbClr val="413C39"/>
                </a:solidFill>
              </a:rPr>
              <a:t>LCC optics</a:t>
            </a:r>
            <a:r>
              <a:rPr lang="en-US" sz="1600" dirty="0"/>
              <a:t> as the new baseline (read </a:t>
            </a:r>
            <a:r>
              <a:rPr lang="en-US" sz="1600" dirty="0">
                <a:hlinkClick r:id="rId6"/>
              </a:rPr>
              <a:t>advantages</a:t>
            </a:r>
            <a:r>
              <a:rPr lang="en-US" sz="16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102933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9796A8-1802-53A5-7C16-9E80A45C5C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F0411-5C0D-9ECF-BA00-A23E9BF61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Synchrotron Radiation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EF0D97-500C-DECA-A70E-65794D546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7</a:t>
            </a:fld>
            <a:endParaRPr lang="el-GR" dirty="0"/>
          </a:p>
        </p:txBody>
      </p:sp>
      <p:sp>
        <p:nvSpPr>
          <p:cNvPr id="10" name="Block Performance">
            <a:extLst>
              <a:ext uri="{FF2B5EF4-FFF2-40B4-BE49-F238E27FC236}">
                <a16:creationId xmlns:a16="http://schemas.microsoft.com/office/drawing/2014/main" id="{33D29984-17AD-D8D2-875C-FF93FF9756E0}"/>
              </a:ext>
            </a:extLst>
          </p:cNvPr>
          <p:cNvSpPr/>
          <p:nvPr/>
        </p:nvSpPr>
        <p:spPr>
          <a:xfrm>
            <a:off x="8997042" y="515274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Performance</a:t>
            </a:r>
          </a:p>
        </p:txBody>
      </p:sp>
      <p:sp>
        <p:nvSpPr>
          <p:cNvPr id="11" name="Block Beam-beam">
            <a:extLst>
              <a:ext uri="{FF2B5EF4-FFF2-40B4-BE49-F238E27FC236}">
                <a16:creationId xmlns:a16="http://schemas.microsoft.com/office/drawing/2014/main" id="{2259142A-2A91-5278-51F3-5C727E78EFA9}"/>
              </a:ext>
            </a:extLst>
          </p:cNvPr>
          <p:cNvSpPr/>
          <p:nvPr/>
        </p:nvSpPr>
        <p:spPr>
          <a:xfrm>
            <a:off x="8997042" y="1532065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Beam-beam</a:t>
            </a:r>
          </a:p>
        </p:txBody>
      </p:sp>
      <p:sp>
        <p:nvSpPr>
          <p:cNvPr id="12" name="Block Radiation">
            <a:extLst>
              <a:ext uri="{FF2B5EF4-FFF2-40B4-BE49-F238E27FC236}">
                <a16:creationId xmlns:a16="http://schemas.microsoft.com/office/drawing/2014/main" id="{FEC3BE82-CD7C-9754-537D-B47561D31CA1}"/>
              </a:ext>
            </a:extLst>
          </p:cNvPr>
          <p:cNvSpPr/>
          <p:nvPr/>
        </p:nvSpPr>
        <p:spPr>
          <a:xfrm>
            <a:off x="8997042" y="4582438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C80000">
                  <a:tint val="92000"/>
                </a:srgbClr>
              </a:gs>
              <a:gs pos="100000">
                <a:srgbClr val="C80000">
                  <a:shade val="82000"/>
                </a:srgbClr>
              </a:gs>
            </a:gsLst>
            <a:lin ang="5400000" scaled="0"/>
          </a:gradFill>
          <a:ln w="12700">
            <a:solidFill>
              <a:srgbClr val="C80000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Radiation</a:t>
            </a:r>
          </a:p>
        </p:txBody>
      </p:sp>
      <p:sp>
        <p:nvSpPr>
          <p:cNvPr id="13" name="Block Imperfections">
            <a:extLst>
              <a:ext uri="{FF2B5EF4-FFF2-40B4-BE49-F238E27FC236}">
                <a16:creationId xmlns:a16="http://schemas.microsoft.com/office/drawing/2014/main" id="{798A9266-DBE0-B7AB-D60D-CC30E50BA71B}"/>
              </a:ext>
            </a:extLst>
          </p:cNvPr>
          <p:cNvSpPr/>
          <p:nvPr/>
        </p:nvSpPr>
        <p:spPr>
          <a:xfrm>
            <a:off x="8997042" y="2548856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Imperfections</a:t>
            </a:r>
          </a:p>
        </p:txBody>
      </p:sp>
      <p:sp>
        <p:nvSpPr>
          <p:cNvPr id="14" name="Block Corrections">
            <a:extLst>
              <a:ext uri="{FF2B5EF4-FFF2-40B4-BE49-F238E27FC236}">
                <a16:creationId xmlns:a16="http://schemas.microsoft.com/office/drawing/2014/main" id="{FA3B15AD-2B95-F07E-7D2E-0C3DDCB54CDC}"/>
              </a:ext>
            </a:extLst>
          </p:cNvPr>
          <p:cNvSpPr/>
          <p:nvPr/>
        </p:nvSpPr>
        <p:spPr>
          <a:xfrm>
            <a:off x="8997042" y="3565647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Corrections</a:t>
            </a:r>
          </a:p>
        </p:txBody>
      </p:sp>
      <p:sp>
        <p:nvSpPr>
          <p:cNvPr id="15" name="Block Optics">
            <a:extLst>
              <a:ext uri="{FF2B5EF4-FFF2-40B4-BE49-F238E27FC236}">
                <a16:creationId xmlns:a16="http://schemas.microsoft.com/office/drawing/2014/main" id="{36868E76-CA27-1EF8-2BCA-B7F1FC2E1BD7}"/>
              </a:ext>
            </a:extLst>
          </p:cNvPr>
          <p:cNvSpPr/>
          <p:nvPr/>
        </p:nvSpPr>
        <p:spPr>
          <a:xfrm>
            <a:off x="8997042" y="5599229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Optics</a:t>
            </a:r>
          </a:p>
        </p:txBody>
      </p:sp>
      <p:pic>
        <p:nvPicPr>
          <p:cNvPr id="2050" name="Picture 2" descr="Synchrotron Radiation - an overview | ScienceDirect Topics">
            <a:extLst>
              <a:ext uri="{FF2B5EF4-FFF2-40B4-BE49-F238E27FC236}">
                <a16:creationId xmlns:a16="http://schemas.microsoft.com/office/drawing/2014/main" id="{123CBEE2-2F8D-07A0-7B14-59EA71D069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967" y="3429000"/>
            <a:ext cx="4399140" cy="20912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2685B82-0D3C-8458-E64B-3AF977BE68B2}"/>
              </a:ext>
            </a:extLst>
          </p:cNvPr>
          <p:cNvSpPr txBox="1"/>
          <p:nvPr/>
        </p:nvSpPr>
        <p:spPr>
          <a:xfrm>
            <a:off x="1487980" y="5290212"/>
            <a:ext cx="10374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Image </a:t>
            </a:r>
            <a:r>
              <a:rPr lang="en-US" sz="1050" dirty="0">
                <a:hlinkClick r:id="rId3"/>
              </a:rPr>
              <a:t>source</a:t>
            </a:r>
            <a:endParaRPr lang="en-US" sz="10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CEA3A27-0D28-C523-E1CE-95395872B6CE}"/>
                  </a:ext>
                </a:extLst>
              </p:cNvPr>
              <p:cNvSpPr txBox="1"/>
              <p:nvPr/>
            </p:nvSpPr>
            <p:spPr>
              <a:xfrm>
                <a:off x="209922" y="896274"/>
                <a:ext cx="8226507" cy="1877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Synchrotron Radiation (SR) power (&lt;50 MW per beam) is the main constraint on beam intensity (or total 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</m:oMath>
                </a14:m>
                <a:r>
                  <a:rPr lang="en-US" dirty="0"/>
                  <a:t>).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SR causes exponential damping of transverse &amp; longitudinal emittances.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Quantum excitation leads to an </a:t>
                </a:r>
                <a:r>
                  <a:rPr lang="en-US" sz="1600" b="1" dirty="0">
                    <a:solidFill>
                      <a:srgbClr val="413C39"/>
                    </a:solidFill>
                  </a:rPr>
                  <a:t>equilibrium emittance </a:t>
                </a:r>
                <a:r>
                  <a:rPr lang="en-US" sz="1600" dirty="0"/>
                  <a:t>in the horizontal and longitudinal planes and to a very small (but non-zero) vertical emittance.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In practice, the </a:t>
                </a:r>
                <a:r>
                  <a:rPr lang="en-US" sz="1600" b="1" dirty="0">
                    <a:solidFill>
                      <a:srgbClr val="413C39"/>
                    </a:solidFill>
                  </a:rPr>
                  <a:t>vertical emittance is dominated by machine imperfections </a:t>
                </a:r>
                <a:r>
                  <a:rPr lang="en-US" sz="1600" dirty="0"/>
                  <a:t>that lead to vertical dispersion and betatron coupling.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CEA3A27-0D28-C523-E1CE-95395872B6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922" y="896274"/>
                <a:ext cx="8226507" cy="1877437"/>
              </a:xfrm>
              <a:prstGeom prst="rect">
                <a:avLst/>
              </a:prstGeom>
              <a:blipFill>
                <a:blip r:embed="rId4"/>
                <a:stretch>
                  <a:fillRect l="-616" t="-1342" b="-33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6753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CD7F21-958E-4B6C-437A-C34CAE82A0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DBC1F-507B-A4C3-5678-81547F8AA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Lattice imperfections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A62999-8F8F-EB10-91D6-03C78FBF0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8</a:t>
            </a:fld>
            <a:endParaRPr lang="el-GR" dirty="0"/>
          </a:p>
        </p:txBody>
      </p:sp>
      <p:sp>
        <p:nvSpPr>
          <p:cNvPr id="10" name="Block Performance">
            <a:extLst>
              <a:ext uri="{FF2B5EF4-FFF2-40B4-BE49-F238E27FC236}">
                <a16:creationId xmlns:a16="http://schemas.microsoft.com/office/drawing/2014/main" id="{0F126837-8B92-B3F6-FB0B-1C46ED044351}"/>
              </a:ext>
            </a:extLst>
          </p:cNvPr>
          <p:cNvSpPr/>
          <p:nvPr/>
        </p:nvSpPr>
        <p:spPr>
          <a:xfrm>
            <a:off x="8997042" y="515274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Performance</a:t>
            </a:r>
          </a:p>
        </p:txBody>
      </p:sp>
      <p:sp>
        <p:nvSpPr>
          <p:cNvPr id="11" name="Block Beam-beam">
            <a:extLst>
              <a:ext uri="{FF2B5EF4-FFF2-40B4-BE49-F238E27FC236}">
                <a16:creationId xmlns:a16="http://schemas.microsoft.com/office/drawing/2014/main" id="{7E6EB75A-44EC-A757-1BF7-3733E559A306}"/>
              </a:ext>
            </a:extLst>
          </p:cNvPr>
          <p:cNvSpPr/>
          <p:nvPr/>
        </p:nvSpPr>
        <p:spPr>
          <a:xfrm>
            <a:off x="8997042" y="1532065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Beam-beam</a:t>
            </a:r>
          </a:p>
        </p:txBody>
      </p:sp>
      <p:sp>
        <p:nvSpPr>
          <p:cNvPr id="12" name="Block Radiation">
            <a:extLst>
              <a:ext uri="{FF2B5EF4-FFF2-40B4-BE49-F238E27FC236}">
                <a16:creationId xmlns:a16="http://schemas.microsoft.com/office/drawing/2014/main" id="{3B73C4C8-8B6E-AFB2-EDE2-45B6D2DB7B25}"/>
              </a:ext>
            </a:extLst>
          </p:cNvPr>
          <p:cNvSpPr/>
          <p:nvPr/>
        </p:nvSpPr>
        <p:spPr>
          <a:xfrm>
            <a:off x="8997042" y="4582438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Radiation</a:t>
            </a:r>
          </a:p>
        </p:txBody>
      </p:sp>
      <p:sp>
        <p:nvSpPr>
          <p:cNvPr id="13" name="Block Imperfections">
            <a:extLst>
              <a:ext uri="{FF2B5EF4-FFF2-40B4-BE49-F238E27FC236}">
                <a16:creationId xmlns:a16="http://schemas.microsoft.com/office/drawing/2014/main" id="{76BF55DF-3380-AD99-CE5B-C4C94F12C146}"/>
              </a:ext>
            </a:extLst>
          </p:cNvPr>
          <p:cNvSpPr/>
          <p:nvPr/>
        </p:nvSpPr>
        <p:spPr>
          <a:xfrm>
            <a:off x="8997042" y="2548856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6600CC">
                  <a:tint val="92000"/>
                </a:srgbClr>
              </a:gs>
              <a:gs pos="100000">
                <a:srgbClr val="6600CC">
                  <a:shade val="82000"/>
                </a:srgbClr>
              </a:gs>
            </a:gsLst>
            <a:lin ang="5400000" scaled="0"/>
          </a:gradFill>
          <a:ln w="12700">
            <a:solidFill>
              <a:srgbClr val="6600CC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Imperfections</a:t>
            </a:r>
          </a:p>
        </p:txBody>
      </p:sp>
      <p:sp>
        <p:nvSpPr>
          <p:cNvPr id="14" name="Block Corrections">
            <a:extLst>
              <a:ext uri="{FF2B5EF4-FFF2-40B4-BE49-F238E27FC236}">
                <a16:creationId xmlns:a16="http://schemas.microsoft.com/office/drawing/2014/main" id="{B1013BFC-1AF7-684F-87D8-75F24518B7BF}"/>
              </a:ext>
            </a:extLst>
          </p:cNvPr>
          <p:cNvSpPr/>
          <p:nvPr/>
        </p:nvSpPr>
        <p:spPr>
          <a:xfrm>
            <a:off x="8997042" y="3565647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3D6B10">
                  <a:tint val="92000"/>
                </a:srgbClr>
              </a:gs>
              <a:gs pos="100000">
                <a:srgbClr val="3D6B10">
                  <a:shade val="82000"/>
                </a:srgbClr>
              </a:gs>
            </a:gsLst>
            <a:lin ang="5400000" scaled="0"/>
          </a:gradFill>
          <a:ln w="12700">
            <a:solidFill>
              <a:srgbClr val="3D6B10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Corrections</a:t>
            </a:r>
          </a:p>
        </p:txBody>
      </p:sp>
      <p:sp>
        <p:nvSpPr>
          <p:cNvPr id="15" name="Block Optics">
            <a:extLst>
              <a:ext uri="{FF2B5EF4-FFF2-40B4-BE49-F238E27FC236}">
                <a16:creationId xmlns:a16="http://schemas.microsoft.com/office/drawing/2014/main" id="{514461CE-DD65-0201-F42E-4BA64C8AC4CB}"/>
              </a:ext>
            </a:extLst>
          </p:cNvPr>
          <p:cNvSpPr/>
          <p:nvPr/>
        </p:nvSpPr>
        <p:spPr>
          <a:xfrm>
            <a:off x="8997042" y="5599229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Optics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B2588E-E5A5-A4FE-77D4-2D0470D48B50}"/>
              </a:ext>
            </a:extLst>
          </p:cNvPr>
          <p:cNvSpPr txBox="1"/>
          <p:nvPr/>
        </p:nvSpPr>
        <p:spPr>
          <a:xfrm>
            <a:off x="6882849" y="3343843"/>
            <a:ext cx="1662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Courtesy of L. Sievert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7FD9EE-691B-D9EE-9D4C-B6DFA62DE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8939" y="3565647"/>
            <a:ext cx="5596545" cy="29189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20E216-A54E-2F0B-16C1-9B002966DB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0303" y="1171148"/>
            <a:ext cx="4683858" cy="180746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1C7CE87-18B2-F810-39A6-27F51A703FFB}"/>
              </a:ext>
            </a:extLst>
          </p:cNvPr>
          <p:cNvSpPr txBox="1"/>
          <p:nvPr/>
        </p:nvSpPr>
        <p:spPr>
          <a:xfrm>
            <a:off x="5899650" y="2835152"/>
            <a:ext cx="30059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J. Wenninger, “</a:t>
            </a:r>
            <a:r>
              <a:rPr lang="en-US" sz="1000" dirty="0">
                <a:hlinkClick r:id="rId4"/>
              </a:rPr>
              <a:t>Linear Imperfections</a:t>
            </a:r>
            <a:r>
              <a:rPr lang="en-US" sz="1000" dirty="0"/>
              <a:t>”, CAS 2018. 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57E3FE-2DA4-1B26-5FEA-69835D5ECB43}"/>
              </a:ext>
            </a:extLst>
          </p:cNvPr>
          <p:cNvSpPr txBox="1"/>
          <p:nvPr/>
        </p:nvSpPr>
        <p:spPr>
          <a:xfrm>
            <a:off x="209922" y="896274"/>
            <a:ext cx="392038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Lattice imperfections give rise to numerous </a:t>
            </a:r>
            <a:r>
              <a:rPr lang="en-US" b="1" dirty="0">
                <a:solidFill>
                  <a:srgbClr val="413C39"/>
                </a:solidFill>
              </a:rPr>
              <a:t>undesired effects</a:t>
            </a:r>
            <a:r>
              <a:rPr lang="en-US" dirty="0"/>
              <a:t>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Orbit &amp; optics distortions </a:t>
            </a:r>
            <a:r>
              <a:rPr lang="en-US" sz="1600" dirty="0">
                <a:sym typeface="Wingdings" pitchFamily="2" charset="2"/>
              </a:rPr>
              <a:t>(e.g. coupling, beta-beating, …)  emittance increase and/or losses  loss of performance.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Developing correction schemes to keep these effects under control is a major challenge.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Lara is working on</a:t>
            </a:r>
            <a:br>
              <a:rPr lang="en-US" sz="1600" dirty="0">
                <a:sym typeface="Wingdings" pitchFamily="2" charset="2"/>
              </a:rPr>
            </a:br>
            <a:r>
              <a:rPr lang="en-US" sz="1600" dirty="0">
                <a:sym typeface="Wingdings" pitchFamily="2" charset="2"/>
              </a:rPr>
              <a:t>modelling these </a:t>
            </a:r>
            <a:br>
              <a:rPr lang="en-US" sz="1600" dirty="0">
                <a:sym typeface="Wingdings" pitchFamily="2" charset="2"/>
              </a:rPr>
            </a:br>
            <a:r>
              <a:rPr lang="en-US" sz="1600" dirty="0">
                <a:sym typeface="Wingdings" pitchFamily="2" charset="2"/>
              </a:rPr>
              <a:t>imperfections</a:t>
            </a:r>
            <a:br>
              <a:rPr lang="en-US" sz="1600" dirty="0">
                <a:sym typeface="Wingdings" pitchFamily="2" charset="2"/>
              </a:rPr>
            </a:br>
            <a:r>
              <a:rPr lang="en-US" sz="1600" dirty="0">
                <a:sym typeface="Wingdings" pitchFamily="2" charset="2"/>
              </a:rPr>
              <a:t>and understanding</a:t>
            </a:r>
            <a:br>
              <a:rPr lang="en-US" sz="1600" dirty="0">
                <a:sym typeface="Wingdings" pitchFamily="2" charset="2"/>
              </a:rPr>
            </a:br>
            <a:r>
              <a:rPr lang="en-US" sz="1600" dirty="0">
                <a:sym typeface="Wingdings" pitchFamily="2" charset="2"/>
              </a:rPr>
              <a:t>their impact on</a:t>
            </a:r>
            <a:br>
              <a:rPr lang="en-US" sz="1600" dirty="0">
                <a:sym typeface="Wingdings" pitchFamily="2" charset="2"/>
              </a:rPr>
            </a:br>
            <a:r>
              <a:rPr lang="en-US" sz="1600" dirty="0">
                <a:sym typeface="Wingdings" pitchFamily="2" charset="2"/>
              </a:rPr>
              <a:t>performance in </a:t>
            </a:r>
            <a:br>
              <a:rPr lang="en-US" sz="1600" dirty="0">
                <a:sym typeface="Wingdings" pitchFamily="2" charset="2"/>
              </a:rPr>
            </a:br>
            <a:r>
              <a:rPr lang="en-US" sz="1600" dirty="0">
                <a:sym typeface="Wingdings" pitchFamily="2" charset="2"/>
              </a:rPr>
              <a:t>presence of </a:t>
            </a:r>
            <a:br>
              <a:rPr lang="en-US" sz="1600" dirty="0">
                <a:sym typeface="Wingdings" pitchFamily="2" charset="2"/>
              </a:rPr>
            </a:br>
            <a:r>
              <a:rPr lang="en-US" sz="1600" dirty="0">
                <a:sym typeface="Wingdings" pitchFamily="2" charset="2"/>
              </a:rPr>
              <a:t>beam-beam. </a:t>
            </a:r>
          </a:p>
        </p:txBody>
      </p:sp>
    </p:spTree>
    <p:extLst>
      <p:ext uri="{BB962C8B-B14F-4D97-AF65-F5344CB8AC3E}">
        <p14:creationId xmlns:p14="http://schemas.microsoft.com/office/powerpoint/2010/main" val="2510863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814C45-585D-56CB-D360-3C14D798E9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BDC83-7128-F4A9-2667-7E255E890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Beam-beam effects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931714-C579-E966-0C1C-37142CAF0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9</a:t>
            </a:fld>
            <a:endParaRPr lang="el-GR" dirty="0"/>
          </a:p>
        </p:txBody>
      </p:sp>
      <p:sp>
        <p:nvSpPr>
          <p:cNvPr id="10" name="Block Performance">
            <a:extLst>
              <a:ext uri="{FF2B5EF4-FFF2-40B4-BE49-F238E27FC236}">
                <a16:creationId xmlns:a16="http://schemas.microsoft.com/office/drawing/2014/main" id="{8C9C1D40-7064-1047-4FB8-1F5034DE555B}"/>
              </a:ext>
            </a:extLst>
          </p:cNvPr>
          <p:cNvSpPr/>
          <p:nvPr/>
        </p:nvSpPr>
        <p:spPr>
          <a:xfrm>
            <a:off x="8997042" y="515274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Performance</a:t>
            </a:r>
          </a:p>
        </p:txBody>
      </p:sp>
      <p:sp>
        <p:nvSpPr>
          <p:cNvPr id="11" name="Block Beam-beam">
            <a:extLst>
              <a:ext uri="{FF2B5EF4-FFF2-40B4-BE49-F238E27FC236}">
                <a16:creationId xmlns:a16="http://schemas.microsoft.com/office/drawing/2014/main" id="{26285A72-13B7-83BA-3618-0F4F2D71867C}"/>
              </a:ext>
            </a:extLst>
          </p:cNvPr>
          <p:cNvSpPr/>
          <p:nvPr/>
        </p:nvSpPr>
        <p:spPr>
          <a:xfrm>
            <a:off x="8997042" y="1532065"/>
            <a:ext cx="1905000" cy="762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099CC">
                  <a:tint val="92000"/>
                </a:srgbClr>
              </a:gs>
              <a:gs pos="100000">
                <a:srgbClr val="0099CC">
                  <a:shade val="82000"/>
                </a:srgbClr>
              </a:gs>
            </a:gsLst>
            <a:lin ang="5400000" scaled="0"/>
          </a:gradFill>
          <a:ln w="12700">
            <a:solidFill>
              <a:srgbClr val="0099CC">
                <a:shade val="60000"/>
              </a:srgb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Beam-beam</a:t>
            </a:r>
          </a:p>
        </p:txBody>
      </p:sp>
      <p:sp>
        <p:nvSpPr>
          <p:cNvPr id="12" name="Block Radiation">
            <a:extLst>
              <a:ext uri="{FF2B5EF4-FFF2-40B4-BE49-F238E27FC236}">
                <a16:creationId xmlns:a16="http://schemas.microsoft.com/office/drawing/2014/main" id="{CA25584F-D591-C6CB-E4DA-5482DEADA13C}"/>
              </a:ext>
            </a:extLst>
          </p:cNvPr>
          <p:cNvSpPr/>
          <p:nvPr/>
        </p:nvSpPr>
        <p:spPr>
          <a:xfrm>
            <a:off x="8997042" y="4582438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Radiation</a:t>
            </a:r>
          </a:p>
        </p:txBody>
      </p:sp>
      <p:sp>
        <p:nvSpPr>
          <p:cNvPr id="13" name="Block Imperfections">
            <a:extLst>
              <a:ext uri="{FF2B5EF4-FFF2-40B4-BE49-F238E27FC236}">
                <a16:creationId xmlns:a16="http://schemas.microsoft.com/office/drawing/2014/main" id="{4FF0D4F3-B6BF-B788-E52A-7BFA4835950E}"/>
              </a:ext>
            </a:extLst>
          </p:cNvPr>
          <p:cNvSpPr/>
          <p:nvPr/>
        </p:nvSpPr>
        <p:spPr>
          <a:xfrm>
            <a:off x="8997042" y="2548856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Imperfections</a:t>
            </a:r>
          </a:p>
        </p:txBody>
      </p:sp>
      <p:sp>
        <p:nvSpPr>
          <p:cNvPr id="14" name="Block Corrections">
            <a:extLst>
              <a:ext uri="{FF2B5EF4-FFF2-40B4-BE49-F238E27FC236}">
                <a16:creationId xmlns:a16="http://schemas.microsoft.com/office/drawing/2014/main" id="{2F5A5A86-B107-274E-B526-04ED6C31C20C}"/>
              </a:ext>
            </a:extLst>
          </p:cNvPr>
          <p:cNvSpPr/>
          <p:nvPr/>
        </p:nvSpPr>
        <p:spPr>
          <a:xfrm>
            <a:off x="8997042" y="3565647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Corrections</a:t>
            </a:r>
          </a:p>
        </p:txBody>
      </p:sp>
      <p:sp>
        <p:nvSpPr>
          <p:cNvPr id="15" name="Block Optics">
            <a:extLst>
              <a:ext uri="{FF2B5EF4-FFF2-40B4-BE49-F238E27FC236}">
                <a16:creationId xmlns:a16="http://schemas.microsoft.com/office/drawing/2014/main" id="{FBFCB7B5-74FD-393D-D8E3-E14C7BD85A88}"/>
              </a:ext>
            </a:extLst>
          </p:cNvPr>
          <p:cNvSpPr/>
          <p:nvPr/>
        </p:nvSpPr>
        <p:spPr>
          <a:xfrm>
            <a:off x="8997042" y="5599229"/>
            <a:ext cx="1905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85000"/>
            </a:schemeClr>
          </a:solidFill>
          <a:ln w="12700">
            <a:solidFill>
              <a:schemeClr val="bg2">
                <a:lumMod val="85000"/>
              </a:schemeClr>
            </a:solidFill>
          </a:ln>
          <a:effectLst>
            <a:outerShdw blurRad="50800" dist="19050" dir="5400000" algn="t" rotWithShape="0">
              <a:srgbClr val="000000">
                <a:alpha val="25000"/>
              </a:srgbClr>
            </a:outerShdw>
          </a:effectLst>
        </p:spPr>
        <p:txBody>
          <a:bodyPr wrap="square" lIns="45720" tIns="36576" rIns="45720" bIns="36576" anchor="ctr" anchorCtr="0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/>
              </a:rPr>
              <a:t>Optics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646F1E-15BC-F7DA-284B-356124222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4913" y="4327647"/>
            <a:ext cx="2719862" cy="21647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017FF3C-B74C-2AE6-0DE7-E766AE1720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738" y="4327647"/>
            <a:ext cx="2719862" cy="21647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2DAF889-B926-E3FD-BE60-48FD53FD8423}"/>
                  </a:ext>
                </a:extLst>
              </p:cNvPr>
              <p:cNvSpPr txBox="1"/>
              <p:nvPr/>
            </p:nvSpPr>
            <p:spPr>
              <a:xfrm>
                <a:off x="5887422" y="4813091"/>
                <a:ext cx="2554545" cy="5320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𝜋𝛾</m:t>
                          </m:r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US" sz="1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n-US" sz="14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0.001</m:t>
                      </m:r>
                      <m:r>
                        <m:rPr>
                          <m:nor/>
                        </m:rPr>
                        <a:rPr lang="en-US" sz="140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2DAF889-B926-E3FD-BE60-48FD53FD84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7422" y="4813091"/>
                <a:ext cx="2554545" cy="532005"/>
              </a:xfrm>
              <a:prstGeom prst="rect">
                <a:avLst/>
              </a:prstGeom>
              <a:blipFill>
                <a:blip r:embed="rId4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ACEACAD-716D-3CAE-AE9B-3682982E6981}"/>
                  </a:ext>
                </a:extLst>
              </p:cNvPr>
              <p:cNvSpPr txBox="1"/>
              <p:nvPr/>
            </p:nvSpPr>
            <p:spPr>
              <a:xfrm>
                <a:off x="5848027" y="5303544"/>
                <a:ext cx="2629181" cy="6194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𝜋𝛾</m:t>
                          </m:r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ad>
                            <m:radPr>
                              <m:degHide m:val="on"/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4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sz="1400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r>
                        <a:rPr lang="en-US" sz="14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m:rPr>
                          <m:nor/>
                        </m:rPr>
                        <a:rPr lang="en-US" sz="140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0.09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ACEACAD-716D-3CAE-AE9B-3682982E69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8027" y="5303544"/>
                <a:ext cx="2629181" cy="6194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ACE11CB6-DF18-0D04-0CF2-384CC3EEBF7D}"/>
              </a:ext>
            </a:extLst>
          </p:cNvPr>
          <p:cNvSpPr/>
          <p:nvPr/>
        </p:nvSpPr>
        <p:spPr>
          <a:xfrm>
            <a:off x="947650" y="5694218"/>
            <a:ext cx="906088" cy="407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7392C39-CECA-5AB1-A0FF-64CABD86B597}"/>
              </a:ext>
            </a:extLst>
          </p:cNvPr>
          <p:cNvSpPr/>
          <p:nvPr/>
        </p:nvSpPr>
        <p:spPr>
          <a:xfrm>
            <a:off x="3809993" y="5669279"/>
            <a:ext cx="906088" cy="407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6F7E31-05A1-650E-AF93-14470A071364}"/>
              </a:ext>
            </a:extLst>
          </p:cNvPr>
          <p:cNvSpPr/>
          <p:nvPr/>
        </p:nvSpPr>
        <p:spPr>
          <a:xfrm>
            <a:off x="1482435" y="4099046"/>
            <a:ext cx="906088" cy="407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1DA6988-A56E-4601-772B-D7599AB934FE}"/>
              </a:ext>
            </a:extLst>
          </p:cNvPr>
          <p:cNvSpPr/>
          <p:nvPr/>
        </p:nvSpPr>
        <p:spPr>
          <a:xfrm>
            <a:off x="4333650" y="4076139"/>
            <a:ext cx="906088" cy="407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2A671E8-3DD2-4B2C-499B-4585EFCB3C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5673" y="2359587"/>
            <a:ext cx="4538749" cy="170507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B463F33-76D2-72F3-F124-6DCB0574C049}"/>
              </a:ext>
            </a:extLst>
          </p:cNvPr>
          <p:cNvSpPr txBox="1"/>
          <p:nvPr/>
        </p:nvSpPr>
        <p:spPr>
          <a:xfrm>
            <a:off x="209922" y="896274"/>
            <a:ext cx="82265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Beam-beam interactions modify key lattice properties (e.g. tunes, beta-beating, …) and can degrade beam quality (e.g. emittance blow-up, instabilities, …).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413C39"/>
                </a:solidFill>
              </a:rPr>
              <a:t>Minimizing these effects is essential for maximizing luminosity</a:t>
            </a:r>
            <a:r>
              <a:rPr lang="en-US" sz="1600" dirty="0"/>
              <a:t>.</a:t>
            </a:r>
            <a:r>
              <a:rPr lang="en-US" dirty="0"/>
              <a:t>  </a:t>
            </a:r>
            <a:endParaRPr lang="en-US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DB7B671-F06E-19BD-8CCD-DD40458D3048}"/>
              </a:ext>
            </a:extLst>
          </p:cNvPr>
          <p:cNvSpPr txBox="1"/>
          <p:nvPr/>
        </p:nvSpPr>
        <p:spPr>
          <a:xfrm>
            <a:off x="5887422" y="4530215"/>
            <a:ext cx="20839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Typical for FCC-ee at Z:</a:t>
            </a:r>
          </a:p>
        </p:txBody>
      </p:sp>
    </p:spTree>
    <p:extLst>
      <p:ext uri="{BB962C8B-B14F-4D97-AF65-F5344CB8AC3E}">
        <p14:creationId xmlns:p14="http://schemas.microsoft.com/office/powerpoint/2010/main" val="248363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2013 - 2022 Theme">
  <a:themeElements>
    <a:clrScheme name="My custom palette">
      <a:dk1>
        <a:srgbClr val="000000"/>
      </a:dk1>
      <a:lt1>
        <a:srgbClr val="FFFFFF"/>
      </a:lt1>
      <a:dk2>
        <a:srgbClr val="0033A0"/>
      </a:dk2>
      <a:lt2>
        <a:srgbClr val="FFFFFF"/>
      </a:lt2>
      <a:accent1>
        <a:srgbClr val="FF991E"/>
      </a:accent1>
      <a:accent2>
        <a:srgbClr val="0099CC"/>
      </a:accent2>
      <a:accent3>
        <a:srgbClr val="006699"/>
      </a:accent3>
      <a:accent4>
        <a:srgbClr val="6600CC"/>
      </a:accent4>
      <a:accent5>
        <a:srgbClr val="C80000"/>
      </a:accent5>
      <a:accent6>
        <a:srgbClr val="6B8E23"/>
      </a:accent6>
      <a:hlink>
        <a:srgbClr val="6699FD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CA62AB2F-DFEB-A849-A16C-C013BB749780}">
  <we:reference id="wa200010001" version="1.0.0.1" store="en-US" storeType="OMEX"/>
  <we:alternateReferences>
    <we:reference id="wa200010001" version="1.0.0.1" store="en-US" storeType="OMEX"/>
  </we:alternateReferences>
  <we:properties>
    <we:property name="claude.fileId" value="&quot;64cd600d-085e-4ed6-a4a6-104337c121e3&quot;"/>
  </we:properties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72570</TotalTime>
  <Words>2941</Words>
  <Application>Microsoft Macintosh PowerPoint</Application>
  <PresentationFormat>Widescreen</PresentationFormat>
  <Paragraphs>447</Paragraphs>
  <Slides>46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3" baseType="lpstr">
      <vt:lpstr>Aptos</vt:lpstr>
      <vt:lpstr>Arial</vt:lpstr>
      <vt:lpstr>Calibri</vt:lpstr>
      <vt:lpstr>Cambria Math</vt:lpstr>
      <vt:lpstr>Suisse Int'l</vt:lpstr>
      <vt:lpstr>Wingdings</vt:lpstr>
      <vt:lpstr>Office 2013 - 2022 Theme</vt:lpstr>
      <vt:lpstr>Beam-beam and optics studies in FCC-ee</vt:lpstr>
      <vt:lpstr>FCC-ee</vt:lpstr>
      <vt:lpstr>A very brief overview of relevant beam dynamics concepts</vt:lpstr>
      <vt:lpstr>Beam dynamics in FCC-ee</vt:lpstr>
      <vt:lpstr>The collider lattice</vt:lpstr>
      <vt:lpstr>The collider lattice</vt:lpstr>
      <vt:lpstr>Synchrotron Radiation</vt:lpstr>
      <vt:lpstr>Lattice imperfections</vt:lpstr>
      <vt:lpstr>Beam-beam effects</vt:lpstr>
      <vt:lpstr>FCC-ee parameters &amp; performance</vt:lpstr>
      <vt:lpstr>Beam dynamics in FCC-ee</vt:lpstr>
      <vt:lpstr>Beam dynamics in FCC-ee</vt:lpstr>
      <vt:lpstr>Focus of my studies</vt:lpstr>
      <vt:lpstr>Sensitivity of vertical emittance on a lattice with beam-beam</vt:lpstr>
      <vt:lpstr>A tracking example without radiation</vt:lpstr>
      <vt:lpstr>A tracking example without radiation</vt:lpstr>
      <vt:lpstr>A tracking example without radiation</vt:lpstr>
      <vt:lpstr>A tracking example without radiation</vt:lpstr>
      <vt:lpstr>A tracking example without radiation</vt:lpstr>
      <vt:lpstr>A tracking example without radiation</vt:lpstr>
      <vt:lpstr>A tracking example with radiation</vt:lpstr>
      <vt:lpstr>A tracking example with radiation</vt:lpstr>
      <vt:lpstr>A tracking example with radiation</vt:lpstr>
      <vt:lpstr>An example of a tuning knob with beam-beam</vt:lpstr>
      <vt:lpstr>Rematching linear optics</vt:lpstr>
      <vt:lpstr>Rematching linear optics</vt:lpstr>
      <vt:lpstr>Reducing vertical emittance blow-up</vt:lpstr>
      <vt:lpstr>Tuning-knob and luminosity</vt:lpstr>
      <vt:lpstr>Reducing vertical emittance blow-up</vt:lpstr>
      <vt:lpstr>Lattices with imperfections and beam-beam</vt:lpstr>
      <vt:lpstr>Tracking in lattices with imperfections (in progress…)</vt:lpstr>
      <vt:lpstr>Summary &amp; Outlook</vt:lpstr>
      <vt:lpstr>Summary &amp; Outlook</vt:lpstr>
      <vt:lpstr>Backup</vt:lpstr>
      <vt:lpstr>Beam-beam and RDT scans</vt:lpstr>
      <vt:lpstr>RDTs of ideal lattice</vt:lpstr>
      <vt:lpstr>Changing a single RDT</vt:lpstr>
      <vt:lpstr>Changing a single RDT</vt:lpstr>
      <vt:lpstr>Changing a single RDT</vt:lpstr>
      <vt:lpstr>Changing a single RDT</vt:lpstr>
      <vt:lpstr>Changing a single RDT</vt:lpstr>
      <vt:lpstr>Example: changing f3000 by +25%</vt:lpstr>
      <vt:lpstr>Changing a single RDT</vt:lpstr>
      <vt:lpstr>Tracking</vt:lpstr>
      <vt:lpstr>RDT scans with beam-beam</vt:lpstr>
      <vt:lpstr>RDT scans with beam-beam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Tirsi Preb</cp:lastModifiedBy>
  <cp:revision>2851</cp:revision>
  <dcterms:created xsi:type="dcterms:W3CDTF">2019-09-01T21:36:22Z</dcterms:created>
  <dcterms:modified xsi:type="dcterms:W3CDTF">2026-04-16T08:07:40Z</dcterms:modified>
  <cp:category/>
</cp:coreProperties>
</file>