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4089" r:id="rId3"/>
  </p:sldMasterIdLst>
  <p:notesMasterIdLst>
    <p:notesMasterId r:id="rId18"/>
  </p:notesMasterIdLst>
  <p:handoutMasterIdLst>
    <p:handoutMasterId r:id="rId19"/>
  </p:handoutMasterIdLst>
  <p:sldIdLst>
    <p:sldId id="285" r:id="rId4"/>
    <p:sldId id="750" r:id="rId5"/>
    <p:sldId id="425" r:id="rId6"/>
    <p:sldId id="312" r:id="rId7"/>
    <p:sldId id="313" r:id="rId8"/>
    <p:sldId id="731" r:id="rId9"/>
    <p:sldId id="735" r:id="rId10"/>
    <p:sldId id="742" r:id="rId11"/>
    <p:sldId id="751" r:id="rId12"/>
    <p:sldId id="743" r:id="rId13"/>
    <p:sldId id="744" r:id="rId14"/>
    <p:sldId id="289" r:id="rId15"/>
    <p:sldId id="745" r:id="rId16"/>
    <p:sldId id="279" r:id="rId17"/>
  </p:sldIdLst>
  <p:sldSz cx="12192000" cy="6858000"/>
  <p:notesSz cx="7086600" cy="93599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49">
          <p15:clr>
            <a:srgbClr val="A4A3A4"/>
          </p15:clr>
        </p15:guide>
        <p15:guide id="2" pos="2232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092F"/>
    <a:srgbClr val="C00000"/>
    <a:srgbClr val="F9DBDF"/>
    <a:srgbClr val="A6192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AC26CD6-5B36-411D-9618-9083A1378AE8}" v="61" dt="2023-09-04T07:56:48.003"/>
  </p1510:revLst>
</p1510:revInfo>
</file>

<file path=ppt/tableStyles.xml><?xml version="1.0" encoding="utf-8"?>
<a:tblStyleLst xmlns:a="http://schemas.openxmlformats.org/drawingml/2006/main" def="{28B8A746-B920-412C-AE1B-312E8C66682B}">
  <a:tblStyle styleId="{B3A90745-2FDB-45B8-975E-7F37B3672547}" styleName="Broadcom Blue">
    <a:tblBg>
      <a:fill>
        <a:solidFill>
          <a:srgbClr val="FFFFFF"/>
        </a:solidFill>
      </a:fill>
    </a:tblBg>
    <a:wholeTbl>
      <a:tcTxStyle>
        <a:fontRef idx="minor"/>
        <a:schemeClr val="dk1"/>
      </a:tcTxStyle>
      <a:tcStyle>
        <a:tcBdr>
          <a:left>
            <a:lnRef idx="1">
              <a:schemeClr val="lt1"/>
            </a:lnRef>
          </a:left>
          <a:right>
            <a:lnRef idx="1">
              <a:schemeClr val="lt1"/>
            </a:lnRef>
          </a:right>
          <a:top>
            <a:lnRef idx="1">
              <a:schemeClr val="lt1"/>
            </a:lnRef>
          </a:top>
          <a:bottom>
            <a:lnRef idx="1">
              <a:schemeClr val="lt1"/>
            </a:lnRef>
          </a:bottom>
          <a:insideH>
            <a:lnRef idx="1">
              <a:schemeClr val="lt1"/>
            </a:lnRef>
          </a:insideH>
          <a:insideV>
            <a:lnRef idx="1">
              <a:schemeClr val="lt1"/>
            </a:lnRef>
          </a:insideV>
        </a:tcBdr>
        <a:fill>
          <a:noFill/>
        </a:fill>
      </a:tcStyle>
    </a:wholeTbl>
    <a:band1H>
      <a:tcStyle>
        <a:tcBdr/>
        <a:fill>
          <a:solidFill>
            <a:srgbClr val="E2E3E4"/>
          </a:solidFill>
        </a:fill>
      </a:tcStyle>
    </a:band1H>
    <a:band2H>
      <a:tcStyle>
        <a:tcBdr/>
      </a:tcStyle>
    </a:band2H>
    <a:band1V>
      <a:tcStyle>
        <a:tcBdr/>
        <a:fill>
          <a:solidFill>
            <a:srgbClr val="E2E3E4"/>
          </a:solidFill>
        </a:fill>
      </a:tcStyle>
    </a:band1V>
    <a:band2V>
      <a:tcStyle>
        <a:tcBdr/>
      </a:tcStyle>
    </a:band2V>
    <a:lastCol>
      <a:tcTxStyle b="on">
        <a:schemeClr val="dk1"/>
      </a:tcTxStyle>
      <a:tcStyle>
        <a:tcBdr/>
        <a:fill>
          <a:solidFill>
            <a:schemeClr val="lt2">
              <a:alpha val="50000"/>
            </a:schemeClr>
          </a:solidFill>
        </a:fill>
      </a:tcStyle>
    </a:lastCol>
    <a:firstCol>
      <a:tcTxStyle b="on">
        <a:schemeClr val="dk1"/>
      </a:tcTxStyle>
      <a:tcStyle>
        <a:tcBdr/>
        <a:fill>
          <a:solidFill>
            <a:srgbClr val="BBBCBC">
              <a:alpha val="80000"/>
            </a:srgbClr>
          </a:solidFill>
        </a:fill>
      </a:tcStyle>
    </a:firstCol>
    <a:lastRow>
      <a:tcTxStyle b="on">
        <a:schemeClr val="lt1"/>
      </a:tcTxStyle>
      <a:tcStyle>
        <a:tcBdr/>
        <a:fill>
          <a:solidFill>
            <a:schemeClr val="lt2"/>
          </a:solidFill>
        </a:fill>
      </a:tcStyle>
    </a:lastRow>
    <a:firstRow>
      <a:tcTxStyle b="on">
        <a:schemeClr val="lt1"/>
      </a:tcTxStyle>
      <a:tcStyle>
        <a:tcBdr/>
        <a:fill>
          <a:solidFill>
            <a:srgbClr val="005C8A"/>
          </a:solidFill>
        </a:fill>
      </a:tcStyle>
    </a:firstRow>
  </a:tblStyle>
  <a:tblStyle styleId="{28B8A746-B920-412C-AE1B-312E8C66682B}" styleName="Broadcom Red">
    <a:tblBg>
      <a:fill>
        <a:solidFill>
          <a:srgbClr val="FFFFFF"/>
        </a:solidFill>
      </a:fill>
    </a:tblBg>
    <a:wholeTbl>
      <a:tcTxStyle>
        <a:fontRef idx="minor"/>
        <a:schemeClr val="dk1"/>
      </a:tcTxStyle>
      <a:tcStyle>
        <a:tcBdr>
          <a:left>
            <a:lnRef idx="1">
              <a:schemeClr val="lt1"/>
            </a:lnRef>
          </a:left>
          <a:right>
            <a:lnRef idx="1">
              <a:schemeClr val="lt1"/>
            </a:lnRef>
          </a:right>
          <a:top>
            <a:lnRef idx="1">
              <a:schemeClr val="lt1"/>
            </a:lnRef>
          </a:top>
          <a:bottom>
            <a:lnRef idx="1">
              <a:schemeClr val="lt1"/>
            </a:lnRef>
          </a:bottom>
          <a:insideH>
            <a:lnRef idx="1">
              <a:schemeClr val="lt1"/>
            </a:lnRef>
          </a:insideH>
          <a:insideV>
            <a:lnRef idx="1">
              <a:schemeClr val="lt1"/>
            </a:lnRef>
          </a:insideV>
        </a:tcBdr>
        <a:fill>
          <a:noFill/>
        </a:fill>
      </a:tcStyle>
    </a:wholeTbl>
    <a:band1H>
      <a:tcStyle>
        <a:tcBdr/>
        <a:fill>
          <a:solidFill>
            <a:srgbClr val="E2E3E4"/>
          </a:solidFill>
        </a:fill>
      </a:tcStyle>
    </a:band1H>
    <a:band2H>
      <a:tcStyle>
        <a:tcBdr/>
      </a:tcStyle>
    </a:band2H>
    <a:band1V>
      <a:tcStyle>
        <a:tcBdr/>
        <a:fill>
          <a:solidFill>
            <a:srgbClr val="E2E3E4"/>
          </a:solidFill>
        </a:fill>
      </a:tcStyle>
    </a:band1V>
    <a:band2V>
      <a:tcStyle>
        <a:tcBdr/>
      </a:tcStyle>
    </a:band2V>
    <a:lastCol>
      <a:tcTxStyle b="on">
        <a:schemeClr val="dk1"/>
      </a:tcTxStyle>
      <a:tcStyle>
        <a:tcBdr/>
        <a:fill>
          <a:solidFill>
            <a:schemeClr val="lt2">
              <a:alpha val="50000"/>
            </a:schemeClr>
          </a:solidFill>
        </a:fill>
      </a:tcStyle>
    </a:lastCol>
    <a:firstCol>
      <a:tcTxStyle b="on">
        <a:schemeClr val="dk1"/>
      </a:tcTxStyle>
      <a:tcStyle>
        <a:tcBdr/>
        <a:fill>
          <a:solidFill>
            <a:srgbClr val="BBBCBC">
              <a:alpha val="80000"/>
            </a:srgbClr>
          </a:solidFill>
        </a:fill>
      </a:tcStyle>
    </a:firstCol>
    <a:lastRow>
      <a:tcTxStyle b="on">
        <a:schemeClr val="lt1"/>
      </a:tcTxStyle>
      <a:tcStyle>
        <a:tcBdr/>
        <a:fill>
          <a:solidFill>
            <a:schemeClr val="lt2"/>
          </a:solidFill>
        </a:fill>
      </a:tcStyle>
    </a:lastRow>
    <a:firstRow>
      <a:tcTxStyle b="on">
        <a:schemeClr val="lt1"/>
      </a:tcTxStyle>
      <a:tcStyle>
        <a:tcBdr/>
        <a:fill>
          <a:solidFill>
            <a:srgbClr val="CC092F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596" autoAdjust="0"/>
    <p:restoredTop sz="97081"/>
  </p:normalViewPr>
  <p:slideViewPr>
    <p:cSldViewPr snapToGrid="0" snapToObjects="1">
      <p:cViewPr varScale="1">
        <p:scale>
          <a:sx n="107" d="100"/>
          <a:sy n="107" d="100"/>
        </p:scale>
        <p:origin x="924" y="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napToObjects="1">
      <p:cViewPr varScale="1">
        <p:scale>
          <a:sx n="82" d="100"/>
          <a:sy n="82" d="100"/>
        </p:scale>
        <p:origin x="-3180" y="-96"/>
      </p:cViewPr>
      <p:guideLst>
        <p:guide orient="horz" pos="2949"/>
        <p:guide pos="223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notesMaster" Target="notesMasters/notesMaster1.xml"/><Relationship Id="rId3" Type="http://schemas.openxmlformats.org/officeDocument/2006/relationships/slideMaster" Target="slideMasters/slideMaster1.xml"/><Relationship Id="rId21" Type="http://schemas.openxmlformats.org/officeDocument/2006/relationships/viewProps" Target="viewProp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microsoft.com/office/2015/10/relationships/revisionInfo" Target="revisionInfo.xml"/><Relationship Id="rId2" Type="http://schemas.openxmlformats.org/officeDocument/2006/relationships/customXml" Target="../customXml/item2.xml"/><Relationship Id="rId16" Type="http://schemas.openxmlformats.org/officeDocument/2006/relationships/slide" Target="slides/slide13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microsoft.com/office/2016/11/relationships/changesInfo" Target="changesInfos/changesInfo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tableStyles" Target="tableStyles.xml"/><Relationship Id="rId10" Type="http://schemas.openxmlformats.org/officeDocument/2006/relationships/slide" Target="slides/slide7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rtin Sharratt" userId="b7fed756-4561-406a-8409-81972f687b62" providerId="ADAL" clId="{8AC26CD6-5B36-411D-9618-9083A1378AE8}"/>
    <pc:docChg chg="undo custSel addSld delSld modSld sldOrd modMainMaster">
      <pc:chgData name="Martin Sharratt" userId="b7fed756-4561-406a-8409-81972f687b62" providerId="ADAL" clId="{8AC26CD6-5B36-411D-9618-9083A1378AE8}" dt="2023-09-04T07:57:05.848" v="1721" actId="14100"/>
      <pc:docMkLst>
        <pc:docMk/>
      </pc:docMkLst>
      <pc:sldChg chg="modSp mod">
        <pc:chgData name="Martin Sharratt" userId="b7fed756-4561-406a-8409-81972f687b62" providerId="ADAL" clId="{8AC26CD6-5B36-411D-9618-9083A1378AE8}" dt="2023-09-03T21:27:54.938" v="906" actId="20577"/>
        <pc:sldMkLst>
          <pc:docMk/>
          <pc:sldMk cId="3315097331" sldId="279"/>
        </pc:sldMkLst>
        <pc:spChg chg="mod">
          <ac:chgData name="Martin Sharratt" userId="b7fed756-4561-406a-8409-81972f687b62" providerId="ADAL" clId="{8AC26CD6-5B36-411D-9618-9083A1378AE8}" dt="2023-09-03T21:27:54.938" v="906" actId="20577"/>
          <ac:spMkLst>
            <pc:docMk/>
            <pc:sldMk cId="3315097331" sldId="279"/>
            <ac:spMk id="2" creationId="{00000000-0000-0000-0000-000000000000}"/>
          </ac:spMkLst>
        </pc:spChg>
      </pc:sldChg>
      <pc:sldChg chg="modSp mod">
        <pc:chgData name="Martin Sharratt" userId="b7fed756-4561-406a-8409-81972f687b62" providerId="ADAL" clId="{8AC26CD6-5B36-411D-9618-9083A1378AE8}" dt="2023-09-03T20:46:21.536" v="103" actId="122"/>
        <pc:sldMkLst>
          <pc:docMk/>
          <pc:sldMk cId="3807114336" sldId="285"/>
        </pc:sldMkLst>
        <pc:spChg chg="mod">
          <ac:chgData name="Martin Sharratt" userId="b7fed756-4561-406a-8409-81972f687b62" providerId="ADAL" clId="{8AC26CD6-5B36-411D-9618-9083A1378AE8}" dt="2023-09-03T20:33:35.838" v="61" actId="6549"/>
          <ac:spMkLst>
            <pc:docMk/>
            <pc:sldMk cId="3807114336" sldId="285"/>
            <ac:spMk id="2" creationId="{CCE459F0-D276-4B3E-B8C8-96D618B47175}"/>
          </ac:spMkLst>
        </pc:spChg>
        <pc:spChg chg="mod">
          <ac:chgData name="Martin Sharratt" userId="b7fed756-4561-406a-8409-81972f687b62" providerId="ADAL" clId="{8AC26CD6-5B36-411D-9618-9083A1378AE8}" dt="2023-09-03T20:33:22.493" v="43" actId="20577"/>
          <ac:spMkLst>
            <pc:docMk/>
            <pc:sldMk cId="3807114336" sldId="285"/>
            <ac:spMk id="3" creationId="{27B1414B-0D8D-4A7E-8A05-384589AD9EF1}"/>
          </ac:spMkLst>
        </pc:spChg>
        <pc:spChg chg="mod">
          <ac:chgData name="Martin Sharratt" userId="b7fed756-4561-406a-8409-81972f687b62" providerId="ADAL" clId="{8AC26CD6-5B36-411D-9618-9083A1378AE8}" dt="2023-09-03T20:46:21.536" v="103" actId="122"/>
          <ac:spMkLst>
            <pc:docMk/>
            <pc:sldMk cId="3807114336" sldId="285"/>
            <ac:spMk id="19" creationId="{042A8450-C24A-4B4F-BDFD-D40918668DD9}"/>
          </ac:spMkLst>
        </pc:spChg>
      </pc:sldChg>
      <pc:sldChg chg="del">
        <pc:chgData name="Martin Sharratt" userId="b7fed756-4561-406a-8409-81972f687b62" providerId="ADAL" clId="{8AC26CD6-5B36-411D-9618-9083A1378AE8}" dt="2023-09-03T20:42:02.076" v="86" actId="47"/>
        <pc:sldMkLst>
          <pc:docMk/>
          <pc:sldMk cId="1752296660" sldId="286"/>
        </pc:sldMkLst>
      </pc:sldChg>
      <pc:sldChg chg="modSp mod">
        <pc:chgData name="Martin Sharratt" userId="b7fed756-4561-406a-8409-81972f687b62" providerId="ADAL" clId="{8AC26CD6-5B36-411D-9618-9083A1378AE8}" dt="2023-09-03T21:22:28.562" v="806" actId="20577"/>
        <pc:sldMkLst>
          <pc:docMk/>
          <pc:sldMk cId="3457048362" sldId="289"/>
        </pc:sldMkLst>
        <pc:spChg chg="mod">
          <ac:chgData name="Martin Sharratt" userId="b7fed756-4561-406a-8409-81972f687b62" providerId="ADAL" clId="{8AC26CD6-5B36-411D-9618-9083A1378AE8}" dt="2023-09-03T21:22:28.562" v="806" actId="20577"/>
          <ac:spMkLst>
            <pc:docMk/>
            <pc:sldMk cId="3457048362" sldId="289"/>
            <ac:spMk id="6" creationId="{66E6F39F-0E87-F64D-8254-A4067967942C}"/>
          </ac:spMkLst>
        </pc:spChg>
      </pc:sldChg>
      <pc:sldChg chg="addSp delSp modSp mod">
        <pc:chgData name="Martin Sharratt" userId="b7fed756-4561-406a-8409-81972f687b62" providerId="ADAL" clId="{8AC26CD6-5B36-411D-9618-9083A1378AE8}" dt="2023-09-03T21:40:17.224" v="1157" actId="1036"/>
        <pc:sldMkLst>
          <pc:docMk/>
          <pc:sldMk cId="536026370" sldId="312"/>
        </pc:sldMkLst>
        <pc:spChg chg="mod">
          <ac:chgData name="Martin Sharratt" userId="b7fed756-4561-406a-8409-81972f687b62" providerId="ADAL" clId="{8AC26CD6-5B36-411D-9618-9083A1378AE8}" dt="2023-09-03T20:50:12.535" v="167" actId="207"/>
          <ac:spMkLst>
            <pc:docMk/>
            <pc:sldMk cId="536026370" sldId="312"/>
            <ac:spMk id="3" creationId="{E474A225-83EC-E547-970C-D43998096359}"/>
          </ac:spMkLst>
        </pc:spChg>
        <pc:spChg chg="add mod">
          <ac:chgData name="Martin Sharratt" userId="b7fed756-4561-406a-8409-81972f687b62" providerId="ADAL" clId="{8AC26CD6-5B36-411D-9618-9083A1378AE8}" dt="2023-09-03T21:40:17.224" v="1157" actId="1036"/>
          <ac:spMkLst>
            <pc:docMk/>
            <pc:sldMk cId="536026370" sldId="312"/>
            <ac:spMk id="5" creationId="{7E3254D3-4CFA-B63B-1501-A05CDC0562AC}"/>
          </ac:spMkLst>
        </pc:spChg>
        <pc:spChg chg="mod">
          <ac:chgData name="Martin Sharratt" userId="b7fed756-4561-406a-8409-81972f687b62" providerId="ADAL" clId="{8AC26CD6-5B36-411D-9618-9083A1378AE8}" dt="2023-09-03T21:39:54.159" v="1114" actId="165"/>
          <ac:spMkLst>
            <pc:docMk/>
            <pc:sldMk cId="536026370" sldId="312"/>
            <ac:spMk id="18" creationId="{FEA98BF9-12A9-914A-B589-34A4AF9472EE}"/>
          </ac:spMkLst>
        </pc:spChg>
        <pc:spChg chg="mod">
          <ac:chgData name="Martin Sharratt" userId="b7fed756-4561-406a-8409-81972f687b62" providerId="ADAL" clId="{8AC26CD6-5B36-411D-9618-9083A1378AE8}" dt="2023-09-03T21:35:43.747" v="1035" actId="164"/>
          <ac:spMkLst>
            <pc:docMk/>
            <pc:sldMk cId="536026370" sldId="312"/>
            <ac:spMk id="22" creationId="{CBA251A8-DA23-A64D-9A54-FCC6B23AE927}"/>
          </ac:spMkLst>
        </pc:spChg>
        <pc:spChg chg="mod topLvl">
          <ac:chgData name="Martin Sharratt" userId="b7fed756-4561-406a-8409-81972f687b62" providerId="ADAL" clId="{8AC26CD6-5B36-411D-9618-9083A1378AE8}" dt="2023-09-03T21:40:08.075" v="1115" actId="164"/>
          <ac:spMkLst>
            <pc:docMk/>
            <pc:sldMk cId="536026370" sldId="312"/>
            <ac:spMk id="28" creationId="{C969179A-CE9D-704B-8CD3-59B06EE7DF17}"/>
          </ac:spMkLst>
        </pc:spChg>
        <pc:spChg chg="mod topLvl">
          <ac:chgData name="Martin Sharratt" userId="b7fed756-4561-406a-8409-81972f687b62" providerId="ADAL" clId="{8AC26CD6-5B36-411D-9618-9083A1378AE8}" dt="2023-09-03T21:40:08.075" v="1115" actId="164"/>
          <ac:spMkLst>
            <pc:docMk/>
            <pc:sldMk cId="536026370" sldId="312"/>
            <ac:spMk id="29" creationId="{DDF9D51E-1728-C04D-A5E5-A0C1BF7382E4}"/>
          </ac:spMkLst>
        </pc:spChg>
        <pc:spChg chg="mod ord">
          <ac:chgData name="Martin Sharratt" userId="b7fed756-4561-406a-8409-81972f687b62" providerId="ADAL" clId="{8AC26CD6-5B36-411D-9618-9083A1378AE8}" dt="2023-09-03T21:36:52.312" v="1043" actId="1038"/>
          <ac:spMkLst>
            <pc:docMk/>
            <pc:sldMk cId="536026370" sldId="312"/>
            <ac:spMk id="33" creationId="{18DDF9D3-730A-F24C-AFCC-2452A357B42A}"/>
          </ac:spMkLst>
        </pc:spChg>
        <pc:spChg chg="mod">
          <ac:chgData name="Martin Sharratt" userId="b7fed756-4561-406a-8409-81972f687b62" providerId="ADAL" clId="{8AC26CD6-5B36-411D-9618-9083A1378AE8}" dt="2023-09-03T21:34:12.980" v="1006" actId="164"/>
          <ac:spMkLst>
            <pc:docMk/>
            <pc:sldMk cId="536026370" sldId="312"/>
            <ac:spMk id="43" creationId="{126724DB-04E9-EC41-A767-1D8B8B14152E}"/>
          </ac:spMkLst>
        </pc:spChg>
        <pc:spChg chg="mod">
          <ac:chgData name="Martin Sharratt" userId="b7fed756-4561-406a-8409-81972f687b62" providerId="ADAL" clId="{8AC26CD6-5B36-411D-9618-9083A1378AE8}" dt="2023-09-03T21:39:54.159" v="1114" actId="165"/>
          <ac:spMkLst>
            <pc:docMk/>
            <pc:sldMk cId="536026370" sldId="312"/>
            <ac:spMk id="56" creationId="{FE02EAFB-33A4-E543-B51D-D78474EC5DFE}"/>
          </ac:spMkLst>
        </pc:spChg>
        <pc:spChg chg="mod topLvl">
          <ac:chgData name="Martin Sharratt" userId="b7fed756-4561-406a-8409-81972f687b62" providerId="ADAL" clId="{8AC26CD6-5B36-411D-9618-9083A1378AE8}" dt="2023-09-03T21:40:08.075" v="1115" actId="164"/>
          <ac:spMkLst>
            <pc:docMk/>
            <pc:sldMk cId="536026370" sldId="312"/>
            <ac:spMk id="67" creationId="{EC11AC6D-EDCE-3547-B07B-CD38F0576C0F}"/>
          </ac:spMkLst>
        </pc:spChg>
        <pc:spChg chg="mod topLvl">
          <ac:chgData name="Martin Sharratt" userId="b7fed756-4561-406a-8409-81972f687b62" providerId="ADAL" clId="{8AC26CD6-5B36-411D-9618-9083A1378AE8}" dt="2023-09-03T21:40:08.075" v="1115" actId="164"/>
          <ac:spMkLst>
            <pc:docMk/>
            <pc:sldMk cId="536026370" sldId="312"/>
            <ac:spMk id="68" creationId="{9195EFD3-9A34-4042-9243-A67F04A8842F}"/>
          </ac:spMkLst>
        </pc:spChg>
        <pc:spChg chg="mod">
          <ac:chgData name="Martin Sharratt" userId="b7fed756-4561-406a-8409-81972f687b62" providerId="ADAL" clId="{8AC26CD6-5B36-411D-9618-9083A1378AE8}" dt="2023-09-03T21:39:54.159" v="1114" actId="165"/>
          <ac:spMkLst>
            <pc:docMk/>
            <pc:sldMk cId="536026370" sldId="312"/>
            <ac:spMk id="81" creationId="{F1E2F774-E4BF-F942-9CB7-0842E36C9A36}"/>
          </ac:spMkLst>
        </pc:spChg>
        <pc:spChg chg="mod">
          <ac:chgData name="Martin Sharratt" userId="b7fed756-4561-406a-8409-81972f687b62" providerId="ADAL" clId="{8AC26CD6-5B36-411D-9618-9083A1378AE8}" dt="2023-09-03T21:39:54.159" v="1114" actId="165"/>
          <ac:spMkLst>
            <pc:docMk/>
            <pc:sldMk cId="536026370" sldId="312"/>
            <ac:spMk id="82" creationId="{A174C10E-6E90-D146-BCD7-DDBD91E526C4}"/>
          </ac:spMkLst>
        </pc:spChg>
        <pc:spChg chg="mod">
          <ac:chgData name="Martin Sharratt" userId="b7fed756-4561-406a-8409-81972f687b62" providerId="ADAL" clId="{8AC26CD6-5B36-411D-9618-9083A1378AE8}" dt="2023-09-03T21:35:43.747" v="1035" actId="164"/>
          <ac:spMkLst>
            <pc:docMk/>
            <pc:sldMk cId="536026370" sldId="312"/>
            <ac:spMk id="94" creationId="{1AB5A10F-EC67-6042-A4EB-0C55F8A04D14}"/>
          </ac:spMkLst>
        </pc:spChg>
        <pc:spChg chg="mod">
          <ac:chgData name="Martin Sharratt" userId="b7fed756-4561-406a-8409-81972f687b62" providerId="ADAL" clId="{8AC26CD6-5B36-411D-9618-9083A1378AE8}" dt="2023-09-03T21:35:43.747" v="1035" actId="164"/>
          <ac:spMkLst>
            <pc:docMk/>
            <pc:sldMk cId="536026370" sldId="312"/>
            <ac:spMk id="101" creationId="{30BC651D-58F8-C242-B9AC-AAD01F6560A8}"/>
          </ac:spMkLst>
        </pc:spChg>
        <pc:spChg chg="mod">
          <ac:chgData name="Martin Sharratt" userId="b7fed756-4561-406a-8409-81972f687b62" providerId="ADAL" clId="{8AC26CD6-5B36-411D-9618-9083A1378AE8}" dt="2023-09-03T21:35:43.747" v="1035" actId="164"/>
          <ac:spMkLst>
            <pc:docMk/>
            <pc:sldMk cId="536026370" sldId="312"/>
            <ac:spMk id="108" creationId="{30F20A32-9075-E240-84BD-DFE2E235ADA9}"/>
          </ac:spMkLst>
        </pc:spChg>
        <pc:spChg chg="mod">
          <ac:chgData name="Martin Sharratt" userId="b7fed756-4561-406a-8409-81972f687b62" providerId="ADAL" clId="{8AC26CD6-5B36-411D-9618-9083A1378AE8}" dt="2023-09-03T21:35:43.747" v="1035" actId="164"/>
          <ac:spMkLst>
            <pc:docMk/>
            <pc:sldMk cId="536026370" sldId="312"/>
            <ac:spMk id="115" creationId="{C6DEBC2E-C196-C941-A05E-5F1A358615F3}"/>
          </ac:spMkLst>
        </pc:spChg>
        <pc:spChg chg="del mod">
          <ac:chgData name="Martin Sharratt" userId="b7fed756-4561-406a-8409-81972f687b62" providerId="ADAL" clId="{8AC26CD6-5B36-411D-9618-9083A1378AE8}" dt="2023-09-03T21:28:51.064" v="915" actId="478"/>
          <ac:spMkLst>
            <pc:docMk/>
            <pc:sldMk cId="536026370" sldId="312"/>
            <ac:spMk id="129" creationId="{6F932F98-560E-5347-A177-DCE2AE404645}"/>
          </ac:spMkLst>
        </pc:spChg>
        <pc:spChg chg="del">
          <ac:chgData name="Martin Sharratt" userId="b7fed756-4561-406a-8409-81972f687b62" providerId="ADAL" clId="{8AC26CD6-5B36-411D-9618-9083A1378AE8}" dt="2023-09-03T21:28:40.132" v="908" actId="478"/>
          <ac:spMkLst>
            <pc:docMk/>
            <pc:sldMk cId="536026370" sldId="312"/>
            <ac:spMk id="130" creationId="{22EF767A-7826-F54B-B2D6-053F170BD962}"/>
          </ac:spMkLst>
        </pc:spChg>
        <pc:spChg chg="mod topLvl">
          <ac:chgData name="Martin Sharratt" userId="b7fed756-4561-406a-8409-81972f687b62" providerId="ADAL" clId="{8AC26CD6-5B36-411D-9618-9083A1378AE8}" dt="2023-09-03T21:39:54.159" v="1114" actId="165"/>
          <ac:spMkLst>
            <pc:docMk/>
            <pc:sldMk cId="536026370" sldId="312"/>
            <ac:spMk id="161" creationId="{FE29D39D-3535-FC44-B740-FB3DAA51BDB3}"/>
          </ac:spMkLst>
        </pc:spChg>
        <pc:spChg chg="mod">
          <ac:chgData name="Martin Sharratt" userId="b7fed756-4561-406a-8409-81972f687b62" providerId="ADAL" clId="{8AC26CD6-5B36-411D-9618-9083A1378AE8}" dt="2023-09-03T21:38:25.794" v="1079" actId="122"/>
          <ac:spMkLst>
            <pc:docMk/>
            <pc:sldMk cId="536026370" sldId="312"/>
            <ac:spMk id="162" creationId="{C29E6C76-86F3-0E46-BE9C-F1FFE07149B3}"/>
          </ac:spMkLst>
        </pc:spChg>
        <pc:grpChg chg="mod topLvl">
          <ac:chgData name="Martin Sharratt" userId="b7fed756-4561-406a-8409-81972f687b62" providerId="ADAL" clId="{8AC26CD6-5B36-411D-9618-9083A1378AE8}" dt="2023-09-03T21:40:08.075" v="1115" actId="164"/>
          <ac:grpSpMkLst>
            <pc:docMk/>
            <pc:sldMk cId="536026370" sldId="312"/>
            <ac:grpSpMk id="6" creationId="{D2CF1777-3F50-5F4D-8A85-91211F98457F}"/>
          </ac:grpSpMkLst>
        </pc:grpChg>
        <pc:grpChg chg="add mod">
          <ac:chgData name="Martin Sharratt" userId="b7fed756-4561-406a-8409-81972f687b62" providerId="ADAL" clId="{8AC26CD6-5B36-411D-9618-9083A1378AE8}" dt="2023-09-03T21:39:10.295" v="1108" actId="164"/>
          <ac:grpSpMkLst>
            <pc:docMk/>
            <pc:sldMk cId="536026370" sldId="312"/>
            <ac:grpSpMk id="7" creationId="{F50BA547-A99E-55F9-607A-93A212619D7A}"/>
          </ac:grpSpMkLst>
        </pc:grpChg>
        <pc:grpChg chg="add del mod">
          <ac:chgData name="Martin Sharratt" userId="b7fed756-4561-406a-8409-81972f687b62" providerId="ADAL" clId="{8AC26CD6-5B36-411D-9618-9083A1378AE8}" dt="2023-09-03T21:39:54.159" v="1114" actId="165"/>
          <ac:grpSpMkLst>
            <pc:docMk/>
            <pc:sldMk cId="536026370" sldId="312"/>
            <ac:grpSpMk id="9" creationId="{7B5F7AB6-291F-1C48-C318-BA5CC16494CE}"/>
          </ac:grpSpMkLst>
        </pc:grpChg>
        <pc:grpChg chg="add mod">
          <ac:chgData name="Martin Sharratt" userId="b7fed756-4561-406a-8409-81972f687b62" providerId="ADAL" clId="{8AC26CD6-5B36-411D-9618-9083A1378AE8}" dt="2023-09-03T21:35:31.122" v="1033" actId="164"/>
          <ac:grpSpMkLst>
            <pc:docMk/>
            <pc:sldMk cId="536026370" sldId="312"/>
            <ac:grpSpMk id="10" creationId="{7A0F94D3-5716-1E08-F919-B2FA1E78408B}"/>
          </ac:grpSpMkLst>
        </pc:grpChg>
        <pc:grpChg chg="add mod">
          <ac:chgData name="Martin Sharratt" userId="b7fed756-4561-406a-8409-81972f687b62" providerId="ADAL" clId="{8AC26CD6-5B36-411D-9618-9083A1378AE8}" dt="2023-09-03T21:36:52.312" v="1043" actId="1038"/>
          <ac:grpSpMkLst>
            <pc:docMk/>
            <pc:sldMk cId="536026370" sldId="312"/>
            <ac:grpSpMk id="11" creationId="{315533C0-4F37-8901-3C17-D5B8FC8E4E38}"/>
          </ac:grpSpMkLst>
        </pc:grpChg>
        <pc:grpChg chg="add mod">
          <ac:chgData name="Martin Sharratt" userId="b7fed756-4561-406a-8409-81972f687b62" providerId="ADAL" clId="{8AC26CD6-5B36-411D-9618-9083A1378AE8}" dt="2023-09-03T21:36:52.312" v="1043" actId="1038"/>
          <ac:grpSpMkLst>
            <pc:docMk/>
            <pc:sldMk cId="536026370" sldId="312"/>
            <ac:grpSpMk id="13" creationId="{26BF7819-BD7C-8C0B-7CD8-752AE25342C3}"/>
          </ac:grpSpMkLst>
        </pc:grpChg>
        <pc:grpChg chg="add mod">
          <ac:chgData name="Martin Sharratt" userId="b7fed756-4561-406a-8409-81972f687b62" providerId="ADAL" clId="{8AC26CD6-5B36-411D-9618-9083A1378AE8}" dt="2023-09-03T21:39:25.437" v="1113" actId="12788"/>
          <ac:grpSpMkLst>
            <pc:docMk/>
            <pc:sldMk cId="536026370" sldId="312"/>
            <ac:grpSpMk id="15" creationId="{F243C321-CAC4-A528-DAAF-B5FFEF33995B}"/>
          </ac:grpSpMkLst>
        </pc:grpChg>
        <pc:grpChg chg="add mod">
          <ac:chgData name="Martin Sharratt" userId="b7fed756-4561-406a-8409-81972f687b62" providerId="ADAL" clId="{8AC26CD6-5B36-411D-9618-9083A1378AE8}" dt="2023-09-03T21:40:14.179" v="1147" actId="1036"/>
          <ac:grpSpMkLst>
            <pc:docMk/>
            <pc:sldMk cId="536026370" sldId="312"/>
            <ac:grpSpMk id="16" creationId="{9C2B686A-1F3E-5011-CD63-60F36073608D}"/>
          </ac:grpSpMkLst>
        </pc:grpChg>
        <pc:grpChg chg="mod">
          <ac:chgData name="Martin Sharratt" userId="b7fed756-4561-406a-8409-81972f687b62" providerId="ADAL" clId="{8AC26CD6-5B36-411D-9618-9083A1378AE8}" dt="2023-09-03T21:35:43.747" v="1035" actId="164"/>
          <ac:grpSpMkLst>
            <pc:docMk/>
            <pc:sldMk cId="536026370" sldId="312"/>
            <ac:grpSpMk id="32" creationId="{09C5CE86-2AFF-3C40-A066-4E2F68EE0EBA}"/>
          </ac:grpSpMkLst>
        </pc:grpChg>
        <pc:grpChg chg="mod">
          <ac:chgData name="Martin Sharratt" userId="b7fed756-4561-406a-8409-81972f687b62" providerId="ADAL" clId="{8AC26CD6-5B36-411D-9618-9083A1378AE8}" dt="2023-09-03T21:39:10.295" v="1108" actId="164"/>
          <ac:grpSpMkLst>
            <pc:docMk/>
            <pc:sldMk cId="536026370" sldId="312"/>
            <ac:grpSpMk id="50" creationId="{134C9AC1-827F-F54F-ACEA-99466C5BC001}"/>
          </ac:grpSpMkLst>
        </pc:grpChg>
        <pc:grpChg chg="mod topLvl">
          <ac:chgData name="Martin Sharratt" userId="b7fed756-4561-406a-8409-81972f687b62" providerId="ADAL" clId="{8AC26CD6-5B36-411D-9618-9083A1378AE8}" dt="2023-09-03T21:40:08.075" v="1115" actId="164"/>
          <ac:grpSpMkLst>
            <pc:docMk/>
            <pc:sldMk cId="536026370" sldId="312"/>
            <ac:grpSpMk id="80" creationId="{97147EEB-1AB8-9149-86F1-A9055C49EB80}"/>
          </ac:grpSpMkLst>
        </pc:grpChg>
        <pc:grpChg chg="mod">
          <ac:chgData name="Martin Sharratt" userId="b7fed756-4561-406a-8409-81972f687b62" providerId="ADAL" clId="{8AC26CD6-5B36-411D-9618-9083A1378AE8}" dt="2023-09-03T21:35:43.747" v="1035" actId="164"/>
          <ac:grpSpMkLst>
            <pc:docMk/>
            <pc:sldMk cId="536026370" sldId="312"/>
            <ac:grpSpMk id="87" creationId="{ECE29636-D021-D243-9165-17B6D9BE8E65}"/>
          </ac:grpSpMkLst>
        </pc:grpChg>
        <pc:grpChg chg="mod">
          <ac:chgData name="Martin Sharratt" userId="b7fed756-4561-406a-8409-81972f687b62" providerId="ADAL" clId="{8AC26CD6-5B36-411D-9618-9083A1378AE8}" dt="2023-09-03T21:35:43.747" v="1035" actId="164"/>
          <ac:grpSpMkLst>
            <pc:docMk/>
            <pc:sldMk cId="536026370" sldId="312"/>
            <ac:grpSpMk id="98" creationId="{78A1F079-5104-FE46-B642-9F7CF6B60B32}"/>
          </ac:grpSpMkLst>
        </pc:grpChg>
        <pc:grpChg chg="mod">
          <ac:chgData name="Martin Sharratt" userId="b7fed756-4561-406a-8409-81972f687b62" providerId="ADAL" clId="{8AC26CD6-5B36-411D-9618-9083A1378AE8}" dt="2023-09-03T21:35:43.747" v="1035" actId="164"/>
          <ac:grpSpMkLst>
            <pc:docMk/>
            <pc:sldMk cId="536026370" sldId="312"/>
            <ac:grpSpMk id="105" creationId="{2BF9169C-44A7-1F4B-8B8E-B0B338FCCAE5}"/>
          </ac:grpSpMkLst>
        </pc:grpChg>
        <pc:grpChg chg="mod">
          <ac:chgData name="Martin Sharratt" userId="b7fed756-4561-406a-8409-81972f687b62" providerId="ADAL" clId="{8AC26CD6-5B36-411D-9618-9083A1378AE8}" dt="2023-09-03T21:35:43.747" v="1035" actId="164"/>
          <ac:grpSpMkLst>
            <pc:docMk/>
            <pc:sldMk cId="536026370" sldId="312"/>
            <ac:grpSpMk id="112" creationId="{BF05C264-9715-7141-84C8-E6A378984770}"/>
          </ac:grpSpMkLst>
        </pc:grpChg>
        <pc:grpChg chg="del">
          <ac:chgData name="Martin Sharratt" userId="b7fed756-4561-406a-8409-81972f687b62" providerId="ADAL" clId="{8AC26CD6-5B36-411D-9618-9083A1378AE8}" dt="2023-09-03T21:28:37.201" v="907" actId="478"/>
          <ac:grpSpMkLst>
            <pc:docMk/>
            <pc:sldMk cId="536026370" sldId="312"/>
            <ac:grpSpMk id="131" creationId="{1EA44592-B8CE-EE47-8B51-2F65B36186AA}"/>
          </ac:grpSpMkLst>
        </pc:grpChg>
        <pc:grpChg chg="del">
          <ac:chgData name="Martin Sharratt" userId="b7fed756-4561-406a-8409-81972f687b62" providerId="ADAL" clId="{8AC26CD6-5B36-411D-9618-9083A1378AE8}" dt="2023-09-03T21:28:45.578" v="912" actId="478"/>
          <ac:grpSpMkLst>
            <pc:docMk/>
            <pc:sldMk cId="536026370" sldId="312"/>
            <ac:grpSpMk id="134" creationId="{2F6A05AD-D664-364C-8201-50910F1D1479}"/>
          </ac:grpSpMkLst>
        </pc:grpChg>
        <pc:grpChg chg="del">
          <ac:chgData name="Martin Sharratt" userId="b7fed756-4561-406a-8409-81972f687b62" providerId="ADAL" clId="{8AC26CD6-5B36-411D-9618-9083A1378AE8}" dt="2023-09-03T21:28:44.342" v="911" actId="478"/>
          <ac:grpSpMkLst>
            <pc:docMk/>
            <pc:sldMk cId="536026370" sldId="312"/>
            <ac:grpSpMk id="137" creationId="{0BAFE836-A75C-524D-B00A-DDBE2B0B1A44}"/>
          </ac:grpSpMkLst>
        </pc:grpChg>
        <pc:grpChg chg="del">
          <ac:chgData name="Martin Sharratt" userId="b7fed756-4561-406a-8409-81972f687b62" providerId="ADAL" clId="{8AC26CD6-5B36-411D-9618-9083A1378AE8}" dt="2023-09-03T21:28:42.959" v="910" actId="478"/>
          <ac:grpSpMkLst>
            <pc:docMk/>
            <pc:sldMk cId="536026370" sldId="312"/>
            <ac:grpSpMk id="140" creationId="{D07F74F0-48CA-9E47-94FB-CA661369DF5B}"/>
          </ac:grpSpMkLst>
        </pc:grpChg>
        <pc:grpChg chg="mod">
          <ac:chgData name="Martin Sharratt" userId="b7fed756-4561-406a-8409-81972f687b62" providerId="ADAL" clId="{8AC26CD6-5B36-411D-9618-9083A1378AE8}" dt="2023-09-03T21:34:12.980" v="1006" actId="164"/>
          <ac:grpSpMkLst>
            <pc:docMk/>
            <pc:sldMk cId="536026370" sldId="312"/>
            <ac:grpSpMk id="145" creationId="{3E5ED081-6302-5B46-8B6B-E391035C7B9E}"/>
          </ac:grpSpMkLst>
        </pc:grpChg>
        <pc:picChg chg="mod modCrop">
          <ac:chgData name="Martin Sharratt" userId="b7fed756-4561-406a-8409-81972f687b62" providerId="ADAL" clId="{8AC26CD6-5B36-411D-9618-9083A1378AE8}" dt="2023-09-03T21:36:19.871" v="1038" actId="732"/>
          <ac:picMkLst>
            <pc:docMk/>
            <pc:sldMk cId="536026370" sldId="312"/>
            <ac:picMk id="2" creationId="{411E2582-37F2-2B43-963C-A6AACBF81E99}"/>
          </ac:picMkLst>
        </pc:picChg>
        <pc:picChg chg="add mod">
          <ac:chgData name="Martin Sharratt" userId="b7fed756-4561-406a-8409-81972f687b62" providerId="ADAL" clId="{8AC26CD6-5B36-411D-9618-9083A1378AE8}" dt="2023-09-03T21:35:51.417" v="1036" actId="164"/>
          <ac:picMkLst>
            <pc:docMk/>
            <pc:sldMk cId="536026370" sldId="312"/>
            <ac:picMk id="4" creationId="{E5C44549-C691-BE9C-7D9F-02C723524A35}"/>
          </ac:picMkLst>
        </pc:picChg>
        <pc:cxnChg chg="mod topLvl">
          <ac:chgData name="Martin Sharratt" userId="b7fed756-4561-406a-8409-81972f687b62" providerId="ADAL" clId="{8AC26CD6-5B36-411D-9618-9083A1378AE8}" dt="2023-09-03T21:40:08.075" v="1115" actId="164"/>
          <ac:cxnSpMkLst>
            <pc:docMk/>
            <pc:sldMk cId="536026370" sldId="312"/>
            <ac:cxnSpMk id="8" creationId="{51CAA64F-8552-7C49-976E-1F0C0DC2FA95}"/>
          </ac:cxnSpMkLst>
        </pc:cxnChg>
        <pc:cxnChg chg="mod">
          <ac:chgData name="Martin Sharratt" userId="b7fed756-4561-406a-8409-81972f687b62" providerId="ADAL" clId="{8AC26CD6-5B36-411D-9618-9083A1378AE8}" dt="2023-09-03T21:34:12.980" v="1006" actId="164"/>
          <ac:cxnSpMkLst>
            <pc:docMk/>
            <pc:sldMk cId="536026370" sldId="312"/>
            <ac:cxnSpMk id="12" creationId="{E10D68D1-0FC9-C74B-813B-4B3B4DBC8E4E}"/>
          </ac:cxnSpMkLst>
        </pc:cxnChg>
        <pc:cxnChg chg="mod topLvl">
          <ac:chgData name="Martin Sharratt" userId="b7fed756-4561-406a-8409-81972f687b62" providerId="ADAL" clId="{8AC26CD6-5B36-411D-9618-9083A1378AE8}" dt="2023-09-03T21:40:08.075" v="1115" actId="164"/>
          <ac:cxnSpMkLst>
            <pc:docMk/>
            <pc:sldMk cId="536026370" sldId="312"/>
            <ac:cxnSpMk id="14" creationId="{AC9294F1-0F26-7A40-B1F2-FB5C2D9F5CE8}"/>
          </ac:cxnSpMkLst>
        </pc:cxnChg>
        <pc:cxnChg chg="mod">
          <ac:chgData name="Martin Sharratt" userId="b7fed756-4561-406a-8409-81972f687b62" providerId="ADAL" clId="{8AC26CD6-5B36-411D-9618-9083A1378AE8}" dt="2023-09-03T21:34:12.980" v="1006" actId="164"/>
          <ac:cxnSpMkLst>
            <pc:docMk/>
            <pc:sldMk cId="536026370" sldId="312"/>
            <ac:cxnSpMk id="24" creationId="{4633B41D-6113-B244-B534-C01A5C7D05F8}"/>
          </ac:cxnSpMkLst>
        </pc:cxnChg>
        <pc:cxnChg chg="mod">
          <ac:chgData name="Martin Sharratt" userId="b7fed756-4561-406a-8409-81972f687b62" providerId="ADAL" clId="{8AC26CD6-5B36-411D-9618-9083A1378AE8}" dt="2023-09-03T21:35:43.747" v="1035" actId="164"/>
          <ac:cxnSpMkLst>
            <pc:docMk/>
            <pc:sldMk cId="536026370" sldId="312"/>
            <ac:cxnSpMk id="25" creationId="{50E495CE-583B-0F45-B20C-37CE8BE2C89D}"/>
          </ac:cxnSpMkLst>
        </pc:cxnChg>
        <pc:cxnChg chg="mod">
          <ac:chgData name="Martin Sharratt" userId="b7fed756-4561-406a-8409-81972f687b62" providerId="ADAL" clId="{8AC26CD6-5B36-411D-9618-9083A1378AE8}" dt="2023-09-03T21:34:12.980" v="1006" actId="164"/>
          <ac:cxnSpMkLst>
            <pc:docMk/>
            <pc:sldMk cId="536026370" sldId="312"/>
            <ac:cxnSpMk id="27" creationId="{0D7528E6-58EB-5845-A67E-A6C67ABC00E2}"/>
          </ac:cxnSpMkLst>
        </pc:cxnChg>
        <pc:cxnChg chg="mod">
          <ac:chgData name="Martin Sharratt" userId="b7fed756-4561-406a-8409-81972f687b62" providerId="ADAL" clId="{8AC26CD6-5B36-411D-9618-9083A1378AE8}" dt="2023-09-03T21:35:43.747" v="1035" actId="164"/>
          <ac:cxnSpMkLst>
            <pc:docMk/>
            <pc:sldMk cId="536026370" sldId="312"/>
            <ac:cxnSpMk id="30" creationId="{93BE55C3-2B2B-4A44-980F-007E0FC965BA}"/>
          </ac:cxnSpMkLst>
        </pc:cxnChg>
        <pc:cxnChg chg="mod">
          <ac:chgData name="Martin Sharratt" userId="b7fed756-4561-406a-8409-81972f687b62" providerId="ADAL" clId="{8AC26CD6-5B36-411D-9618-9083A1378AE8}" dt="2023-09-03T21:34:12.980" v="1006" actId="164"/>
          <ac:cxnSpMkLst>
            <pc:docMk/>
            <pc:sldMk cId="536026370" sldId="312"/>
            <ac:cxnSpMk id="35" creationId="{3640F922-C95C-EB4C-914C-DB1FDB1678AD}"/>
          </ac:cxnSpMkLst>
        </pc:cxnChg>
        <pc:cxnChg chg="mod">
          <ac:chgData name="Martin Sharratt" userId="b7fed756-4561-406a-8409-81972f687b62" providerId="ADAL" clId="{8AC26CD6-5B36-411D-9618-9083A1378AE8}" dt="2023-09-03T21:34:12.980" v="1006" actId="164"/>
          <ac:cxnSpMkLst>
            <pc:docMk/>
            <pc:sldMk cId="536026370" sldId="312"/>
            <ac:cxnSpMk id="36" creationId="{7C02B4CA-A21E-2142-A4B8-71493A69B759}"/>
          </ac:cxnSpMkLst>
        </pc:cxnChg>
        <pc:cxnChg chg="mod">
          <ac:chgData name="Martin Sharratt" userId="b7fed756-4561-406a-8409-81972f687b62" providerId="ADAL" clId="{8AC26CD6-5B36-411D-9618-9083A1378AE8}" dt="2023-09-03T21:34:12.980" v="1006" actId="164"/>
          <ac:cxnSpMkLst>
            <pc:docMk/>
            <pc:sldMk cId="536026370" sldId="312"/>
            <ac:cxnSpMk id="38" creationId="{645677F6-2B5F-3B4E-BC41-F9541015E9C3}"/>
          </ac:cxnSpMkLst>
        </pc:cxnChg>
        <pc:cxnChg chg="mod topLvl">
          <ac:chgData name="Martin Sharratt" userId="b7fed756-4561-406a-8409-81972f687b62" providerId="ADAL" clId="{8AC26CD6-5B36-411D-9618-9083A1378AE8}" dt="2023-09-03T21:40:08.075" v="1115" actId="164"/>
          <ac:cxnSpMkLst>
            <pc:docMk/>
            <pc:sldMk cId="536026370" sldId="312"/>
            <ac:cxnSpMk id="65" creationId="{D0A5B125-75D4-6248-A26F-3615666671AE}"/>
          </ac:cxnSpMkLst>
        </pc:cxnChg>
        <pc:cxnChg chg="mod topLvl">
          <ac:chgData name="Martin Sharratt" userId="b7fed756-4561-406a-8409-81972f687b62" providerId="ADAL" clId="{8AC26CD6-5B36-411D-9618-9083A1378AE8}" dt="2023-09-03T21:40:08.075" v="1115" actId="164"/>
          <ac:cxnSpMkLst>
            <pc:docMk/>
            <pc:sldMk cId="536026370" sldId="312"/>
            <ac:cxnSpMk id="66" creationId="{E99C7F99-9118-AD4C-9815-974FDD0CE25C}"/>
          </ac:cxnSpMkLst>
        </pc:cxnChg>
        <pc:cxnChg chg="mod">
          <ac:chgData name="Martin Sharratt" userId="b7fed756-4561-406a-8409-81972f687b62" providerId="ADAL" clId="{8AC26CD6-5B36-411D-9618-9083A1378AE8}" dt="2023-09-03T21:34:12.980" v="1006" actId="164"/>
          <ac:cxnSpMkLst>
            <pc:docMk/>
            <pc:sldMk cId="536026370" sldId="312"/>
            <ac:cxnSpMk id="83" creationId="{B5846660-9C97-1F42-84EA-8DFC10D834D7}"/>
          </ac:cxnSpMkLst>
        </pc:cxnChg>
        <pc:cxnChg chg="mod">
          <ac:chgData name="Martin Sharratt" userId="b7fed756-4561-406a-8409-81972f687b62" providerId="ADAL" clId="{8AC26CD6-5B36-411D-9618-9083A1378AE8}" dt="2023-09-03T21:34:12.980" v="1006" actId="164"/>
          <ac:cxnSpMkLst>
            <pc:docMk/>
            <pc:sldMk cId="536026370" sldId="312"/>
            <ac:cxnSpMk id="84" creationId="{79CEAF83-A431-494C-99F9-2DB82E3A3BFB}"/>
          </ac:cxnSpMkLst>
        </pc:cxnChg>
        <pc:cxnChg chg="mod">
          <ac:chgData name="Martin Sharratt" userId="b7fed756-4561-406a-8409-81972f687b62" providerId="ADAL" clId="{8AC26CD6-5B36-411D-9618-9083A1378AE8}" dt="2023-09-03T21:34:12.980" v="1006" actId="164"/>
          <ac:cxnSpMkLst>
            <pc:docMk/>
            <pc:sldMk cId="536026370" sldId="312"/>
            <ac:cxnSpMk id="85" creationId="{78612C2D-AD45-E94A-975D-98A077CCEA32}"/>
          </ac:cxnSpMkLst>
        </pc:cxnChg>
        <pc:cxnChg chg="mod">
          <ac:chgData name="Martin Sharratt" userId="b7fed756-4561-406a-8409-81972f687b62" providerId="ADAL" clId="{8AC26CD6-5B36-411D-9618-9083A1378AE8}" dt="2023-09-03T21:35:43.747" v="1035" actId="164"/>
          <ac:cxnSpMkLst>
            <pc:docMk/>
            <pc:sldMk cId="536026370" sldId="312"/>
            <ac:cxnSpMk id="88" creationId="{7A193938-A005-B545-B027-43F87FC84F21}"/>
          </ac:cxnSpMkLst>
        </pc:cxnChg>
        <pc:cxnChg chg="mod">
          <ac:chgData name="Martin Sharratt" userId="b7fed756-4561-406a-8409-81972f687b62" providerId="ADAL" clId="{8AC26CD6-5B36-411D-9618-9083A1378AE8}" dt="2023-09-03T21:35:43.747" v="1035" actId="164"/>
          <ac:cxnSpMkLst>
            <pc:docMk/>
            <pc:sldMk cId="536026370" sldId="312"/>
            <ac:cxnSpMk id="89" creationId="{4AFC52F8-B3F3-7C49-9D43-2DBA12A5C0B0}"/>
          </ac:cxnSpMkLst>
        </pc:cxnChg>
        <pc:cxnChg chg="mod">
          <ac:chgData name="Martin Sharratt" userId="b7fed756-4561-406a-8409-81972f687b62" providerId="ADAL" clId="{8AC26CD6-5B36-411D-9618-9083A1378AE8}" dt="2023-09-03T21:35:43.747" v="1035" actId="164"/>
          <ac:cxnSpMkLst>
            <pc:docMk/>
            <pc:sldMk cId="536026370" sldId="312"/>
            <ac:cxnSpMk id="99" creationId="{F647137F-437D-984A-9B51-F58932493762}"/>
          </ac:cxnSpMkLst>
        </pc:cxnChg>
        <pc:cxnChg chg="mod">
          <ac:chgData name="Martin Sharratt" userId="b7fed756-4561-406a-8409-81972f687b62" providerId="ADAL" clId="{8AC26CD6-5B36-411D-9618-9083A1378AE8}" dt="2023-09-03T21:35:43.747" v="1035" actId="164"/>
          <ac:cxnSpMkLst>
            <pc:docMk/>
            <pc:sldMk cId="536026370" sldId="312"/>
            <ac:cxnSpMk id="100" creationId="{DC8D475E-F4C8-0A48-BCBC-75392E0B500A}"/>
          </ac:cxnSpMkLst>
        </pc:cxnChg>
        <pc:cxnChg chg="mod">
          <ac:chgData name="Martin Sharratt" userId="b7fed756-4561-406a-8409-81972f687b62" providerId="ADAL" clId="{8AC26CD6-5B36-411D-9618-9083A1378AE8}" dt="2023-09-03T21:35:43.747" v="1035" actId="164"/>
          <ac:cxnSpMkLst>
            <pc:docMk/>
            <pc:sldMk cId="536026370" sldId="312"/>
            <ac:cxnSpMk id="106" creationId="{88498F9F-F457-2246-87B2-2332724616FC}"/>
          </ac:cxnSpMkLst>
        </pc:cxnChg>
        <pc:cxnChg chg="mod">
          <ac:chgData name="Martin Sharratt" userId="b7fed756-4561-406a-8409-81972f687b62" providerId="ADAL" clId="{8AC26CD6-5B36-411D-9618-9083A1378AE8}" dt="2023-09-03T21:35:43.747" v="1035" actId="164"/>
          <ac:cxnSpMkLst>
            <pc:docMk/>
            <pc:sldMk cId="536026370" sldId="312"/>
            <ac:cxnSpMk id="107" creationId="{47EEE963-B8ED-564B-AF44-BDB55D05E091}"/>
          </ac:cxnSpMkLst>
        </pc:cxnChg>
        <pc:cxnChg chg="mod">
          <ac:chgData name="Martin Sharratt" userId="b7fed756-4561-406a-8409-81972f687b62" providerId="ADAL" clId="{8AC26CD6-5B36-411D-9618-9083A1378AE8}" dt="2023-09-03T21:35:43.747" v="1035" actId="164"/>
          <ac:cxnSpMkLst>
            <pc:docMk/>
            <pc:sldMk cId="536026370" sldId="312"/>
            <ac:cxnSpMk id="113" creationId="{DFB8434A-10A6-0248-8BCC-DA2F7B6A48B2}"/>
          </ac:cxnSpMkLst>
        </pc:cxnChg>
        <pc:cxnChg chg="mod">
          <ac:chgData name="Martin Sharratt" userId="b7fed756-4561-406a-8409-81972f687b62" providerId="ADAL" clId="{8AC26CD6-5B36-411D-9618-9083A1378AE8}" dt="2023-09-03T21:35:43.747" v="1035" actId="164"/>
          <ac:cxnSpMkLst>
            <pc:docMk/>
            <pc:sldMk cId="536026370" sldId="312"/>
            <ac:cxnSpMk id="114" creationId="{B34C648E-59A9-4A4D-8269-BDE01F3B4C95}"/>
          </ac:cxnSpMkLst>
        </pc:cxnChg>
        <pc:cxnChg chg="mod">
          <ac:chgData name="Martin Sharratt" userId="b7fed756-4561-406a-8409-81972f687b62" providerId="ADAL" clId="{8AC26CD6-5B36-411D-9618-9083A1378AE8}" dt="2023-09-03T21:35:43.747" v="1035" actId="164"/>
          <ac:cxnSpMkLst>
            <pc:docMk/>
            <pc:sldMk cId="536026370" sldId="312"/>
            <ac:cxnSpMk id="118" creationId="{674A4449-8D3A-7445-A022-CC0C4E64E53B}"/>
          </ac:cxnSpMkLst>
        </pc:cxnChg>
        <pc:cxnChg chg="mod">
          <ac:chgData name="Martin Sharratt" userId="b7fed756-4561-406a-8409-81972f687b62" providerId="ADAL" clId="{8AC26CD6-5B36-411D-9618-9083A1378AE8}" dt="2023-09-03T21:35:43.747" v="1035" actId="164"/>
          <ac:cxnSpMkLst>
            <pc:docMk/>
            <pc:sldMk cId="536026370" sldId="312"/>
            <ac:cxnSpMk id="123" creationId="{81F7E0FA-25EF-7142-9652-98C9B1F66840}"/>
          </ac:cxnSpMkLst>
        </pc:cxnChg>
        <pc:cxnChg chg="mod">
          <ac:chgData name="Martin Sharratt" userId="b7fed756-4561-406a-8409-81972f687b62" providerId="ADAL" clId="{8AC26CD6-5B36-411D-9618-9083A1378AE8}" dt="2023-09-03T21:35:43.747" v="1035" actId="164"/>
          <ac:cxnSpMkLst>
            <pc:docMk/>
            <pc:sldMk cId="536026370" sldId="312"/>
            <ac:cxnSpMk id="124" creationId="{96CEF7EE-C059-E14D-A998-D4E055370154}"/>
          </ac:cxnSpMkLst>
        </pc:cxnChg>
        <pc:cxnChg chg="mod">
          <ac:chgData name="Martin Sharratt" userId="b7fed756-4561-406a-8409-81972f687b62" providerId="ADAL" clId="{8AC26CD6-5B36-411D-9618-9083A1378AE8}" dt="2023-09-03T21:35:43.747" v="1035" actId="164"/>
          <ac:cxnSpMkLst>
            <pc:docMk/>
            <pc:sldMk cId="536026370" sldId="312"/>
            <ac:cxnSpMk id="125" creationId="{E058EA57-74F1-3945-A16F-5F6F31623E27}"/>
          </ac:cxnSpMkLst>
        </pc:cxnChg>
        <pc:cxnChg chg="mod">
          <ac:chgData name="Martin Sharratt" userId="b7fed756-4561-406a-8409-81972f687b62" providerId="ADAL" clId="{8AC26CD6-5B36-411D-9618-9083A1378AE8}" dt="2023-09-03T21:35:43.747" v="1035" actId="164"/>
          <ac:cxnSpMkLst>
            <pc:docMk/>
            <pc:sldMk cId="536026370" sldId="312"/>
            <ac:cxnSpMk id="126" creationId="{D795C5E9-2DA3-FC45-8614-103A693B5B3C}"/>
          </ac:cxnSpMkLst>
        </pc:cxnChg>
        <pc:cxnChg chg="del">
          <ac:chgData name="Martin Sharratt" userId="b7fed756-4561-406a-8409-81972f687b62" providerId="ADAL" clId="{8AC26CD6-5B36-411D-9618-9083A1378AE8}" dt="2023-09-03T21:28:47.395" v="913" actId="478"/>
          <ac:cxnSpMkLst>
            <pc:docMk/>
            <pc:sldMk cId="536026370" sldId="312"/>
            <ac:cxnSpMk id="127" creationId="{14024F92-E22D-5F4E-B5DA-9D31FCC3F990}"/>
          </ac:cxnSpMkLst>
        </pc:cxnChg>
        <pc:cxnChg chg="del">
          <ac:chgData name="Martin Sharratt" userId="b7fed756-4561-406a-8409-81972f687b62" providerId="ADAL" clId="{8AC26CD6-5B36-411D-9618-9083A1378AE8}" dt="2023-09-03T21:28:41.669" v="909" actId="478"/>
          <ac:cxnSpMkLst>
            <pc:docMk/>
            <pc:sldMk cId="536026370" sldId="312"/>
            <ac:cxnSpMk id="128" creationId="{CBAEDD15-BAC0-5B41-A4CE-7EC1BBFC0137}"/>
          </ac:cxnSpMkLst>
        </pc:cxnChg>
        <pc:cxnChg chg="mod">
          <ac:chgData name="Martin Sharratt" userId="b7fed756-4561-406a-8409-81972f687b62" providerId="ADAL" clId="{8AC26CD6-5B36-411D-9618-9083A1378AE8}" dt="2023-09-03T21:35:43.747" v="1035" actId="164"/>
          <ac:cxnSpMkLst>
            <pc:docMk/>
            <pc:sldMk cId="536026370" sldId="312"/>
            <ac:cxnSpMk id="156" creationId="{AF0B69E7-FCB3-764E-A6EA-8E3A8E27A014}"/>
          </ac:cxnSpMkLst>
        </pc:cxnChg>
        <pc:cxnChg chg="mod">
          <ac:chgData name="Martin Sharratt" userId="b7fed756-4561-406a-8409-81972f687b62" providerId="ADAL" clId="{8AC26CD6-5B36-411D-9618-9083A1378AE8}" dt="2023-09-03T21:35:43.747" v="1035" actId="164"/>
          <ac:cxnSpMkLst>
            <pc:docMk/>
            <pc:sldMk cId="536026370" sldId="312"/>
            <ac:cxnSpMk id="158" creationId="{88C831F8-0481-DD41-8171-5F39A4E8FFE9}"/>
          </ac:cxnSpMkLst>
        </pc:cxnChg>
        <pc:cxnChg chg="mod">
          <ac:chgData name="Martin Sharratt" userId="b7fed756-4561-406a-8409-81972f687b62" providerId="ADAL" clId="{8AC26CD6-5B36-411D-9618-9083A1378AE8}" dt="2023-09-03T21:35:43.747" v="1035" actId="164"/>
          <ac:cxnSpMkLst>
            <pc:docMk/>
            <pc:sldMk cId="536026370" sldId="312"/>
            <ac:cxnSpMk id="159" creationId="{5BF65006-AB58-3249-A18E-07765884AFF9}"/>
          </ac:cxnSpMkLst>
        </pc:cxnChg>
        <pc:cxnChg chg="mod">
          <ac:chgData name="Martin Sharratt" userId="b7fed756-4561-406a-8409-81972f687b62" providerId="ADAL" clId="{8AC26CD6-5B36-411D-9618-9083A1378AE8}" dt="2023-09-03T21:35:43.747" v="1035" actId="164"/>
          <ac:cxnSpMkLst>
            <pc:docMk/>
            <pc:sldMk cId="536026370" sldId="312"/>
            <ac:cxnSpMk id="160" creationId="{C75442B4-494B-7B4C-8827-D10F72C7D928}"/>
          </ac:cxnSpMkLst>
        </pc:cxnChg>
      </pc:sldChg>
      <pc:sldChg chg="addSp delSp modSp mod modTransition modAnim">
        <pc:chgData name="Martin Sharratt" userId="b7fed756-4561-406a-8409-81972f687b62" providerId="ADAL" clId="{8AC26CD6-5B36-411D-9618-9083A1378AE8}" dt="2023-09-03T22:01:52.908" v="1598" actId="1037"/>
        <pc:sldMkLst>
          <pc:docMk/>
          <pc:sldMk cId="3278047247" sldId="313"/>
        </pc:sldMkLst>
        <pc:spChg chg="mod">
          <ac:chgData name="Martin Sharratt" userId="b7fed756-4561-406a-8409-81972f687b62" providerId="ADAL" clId="{8AC26CD6-5B36-411D-9618-9083A1378AE8}" dt="2023-09-03T22:01:15.651" v="1540" actId="14100"/>
          <ac:spMkLst>
            <pc:docMk/>
            <pc:sldMk cId="3278047247" sldId="313"/>
            <ac:spMk id="8" creationId="{19B64241-12E9-924D-BFDC-CAB8BC5F6EA4}"/>
          </ac:spMkLst>
        </pc:spChg>
        <pc:spChg chg="mod">
          <ac:chgData name="Martin Sharratt" userId="b7fed756-4561-406a-8409-81972f687b62" providerId="ADAL" clId="{8AC26CD6-5B36-411D-9618-9083A1378AE8}" dt="2023-09-03T21:59:12.380" v="1491" actId="1038"/>
          <ac:spMkLst>
            <pc:docMk/>
            <pc:sldMk cId="3278047247" sldId="313"/>
            <ac:spMk id="17" creationId="{4641597E-424E-2345-8DFB-EC8278E59EDA}"/>
          </ac:spMkLst>
        </pc:spChg>
        <pc:spChg chg="mod">
          <ac:chgData name="Martin Sharratt" userId="b7fed756-4561-406a-8409-81972f687b62" providerId="ADAL" clId="{8AC26CD6-5B36-411D-9618-9083A1378AE8}" dt="2023-09-03T21:58:31.300" v="1452" actId="571"/>
          <ac:spMkLst>
            <pc:docMk/>
            <pc:sldMk cId="3278047247" sldId="313"/>
            <ac:spMk id="24" creationId="{1C0507EE-7504-9042-B493-7D784638D48C}"/>
          </ac:spMkLst>
        </pc:spChg>
        <pc:spChg chg="mod">
          <ac:chgData name="Martin Sharratt" userId="b7fed756-4561-406a-8409-81972f687b62" providerId="ADAL" clId="{8AC26CD6-5B36-411D-9618-9083A1378AE8}" dt="2023-09-03T21:58:31.300" v="1452" actId="571"/>
          <ac:spMkLst>
            <pc:docMk/>
            <pc:sldMk cId="3278047247" sldId="313"/>
            <ac:spMk id="25" creationId="{D237858B-C0C7-0F61-5880-3377C7B2BE32}"/>
          </ac:spMkLst>
        </pc:spChg>
        <pc:spChg chg="mod">
          <ac:chgData name="Martin Sharratt" userId="b7fed756-4561-406a-8409-81972f687b62" providerId="ADAL" clId="{8AC26CD6-5B36-411D-9618-9083A1378AE8}" dt="2023-09-03T21:57:08.335" v="1443" actId="165"/>
          <ac:spMkLst>
            <pc:docMk/>
            <pc:sldMk cId="3278047247" sldId="313"/>
            <ac:spMk id="34" creationId="{FCB71310-10BC-9640-918F-FF9ED7DD1D37}"/>
          </ac:spMkLst>
        </pc:spChg>
        <pc:spChg chg="mod">
          <ac:chgData name="Martin Sharratt" userId="b7fed756-4561-406a-8409-81972f687b62" providerId="ADAL" clId="{8AC26CD6-5B36-411D-9618-9083A1378AE8}" dt="2023-09-03T21:57:08.335" v="1443" actId="165"/>
          <ac:spMkLst>
            <pc:docMk/>
            <pc:sldMk cId="3278047247" sldId="313"/>
            <ac:spMk id="35" creationId="{704CBE41-818B-BB4B-9926-88E1D1614991}"/>
          </ac:spMkLst>
        </pc:spChg>
        <pc:spChg chg="mod">
          <ac:chgData name="Martin Sharratt" userId="b7fed756-4561-406a-8409-81972f687b62" providerId="ADAL" clId="{8AC26CD6-5B36-411D-9618-9083A1378AE8}" dt="2023-09-03T21:57:08.335" v="1443" actId="165"/>
          <ac:spMkLst>
            <pc:docMk/>
            <pc:sldMk cId="3278047247" sldId="313"/>
            <ac:spMk id="39" creationId="{BB1550ED-1E8C-ED4B-8F9D-F74C302FA4C9}"/>
          </ac:spMkLst>
        </pc:spChg>
        <pc:spChg chg="mod">
          <ac:chgData name="Martin Sharratt" userId="b7fed756-4561-406a-8409-81972f687b62" providerId="ADAL" clId="{8AC26CD6-5B36-411D-9618-9083A1378AE8}" dt="2023-09-03T21:57:45.846" v="1446" actId="14100"/>
          <ac:spMkLst>
            <pc:docMk/>
            <pc:sldMk cId="3278047247" sldId="313"/>
            <ac:spMk id="42" creationId="{99C6FD58-0C9E-8A43-8513-9E8936C9DBE3}"/>
          </ac:spMkLst>
        </pc:spChg>
        <pc:spChg chg="mod">
          <ac:chgData name="Martin Sharratt" userId="b7fed756-4561-406a-8409-81972f687b62" providerId="ADAL" clId="{8AC26CD6-5B36-411D-9618-9083A1378AE8}" dt="2023-09-03T21:55:54.148" v="1383" actId="1038"/>
          <ac:spMkLst>
            <pc:docMk/>
            <pc:sldMk cId="3278047247" sldId="313"/>
            <ac:spMk id="47" creationId="{B512E588-C844-1D45-AF8B-7242415244B1}"/>
          </ac:spMkLst>
        </pc:spChg>
        <pc:spChg chg="mod">
          <ac:chgData name="Martin Sharratt" userId="b7fed756-4561-406a-8409-81972f687b62" providerId="ADAL" clId="{8AC26CD6-5B36-411D-9618-9083A1378AE8}" dt="2023-09-03T21:58:31.300" v="1452" actId="571"/>
          <ac:spMkLst>
            <pc:docMk/>
            <pc:sldMk cId="3278047247" sldId="313"/>
            <ac:spMk id="50" creationId="{850D1CF7-EBD2-C107-6946-DC0EAFCDF853}"/>
          </ac:spMkLst>
        </pc:spChg>
        <pc:spChg chg="del">
          <ac:chgData name="Martin Sharratt" userId="b7fed756-4561-406a-8409-81972f687b62" providerId="ADAL" clId="{8AC26CD6-5B36-411D-9618-9083A1378AE8}" dt="2023-09-03T20:56:03.644" v="236" actId="478"/>
          <ac:spMkLst>
            <pc:docMk/>
            <pc:sldMk cId="3278047247" sldId="313"/>
            <ac:spMk id="62" creationId="{253C66E9-B317-934C-8F40-A68688858498}"/>
          </ac:spMkLst>
        </pc:spChg>
        <pc:spChg chg="mod">
          <ac:chgData name="Martin Sharratt" userId="b7fed756-4561-406a-8409-81972f687b62" providerId="ADAL" clId="{8AC26CD6-5B36-411D-9618-9083A1378AE8}" dt="2023-09-03T21:58:31.300" v="1452" actId="571"/>
          <ac:spMkLst>
            <pc:docMk/>
            <pc:sldMk cId="3278047247" sldId="313"/>
            <ac:spMk id="62" creationId="{E21F72FB-342B-16CC-D76E-3D482EE66F95}"/>
          </ac:spMkLst>
        </pc:spChg>
        <pc:spChg chg="del mod">
          <ac:chgData name="Martin Sharratt" userId="b7fed756-4561-406a-8409-81972f687b62" providerId="ADAL" clId="{8AC26CD6-5B36-411D-9618-9083A1378AE8}" dt="2023-09-03T20:55:58.123" v="233" actId="478"/>
          <ac:spMkLst>
            <pc:docMk/>
            <pc:sldMk cId="3278047247" sldId="313"/>
            <ac:spMk id="65" creationId="{AE52AF18-70DA-F046-BDE5-3352DF3CEEE9}"/>
          </ac:spMkLst>
        </pc:spChg>
        <pc:grpChg chg="add mod ord">
          <ac:chgData name="Martin Sharratt" userId="b7fed756-4561-406a-8409-81972f687b62" providerId="ADAL" clId="{8AC26CD6-5B36-411D-9618-9083A1378AE8}" dt="2023-09-03T22:01:52.908" v="1598" actId="1037"/>
          <ac:grpSpMkLst>
            <pc:docMk/>
            <pc:sldMk cId="3278047247" sldId="313"/>
            <ac:grpSpMk id="6" creationId="{6D80969C-D057-A554-4BA0-8ADC4A85B829}"/>
          </ac:grpSpMkLst>
        </pc:grpChg>
        <pc:grpChg chg="add mod">
          <ac:chgData name="Martin Sharratt" userId="b7fed756-4561-406a-8409-81972f687b62" providerId="ADAL" clId="{8AC26CD6-5B36-411D-9618-9083A1378AE8}" dt="2023-09-03T21:46:54.133" v="1203" actId="164"/>
          <ac:grpSpMkLst>
            <pc:docMk/>
            <pc:sldMk cId="3278047247" sldId="313"/>
            <ac:grpSpMk id="13" creationId="{2582969C-D038-19A8-113F-6DE3AB73B829}"/>
          </ac:grpSpMkLst>
        </pc:grpChg>
        <pc:grpChg chg="add mod topLvl">
          <ac:chgData name="Martin Sharratt" userId="b7fed756-4561-406a-8409-81972f687b62" providerId="ADAL" clId="{8AC26CD6-5B36-411D-9618-9083A1378AE8}" dt="2023-09-03T21:58:55.784" v="1453" actId="338"/>
          <ac:grpSpMkLst>
            <pc:docMk/>
            <pc:sldMk cId="3278047247" sldId="313"/>
            <ac:grpSpMk id="14" creationId="{E8793C58-739C-D940-594A-8010173A0213}"/>
          </ac:grpSpMkLst>
        </pc:grpChg>
        <pc:grpChg chg="add del mod">
          <ac:chgData name="Martin Sharratt" userId="b7fed756-4561-406a-8409-81972f687b62" providerId="ADAL" clId="{8AC26CD6-5B36-411D-9618-9083A1378AE8}" dt="2023-09-03T21:57:08.335" v="1443" actId="165"/>
          <ac:grpSpMkLst>
            <pc:docMk/>
            <pc:sldMk cId="3278047247" sldId="313"/>
            <ac:grpSpMk id="15" creationId="{82326154-3C87-AC1C-1AD1-D536449E7ACC}"/>
          </ac:grpSpMkLst>
        </pc:grpChg>
        <pc:grpChg chg="add mod">
          <ac:chgData name="Martin Sharratt" userId="b7fed756-4561-406a-8409-81972f687b62" providerId="ADAL" clId="{8AC26CD6-5B36-411D-9618-9083A1378AE8}" dt="2023-09-03T21:58:31.300" v="1452" actId="571"/>
          <ac:grpSpMkLst>
            <pc:docMk/>
            <pc:sldMk cId="3278047247" sldId="313"/>
            <ac:grpSpMk id="16" creationId="{0D0D97C4-0324-0285-6B50-C1D0EEC1B248}"/>
          </ac:grpSpMkLst>
        </pc:grpChg>
        <pc:grpChg chg="add mod">
          <ac:chgData name="Martin Sharratt" userId="b7fed756-4561-406a-8409-81972f687b62" providerId="ADAL" clId="{8AC26CD6-5B36-411D-9618-9083A1378AE8}" dt="2023-09-03T21:59:22.933" v="1499" actId="1037"/>
          <ac:grpSpMkLst>
            <pc:docMk/>
            <pc:sldMk cId="3278047247" sldId="313"/>
            <ac:grpSpMk id="65" creationId="{AEDC8597-1BBF-B39D-1761-D58D5DCC22B0}"/>
          </ac:grpSpMkLst>
        </pc:grpChg>
        <pc:picChg chg="mod">
          <ac:chgData name="Martin Sharratt" userId="b7fed756-4561-406a-8409-81972f687b62" providerId="ADAL" clId="{8AC26CD6-5B36-411D-9618-9083A1378AE8}" dt="2023-09-03T21:57:08.335" v="1443" actId="165"/>
          <ac:picMkLst>
            <pc:docMk/>
            <pc:sldMk cId="3278047247" sldId="313"/>
            <ac:picMk id="3" creationId="{399E9AD0-6275-5641-AC12-DAFB40619A9B}"/>
          </ac:picMkLst>
        </pc:picChg>
        <pc:picChg chg="mod modCrop">
          <ac:chgData name="Martin Sharratt" userId="b7fed756-4561-406a-8409-81972f687b62" providerId="ADAL" clId="{8AC26CD6-5B36-411D-9618-9083A1378AE8}" dt="2023-09-03T21:55:54.148" v="1383" actId="1038"/>
          <ac:picMkLst>
            <pc:docMk/>
            <pc:sldMk cId="3278047247" sldId="313"/>
            <ac:picMk id="5" creationId="{63307D34-F51A-2F42-9099-2BE8DF704311}"/>
          </ac:picMkLst>
        </pc:picChg>
        <pc:picChg chg="mod modCrop">
          <ac:chgData name="Martin Sharratt" userId="b7fed756-4561-406a-8409-81972f687b62" providerId="ADAL" clId="{8AC26CD6-5B36-411D-9618-9083A1378AE8}" dt="2023-09-03T21:50:41.894" v="1218" actId="732"/>
          <ac:picMkLst>
            <pc:docMk/>
            <pc:sldMk cId="3278047247" sldId="313"/>
            <ac:picMk id="7" creationId="{65F273E9-0391-F946-9503-66952657D644}"/>
          </ac:picMkLst>
        </pc:picChg>
        <pc:picChg chg="mod">
          <ac:chgData name="Martin Sharratt" userId="b7fed756-4561-406a-8409-81972f687b62" providerId="ADAL" clId="{8AC26CD6-5B36-411D-9618-9083A1378AE8}" dt="2023-09-03T21:58:31.300" v="1452" actId="571"/>
          <ac:picMkLst>
            <pc:docMk/>
            <pc:sldMk cId="3278047247" sldId="313"/>
            <ac:picMk id="20" creationId="{7878E5F2-8686-5A57-8BA9-80B1D77D0B87}"/>
          </ac:picMkLst>
        </pc:picChg>
        <pc:picChg chg="del">
          <ac:chgData name="Martin Sharratt" userId="b7fed756-4561-406a-8409-81972f687b62" providerId="ADAL" clId="{8AC26CD6-5B36-411D-9618-9083A1378AE8}" dt="2023-09-03T20:56:00.487" v="234" actId="478"/>
          <ac:picMkLst>
            <pc:docMk/>
            <pc:sldMk cId="3278047247" sldId="313"/>
            <ac:picMk id="50" creationId="{FEA88941-DFCA-0543-BBE9-FFCB5AD1EF1A}"/>
          </ac:picMkLst>
        </pc:picChg>
        <pc:cxnChg chg="mod">
          <ac:chgData name="Martin Sharratt" userId="b7fed756-4561-406a-8409-81972f687b62" providerId="ADAL" clId="{8AC26CD6-5B36-411D-9618-9083A1378AE8}" dt="2023-09-03T21:46:54.133" v="1203" actId="164"/>
          <ac:cxnSpMkLst>
            <pc:docMk/>
            <pc:sldMk cId="3278047247" sldId="313"/>
            <ac:cxnSpMk id="10" creationId="{02819EDF-AE43-E046-9824-4993E11F3B02}"/>
          </ac:cxnSpMkLst>
        </pc:cxnChg>
        <pc:cxnChg chg="mod">
          <ac:chgData name="Martin Sharratt" userId="b7fed756-4561-406a-8409-81972f687b62" providerId="ADAL" clId="{8AC26CD6-5B36-411D-9618-9083A1378AE8}" dt="2023-09-03T21:46:54.133" v="1203" actId="164"/>
          <ac:cxnSpMkLst>
            <pc:docMk/>
            <pc:sldMk cId="3278047247" sldId="313"/>
            <ac:cxnSpMk id="11" creationId="{477F6222-CE99-674B-AC08-B309A3C3EE15}"/>
          </ac:cxnSpMkLst>
        </pc:cxnChg>
        <pc:cxnChg chg="mod">
          <ac:chgData name="Martin Sharratt" userId="b7fed756-4561-406a-8409-81972f687b62" providerId="ADAL" clId="{8AC26CD6-5B36-411D-9618-9083A1378AE8}" dt="2023-09-03T21:57:08.335" v="1443" actId="165"/>
          <ac:cxnSpMkLst>
            <pc:docMk/>
            <pc:sldMk cId="3278047247" sldId="313"/>
            <ac:cxnSpMk id="18" creationId="{F05A0BCC-DD2F-5E48-9444-2B2122BD1216}"/>
          </ac:cxnSpMkLst>
        </pc:cxnChg>
        <pc:cxnChg chg="mod">
          <ac:chgData name="Martin Sharratt" userId="b7fed756-4561-406a-8409-81972f687b62" providerId="ADAL" clId="{8AC26CD6-5B36-411D-9618-9083A1378AE8}" dt="2023-09-03T21:57:08.335" v="1443" actId="165"/>
          <ac:cxnSpMkLst>
            <pc:docMk/>
            <pc:sldMk cId="3278047247" sldId="313"/>
            <ac:cxnSpMk id="19" creationId="{55BA4C7C-AE46-6145-A24D-58B1392CC2A9}"/>
          </ac:cxnSpMkLst>
        </pc:cxnChg>
        <pc:cxnChg chg="mod">
          <ac:chgData name="Martin Sharratt" userId="b7fed756-4561-406a-8409-81972f687b62" providerId="ADAL" clId="{8AC26CD6-5B36-411D-9618-9083A1378AE8}" dt="2023-09-03T21:58:31.300" v="1452" actId="571"/>
          <ac:cxnSpMkLst>
            <pc:docMk/>
            <pc:sldMk cId="3278047247" sldId="313"/>
            <ac:cxnSpMk id="21" creationId="{4D38772F-742E-95D1-04AA-3EFE8206402D}"/>
          </ac:cxnSpMkLst>
        </pc:cxnChg>
        <pc:cxnChg chg="mod">
          <ac:chgData name="Martin Sharratt" userId="b7fed756-4561-406a-8409-81972f687b62" providerId="ADAL" clId="{8AC26CD6-5B36-411D-9618-9083A1378AE8}" dt="2023-09-03T21:58:31.300" v="1452" actId="571"/>
          <ac:cxnSpMkLst>
            <pc:docMk/>
            <pc:sldMk cId="3278047247" sldId="313"/>
            <ac:cxnSpMk id="22" creationId="{3F035BF0-52D6-B8F3-FFAD-42C09289DDE6}"/>
          </ac:cxnSpMkLst>
        </pc:cxnChg>
        <pc:cxnChg chg="mod">
          <ac:chgData name="Martin Sharratt" userId="b7fed756-4561-406a-8409-81972f687b62" providerId="ADAL" clId="{8AC26CD6-5B36-411D-9618-9083A1378AE8}" dt="2023-09-03T21:58:31.300" v="1452" actId="571"/>
          <ac:cxnSpMkLst>
            <pc:docMk/>
            <pc:sldMk cId="3278047247" sldId="313"/>
            <ac:cxnSpMk id="23" creationId="{EB777FB7-5050-81AE-1F9C-62ECB9DAB4D9}"/>
          </ac:cxnSpMkLst>
        </pc:cxnChg>
        <pc:cxnChg chg="mod">
          <ac:chgData name="Martin Sharratt" userId="b7fed756-4561-406a-8409-81972f687b62" providerId="ADAL" clId="{8AC26CD6-5B36-411D-9618-9083A1378AE8}" dt="2023-09-03T21:57:08.335" v="1443" actId="165"/>
          <ac:cxnSpMkLst>
            <pc:docMk/>
            <pc:sldMk cId="3278047247" sldId="313"/>
            <ac:cxnSpMk id="33" creationId="{64E44AE8-1FF1-B748-9CA4-292706A8D880}"/>
          </ac:cxnSpMkLst>
        </pc:cxnChg>
        <pc:cxnChg chg="mod ord topLvl">
          <ac:chgData name="Martin Sharratt" userId="b7fed756-4561-406a-8409-81972f687b62" providerId="ADAL" clId="{8AC26CD6-5B36-411D-9618-9083A1378AE8}" dt="2023-09-03T21:58:55.784" v="1453" actId="338"/>
          <ac:cxnSpMkLst>
            <pc:docMk/>
            <pc:sldMk cId="3278047247" sldId="313"/>
            <ac:cxnSpMk id="37" creationId="{21251053-9BA8-274E-958C-05937C1FE163}"/>
          </ac:cxnSpMkLst>
        </pc:cxnChg>
        <pc:cxnChg chg="mod ord topLvl">
          <ac:chgData name="Martin Sharratt" userId="b7fed756-4561-406a-8409-81972f687b62" providerId="ADAL" clId="{8AC26CD6-5B36-411D-9618-9083A1378AE8}" dt="2023-09-03T21:58:55.784" v="1453" actId="338"/>
          <ac:cxnSpMkLst>
            <pc:docMk/>
            <pc:sldMk cId="3278047247" sldId="313"/>
            <ac:cxnSpMk id="40" creationId="{1534D609-AC5D-5640-ADEB-9B232BF6D4E1}"/>
          </ac:cxnSpMkLst>
        </pc:cxnChg>
        <pc:cxnChg chg="mod topLvl">
          <ac:chgData name="Martin Sharratt" userId="b7fed756-4561-406a-8409-81972f687b62" providerId="ADAL" clId="{8AC26CD6-5B36-411D-9618-9083A1378AE8}" dt="2023-09-03T21:58:55.784" v="1453" actId="338"/>
          <ac:cxnSpMkLst>
            <pc:docMk/>
            <pc:sldMk cId="3278047247" sldId="313"/>
            <ac:cxnSpMk id="43" creationId="{5D32690E-2AA5-604F-8E49-108E08EBBAA2}"/>
          </ac:cxnSpMkLst>
        </pc:cxnChg>
        <pc:cxnChg chg="mod">
          <ac:chgData name="Martin Sharratt" userId="b7fed756-4561-406a-8409-81972f687b62" providerId="ADAL" clId="{8AC26CD6-5B36-411D-9618-9083A1378AE8}" dt="2023-09-03T21:59:51.555" v="1538" actId="1037"/>
          <ac:cxnSpMkLst>
            <pc:docMk/>
            <pc:sldMk cId="3278047247" sldId="313"/>
            <ac:cxnSpMk id="46" creationId="{90DAEAE3-1E44-3847-86DB-CF477A70BDD1}"/>
          </ac:cxnSpMkLst>
        </pc:cxnChg>
        <pc:cxnChg chg="del">
          <ac:chgData name="Martin Sharratt" userId="b7fed756-4561-406a-8409-81972f687b62" providerId="ADAL" clId="{8AC26CD6-5B36-411D-9618-9083A1378AE8}" dt="2023-09-03T20:56:02.714" v="235" actId="478"/>
          <ac:cxnSpMkLst>
            <pc:docMk/>
            <pc:sldMk cId="3278047247" sldId="313"/>
            <ac:cxnSpMk id="64" creationId="{A6D8A066-75FC-6C46-AAA5-2C94AD0AC11D}"/>
          </ac:cxnSpMkLst>
        </pc:cxnChg>
        <pc:cxnChg chg="add mod">
          <ac:chgData name="Martin Sharratt" userId="b7fed756-4561-406a-8409-81972f687b62" providerId="ADAL" clId="{8AC26CD6-5B36-411D-9618-9083A1378AE8}" dt="2023-09-03T21:58:31.300" v="1452" actId="571"/>
          <ac:cxnSpMkLst>
            <pc:docMk/>
            <pc:sldMk cId="3278047247" sldId="313"/>
            <ac:cxnSpMk id="64" creationId="{DF7A9C7D-9E0E-7D9D-FB26-FDB95DFCD312}"/>
          </ac:cxnSpMkLst>
        </pc:cxnChg>
      </pc:sldChg>
      <pc:sldChg chg="delSp del mod">
        <pc:chgData name="Martin Sharratt" userId="b7fed756-4561-406a-8409-81972f687b62" providerId="ADAL" clId="{8AC26CD6-5B36-411D-9618-9083A1378AE8}" dt="2023-09-03T21:40:41.223" v="1158" actId="47"/>
        <pc:sldMkLst>
          <pc:docMk/>
          <pc:sldMk cId="3286777969" sldId="314"/>
        </pc:sldMkLst>
        <pc:picChg chg="del">
          <ac:chgData name="Martin Sharratt" userId="b7fed756-4561-406a-8409-81972f687b62" providerId="ADAL" clId="{8AC26CD6-5B36-411D-9618-9083A1378AE8}" dt="2023-09-03T21:29:03.215" v="916" actId="21"/>
          <ac:picMkLst>
            <pc:docMk/>
            <pc:sldMk cId="3286777969" sldId="314"/>
            <ac:picMk id="7" creationId="{EDF454CC-4C95-8940-AC70-3901BAC70506}"/>
          </ac:picMkLst>
        </pc:picChg>
      </pc:sldChg>
      <pc:sldChg chg="modSp add del mod">
        <pc:chgData name="Martin Sharratt" userId="b7fed756-4561-406a-8409-81972f687b62" providerId="ADAL" clId="{8AC26CD6-5B36-411D-9618-9083A1378AE8}" dt="2023-09-03T21:53:32.381" v="1272" actId="6549"/>
        <pc:sldMkLst>
          <pc:docMk/>
          <pc:sldMk cId="4134503292" sldId="425"/>
        </pc:sldMkLst>
        <pc:spChg chg="mod">
          <ac:chgData name="Martin Sharratt" userId="b7fed756-4561-406a-8409-81972f687b62" providerId="ADAL" clId="{8AC26CD6-5B36-411D-9618-9083A1378AE8}" dt="2023-09-03T20:52:45.318" v="186" actId="1038"/>
          <ac:spMkLst>
            <pc:docMk/>
            <pc:sldMk cId="4134503292" sldId="425"/>
            <ac:spMk id="20" creationId="{00000000-0000-0000-0000-000000000000}"/>
          </ac:spMkLst>
        </pc:spChg>
        <pc:spChg chg="mod">
          <ac:chgData name="Martin Sharratt" userId="b7fed756-4561-406a-8409-81972f687b62" providerId="ADAL" clId="{8AC26CD6-5B36-411D-9618-9083A1378AE8}" dt="2023-09-03T20:54:45.060" v="232" actId="207"/>
          <ac:spMkLst>
            <pc:docMk/>
            <pc:sldMk cId="4134503292" sldId="425"/>
            <ac:spMk id="23" creationId="{00000000-0000-0000-0000-000000000000}"/>
          </ac:spMkLst>
        </pc:spChg>
        <pc:spChg chg="mod">
          <ac:chgData name="Martin Sharratt" userId="b7fed756-4561-406a-8409-81972f687b62" providerId="ADAL" clId="{8AC26CD6-5B36-411D-9618-9083A1378AE8}" dt="2023-09-03T20:53:36.179" v="201" actId="1076"/>
          <ac:spMkLst>
            <pc:docMk/>
            <pc:sldMk cId="4134503292" sldId="425"/>
            <ac:spMk id="24" creationId="{00000000-0000-0000-0000-000000000000}"/>
          </ac:spMkLst>
        </pc:spChg>
        <pc:spChg chg="mod">
          <ac:chgData name="Martin Sharratt" userId="b7fed756-4561-406a-8409-81972f687b62" providerId="ADAL" clId="{8AC26CD6-5B36-411D-9618-9083A1378AE8}" dt="2023-09-03T21:53:32.381" v="1272" actId="6549"/>
          <ac:spMkLst>
            <pc:docMk/>
            <pc:sldMk cId="4134503292" sldId="425"/>
            <ac:spMk id="29" creationId="{00000000-0000-0000-0000-000000000000}"/>
          </ac:spMkLst>
        </pc:spChg>
        <pc:spChg chg="mod">
          <ac:chgData name="Martin Sharratt" userId="b7fed756-4561-406a-8409-81972f687b62" providerId="ADAL" clId="{8AC26CD6-5B36-411D-9618-9083A1378AE8}" dt="2023-09-03T20:53:46.922" v="209" actId="1036"/>
          <ac:spMkLst>
            <pc:docMk/>
            <pc:sldMk cId="4134503292" sldId="425"/>
            <ac:spMk id="31" creationId="{00000000-0000-0000-0000-000000000000}"/>
          </ac:spMkLst>
        </pc:spChg>
        <pc:grpChg chg="mod">
          <ac:chgData name="Martin Sharratt" userId="b7fed756-4561-406a-8409-81972f687b62" providerId="ADAL" clId="{8AC26CD6-5B36-411D-9618-9083A1378AE8}" dt="2023-09-03T21:51:57.029" v="1239" actId="1038"/>
          <ac:grpSpMkLst>
            <pc:docMk/>
            <pc:sldMk cId="4134503292" sldId="425"/>
            <ac:grpSpMk id="22" creationId="{E7602558-765E-3841-AA9F-8A68D5E79071}"/>
          </ac:grpSpMkLst>
        </pc:grpChg>
        <pc:picChg chg="mod">
          <ac:chgData name="Martin Sharratt" userId="b7fed756-4561-406a-8409-81972f687b62" providerId="ADAL" clId="{8AC26CD6-5B36-411D-9618-9083A1378AE8}" dt="2023-09-03T20:53:09.067" v="188" actId="1076"/>
          <ac:picMkLst>
            <pc:docMk/>
            <pc:sldMk cId="4134503292" sldId="425"/>
            <ac:picMk id="21" creationId="{00000000-0000-0000-0000-000000000000}"/>
          </ac:picMkLst>
        </pc:picChg>
        <pc:picChg chg="mod">
          <ac:chgData name="Martin Sharratt" userId="b7fed756-4561-406a-8409-81972f687b62" providerId="ADAL" clId="{8AC26CD6-5B36-411D-9618-9083A1378AE8}" dt="2023-09-03T20:54:26.339" v="229" actId="1036"/>
          <ac:picMkLst>
            <pc:docMk/>
            <pc:sldMk cId="4134503292" sldId="425"/>
            <ac:picMk id="1028" creationId="{00000000-0000-0000-0000-000000000000}"/>
          </ac:picMkLst>
        </pc:picChg>
        <pc:cxnChg chg="mod">
          <ac:chgData name="Martin Sharratt" userId="b7fed756-4561-406a-8409-81972f687b62" providerId="ADAL" clId="{8AC26CD6-5B36-411D-9618-9083A1378AE8}" dt="2023-09-03T20:52:51.720" v="187" actId="1076"/>
          <ac:cxnSpMkLst>
            <pc:docMk/>
            <pc:sldMk cId="4134503292" sldId="425"/>
            <ac:cxnSpMk id="11" creationId="{00000000-0000-0000-0000-000000000000}"/>
          </ac:cxnSpMkLst>
        </pc:cxnChg>
      </pc:sldChg>
      <pc:sldChg chg="del">
        <pc:chgData name="Martin Sharratt" userId="b7fed756-4561-406a-8409-81972f687b62" providerId="ADAL" clId="{8AC26CD6-5B36-411D-9618-9083A1378AE8}" dt="2023-09-03T20:41:45.810" v="82" actId="47"/>
        <pc:sldMkLst>
          <pc:docMk/>
          <pc:sldMk cId="2059409881" sldId="426"/>
        </pc:sldMkLst>
      </pc:sldChg>
      <pc:sldChg chg="del">
        <pc:chgData name="Martin Sharratt" userId="b7fed756-4561-406a-8409-81972f687b62" providerId="ADAL" clId="{8AC26CD6-5B36-411D-9618-9083A1378AE8}" dt="2023-09-03T20:42:00.667" v="85" actId="47"/>
        <pc:sldMkLst>
          <pc:docMk/>
          <pc:sldMk cId="2375779349" sldId="611"/>
        </pc:sldMkLst>
      </pc:sldChg>
      <pc:sldChg chg="del">
        <pc:chgData name="Martin Sharratt" userId="b7fed756-4561-406a-8409-81972f687b62" providerId="ADAL" clId="{8AC26CD6-5B36-411D-9618-9083A1378AE8}" dt="2023-09-03T20:34:48.385" v="63" actId="47"/>
        <pc:sldMkLst>
          <pc:docMk/>
          <pc:sldMk cId="65375988" sldId="617"/>
        </pc:sldMkLst>
      </pc:sldChg>
      <pc:sldChg chg="del">
        <pc:chgData name="Martin Sharratt" userId="b7fed756-4561-406a-8409-81972f687b62" providerId="ADAL" clId="{8AC26CD6-5B36-411D-9618-9083A1378AE8}" dt="2023-09-03T20:43:26.548" v="91" actId="47"/>
        <pc:sldMkLst>
          <pc:docMk/>
          <pc:sldMk cId="3424268959" sldId="618"/>
        </pc:sldMkLst>
      </pc:sldChg>
      <pc:sldChg chg="del">
        <pc:chgData name="Martin Sharratt" userId="b7fed756-4561-406a-8409-81972f687b62" providerId="ADAL" clId="{8AC26CD6-5B36-411D-9618-9083A1378AE8}" dt="2023-09-03T20:39:01.120" v="71" actId="47"/>
        <pc:sldMkLst>
          <pc:docMk/>
          <pc:sldMk cId="3502925346" sldId="642"/>
        </pc:sldMkLst>
      </pc:sldChg>
      <pc:sldChg chg="del">
        <pc:chgData name="Martin Sharratt" userId="b7fed756-4561-406a-8409-81972f687b62" providerId="ADAL" clId="{8AC26CD6-5B36-411D-9618-9083A1378AE8}" dt="2023-09-03T20:42:58.191" v="90" actId="47"/>
        <pc:sldMkLst>
          <pc:docMk/>
          <pc:sldMk cId="3637772890" sldId="727"/>
        </pc:sldMkLst>
      </pc:sldChg>
      <pc:sldChg chg="del">
        <pc:chgData name="Martin Sharratt" userId="b7fed756-4561-406a-8409-81972f687b62" providerId="ADAL" clId="{8AC26CD6-5B36-411D-9618-9083A1378AE8}" dt="2023-09-03T20:43:33.006" v="92" actId="47"/>
        <pc:sldMkLst>
          <pc:docMk/>
          <pc:sldMk cId="3593074212" sldId="734"/>
        </pc:sldMkLst>
      </pc:sldChg>
      <pc:sldChg chg="addSp delSp modSp mod">
        <pc:chgData name="Martin Sharratt" userId="b7fed756-4561-406a-8409-81972f687b62" providerId="ADAL" clId="{8AC26CD6-5B36-411D-9618-9083A1378AE8}" dt="2023-09-04T07:55:32.283" v="1715" actId="1076"/>
        <pc:sldMkLst>
          <pc:docMk/>
          <pc:sldMk cId="1664010618" sldId="735"/>
        </pc:sldMkLst>
        <pc:spChg chg="del mod">
          <ac:chgData name="Martin Sharratt" userId="b7fed756-4561-406a-8409-81972f687b62" providerId="ADAL" clId="{8AC26CD6-5B36-411D-9618-9083A1378AE8}" dt="2023-09-03T21:12:42.529" v="688" actId="478"/>
          <ac:spMkLst>
            <pc:docMk/>
            <pc:sldMk cId="1664010618" sldId="735"/>
            <ac:spMk id="4" creationId="{6E303F1E-3631-7F45-93C4-5E9BF19BE0C8}"/>
          </ac:spMkLst>
        </pc:spChg>
        <pc:spChg chg="add mod ord">
          <ac:chgData name="Martin Sharratt" userId="b7fed756-4561-406a-8409-81972f687b62" providerId="ADAL" clId="{8AC26CD6-5B36-411D-9618-9083A1378AE8}" dt="2023-09-04T07:55:06.633" v="1709" actId="1076"/>
          <ac:spMkLst>
            <pc:docMk/>
            <pc:sldMk cId="1664010618" sldId="735"/>
            <ac:spMk id="6" creationId="{FF8EE7EB-0608-41C7-2C44-FAE46943457F}"/>
          </ac:spMkLst>
        </pc:spChg>
        <pc:spChg chg="add mod">
          <ac:chgData name="Martin Sharratt" userId="b7fed756-4561-406a-8409-81972f687b62" providerId="ADAL" clId="{8AC26CD6-5B36-411D-9618-9083A1378AE8}" dt="2023-09-03T21:26:12.794" v="830" actId="255"/>
          <ac:spMkLst>
            <pc:docMk/>
            <pc:sldMk cId="1664010618" sldId="735"/>
            <ac:spMk id="7" creationId="{F0262C80-D92C-9B88-D4FC-DA0766B6CC94}"/>
          </ac:spMkLst>
        </pc:spChg>
        <pc:spChg chg="add mod ord">
          <ac:chgData name="Martin Sharratt" userId="b7fed756-4561-406a-8409-81972f687b62" providerId="ADAL" clId="{8AC26CD6-5B36-411D-9618-9083A1378AE8}" dt="2023-09-04T07:55:32.283" v="1715" actId="1076"/>
          <ac:spMkLst>
            <pc:docMk/>
            <pc:sldMk cId="1664010618" sldId="735"/>
            <ac:spMk id="8" creationId="{58FFEF10-658E-F13F-A91D-1BEAD124DBB5}"/>
          </ac:spMkLst>
        </pc:spChg>
        <pc:spChg chg="add del">
          <ac:chgData name="Martin Sharratt" userId="b7fed756-4561-406a-8409-81972f687b62" providerId="ADAL" clId="{8AC26CD6-5B36-411D-9618-9083A1378AE8}" dt="2023-09-04T07:53:05.434" v="1691" actId="22"/>
          <ac:spMkLst>
            <pc:docMk/>
            <pc:sldMk cId="1664010618" sldId="735"/>
            <ac:spMk id="9" creationId="{2EC8666A-223F-A34B-1AD8-BBDC3B17F770}"/>
          </ac:spMkLst>
        </pc:spChg>
        <pc:spChg chg="del mod">
          <ac:chgData name="Martin Sharratt" userId="b7fed756-4561-406a-8409-81972f687b62" providerId="ADAL" clId="{8AC26CD6-5B36-411D-9618-9083A1378AE8}" dt="2023-09-03T21:25:48.898" v="825" actId="478"/>
          <ac:spMkLst>
            <pc:docMk/>
            <pc:sldMk cId="1664010618" sldId="735"/>
            <ac:spMk id="11" creationId="{6A8AEF2C-E7A2-8345-9164-E16BCF52D2FB}"/>
          </ac:spMkLst>
        </pc:spChg>
        <pc:spChg chg="mod">
          <ac:chgData name="Martin Sharratt" userId="b7fed756-4561-406a-8409-81972f687b62" providerId="ADAL" clId="{8AC26CD6-5B36-411D-9618-9083A1378AE8}" dt="2023-09-03T21:14:27.814" v="727" actId="1037"/>
          <ac:spMkLst>
            <pc:docMk/>
            <pc:sldMk cId="1664010618" sldId="735"/>
            <ac:spMk id="14" creationId="{F0ED589A-82BF-464B-97CE-94DFDFFC2852}"/>
          </ac:spMkLst>
        </pc:spChg>
        <pc:spChg chg="del mod">
          <ac:chgData name="Martin Sharratt" userId="b7fed756-4561-406a-8409-81972f687b62" providerId="ADAL" clId="{8AC26CD6-5B36-411D-9618-9083A1378AE8}" dt="2023-09-03T21:25:54.455" v="827" actId="478"/>
          <ac:spMkLst>
            <pc:docMk/>
            <pc:sldMk cId="1664010618" sldId="735"/>
            <ac:spMk id="21" creationId="{6DD255BE-5BB2-C346-8377-9EEC8011835B}"/>
          </ac:spMkLst>
        </pc:spChg>
        <pc:spChg chg="mod">
          <ac:chgData name="Martin Sharratt" userId="b7fed756-4561-406a-8409-81972f687b62" providerId="ADAL" clId="{8AC26CD6-5B36-411D-9618-9083A1378AE8}" dt="2023-09-03T21:14:27.814" v="727" actId="1037"/>
          <ac:spMkLst>
            <pc:docMk/>
            <pc:sldMk cId="1664010618" sldId="735"/>
            <ac:spMk id="22" creationId="{BF837DDD-7940-D847-BEA1-BB2187B4257E}"/>
          </ac:spMkLst>
        </pc:spChg>
        <pc:spChg chg="mod">
          <ac:chgData name="Martin Sharratt" userId="b7fed756-4561-406a-8409-81972f687b62" providerId="ADAL" clId="{8AC26CD6-5B36-411D-9618-9083A1378AE8}" dt="2023-09-03T21:14:27.814" v="727" actId="1037"/>
          <ac:spMkLst>
            <pc:docMk/>
            <pc:sldMk cId="1664010618" sldId="735"/>
            <ac:spMk id="23" creationId="{31D175F2-0EC5-E244-9277-B37672D4C4D8}"/>
          </ac:spMkLst>
        </pc:spChg>
        <pc:spChg chg="mod ord">
          <ac:chgData name="Martin Sharratt" userId="b7fed756-4561-406a-8409-81972f687b62" providerId="ADAL" clId="{8AC26CD6-5B36-411D-9618-9083A1378AE8}" dt="2023-09-04T07:55:19.934" v="1712" actId="1076"/>
          <ac:spMkLst>
            <pc:docMk/>
            <pc:sldMk cId="1664010618" sldId="735"/>
            <ac:spMk id="24" creationId="{1E75BF60-A84E-544A-A246-B40BB3E628CA}"/>
          </ac:spMkLst>
        </pc:spChg>
        <pc:graphicFrameChg chg="modGraphic">
          <ac:chgData name="Martin Sharratt" userId="b7fed756-4561-406a-8409-81972f687b62" providerId="ADAL" clId="{8AC26CD6-5B36-411D-9618-9083A1378AE8}" dt="2023-09-03T21:16:11.212" v="779" actId="207"/>
          <ac:graphicFrameMkLst>
            <pc:docMk/>
            <pc:sldMk cId="1664010618" sldId="735"/>
            <ac:graphicFrameMk id="20" creationId="{97393D72-B778-3042-A544-F1DA8BA9E85D}"/>
          </ac:graphicFrameMkLst>
        </pc:graphicFrameChg>
        <pc:picChg chg="mod modCrop">
          <ac:chgData name="Martin Sharratt" userId="b7fed756-4561-406a-8409-81972f687b62" providerId="ADAL" clId="{8AC26CD6-5B36-411D-9618-9083A1378AE8}" dt="2023-09-03T21:14:27.814" v="727" actId="1037"/>
          <ac:picMkLst>
            <pc:docMk/>
            <pc:sldMk cId="1664010618" sldId="735"/>
            <ac:picMk id="5" creationId="{2216C25A-759B-4D43-A059-DB9F6888840D}"/>
          </ac:picMkLst>
        </pc:picChg>
        <pc:picChg chg="del mod modCrop">
          <ac:chgData name="Martin Sharratt" userId="b7fed756-4561-406a-8409-81972f687b62" providerId="ADAL" clId="{8AC26CD6-5B36-411D-9618-9083A1378AE8}" dt="2023-09-04T07:54:35.214" v="1699" actId="478"/>
          <ac:picMkLst>
            <pc:docMk/>
            <pc:sldMk cId="1664010618" sldId="735"/>
            <ac:picMk id="10" creationId="{4F4B6098-5935-C04B-B693-AA81D3F19A09}"/>
          </ac:picMkLst>
        </pc:picChg>
        <pc:picChg chg="add mod modCrop">
          <ac:chgData name="Martin Sharratt" userId="b7fed756-4561-406a-8409-81972f687b62" providerId="ADAL" clId="{8AC26CD6-5B36-411D-9618-9083A1378AE8}" dt="2023-09-04T07:54:51.633" v="1706" actId="1038"/>
          <ac:picMkLst>
            <pc:docMk/>
            <pc:sldMk cId="1664010618" sldId="735"/>
            <ac:picMk id="13" creationId="{FBD3E98A-B7CF-C510-D338-ED637285A4F2}"/>
          </ac:picMkLst>
        </pc:picChg>
      </pc:sldChg>
      <pc:sldChg chg="del">
        <pc:chgData name="Martin Sharratt" userId="b7fed756-4561-406a-8409-81972f687b62" providerId="ADAL" clId="{8AC26CD6-5B36-411D-9618-9083A1378AE8}" dt="2023-09-03T20:41:17.938" v="79" actId="47"/>
        <pc:sldMkLst>
          <pc:docMk/>
          <pc:sldMk cId="2229463408" sldId="738"/>
        </pc:sldMkLst>
      </pc:sldChg>
      <pc:sldChg chg="del">
        <pc:chgData name="Martin Sharratt" userId="b7fed756-4561-406a-8409-81972f687b62" providerId="ADAL" clId="{8AC26CD6-5B36-411D-9618-9083A1378AE8}" dt="2023-09-03T20:34:09.563" v="62" actId="47"/>
        <pc:sldMkLst>
          <pc:docMk/>
          <pc:sldMk cId="1788121145" sldId="740"/>
        </pc:sldMkLst>
      </pc:sldChg>
      <pc:sldChg chg="del">
        <pc:chgData name="Martin Sharratt" userId="b7fed756-4561-406a-8409-81972f687b62" providerId="ADAL" clId="{8AC26CD6-5B36-411D-9618-9083A1378AE8}" dt="2023-09-03T20:34:09.563" v="62" actId="47"/>
        <pc:sldMkLst>
          <pc:docMk/>
          <pc:sldMk cId="3889636091" sldId="741"/>
        </pc:sldMkLst>
      </pc:sldChg>
      <pc:sldChg chg="addSp delSp modSp mod">
        <pc:chgData name="Martin Sharratt" userId="b7fed756-4561-406a-8409-81972f687b62" providerId="ADAL" clId="{8AC26CD6-5B36-411D-9618-9083A1378AE8}" dt="2023-09-04T07:57:05.848" v="1721" actId="14100"/>
        <pc:sldMkLst>
          <pc:docMk/>
          <pc:sldMk cId="1823216585" sldId="742"/>
        </pc:sldMkLst>
        <pc:spChg chg="add mod">
          <ac:chgData name="Martin Sharratt" userId="b7fed756-4561-406a-8409-81972f687b62" providerId="ADAL" clId="{8AC26CD6-5B36-411D-9618-9083A1378AE8}" dt="2023-09-04T07:48:33.271" v="1633" actId="1037"/>
          <ac:spMkLst>
            <pc:docMk/>
            <pc:sldMk cId="1823216585" sldId="742"/>
            <ac:spMk id="2" creationId="{0EF997F6-9041-0BEA-9CEA-C13DD5220DC7}"/>
          </ac:spMkLst>
        </pc:spChg>
        <pc:spChg chg="add del mod">
          <ac:chgData name="Martin Sharratt" userId="b7fed756-4561-406a-8409-81972f687b62" providerId="ADAL" clId="{8AC26CD6-5B36-411D-9618-9083A1378AE8}" dt="2023-09-04T07:46:04.811" v="1607" actId="478"/>
          <ac:spMkLst>
            <pc:docMk/>
            <pc:sldMk cId="1823216585" sldId="742"/>
            <ac:spMk id="5" creationId="{4BD801E4-A3F2-D8E6-8A04-45C6A0E17D26}"/>
          </ac:spMkLst>
        </pc:spChg>
        <pc:spChg chg="mod">
          <ac:chgData name="Martin Sharratt" userId="b7fed756-4561-406a-8409-81972f687b62" providerId="ADAL" clId="{8AC26CD6-5B36-411D-9618-9083A1378AE8}" dt="2023-09-04T07:48:33.271" v="1633" actId="1037"/>
          <ac:spMkLst>
            <pc:docMk/>
            <pc:sldMk cId="1823216585" sldId="742"/>
            <ac:spMk id="9" creationId="{E33767BF-CCB4-9A4E-AE10-2724DF6EAB4D}"/>
          </ac:spMkLst>
        </pc:spChg>
        <pc:spChg chg="add mod">
          <ac:chgData name="Martin Sharratt" userId="b7fed756-4561-406a-8409-81972f687b62" providerId="ADAL" clId="{8AC26CD6-5B36-411D-9618-9083A1378AE8}" dt="2023-09-04T07:48:33.271" v="1633" actId="1037"/>
          <ac:spMkLst>
            <pc:docMk/>
            <pc:sldMk cId="1823216585" sldId="742"/>
            <ac:spMk id="10" creationId="{A73F83DD-0611-E123-D182-E048BA6F49A3}"/>
          </ac:spMkLst>
        </pc:spChg>
        <pc:spChg chg="add del mod">
          <ac:chgData name="Martin Sharratt" userId="b7fed756-4561-406a-8409-81972f687b62" providerId="ADAL" clId="{8AC26CD6-5B36-411D-9618-9083A1378AE8}" dt="2023-09-03T21:11:12.228" v="644" actId="478"/>
          <ac:spMkLst>
            <pc:docMk/>
            <pc:sldMk cId="1823216585" sldId="742"/>
            <ac:spMk id="11" creationId="{D883158D-8966-FA90-D77C-7B22E72C40B2}"/>
          </ac:spMkLst>
        </pc:spChg>
        <pc:spChg chg="add del mod">
          <ac:chgData name="Martin Sharratt" userId="b7fed756-4561-406a-8409-81972f687b62" providerId="ADAL" clId="{8AC26CD6-5B36-411D-9618-9083A1378AE8}" dt="2023-09-03T21:10:57.730" v="642"/>
          <ac:spMkLst>
            <pc:docMk/>
            <pc:sldMk cId="1823216585" sldId="742"/>
            <ac:spMk id="12" creationId="{1D7C8980-FB12-EAB9-671B-112DA9EC1870}"/>
          </ac:spMkLst>
        </pc:spChg>
        <pc:spChg chg="add del mod">
          <ac:chgData name="Martin Sharratt" userId="b7fed756-4561-406a-8409-81972f687b62" providerId="ADAL" clId="{8AC26CD6-5B36-411D-9618-9083A1378AE8}" dt="2023-09-04T07:46:00.055" v="1605" actId="478"/>
          <ac:spMkLst>
            <pc:docMk/>
            <pc:sldMk cId="1823216585" sldId="742"/>
            <ac:spMk id="14" creationId="{0A287922-901D-5103-50B8-D3D2F4497A98}"/>
          </ac:spMkLst>
        </pc:spChg>
        <pc:spChg chg="mod">
          <ac:chgData name="Martin Sharratt" userId="b7fed756-4561-406a-8409-81972f687b62" providerId="ADAL" clId="{8AC26CD6-5B36-411D-9618-9083A1378AE8}" dt="2023-09-03T21:26:29.976" v="832" actId="255"/>
          <ac:spMkLst>
            <pc:docMk/>
            <pc:sldMk cId="1823216585" sldId="742"/>
            <ac:spMk id="15" creationId="{D653FEA5-FA46-C546-9C4C-58378CBB096B}"/>
          </ac:spMkLst>
        </pc:spChg>
        <pc:spChg chg="del mod">
          <ac:chgData name="Martin Sharratt" userId="b7fed756-4561-406a-8409-81972f687b62" providerId="ADAL" clId="{8AC26CD6-5B36-411D-9618-9083A1378AE8}" dt="2023-09-04T07:46:02.353" v="1606" actId="478"/>
          <ac:spMkLst>
            <pc:docMk/>
            <pc:sldMk cId="1823216585" sldId="742"/>
            <ac:spMk id="18" creationId="{C9E74A6E-BDB4-9648-B2A4-34C13B9DAF9A}"/>
          </ac:spMkLst>
        </pc:spChg>
        <pc:spChg chg="del">
          <ac:chgData name="Martin Sharratt" userId="b7fed756-4561-406a-8409-81972f687b62" providerId="ADAL" clId="{8AC26CD6-5B36-411D-9618-9083A1378AE8}" dt="2023-09-03T21:25:25.081" v="822" actId="478"/>
          <ac:spMkLst>
            <pc:docMk/>
            <pc:sldMk cId="1823216585" sldId="742"/>
            <ac:spMk id="19" creationId="{5B87DA1E-1524-1648-8A6B-66C3B9183A47}"/>
          </ac:spMkLst>
        </pc:spChg>
        <pc:spChg chg="add mod">
          <ac:chgData name="Martin Sharratt" userId="b7fed756-4561-406a-8409-81972f687b62" providerId="ADAL" clId="{8AC26CD6-5B36-411D-9618-9083A1378AE8}" dt="2023-09-04T07:51:09.800" v="1683" actId="14100"/>
          <ac:spMkLst>
            <pc:docMk/>
            <pc:sldMk cId="1823216585" sldId="742"/>
            <ac:spMk id="19" creationId="{9C03F961-DA6C-AF7C-7A1D-BCB1B16F5F1D}"/>
          </ac:spMkLst>
        </pc:spChg>
        <pc:spChg chg="del mod">
          <ac:chgData name="Martin Sharratt" userId="b7fed756-4561-406a-8409-81972f687b62" providerId="ADAL" clId="{8AC26CD6-5B36-411D-9618-9083A1378AE8}" dt="2023-09-03T21:12:45.928" v="689" actId="478"/>
          <ac:spMkLst>
            <pc:docMk/>
            <pc:sldMk cId="1823216585" sldId="742"/>
            <ac:spMk id="20" creationId="{596B3579-0674-5B45-9A09-75B3F276E171}"/>
          </ac:spMkLst>
        </pc:spChg>
        <pc:spChg chg="del">
          <ac:chgData name="Martin Sharratt" userId="b7fed756-4561-406a-8409-81972f687b62" providerId="ADAL" clId="{8AC26CD6-5B36-411D-9618-9083A1378AE8}" dt="2023-09-03T21:05:53.357" v="471" actId="478"/>
          <ac:spMkLst>
            <pc:docMk/>
            <pc:sldMk cId="1823216585" sldId="742"/>
            <ac:spMk id="21" creationId="{C6D5CF97-616D-1B45-A07B-A824CAD7D663}"/>
          </ac:spMkLst>
        </pc:spChg>
        <pc:spChg chg="add del mod">
          <ac:chgData name="Martin Sharratt" userId="b7fed756-4561-406a-8409-81972f687b62" providerId="ADAL" clId="{8AC26CD6-5B36-411D-9618-9083A1378AE8}" dt="2023-09-04T07:45:57.742" v="1604" actId="478"/>
          <ac:spMkLst>
            <pc:docMk/>
            <pc:sldMk cId="1823216585" sldId="742"/>
            <ac:spMk id="22" creationId="{56A0F7E4-CB89-8D19-8499-40474F59ABC3}"/>
          </ac:spMkLst>
        </pc:spChg>
        <pc:grpChg chg="mod">
          <ac:chgData name="Martin Sharratt" userId="b7fed756-4561-406a-8409-81972f687b62" providerId="ADAL" clId="{8AC26CD6-5B36-411D-9618-9083A1378AE8}" dt="2023-09-04T07:48:33.271" v="1633" actId="1037"/>
          <ac:grpSpMkLst>
            <pc:docMk/>
            <pc:sldMk cId="1823216585" sldId="742"/>
            <ac:grpSpMk id="7" creationId="{6C9D7A1E-14BA-A943-A883-28F455C97260}"/>
          </ac:grpSpMkLst>
        </pc:grpChg>
        <pc:grpChg chg="del mod">
          <ac:chgData name="Martin Sharratt" userId="b7fed756-4561-406a-8409-81972f687b62" providerId="ADAL" clId="{8AC26CD6-5B36-411D-9618-9083A1378AE8}" dt="2023-09-04T07:45:54.321" v="1602" actId="478"/>
          <ac:grpSpMkLst>
            <pc:docMk/>
            <pc:sldMk cId="1823216585" sldId="742"/>
            <ac:grpSpMk id="8" creationId="{B1E8610F-3D06-074B-A5FC-64C85B0B79D2}"/>
          </ac:grpSpMkLst>
        </pc:grpChg>
        <pc:graphicFrameChg chg="modGraphic">
          <ac:chgData name="Martin Sharratt" userId="b7fed756-4561-406a-8409-81972f687b62" providerId="ADAL" clId="{8AC26CD6-5B36-411D-9618-9083A1378AE8}" dt="2023-09-04T07:45:46.267" v="1601" actId="207"/>
          <ac:graphicFrameMkLst>
            <pc:docMk/>
            <pc:sldMk cId="1823216585" sldId="742"/>
            <ac:graphicFrameMk id="23" creationId="{85B164F5-4F8E-D749-9D51-F04E426902F0}"/>
          </ac:graphicFrameMkLst>
        </pc:graphicFrameChg>
        <pc:picChg chg="add del mod">
          <ac:chgData name="Martin Sharratt" userId="b7fed756-4561-406a-8409-81972f687b62" providerId="ADAL" clId="{8AC26CD6-5B36-411D-9618-9083A1378AE8}" dt="2023-09-04T07:56:46.226" v="1716" actId="478"/>
          <ac:picMkLst>
            <pc:docMk/>
            <pc:sldMk cId="1823216585" sldId="742"/>
            <ac:picMk id="12" creationId="{D285E243-7333-30E8-F3DF-41DE3E8381B8}"/>
          </ac:picMkLst>
        </pc:picChg>
        <pc:picChg chg="mod modCrop">
          <ac:chgData name="Martin Sharratt" userId="b7fed756-4561-406a-8409-81972f687b62" providerId="ADAL" clId="{8AC26CD6-5B36-411D-9618-9083A1378AE8}" dt="2023-09-03T21:05:41.987" v="469" actId="732"/>
          <ac:picMkLst>
            <pc:docMk/>
            <pc:sldMk cId="1823216585" sldId="742"/>
            <ac:picMk id="16" creationId="{910C81F2-D0DB-5D4F-AEDE-2AE9DF407BB5}"/>
          </ac:picMkLst>
        </pc:picChg>
        <pc:picChg chg="mod modCrop">
          <ac:chgData name="Martin Sharratt" userId="b7fed756-4561-406a-8409-81972f687b62" providerId="ADAL" clId="{8AC26CD6-5B36-411D-9618-9083A1378AE8}" dt="2023-09-03T21:06:06.433" v="472" actId="732"/>
          <ac:picMkLst>
            <pc:docMk/>
            <pc:sldMk cId="1823216585" sldId="742"/>
            <ac:picMk id="17" creationId="{DBF10798-6502-5240-81DD-7AC88370E347}"/>
          </ac:picMkLst>
        </pc:picChg>
        <pc:picChg chg="add mod">
          <ac:chgData name="Martin Sharratt" userId="b7fed756-4561-406a-8409-81972f687b62" providerId="ADAL" clId="{8AC26CD6-5B36-411D-9618-9083A1378AE8}" dt="2023-09-04T07:57:05.848" v="1721" actId="14100"/>
          <ac:picMkLst>
            <pc:docMk/>
            <pc:sldMk cId="1823216585" sldId="742"/>
            <ac:picMk id="21" creationId="{359AEA4F-0C2B-7897-0620-E04C984D015D}"/>
          </ac:picMkLst>
        </pc:picChg>
      </pc:sldChg>
      <pc:sldChg chg="modSp mod">
        <pc:chgData name="Martin Sharratt" userId="b7fed756-4561-406a-8409-81972f687b62" providerId="ADAL" clId="{8AC26CD6-5B36-411D-9618-9083A1378AE8}" dt="2023-09-03T21:23:47.423" v="808" actId="947"/>
        <pc:sldMkLst>
          <pc:docMk/>
          <pc:sldMk cId="2817809206" sldId="743"/>
        </pc:sldMkLst>
        <pc:graphicFrameChg chg="modGraphic">
          <ac:chgData name="Martin Sharratt" userId="b7fed756-4561-406a-8409-81972f687b62" providerId="ADAL" clId="{8AC26CD6-5B36-411D-9618-9083A1378AE8}" dt="2023-09-03T21:23:47.423" v="808" actId="947"/>
          <ac:graphicFrameMkLst>
            <pc:docMk/>
            <pc:sldMk cId="2817809206" sldId="743"/>
            <ac:graphicFrameMk id="14" creationId="{1108F4DC-D394-0E4E-BEC1-CF444AD66BFC}"/>
          </ac:graphicFrameMkLst>
        </pc:graphicFrameChg>
      </pc:sldChg>
      <pc:sldChg chg="ord">
        <pc:chgData name="Martin Sharratt" userId="b7fed756-4561-406a-8409-81972f687b62" providerId="ADAL" clId="{8AC26CD6-5B36-411D-9618-9083A1378AE8}" dt="2023-09-03T20:41:35.147" v="81"/>
        <pc:sldMkLst>
          <pc:docMk/>
          <pc:sldMk cId="1608249729" sldId="745"/>
        </pc:sldMkLst>
      </pc:sldChg>
      <pc:sldChg chg="del">
        <pc:chgData name="Martin Sharratt" userId="b7fed756-4561-406a-8409-81972f687b62" providerId="ADAL" clId="{8AC26CD6-5B36-411D-9618-9083A1378AE8}" dt="2023-09-03T20:42:44.997" v="89" actId="47"/>
        <pc:sldMkLst>
          <pc:docMk/>
          <pc:sldMk cId="734612646" sldId="746"/>
        </pc:sldMkLst>
      </pc:sldChg>
      <pc:sldChg chg="modSp add del mod">
        <pc:chgData name="Martin Sharratt" userId="b7fed756-4561-406a-8409-81972f687b62" providerId="ADAL" clId="{8AC26CD6-5B36-411D-9618-9083A1378AE8}" dt="2023-09-03T21:21:06.104" v="787" actId="47"/>
        <pc:sldMkLst>
          <pc:docMk/>
          <pc:sldMk cId="2146262150" sldId="748"/>
        </pc:sldMkLst>
        <pc:graphicFrameChg chg="modGraphic">
          <ac:chgData name="Martin Sharratt" userId="b7fed756-4561-406a-8409-81972f687b62" providerId="ADAL" clId="{8AC26CD6-5B36-411D-9618-9083A1378AE8}" dt="2023-09-03T21:17:26.720" v="781" actId="207"/>
          <ac:graphicFrameMkLst>
            <pc:docMk/>
            <pc:sldMk cId="2146262150" sldId="748"/>
            <ac:graphicFrameMk id="14" creationId="{1108F4DC-D394-0E4E-BEC1-CF444AD66BFC}"/>
          </ac:graphicFrameMkLst>
        </pc:graphicFrameChg>
      </pc:sldChg>
      <pc:sldChg chg="delSp modSp add mod">
        <pc:chgData name="Martin Sharratt" userId="b7fed756-4561-406a-8409-81972f687b62" providerId="ADAL" clId="{8AC26CD6-5B36-411D-9618-9083A1378AE8}" dt="2023-09-04T07:51:48.489" v="1689" actId="1076"/>
        <pc:sldMkLst>
          <pc:docMk/>
          <pc:sldMk cId="2776277177" sldId="751"/>
        </pc:sldMkLst>
        <pc:spChg chg="del">
          <ac:chgData name="Martin Sharratt" userId="b7fed756-4561-406a-8409-81972f687b62" providerId="ADAL" clId="{8AC26CD6-5B36-411D-9618-9083A1378AE8}" dt="2023-09-04T07:51:35.367" v="1687" actId="478"/>
          <ac:spMkLst>
            <pc:docMk/>
            <pc:sldMk cId="2776277177" sldId="751"/>
            <ac:spMk id="2" creationId="{0EF997F6-9041-0BEA-9CEA-C13DD5220DC7}"/>
          </ac:spMkLst>
        </pc:spChg>
        <pc:spChg chg="mod">
          <ac:chgData name="Martin Sharratt" userId="b7fed756-4561-406a-8409-81972f687b62" providerId="ADAL" clId="{8AC26CD6-5B36-411D-9618-9083A1378AE8}" dt="2023-09-04T07:51:48.489" v="1689" actId="1076"/>
          <ac:spMkLst>
            <pc:docMk/>
            <pc:sldMk cId="2776277177" sldId="751"/>
            <ac:spMk id="5" creationId="{4BD801E4-A3F2-D8E6-8A04-45C6A0E17D26}"/>
          </ac:spMkLst>
        </pc:spChg>
        <pc:spChg chg="del">
          <ac:chgData name="Martin Sharratt" userId="b7fed756-4561-406a-8409-81972f687b62" providerId="ADAL" clId="{8AC26CD6-5B36-411D-9618-9083A1378AE8}" dt="2023-09-04T07:51:37.410" v="1688" actId="478"/>
          <ac:spMkLst>
            <pc:docMk/>
            <pc:sldMk cId="2776277177" sldId="751"/>
            <ac:spMk id="9" creationId="{E33767BF-CCB4-9A4E-AE10-2724DF6EAB4D}"/>
          </ac:spMkLst>
        </pc:spChg>
        <pc:spChg chg="del">
          <ac:chgData name="Martin Sharratt" userId="b7fed756-4561-406a-8409-81972f687b62" providerId="ADAL" clId="{8AC26CD6-5B36-411D-9618-9083A1378AE8}" dt="2023-09-04T07:51:33.672" v="1686" actId="478"/>
          <ac:spMkLst>
            <pc:docMk/>
            <pc:sldMk cId="2776277177" sldId="751"/>
            <ac:spMk id="10" creationId="{A73F83DD-0611-E123-D182-E048BA6F49A3}"/>
          </ac:spMkLst>
        </pc:spChg>
        <pc:spChg chg="mod">
          <ac:chgData name="Martin Sharratt" userId="b7fed756-4561-406a-8409-81972f687b62" providerId="ADAL" clId="{8AC26CD6-5B36-411D-9618-9083A1378AE8}" dt="2023-09-04T07:51:48.489" v="1689" actId="1076"/>
          <ac:spMkLst>
            <pc:docMk/>
            <pc:sldMk cId="2776277177" sldId="751"/>
            <ac:spMk id="14" creationId="{0A287922-901D-5103-50B8-D3D2F4497A98}"/>
          </ac:spMkLst>
        </pc:spChg>
        <pc:spChg chg="mod">
          <ac:chgData name="Martin Sharratt" userId="b7fed756-4561-406a-8409-81972f687b62" providerId="ADAL" clId="{8AC26CD6-5B36-411D-9618-9083A1378AE8}" dt="2023-09-04T07:51:48.489" v="1689" actId="1076"/>
          <ac:spMkLst>
            <pc:docMk/>
            <pc:sldMk cId="2776277177" sldId="751"/>
            <ac:spMk id="18" creationId="{C9E74A6E-BDB4-9648-B2A4-34C13B9DAF9A}"/>
          </ac:spMkLst>
        </pc:spChg>
        <pc:spChg chg="mod">
          <ac:chgData name="Martin Sharratt" userId="b7fed756-4561-406a-8409-81972f687b62" providerId="ADAL" clId="{8AC26CD6-5B36-411D-9618-9083A1378AE8}" dt="2023-09-04T07:51:48.489" v="1689" actId="1076"/>
          <ac:spMkLst>
            <pc:docMk/>
            <pc:sldMk cId="2776277177" sldId="751"/>
            <ac:spMk id="22" creationId="{56A0F7E4-CB89-8D19-8499-40474F59ABC3}"/>
          </ac:spMkLst>
        </pc:spChg>
        <pc:grpChg chg="del">
          <ac:chgData name="Martin Sharratt" userId="b7fed756-4561-406a-8409-81972f687b62" providerId="ADAL" clId="{8AC26CD6-5B36-411D-9618-9083A1378AE8}" dt="2023-09-04T07:51:31.437" v="1685" actId="478"/>
          <ac:grpSpMkLst>
            <pc:docMk/>
            <pc:sldMk cId="2776277177" sldId="751"/>
            <ac:grpSpMk id="7" creationId="{6C9D7A1E-14BA-A943-A883-28F455C97260}"/>
          </ac:grpSpMkLst>
        </pc:grpChg>
        <pc:grpChg chg="mod">
          <ac:chgData name="Martin Sharratt" userId="b7fed756-4561-406a-8409-81972f687b62" providerId="ADAL" clId="{8AC26CD6-5B36-411D-9618-9083A1378AE8}" dt="2023-09-04T07:51:48.489" v="1689" actId="1076"/>
          <ac:grpSpMkLst>
            <pc:docMk/>
            <pc:sldMk cId="2776277177" sldId="751"/>
            <ac:grpSpMk id="8" creationId="{B1E8610F-3D06-074B-A5FC-64C85B0B79D2}"/>
          </ac:grpSpMkLst>
        </pc:grpChg>
        <pc:graphicFrameChg chg="modGraphic">
          <ac:chgData name="Martin Sharratt" userId="b7fed756-4561-406a-8409-81972f687b62" providerId="ADAL" clId="{8AC26CD6-5B36-411D-9618-9083A1378AE8}" dt="2023-09-04T07:51:27.042" v="1684" actId="207"/>
          <ac:graphicFrameMkLst>
            <pc:docMk/>
            <pc:sldMk cId="2776277177" sldId="751"/>
            <ac:graphicFrameMk id="23" creationId="{85B164F5-4F8E-D749-9D51-F04E426902F0}"/>
          </ac:graphicFrameMkLst>
        </pc:graphicFrameChg>
      </pc:sldChg>
      <pc:sldChg chg="del">
        <pc:chgData name="Martin Sharratt" userId="b7fed756-4561-406a-8409-81972f687b62" providerId="ADAL" clId="{8AC26CD6-5B36-411D-9618-9083A1378AE8}" dt="2023-09-03T20:42:44.164" v="88" actId="47"/>
        <pc:sldMkLst>
          <pc:docMk/>
          <pc:sldMk cId="2973659786" sldId="751"/>
        </pc:sldMkLst>
      </pc:sldChg>
      <pc:sldChg chg="del">
        <pc:chgData name="Martin Sharratt" userId="b7fed756-4561-406a-8409-81972f687b62" providerId="ADAL" clId="{8AC26CD6-5B36-411D-9618-9083A1378AE8}" dt="2023-09-03T20:41:50.252" v="83" actId="47"/>
        <pc:sldMkLst>
          <pc:docMk/>
          <pc:sldMk cId="1523716227" sldId="752"/>
        </pc:sldMkLst>
      </pc:sldChg>
      <pc:sldChg chg="del">
        <pc:chgData name="Martin Sharratt" userId="b7fed756-4561-406a-8409-81972f687b62" providerId="ADAL" clId="{8AC26CD6-5B36-411D-9618-9083A1378AE8}" dt="2023-09-03T20:41:52.750" v="84" actId="47"/>
        <pc:sldMkLst>
          <pc:docMk/>
          <pc:sldMk cId="692969732" sldId="753"/>
        </pc:sldMkLst>
      </pc:sldChg>
      <pc:sldChg chg="del">
        <pc:chgData name="Martin Sharratt" userId="b7fed756-4561-406a-8409-81972f687b62" providerId="ADAL" clId="{8AC26CD6-5B36-411D-9618-9083A1378AE8}" dt="2023-09-03T20:42:42.910" v="87" actId="47"/>
        <pc:sldMkLst>
          <pc:docMk/>
          <pc:sldMk cId="227982581" sldId="754"/>
        </pc:sldMkLst>
      </pc:sldChg>
      <pc:sldChg chg="addSp delSp modSp new del mod modClrScheme chgLayout">
        <pc:chgData name="Martin Sharratt" userId="b7fed756-4561-406a-8409-81972f687b62" providerId="ADAL" clId="{8AC26CD6-5B36-411D-9618-9083A1378AE8}" dt="2023-09-03T20:40:42.852" v="76" actId="47"/>
        <pc:sldMkLst>
          <pc:docMk/>
          <pc:sldMk cId="1396758450" sldId="755"/>
        </pc:sldMkLst>
        <pc:spChg chg="del">
          <ac:chgData name="Martin Sharratt" userId="b7fed756-4561-406a-8409-81972f687b62" providerId="ADAL" clId="{8AC26CD6-5B36-411D-9618-9083A1378AE8}" dt="2023-09-03T20:40:16.004" v="73" actId="26606"/>
          <ac:spMkLst>
            <pc:docMk/>
            <pc:sldMk cId="1396758450" sldId="755"/>
            <ac:spMk id="2" creationId="{06C072E3-21A8-707F-FAE0-8C5261292CA5}"/>
          </ac:spMkLst>
        </pc:spChg>
        <pc:spChg chg="del">
          <ac:chgData name="Martin Sharratt" userId="b7fed756-4561-406a-8409-81972f687b62" providerId="ADAL" clId="{8AC26CD6-5B36-411D-9618-9083A1378AE8}" dt="2023-09-03T20:40:16.004" v="73" actId="26606"/>
          <ac:spMkLst>
            <pc:docMk/>
            <pc:sldMk cId="1396758450" sldId="755"/>
            <ac:spMk id="3" creationId="{B79B645A-4377-C493-D634-33888132EDDD}"/>
          </ac:spMkLst>
        </pc:spChg>
        <pc:spChg chg="add mod">
          <ac:chgData name="Martin Sharratt" userId="b7fed756-4561-406a-8409-81972f687b62" providerId="ADAL" clId="{8AC26CD6-5B36-411D-9618-9083A1378AE8}" dt="2023-09-03T20:40:16.004" v="73" actId="26606"/>
          <ac:spMkLst>
            <pc:docMk/>
            <pc:sldMk cId="1396758450" sldId="755"/>
            <ac:spMk id="8" creationId="{7FDBE128-F217-1394-C791-F49D50150E77}"/>
          </ac:spMkLst>
        </pc:spChg>
        <pc:spChg chg="add mod">
          <ac:chgData name="Martin Sharratt" userId="b7fed756-4561-406a-8409-81972f687b62" providerId="ADAL" clId="{8AC26CD6-5B36-411D-9618-9083A1378AE8}" dt="2023-09-03T20:40:16.004" v="73" actId="26606"/>
          <ac:spMkLst>
            <pc:docMk/>
            <pc:sldMk cId="1396758450" sldId="755"/>
            <ac:spMk id="10" creationId="{6B76D059-478A-5162-8351-0BB8DE5D9DAC}"/>
          </ac:spMkLst>
        </pc:spChg>
        <pc:spChg chg="add mod">
          <ac:chgData name="Martin Sharratt" userId="b7fed756-4561-406a-8409-81972f687b62" providerId="ADAL" clId="{8AC26CD6-5B36-411D-9618-9083A1378AE8}" dt="2023-09-03T20:40:16.004" v="73" actId="26606"/>
          <ac:spMkLst>
            <pc:docMk/>
            <pc:sldMk cId="1396758450" sldId="755"/>
            <ac:spMk id="12" creationId="{B69413C9-674B-16A4-830E-C7AEB517F2C3}"/>
          </ac:spMkLst>
        </pc:spChg>
      </pc:sldChg>
      <pc:sldChg chg="new del">
        <pc:chgData name="Martin Sharratt" userId="b7fed756-4561-406a-8409-81972f687b62" providerId="ADAL" clId="{8AC26CD6-5B36-411D-9618-9083A1378AE8}" dt="2023-09-03T20:40:44.428" v="77" actId="47"/>
        <pc:sldMkLst>
          <pc:docMk/>
          <pc:sldMk cId="1339120306" sldId="756"/>
        </pc:sldMkLst>
      </pc:sldChg>
      <pc:sldChg chg="new del">
        <pc:chgData name="Martin Sharratt" userId="b7fed756-4561-406a-8409-81972f687b62" providerId="ADAL" clId="{8AC26CD6-5B36-411D-9618-9083A1378AE8}" dt="2023-09-03T20:40:45.605" v="78" actId="47"/>
        <pc:sldMkLst>
          <pc:docMk/>
          <pc:sldMk cId="3364865012" sldId="757"/>
        </pc:sldMkLst>
      </pc:sldChg>
      <pc:sldMasterChg chg="modSldLayout">
        <pc:chgData name="Martin Sharratt" userId="b7fed756-4561-406a-8409-81972f687b62" providerId="ADAL" clId="{8AC26CD6-5B36-411D-9618-9083A1378AE8}" dt="2023-09-03T20:45:39.193" v="94" actId="20577"/>
        <pc:sldMasterMkLst>
          <pc:docMk/>
          <pc:sldMasterMk cId="1372370052" sldId="2147484089"/>
        </pc:sldMasterMkLst>
        <pc:sldLayoutChg chg="modSp mod">
          <pc:chgData name="Martin Sharratt" userId="b7fed756-4561-406a-8409-81972f687b62" providerId="ADAL" clId="{8AC26CD6-5B36-411D-9618-9083A1378AE8}" dt="2023-09-03T20:45:39.193" v="94" actId="20577"/>
          <pc:sldLayoutMkLst>
            <pc:docMk/>
            <pc:sldMasterMk cId="1372370052" sldId="2147484089"/>
            <pc:sldLayoutMk cId="601171094" sldId="2147484102"/>
          </pc:sldLayoutMkLst>
          <pc:spChg chg="mod">
            <ac:chgData name="Martin Sharratt" userId="b7fed756-4561-406a-8409-81972f687b62" providerId="ADAL" clId="{8AC26CD6-5B36-411D-9618-9083A1378AE8}" dt="2023-09-03T20:45:39.193" v="94" actId="20577"/>
            <ac:spMkLst>
              <pc:docMk/>
              <pc:sldMasterMk cId="1372370052" sldId="2147484089"/>
              <pc:sldLayoutMk cId="601171094" sldId="2147484102"/>
              <ac:spMk id="17" creationId="{00000000-0000-0000-0000-000000000000}"/>
            </ac:spMkLst>
          </pc:spChg>
        </pc:sldLayoutChg>
      </pc:sldMaster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3070860" cy="467995"/>
          </a:xfrm>
          <a:prstGeom prst="rect">
            <a:avLst/>
          </a:prstGeom>
        </p:spPr>
        <p:txBody>
          <a:bodyPr vert="horz" lIns="95068" tIns="47534" rIns="95068" bIns="47534" rtlCol="0"/>
          <a:lstStyle>
            <a:lvl1pPr algn="l">
              <a:defRPr sz="1300"/>
            </a:lvl1pPr>
          </a:lstStyle>
          <a:p>
            <a:endParaRPr lang="en-US" dirty="0">
              <a:latin typeface="Arial" panose="020B0604020202020204" pitchFamily="34" charset="0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014101" y="1"/>
            <a:ext cx="3070860" cy="467995"/>
          </a:xfrm>
          <a:prstGeom prst="rect">
            <a:avLst/>
          </a:prstGeom>
        </p:spPr>
        <p:txBody>
          <a:bodyPr vert="horz" lIns="95068" tIns="47534" rIns="95068" bIns="47534" rtlCol="0"/>
          <a:lstStyle>
            <a:lvl1pPr algn="r">
              <a:defRPr sz="1300"/>
            </a:lvl1pPr>
          </a:lstStyle>
          <a:p>
            <a:fld id="{C50E5DEF-305C-4654-A2C3-CA60F55E85EF}" type="datetimeFigureOut">
              <a:rPr lang="en-US" smtClean="0">
                <a:latin typeface="Arial" panose="020B0604020202020204" pitchFamily="34" charset="0"/>
              </a:rPr>
              <a:t>9/4/2023</a:t>
            </a:fld>
            <a:endParaRPr lang="en-US" dirty="0">
              <a:latin typeface="Arial" panose="020B0604020202020204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90282"/>
            <a:ext cx="3070860" cy="467995"/>
          </a:xfrm>
          <a:prstGeom prst="rect">
            <a:avLst/>
          </a:prstGeom>
        </p:spPr>
        <p:txBody>
          <a:bodyPr vert="horz" lIns="95068" tIns="47534" rIns="95068" bIns="47534" rtlCol="0" anchor="b"/>
          <a:lstStyle>
            <a:lvl1pPr algn="l">
              <a:defRPr sz="1300"/>
            </a:lvl1pPr>
          </a:lstStyle>
          <a:p>
            <a:endParaRPr lang="en-US" dirty="0">
              <a:latin typeface="Arial" panose="020B0604020202020204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014101" y="8890282"/>
            <a:ext cx="3070860" cy="467995"/>
          </a:xfrm>
          <a:prstGeom prst="rect">
            <a:avLst/>
          </a:prstGeom>
        </p:spPr>
        <p:txBody>
          <a:bodyPr vert="horz" lIns="95068" tIns="47534" rIns="95068" bIns="47534" rtlCol="0" anchor="b"/>
          <a:lstStyle>
            <a:lvl1pPr algn="r">
              <a:defRPr sz="1300"/>
            </a:lvl1pPr>
          </a:lstStyle>
          <a:p>
            <a:fld id="{23747F37-FF1C-480A-AD32-7E5696CA968F}" type="slidenum">
              <a:rPr lang="en-US" smtClean="0">
                <a:latin typeface="Arial" panose="020B0604020202020204" pitchFamily="34" charset="0"/>
              </a:rPr>
              <a:t>‹#›</a:t>
            </a:fld>
            <a:endParaRPr lang="en-US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2526380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3070860" cy="467995"/>
          </a:xfrm>
          <a:prstGeom prst="rect">
            <a:avLst/>
          </a:prstGeom>
        </p:spPr>
        <p:txBody>
          <a:bodyPr vert="horz" lIns="95068" tIns="47534" rIns="95068" bIns="47534" rtlCol="0"/>
          <a:lstStyle>
            <a:lvl1pPr algn="l">
              <a:defRPr sz="1300">
                <a:latin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14101" y="1"/>
            <a:ext cx="3070860" cy="467995"/>
          </a:xfrm>
          <a:prstGeom prst="rect">
            <a:avLst/>
          </a:prstGeom>
        </p:spPr>
        <p:txBody>
          <a:bodyPr vert="horz" lIns="95068" tIns="47534" rIns="95068" bIns="47534" rtlCol="0"/>
          <a:lstStyle>
            <a:lvl1pPr algn="r">
              <a:defRPr sz="1300">
                <a:latin typeface="Arial" panose="020B0604020202020204" pitchFamily="34" charset="0"/>
              </a:defRPr>
            </a:lvl1pPr>
          </a:lstStyle>
          <a:p>
            <a:fld id="{20BAC53A-F092-42C8-9364-10E62332E740}" type="datetimeFigureOut">
              <a:rPr lang="en-US" smtClean="0"/>
              <a:pPr/>
              <a:t>9/4/2023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701675"/>
            <a:ext cx="6242050" cy="35115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5068" tIns="47534" rIns="95068" bIns="47534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8661" y="4445953"/>
            <a:ext cx="5669280" cy="4211955"/>
          </a:xfrm>
          <a:prstGeom prst="rect">
            <a:avLst/>
          </a:prstGeom>
        </p:spPr>
        <p:txBody>
          <a:bodyPr vert="horz" lIns="95068" tIns="47534" rIns="95068" bIns="47534" rtlCol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90282"/>
            <a:ext cx="3070860" cy="467995"/>
          </a:xfrm>
          <a:prstGeom prst="rect">
            <a:avLst/>
          </a:prstGeom>
        </p:spPr>
        <p:txBody>
          <a:bodyPr vert="horz" lIns="95068" tIns="47534" rIns="95068" bIns="47534" rtlCol="0" anchor="b"/>
          <a:lstStyle>
            <a:lvl1pPr algn="l">
              <a:defRPr sz="1300">
                <a:latin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14101" y="8890282"/>
            <a:ext cx="3070860" cy="467995"/>
          </a:xfrm>
          <a:prstGeom prst="rect">
            <a:avLst/>
          </a:prstGeom>
        </p:spPr>
        <p:txBody>
          <a:bodyPr vert="horz" lIns="95068" tIns="47534" rIns="95068" bIns="47534" rtlCol="0" anchor="b"/>
          <a:lstStyle>
            <a:lvl1pPr algn="r">
              <a:defRPr sz="1300">
                <a:latin typeface="Arial" panose="020B0604020202020204" pitchFamily="34" charset="0"/>
              </a:defRPr>
            </a:lvl1pPr>
          </a:lstStyle>
          <a:p>
            <a:fld id="{4FF0A437-926C-4CA3-A06C-CCC97DC4BFA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77693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000" dirty="0">
              <a:cs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F0A437-926C-4CA3-A06C-CCC97DC4BFA4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490754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F0A437-926C-4CA3-A06C-CCC97DC4BFA4}" type="slidenum">
              <a:rPr lang="en-US" smtClean="0"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81246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Red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Red Bkgd">
            <a:extLst>
              <a:ext uri="{FF2B5EF4-FFF2-40B4-BE49-F238E27FC236}">
                <a16:creationId xmlns:a16="http://schemas.microsoft.com/office/drawing/2014/main" id="{071781FD-B185-494D-9211-320AF071033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" b="-1"/>
          <a:stretch/>
        </p:blipFill>
        <p:spPr>
          <a:xfrm>
            <a:off x="0" y="0"/>
            <a:ext cx="12192000" cy="4992656"/>
          </a:xfrm>
          <a:prstGeom prst="rect">
            <a:avLst/>
          </a:prstGeom>
        </p:spPr>
      </p:pic>
      <p:sp>
        <p:nvSpPr>
          <p:cNvPr id="2" name="White block"/>
          <p:cNvSpPr/>
          <p:nvPr/>
        </p:nvSpPr>
        <p:spPr bwMode="white">
          <a:xfrm>
            <a:off x="0" y="5010150"/>
            <a:ext cx="12192000" cy="18478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0000"/>
              </a:lnSpc>
              <a:spcBef>
                <a:spcPts val="600"/>
              </a:spcBef>
            </a:pPr>
            <a:endParaRPr lang="en-US" sz="2000" b="1" dirty="0"/>
          </a:p>
        </p:txBody>
      </p:sp>
      <p:sp>
        <p:nvSpPr>
          <p:cNvPr id="10" name="Text Placeholder 16"/>
          <p:cNvSpPr>
            <a:spLocks noGrp="1"/>
          </p:cNvSpPr>
          <p:nvPr>
            <p:ph type="body" sz="quarter" idx="12" hasCustomPrompt="1"/>
          </p:nvPr>
        </p:nvSpPr>
        <p:spPr bwMode="white">
          <a:xfrm>
            <a:off x="411480" y="4143296"/>
            <a:ext cx="7452360" cy="523220"/>
          </a:xfrm>
          <a:effectLst/>
        </p:spPr>
        <p:txBody>
          <a:bodyPr vert="horz" wrap="square" lIns="0" tIns="0" rIns="0" bIns="0" rtlCol="0" anchor="b">
            <a:spAutoFit/>
          </a:bodyPr>
          <a:lstStyle>
            <a:lvl1pPr marL="0" indent="0">
              <a:lnSpc>
                <a:spcPct val="85000"/>
              </a:lnSpc>
              <a:buNone/>
              <a:defRPr lang="en-US" sz="4000" b="1" cap="none" baseline="0" dirty="0" smtClean="0">
                <a:solidFill>
                  <a:schemeClr val="bg1"/>
                </a:solidFill>
                <a:effectLst/>
                <a:latin typeface="+mj-lt"/>
              </a:defRPr>
            </a:lvl1pPr>
          </a:lstStyle>
          <a:p>
            <a:pPr marL="0" lvl="0" indent="0"/>
            <a:r>
              <a:rPr lang="en-US" dirty="0"/>
              <a:t>Presentation Title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411480" y="5628417"/>
            <a:ext cx="7452360" cy="276999"/>
          </a:xfrm>
        </p:spPr>
        <p:txBody>
          <a:bodyPr/>
          <a:lstStyle>
            <a:lvl1pPr marL="0" indent="0">
              <a:spcBef>
                <a:spcPts val="0"/>
              </a:spcBef>
              <a:buNone/>
              <a:defRPr sz="2000" b="0"/>
            </a:lvl1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411480" y="5199599"/>
            <a:ext cx="7452360" cy="332399"/>
          </a:xfrm>
        </p:spPr>
        <p:txBody>
          <a:bodyPr lIns="0" tIns="0" rIns="0" bIns="0"/>
          <a:lstStyle>
            <a:lvl1pPr marL="0" marR="0" indent="0" algn="l">
              <a:spcBef>
                <a:spcPts val="0"/>
              </a:spcBef>
              <a:spcAft>
                <a:spcPts val="0"/>
              </a:spcAft>
              <a:buNone/>
              <a:defRPr sz="2400" b="1">
                <a:solidFill>
                  <a:schemeClr val="tx1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Presenter Name</a:t>
            </a:r>
          </a:p>
        </p:txBody>
      </p:sp>
      <p:sp>
        <p:nvSpPr>
          <p:cNvPr id="17" name="Copyright"/>
          <p:cNvSpPr txBox="1">
            <a:spLocks/>
          </p:cNvSpPr>
          <p:nvPr/>
        </p:nvSpPr>
        <p:spPr>
          <a:xfrm>
            <a:off x="411480" y="6629400"/>
            <a:ext cx="7320915" cy="123111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/>
          <a:p>
            <a:r>
              <a:rPr lang="en-US" sz="800" dirty="0">
                <a:solidFill>
                  <a:srgbClr val="4D4D4F"/>
                </a:solidFill>
              </a:rPr>
              <a:t>Broadcom Proprietary and Confidential.  Copyright © 2021 Broadcom.  All Rights Reserved. The term “Broadcom” refers to Broadcom Inc. and/or its subsidiaries.</a:t>
            </a:r>
          </a:p>
        </p:txBody>
      </p:sp>
      <p:pic>
        <p:nvPicPr>
          <p:cNvPr id="21" name="BRCM Logo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63051" y="5557209"/>
            <a:ext cx="2676524" cy="362717"/>
          </a:xfrm>
          <a:prstGeom prst="rect">
            <a:avLst/>
          </a:prstGeom>
        </p:spPr>
      </p:pic>
      <p:grpSp>
        <p:nvGrpSpPr>
          <p:cNvPr id="22" name="Two-tone Gray"/>
          <p:cNvGrpSpPr/>
          <p:nvPr/>
        </p:nvGrpSpPr>
        <p:grpSpPr bwMode="ltGray">
          <a:xfrm>
            <a:off x="0" y="5010150"/>
            <a:ext cx="12192000" cy="0"/>
            <a:chOff x="0" y="5010150"/>
            <a:chExt cx="12192000" cy="0"/>
          </a:xfrm>
        </p:grpSpPr>
        <p:cxnSp>
          <p:nvCxnSpPr>
            <p:cNvPr id="23" name="Straight Connector 22"/>
            <p:cNvCxnSpPr/>
            <p:nvPr/>
          </p:nvCxnSpPr>
          <p:spPr bwMode="ltGray">
            <a:xfrm>
              <a:off x="0" y="5010150"/>
              <a:ext cx="12188952" cy="0"/>
            </a:xfrm>
            <a:prstGeom prst="line">
              <a:avLst/>
            </a:prstGeom>
            <a:ln w="76200"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 bwMode="ltGray">
            <a:xfrm>
              <a:off x="9622631" y="5010150"/>
              <a:ext cx="2569369" cy="0"/>
            </a:xfrm>
            <a:prstGeom prst="line">
              <a:avLst/>
            </a:prstGeom>
            <a:ln w="76200">
              <a:solidFill>
                <a:schemeClr val="accent5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903754976"/>
      </p:ext>
    </p:extLst>
  </p:cSld>
  <p:clrMapOvr>
    <a:masterClrMapping/>
  </p:clrMapOvr>
  <p:transition spd="med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413004" y="551311"/>
            <a:ext cx="11365992" cy="366254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0732580"/>
      </p:ext>
    </p:extLst>
  </p:cSld>
  <p:clrMapOvr>
    <a:masterClrMapping/>
  </p:clrMapOvr>
  <p:transition spd="med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0888632"/>
      </p:ext>
    </p:extLst>
  </p:cSld>
  <p:clrMapOvr>
    <a:masterClrMapping/>
  </p:clrMapOvr>
  <p:transition spd="med"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>
  <p:cSld name="LOGO">
    <p:bg>
      <p:bgPr>
        <a:gradFill flip="none" rotWithShape="1">
          <a:gsLst>
            <a:gs pos="30000">
              <a:schemeClr val="accent5">
                <a:lumMod val="40000"/>
                <a:lumOff val="60000"/>
                <a:alpha val="50000"/>
              </a:schemeClr>
            </a:gs>
            <a:gs pos="100000">
              <a:schemeClr val="bg1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Broadcom Logo CE" descr="G:\_55906_Brand_Integration\_55998_Broadcom_Limited_Logo\_Final\01_Red-Black\PNG\Broadcom_Ltd_Logo_Red-Black_w-tag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58240" y="2537429"/>
            <a:ext cx="9875520" cy="17831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0" name="Two-tone Red"/>
          <p:cNvGrpSpPr/>
          <p:nvPr/>
        </p:nvGrpSpPr>
        <p:grpSpPr bwMode="ltGray">
          <a:xfrm>
            <a:off x="0" y="0"/>
            <a:ext cx="12192000" cy="137160"/>
            <a:chOff x="0" y="0"/>
            <a:chExt cx="12192000" cy="137160"/>
          </a:xfrm>
        </p:grpSpPr>
        <p:sp>
          <p:nvSpPr>
            <p:cNvPr id="11" name="Rectangle 10"/>
            <p:cNvSpPr/>
            <p:nvPr/>
          </p:nvSpPr>
          <p:spPr bwMode="ltGray">
            <a:xfrm>
              <a:off x="0" y="0"/>
              <a:ext cx="12192000" cy="137160"/>
            </a:xfrm>
            <a:prstGeom prst="rect">
              <a:avLst/>
            </a:prstGeom>
            <a:solidFill>
              <a:srgbClr val="CC092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90000"/>
                </a:lnSpc>
                <a:spcBef>
                  <a:spcPts val="600"/>
                </a:spcBef>
              </a:pPr>
              <a:endParaRPr lang="en-US" sz="2000" b="1" dirty="0"/>
            </a:p>
          </p:txBody>
        </p:sp>
        <p:sp>
          <p:nvSpPr>
            <p:cNvPr id="12" name="Rectangle 11"/>
            <p:cNvSpPr/>
            <p:nvPr/>
          </p:nvSpPr>
          <p:spPr bwMode="ltGray">
            <a:xfrm>
              <a:off x="10665070" y="0"/>
              <a:ext cx="1526930" cy="137160"/>
            </a:xfrm>
            <a:prstGeom prst="rect">
              <a:avLst/>
            </a:prstGeom>
            <a:solidFill>
              <a:srgbClr val="AB162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90000"/>
                </a:lnSpc>
                <a:spcBef>
                  <a:spcPts val="600"/>
                </a:spcBef>
              </a:pPr>
              <a:endParaRPr lang="en-US" sz="2000" b="1" dirty="0"/>
            </a:p>
          </p:txBody>
        </p:sp>
      </p:grpSp>
    </p:spTree>
    <p:extLst>
      <p:ext uri="{BB962C8B-B14F-4D97-AF65-F5344CB8AC3E}">
        <p14:creationId xmlns:p14="http://schemas.microsoft.com/office/powerpoint/2010/main" val="15315133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White block"/>
          <p:cNvSpPr/>
          <p:nvPr/>
        </p:nvSpPr>
        <p:spPr bwMode="white">
          <a:xfrm>
            <a:off x="0" y="5010150"/>
            <a:ext cx="12192000" cy="18478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0000"/>
              </a:lnSpc>
              <a:spcBef>
                <a:spcPts val="600"/>
              </a:spcBef>
            </a:pPr>
            <a:endParaRPr lang="en-US" sz="2000" b="1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411480" y="5628417"/>
            <a:ext cx="7452360" cy="276999"/>
          </a:xfrm>
        </p:spPr>
        <p:txBody>
          <a:bodyPr/>
          <a:lstStyle>
            <a:lvl1pPr marL="0" indent="0">
              <a:spcBef>
                <a:spcPts val="0"/>
              </a:spcBef>
              <a:buNone/>
              <a:defRPr sz="2000" b="0"/>
            </a:lvl1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411480" y="5199599"/>
            <a:ext cx="7452360" cy="332399"/>
          </a:xfrm>
        </p:spPr>
        <p:txBody>
          <a:bodyPr lIns="0" tIns="0" rIns="0" bIns="0"/>
          <a:lstStyle>
            <a:lvl1pPr marL="0" marR="0" indent="0" algn="l">
              <a:spcBef>
                <a:spcPts val="0"/>
              </a:spcBef>
              <a:spcAft>
                <a:spcPts val="0"/>
              </a:spcAft>
              <a:buNone/>
              <a:defRPr sz="2400" b="1">
                <a:solidFill>
                  <a:schemeClr val="tx1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Presenter Name</a:t>
            </a:r>
          </a:p>
        </p:txBody>
      </p:sp>
      <p:sp>
        <p:nvSpPr>
          <p:cNvPr id="17" name="Copyright"/>
          <p:cNvSpPr txBox="1">
            <a:spLocks/>
          </p:cNvSpPr>
          <p:nvPr/>
        </p:nvSpPr>
        <p:spPr>
          <a:xfrm>
            <a:off x="411480" y="6629400"/>
            <a:ext cx="7320915" cy="123111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/>
          <a:p>
            <a:r>
              <a:rPr lang="en-US" sz="800" dirty="0">
                <a:solidFill>
                  <a:srgbClr val="4D4D4F"/>
                </a:solidFill>
              </a:rPr>
              <a:t>Broadcom Proprietary and Confidential.  Copyright © 2023 Broadcom.  All Rights Reserved. The term “Broadcom” refers to Broadcom Inc. and/or its subsidiaries.</a:t>
            </a:r>
          </a:p>
        </p:txBody>
      </p:sp>
      <p:pic>
        <p:nvPicPr>
          <p:cNvPr id="21" name="BRCM Logo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63051" y="5557209"/>
            <a:ext cx="2676524" cy="362717"/>
          </a:xfrm>
          <a:prstGeom prst="rect">
            <a:avLst/>
          </a:prstGeom>
        </p:spPr>
      </p:pic>
      <p:grpSp>
        <p:nvGrpSpPr>
          <p:cNvPr id="13" name="Two-tone Gray">
            <a:extLst>
              <a:ext uri="{FF2B5EF4-FFF2-40B4-BE49-F238E27FC236}">
                <a16:creationId xmlns:a16="http://schemas.microsoft.com/office/drawing/2014/main" id="{251FF67C-ABFE-4CA8-8822-F4373148E6BA}"/>
              </a:ext>
            </a:extLst>
          </p:cNvPr>
          <p:cNvGrpSpPr/>
          <p:nvPr userDrawn="1"/>
        </p:nvGrpSpPr>
        <p:grpSpPr bwMode="ltGray">
          <a:xfrm>
            <a:off x="0" y="5010150"/>
            <a:ext cx="12192000" cy="0"/>
            <a:chOff x="0" y="5010150"/>
            <a:chExt cx="12192000" cy="0"/>
          </a:xfrm>
        </p:grpSpPr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161124FB-DE44-44F1-AC49-D687577C3225}"/>
                </a:ext>
              </a:extLst>
            </p:cNvPr>
            <p:cNvCxnSpPr/>
            <p:nvPr/>
          </p:nvCxnSpPr>
          <p:spPr bwMode="ltGray">
            <a:xfrm>
              <a:off x="0" y="5010150"/>
              <a:ext cx="12188952" cy="0"/>
            </a:xfrm>
            <a:prstGeom prst="line">
              <a:avLst/>
            </a:prstGeom>
            <a:ln w="7620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DE07A22E-B7B5-4276-9EA1-4344827C0D25}"/>
                </a:ext>
              </a:extLst>
            </p:cNvPr>
            <p:cNvCxnSpPr/>
            <p:nvPr/>
          </p:nvCxnSpPr>
          <p:spPr bwMode="ltGray">
            <a:xfrm>
              <a:off x="9622631" y="5010150"/>
              <a:ext cx="2569369" cy="0"/>
            </a:xfrm>
            <a:prstGeom prst="line">
              <a:avLst/>
            </a:prstGeom>
            <a:ln w="76200">
              <a:solidFill>
                <a:srgbClr val="A6192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601171094"/>
      </p:ext>
    </p:extLst>
  </p:cSld>
  <p:clrMapOvr>
    <a:masterClrMapping/>
  </p:clrMapOvr>
  <p:transition spd="med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Red Gradient Block" descr="G:\_55906_Brand_Integration\_PPT_Template\R5_20151208\Images\Title_Red_Gradient_Reverse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gray">
          <a:xfrm>
            <a:off x="0" y="4992688"/>
            <a:ext cx="12192000" cy="1865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 Placeholder 16"/>
          <p:cNvSpPr>
            <a:spLocks noGrp="1"/>
          </p:cNvSpPr>
          <p:nvPr>
            <p:ph type="body" sz="quarter" idx="12" hasCustomPrompt="1"/>
          </p:nvPr>
        </p:nvSpPr>
        <p:spPr bwMode="black">
          <a:xfrm>
            <a:off x="411480" y="4143296"/>
            <a:ext cx="7452360" cy="523220"/>
          </a:xfrm>
          <a:effectLst/>
        </p:spPr>
        <p:txBody>
          <a:bodyPr vert="horz" wrap="square" lIns="0" tIns="0" rIns="0" bIns="0" rtlCol="0" anchor="b">
            <a:spAutoFit/>
          </a:bodyPr>
          <a:lstStyle>
            <a:lvl1pPr marL="0" indent="0">
              <a:lnSpc>
                <a:spcPct val="85000"/>
              </a:lnSpc>
              <a:buNone/>
              <a:defRPr lang="en-US" sz="4000" b="1" cap="none" baseline="0" dirty="0" smtClean="0">
                <a:solidFill>
                  <a:schemeClr val="tx1"/>
                </a:solidFill>
                <a:effectLst/>
                <a:latin typeface="+mj-lt"/>
              </a:defRPr>
            </a:lvl1pPr>
          </a:lstStyle>
          <a:p>
            <a:pPr marL="0" lvl="0" indent="0"/>
            <a:r>
              <a:rPr lang="en-US" dirty="0"/>
              <a:t>Presentation Title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quarter" idx="13"/>
          </p:nvPr>
        </p:nvSpPr>
        <p:spPr bwMode="white">
          <a:xfrm>
            <a:off x="411480" y="5628417"/>
            <a:ext cx="7452360" cy="276999"/>
          </a:xfrm>
        </p:spPr>
        <p:txBody>
          <a:bodyPr/>
          <a:lstStyle>
            <a:lvl1pPr marL="0" indent="0">
              <a:spcBef>
                <a:spcPts val="0"/>
              </a:spcBef>
              <a:buNone/>
              <a:defRPr sz="2000" b="0"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Subtitle 2"/>
          <p:cNvSpPr>
            <a:spLocks noGrp="1"/>
          </p:cNvSpPr>
          <p:nvPr>
            <p:ph type="subTitle" idx="1" hasCustomPrompt="1"/>
          </p:nvPr>
        </p:nvSpPr>
        <p:spPr bwMode="white">
          <a:xfrm>
            <a:off x="411480" y="5199599"/>
            <a:ext cx="7452360" cy="332399"/>
          </a:xfrm>
        </p:spPr>
        <p:txBody>
          <a:bodyPr lIns="0" tIns="0" rIns="0" bIns="0"/>
          <a:lstStyle>
            <a:lvl1pPr marL="0" marR="0" indent="0" algn="l">
              <a:spcBef>
                <a:spcPts val="0"/>
              </a:spcBef>
              <a:spcAft>
                <a:spcPts val="0"/>
              </a:spcAft>
              <a:buNone/>
              <a:defRPr sz="2400" b="1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Presenter Name</a:t>
            </a:r>
          </a:p>
        </p:txBody>
      </p:sp>
      <p:sp>
        <p:nvSpPr>
          <p:cNvPr id="17" name="Copyright"/>
          <p:cNvSpPr txBox="1">
            <a:spLocks/>
          </p:cNvSpPr>
          <p:nvPr/>
        </p:nvSpPr>
        <p:spPr bwMode="white">
          <a:xfrm>
            <a:off x="411480" y="6629400"/>
            <a:ext cx="7320915" cy="123111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/>
          <a:p>
            <a:r>
              <a:rPr lang="en-US" sz="800" dirty="0">
                <a:solidFill>
                  <a:schemeClr val="bg1">
                    <a:lumMod val="95000"/>
                  </a:schemeClr>
                </a:solidFill>
              </a:rPr>
              <a:t>Broadcom Proprietary and Confidential.  Copyright © 2021 Broadcom.  All Rights Reserved. The term “Broadcom” refers to Broadcom Inc. and/or its subsidiaries.</a:t>
            </a:r>
          </a:p>
        </p:txBody>
      </p:sp>
      <p:sp>
        <p:nvSpPr>
          <p:cNvPr id="4" name="White Mask"/>
          <p:cNvSpPr/>
          <p:nvPr/>
        </p:nvSpPr>
        <p:spPr bwMode="white">
          <a:xfrm>
            <a:off x="1" y="0"/>
            <a:ext cx="12191999" cy="53993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0000"/>
              </a:lnSpc>
              <a:spcBef>
                <a:spcPts val="600"/>
              </a:spcBef>
            </a:pPr>
            <a:endParaRPr lang="en-US" sz="2000" b="1" dirty="0"/>
          </a:p>
        </p:txBody>
      </p:sp>
      <p:pic>
        <p:nvPicPr>
          <p:cNvPr id="1027" name="BRCM Logo" descr="G:\_55906_Brand_Integration\55998_Logo_Update-Refinement\_Final\01_Red-Black\PNG\Broadcom_Ltd_Logo_Red-Black_no-tag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534400" y="457200"/>
            <a:ext cx="3200400" cy="436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6" name="Two-tone Gray"/>
          <p:cNvGrpSpPr/>
          <p:nvPr/>
        </p:nvGrpSpPr>
        <p:grpSpPr bwMode="ltGray">
          <a:xfrm>
            <a:off x="0" y="5010150"/>
            <a:ext cx="12192000" cy="0"/>
            <a:chOff x="0" y="5010150"/>
            <a:chExt cx="12192000" cy="0"/>
          </a:xfrm>
        </p:grpSpPr>
        <p:cxnSp>
          <p:nvCxnSpPr>
            <p:cNvPr id="18" name="Straight Connector 17"/>
            <p:cNvCxnSpPr/>
            <p:nvPr/>
          </p:nvCxnSpPr>
          <p:spPr bwMode="ltGray">
            <a:xfrm>
              <a:off x="0" y="5010150"/>
              <a:ext cx="12188952" cy="0"/>
            </a:xfrm>
            <a:prstGeom prst="line">
              <a:avLst/>
            </a:prstGeom>
            <a:ln w="76200"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 bwMode="ltGray">
            <a:xfrm>
              <a:off x="9083040" y="5010150"/>
              <a:ext cx="3108960" cy="0"/>
            </a:xfrm>
            <a:prstGeom prst="line">
              <a:avLst/>
            </a:prstGeom>
            <a:ln w="76200">
              <a:solidFill>
                <a:schemeClr val="accent5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87145011"/>
      </p:ext>
    </p:extLst>
  </p:cSld>
  <p:clrMapOvr>
    <a:masterClrMapping/>
  </p:clrMapOvr>
  <p:transition spd="med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Gra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y bkgd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1" y="0"/>
            <a:ext cx="12188949" cy="4991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Copyright"/>
          <p:cNvSpPr txBox="1">
            <a:spLocks/>
          </p:cNvSpPr>
          <p:nvPr/>
        </p:nvSpPr>
        <p:spPr>
          <a:xfrm>
            <a:off x="411480" y="6629400"/>
            <a:ext cx="7320915" cy="123111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/>
          <a:p>
            <a:r>
              <a:rPr lang="en-US" sz="800" dirty="0">
                <a:solidFill>
                  <a:srgbClr val="4D4D4F"/>
                </a:solidFill>
              </a:rPr>
              <a:t>Broadcom Proprietary and Confidential.  Copyright © 2021 Broadcom.  All Rights Reserved. The term “Broadcom” refers to Broadcom Inc. and/or its subsidiaries.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411479" y="5420897"/>
            <a:ext cx="7132320" cy="276999"/>
          </a:xfrm>
        </p:spPr>
        <p:txBody>
          <a:bodyPr/>
          <a:lstStyle>
            <a:lvl1pPr marL="0" indent="0">
              <a:spcBef>
                <a:spcPts val="0"/>
              </a:spcBef>
              <a:buNone/>
              <a:defRPr sz="20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411480" y="4992079"/>
            <a:ext cx="7132320" cy="332399"/>
          </a:xfrm>
        </p:spPr>
        <p:txBody>
          <a:bodyPr lIns="0" tIns="0" rIns="0" bIns="0"/>
          <a:lstStyle>
            <a:lvl1pPr marL="0" marR="0" indent="0" algn="l">
              <a:spcBef>
                <a:spcPts val="0"/>
              </a:spcBef>
              <a:spcAft>
                <a:spcPts val="0"/>
              </a:spcAft>
              <a:buNone/>
              <a:defRPr sz="2400" b="1">
                <a:solidFill>
                  <a:schemeClr val="tx1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Presenter Name</a:t>
            </a:r>
          </a:p>
        </p:txBody>
      </p:sp>
      <p:sp>
        <p:nvSpPr>
          <p:cNvPr id="10" name="Text Placeholder 16"/>
          <p:cNvSpPr>
            <a:spLocks noGrp="1"/>
          </p:cNvSpPr>
          <p:nvPr>
            <p:ph type="body" sz="quarter" idx="12" hasCustomPrompt="1"/>
          </p:nvPr>
        </p:nvSpPr>
        <p:spPr bwMode="black">
          <a:xfrm>
            <a:off x="411480" y="2578608"/>
            <a:ext cx="7132320" cy="1816100"/>
          </a:xfrm>
          <a:effectLst/>
        </p:spPr>
        <p:txBody>
          <a:bodyPr vert="horz" wrap="square" lIns="0" tIns="0" rIns="0" bIns="0" rtlCol="0" anchor="b">
            <a:noAutofit/>
          </a:bodyPr>
          <a:lstStyle>
            <a:lvl1pPr marL="0" indent="0">
              <a:lnSpc>
                <a:spcPct val="85000"/>
              </a:lnSpc>
              <a:buNone/>
              <a:defRPr lang="en-US" sz="4000" b="1" cap="none" baseline="0" dirty="0" smtClean="0">
                <a:solidFill>
                  <a:schemeClr val="tx1"/>
                </a:solidFill>
                <a:effectLst/>
                <a:latin typeface="+mj-lt"/>
              </a:defRPr>
            </a:lvl1pPr>
          </a:lstStyle>
          <a:p>
            <a:pPr marL="0" lvl="0" indent="0"/>
            <a:r>
              <a:rPr lang="en-US" dirty="0"/>
              <a:t>Presentation Title</a:t>
            </a:r>
          </a:p>
        </p:txBody>
      </p:sp>
      <p:pic>
        <p:nvPicPr>
          <p:cNvPr id="13" name="BRCM Logo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01423" y="4378200"/>
            <a:ext cx="3417878" cy="463184"/>
          </a:xfrm>
          <a:prstGeom prst="rect">
            <a:avLst/>
          </a:prstGeom>
        </p:spPr>
      </p:pic>
      <p:grpSp>
        <p:nvGrpSpPr>
          <p:cNvPr id="14" name="Two-tone Red Rounded"/>
          <p:cNvGrpSpPr/>
          <p:nvPr/>
        </p:nvGrpSpPr>
        <p:grpSpPr bwMode="gray">
          <a:xfrm>
            <a:off x="0" y="4662176"/>
            <a:ext cx="7653791" cy="0"/>
            <a:chOff x="317625" y="4690751"/>
            <a:chExt cx="7653791" cy="0"/>
          </a:xfrm>
        </p:grpSpPr>
        <p:cxnSp>
          <p:nvCxnSpPr>
            <p:cNvPr id="15" name="Straight Connector 14"/>
            <p:cNvCxnSpPr/>
            <p:nvPr/>
          </p:nvCxnSpPr>
          <p:spPr bwMode="gray">
            <a:xfrm>
              <a:off x="317625" y="4690751"/>
              <a:ext cx="7653791" cy="0"/>
            </a:xfrm>
            <a:prstGeom prst="line">
              <a:avLst/>
            </a:prstGeom>
            <a:ln w="7620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 bwMode="gray">
            <a:xfrm>
              <a:off x="5667375" y="4690751"/>
              <a:ext cx="2304041" cy="0"/>
            </a:xfrm>
            <a:prstGeom prst="line">
              <a:avLst/>
            </a:prstGeom>
            <a:ln w="76200" cap="rnd">
              <a:solidFill>
                <a:srgbClr val="AB192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444412669"/>
      </p:ext>
    </p:extLst>
  </p:cSld>
  <p:clrMapOvr>
    <a:masterClrMapping/>
  </p:clrMapOvr>
  <p:transition spd="med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Red Gradient Block" descr="G:\_55906_Brand_Integration\_PPT_Template\R5_20151208\Images\Title_Red_Gradient_Reversed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gray">
          <a:xfrm>
            <a:off x="0" y="5424175"/>
            <a:ext cx="12192000" cy="1433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White Mask"/>
          <p:cNvSpPr/>
          <p:nvPr/>
        </p:nvSpPr>
        <p:spPr bwMode="white">
          <a:xfrm flipV="1">
            <a:off x="0" y="0"/>
            <a:ext cx="12192000" cy="21980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0000"/>
              </a:lnSpc>
              <a:spcBef>
                <a:spcPts val="600"/>
              </a:spcBef>
            </a:pPr>
            <a:endParaRPr lang="en-US" sz="2000" b="1" dirty="0"/>
          </a:p>
        </p:txBody>
      </p:sp>
      <p:sp>
        <p:nvSpPr>
          <p:cNvPr id="10" name="Text Placeholder 16"/>
          <p:cNvSpPr>
            <a:spLocks noGrp="1"/>
          </p:cNvSpPr>
          <p:nvPr>
            <p:ph type="body" sz="quarter" idx="12" hasCustomPrompt="1"/>
          </p:nvPr>
        </p:nvSpPr>
        <p:spPr bwMode="black">
          <a:xfrm>
            <a:off x="411480" y="4701279"/>
            <a:ext cx="8595360" cy="523220"/>
          </a:xfrm>
          <a:effectLst/>
        </p:spPr>
        <p:txBody>
          <a:bodyPr vert="horz" wrap="square" lIns="0" tIns="0" rIns="0" bIns="0" rtlCol="0" anchor="b">
            <a:spAutoFit/>
          </a:bodyPr>
          <a:lstStyle>
            <a:lvl1pPr marL="0" marR="0" indent="0" algn="l" defTabSz="914400" rtl="0" eaLnBrk="1" latinLnBrk="0" hangingPunct="1">
              <a:lnSpc>
                <a:spcPct val="85000"/>
              </a:lnSpc>
              <a:spcBef>
                <a:spcPts val="1200"/>
              </a:spcBef>
              <a:spcAft>
                <a:spcPts val="0"/>
              </a:spcAft>
              <a:buClr>
                <a:schemeClr val="tx2"/>
              </a:buClr>
              <a:buFont typeface="Arial" panose="020B0604020202020204" pitchFamily="34" charset="0"/>
              <a:buNone/>
              <a:defRPr lang="en-US" sz="4000" b="1" kern="1200" cap="none" baseline="0" dirty="0" smtClean="0">
                <a:solidFill>
                  <a:schemeClr val="tx1"/>
                </a:solidFill>
                <a:effectLst/>
                <a:latin typeface="+mj-lt"/>
                <a:ea typeface="+mn-ea"/>
                <a:cs typeface="Arial" pitchFamily="34" charset="0"/>
              </a:defRPr>
            </a:lvl1pPr>
          </a:lstStyle>
          <a:p>
            <a:pPr marL="0" lvl="0" indent="0"/>
            <a:r>
              <a:rPr lang="en-US" dirty="0"/>
              <a:t>Section Title</a:t>
            </a:r>
          </a:p>
        </p:txBody>
      </p:sp>
      <p:sp>
        <p:nvSpPr>
          <p:cNvPr id="11" name="Copyright"/>
          <p:cNvSpPr txBox="1">
            <a:spLocks/>
          </p:cNvSpPr>
          <p:nvPr/>
        </p:nvSpPr>
        <p:spPr bwMode="white">
          <a:xfrm>
            <a:off x="411480" y="6629400"/>
            <a:ext cx="7320915" cy="123111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/>
          <a:p>
            <a:r>
              <a:rPr lang="en-US" sz="800" dirty="0">
                <a:solidFill>
                  <a:schemeClr val="bg1"/>
                </a:solidFill>
              </a:rPr>
              <a:t>Broadcom Proprietary and Confidential.  Copyright © 2021 Broadcom.  All Rights Reserved. The term “Broadcom” refers to Broadcom Inc. and/or its subsidiaries.</a:t>
            </a:r>
          </a:p>
        </p:txBody>
      </p:sp>
      <p:grpSp>
        <p:nvGrpSpPr>
          <p:cNvPr id="22" name="Gray Bar"/>
          <p:cNvGrpSpPr/>
          <p:nvPr/>
        </p:nvGrpSpPr>
        <p:grpSpPr bwMode="ltGray">
          <a:xfrm>
            <a:off x="-1" y="5424175"/>
            <a:ext cx="12192001" cy="0"/>
            <a:chOff x="-1" y="5905500"/>
            <a:chExt cx="12192001" cy="0"/>
          </a:xfrm>
        </p:grpSpPr>
        <p:cxnSp>
          <p:nvCxnSpPr>
            <p:cNvPr id="15" name="Straight Connector 14"/>
            <p:cNvCxnSpPr/>
            <p:nvPr/>
          </p:nvCxnSpPr>
          <p:spPr bwMode="ltGray">
            <a:xfrm>
              <a:off x="-1" y="5905500"/>
              <a:ext cx="12192001" cy="0"/>
            </a:xfrm>
            <a:prstGeom prst="line">
              <a:avLst/>
            </a:prstGeom>
            <a:ln w="82550"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 bwMode="ltGray">
            <a:xfrm>
              <a:off x="9083040" y="5905500"/>
              <a:ext cx="3108960" cy="0"/>
            </a:xfrm>
            <a:prstGeom prst="line">
              <a:avLst/>
            </a:prstGeom>
            <a:ln w="82550" cap="flat">
              <a:solidFill>
                <a:schemeClr val="accent5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026" name="Broadcom Logo" descr="G:\_55906_Brand_Integration\_55998_Broadcom_Limited_Logo\_Final\04_White\PNG\Broadcom_Ltd_Logo_White_no-tag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534400" y="5923396"/>
            <a:ext cx="3200400" cy="4353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31541787"/>
      </p:ext>
    </p:extLst>
  </p:cSld>
  <p:clrMapOvr>
    <a:masterClrMapping/>
  </p:clrMapOvr>
  <p:transition spd="med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ection Circuit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gray bkgd">
            <a:extLst>
              <a:ext uri="{FF2B5EF4-FFF2-40B4-BE49-F238E27FC236}">
                <a16:creationId xmlns:a16="http://schemas.microsoft.com/office/drawing/2014/main" id="{7A82D792-6138-4518-BB6C-18AF9EB547F0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/>
          <a:stretch>
            <a:fillRect/>
          </a:stretch>
        </p:blipFill>
        <p:spPr bwMode="auto">
          <a:xfrm>
            <a:off x="1" y="0"/>
            <a:ext cx="12188949" cy="4991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Copyright"/>
          <p:cNvSpPr txBox="1">
            <a:spLocks/>
          </p:cNvSpPr>
          <p:nvPr/>
        </p:nvSpPr>
        <p:spPr>
          <a:xfrm>
            <a:off x="411480" y="6629400"/>
            <a:ext cx="7320915" cy="123111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/>
          <a:p>
            <a:r>
              <a:rPr lang="en-US" sz="800" dirty="0">
                <a:solidFill>
                  <a:srgbClr val="4D4D4F"/>
                </a:solidFill>
              </a:rPr>
              <a:t>Broadcom Proprietary and Confidential.  Copyright © 2021 Broadcom.  All Rights Reserved. The term “Broadcom” refers to Broadcom Inc. and/or its subsidiaries.</a:t>
            </a:r>
          </a:p>
        </p:txBody>
      </p:sp>
      <p:grpSp>
        <p:nvGrpSpPr>
          <p:cNvPr id="17" name="Two-tone Red Rouded"/>
          <p:cNvGrpSpPr/>
          <p:nvPr/>
        </p:nvGrpSpPr>
        <p:grpSpPr bwMode="gray">
          <a:xfrm>
            <a:off x="0" y="5424175"/>
            <a:ext cx="9344025" cy="338449"/>
            <a:chOff x="0" y="4690751"/>
            <a:chExt cx="7971416" cy="0"/>
          </a:xfrm>
        </p:grpSpPr>
        <p:cxnSp>
          <p:nvCxnSpPr>
            <p:cNvPr id="18" name="Straight Connector 17"/>
            <p:cNvCxnSpPr/>
            <p:nvPr/>
          </p:nvCxnSpPr>
          <p:spPr bwMode="gray">
            <a:xfrm>
              <a:off x="0" y="4690751"/>
              <a:ext cx="7971416" cy="0"/>
            </a:xfrm>
            <a:prstGeom prst="line">
              <a:avLst/>
            </a:prstGeom>
            <a:ln w="7620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 bwMode="gray">
            <a:xfrm>
              <a:off x="5667375" y="4690751"/>
              <a:ext cx="2304041" cy="0"/>
            </a:xfrm>
            <a:prstGeom prst="line">
              <a:avLst/>
            </a:prstGeom>
            <a:ln w="76200" cap="rnd">
              <a:solidFill>
                <a:srgbClr val="AB192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0" name="BRCM Logo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63125" y="5269924"/>
            <a:ext cx="1990725" cy="269778"/>
          </a:xfrm>
          <a:prstGeom prst="rect">
            <a:avLst/>
          </a:prstGeom>
        </p:spPr>
      </p:pic>
      <p:sp>
        <p:nvSpPr>
          <p:cNvPr id="10" name="Text Placeholder 16"/>
          <p:cNvSpPr>
            <a:spLocks noGrp="1"/>
          </p:cNvSpPr>
          <p:nvPr>
            <p:ph type="body" sz="quarter" idx="12" hasCustomPrompt="1"/>
          </p:nvPr>
        </p:nvSpPr>
        <p:spPr bwMode="black">
          <a:xfrm>
            <a:off x="411480" y="3408399"/>
            <a:ext cx="8686800" cy="1816100"/>
          </a:xfrm>
          <a:effectLst/>
        </p:spPr>
        <p:txBody>
          <a:bodyPr vert="horz" wrap="square" lIns="0" tIns="0" rIns="0" bIns="0" rtlCol="0" anchor="b">
            <a:noAutofit/>
          </a:bodyPr>
          <a:lstStyle>
            <a:lvl1pPr marL="0" indent="0">
              <a:lnSpc>
                <a:spcPct val="85000"/>
              </a:lnSpc>
              <a:buNone/>
              <a:defRPr lang="en-US" sz="4000" b="1" cap="none" baseline="0" dirty="0" smtClean="0">
                <a:solidFill>
                  <a:schemeClr val="tx1"/>
                </a:solidFill>
                <a:effectLst/>
                <a:latin typeface="+mj-lt"/>
              </a:defRPr>
            </a:lvl1pPr>
          </a:lstStyle>
          <a:p>
            <a:pPr marL="0" lvl="0" indent="0"/>
            <a:r>
              <a:rPr lang="en-US" dirty="0"/>
              <a:t>Section Title</a:t>
            </a:r>
          </a:p>
        </p:txBody>
      </p:sp>
    </p:spTree>
    <p:extLst>
      <p:ext uri="{BB962C8B-B14F-4D97-AF65-F5344CB8AC3E}">
        <p14:creationId xmlns:p14="http://schemas.microsoft.com/office/powerpoint/2010/main" val="2751220044"/>
      </p:ext>
    </p:extLst>
  </p:cSld>
  <p:clrMapOvr>
    <a:masterClrMapping/>
  </p:clrMapOvr>
  <p:transition spd="med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/>
          <p:cNvSpPr>
            <a:spLocks noGrp="1"/>
          </p:cNvSpPr>
          <p:nvPr>
            <p:ph type="body" sz="quarter" idx="10"/>
          </p:nvPr>
        </p:nvSpPr>
        <p:spPr>
          <a:xfrm>
            <a:off x="413004" y="1371600"/>
            <a:ext cx="11365992" cy="1479379"/>
          </a:xfrm>
        </p:spPr>
        <p:txBody>
          <a:bodyPr/>
          <a:lstStyle>
            <a:lvl1pPr>
              <a:spcBef>
                <a:spcPts val="1200"/>
              </a:spcBef>
              <a:defRPr sz="2400"/>
            </a:lvl1pPr>
            <a:lvl2pPr marL="514350" indent="-227013">
              <a:buFont typeface="Arial" panose="020B0604020202020204" pitchFamily="34" charset="0"/>
              <a:buChar char="–"/>
              <a:defRPr/>
            </a:lvl2pPr>
            <a:lvl3pPr marL="857250" indent="-228600">
              <a:buFont typeface="Arial" panose="020B0604020202020204" pitchFamily="34" charset="0"/>
              <a:buChar char="–"/>
              <a:defRPr sz="1800"/>
            </a:lvl3pPr>
            <a:lvl4pPr marL="1143000" indent="-228600">
              <a:buFont typeface="Arial" panose="020B0604020202020204" pitchFamily="34" charset="0"/>
              <a:buChar char="–"/>
              <a:defRPr/>
            </a:lvl4pPr>
            <a:lvl5pPr marL="1428750" indent="-228600">
              <a:buFont typeface="Arial" panose="020B0604020202020204" pitchFamily="34" charset="0"/>
              <a:buChar char="–"/>
              <a:defRPr sz="14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413004" y="551311"/>
            <a:ext cx="11365992" cy="366254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7281699"/>
      </p:ext>
    </p:extLst>
  </p:cSld>
  <p:clrMapOvr>
    <a:masterClrMapping/>
  </p:clrMapOvr>
  <p:transition spd="med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with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/>
          <p:cNvSpPr>
            <a:spLocks noGrp="1"/>
          </p:cNvSpPr>
          <p:nvPr>
            <p:ph type="body" sz="quarter" idx="10"/>
          </p:nvPr>
        </p:nvSpPr>
        <p:spPr>
          <a:xfrm>
            <a:off x="413004" y="1600200"/>
            <a:ext cx="11365992" cy="1507079"/>
          </a:xfrm>
        </p:spPr>
        <p:txBody>
          <a:bodyPr/>
          <a:lstStyle>
            <a:lvl1pPr>
              <a:spcBef>
                <a:spcPts val="1200"/>
              </a:spcBef>
              <a:defRPr/>
            </a:lvl1pPr>
            <a:lvl2pPr marL="514350" indent="-227013">
              <a:buFont typeface="Arial" panose="020B0604020202020204" pitchFamily="34" charset="0"/>
              <a:buChar char="–"/>
              <a:defRPr/>
            </a:lvl2pPr>
            <a:lvl3pPr marL="857250" indent="-228600">
              <a:buFont typeface="Arial" panose="020B0604020202020204" pitchFamily="34" charset="0"/>
              <a:buChar char="–"/>
              <a:defRPr sz="1800"/>
            </a:lvl3pPr>
            <a:lvl4pPr marL="1143000" indent="-228600">
              <a:buFont typeface="Arial" panose="020B0604020202020204" pitchFamily="34" charset="0"/>
              <a:buChar char="–"/>
              <a:defRPr/>
            </a:lvl4pPr>
            <a:lvl5pPr marL="1428750" indent="-228600">
              <a:buFont typeface="Arial" panose="020B0604020202020204" pitchFamily="34" charset="0"/>
              <a:buChar char="–"/>
              <a:defRPr sz="14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413004" y="551311"/>
            <a:ext cx="11365992" cy="366254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4" name="Subtitle"/>
          <p:cNvSpPr>
            <a:spLocks noGrp="1"/>
          </p:cNvSpPr>
          <p:nvPr>
            <p:ph type="body" sz="quarter" idx="12"/>
          </p:nvPr>
        </p:nvSpPr>
        <p:spPr>
          <a:xfrm>
            <a:off x="413004" y="1005840"/>
            <a:ext cx="11365992" cy="332399"/>
          </a:xfrm>
        </p:spPr>
        <p:txBody>
          <a:bodyPr lIns="0" tIns="0" rIns="0" bIns="0"/>
          <a:lstStyle>
            <a:lvl1pPr marL="0" marR="0" indent="0">
              <a:spcBef>
                <a:spcPts val="0"/>
              </a:spcBef>
              <a:spcAft>
                <a:spcPts val="0"/>
              </a:spcAft>
              <a:buNone/>
              <a:defRPr sz="2400" b="0">
                <a:solidFill>
                  <a:schemeClr val="bg2"/>
                </a:solidFill>
                <a:latin typeface="+mj-lt"/>
              </a:defRPr>
            </a:lvl1pPr>
            <a:lvl2pPr marL="0" indent="0">
              <a:buNone/>
              <a:defRPr/>
            </a:lvl2pPr>
            <a:lvl3pPr marL="0" indent="0">
              <a:buNone/>
              <a:defRPr/>
            </a:lvl3pPr>
            <a:lvl4pPr marL="0" indent="0">
              <a:buNone/>
              <a:defRPr/>
            </a:lvl4pPr>
            <a:lvl5pPr marL="0" indent="0">
              <a:buNone/>
              <a:defRPr/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909630785"/>
      </p:ext>
    </p:extLst>
  </p:cSld>
  <p:clrMapOvr>
    <a:masterClrMapping/>
  </p:clrMapOvr>
  <p:transition spd="med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/>
          <p:cNvSpPr>
            <a:spLocks noGrp="1"/>
          </p:cNvSpPr>
          <p:nvPr>
            <p:ph type="body" sz="quarter" idx="10"/>
          </p:nvPr>
        </p:nvSpPr>
        <p:spPr>
          <a:xfrm>
            <a:off x="411480" y="1371600"/>
            <a:ext cx="5577840" cy="1479379"/>
          </a:xfrm>
        </p:spPr>
        <p:txBody>
          <a:bodyPr/>
          <a:lstStyle>
            <a:lvl1pPr>
              <a:spcBef>
                <a:spcPts val="1200"/>
              </a:spcBef>
              <a:defRPr sz="2400"/>
            </a:lvl1pPr>
            <a:lvl2pPr marL="514350" indent="-227013">
              <a:buFont typeface="Arial" panose="020B0604020202020204" pitchFamily="34" charset="0"/>
              <a:buChar char="–"/>
              <a:defRPr/>
            </a:lvl2pPr>
            <a:lvl3pPr marL="857250" indent="-228600">
              <a:buFont typeface="Arial" panose="020B0604020202020204" pitchFamily="34" charset="0"/>
              <a:buChar char="–"/>
              <a:defRPr sz="1800"/>
            </a:lvl3pPr>
            <a:lvl4pPr marL="1143000" indent="-228600">
              <a:buFont typeface="Arial" panose="020B0604020202020204" pitchFamily="34" charset="0"/>
              <a:buChar char="–"/>
              <a:defRPr/>
            </a:lvl4pPr>
            <a:lvl5pPr marL="1428750" indent="-228600">
              <a:buFont typeface="Arial" panose="020B0604020202020204" pitchFamily="34" charset="0"/>
              <a:buChar char="–"/>
              <a:defRPr sz="14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411480" y="551311"/>
            <a:ext cx="11365992" cy="366254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4" name="Text Placeholder 6"/>
          <p:cNvSpPr>
            <a:spLocks noGrp="1"/>
          </p:cNvSpPr>
          <p:nvPr>
            <p:ph type="body" sz="quarter" idx="11"/>
          </p:nvPr>
        </p:nvSpPr>
        <p:spPr>
          <a:xfrm>
            <a:off x="6199632" y="1371600"/>
            <a:ext cx="5577840" cy="1479379"/>
          </a:xfrm>
        </p:spPr>
        <p:txBody>
          <a:bodyPr/>
          <a:lstStyle>
            <a:lvl1pPr>
              <a:spcBef>
                <a:spcPts val="1200"/>
              </a:spcBef>
              <a:defRPr sz="2400"/>
            </a:lvl1pPr>
            <a:lvl2pPr marL="514350" indent="-227013">
              <a:buFont typeface="Arial" panose="020B0604020202020204" pitchFamily="34" charset="0"/>
              <a:buChar char="–"/>
              <a:defRPr/>
            </a:lvl2pPr>
            <a:lvl3pPr marL="857250" indent="-228600">
              <a:buFont typeface="Arial" panose="020B0604020202020204" pitchFamily="34" charset="0"/>
              <a:buChar char="–"/>
              <a:defRPr sz="1800"/>
            </a:lvl3pPr>
            <a:lvl4pPr marL="1143000" indent="-228600">
              <a:buFont typeface="Arial" panose="020B0604020202020204" pitchFamily="34" charset="0"/>
              <a:buChar char="–"/>
              <a:defRPr/>
            </a:lvl4pPr>
            <a:lvl5pPr marL="1428750" indent="-228600">
              <a:buFont typeface="Arial" panose="020B0604020202020204" pitchFamily="34" charset="0"/>
              <a:buChar char="–"/>
              <a:defRPr sz="14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3400596"/>
      </p:ext>
    </p:extLst>
  </p:cSld>
  <p:clrMapOvr>
    <a:masterClrMapping/>
  </p:clrMapOvr>
  <p:transition spd="med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gray"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413004" y="551311"/>
            <a:ext cx="11365992" cy="366254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13004" y="1371600"/>
            <a:ext cx="11365992" cy="150707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13" name="Page Number"/>
          <p:cNvSpPr txBox="1">
            <a:spLocks/>
          </p:cNvSpPr>
          <p:nvPr/>
        </p:nvSpPr>
        <p:spPr>
          <a:xfrm>
            <a:off x="411480" y="6629400"/>
            <a:ext cx="125034" cy="123111"/>
          </a:xfrm>
          <a:prstGeom prst="rect">
            <a:avLst/>
          </a:prstGeom>
        </p:spPr>
        <p:txBody>
          <a:bodyPr vert="horz" wrap="none" lIns="0" tIns="0" rIns="0" bIns="0" rtlCol="0" anchor="ctr" anchorCtr="0">
            <a:spAutoFit/>
          </a:bodyPr>
          <a:lstStyle/>
          <a:p>
            <a:pPr algn="l"/>
            <a:fld id="{33A2A773-C618-4A5E-A908-2C5FB33DF7E5}" type="slidenum">
              <a:rPr lang="en-US" sz="800" smtClean="0">
                <a:solidFill>
                  <a:srgbClr val="4D4D4F"/>
                </a:solidFill>
                <a:cs typeface="Arial" pitchFamily="34" charset="0"/>
              </a:rPr>
              <a:pPr algn="l"/>
              <a:t>‹#›</a:t>
            </a:fld>
            <a:endParaRPr lang="en-US" sz="800" dirty="0">
              <a:solidFill>
                <a:srgbClr val="4D4D4F"/>
              </a:solidFill>
              <a:cs typeface="Arial" pitchFamily="34" charset="0"/>
            </a:endParaRPr>
          </a:p>
        </p:txBody>
      </p:sp>
      <p:sp>
        <p:nvSpPr>
          <p:cNvPr id="14" name="Copyright"/>
          <p:cNvSpPr txBox="1">
            <a:spLocks/>
          </p:cNvSpPr>
          <p:nvPr/>
        </p:nvSpPr>
        <p:spPr>
          <a:xfrm>
            <a:off x="832766" y="6629400"/>
            <a:ext cx="7320915" cy="123111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/>
          <a:p>
            <a:r>
              <a:rPr lang="en-US" sz="800" dirty="0">
                <a:solidFill>
                  <a:srgbClr val="4D4D4F"/>
                </a:solidFill>
              </a:rPr>
              <a:t>Broadcom Proprietary and Confidential.  Copyright © 2021 Broadcom.  All Rights Reserved. The term “Broadcom” refers to Broadcom Inc. and/or its subsidiaries.</a:t>
            </a:r>
          </a:p>
        </p:txBody>
      </p:sp>
      <p:sp>
        <p:nvSpPr>
          <p:cNvPr id="16" name="TextBox 15"/>
          <p:cNvSpPr txBox="1">
            <a:spLocks/>
          </p:cNvSpPr>
          <p:nvPr/>
        </p:nvSpPr>
        <p:spPr>
          <a:xfrm>
            <a:off x="671014" y="6629400"/>
            <a:ext cx="27252" cy="123111"/>
          </a:xfrm>
          <a:prstGeom prst="rect">
            <a:avLst/>
          </a:prstGeom>
        </p:spPr>
        <p:txBody>
          <a:bodyPr vert="horz" wrap="none" lIns="0" tIns="0" rIns="0" bIns="0" rtlCol="0" anchor="ctr" anchorCtr="0">
            <a:spAutoFit/>
          </a:bodyPr>
          <a:lstStyle/>
          <a:p>
            <a:pPr algn="l"/>
            <a:r>
              <a:rPr lang="en-US" sz="800" dirty="0">
                <a:solidFill>
                  <a:srgbClr val="4D4D4F"/>
                </a:solidFill>
                <a:cs typeface="Arial" pitchFamily="34" charset="0"/>
              </a:rPr>
              <a:t>|</a:t>
            </a:r>
          </a:p>
        </p:txBody>
      </p:sp>
      <p:pic>
        <p:nvPicPr>
          <p:cNvPr id="9" name="BRCM Logo"/>
          <p:cNvPicPr>
            <a:picLocks noChangeAspect="1"/>
          </p:cNvPicPr>
          <p:nvPr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14000" y="6511510"/>
            <a:ext cx="1511300" cy="204806"/>
          </a:xfrm>
          <a:prstGeom prst="rect">
            <a:avLst/>
          </a:prstGeom>
        </p:spPr>
      </p:pic>
      <p:grpSp>
        <p:nvGrpSpPr>
          <p:cNvPr id="4" name="Two-tone Red"/>
          <p:cNvGrpSpPr/>
          <p:nvPr/>
        </p:nvGrpSpPr>
        <p:grpSpPr bwMode="ltGray">
          <a:xfrm>
            <a:off x="0" y="0"/>
            <a:ext cx="12192000" cy="137160"/>
            <a:chOff x="0" y="0"/>
            <a:chExt cx="12192000" cy="137160"/>
          </a:xfrm>
        </p:grpSpPr>
        <p:sp>
          <p:nvSpPr>
            <p:cNvPr id="7" name="Rectangle 6"/>
            <p:cNvSpPr/>
            <p:nvPr/>
          </p:nvSpPr>
          <p:spPr bwMode="ltGray">
            <a:xfrm>
              <a:off x="0" y="0"/>
              <a:ext cx="12192000" cy="137160"/>
            </a:xfrm>
            <a:prstGeom prst="rect">
              <a:avLst/>
            </a:prstGeom>
            <a:solidFill>
              <a:srgbClr val="CC092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90000"/>
                </a:lnSpc>
                <a:spcBef>
                  <a:spcPts val="600"/>
                </a:spcBef>
              </a:pPr>
              <a:endParaRPr lang="en-US" sz="2000" b="1" dirty="0"/>
            </a:p>
          </p:txBody>
        </p:sp>
        <p:sp>
          <p:nvSpPr>
            <p:cNvPr id="10" name="Rectangle 9"/>
            <p:cNvSpPr/>
            <p:nvPr/>
          </p:nvSpPr>
          <p:spPr bwMode="ltGray">
            <a:xfrm>
              <a:off x="10665070" y="0"/>
              <a:ext cx="1526930" cy="137160"/>
            </a:xfrm>
            <a:prstGeom prst="rect">
              <a:avLst/>
            </a:prstGeom>
            <a:solidFill>
              <a:srgbClr val="AB162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90000"/>
                </a:lnSpc>
                <a:spcBef>
                  <a:spcPts val="600"/>
                </a:spcBef>
              </a:pPr>
              <a:endParaRPr lang="en-US" sz="2000" b="1" dirty="0"/>
            </a:p>
          </p:txBody>
        </p:sp>
      </p:grpSp>
    </p:spTree>
    <p:extLst>
      <p:ext uri="{BB962C8B-B14F-4D97-AF65-F5344CB8AC3E}">
        <p14:creationId xmlns:p14="http://schemas.microsoft.com/office/powerpoint/2010/main" val="13723700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90" r:id="rId1"/>
    <p:sldLayoutId id="2147484102" r:id="rId2"/>
    <p:sldLayoutId id="2147484091" r:id="rId3"/>
    <p:sldLayoutId id="2147484092" r:id="rId4"/>
    <p:sldLayoutId id="2147484093" r:id="rId5"/>
    <p:sldLayoutId id="2147484094" r:id="rId6"/>
    <p:sldLayoutId id="2147484095" r:id="rId7"/>
    <p:sldLayoutId id="2147484096" r:id="rId8"/>
    <p:sldLayoutId id="2147484097" r:id="rId9"/>
    <p:sldLayoutId id="2147484099" r:id="rId10"/>
    <p:sldLayoutId id="2147484100" r:id="rId11"/>
    <p:sldLayoutId id="2147484101" r:id="rId12"/>
  </p:sldLayoutIdLst>
  <p:transition spd="med">
    <p:fade/>
  </p:transition>
  <p:hf sldNum="0" hdr="0" ftr="0" dt="0"/>
  <p:txStyles>
    <p:titleStyle>
      <a:lvl1pPr marL="0" marR="0" indent="0" algn="l" defTabSz="914400" rtl="0" eaLnBrk="1" latinLnBrk="0" hangingPunct="1">
        <a:lnSpc>
          <a:spcPct val="85000"/>
        </a:lnSpc>
        <a:spcBef>
          <a:spcPct val="0"/>
        </a:spcBef>
        <a:spcAft>
          <a:spcPts val="0"/>
        </a:spcAft>
        <a:buNone/>
        <a:defRPr sz="2800" b="1" kern="1200" cap="none" baseline="0">
          <a:solidFill>
            <a:schemeClr val="tx2"/>
          </a:solidFill>
          <a:latin typeface="+mj-lt"/>
          <a:ea typeface="+mj-ea"/>
          <a:cs typeface="Arial" pitchFamily="34" charset="0"/>
        </a:defRPr>
      </a:lvl1pPr>
    </p:titleStyle>
    <p:bodyStyle>
      <a:lvl1pPr marL="228600" marR="0" indent="-228600" algn="l" defTabSz="914400" rtl="0" eaLnBrk="1" latinLnBrk="0" hangingPunct="1">
        <a:lnSpc>
          <a:spcPct val="90000"/>
        </a:lnSpc>
        <a:spcBef>
          <a:spcPts val="1200"/>
        </a:spcBef>
        <a:spcAft>
          <a:spcPts val="0"/>
        </a:spcAft>
        <a:buClr>
          <a:schemeClr val="tx2"/>
        </a:buClr>
        <a:buFont typeface="Arial" panose="020B0604020202020204" pitchFamily="34" charset="0"/>
        <a:buChar char="•"/>
        <a:defRPr sz="2400" b="0" kern="1200">
          <a:solidFill>
            <a:schemeClr val="tx1"/>
          </a:solidFill>
          <a:latin typeface="+mn-lt"/>
          <a:ea typeface="+mn-ea"/>
          <a:cs typeface="Arial" pitchFamily="34" charset="0"/>
        </a:defRPr>
      </a:lvl1pPr>
      <a:lvl2pPr marL="514350" marR="0" indent="-227013" algn="l" defTabSz="914400" rtl="0" eaLnBrk="1" latinLnBrk="0" hangingPunct="1">
        <a:lnSpc>
          <a:spcPct val="90000"/>
        </a:lnSpc>
        <a:spcBef>
          <a:spcPts val="400"/>
        </a:spcBef>
        <a:spcAft>
          <a:spcPts val="0"/>
        </a:spcAft>
        <a:buClr>
          <a:schemeClr val="tx2"/>
        </a:buClr>
        <a:buFont typeface="Arial" panose="020B0604020202020204" pitchFamily="34" charset="0"/>
        <a:buChar char="–"/>
        <a:defRPr sz="2000" b="0" kern="1200">
          <a:solidFill>
            <a:schemeClr val="tx1"/>
          </a:solidFill>
          <a:latin typeface="+mn-lt"/>
          <a:ea typeface="+mn-ea"/>
          <a:cs typeface="Arial" pitchFamily="34" charset="0"/>
        </a:defRPr>
      </a:lvl2pPr>
      <a:lvl3pPr marL="857250" marR="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0"/>
        </a:spcAft>
        <a:buClr>
          <a:schemeClr val="tx2"/>
        </a:buClr>
        <a:buFont typeface="Arial" panose="020B0604020202020204" pitchFamily="34" charset="0"/>
        <a:buChar char="–"/>
        <a:defRPr sz="1600" b="0" kern="1200">
          <a:solidFill>
            <a:schemeClr val="tx1"/>
          </a:solidFill>
          <a:latin typeface="+mn-lt"/>
          <a:ea typeface="+mn-ea"/>
          <a:cs typeface="Arial" pitchFamily="34" charset="0"/>
        </a:defRPr>
      </a:lvl3pPr>
      <a:lvl4pPr marL="1143000" marR="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0"/>
        </a:spcAft>
        <a:buClr>
          <a:schemeClr val="tx2"/>
        </a:buClr>
        <a:buFont typeface="Arial" panose="020B0604020202020204" pitchFamily="34" charset="0"/>
        <a:buChar char="–"/>
        <a:defRPr sz="1600" b="0" kern="1200">
          <a:solidFill>
            <a:schemeClr val="tx1"/>
          </a:solidFill>
          <a:latin typeface="+mn-lt"/>
          <a:ea typeface="+mn-ea"/>
          <a:cs typeface="Arial" pitchFamily="34" charset="0"/>
        </a:defRPr>
      </a:lvl4pPr>
      <a:lvl5pPr marL="1428750" marR="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0"/>
        </a:spcAft>
        <a:buClr>
          <a:schemeClr val="tx2"/>
        </a:buClr>
        <a:buFont typeface="Arial" panose="020B0604020202020204" pitchFamily="34" charset="0"/>
        <a:buChar char="–"/>
        <a:defRPr sz="1600" b="0" kern="1200">
          <a:solidFill>
            <a:schemeClr val="tx1"/>
          </a:solidFill>
          <a:latin typeface="+mn-lt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8.png"/><Relationship Id="rId4" Type="http://schemas.openxmlformats.org/officeDocument/2006/relationships/image" Target="../media/image37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png"/><Relationship Id="rId3" Type="http://schemas.openxmlformats.org/officeDocument/2006/relationships/image" Target="../media/image42.png"/><Relationship Id="rId7" Type="http://schemas.openxmlformats.org/officeDocument/2006/relationships/image" Target="../media/image46.pn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5.png"/><Relationship Id="rId5" Type="http://schemas.openxmlformats.org/officeDocument/2006/relationships/image" Target="../media/image44.png"/><Relationship Id="rId4" Type="http://schemas.openxmlformats.org/officeDocument/2006/relationships/image" Target="../media/image43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g"/><Relationship Id="rId3" Type="http://schemas.openxmlformats.org/officeDocument/2006/relationships/image" Target="../media/image13.png"/><Relationship Id="rId7" Type="http://schemas.openxmlformats.org/officeDocument/2006/relationships/image" Target="../media/image17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16.png"/><Relationship Id="rId5" Type="http://schemas.openxmlformats.org/officeDocument/2006/relationships/image" Target="../media/image15.jpg"/><Relationship Id="rId4" Type="http://schemas.openxmlformats.org/officeDocument/2006/relationships/image" Target="../media/image14.jpg"/><Relationship Id="rId9" Type="http://schemas.openxmlformats.org/officeDocument/2006/relationships/image" Target="../media/image19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3.jpeg"/><Relationship Id="rId4" Type="http://schemas.openxmlformats.org/officeDocument/2006/relationships/image" Target="../media/image2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emf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28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emf"/><Relationship Id="rId2" Type="http://schemas.openxmlformats.org/officeDocument/2006/relationships/image" Target="../media/image29.em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emf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Picture 37" descr="A circuit board&#10;&#10;Description automatically generated">
            <a:extLst>
              <a:ext uri="{FF2B5EF4-FFF2-40B4-BE49-F238E27FC236}">
                <a16:creationId xmlns:a16="http://schemas.microsoft.com/office/drawing/2014/main" id="{EC1ED9AC-686E-F243-9183-D48D997935EC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4960436"/>
          </a:xfrm>
          <a:prstGeom prst="rect">
            <a:avLst/>
          </a:prstGeom>
        </p:spPr>
      </p:pic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CCE459F0-D276-4B3E-B8C8-96D618B4717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PSD13, September 2023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7B1414B-0D8D-4A7E-8A05-384589AD9EF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Martin Sharratt – Director, AP Technologies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49AF9C6B-F2DF-4A08-855C-A5887F4C3E64}"/>
              </a:ext>
            </a:extLst>
          </p:cNvPr>
          <p:cNvSpPr/>
          <p:nvPr/>
        </p:nvSpPr>
        <p:spPr>
          <a:xfrm>
            <a:off x="0" y="2594507"/>
            <a:ext cx="12192000" cy="2388973"/>
          </a:xfrm>
          <a:prstGeom prst="rect">
            <a:avLst/>
          </a:prstGeom>
          <a:gradFill flip="none" rotWithShape="1">
            <a:gsLst>
              <a:gs pos="0">
                <a:schemeClr val="tx1">
                  <a:alpha val="83000"/>
                </a:schemeClr>
              </a:gs>
              <a:gs pos="50000">
                <a:schemeClr val="tx1">
                  <a:alpha val="46000"/>
                </a:schemeClr>
              </a:gs>
              <a:gs pos="100000">
                <a:schemeClr val="tx1">
                  <a:alpha val="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0000"/>
              </a:lnSpc>
              <a:spcBef>
                <a:spcPts val="600"/>
              </a:spcBef>
            </a:pPr>
            <a:endParaRPr lang="en-US" sz="2000" b="1" dirty="0">
              <a:solidFill>
                <a:prstClr val="white"/>
              </a:solidFill>
            </a:endParaRPr>
          </a:p>
        </p:txBody>
      </p:sp>
      <p:sp>
        <p:nvSpPr>
          <p:cNvPr id="19" name="Text Placeholder 16">
            <a:extLst>
              <a:ext uri="{FF2B5EF4-FFF2-40B4-BE49-F238E27FC236}">
                <a16:creationId xmlns:a16="http://schemas.microsoft.com/office/drawing/2014/main" id="{042A8450-C24A-4B4F-BDFD-D40918668DD9}"/>
              </a:ext>
            </a:extLst>
          </p:cNvPr>
          <p:cNvSpPr txBox="1">
            <a:spLocks/>
          </p:cNvSpPr>
          <p:nvPr/>
        </p:nvSpPr>
        <p:spPr bwMode="white">
          <a:xfrm>
            <a:off x="411480" y="4143296"/>
            <a:ext cx="11448826" cy="523220"/>
          </a:xfrm>
          <a:prstGeom prst="rect">
            <a:avLst/>
          </a:prstGeom>
          <a:effectLst/>
        </p:spPr>
        <p:txBody>
          <a:bodyPr vert="horz" wrap="square" lIns="0" tIns="0" rIns="0" bIns="0" rtlCol="0" anchor="b">
            <a:spAutoFit/>
          </a:bodyPr>
          <a:lstStyle>
            <a:lvl1pPr marL="0" marR="0" indent="0" algn="l" defTabSz="914400" rtl="0" eaLnBrk="1" latinLnBrk="0" hangingPunct="1">
              <a:lnSpc>
                <a:spcPct val="85000"/>
              </a:lnSpc>
              <a:spcBef>
                <a:spcPts val="1200"/>
              </a:spcBef>
              <a:spcAft>
                <a:spcPts val="0"/>
              </a:spcAft>
              <a:buClr>
                <a:schemeClr val="tx2"/>
              </a:buClr>
              <a:buFont typeface="Arial" panose="020B0604020202020204" pitchFamily="34" charset="0"/>
              <a:buNone/>
              <a:defRPr lang="en-US" sz="4000" b="1" kern="1200" cap="none" baseline="0" dirty="0" smtClean="0">
                <a:solidFill>
                  <a:schemeClr val="bg1"/>
                </a:solidFill>
                <a:effectLst/>
                <a:latin typeface="+mj-lt"/>
                <a:ea typeface="+mn-ea"/>
                <a:cs typeface="Arial" pitchFamily="34" charset="0"/>
              </a:defRPr>
            </a:lvl1pPr>
            <a:lvl2pPr marL="514350" marR="0" indent="-227013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tx2"/>
              </a:buClr>
              <a:buFont typeface="Arial" panose="020B0604020202020204" pitchFamily="34" charset="0"/>
              <a:buChar char="–"/>
              <a:defRPr sz="2000" b="0" kern="1200">
                <a:solidFill>
                  <a:schemeClr val="tx1"/>
                </a:solidFill>
                <a:latin typeface="+mn-lt"/>
                <a:ea typeface="+mn-ea"/>
                <a:cs typeface="Arial" pitchFamily="34" charset="0"/>
              </a:defRPr>
            </a:lvl2pPr>
            <a:lvl3pPr marL="857250" marR="0" indent="-22860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tx2"/>
              </a:buClr>
              <a:buFont typeface="Arial" panose="020B0604020202020204" pitchFamily="34" charset="0"/>
              <a:buChar char="–"/>
              <a:defRPr sz="1600" b="0" kern="1200">
                <a:solidFill>
                  <a:schemeClr val="tx1"/>
                </a:solidFill>
                <a:latin typeface="+mn-lt"/>
                <a:ea typeface="+mn-ea"/>
                <a:cs typeface="Arial" pitchFamily="34" charset="0"/>
              </a:defRPr>
            </a:lvl3pPr>
            <a:lvl4pPr marL="1143000" marR="0" indent="-22860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tx2"/>
              </a:buClr>
              <a:buFont typeface="Arial" panose="020B0604020202020204" pitchFamily="34" charset="0"/>
              <a:buChar char="–"/>
              <a:defRPr sz="1600" b="0" kern="1200">
                <a:solidFill>
                  <a:schemeClr val="tx1"/>
                </a:solidFill>
                <a:latin typeface="+mn-lt"/>
                <a:ea typeface="+mn-ea"/>
                <a:cs typeface="Arial" pitchFamily="34" charset="0"/>
              </a:defRPr>
            </a:lvl4pPr>
            <a:lvl5pPr marL="1428750" marR="0" indent="-22860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tx2"/>
              </a:buClr>
              <a:buFont typeface="Arial" panose="020B0604020202020204" pitchFamily="34" charset="0"/>
              <a:buChar char="–"/>
              <a:defRPr sz="1600" b="0" kern="1200">
                <a:solidFill>
                  <a:schemeClr val="tx1"/>
                </a:solidFill>
                <a:latin typeface="+mn-lt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/>
              <a:t>Broadcom’s NUV-MT SiPM technology</a:t>
            </a:r>
          </a:p>
        </p:txBody>
      </p:sp>
    </p:spTree>
    <p:extLst>
      <p:ext uri="{BB962C8B-B14F-4D97-AF65-F5344CB8AC3E}">
        <p14:creationId xmlns:p14="http://schemas.microsoft.com/office/powerpoint/2010/main" val="3807114336"/>
      </p:ext>
    </p:extLst>
  </p:cSld>
  <p:clrMapOvr>
    <a:masterClrMapping/>
  </p:clrMapOvr>
  <p:transition spd="med"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F5C963B3-13B9-BA49-B6F2-DE82BB4235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dirty="0"/>
              <a:t>NUV-MT – Performance Overview</a:t>
            </a:r>
            <a:endParaRPr lang="de-DE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EA8D4018-C73E-4442-8864-C4BB7DBE194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6000" y="2017319"/>
            <a:ext cx="4954325" cy="2957943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90B69CCE-9377-3745-871B-70CD0B5FF139}"/>
              </a:ext>
            </a:extLst>
          </p:cNvPr>
          <p:cNvSpPr txBox="1"/>
          <p:nvPr/>
        </p:nvSpPr>
        <p:spPr>
          <a:xfrm>
            <a:off x="8350870" y="4270147"/>
            <a:ext cx="2252870" cy="603242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ct val="90000"/>
              </a:lnSpc>
              <a:spcBef>
                <a:spcPts val="600"/>
              </a:spcBef>
            </a:pPr>
            <a:r>
              <a:rPr lang="en-GB" sz="1800" dirty="0" err="1">
                <a:effectLst/>
                <a:latin typeface="Arial" panose="020B0604020202020204" pitchFamily="34" charset="0"/>
              </a:rPr>
              <a:t>dV</a:t>
            </a:r>
            <a:r>
              <a:rPr lang="en-GB" sz="1800" baseline="-25000" dirty="0" err="1">
                <a:effectLst/>
                <a:latin typeface="Arial" panose="020B0604020202020204" pitchFamily="34" charset="0"/>
              </a:rPr>
              <a:t>BD</a:t>
            </a:r>
            <a:r>
              <a:rPr lang="en-GB" sz="1800" dirty="0">
                <a:effectLst/>
                <a:latin typeface="Arial" panose="020B0604020202020204" pitchFamily="34" charset="0"/>
              </a:rPr>
              <a:t>/dT = 30mV/°C </a:t>
            </a:r>
            <a:endParaRPr lang="en-GB" sz="2000" dirty="0"/>
          </a:p>
          <a:p>
            <a:pPr>
              <a:lnSpc>
                <a:spcPct val="90000"/>
              </a:lnSpc>
              <a:spcBef>
                <a:spcPts val="600"/>
              </a:spcBef>
            </a:pPr>
            <a:r>
              <a:rPr lang="en-DE" sz="2000" dirty="0"/>
              <a:t> </a:t>
            </a:r>
          </a:p>
        </p:txBody>
      </p:sp>
      <p:graphicFrame>
        <p:nvGraphicFramePr>
          <p:cNvPr id="14" name="Table 13">
            <a:extLst>
              <a:ext uri="{FF2B5EF4-FFF2-40B4-BE49-F238E27FC236}">
                <a16:creationId xmlns:a16="http://schemas.microsoft.com/office/drawing/2014/main" id="{1108F4DC-D394-0E4E-BEC1-CF444AD66BF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38455697"/>
              </p:ext>
            </p:extLst>
          </p:nvPr>
        </p:nvGraphicFramePr>
        <p:xfrm>
          <a:off x="997527" y="1666439"/>
          <a:ext cx="4334494" cy="4358640"/>
        </p:xfrm>
        <a:graphic>
          <a:graphicData uri="http://schemas.openxmlformats.org/drawingml/2006/table">
            <a:tbl>
              <a:tblPr firstRow="1" bandRow="1">
                <a:tableStyleId>{28B8A746-B920-412C-AE1B-312E8C66682B}</a:tableStyleId>
              </a:tblPr>
              <a:tblGrid>
                <a:gridCol w="2807589">
                  <a:extLst>
                    <a:ext uri="{9D8B030D-6E8A-4147-A177-3AD203B41FA5}">
                      <a16:colId xmlns:a16="http://schemas.microsoft.com/office/drawing/2014/main" val="2069658854"/>
                    </a:ext>
                  </a:extLst>
                </a:gridCol>
                <a:gridCol w="1526905">
                  <a:extLst>
                    <a:ext uri="{9D8B030D-6E8A-4147-A177-3AD203B41FA5}">
                      <a16:colId xmlns:a16="http://schemas.microsoft.com/office/drawing/2014/main" val="1249842696"/>
                    </a:ext>
                  </a:extLst>
                </a:gridCol>
              </a:tblGrid>
              <a:tr h="284924">
                <a:tc>
                  <a:txBody>
                    <a:bodyPr/>
                    <a:lstStyle/>
                    <a:p>
                      <a:endParaRPr lang="en-D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DE" sz="1600" dirty="0"/>
                        <a:t>NUV-MT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16450801"/>
                  </a:ext>
                </a:extLst>
              </a:tr>
              <a:tr h="284924">
                <a:tc>
                  <a:txBody>
                    <a:bodyPr/>
                    <a:lstStyle/>
                    <a:p>
                      <a:r>
                        <a:rPr lang="en-DE" sz="1600" dirty="0"/>
                        <a:t>Sensitivity range (nm)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DE" sz="1600" dirty="0"/>
                        <a:t>250 to 900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66312800"/>
                  </a:ext>
                </a:extLst>
              </a:tr>
              <a:tr h="284924">
                <a:tc>
                  <a:txBody>
                    <a:bodyPr/>
                    <a:lstStyle/>
                    <a:p>
                      <a:r>
                        <a:rPr lang="en-DE" sz="1600" dirty="0"/>
                        <a:t>Peak sensitivity (nm)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DE" sz="1600" dirty="0"/>
                        <a:t>420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67988620"/>
                  </a:ext>
                </a:extLst>
              </a:tr>
              <a:tr h="284924">
                <a:tc>
                  <a:txBody>
                    <a:bodyPr/>
                    <a:lstStyle/>
                    <a:p>
                      <a:r>
                        <a:rPr lang="en-DE" sz="1600" dirty="0"/>
                        <a:t>PDE at 420nm (%)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DE" sz="1600" dirty="0"/>
                        <a:t>63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5996433"/>
                  </a:ext>
                </a:extLst>
              </a:tr>
              <a:tr h="284924">
                <a:tc>
                  <a:txBody>
                    <a:bodyPr/>
                    <a:lstStyle/>
                    <a:p>
                      <a:r>
                        <a:rPr lang="en-DE" sz="1600" dirty="0"/>
                        <a:t>Gain (M)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DE" sz="1600" dirty="0"/>
                        <a:t>7.3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41797635"/>
                  </a:ext>
                </a:extLst>
              </a:tr>
              <a:tr h="284924">
                <a:tc>
                  <a:txBody>
                    <a:bodyPr/>
                    <a:lstStyle/>
                    <a:p>
                      <a:r>
                        <a:rPr lang="en-DE" sz="1600" dirty="0"/>
                        <a:t>DCR (kcps/mm</a:t>
                      </a:r>
                      <a:r>
                        <a:rPr lang="en-DE" sz="1600" baseline="30000" dirty="0"/>
                        <a:t>2</a:t>
                      </a:r>
                      <a:r>
                        <a:rPr lang="en-DE" sz="1600" dirty="0"/>
                        <a:t>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DE" sz="1600" dirty="0"/>
                        <a:t>120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03739959"/>
                  </a:ext>
                </a:extLst>
              </a:tr>
              <a:tr h="284924">
                <a:tc>
                  <a:txBody>
                    <a:bodyPr/>
                    <a:lstStyle/>
                    <a:p>
                      <a:r>
                        <a:rPr lang="en-DE" sz="1600" dirty="0"/>
                        <a:t>SPAD pitch (µm)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DE" sz="1600" dirty="0"/>
                        <a:t>40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30216091"/>
                  </a:ext>
                </a:extLst>
              </a:tr>
              <a:tr h="284924">
                <a:tc>
                  <a:txBody>
                    <a:bodyPr/>
                    <a:lstStyle/>
                    <a:p>
                      <a:r>
                        <a:rPr lang="en-DE" sz="1600" dirty="0"/>
                        <a:t>CT (%)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DE" sz="1600" dirty="0"/>
                        <a:t>23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23188338"/>
                  </a:ext>
                </a:extLst>
              </a:tr>
              <a:tr h="284924">
                <a:tc>
                  <a:txBody>
                    <a:bodyPr/>
                    <a:lstStyle/>
                    <a:p>
                      <a:r>
                        <a:rPr lang="en-DE" sz="1600" dirty="0"/>
                        <a:t>AP (%)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DE" sz="1600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00779809"/>
                  </a:ext>
                </a:extLst>
              </a:tr>
              <a:tr h="284924">
                <a:tc>
                  <a:txBody>
                    <a:bodyPr/>
                    <a:lstStyle/>
                    <a:p>
                      <a:r>
                        <a:rPr lang="de-AT" sz="1600" dirty="0"/>
                        <a:t>𝛕</a:t>
                      </a:r>
                      <a:r>
                        <a:rPr lang="de-AT" sz="1600" baseline="-25000" dirty="0" err="1"/>
                        <a:t>recharge</a:t>
                      </a:r>
                      <a:r>
                        <a:rPr lang="de-AT" sz="1600" baseline="-25000" dirty="0"/>
                        <a:t> </a:t>
                      </a:r>
                      <a:r>
                        <a:rPr lang="en-DE" sz="1600" dirty="0"/>
                        <a:t>(ns)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DE" sz="1600" dirty="0"/>
                        <a:t>55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23136766"/>
                  </a:ext>
                </a:extLst>
              </a:tr>
              <a:tr h="284924">
                <a:tc>
                  <a:txBody>
                    <a:bodyPr/>
                    <a:lstStyle/>
                    <a:p>
                      <a:r>
                        <a:rPr lang="en-DE" sz="1600" dirty="0"/>
                        <a:t>Typ. OV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DE" sz="1600" dirty="0"/>
                        <a:t>12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94050439"/>
                  </a:ext>
                </a:extLst>
              </a:tr>
              <a:tr h="284924">
                <a:tc>
                  <a:txBody>
                    <a:bodyPr/>
                    <a:lstStyle/>
                    <a:p>
                      <a:r>
                        <a:rPr lang="en-DE" sz="1600" dirty="0">
                          <a:solidFill>
                            <a:srgbClr val="CC092F"/>
                          </a:solidFill>
                        </a:rPr>
                        <a:t>Temp. coefficient (mV/°C)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DE" sz="1600" dirty="0">
                          <a:solidFill>
                            <a:srgbClr val="CC092F"/>
                          </a:solidFill>
                        </a:rPr>
                        <a:t>30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62069555"/>
                  </a:ext>
                </a:extLst>
              </a:tr>
              <a:tr h="284924">
                <a:tc>
                  <a:txBody>
                    <a:bodyPr/>
                    <a:lstStyle/>
                    <a:p>
                      <a:r>
                        <a:rPr lang="en-DE" sz="1600" dirty="0"/>
                        <a:t>Vbreak (V)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DE" sz="1600" dirty="0"/>
                        <a:t>32.5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56593371"/>
                  </a:ext>
                </a:extLst>
              </a:tr>
            </a:tbl>
          </a:graphicData>
        </a:graphic>
      </p:graphicFrame>
      <p:sp>
        <p:nvSpPr>
          <p:cNvPr id="25" name="TextBox 24">
            <a:extLst>
              <a:ext uri="{FF2B5EF4-FFF2-40B4-BE49-F238E27FC236}">
                <a16:creationId xmlns:a16="http://schemas.microsoft.com/office/drawing/2014/main" id="{6D848CDE-E891-1B4D-8701-908D2DE17836}"/>
              </a:ext>
            </a:extLst>
          </p:cNvPr>
          <p:cNvSpPr txBox="1"/>
          <p:nvPr/>
        </p:nvSpPr>
        <p:spPr>
          <a:xfrm>
            <a:off x="7891272" y="4846330"/>
            <a:ext cx="1577035" cy="221599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 anchor="t">
            <a:spAutoFit/>
          </a:bodyPr>
          <a:lstStyle/>
          <a:p>
            <a:pPr>
              <a:lnSpc>
                <a:spcPct val="90000"/>
              </a:lnSpc>
              <a:spcBef>
                <a:spcPts val="600"/>
              </a:spcBef>
            </a:pPr>
            <a:r>
              <a:rPr lang="en-DE" sz="1600" dirty="0"/>
              <a:t>Temperature (°C)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C0CB69C1-2BCA-5943-9833-2B42753B3B00}"/>
              </a:ext>
            </a:extLst>
          </p:cNvPr>
          <p:cNvSpPr txBox="1"/>
          <p:nvPr/>
        </p:nvSpPr>
        <p:spPr>
          <a:xfrm rot="16200000">
            <a:off x="5733380" y="3318200"/>
            <a:ext cx="807913" cy="221599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 anchor="t">
            <a:spAutoFit/>
          </a:bodyPr>
          <a:lstStyle/>
          <a:p>
            <a:pPr>
              <a:lnSpc>
                <a:spcPct val="90000"/>
              </a:lnSpc>
              <a:spcBef>
                <a:spcPts val="600"/>
              </a:spcBef>
            </a:pPr>
            <a:r>
              <a:rPr lang="en-DE" sz="1600" dirty="0"/>
              <a:t>V</a:t>
            </a:r>
            <a:r>
              <a:rPr lang="en-DE" sz="1600" baseline="-25000" dirty="0"/>
              <a:t>break</a:t>
            </a:r>
            <a:r>
              <a:rPr lang="en-DE" sz="1600" dirty="0"/>
              <a:t> (V)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39A7FEA7-62C8-2A44-907E-8108E1FA0688}"/>
              </a:ext>
            </a:extLst>
          </p:cNvPr>
          <p:cNvSpPr txBox="1"/>
          <p:nvPr/>
        </p:nvSpPr>
        <p:spPr>
          <a:xfrm>
            <a:off x="6220084" y="4571768"/>
            <a:ext cx="227626" cy="221599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 anchor="t">
            <a:spAutoFit/>
          </a:bodyPr>
          <a:lstStyle/>
          <a:p>
            <a:pPr>
              <a:lnSpc>
                <a:spcPct val="90000"/>
              </a:lnSpc>
              <a:spcBef>
                <a:spcPts val="600"/>
              </a:spcBef>
            </a:pPr>
            <a:r>
              <a:rPr lang="en-DE" sz="1600" dirty="0"/>
              <a:t>31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3B427FEC-E711-BB4C-88B5-681227D2FDA8}"/>
              </a:ext>
            </a:extLst>
          </p:cNvPr>
          <p:cNvSpPr txBox="1"/>
          <p:nvPr/>
        </p:nvSpPr>
        <p:spPr>
          <a:xfrm>
            <a:off x="6048562" y="2111289"/>
            <a:ext cx="399148" cy="221599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 anchor="t">
            <a:spAutoFit/>
          </a:bodyPr>
          <a:lstStyle/>
          <a:p>
            <a:pPr>
              <a:lnSpc>
                <a:spcPct val="90000"/>
              </a:lnSpc>
              <a:spcBef>
                <a:spcPts val="600"/>
              </a:spcBef>
            </a:pPr>
            <a:r>
              <a:rPr lang="en-DE" sz="1600" dirty="0"/>
              <a:t>33.5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0B555D34-4C45-0240-9832-BC5CAA4F29F2}"/>
              </a:ext>
            </a:extLst>
          </p:cNvPr>
          <p:cNvSpPr txBox="1"/>
          <p:nvPr/>
        </p:nvSpPr>
        <p:spPr>
          <a:xfrm>
            <a:off x="6499501" y="4735632"/>
            <a:ext cx="525785" cy="221599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 anchor="t">
            <a:spAutoFit/>
          </a:bodyPr>
          <a:lstStyle/>
          <a:p>
            <a:pPr>
              <a:lnSpc>
                <a:spcPct val="90000"/>
              </a:lnSpc>
              <a:spcBef>
                <a:spcPts val="600"/>
              </a:spcBef>
            </a:pPr>
            <a:r>
              <a:rPr lang="en-DE" sz="1600" dirty="0"/>
              <a:t>-20°C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23E5DA01-F794-204D-BC4B-8F987211783D}"/>
              </a:ext>
            </a:extLst>
          </p:cNvPr>
          <p:cNvSpPr txBox="1"/>
          <p:nvPr/>
        </p:nvSpPr>
        <p:spPr>
          <a:xfrm>
            <a:off x="10565463" y="4732643"/>
            <a:ext cx="456856" cy="221599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 anchor="t">
            <a:spAutoFit/>
          </a:bodyPr>
          <a:lstStyle/>
          <a:p>
            <a:pPr>
              <a:lnSpc>
                <a:spcPct val="90000"/>
              </a:lnSpc>
              <a:spcBef>
                <a:spcPts val="600"/>
              </a:spcBef>
            </a:pPr>
            <a:r>
              <a:rPr lang="en-DE" sz="1600" dirty="0"/>
              <a:t>60°C</a:t>
            </a:r>
          </a:p>
        </p:txBody>
      </p:sp>
    </p:spTree>
    <p:extLst>
      <p:ext uri="{BB962C8B-B14F-4D97-AF65-F5344CB8AC3E}">
        <p14:creationId xmlns:p14="http://schemas.microsoft.com/office/powerpoint/2010/main" val="2817809206"/>
      </p:ext>
    </p:extLst>
  </p:cSld>
  <p:clrMapOvr>
    <a:masterClrMapping/>
  </p:clrMapOvr>
  <p:transition spd="med"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215F8639-E243-E04E-8372-05A8CFC1A9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dirty="0"/>
              <a:t>NUV-MT: New Package Design</a:t>
            </a:r>
          </a:p>
        </p:txBody>
      </p:sp>
      <p:pic>
        <p:nvPicPr>
          <p:cNvPr id="12" name="Picture 11" descr="A picture containing accessory, case&#10;&#10;Description automatically generated">
            <a:extLst>
              <a:ext uri="{FF2B5EF4-FFF2-40B4-BE49-F238E27FC236}">
                <a16:creationId xmlns:a16="http://schemas.microsoft.com/office/drawing/2014/main" id="{F642415B-70D0-5745-A083-4751433247E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05711" y="560102"/>
            <a:ext cx="4857693" cy="3643270"/>
          </a:xfrm>
          <a:prstGeom prst="rect">
            <a:avLst/>
          </a:prstGeom>
        </p:spPr>
      </p:pic>
      <p:sp>
        <p:nvSpPr>
          <p:cNvPr id="15" name="Text Placeholder 1">
            <a:extLst>
              <a:ext uri="{FF2B5EF4-FFF2-40B4-BE49-F238E27FC236}">
                <a16:creationId xmlns:a16="http://schemas.microsoft.com/office/drawing/2014/main" id="{6792557A-C138-6348-8ABC-ABEC3CEC260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76510" y="1265083"/>
            <a:ext cx="10924248" cy="2788456"/>
          </a:xfrm>
        </p:spPr>
        <p:txBody>
          <a:bodyPr/>
          <a:lstStyle/>
          <a:p>
            <a:r>
              <a:rPr lang="en-US" dirty="0" err="1"/>
              <a:t>Overmolded</a:t>
            </a:r>
            <a:r>
              <a:rPr lang="en-US" dirty="0"/>
              <a:t> PCB with bond wire</a:t>
            </a:r>
          </a:p>
          <a:p>
            <a:r>
              <a:rPr lang="en-US" dirty="0"/>
              <a:t>Focus:</a:t>
            </a:r>
          </a:p>
          <a:p>
            <a:pPr lvl="1"/>
            <a:r>
              <a:rPr lang="en-US" dirty="0"/>
              <a:t>Highest transmittance of mold compound in UV-blue</a:t>
            </a:r>
          </a:p>
          <a:p>
            <a:pPr lvl="1"/>
            <a:r>
              <a:rPr lang="en-US" dirty="0"/>
              <a:t>Long term stability (no yellowing)</a:t>
            </a:r>
          </a:p>
          <a:p>
            <a:pPr lvl="1"/>
            <a:r>
              <a:rPr lang="en-US" dirty="0"/>
              <a:t>High reliability &amp; ruggedness</a:t>
            </a:r>
          </a:p>
          <a:p>
            <a:pPr lvl="1"/>
            <a:r>
              <a:rPr lang="en-US" dirty="0"/>
              <a:t>Cost efficiency &amp; Simple + Flexible supply-chain</a:t>
            </a:r>
          </a:p>
          <a:p>
            <a:pPr lvl="1"/>
            <a:r>
              <a:rPr lang="en-US" dirty="0"/>
              <a:t>High Package Fill Factor</a:t>
            </a:r>
          </a:p>
          <a:p>
            <a:pPr marL="287337" lvl="1" indent="0">
              <a:buNone/>
            </a:pPr>
            <a:endParaRPr lang="en-US" dirty="0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6DC87E65-5CBE-1D40-AE82-8EB99C3F53C6}"/>
              </a:ext>
            </a:extLst>
          </p:cNvPr>
          <p:cNvGrpSpPr/>
          <p:nvPr/>
        </p:nvGrpSpPr>
        <p:grpSpPr>
          <a:xfrm>
            <a:off x="791242" y="3827416"/>
            <a:ext cx="3754646" cy="2384537"/>
            <a:chOff x="7799251" y="441424"/>
            <a:chExt cx="3161570" cy="2016127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2C3B8E76-3447-C142-ACC7-FD82D773A06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7799251" y="441424"/>
              <a:ext cx="3161570" cy="2016127"/>
            </a:xfrm>
            <a:prstGeom prst="rect">
              <a:avLst/>
            </a:prstGeom>
          </p:spPr>
        </p:pic>
        <p:sp>
          <p:nvSpPr>
            <p:cNvPr id="2" name="Rectangle 1">
              <a:extLst>
                <a:ext uri="{FF2B5EF4-FFF2-40B4-BE49-F238E27FC236}">
                  <a16:creationId xmlns:a16="http://schemas.microsoft.com/office/drawing/2014/main" id="{B9F2C2B0-04D4-6146-8113-BDAFBEF7447A}"/>
                </a:ext>
              </a:extLst>
            </p:cNvPr>
            <p:cNvSpPr/>
            <p:nvPr/>
          </p:nvSpPr>
          <p:spPr>
            <a:xfrm>
              <a:off x="7799251" y="789493"/>
              <a:ext cx="452165" cy="315686"/>
            </a:xfrm>
            <a:prstGeom prst="rect">
              <a:avLst/>
            </a:prstGeom>
            <a:solidFill>
              <a:schemeClr val="bg1"/>
            </a:solidFill>
            <a:ln w="12700" cap="rnd">
              <a:solidFill>
                <a:schemeClr val="bg1"/>
              </a:solidFill>
              <a:prstDash val="solid"/>
              <a:tailEnd type="oval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3D74EE56-7922-1D44-AFB3-C60BFA92FFB9}"/>
              </a:ext>
            </a:extLst>
          </p:cNvPr>
          <p:cNvGrpSpPr/>
          <p:nvPr/>
        </p:nvGrpSpPr>
        <p:grpSpPr>
          <a:xfrm>
            <a:off x="5118119" y="4421257"/>
            <a:ext cx="3286800" cy="1819370"/>
            <a:chOff x="4452600" y="3490718"/>
            <a:chExt cx="3286800" cy="1819370"/>
          </a:xfrm>
        </p:grpSpPr>
        <p:pic>
          <p:nvPicPr>
            <p:cNvPr id="14" name="Picture 13" descr="A picture containing indoor, case, accessory&#10;&#10;Description automatically generated">
              <a:extLst>
                <a:ext uri="{FF2B5EF4-FFF2-40B4-BE49-F238E27FC236}">
                  <a16:creationId xmlns:a16="http://schemas.microsoft.com/office/drawing/2014/main" id="{15C1BAAB-056B-1948-9178-038BFC195CB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4452600" y="3727427"/>
              <a:ext cx="3286800" cy="1582661"/>
            </a:xfrm>
            <a:prstGeom prst="rect">
              <a:avLst/>
            </a:prstGeom>
          </p:spPr>
        </p:pic>
        <p:cxnSp>
          <p:nvCxnSpPr>
            <p:cNvPr id="23" name="Straight Arrow Connector 22">
              <a:extLst>
                <a:ext uri="{FF2B5EF4-FFF2-40B4-BE49-F238E27FC236}">
                  <a16:creationId xmlns:a16="http://schemas.microsoft.com/office/drawing/2014/main" id="{5DC27742-4905-3844-8D1D-8294F279CA02}"/>
                </a:ext>
              </a:extLst>
            </p:cNvPr>
            <p:cNvCxnSpPr/>
            <p:nvPr/>
          </p:nvCxnSpPr>
          <p:spPr>
            <a:xfrm>
              <a:off x="5029372" y="3490718"/>
              <a:ext cx="0" cy="435088"/>
            </a:xfrm>
            <a:prstGeom prst="straightConnector1">
              <a:avLst/>
            </a:prstGeom>
            <a:ln w="22225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Arrow Connector 23">
              <a:extLst>
                <a:ext uri="{FF2B5EF4-FFF2-40B4-BE49-F238E27FC236}">
                  <a16:creationId xmlns:a16="http://schemas.microsoft.com/office/drawing/2014/main" id="{8818F740-5154-AC43-8AB4-D5AE91ECB8C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027027" y="4148547"/>
              <a:ext cx="0" cy="313940"/>
            </a:xfrm>
            <a:prstGeom prst="straightConnector1">
              <a:avLst/>
            </a:prstGeom>
            <a:ln w="22225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A28D8FD2-F35B-5541-9C8C-170DCB3FBDBF}"/>
                </a:ext>
              </a:extLst>
            </p:cNvPr>
            <p:cNvSpPr txBox="1"/>
            <p:nvPr/>
          </p:nvSpPr>
          <p:spPr>
            <a:xfrm>
              <a:off x="5147087" y="3827330"/>
              <a:ext cx="788677" cy="276999"/>
            </a:xfrm>
            <a:prstGeom prst="rect">
              <a:avLst/>
            </a:prstGeom>
            <a:noFill/>
          </p:spPr>
          <p:txBody>
            <a:bodyPr wrap="none" lIns="0" tIns="0" rIns="0" bIns="0" rtlCol="0" anchor="t">
              <a:spAutoFit/>
            </a:bodyPr>
            <a:lstStyle/>
            <a:p>
              <a:pPr>
                <a:lnSpc>
                  <a:spcPct val="90000"/>
                </a:lnSpc>
                <a:spcBef>
                  <a:spcPts val="600"/>
                </a:spcBef>
              </a:pPr>
              <a:r>
                <a:rPr lang="en-DE" sz="2000" dirty="0">
                  <a:solidFill>
                    <a:srgbClr val="FF0000"/>
                  </a:solidFill>
                </a:rPr>
                <a:t>175µm</a:t>
              </a:r>
            </a:p>
          </p:txBody>
        </p:sp>
      </p:grpSp>
      <p:pic>
        <p:nvPicPr>
          <p:cNvPr id="30" name="Picture 29">
            <a:extLst>
              <a:ext uri="{FF2B5EF4-FFF2-40B4-BE49-F238E27FC236}">
                <a16:creationId xmlns:a16="http://schemas.microsoft.com/office/drawing/2014/main" id="{CBD841F7-2643-6245-8AAD-AB0634049711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188158" y="4520171"/>
            <a:ext cx="1972856" cy="1683450"/>
          </a:xfrm>
          <a:prstGeom prst="rect">
            <a:avLst/>
          </a:prstGeom>
        </p:spPr>
      </p:pic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3FDA4110-7AD7-B747-AAB0-0BEC9D624391}"/>
              </a:ext>
            </a:extLst>
          </p:cNvPr>
          <p:cNvCxnSpPr>
            <a:cxnSpLocks/>
          </p:cNvCxnSpPr>
          <p:nvPr/>
        </p:nvCxnSpPr>
        <p:spPr>
          <a:xfrm>
            <a:off x="1802674" y="5065763"/>
            <a:ext cx="0" cy="1043974"/>
          </a:xfrm>
          <a:prstGeom prst="straightConnector1">
            <a:avLst/>
          </a:prstGeom>
          <a:ln w="19050">
            <a:solidFill>
              <a:srgbClr val="0070C0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C1C29646-60D7-7644-80E9-6594483F1388}"/>
              </a:ext>
            </a:extLst>
          </p:cNvPr>
          <p:cNvCxnSpPr>
            <a:cxnSpLocks/>
          </p:cNvCxnSpPr>
          <p:nvPr/>
        </p:nvCxnSpPr>
        <p:spPr>
          <a:xfrm>
            <a:off x="1876697" y="5065763"/>
            <a:ext cx="0" cy="1043974"/>
          </a:xfrm>
          <a:prstGeom prst="straightConnector1">
            <a:avLst/>
          </a:prstGeom>
          <a:ln w="19050">
            <a:solidFill>
              <a:srgbClr val="0070C0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5C167C47-4779-0C4F-837C-764759DFEFB4}"/>
              </a:ext>
            </a:extLst>
          </p:cNvPr>
          <p:cNvSpPr txBox="1"/>
          <p:nvPr/>
        </p:nvSpPr>
        <p:spPr>
          <a:xfrm>
            <a:off x="1562508" y="6219049"/>
            <a:ext cx="628377" cy="221599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/>
          <a:p>
            <a:pPr>
              <a:lnSpc>
                <a:spcPct val="90000"/>
              </a:lnSpc>
              <a:spcBef>
                <a:spcPts val="600"/>
              </a:spcBef>
            </a:pPr>
            <a:r>
              <a:rPr lang="en-DE" sz="1600" dirty="0"/>
              <a:t>0.1mm</a:t>
            </a:r>
            <a:endParaRPr lang="en-DE" sz="2000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4E9F14F-CAC2-D143-BD7A-03C85DB624DE}"/>
              </a:ext>
            </a:extLst>
          </p:cNvPr>
          <p:cNvSpPr txBox="1"/>
          <p:nvPr/>
        </p:nvSpPr>
        <p:spPr>
          <a:xfrm>
            <a:off x="9188158" y="3820516"/>
            <a:ext cx="1840626" cy="553998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ct val="90000"/>
              </a:lnSpc>
              <a:spcBef>
                <a:spcPts val="600"/>
              </a:spcBef>
            </a:pPr>
            <a:r>
              <a:rPr lang="en-DE" sz="2000" dirty="0"/>
              <a:t>Typical Backside (LGA)</a:t>
            </a:r>
          </a:p>
        </p:txBody>
      </p:sp>
    </p:spTree>
    <p:extLst>
      <p:ext uri="{BB962C8B-B14F-4D97-AF65-F5344CB8AC3E}">
        <p14:creationId xmlns:p14="http://schemas.microsoft.com/office/powerpoint/2010/main" val="328790660"/>
      </p:ext>
    </p:extLst>
  </p:cSld>
  <p:clrMapOvr>
    <a:masterClrMapping/>
  </p:clrMapOvr>
  <p:transition spd="med"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9205896C-5B4E-2E49-9870-B9F5E52DFD9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28289" y="1397777"/>
            <a:ext cx="8600409" cy="965392"/>
          </a:xfrm>
        </p:spPr>
        <p:txBody>
          <a:bodyPr/>
          <a:lstStyle/>
          <a:p>
            <a:r>
              <a:rPr lang="en-DE" dirty="0"/>
              <a:t>Candidates selected for best optical peformance over lifetime</a:t>
            </a:r>
          </a:p>
          <a:p>
            <a:pPr lvl="1"/>
            <a:r>
              <a:rPr lang="en-DE" sz="1800" dirty="0"/>
              <a:t>3000hrs at 120°C correspond to lifetime of about 20 years at 25°C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1F54F37-E8D9-0C4E-A840-DF21EB72F3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dirty="0"/>
              <a:t>NUV-MT: O</a:t>
            </a:r>
            <a:r>
              <a:rPr lang="en-GB" dirty="0"/>
              <a:t>v</a:t>
            </a:r>
            <a:r>
              <a:rPr lang="en-DE" dirty="0"/>
              <a:t>ermold Material</a:t>
            </a:r>
          </a:p>
        </p:txBody>
      </p:sp>
      <p:pic>
        <p:nvPicPr>
          <p:cNvPr id="56" name="Picture 55">
            <a:extLst>
              <a:ext uri="{FF2B5EF4-FFF2-40B4-BE49-F238E27FC236}">
                <a16:creationId xmlns:a16="http://schemas.microsoft.com/office/drawing/2014/main" id="{270093A6-3991-E643-A80E-AC70D67C0CC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7778" y="2987711"/>
            <a:ext cx="5795411" cy="3266118"/>
          </a:xfrm>
          <a:prstGeom prst="rect">
            <a:avLst/>
          </a:prstGeom>
        </p:spPr>
      </p:pic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2B43E905-629F-B044-AEA0-3C80FDCD725A}"/>
              </a:ext>
            </a:extLst>
          </p:cNvPr>
          <p:cNvCxnSpPr>
            <a:cxnSpLocks/>
          </p:cNvCxnSpPr>
          <p:nvPr/>
        </p:nvCxnSpPr>
        <p:spPr>
          <a:xfrm>
            <a:off x="3078643" y="3107957"/>
            <a:ext cx="0" cy="2727418"/>
          </a:xfrm>
          <a:prstGeom prst="line">
            <a:avLst/>
          </a:prstGeom>
          <a:ln w="2222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TextBox 57">
            <a:extLst>
              <a:ext uri="{FF2B5EF4-FFF2-40B4-BE49-F238E27FC236}">
                <a16:creationId xmlns:a16="http://schemas.microsoft.com/office/drawing/2014/main" id="{501637D2-08DB-974E-AB82-CAF069386612}"/>
              </a:ext>
            </a:extLst>
          </p:cNvPr>
          <p:cNvSpPr txBox="1"/>
          <p:nvPr/>
        </p:nvSpPr>
        <p:spPr>
          <a:xfrm>
            <a:off x="2686709" y="2830958"/>
            <a:ext cx="1409113" cy="276999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ct val="90000"/>
              </a:lnSpc>
              <a:spcBef>
                <a:spcPts val="600"/>
              </a:spcBef>
            </a:pPr>
            <a:r>
              <a:rPr lang="en-DE" sz="2000" dirty="0"/>
              <a:t>420nm</a:t>
            </a:r>
          </a:p>
        </p:txBody>
      </p:sp>
      <p:cxnSp>
        <p:nvCxnSpPr>
          <p:cNvPr id="65" name="Straight Connector 64">
            <a:extLst>
              <a:ext uri="{FF2B5EF4-FFF2-40B4-BE49-F238E27FC236}">
                <a16:creationId xmlns:a16="http://schemas.microsoft.com/office/drawing/2014/main" id="{E50D2732-0DE6-0B4D-BEEE-5342E3B94E36}"/>
              </a:ext>
            </a:extLst>
          </p:cNvPr>
          <p:cNvCxnSpPr>
            <a:cxnSpLocks/>
          </p:cNvCxnSpPr>
          <p:nvPr/>
        </p:nvCxnSpPr>
        <p:spPr>
          <a:xfrm flipV="1">
            <a:off x="1709381" y="3481221"/>
            <a:ext cx="2081393" cy="34775"/>
          </a:xfrm>
          <a:prstGeom prst="line">
            <a:avLst/>
          </a:prstGeom>
          <a:ln w="2222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TextBox 68">
            <a:extLst>
              <a:ext uri="{FF2B5EF4-FFF2-40B4-BE49-F238E27FC236}">
                <a16:creationId xmlns:a16="http://schemas.microsoft.com/office/drawing/2014/main" id="{E704B81A-BD55-F946-BCE2-F53F45F85066}"/>
              </a:ext>
            </a:extLst>
          </p:cNvPr>
          <p:cNvSpPr txBox="1"/>
          <p:nvPr/>
        </p:nvSpPr>
        <p:spPr>
          <a:xfrm>
            <a:off x="3903512" y="3382162"/>
            <a:ext cx="1700787" cy="221599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/>
          <a:p>
            <a:pPr>
              <a:lnSpc>
                <a:spcPct val="90000"/>
              </a:lnSpc>
              <a:spcBef>
                <a:spcPts val="600"/>
              </a:spcBef>
            </a:pPr>
            <a:r>
              <a:rPr lang="en-DE" sz="1600" dirty="0"/>
              <a:t>97% transmittance</a:t>
            </a:r>
          </a:p>
        </p:txBody>
      </p:sp>
      <p:cxnSp>
        <p:nvCxnSpPr>
          <p:cNvPr id="70" name="Straight Connector 69">
            <a:extLst>
              <a:ext uri="{FF2B5EF4-FFF2-40B4-BE49-F238E27FC236}">
                <a16:creationId xmlns:a16="http://schemas.microsoft.com/office/drawing/2014/main" id="{C82F32EB-857C-0442-B9D1-53F66F8B0DD0}"/>
              </a:ext>
            </a:extLst>
          </p:cNvPr>
          <p:cNvCxnSpPr>
            <a:cxnSpLocks/>
          </p:cNvCxnSpPr>
          <p:nvPr/>
        </p:nvCxnSpPr>
        <p:spPr>
          <a:xfrm>
            <a:off x="1662111" y="4468054"/>
            <a:ext cx="2313372" cy="3612"/>
          </a:xfrm>
          <a:prstGeom prst="line">
            <a:avLst/>
          </a:prstGeom>
          <a:ln w="2222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TextBox 73">
            <a:extLst>
              <a:ext uri="{FF2B5EF4-FFF2-40B4-BE49-F238E27FC236}">
                <a16:creationId xmlns:a16="http://schemas.microsoft.com/office/drawing/2014/main" id="{936DE620-D82B-0C40-BC22-4938CD76A373}"/>
              </a:ext>
            </a:extLst>
          </p:cNvPr>
          <p:cNvSpPr txBox="1"/>
          <p:nvPr/>
        </p:nvSpPr>
        <p:spPr>
          <a:xfrm>
            <a:off x="3303122" y="4503290"/>
            <a:ext cx="1154162" cy="221599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/>
          <a:p>
            <a:pPr>
              <a:lnSpc>
                <a:spcPct val="90000"/>
              </a:lnSpc>
              <a:spcBef>
                <a:spcPts val="600"/>
              </a:spcBef>
            </a:pPr>
            <a:r>
              <a:rPr lang="en-DE" sz="1600" dirty="0"/>
              <a:t>90% transm.</a:t>
            </a:r>
          </a:p>
        </p:txBody>
      </p:sp>
      <p:grpSp>
        <p:nvGrpSpPr>
          <p:cNvPr id="81" name="Group 80">
            <a:extLst>
              <a:ext uri="{FF2B5EF4-FFF2-40B4-BE49-F238E27FC236}">
                <a16:creationId xmlns:a16="http://schemas.microsoft.com/office/drawing/2014/main" id="{14D58C22-FA23-DE4C-AC84-4F4C0859B4DB}"/>
              </a:ext>
            </a:extLst>
          </p:cNvPr>
          <p:cNvGrpSpPr/>
          <p:nvPr/>
        </p:nvGrpSpPr>
        <p:grpSpPr>
          <a:xfrm>
            <a:off x="7717110" y="2704267"/>
            <a:ext cx="3994901" cy="3638296"/>
            <a:chOff x="6276672" y="-1592940"/>
            <a:chExt cx="3295350" cy="3069514"/>
          </a:xfrm>
        </p:grpSpPr>
        <p:pic>
          <p:nvPicPr>
            <p:cNvPr id="75" name="Picture 74">
              <a:extLst>
                <a:ext uri="{FF2B5EF4-FFF2-40B4-BE49-F238E27FC236}">
                  <a16:creationId xmlns:a16="http://schemas.microsoft.com/office/drawing/2014/main" id="{162D8C80-EFEA-174C-80B0-A05DEE52A4F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276672" y="-1406857"/>
              <a:ext cx="3295350" cy="2883431"/>
            </a:xfrm>
            <a:prstGeom prst="rect">
              <a:avLst/>
            </a:prstGeom>
          </p:spPr>
        </p:pic>
        <p:sp>
          <p:nvSpPr>
            <p:cNvPr id="76" name="TextBox 75">
              <a:extLst>
                <a:ext uri="{FF2B5EF4-FFF2-40B4-BE49-F238E27FC236}">
                  <a16:creationId xmlns:a16="http://schemas.microsoft.com/office/drawing/2014/main" id="{763A36CB-6A1C-DF4C-88BD-22A2AB095BDA}"/>
                </a:ext>
              </a:extLst>
            </p:cNvPr>
            <p:cNvSpPr txBox="1"/>
            <p:nvPr/>
          </p:nvSpPr>
          <p:spPr>
            <a:xfrm>
              <a:off x="7195678" y="-1592940"/>
              <a:ext cx="1619226" cy="276999"/>
            </a:xfrm>
            <a:prstGeom prst="rect">
              <a:avLst/>
            </a:prstGeom>
            <a:noFill/>
          </p:spPr>
          <p:txBody>
            <a:bodyPr wrap="none" lIns="0" tIns="0" rIns="0" bIns="0" rtlCol="0" anchor="t">
              <a:spAutoFit/>
            </a:bodyPr>
            <a:lstStyle/>
            <a:p>
              <a:pPr algn="ctr">
                <a:lnSpc>
                  <a:spcPct val="90000"/>
                </a:lnSpc>
                <a:spcBef>
                  <a:spcPts val="600"/>
                </a:spcBef>
              </a:pPr>
              <a:r>
                <a:rPr lang="en-US" sz="2000" b="1" dirty="0"/>
                <a:t>PDE vs. Time</a:t>
              </a:r>
            </a:p>
          </p:txBody>
        </p:sp>
        <p:sp>
          <p:nvSpPr>
            <p:cNvPr id="77" name="TextBox 76">
              <a:extLst>
                <a:ext uri="{FF2B5EF4-FFF2-40B4-BE49-F238E27FC236}">
                  <a16:creationId xmlns:a16="http://schemas.microsoft.com/office/drawing/2014/main" id="{D666AA10-A44C-DB4F-BE0E-8BE29C3FEC86}"/>
                </a:ext>
              </a:extLst>
            </p:cNvPr>
            <p:cNvSpPr txBox="1"/>
            <p:nvPr/>
          </p:nvSpPr>
          <p:spPr>
            <a:xfrm>
              <a:off x="6764740" y="-763416"/>
              <a:ext cx="511358" cy="166199"/>
            </a:xfrm>
            <a:prstGeom prst="rect">
              <a:avLst/>
            </a:prstGeom>
            <a:noFill/>
          </p:spPr>
          <p:txBody>
            <a:bodyPr wrap="none" lIns="0" tIns="0" rIns="0" bIns="0" rtlCol="0" anchor="t">
              <a:spAutoFit/>
            </a:bodyPr>
            <a:lstStyle/>
            <a:p>
              <a:pPr>
                <a:lnSpc>
                  <a:spcPct val="90000"/>
                </a:lnSpc>
                <a:spcBef>
                  <a:spcPts val="600"/>
                </a:spcBef>
              </a:pPr>
              <a:r>
                <a:rPr lang="en-US" sz="1200" dirty="0">
                  <a:solidFill>
                    <a:srgbClr val="C00000"/>
                  </a:solidFill>
                </a:rPr>
                <a:t>200 </a:t>
              </a:r>
              <a:r>
                <a:rPr lang="en-US" sz="1200" dirty="0" err="1">
                  <a:solidFill>
                    <a:srgbClr val="C00000"/>
                  </a:solidFill>
                </a:rPr>
                <a:t>hrs</a:t>
              </a:r>
              <a:endParaRPr lang="en-US" sz="2000" dirty="0">
                <a:solidFill>
                  <a:srgbClr val="C00000"/>
                </a:solidFill>
              </a:endParaRPr>
            </a:p>
          </p:txBody>
        </p:sp>
        <p:sp>
          <p:nvSpPr>
            <p:cNvPr id="78" name="TextBox 77">
              <a:extLst>
                <a:ext uri="{FF2B5EF4-FFF2-40B4-BE49-F238E27FC236}">
                  <a16:creationId xmlns:a16="http://schemas.microsoft.com/office/drawing/2014/main" id="{9F211915-C358-F549-93C8-6D384B0CF56B}"/>
                </a:ext>
              </a:extLst>
            </p:cNvPr>
            <p:cNvSpPr txBox="1"/>
            <p:nvPr/>
          </p:nvSpPr>
          <p:spPr>
            <a:xfrm>
              <a:off x="7204724" y="-441864"/>
              <a:ext cx="511358" cy="166199"/>
            </a:xfrm>
            <a:prstGeom prst="rect">
              <a:avLst/>
            </a:prstGeom>
            <a:noFill/>
          </p:spPr>
          <p:txBody>
            <a:bodyPr wrap="none" lIns="0" tIns="0" rIns="0" bIns="0" rtlCol="0" anchor="t">
              <a:spAutoFit/>
            </a:bodyPr>
            <a:lstStyle/>
            <a:p>
              <a:pPr>
                <a:lnSpc>
                  <a:spcPct val="90000"/>
                </a:lnSpc>
                <a:spcBef>
                  <a:spcPts val="600"/>
                </a:spcBef>
              </a:pPr>
              <a:r>
                <a:rPr lang="en-US" sz="1200" dirty="0">
                  <a:solidFill>
                    <a:srgbClr val="C00000"/>
                  </a:solidFill>
                </a:rPr>
                <a:t>680 </a:t>
              </a:r>
              <a:r>
                <a:rPr lang="en-US" sz="1200" dirty="0" err="1">
                  <a:solidFill>
                    <a:srgbClr val="C00000"/>
                  </a:solidFill>
                </a:rPr>
                <a:t>hrs</a:t>
              </a:r>
              <a:endParaRPr lang="en-US" sz="2000" dirty="0">
                <a:solidFill>
                  <a:srgbClr val="C00000"/>
                </a:solidFill>
              </a:endParaRPr>
            </a:p>
          </p:txBody>
        </p:sp>
        <p:sp>
          <p:nvSpPr>
            <p:cNvPr id="79" name="TextBox 78">
              <a:extLst>
                <a:ext uri="{FF2B5EF4-FFF2-40B4-BE49-F238E27FC236}">
                  <a16:creationId xmlns:a16="http://schemas.microsoft.com/office/drawing/2014/main" id="{15C1D1C9-6176-8242-83AF-96C970C3E7BD}"/>
                </a:ext>
              </a:extLst>
            </p:cNvPr>
            <p:cNvSpPr txBox="1"/>
            <p:nvPr/>
          </p:nvSpPr>
          <p:spPr>
            <a:xfrm>
              <a:off x="8719976" y="-635227"/>
              <a:ext cx="596317" cy="166199"/>
            </a:xfrm>
            <a:prstGeom prst="rect">
              <a:avLst/>
            </a:prstGeom>
            <a:noFill/>
          </p:spPr>
          <p:txBody>
            <a:bodyPr wrap="none" lIns="0" tIns="0" rIns="0" bIns="0" rtlCol="0" anchor="t">
              <a:spAutoFit/>
            </a:bodyPr>
            <a:lstStyle/>
            <a:p>
              <a:pPr>
                <a:lnSpc>
                  <a:spcPct val="90000"/>
                </a:lnSpc>
                <a:spcBef>
                  <a:spcPts val="600"/>
                </a:spcBef>
              </a:pPr>
              <a:r>
                <a:rPr lang="en-US" sz="1200" dirty="0">
                  <a:solidFill>
                    <a:srgbClr val="C00000"/>
                  </a:solidFill>
                </a:rPr>
                <a:t>3000 </a:t>
              </a:r>
              <a:r>
                <a:rPr lang="en-US" sz="1200" dirty="0" err="1">
                  <a:solidFill>
                    <a:srgbClr val="C00000"/>
                  </a:solidFill>
                </a:rPr>
                <a:t>hrs</a:t>
              </a:r>
              <a:endParaRPr lang="en-US" sz="2000" dirty="0">
                <a:solidFill>
                  <a:srgbClr val="C00000"/>
                </a:solidFill>
              </a:endParaRPr>
            </a:p>
          </p:txBody>
        </p:sp>
        <p:sp>
          <p:nvSpPr>
            <p:cNvPr id="80" name="TextBox 79">
              <a:extLst>
                <a:ext uri="{FF2B5EF4-FFF2-40B4-BE49-F238E27FC236}">
                  <a16:creationId xmlns:a16="http://schemas.microsoft.com/office/drawing/2014/main" id="{00831968-D78E-9A45-8FAA-DC680423CFAF}"/>
                </a:ext>
              </a:extLst>
            </p:cNvPr>
            <p:cNvSpPr txBox="1"/>
            <p:nvPr/>
          </p:nvSpPr>
          <p:spPr>
            <a:xfrm>
              <a:off x="8536157" y="-1222823"/>
              <a:ext cx="753711" cy="186956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0" tIns="0" rIns="0" bIns="0" rtlCol="0" anchor="t">
              <a:spAutoFit/>
            </a:bodyPr>
            <a:lstStyle/>
            <a:p>
              <a:pPr>
                <a:lnSpc>
                  <a:spcPct val="90000"/>
                </a:lnSpc>
                <a:spcBef>
                  <a:spcPts val="600"/>
                </a:spcBef>
              </a:pPr>
              <a:r>
                <a:rPr lang="en-US" sz="1600" dirty="0"/>
                <a:t>at 420 nm</a:t>
              </a:r>
            </a:p>
          </p:txBody>
        </p:sp>
      </p:grpSp>
      <p:sp>
        <p:nvSpPr>
          <p:cNvPr id="82" name="TextBox 81">
            <a:extLst>
              <a:ext uri="{FF2B5EF4-FFF2-40B4-BE49-F238E27FC236}">
                <a16:creationId xmlns:a16="http://schemas.microsoft.com/office/drawing/2014/main" id="{5923CA26-C6A8-4D4E-A098-4D2AB470494C}"/>
              </a:ext>
            </a:extLst>
          </p:cNvPr>
          <p:cNvSpPr txBox="1"/>
          <p:nvPr/>
        </p:nvSpPr>
        <p:spPr>
          <a:xfrm>
            <a:off x="7998138" y="4028636"/>
            <a:ext cx="726161" cy="276999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 anchor="t">
            <a:spAutoFit/>
          </a:bodyPr>
          <a:lstStyle/>
          <a:p>
            <a:pPr>
              <a:lnSpc>
                <a:spcPct val="90000"/>
              </a:lnSpc>
              <a:spcBef>
                <a:spcPts val="600"/>
              </a:spcBef>
            </a:pPr>
            <a:r>
              <a:rPr lang="en-DE" sz="2000"/>
              <a:t>63.8%</a:t>
            </a:r>
            <a:endParaRPr lang="en-DE" sz="2000" dirty="0"/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F5C92A25-2E39-BF43-8F76-023086C55584}"/>
              </a:ext>
            </a:extLst>
          </p:cNvPr>
          <p:cNvSpPr txBox="1"/>
          <p:nvPr/>
        </p:nvSpPr>
        <p:spPr>
          <a:xfrm>
            <a:off x="10701608" y="4166746"/>
            <a:ext cx="726161" cy="276999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 anchor="t">
            <a:spAutoFit/>
          </a:bodyPr>
          <a:lstStyle/>
          <a:p>
            <a:pPr>
              <a:lnSpc>
                <a:spcPct val="90000"/>
              </a:lnSpc>
              <a:spcBef>
                <a:spcPts val="600"/>
              </a:spcBef>
            </a:pPr>
            <a:r>
              <a:rPr lang="en-DE" sz="2000" dirty="0"/>
              <a:t>62.8%</a:t>
            </a:r>
          </a:p>
        </p:txBody>
      </p:sp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B1BFF0BD-2B78-E947-A467-40786E448D14}"/>
              </a:ext>
            </a:extLst>
          </p:cNvPr>
          <p:cNvSpPr/>
          <p:nvPr/>
        </p:nvSpPr>
        <p:spPr>
          <a:xfrm>
            <a:off x="4963891" y="5120639"/>
            <a:ext cx="1449978" cy="280099"/>
          </a:xfrm>
          <a:prstGeom prst="roundRect">
            <a:avLst/>
          </a:prstGeom>
          <a:noFill/>
          <a:ln w="19050" cap="rnd">
            <a:solidFill>
              <a:srgbClr val="C00000"/>
            </a:solidFill>
            <a:prstDash val="solid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6E6F39F-0E87-F64D-8254-A4067967942C}"/>
              </a:ext>
            </a:extLst>
          </p:cNvPr>
          <p:cNvSpPr txBox="1"/>
          <p:nvPr/>
        </p:nvSpPr>
        <p:spPr>
          <a:xfrm>
            <a:off x="8308788" y="2384943"/>
            <a:ext cx="3118981" cy="664797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ct val="90000"/>
              </a:lnSpc>
              <a:spcBef>
                <a:spcPts val="600"/>
              </a:spcBef>
            </a:pPr>
            <a:r>
              <a:rPr lang="en-GB" sz="2400" b="1" dirty="0"/>
              <a:t>PDE vs time</a:t>
            </a:r>
            <a:r>
              <a:rPr lang="en-DE" sz="2400" b="1" dirty="0"/>
              <a:t> </a:t>
            </a:r>
            <a:r>
              <a:rPr lang="en-US" sz="2400" b="1" dirty="0"/>
              <a:t>P</a:t>
            </a:r>
            <a:r>
              <a:rPr lang="en-DE" sz="2400" b="1" dirty="0"/>
              <a:t>roduct</a:t>
            </a:r>
            <a:r>
              <a:rPr lang="en-US" sz="2400" b="1" dirty="0"/>
              <a:t>ion package</a:t>
            </a:r>
            <a:endParaRPr lang="en-DE" sz="2400" b="1" dirty="0"/>
          </a:p>
        </p:txBody>
      </p:sp>
    </p:spTree>
    <p:extLst>
      <p:ext uri="{BB962C8B-B14F-4D97-AF65-F5344CB8AC3E}">
        <p14:creationId xmlns:p14="http://schemas.microsoft.com/office/powerpoint/2010/main" val="3457048362"/>
      </p:ext>
    </p:extLst>
  </p:cSld>
  <p:clrMapOvr>
    <a:masterClrMapping/>
  </p:clrMapOvr>
  <p:transition spd="med">
    <p:fad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0F9A62AB-904C-AB4E-B182-A8455F7D79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dirty="0"/>
              <a:t>NUV-SiPM Product Summary &amp; Outlook</a:t>
            </a:r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AB09C15D-B31B-0F49-B326-40028080850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93807553"/>
              </p:ext>
            </p:extLst>
          </p:nvPr>
        </p:nvGraphicFramePr>
        <p:xfrm>
          <a:off x="2351933" y="1640542"/>
          <a:ext cx="9611689" cy="4521522"/>
        </p:xfrm>
        <a:graphic>
          <a:graphicData uri="http://schemas.openxmlformats.org/drawingml/2006/table">
            <a:tbl>
              <a:tblPr firstRow="1" bandRow="1">
                <a:tableStyleId>{28B8A746-B920-412C-AE1B-312E8C66682B}</a:tableStyleId>
              </a:tblPr>
              <a:tblGrid>
                <a:gridCol w="2135051">
                  <a:extLst>
                    <a:ext uri="{9D8B030D-6E8A-4147-A177-3AD203B41FA5}">
                      <a16:colId xmlns:a16="http://schemas.microsoft.com/office/drawing/2014/main" val="708964136"/>
                    </a:ext>
                  </a:extLst>
                </a:gridCol>
                <a:gridCol w="1346591">
                  <a:extLst>
                    <a:ext uri="{9D8B030D-6E8A-4147-A177-3AD203B41FA5}">
                      <a16:colId xmlns:a16="http://schemas.microsoft.com/office/drawing/2014/main" val="2620059887"/>
                    </a:ext>
                  </a:extLst>
                </a:gridCol>
                <a:gridCol w="1254369">
                  <a:extLst>
                    <a:ext uri="{9D8B030D-6E8A-4147-A177-3AD203B41FA5}">
                      <a16:colId xmlns:a16="http://schemas.microsoft.com/office/drawing/2014/main" val="738591673"/>
                    </a:ext>
                  </a:extLst>
                </a:gridCol>
                <a:gridCol w="1442720">
                  <a:extLst>
                    <a:ext uri="{9D8B030D-6E8A-4147-A177-3AD203B41FA5}">
                      <a16:colId xmlns:a16="http://schemas.microsoft.com/office/drawing/2014/main" val="2896666129"/>
                    </a:ext>
                  </a:extLst>
                </a:gridCol>
                <a:gridCol w="2017049">
                  <a:extLst>
                    <a:ext uri="{9D8B030D-6E8A-4147-A177-3AD203B41FA5}">
                      <a16:colId xmlns:a16="http://schemas.microsoft.com/office/drawing/2014/main" val="1147375901"/>
                    </a:ext>
                  </a:extLst>
                </a:gridCol>
                <a:gridCol w="1415909">
                  <a:extLst>
                    <a:ext uri="{9D8B030D-6E8A-4147-A177-3AD203B41FA5}">
                      <a16:colId xmlns:a16="http://schemas.microsoft.com/office/drawing/2014/main" val="2038639307"/>
                    </a:ext>
                  </a:extLst>
                </a:gridCol>
              </a:tblGrid>
              <a:tr h="542571">
                <a:tc>
                  <a:txBody>
                    <a:bodyPr/>
                    <a:lstStyle/>
                    <a:p>
                      <a:r>
                        <a:rPr lang="en-DE" sz="1600" dirty="0"/>
                        <a:t>Part no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DE" sz="1600" dirty="0"/>
                        <a:t>Technology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DE" sz="1600" dirty="0"/>
                        <a:t>Size (mm</a:t>
                      </a:r>
                      <a:r>
                        <a:rPr lang="en-DE" sz="1600" baseline="30000" dirty="0"/>
                        <a:t>2</a:t>
                      </a:r>
                      <a:r>
                        <a:rPr lang="en-DE" sz="1600" dirty="0"/>
                        <a:t>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DE" sz="1600" dirty="0"/>
                        <a:t>Channels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DE" sz="1600" dirty="0"/>
                        <a:t>Package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DE" sz="1600" dirty="0"/>
                        <a:t>Status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402679962"/>
                  </a:ext>
                </a:extLst>
              </a:tr>
              <a:tr h="572730">
                <a:tc>
                  <a:txBody>
                    <a:bodyPr/>
                    <a:lstStyle/>
                    <a:p>
                      <a:pPr algn="ctr"/>
                      <a:r>
                        <a:rPr lang="en-DE" sz="1600" dirty="0"/>
                        <a:t>AFBR-S4N22P014M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DE" sz="1600" dirty="0"/>
                        <a:t>NUV-MT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DE" sz="1600" dirty="0"/>
                        <a:t>2 x 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DE" sz="1600" dirty="0"/>
                        <a:t>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DE" sz="1600" dirty="0"/>
                        <a:t>Overmolded PCB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/>
                        <a:t>E-Samples</a:t>
                      </a:r>
                      <a:endParaRPr lang="en-DE" sz="16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38058342"/>
                  </a:ext>
                </a:extLst>
              </a:tr>
              <a:tr h="572730">
                <a:tc>
                  <a:txBody>
                    <a:bodyPr/>
                    <a:lstStyle/>
                    <a:p>
                      <a:pPr algn="ctr"/>
                      <a:r>
                        <a:rPr lang="en-DE" sz="1600" dirty="0"/>
                        <a:t>AFBR-S4N44P014M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DE" sz="1600" dirty="0"/>
                        <a:t>NUV-MT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DE" sz="1600" dirty="0"/>
                        <a:t>4 x 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DE" sz="1600" dirty="0"/>
                        <a:t>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DE" sz="1600"/>
                        <a:t>Overmolded PCB</a:t>
                      </a:r>
                      <a:endParaRPr lang="en-DE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DE" sz="1600" dirty="0">
                          <a:solidFill>
                            <a:srgbClr val="00B050"/>
                          </a:solidFill>
                        </a:rPr>
                        <a:t>in production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09896222"/>
                  </a:ext>
                </a:extLst>
              </a:tr>
              <a:tr h="572730">
                <a:tc>
                  <a:txBody>
                    <a:bodyPr/>
                    <a:lstStyle/>
                    <a:p>
                      <a:pPr algn="ctr"/>
                      <a:r>
                        <a:rPr lang="en-DE" sz="1600" dirty="0"/>
                        <a:t>AFBR-S4N66P014M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DE" sz="1600" dirty="0"/>
                        <a:t>NUV-MT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DE" sz="1600" dirty="0"/>
                        <a:t>6 x 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DE" sz="1600" dirty="0"/>
                        <a:t>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DE" sz="1600" dirty="0"/>
                        <a:t>Overmolded PCB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DE" sz="1600" dirty="0">
                          <a:solidFill>
                            <a:srgbClr val="00B050"/>
                          </a:solidFill>
                        </a:rPr>
                        <a:t>in production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176820082"/>
                  </a:ext>
                </a:extLst>
              </a:tr>
              <a:tr h="572730">
                <a:tc>
                  <a:txBody>
                    <a:bodyPr/>
                    <a:lstStyle/>
                    <a:p>
                      <a:pPr algn="ctr"/>
                      <a:r>
                        <a:rPr lang="en-DE" sz="1600" dirty="0"/>
                        <a:t>AFBR-S4N66P024M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DE" sz="1600" dirty="0"/>
                        <a:t>NUV-MT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DE" sz="1600" dirty="0"/>
                        <a:t>13 </a:t>
                      </a:r>
                      <a:r>
                        <a:rPr lang="en-GB" sz="1600" dirty="0"/>
                        <a:t>x 6</a:t>
                      </a:r>
                      <a:endParaRPr lang="en-DE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DE" sz="1600" dirty="0"/>
                        <a:t>2 x 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DE" sz="1600" dirty="0"/>
                        <a:t>Overmolded PCB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DE" sz="1600" dirty="0">
                          <a:solidFill>
                            <a:srgbClr val="00B050"/>
                          </a:solidFill>
                        </a:rPr>
                        <a:t>in production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344520044"/>
                  </a:ext>
                </a:extLst>
              </a:tr>
              <a:tr h="572730">
                <a:tc>
                  <a:txBody>
                    <a:bodyPr/>
                    <a:lstStyle/>
                    <a:p>
                      <a:pPr algn="ctr"/>
                      <a:r>
                        <a:rPr lang="en-DE" sz="1600" dirty="0"/>
                        <a:t>AFBR-S4N44P044M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DE" sz="1600" dirty="0"/>
                        <a:t>NUV-MT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DE" sz="1600" dirty="0"/>
                        <a:t>8 x 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DE" sz="1600" dirty="0"/>
                        <a:t>2 x 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DE" sz="1600" dirty="0"/>
                        <a:t>Overmolded PCB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DE" sz="1600" dirty="0">
                          <a:solidFill>
                            <a:srgbClr val="00B050"/>
                          </a:solidFill>
                        </a:rPr>
                        <a:t>in production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285872997"/>
                  </a:ext>
                </a:extLst>
              </a:tr>
              <a:tr h="572730">
                <a:tc>
                  <a:txBody>
                    <a:bodyPr/>
                    <a:lstStyle/>
                    <a:p>
                      <a:pPr algn="ctr"/>
                      <a:r>
                        <a:rPr lang="en-DE" sz="1600" dirty="0"/>
                        <a:t>AFBR-S4N44P164M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DE" sz="1600" dirty="0"/>
                        <a:t>NUV-MT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DE" sz="1600" dirty="0"/>
                        <a:t>16 x 16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DE" sz="1600" dirty="0"/>
                        <a:t>4 x 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DE" sz="1600" dirty="0"/>
                        <a:t>Overmolded PCB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DE" sz="1600" dirty="0">
                          <a:solidFill>
                            <a:srgbClr val="00B050"/>
                          </a:solidFill>
                        </a:rPr>
                        <a:t>in production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68321454"/>
                  </a:ext>
                </a:extLst>
              </a:tr>
              <a:tr h="542571">
                <a:tc>
                  <a:txBody>
                    <a:bodyPr/>
                    <a:lstStyle/>
                    <a:p>
                      <a:pPr algn="ctr"/>
                      <a:r>
                        <a:rPr lang="en-DE" sz="1600" dirty="0"/>
                        <a:t>AFBR-S4KTIA3315B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DE" sz="1600" dirty="0"/>
                        <a:t>NUV-B*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DE" sz="1600" dirty="0"/>
                        <a:t>3 x 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DE" sz="1600" dirty="0"/>
                        <a:t>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DE" sz="1600" dirty="0"/>
                        <a:t>TIA-module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DE" sz="1600" dirty="0">
                          <a:solidFill>
                            <a:srgbClr val="00B050"/>
                          </a:solidFill>
                        </a:rPr>
                        <a:t>in production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378661953"/>
                  </a:ext>
                </a:extLst>
              </a:tr>
            </a:tbl>
          </a:graphicData>
        </a:graphic>
      </p:graphicFrame>
      <p:pic>
        <p:nvPicPr>
          <p:cNvPr id="6" name="Picture 5">
            <a:extLst>
              <a:ext uri="{FF2B5EF4-FFF2-40B4-BE49-F238E27FC236}">
                <a16:creationId xmlns:a16="http://schemas.microsoft.com/office/drawing/2014/main" id="{377C90AC-A1A9-1A44-A482-422FF628FAAC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93131" y="3429000"/>
            <a:ext cx="1154284" cy="1003765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5D483418-C7C5-A044-8979-20C597D187BE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29095" y="3999476"/>
            <a:ext cx="1069722" cy="1069722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39CAD718-AE26-BE4D-98CE-B985D935BCED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7987" y="2649791"/>
            <a:ext cx="783937" cy="603696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28A69A3C-D31D-C646-ACD5-989F20576022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38460" y="3125261"/>
            <a:ext cx="1008002" cy="665762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4DD86AC6-C7C6-E643-A849-94BB2253A9D0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6910" y="5309562"/>
            <a:ext cx="1840770" cy="1177302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543B6E42-D043-624D-8F50-1B0BE8FE81F3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5159" y="2197317"/>
            <a:ext cx="783936" cy="502778"/>
          </a:xfrm>
          <a:prstGeom prst="rect">
            <a:avLst/>
          </a:prstGeom>
        </p:spPr>
      </p:pic>
      <p:pic>
        <p:nvPicPr>
          <p:cNvPr id="8" name="Picture 7" descr="A picture containing satellite&#10;&#10;Description automatically generated">
            <a:extLst>
              <a:ext uri="{FF2B5EF4-FFF2-40B4-BE49-F238E27FC236}">
                <a16:creationId xmlns:a16="http://schemas.microsoft.com/office/drawing/2014/main" id="{6C46CE89-0C9C-1947-A6BC-7749F162EACF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7303" y="4345286"/>
            <a:ext cx="1666935" cy="1666935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C9A1F00-8E5D-D14E-82DE-4193FDC6AA2F}"/>
              </a:ext>
            </a:extLst>
          </p:cNvPr>
          <p:cNvSpPr txBox="1"/>
          <p:nvPr/>
        </p:nvSpPr>
        <p:spPr>
          <a:xfrm>
            <a:off x="5148849" y="6361724"/>
            <a:ext cx="2714589" cy="166199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/>
          <a:p>
            <a:pPr>
              <a:lnSpc>
                <a:spcPct val="90000"/>
              </a:lnSpc>
              <a:spcBef>
                <a:spcPts val="600"/>
              </a:spcBef>
            </a:pPr>
            <a:r>
              <a:rPr lang="en-DE" sz="1200" dirty="0"/>
              <a:t>*TIA module to be upgraded to NUV-MT</a:t>
            </a:r>
          </a:p>
        </p:txBody>
      </p:sp>
    </p:spTree>
    <p:extLst>
      <p:ext uri="{BB962C8B-B14F-4D97-AF65-F5344CB8AC3E}">
        <p14:creationId xmlns:p14="http://schemas.microsoft.com/office/powerpoint/2010/main" val="1608249729"/>
      </p:ext>
    </p:extLst>
  </p:cSld>
  <p:clrMapOvr>
    <a:masterClrMapping/>
  </p:clrMapOvr>
  <p:transition spd="med">
    <p:fad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46294" y="4607858"/>
            <a:ext cx="6024282" cy="1692771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ct val="90000"/>
              </a:lnSpc>
              <a:spcBef>
                <a:spcPts val="600"/>
              </a:spcBef>
            </a:pPr>
            <a:r>
              <a:rPr lang="en-US" sz="2000" dirty="0"/>
              <a:t>Thank you!</a:t>
            </a:r>
          </a:p>
          <a:p>
            <a:pPr algn="ctr">
              <a:lnSpc>
                <a:spcPct val="90000"/>
              </a:lnSpc>
              <a:spcBef>
                <a:spcPts val="600"/>
              </a:spcBef>
            </a:pPr>
            <a:endParaRPr lang="en-US" sz="2000" dirty="0"/>
          </a:p>
          <a:p>
            <a:pPr algn="ctr">
              <a:lnSpc>
                <a:spcPct val="90000"/>
              </a:lnSpc>
              <a:spcBef>
                <a:spcPts val="600"/>
              </a:spcBef>
            </a:pPr>
            <a:r>
              <a:rPr lang="en-US" sz="2000" dirty="0"/>
              <a:t>Please come and talk to me in the industrial exhibit</a:t>
            </a:r>
          </a:p>
          <a:p>
            <a:pPr algn="ctr">
              <a:lnSpc>
                <a:spcPct val="90000"/>
              </a:lnSpc>
              <a:spcBef>
                <a:spcPts val="600"/>
              </a:spcBef>
            </a:pPr>
            <a:endParaRPr lang="en-US" sz="2000" dirty="0"/>
          </a:p>
          <a:p>
            <a:pPr algn="ctr">
              <a:lnSpc>
                <a:spcPct val="90000"/>
              </a:lnSpc>
              <a:spcBef>
                <a:spcPts val="600"/>
              </a:spcBef>
            </a:pPr>
            <a:r>
              <a:rPr lang="en-US" sz="2000" dirty="0"/>
              <a:t>mjs@aptechnologies.co.uk</a:t>
            </a:r>
            <a:endParaRPr lang="en-IE" sz="2000" dirty="0" err="1"/>
          </a:p>
        </p:txBody>
      </p:sp>
    </p:spTree>
    <p:extLst>
      <p:ext uri="{BB962C8B-B14F-4D97-AF65-F5344CB8AC3E}">
        <p14:creationId xmlns:p14="http://schemas.microsoft.com/office/powerpoint/2010/main" val="33150973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A picture containing sky, outdoor, outdoor object, day&#10;&#10;Description automatically generated">
            <a:extLst>
              <a:ext uri="{FF2B5EF4-FFF2-40B4-BE49-F238E27FC236}">
                <a16:creationId xmlns:a16="http://schemas.microsoft.com/office/drawing/2014/main" id="{DC30261C-69EC-4088-B652-EF719464E67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2927"/>
          <a:stretch/>
        </p:blipFill>
        <p:spPr>
          <a:xfrm>
            <a:off x="0" y="766297"/>
            <a:ext cx="12192000" cy="5971481"/>
          </a:xfrm>
          <a:prstGeom prst="rect">
            <a:avLst/>
          </a:prstGeom>
        </p:spPr>
      </p:pic>
      <p:pic>
        <p:nvPicPr>
          <p:cNvPr id="43" name="Picture 42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922" t="24090" r="21496" b="2522"/>
          <a:stretch/>
        </p:blipFill>
        <p:spPr>
          <a:xfrm>
            <a:off x="413004" y="2242519"/>
            <a:ext cx="3287459" cy="3187030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13004" y="551311"/>
            <a:ext cx="11365992" cy="366254"/>
          </a:xfrm>
        </p:spPr>
        <p:txBody>
          <a:bodyPr/>
          <a:lstStyle/>
          <a:p>
            <a:r>
              <a:rPr lang="en-US" dirty="0"/>
              <a:t>Broadcom at a Glance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AF57BB4D-FBD4-4F68-9039-6A59A316ACD1}"/>
              </a:ext>
            </a:extLst>
          </p:cNvPr>
          <p:cNvGrpSpPr/>
          <p:nvPr/>
        </p:nvGrpSpPr>
        <p:grpSpPr>
          <a:xfrm>
            <a:off x="413004" y="1143000"/>
            <a:ext cx="3292571" cy="978729"/>
            <a:chOff x="503308" y="3834819"/>
            <a:chExt cx="3292571" cy="978729"/>
          </a:xfrm>
        </p:grpSpPr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A45AEF6B-E5F6-49B1-8065-14EDCB3DA7AF}"/>
                </a:ext>
              </a:extLst>
            </p:cNvPr>
            <p:cNvSpPr txBox="1"/>
            <p:nvPr/>
          </p:nvSpPr>
          <p:spPr>
            <a:xfrm>
              <a:off x="503308" y="3834819"/>
              <a:ext cx="3292571" cy="978729"/>
            </a:xfrm>
            <a:prstGeom prst="rect">
              <a:avLst/>
            </a:prstGeom>
            <a:solidFill>
              <a:srgbClr val="EFF0F0">
                <a:alpha val="90000"/>
              </a:srgbClr>
            </a:solidFill>
          </p:spPr>
          <p:txBody>
            <a:bodyPr wrap="square" lIns="1005840" tIns="182880" rIns="182880" bIns="182880" rtlCol="0" anchor="t">
              <a:spAutoFit/>
            </a:bodyPr>
            <a:lstStyle/>
            <a:p>
              <a:pPr>
                <a:lnSpc>
                  <a:spcPct val="90000"/>
                </a:lnSpc>
                <a:spcBef>
                  <a:spcPts val="600"/>
                </a:spcBef>
              </a:pPr>
              <a:r>
                <a:rPr lang="en-US" sz="2000" dirty="0">
                  <a:solidFill>
                    <a:schemeClr val="bg2">
                      <a:lumMod val="75000"/>
                    </a:schemeClr>
                  </a:solidFill>
                </a:rPr>
                <a:t>FY22 net</a:t>
              </a:r>
              <a:r>
                <a:rPr lang="zh-TW" altLang="en-US" sz="2000" dirty="0">
                  <a:solidFill>
                    <a:schemeClr val="bg2">
                      <a:lumMod val="75000"/>
                    </a:schemeClr>
                  </a:solidFill>
                </a:rPr>
                <a:t> </a:t>
              </a:r>
              <a:r>
                <a:rPr lang="en-US" sz="2000" dirty="0">
                  <a:solidFill>
                    <a:schemeClr val="bg2">
                      <a:lumMod val="75000"/>
                    </a:schemeClr>
                  </a:solidFill>
                </a:rPr>
                <a:t>revenue of </a:t>
              </a:r>
              <a:r>
                <a:rPr lang="en-US" sz="2400" b="1" dirty="0">
                  <a:solidFill>
                    <a:schemeClr val="bg2">
                      <a:lumMod val="75000"/>
                    </a:schemeClr>
                  </a:solidFill>
                </a:rPr>
                <a:t>$33.2B</a:t>
              </a:r>
            </a:p>
          </p:txBody>
        </p:sp>
        <p:sp>
          <p:nvSpPr>
            <p:cNvPr id="97" name="Freeform 32">
              <a:extLst>
                <a:ext uri="{FF2B5EF4-FFF2-40B4-BE49-F238E27FC236}">
                  <a16:creationId xmlns:a16="http://schemas.microsoft.com/office/drawing/2014/main" id="{6E173734-1AD1-418D-ACCD-9D5FB915A6CF}"/>
                </a:ext>
              </a:extLst>
            </p:cNvPr>
            <p:cNvSpPr>
              <a:spLocks noChangeAspect="1" noEditPoints="1"/>
            </p:cNvSpPr>
            <p:nvPr/>
          </p:nvSpPr>
          <p:spPr bwMode="auto">
            <a:xfrm>
              <a:off x="766908" y="4024033"/>
              <a:ext cx="418103" cy="594146"/>
            </a:xfrm>
            <a:custGeom>
              <a:avLst/>
              <a:gdLst>
                <a:gd name="T0" fmla="*/ 0 w 304"/>
                <a:gd name="T1" fmla="*/ 152 h 432"/>
                <a:gd name="T2" fmla="*/ 57 w 304"/>
                <a:gd name="T3" fmla="*/ 432 h 432"/>
                <a:gd name="T4" fmla="*/ 247 w 304"/>
                <a:gd name="T5" fmla="*/ 152 h 432"/>
                <a:gd name="T6" fmla="*/ 152 w 304"/>
                <a:gd name="T7" fmla="*/ 0 h 432"/>
                <a:gd name="T8" fmla="*/ 203 w 304"/>
                <a:gd name="T9" fmla="*/ 295 h 432"/>
                <a:gd name="T10" fmla="*/ 194 w 304"/>
                <a:gd name="T11" fmla="*/ 308 h 432"/>
                <a:gd name="T12" fmla="*/ 181 w 304"/>
                <a:gd name="T13" fmla="*/ 318 h 432"/>
                <a:gd name="T14" fmla="*/ 162 w 304"/>
                <a:gd name="T15" fmla="*/ 323 h 432"/>
                <a:gd name="T16" fmla="*/ 139 w 304"/>
                <a:gd name="T17" fmla="*/ 348 h 432"/>
                <a:gd name="T18" fmla="*/ 128 w 304"/>
                <a:gd name="T19" fmla="*/ 325 h 432"/>
                <a:gd name="T20" fmla="*/ 106 w 304"/>
                <a:gd name="T21" fmla="*/ 319 h 432"/>
                <a:gd name="T22" fmla="*/ 105 w 304"/>
                <a:gd name="T23" fmla="*/ 287 h 432"/>
                <a:gd name="T24" fmla="*/ 123 w 304"/>
                <a:gd name="T25" fmla="*/ 295 h 432"/>
                <a:gd name="T26" fmla="*/ 140 w 304"/>
                <a:gd name="T27" fmla="*/ 298 h 432"/>
                <a:gd name="T28" fmla="*/ 150 w 304"/>
                <a:gd name="T29" fmla="*/ 298 h 432"/>
                <a:gd name="T30" fmla="*/ 159 w 304"/>
                <a:gd name="T31" fmla="*/ 296 h 432"/>
                <a:gd name="T32" fmla="*/ 164 w 304"/>
                <a:gd name="T33" fmla="*/ 291 h 432"/>
                <a:gd name="T34" fmla="*/ 168 w 304"/>
                <a:gd name="T35" fmla="*/ 287 h 432"/>
                <a:gd name="T36" fmla="*/ 168 w 304"/>
                <a:gd name="T37" fmla="*/ 280 h 432"/>
                <a:gd name="T38" fmla="*/ 165 w 304"/>
                <a:gd name="T39" fmla="*/ 274 h 432"/>
                <a:gd name="T40" fmla="*/ 159 w 304"/>
                <a:gd name="T41" fmla="*/ 269 h 432"/>
                <a:gd name="T42" fmla="*/ 143 w 304"/>
                <a:gd name="T43" fmla="*/ 263 h 432"/>
                <a:gd name="T44" fmla="*/ 125 w 304"/>
                <a:gd name="T45" fmla="*/ 255 h 432"/>
                <a:gd name="T46" fmla="*/ 111 w 304"/>
                <a:gd name="T47" fmla="*/ 246 h 432"/>
                <a:gd name="T48" fmla="*/ 104 w 304"/>
                <a:gd name="T49" fmla="*/ 237 h 432"/>
                <a:gd name="T50" fmla="*/ 101 w 304"/>
                <a:gd name="T51" fmla="*/ 230 h 432"/>
                <a:gd name="T52" fmla="*/ 100 w 304"/>
                <a:gd name="T53" fmla="*/ 223 h 432"/>
                <a:gd name="T54" fmla="*/ 101 w 304"/>
                <a:gd name="T55" fmla="*/ 210 h 432"/>
                <a:gd name="T56" fmla="*/ 106 w 304"/>
                <a:gd name="T57" fmla="*/ 197 h 432"/>
                <a:gd name="T58" fmla="*/ 116 w 304"/>
                <a:gd name="T59" fmla="*/ 186 h 432"/>
                <a:gd name="T60" fmla="*/ 131 w 304"/>
                <a:gd name="T61" fmla="*/ 178 h 432"/>
                <a:gd name="T62" fmla="*/ 140 w 304"/>
                <a:gd name="T63" fmla="*/ 153 h 432"/>
                <a:gd name="T64" fmla="*/ 164 w 304"/>
                <a:gd name="T65" fmla="*/ 174 h 432"/>
                <a:gd name="T66" fmla="*/ 184 w 304"/>
                <a:gd name="T67" fmla="*/ 176 h 432"/>
                <a:gd name="T68" fmla="*/ 199 w 304"/>
                <a:gd name="T69" fmla="*/ 182 h 432"/>
                <a:gd name="T70" fmla="*/ 186 w 304"/>
                <a:gd name="T71" fmla="*/ 207 h 432"/>
                <a:gd name="T72" fmla="*/ 169 w 304"/>
                <a:gd name="T73" fmla="*/ 202 h 432"/>
                <a:gd name="T74" fmla="*/ 158 w 304"/>
                <a:gd name="T75" fmla="*/ 201 h 432"/>
                <a:gd name="T76" fmla="*/ 146 w 304"/>
                <a:gd name="T77" fmla="*/ 202 h 432"/>
                <a:gd name="T78" fmla="*/ 141 w 304"/>
                <a:gd name="T79" fmla="*/ 205 h 432"/>
                <a:gd name="T80" fmla="*/ 138 w 304"/>
                <a:gd name="T81" fmla="*/ 209 h 432"/>
                <a:gd name="T82" fmla="*/ 136 w 304"/>
                <a:gd name="T83" fmla="*/ 214 h 432"/>
                <a:gd name="T84" fmla="*/ 139 w 304"/>
                <a:gd name="T85" fmla="*/ 219 h 432"/>
                <a:gd name="T86" fmla="*/ 143 w 304"/>
                <a:gd name="T87" fmla="*/ 225 h 432"/>
                <a:gd name="T88" fmla="*/ 152 w 304"/>
                <a:gd name="T89" fmla="*/ 229 h 432"/>
                <a:gd name="T90" fmla="*/ 175 w 304"/>
                <a:gd name="T91" fmla="*/ 239 h 432"/>
                <a:gd name="T92" fmla="*/ 191 w 304"/>
                <a:gd name="T93" fmla="*/ 248 h 432"/>
                <a:gd name="T94" fmla="*/ 200 w 304"/>
                <a:gd name="T95" fmla="*/ 258 h 432"/>
                <a:gd name="T96" fmla="*/ 204 w 304"/>
                <a:gd name="T97" fmla="*/ 271 h 432"/>
                <a:gd name="T98" fmla="*/ 204 w 304"/>
                <a:gd name="T99" fmla="*/ 287 h 4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304" h="432">
                  <a:moveTo>
                    <a:pt x="152" y="0"/>
                  </a:moveTo>
                  <a:lnTo>
                    <a:pt x="0" y="152"/>
                  </a:lnTo>
                  <a:lnTo>
                    <a:pt x="57" y="152"/>
                  </a:lnTo>
                  <a:lnTo>
                    <a:pt x="57" y="432"/>
                  </a:lnTo>
                  <a:lnTo>
                    <a:pt x="247" y="432"/>
                  </a:lnTo>
                  <a:lnTo>
                    <a:pt x="247" y="152"/>
                  </a:lnTo>
                  <a:lnTo>
                    <a:pt x="304" y="152"/>
                  </a:lnTo>
                  <a:lnTo>
                    <a:pt x="152" y="0"/>
                  </a:lnTo>
                  <a:close/>
                  <a:moveTo>
                    <a:pt x="204" y="287"/>
                  </a:moveTo>
                  <a:lnTo>
                    <a:pt x="203" y="295"/>
                  </a:lnTo>
                  <a:lnTo>
                    <a:pt x="200" y="301"/>
                  </a:lnTo>
                  <a:lnTo>
                    <a:pt x="194" y="308"/>
                  </a:lnTo>
                  <a:lnTo>
                    <a:pt x="187" y="313"/>
                  </a:lnTo>
                  <a:lnTo>
                    <a:pt x="181" y="318"/>
                  </a:lnTo>
                  <a:lnTo>
                    <a:pt x="172" y="321"/>
                  </a:lnTo>
                  <a:lnTo>
                    <a:pt x="162" y="323"/>
                  </a:lnTo>
                  <a:lnTo>
                    <a:pt x="162" y="348"/>
                  </a:lnTo>
                  <a:lnTo>
                    <a:pt x="139" y="348"/>
                  </a:lnTo>
                  <a:lnTo>
                    <a:pt x="139" y="326"/>
                  </a:lnTo>
                  <a:lnTo>
                    <a:pt x="128" y="325"/>
                  </a:lnTo>
                  <a:lnTo>
                    <a:pt x="116" y="322"/>
                  </a:lnTo>
                  <a:lnTo>
                    <a:pt x="106" y="319"/>
                  </a:lnTo>
                  <a:lnTo>
                    <a:pt x="99" y="316"/>
                  </a:lnTo>
                  <a:lnTo>
                    <a:pt x="105" y="287"/>
                  </a:lnTo>
                  <a:lnTo>
                    <a:pt x="114" y="291"/>
                  </a:lnTo>
                  <a:lnTo>
                    <a:pt x="123" y="295"/>
                  </a:lnTo>
                  <a:lnTo>
                    <a:pt x="134" y="297"/>
                  </a:lnTo>
                  <a:lnTo>
                    <a:pt x="140" y="298"/>
                  </a:lnTo>
                  <a:lnTo>
                    <a:pt x="145" y="298"/>
                  </a:lnTo>
                  <a:lnTo>
                    <a:pt x="150" y="298"/>
                  </a:lnTo>
                  <a:lnTo>
                    <a:pt x="155" y="297"/>
                  </a:lnTo>
                  <a:lnTo>
                    <a:pt x="159" y="296"/>
                  </a:lnTo>
                  <a:lnTo>
                    <a:pt x="162" y="294"/>
                  </a:lnTo>
                  <a:lnTo>
                    <a:pt x="164" y="291"/>
                  </a:lnTo>
                  <a:lnTo>
                    <a:pt x="166" y="289"/>
                  </a:lnTo>
                  <a:lnTo>
                    <a:pt x="168" y="287"/>
                  </a:lnTo>
                  <a:lnTo>
                    <a:pt x="169" y="284"/>
                  </a:lnTo>
                  <a:lnTo>
                    <a:pt x="168" y="280"/>
                  </a:lnTo>
                  <a:lnTo>
                    <a:pt x="168" y="277"/>
                  </a:lnTo>
                  <a:lnTo>
                    <a:pt x="165" y="274"/>
                  </a:lnTo>
                  <a:lnTo>
                    <a:pt x="162" y="271"/>
                  </a:lnTo>
                  <a:lnTo>
                    <a:pt x="159" y="269"/>
                  </a:lnTo>
                  <a:lnTo>
                    <a:pt x="154" y="266"/>
                  </a:lnTo>
                  <a:lnTo>
                    <a:pt x="143" y="263"/>
                  </a:lnTo>
                  <a:lnTo>
                    <a:pt x="133" y="259"/>
                  </a:lnTo>
                  <a:lnTo>
                    <a:pt x="125" y="255"/>
                  </a:lnTo>
                  <a:lnTo>
                    <a:pt x="118" y="250"/>
                  </a:lnTo>
                  <a:lnTo>
                    <a:pt x="111" y="246"/>
                  </a:lnTo>
                  <a:lnTo>
                    <a:pt x="106" y="240"/>
                  </a:lnTo>
                  <a:lnTo>
                    <a:pt x="104" y="237"/>
                  </a:lnTo>
                  <a:lnTo>
                    <a:pt x="103" y="234"/>
                  </a:lnTo>
                  <a:lnTo>
                    <a:pt x="101" y="230"/>
                  </a:lnTo>
                  <a:lnTo>
                    <a:pt x="101" y="226"/>
                  </a:lnTo>
                  <a:lnTo>
                    <a:pt x="100" y="223"/>
                  </a:lnTo>
                  <a:lnTo>
                    <a:pt x="100" y="218"/>
                  </a:lnTo>
                  <a:lnTo>
                    <a:pt x="101" y="210"/>
                  </a:lnTo>
                  <a:lnTo>
                    <a:pt x="103" y="204"/>
                  </a:lnTo>
                  <a:lnTo>
                    <a:pt x="106" y="197"/>
                  </a:lnTo>
                  <a:lnTo>
                    <a:pt x="111" y="191"/>
                  </a:lnTo>
                  <a:lnTo>
                    <a:pt x="116" y="186"/>
                  </a:lnTo>
                  <a:lnTo>
                    <a:pt x="123" y="182"/>
                  </a:lnTo>
                  <a:lnTo>
                    <a:pt x="131" y="178"/>
                  </a:lnTo>
                  <a:lnTo>
                    <a:pt x="140" y="176"/>
                  </a:lnTo>
                  <a:lnTo>
                    <a:pt x="140" y="153"/>
                  </a:lnTo>
                  <a:lnTo>
                    <a:pt x="164" y="153"/>
                  </a:lnTo>
                  <a:lnTo>
                    <a:pt x="164" y="174"/>
                  </a:lnTo>
                  <a:lnTo>
                    <a:pt x="175" y="175"/>
                  </a:lnTo>
                  <a:lnTo>
                    <a:pt x="184" y="176"/>
                  </a:lnTo>
                  <a:lnTo>
                    <a:pt x="192" y="179"/>
                  </a:lnTo>
                  <a:lnTo>
                    <a:pt x="199" y="182"/>
                  </a:lnTo>
                  <a:lnTo>
                    <a:pt x="192" y="208"/>
                  </a:lnTo>
                  <a:lnTo>
                    <a:pt x="186" y="207"/>
                  </a:lnTo>
                  <a:lnTo>
                    <a:pt x="179" y="204"/>
                  </a:lnTo>
                  <a:lnTo>
                    <a:pt x="169" y="202"/>
                  </a:lnTo>
                  <a:lnTo>
                    <a:pt x="163" y="202"/>
                  </a:lnTo>
                  <a:lnTo>
                    <a:pt x="158" y="201"/>
                  </a:lnTo>
                  <a:lnTo>
                    <a:pt x="152" y="202"/>
                  </a:lnTo>
                  <a:lnTo>
                    <a:pt x="146" y="202"/>
                  </a:lnTo>
                  <a:lnTo>
                    <a:pt x="143" y="204"/>
                  </a:lnTo>
                  <a:lnTo>
                    <a:pt x="141" y="205"/>
                  </a:lnTo>
                  <a:lnTo>
                    <a:pt x="139" y="207"/>
                  </a:lnTo>
                  <a:lnTo>
                    <a:pt x="138" y="209"/>
                  </a:lnTo>
                  <a:lnTo>
                    <a:pt x="136" y="212"/>
                  </a:lnTo>
                  <a:lnTo>
                    <a:pt x="136" y="214"/>
                  </a:lnTo>
                  <a:lnTo>
                    <a:pt x="136" y="217"/>
                  </a:lnTo>
                  <a:lnTo>
                    <a:pt x="139" y="219"/>
                  </a:lnTo>
                  <a:lnTo>
                    <a:pt x="140" y="223"/>
                  </a:lnTo>
                  <a:lnTo>
                    <a:pt x="143" y="225"/>
                  </a:lnTo>
                  <a:lnTo>
                    <a:pt x="146" y="227"/>
                  </a:lnTo>
                  <a:lnTo>
                    <a:pt x="152" y="229"/>
                  </a:lnTo>
                  <a:lnTo>
                    <a:pt x="165" y="235"/>
                  </a:lnTo>
                  <a:lnTo>
                    <a:pt x="175" y="239"/>
                  </a:lnTo>
                  <a:lnTo>
                    <a:pt x="183" y="243"/>
                  </a:lnTo>
                  <a:lnTo>
                    <a:pt x="191" y="248"/>
                  </a:lnTo>
                  <a:lnTo>
                    <a:pt x="196" y="253"/>
                  </a:lnTo>
                  <a:lnTo>
                    <a:pt x="200" y="258"/>
                  </a:lnTo>
                  <a:lnTo>
                    <a:pt x="203" y="265"/>
                  </a:lnTo>
                  <a:lnTo>
                    <a:pt x="204" y="271"/>
                  </a:lnTo>
                  <a:lnTo>
                    <a:pt x="205" y="280"/>
                  </a:lnTo>
                  <a:lnTo>
                    <a:pt x="204" y="287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 dirty="0"/>
            </a:p>
          </p:txBody>
        </p:sp>
      </p:grpSp>
      <p:pic>
        <p:nvPicPr>
          <p:cNvPr id="33" name="Picture 32">
            <a:extLst>
              <a:ext uri="{FF2B5EF4-FFF2-40B4-BE49-F238E27FC236}">
                <a16:creationId xmlns:a16="http://schemas.microsoft.com/office/drawing/2014/main" id="{6DBD2419-7B95-40E2-914E-D35854A3A6E8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24629" b="25923"/>
          <a:stretch/>
        </p:blipFill>
        <p:spPr>
          <a:xfrm>
            <a:off x="7304001" y="3955525"/>
            <a:ext cx="4471416" cy="1474024"/>
          </a:xfrm>
          <a:prstGeom prst="rect">
            <a:avLst/>
          </a:prstGeom>
        </p:spPr>
      </p:pic>
      <p:grpSp>
        <p:nvGrpSpPr>
          <p:cNvPr id="38" name="Group 37">
            <a:extLst>
              <a:ext uri="{FF2B5EF4-FFF2-40B4-BE49-F238E27FC236}">
                <a16:creationId xmlns:a16="http://schemas.microsoft.com/office/drawing/2014/main" id="{19DC5E91-1006-4A12-A733-4A0E7F0BEA4A}"/>
              </a:ext>
            </a:extLst>
          </p:cNvPr>
          <p:cNvGrpSpPr/>
          <p:nvPr/>
        </p:nvGrpSpPr>
        <p:grpSpPr>
          <a:xfrm>
            <a:off x="413004" y="5535832"/>
            <a:ext cx="11365992" cy="794064"/>
            <a:chOff x="413004" y="5525261"/>
            <a:chExt cx="11365992" cy="794064"/>
          </a:xfrm>
        </p:grpSpPr>
        <p:sp>
          <p:nvSpPr>
            <p:cNvPr id="101" name="TextBox 100">
              <a:extLst>
                <a:ext uri="{FF2B5EF4-FFF2-40B4-BE49-F238E27FC236}">
                  <a16:creationId xmlns:a16="http://schemas.microsoft.com/office/drawing/2014/main" id="{1F69F015-509D-4893-BA8A-2D17D8CE2360}"/>
                </a:ext>
              </a:extLst>
            </p:cNvPr>
            <p:cNvSpPr txBox="1"/>
            <p:nvPr/>
          </p:nvSpPr>
          <p:spPr>
            <a:xfrm>
              <a:off x="413004" y="5525261"/>
              <a:ext cx="11365992" cy="794064"/>
            </a:xfrm>
            <a:prstGeom prst="rect">
              <a:avLst/>
            </a:prstGeom>
            <a:solidFill>
              <a:srgbClr val="EFF0F0">
                <a:alpha val="90000"/>
              </a:srgbClr>
            </a:solidFill>
          </p:spPr>
          <p:txBody>
            <a:bodyPr wrap="square" lIns="1005840" tIns="228600" rIns="182880" bIns="228600" rtlCol="0" anchor="t">
              <a:spAutoFit/>
            </a:bodyPr>
            <a:lstStyle/>
            <a:p>
              <a:pPr>
                <a:lnSpc>
                  <a:spcPct val="90000"/>
                </a:lnSpc>
                <a:spcBef>
                  <a:spcPts val="600"/>
                </a:spcBef>
              </a:pPr>
              <a:r>
                <a:rPr lang="en-US" sz="2400" b="1" dirty="0">
                  <a:solidFill>
                    <a:schemeClr val="bg2">
                      <a:lumMod val="75000"/>
                    </a:schemeClr>
                  </a:solidFill>
                </a:rPr>
                <a:t>22 Category-Leading </a:t>
              </a:r>
              <a:r>
                <a:rPr lang="en-US" sz="2000" dirty="0">
                  <a:solidFill>
                    <a:schemeClr val="bg2">
                      <a:lumMod val="75000"/>
                    </a:schemeClr>
                  </a:solidFill>
                </a:rPr>
                <a:t>Semiconductor and Infrastructure Software Divisions</a:t>
              </a:r>
              <a:endParaRPr lang="en-US" sz="2400" b="1" dirty="0">
                <a:solidFill>
                  <a:schemeClr val="bg2">
                    <a:lumMod val="75000"/>
                  </a:schemeClr>
                </a:solidFill>
              </a:endParaRPr>
            </a:p>
          </p:txBody>
        </p:sp>
        <p:pic>
          <p:nvPicPr>
            <p:cNvPr id="99" name="Picture 3">
              <a:extLst>
                <a:ext uri="{FF2B5EF4-FFF2-40B4-BE49-F238E27FC236}">
                  <a16:creationId xmlns:a16="http://schemas.microsoft.com/office/drawing/2014/main" id="{F3F0E530-EAFA-45EE-AB02-090A83A1894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/>
            <a:srcRect/>
            <a:stretch/>
          </p:blipFill>
          <p:spPr bwMode="auto">
            <a:xfrm>
              <a:off x="695557" y="5674226"/>
              <a:ext cx="440734" cy="44073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41" name="Group 40">
            <a:extLst>
              <a:ext uri="{FF2B5EF4-FFF2-40B4-BE49-F238E27FC236}">
                <a16:creationId xmlns:a16="http://schemas.microsoft.com/office/drawing/2014/main" id="{12BCAE56-2E0E-45EC-B8AC-C20709259305}"/>
              </a:ext>
            </a:extLst>
          </p:cNvPr>
          <p:cNvGrpSpPr/>
          <p:nvPr/>
        </p:nvGrpSpPr>
        <p:grpSpPr>
          <a:xfrm>
            <a:off x="3833735" y="4450820"/>
            <a:ext cx="3345898" cy="978729"/>
            <a:chOff x="3831839" y="4450820"/>
            <a:chExt cx="3345898" cy="978729"/>
          </a:xfrm>
        </p:grpSpPr>
        <p:sp>
          <p:nvSpPr>
            <p:cNvPr id="104" name="TextBox 103">
              <a:extLst>
                <a:ext uri="{FF2B5EF4-FFF2-40B4-BE49-F238E27FC236}">
                  <a16:creationId xmlns:a16="http://schemas.microsoft.com/office/drawing/2014/main" id="{6E4094EF-CB83-44AA-8448-72B6B574F6F9}"/>
                </a:ext>
              </a:extLst>
            </p:cNvPr>
            <p:cNvSpPr txBox="1"/>
            <p:nvPr/>
          </p:nvSpPr>
          <p:spPr>
            <a:xfrm>
              <a:off x="3831839" y="4450820"/>
              <a:ext cx="3345898" cy="978729"/>
            </a:xfrm>
            <a:prstGeom prst="rect">
              <a:avLst/>
            </a:prstGeom>
            <a:solidFill>
              <a:srgbClr val="EFF0F0">
                <a:alpha val="90000"/>
              </a:srgbClr>
            </a:solidFill>
          </p:spPr>
          <p:txBody>
            <a:bodyPr wrap="square" lIns="1005840" tIns="182880" rIns="182880" bIns="182880" rtlCol="0" anchor="t">
              <a:spAutoFit/>
            </a:bodyPr>
            <a:lstStyle/>
            <a:p>
              <a:pPr>
                <a:lnSpc>
                  <a:spcPct val="90000"/>
                </a:lnSpc>
                <a:spcBef>
                  <a:spcPts val="600"/>
                </a:spcBef>
              </a:pPr>
              <a:r>
                <a:rPr lang="en-US" sz="2400" b="1" dirty="0">
                  <a:solidFill>
                    <a:schemeClr val="bg2">
                      <a:lumMod val="75000"/>
                    </a:schemeClr>
                  </a:solidFill>
                </a:rPr>
                <a:t>$4.9B </a:t>
              </a:r>
              <a:r>
                <a:rPr lang="en-US" sz="2000" dirty="0">
                  <a:solidFill>
                    <a:schemeClr val="bg2">
                      <a:lumMod val="75000"/>
                    </a:schemeClr>
                  </a:solidFill>
                </a:rPr>
                <a:t>investment in R&amp;D in FY22</a:t>
              </a:r>
              <a:endParaRPr lang="en-US" sz="2000" dirty="0">
                <a:solidFill>
                  <a:schemeClr val="tx2"/>
                </a:solidFill>
              </a:endParaRPr>
            </a:p>
          </p:txBody>
        </p:sp>
        <p:grpSp>
          <p:nvGrpSpPr>
            <p:cNvPr id="47" name="Group 46"/>
            <p:cNvGrpSpPr>
              <a:grpSpLocks noChangeAspect="1"/>
            </p:cNvGrpSpPr>
            <p:nvPr/>
          </p:nvGrpSpPr>
          <p:grpSpPr>
            <a:xfrm>
              <a:off x="4084644" y="4662370"/>
              <a:ext cx="500231" cy="500231"/>
              <a:chOff x="8639175" y="3023154"/>
              <a:chExt cx="685800" cy="685800"/>
            </a:xfrm>
            <a:solidFill>
              <a:schemeClr val="tx2"/>
            </a:solidFill>
          </p:grpSpPr>
          <p:sp>
            <p:nvSpPr>
              <p:cNvPr id="48" name="Freeform 138"/>
              <p:cNvSpPr>
                <a:spLocks/>
              </p:cNvSpPr>
              <p:nvPr/>
            </p:nvSpPr>
            <p:spPr bwMode="auto">
              <a:xfrm>
                <a:off x="8639175" y="3307317"/>
                <a:ext cx="290513" cy="398463"/>
              </a:xfrm>
              <a:custGeom>
                <a:avLst/>
                <a:gdLst>
                  <a:gd name="T0" fmla="*/ 136 w 163"/>
                  <a:gd name="T1" fmla="*/ 55 h 223"/>
                  <a:gd name="T2" fmla="*/ 133 w 163"/>
                  <a:gd name="T3" fmla="*/ 51 h 223"/>
                  <a:gd name="T4" fmla="*/ 84 w 163"/>
                  <a:gd name="T5" fmla="*/ 51 h 223"/>
                  <a:gd name="T6" fmla="*/ 55 w 163"/>
                  <a:gd name="T7" fmla="*/ 75 h 223"/>
                  <a:gd name="T8" fmla="*/ 24 w 163"/>
                  <a:gd name="T9" fmla="*/ 45 h 223"/>
                  <a:gd name="T10" fmla="*/ 55 w 163"/>
                  <a:gd name="T11" fmla="*/ 15 h 223"/>
                  <a:gd name="T12" fmla="*/ 84 w 163"/>
                  <a:gd name="T13" fmla="*/ 38 h 223"/>
                  <a:gd name="T14" fmla="*/ 133 w 163"/>
                  <a:gd name="T15" fmla="*/ 38 h 223"/>
                  <a:gd name="T16" fmla="*/ 149 w 163"/>
                  <a:gd name="T17" fmla="*/ 55 h 223"/>
                  <a:gd name="T18" fmla="*/ 149 w 163"/>
                  <a:gd name="T19" fmla="*/ 220 h 223"/>
                  <a:gd name="T20" fmla="*/ 163 w 163"/>
                  <a:gd name="T21" fmla="*/ 223 h 223"/>
                  <a:gd name="T22" fmla="*/ 163 w 163"/>
                  <a:gd name="T23" fmla="*/ 3 h 223"/>
                  <a:gd name="T24" fmla="*/ 160 w 163"/>
                  <a:gd name="T25" fmla="*/ 0 h 223"/>
                  <a:gd name="T26" fmla="*/ 3 w 163"/>
                  <a:gd name="T27" fmla="*/ 0 h 223"/>
                  <a:gd name="T28" fmla="*/ 0 w 163"/>
                  <a:gd name="T29" fmla="*/ 33 h 223"/>
                  <a:gd name="T30" fmla="*/ 136 w 163"/>
                  <a:gd name="T31" fmla="*/ 216 h 223"/>
                  <a:gd name="T32" fmla="*/ 136 w 163"/>
                  <a:gd name="T33" fmla="*/ 55 h 2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63" h="223">
                    <a:moveTo>
                      <a:pt x="136" y="55"/>
                    </a:moveTo>
                    <a:cubicBezTo>
                      <a:pt x="136" y="53"/>
                      <a:pt x="135" y="51"/>
                      <a:pt x="133" y="51"/>
                    </a:cubicBezTo>
                    <a:cubicBezTo>
                      <a:pt x="84" y="51"/>
                      <a:pt x="84" y="51"/>
                      <a:pt x="84" y="51"/>
                    </a:cubicBezTo>
                    <a:cubicBezTo>
                      <a:pt x="81" y="65"/>
                      <a:pt x="69" y="75"/>
                      <a:pt x="55" y="75"/>
                    </a:cubicBezTo>
                    <a:cubicBezTo>
                      <a:pt x="38" y="75"/>
                      <a:pt x="24" y="61"/>
                      <a:pt x="24" y="45"/>
                    </a:cubicBezTo>
                    <a:cubicBezTo>
                      <a:pt x="24" y="28"/>
                      <a:pt x="38" y="15"/>
                      <a:pt x="55" y="15"/>
                    </a:cubicBezTo>
                    <a:cubicBezTo>
                      <a:pt x="69" y="15"/>
                      <a:pt x="81" y="25"/>
                      <a:pt x="84" y="38"/>
                    </a:cubicBezTo>
                    <a:cubicBezTo>
                      <a:pt x="133" y="38"/>
                      <a:pt x="133" y="38"/>
                      <a:pt x="133" y="38"/>
                    </a:cubicBezTo>
                    <a:cubicBezTo>
                      <a:pt x="142" y="38"/>
                      <a:pt x="149" y="45"/>
                      <a:pt x="149" y="55"/>
                    </a:cubicBezTo>
                    <a:cubicBezTo>
                      <a:pt x="149" y="220"/>
                      <a:pt x="149" y="220"/>
                      <a:pt x="149" y="220"/>
                    </a:cubicBezTo>
                    <a:cubicBezTo>
                      <a:pt x="154" y="221"/>
                      <a:pt x="158" y="222"/>
                      <a:pt x="163" y="223"/>
                    </a:cubicBezTo>
                    <a:cubicBezTo>
                      <a:pt x="163" y="3"/>
                      <a:pt x="163" y="3"/>
                      <a:pt x="163" y="3"/>
                    </a:cubicBezTo>
                    <a:cubicBezTo>
                      <a:pt x="163" y="1"/>
                      <a:pt x="162" y="0"/>
                      <a:pt x="160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1" y="11"/>
                      <a:pt x="0" y="22"/>
                      <a:pt x="0" y="33"/>
                    </a:cubicBezTo>
                    <a:cubicBezTo>
                      <a:pt x="0" y="119"/>
                      <a:pt x="57" y="193"/>
                      <a:pt x="136" y="216"/>
                    </a:cubicBezTo>
                    <a:lnTo>
                      <a:pt x="136" y="5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000" dirty="0"/>
              </a:p>
            </p:txBody>
          </p:sp>
          <p:sp>
            <p:nvSpPr>
              <p:cNvPr id="49" name="Freeform 139"/>
              <p:cNvSpPr>
                <a:spLocks/>
              </p:cNvSpPr>
              <p:nvPr/>
            </p:nvSpPr>
            <p:spPr bwMode="auto">
              <a:xfrm>
                <a:off x="8648700" y="3023154"/>
                <a:ext cx="676275" cy="685800"/>
              </a:xfrm>
              <a:custGeom>
                <a:avLst/>
                <a:gdLst>
                  <a:gd name="T0" fmla="*/ 223 w 379"/>
                  <a:gd name="T1" fmla="*/ 3 h 384"/>
                  <a:gd name="T2" fmla="*/ 223 w 379"/>
                  <a:gd name="T3" fmla="*/ 114 h 384"/>
                  <a:gd name="T4" fmla="*/ 227 w 379"/>
                  <a:gd name="T5" fmla="*/ 118 h 384"/>
                  <a:gd name="T6" fmla="*/ 275 w 379"/>
                  <a:gd name="T7" fmla="*/ 118 h 384"/>
                  <a:gd name="T8" fmla="*/ 305 w 379"/>
                  <a:gd name="T9" fmla="*/ 94 h 384"/>
                  <a:gd name="T10" fmla="*/ 335 w 379"/>
                  <a:gd name="T11" fmla="*/ 124 h 384"/>
                  <a:gd name="T12" fmla="*/ 305 w 379"/>
                  <a:gd name="T13" fmla="*/ 154 h 384"/>
                  <a:gd name="T14" fmla="*/ 275 w 379"/>
                  <a:gd name="T15" fmla="*/ 131 h 384"/>
                  <a:gd name="T16" fmla="*/ 227 w 379"/>
                  <a:gd name="T17" fmla="*/ 131 h 384"/>
                  <a:gd name="T18" fmla="*/ 210 w 379"/>
                  <a:gd name="T19" fmla="*/ 114 h 384"/>
                  <a:gd name="T20" fmla="*/ 210 w 379"/>
                  <a:gd name="T21" fmla="*/ 1 h 384"/>
                  <a:gd name="T22" fmla="*/ 187 w 379"/>
                  <a:gd name="T23" fmla="*/ 0 h 384"/>
                  <a:gd name="T24" fmla="*/ 0 w 379"/>
                  <a:gd name="T25" fmla="*/ 146 h 384"/>
                  <a:gd name="T26" fmla="*/ 155 w 379"/>
                  <a:gd name="T27" fmla="*/ 146 h 384"/>
                  <a:gd name="T28" fmla="*/ 171 w 379"/>
                  <a:gd name="T29" fmla="*/ 162 h 384"/>
                  <a:gd name="T30" fmla="*/ 171 w 379"/>
                  <a:gd name="T31" fmla="*/ 383 h 384"/>
                  <a:gd name="T32" fmla="*/ 183 w 379"/>
                  <a:gd name="T33" fmla="*/ 384 h 384"/>
                  <a:gd name="T34" fmla="*/ 183 w 379"/>
                  <a:gd name="T35" fmla="*/ 112 h 384"/>
                  <a:gd name="T36" fmla="*/ 180 w 379"/>
                  <a:gd name="T37" fmla="*/ 109 h 384"/>
                  <a:gd name="T38" fmla="*/ 131 w 379"/>
                  <a:gd name="T39" fmla="*/ 109 h 384"/>
                  <a:gd name="T40" fmla="*/ 102 w 379"/>
                  <a:gd name="T41" fmla="*/ 132 h 384"/>
                  <a:gd name="T42" fmla="*/ 72 w 379"/>
                  <a:gd name="T43" fmla="*/ 102 h 384"/>
                  <a:gd name="T44" fmla="*/ 102 w 379"/>
                  <a:gd name="T45" fmla="*/ 72 h 384"/>
                  <a:gd name="T46" fmla="*/ 132 w 379"/>
                  <a:gd name="T47" fmla="*/ 96 h 384"/>
                  <a:gd name="T48" fmla="*/ 180 w 379"/>
                  <a:gd name="T49" fmla="*/ 96 h 384"/>
                  <a:gd name="T50" fmla="*/ 197 w 379"/>
                  <a:gd name="T51" fmla="*/ 112 h 384"/>
                  <a:gd name="T52" fmla="*/ 197 w 379"/>
                  <a:gd name="T53" fmla="*/ 383 h 384"/>
                  <a:gd name="T54" fmla="*/ 210 w 379"/>
                  <a:gd name="T55" fmla="*/ 382 h 384"/>
                  <a:gd name="T56" fmla="*/ 210 w 379"/>
                  <a:gd name="T57" fmla="*/ 232 h 384"/>
                  <a:gd name="T58" fmla="*/ 227 w 379"/>
                  <a:gd name="T59" fmla="*/ 215 h 384"/>
                  <a:gd name="T60" fmla="*/ 275 w 379"/>
                  <a:gd name="T61" fmla="*/ 215 h 384"/>
                  <a:gd name="T62" fmla="*/ 305 w 379"/>
                  <a:gd name="T63" fmla="*/ 192 h 384"/>
                  <a:gd name="T64" fmla="*/ 335 w 379"/>
                  <a:gd name="T65" fmla="*/ 222 h 384"/>
                  <a:gd name="T66" fmla="*/ 305 w 379"/>
                  <a:gd name="T67" fmla="*/ 252 h 384"/>
                  <a:gd name="T68" fmla="*/ 275 w 379"/>
                  <a:gd name="T69" fmla="*/ 229 h 384"/>
                  <a:gd name="T70" fmla="*/ 227 w 379"/>
                  <a:gd name="T71" fmla="*/ 229 h 384"/>
                  <a:gd name="T72" fmla="*/ 223 w 379"/>
                  <a:gd name="T73" fmla="*/ 232 h 384"/>
                  <a:gd name="T74" fmla="*/ 223 w 379"/>
                  <a:gd name="T75" fmla="*/ 380 h 384"/>
                  <a:gd name="T76" fmla="*/ 379 w 379"/>
                  <a:gd name="T77" fmla="*/ 192 h 384"/>
                  <a:gd name="T78" fmla="*/ 223 w 379"/>
                  <a:gd name="T79" fmla="*/ 3 h 3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379" h="384">
                    <a:moveTo>
                      <a:pt x="223" y="3"/>
                    </a:moveTo>
                    <a:cubicBezTo>
                      <a:pt x="223" y="114"/>
                      <a:pt x="223" y="114"/>
                      <a:pt x="223" y="114"/>
                    </a:cubicBezTo>
                    <a:cubicBezTo>
                      <a:pt x="223" y="116"/>
                      <a:pt x="225" y="118"/>
                      <a:pt x="227" y="118"/>
                    </a:cubicBezTo>
                    <a:cubicBezTo>
                      <a:pt x="275" y="118"/>
                      <a:pt x="275" y="118"/>
                      <a:pt x="275" y="118"/>
                    </a:cubicBezTo>
                    <a:cubicBezTo>
                      <a:pt x="279" y="104"/>
                      <a:pt x="291" y="94"/>
                      <a:pt x="305" y="94"/>
                    </a:cubicBezTo>
                    <a:cubicBezTo>
                      <a:pt x="321" y="94"/>
                      <a:pt x="335" y="108"/>
                      <a:pt x="335" y="124"/>
                    </a:cubicBezTo>
                    <a:cubicBezTo>
                      <a:pt x="335" y="141"/>
                      <a:pt x="321" y="154"/>
                      <a:pt x="305" y="154"/>
                    </a:cubicBezTo>
                    <a:cubicBezTo>
                      <a:pt x="290" y="154"/>
                      <a:pt x="278" y="144"/>
                      <a:pt x="275" y="131"/>
                    </a:cubicBezTo>
                    <a:cubicBezTo>
                      <a:pt x="227" y="131"/>
                      <a:pt x="227" y="131"/>
                      <a:pt x="227" y="131"/>
                    </a:cubicBezTo>
                    <a:cubicBezTo>
                      <a:pt x="218" y="131"/>
                      <a:pt x="210" y="123"/>
                      <a:pt x="210" y="114"/>
                    </a:cubicBezTo>
                    <a:cubicBezTo>
                      <a:pt x="210" y="1"/>
                      <a:pt x="210" y="1"/>
                      <a:pt x="210" y="1"/>
                    </a:cubicBezTo>
                    <a:cubicBezTo>
                      <a:pt x="202" y="0"/>
                      <a:pt x="195" y="0"/>
                      <a:pt x="187" y="0"/>
                    </a:cubicBezTo>
                    <a:cubicBezTo>
                      <a:pt x="97" y="0"/>
                      <a:pt x="21" y="62"/>
                      <a:pt x="0" y="146"/>
                    </a:cubicBezTo>
                    <a:cubicBezTo>
                      <a:pt x="155" y="146"/>
                      <a:pt x="155" y="146"/>
                      <a:pt x="155" y="146"/>
                    </a:cubicBezTo>
                    <a:cubicBezTo>
                      <a:pt x="164" y="146"/>
                      <a:pt x="171" y="153"/>
                      <a:pt x="171" y="162"/>
                    </a:cubicBezTo>
                    <a:cubicBezTo>
                      <a:pt x="171" y="383"/>
                      <a:pt x="171" y="383"/>
                      <a:pt x="171" y="383"/>
                    </a:cubicBezTo>
                    <a:cubicBezTo>
                      <a:pt x="175" y="383"/>
                      <a:pt x="179" y="384"/>
                      <a:pt x="183" y="384"/>
                    </a:cubicBezTo>
                    <a:cubicBezTo>
                      <a:pt x="183" y="112"/>
                      <a:pt x="183" y="112"/>
                      <a:pt x="183" y="112"/>
                    </a:cubicBezTo>
                    <a:cubicBezTo>
                      <a:pt x="183" y="110"/>
                      <a:pt x="182" y="109"/>
                      <a:pt x="180" y="109"/>
                    </a:cubicBezTo>
                    <a:cubicBezTo>
                      <a:pt x="131" y="109"/>
                      <a:pt x="131" y="109"/>
                      <a:pt x="131" y="109"/>
                    </a:cubicBezTo>
                    <a:cubicBezTo>
                      <a:pt x="128" y="122"/>
                      <a:pt x="116" y="132"/>
                      <a:pt x="102" y="132"/>
                    </a:cubicBezTo>
                    <a:cubicBezTo>
                      <a:pt x="85" y="132"/>
                      <a:pt x="72" y="119"/>
                      <a:pt x="72" y="102"/>
                    </a:cubicBezTo>
                    <a:cubicBezTo>
                      <a:pt x="72" y="86"/>
                      <a:pt x="85" y="72"/>
                      <a:pt x="102" y="72"/>
                    </a:cubicBezTo>
                    <a:cubicBezTo>
                      <a:pt x="116" y="72"/>
                      <a:pt x="128" y="82"/>
                      <a:pt x="132" y="96"/>
                    </a:cubicBezTo>
                    <a:cubicBezTo>
                      <a:pt x="180" y="96"/>
                      <a:pt x="180" y="96"/>
                      <a:pt x="180" y="96"/>
                    </a:cubicBezTo>
                    <a:cubicBezTo>
                      <a:pt x="189" y="96"/>
                      <a:pt x="197" y="103"/>
                      <a:pt x="197" y="112"/>
                    </a:cubicBezTo>
                    <a:cubicBezTo>
                      <a:pt x="197" y="383"/>
                      <a:pt x="197" y="383"/>
                      <a:pt x="197" y="383"/>
                    </a:cubicBezTo>
                    <a:cubicBezTo>
                      <a:pt x="201" y="383"/>
                      <a:pt x="206" y="383"/>
                      <a:pt x="210" y="382"/>
                    </a:cubicBezTo>
                    <a:cubicBezTo>
                      <a:pt x="210" y="232"/>
                      <a:pt x="210" y="232"/>
                      <a:pt x="210" y="232"/>
                    </a:cubicBezTo>
                    <a:cubicBezTo>
                      <a:pt x="210" y="223"/>
                      <a:pt x="218" y="215"/>
                      <a:pt x="227" y="215"/>
                    </a:cubicBezTo>
                    <a:cubicBezTo>
                      <a:pt x="275" y="215"/>
                      <a:pt x="275" y="215"/>
                      <a:pt x="275" y="215"/>
                    </a:cubicBezTo>
                    <a:cubicBezTo>
                      <a:pt x="278" y="202"/>
                      <a:pt x="290" y="192"/>
                      <a:pt x="305" y="192"/>
                    </a:cubicBezTo>
                    <a:cubicBezTo>
                      <a:pt x="321" y="192"/>
                      <a:pt x="335" y="205"/>
                      <a:pt x="335" y="222"/>
                    </a:cubicBezTo>
                    <a:cubicBezTo>
                      <a:pt x="335" y="239"/>
                      <a:pt x="321" y="252"/>
                      <a:pt x="305" y="252"/>
                    </a:cubicBezTo>
                    <a:cubicBezTo>
                      <a:pt x="291" y="252"/>
                      <a:pt x="279" y="242"/>
                      <a:pt x="275" y="229"/>
                    </a:cubicBezTo>
                    <a:cubicBezTo>
                      <a:pt x="227" y="229"/>
                      <a:pt x="227" y="229"/>
                      <a:pt x="227" y="229"/>
                    </a:cubicBezTo>
                    <a:cubicBezTo>
                      <a:pt x="225" y="229"/>
                      <a:pt x="223" y="230"/>
                      <a:pt x="223" y="232"/>
                    </a:cubicBezTo>
                    <a:cubicBezTo>
                      <a:pt x="223" y="380"/>
                      <a:pt x="223" y="380"/>
                      <a:pt x="223" y="380"/>
                    </a:cubicBezTo>
                    <a:cubicBezTo>
                      <a:pt x="312" y="363"/>
                      <a:pt x="379" y="285"/>
                      <a:pt x="379" y="192"/>
                    </a:cubicBezTo>
                    <a:cubicBezTo>
                      <a:pt x="379" y="98"/>
                      <a:pt x="312" y="20"/>
                      <a:pt x="223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000" dirty="0"/>
              </a:p>
            </p:txBody>
          </p:sp>
          <p:sp>
            <p:nvSpPr>
              <p:cNvPr id="50" name="Oval 140"/>
              <p:cNvSpPr>
                <a:spLocks noChangeArrowheads="1"/>
              </p:cNvSpPr>
              <p:nvPr/>
            </p:nvSpPr>
            <p:spPr bwMode="auto">
              <a:xfrm>
                <a:off x="8707438" y="3356531"/>
                <a:ext cx="58738" cy="6191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000" dirty="0"/>
              </a:p>
            </p:txBody>
          </p:sp>
          <p:sp>
            <p:nvSpPr>
              <p:cNvPr id="51" name="Oval 141"/>
              <p:cNvSpPr>
                <a:spLocks noChangeArrowheads="1"/>
              </p:cNvSpPr>
              <p:nvPr/>
            </p:nvSpPr>
            <p:spPr bwMode="auto">
              <a:xfrm>
                <a:off x="9163050" y="3213657"/>
                <a:ext cx="60325" cy="6191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000" dirty="0"/>
              </a:p>
            </p:txBody>
          </p:sp>
          <p:sp>
            <p:nvSpPr>
              <p:cNvPr id="52" name="Oval 142"/>
              <p:cNvSpPr>
                <a:spLocks noChangeArrowheads="1"/>
              </p:cNvSpPr>
              <p:nvPr/>
            </p:nvSpPr>
            <p:spPr bwMode="auto">
              <a:xfrm>
                <a:off x="8799514" y="3175554"/>
                <a:ext cx="61913" cy="6032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000" dirty="0"/>
              </a:p>
            </p:txBody>
          </p:sp>
          <p:sp>
            <p:nvSpPr>
              <p:cNvPr id="53" name="Oval 143"/>
              <p:cNvSpPr>
                <a:spLocks noChangeArrowheads="1"/>
              </p:cNvSpPr>
              <p:nvPr/>
            </p:nvSpPr>
            <p:spPr bwMode="auto">
              <a:xfrm>
                <a:off x="9163050" y="3389869"/>
                <a:ext cx="60325" cy="6032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000" dirty="0"/>
              </a:p>
            </p:txBody>
          </p:sp>
        </p:grp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8C575256-FE65-45E5-BBDD-3C9C36B1BBF5}"/>
              </a:ext>
            </a:extLst>
          </p:cNvPr>
          <p:cNvGrpSpPr/>
          <p:nvPr/>
        </p:nvGrpSpPr>
        <p:grpSpPr>
          <a:xfrm>
            <a:off x="7304001" y="2589666"/>
            <a:ext cx="4474995" cy="1255728"/>
            <a:chOff x="7304001" y="2617366"/>
            <a:chExt cx="4474995" cy="1255728"/>
          </a:xfrm>
        </p:grpSpPr>
        <p:sp>
          <p:nvSpPr>
            <p:cNvPr id="98" name="TextBox 97">
              <a:extLst>
                <a:ext uri="{FF2B5EF4-FFF2-40B4-BE49-F238E27FC236}">
                  <a16:creationId xmlns:a16="http://schemas.microsoft.com/office/drawing/2014/main" id="{87ECF1C3-C3F8-44C4-96C2-0501F37DE92A}"/>
                </a:ext>
              </a:extLst>
            </p:cNvPr>
            <p:cNvSpPr txBox="1"/>
            <p:nvPr/>
          </p:nvSpPr>
          <p:spPr>
            <a:xfrm>
              <a:off x="7304001" y="2617366"/>
              <a:ext cx="4474995" cy="1255728"/>
            </a:xfrm>
            <a:prstGeom prst="rect">
              <a:avLst/>
            </a:prstGeom>
            <a:solidFill>
              <a:srgbClr val="EFF0F0">
                <a:alpha val="90000"/>
              </a:srgbClr>
            </a:solidFill>
          </p:spPr>
          <p:txBody>
            <a:bodyPr wrap="square" lIns="1005840" tIns="182880" rIns="182880" bIns="182880" rtlCol="0" anchor="t">
              <a:spAutoFit/>
            </a:bodyPr>
            <a:lstStyle/>
            <a:p>
              <a:pPr>
                <a:lnSpc>
                  <a:spcPct val="90000"/>
                </a:lnSpc>
                <a:spcBef>
                  <a:spcPts val="600"/>
                </a:spcBef>
              </a:pPr>
              <a:r>
                <a:rPr lang="en-US" sz="2000" dirty="0">
                  <a:solidFill>
                    <a:schemeClr val="bg2">
                      <a:lumMod val="75000"/>
                    </a:schemeClr>
                  </a:solidFill>
                </a:rPr>
                <a:t>One of the industry’s broadest IP portfolios with </a:t>
              </a:r>
              <a:r>
                <a:rPr lang="en-US" sz="2400" b="1" dirty="0">
                  <a:solidFill>
                    <a:schemeClr val="bg2">
                      <a:lumMod val="75000"/>
                    </a:schemeClr>
                  </a:solidFill>
                </a:rPr>
                <a:t>&gt;17,000 </a:t>
              </a:r>
              <a:r>
                <a:rPr lang="en-US" sz="2000" dirty="0">
                  <a:solidFill>
                    <a:schemeClr val="bg2">
                      <a:lumMod val="75000"/>
                    </a:schemeClr>
                  </a:solidFill>
                </a:rPr>
                <a:t>patents in FY22</a:t>
              </a:r>
            </a:p>
          </p:txBody>
        </p:sp>
        <p:grpSp>
          <p:nvGrpSpPr>
            <p:cNvPr id="132" name="Group 131">
              <a:extLst>
                <a:ext uri="{FF2B5EF4-FFF2-40B4-BE49-F238E27FC236}">
                  <a16:creationId xmlns:a16="http://schemas.microsoft.com/office/drawing/2014/main" id="{66C52400-66A2-4C68-9C6A-386EECAAD546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7555461" y="2893351"/>
              <a:ext cx="502920" cy="592958"/>
              <a:chOff x="5659438" y="266700"/>
              <a:chExt cx="620712" cy="731838"/>
            </a:xfrm>
            <a:solidFill>
              <a:schemeClr val="tx2"/>
            </a:solidFill>
          </p:grpSpPr>
          <p:sp>
            <p:nvSpPr>
              <p:cNvPr id="133" name="Freeform 10">
                <a:extLst>
                  <a:ext uri="{FF2B5EF4-FFF2-40B4-BE49-F238E27FC236}">
                    <a16:creationId xmlns:a16="http://schemas.microsoft.com/office/drawing/2014/main" id="{6F95B800-30A0-4E35-AF07-CAF7B4AF7136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659438" y="377825"/>
                <a:ext cx="288925" cy="288925"/>
              </a:xfrm>
              <a:custGeom>
                <a:avLst/>
                <a:gdLst>
                  <a:gd name="T0" fmla="*/ 145 w 152"/>
                  <a:gd name="T1" fmla="*/ 0 h 152"/>
                  <a:gd name="T2" fmla="*/ 6 w 152"/>
                  <a:gd name="T3" fmla="*/ 0 h 152"/>
                  <a:gd name="T4" fmla="*/ 0 w 152"/>
                  <a:gd name="T5" fmla="*/ 7 h 152"/>
                  <a:gd name="T6" fmla="*/ 0 w 152"/>
                  <a:gd name="T7" fmla="*/ 145 h 152"/>
                  <a:gd name="T8" fmla="*/ 6 w 152"/>
                  <a:gd name="T9" fmla="*/ 152 h 152"/>
                  <a:gd name="T10" fmla="*/ 122 w 152"/>
                  <a:gd name="T11" fmla="*/ 152 h 152"/>
                  <a:gd name="T12" fmla="*/ 152 w 152"/>
                  <a:gd name="T13" fmla="*/ 119 h 152"/>
                  <a:gd name="T14" fmla="*/ 152 w 152"/>
                  <a:gd name="T15" fmla="*/ 7 h 152"/>
                  <a:gd name="T16" fmla="*/ 145 w 152"/>
                  <a:gd name="T17" fmla="*/ 0 h 152"/>
                  <a:gd name="T18" fmla="*/ 131 w 152"/>
                  <a:gd name="T19" fmla="*/ 131 h 152"/>
                  <a:gd name="T20" fmla="*/ 21 w 152"/>
                  <a:gd name="T21" fmla="*/ 131 h 152"/>
                  <a:gd name="T22" fmla="*/ 21 w 152"/>
                  <a:gd name="T23" fmla="*/ 21 h 152"/>
                  <a:gd name="T24" fmla="*/ 131 w 152"/>
                  <a:gd name="T25" fmla="*/ 21 h 152"/>
                  <a:gd name="T26" fmla="*/ 131 w 152"/>
                  <a:gd name="T27" fmla="*/ 131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52" h="152">
                    <a:moveTo>
                      <a:pt x="145" y="0"/>
                    </a:moveTo>
                    <a:cubicBezTo>
                      <a:pt x="6" y="0"/>
                      <a:pt x="6" y="0"/>
                      <a:pt x="6" y="0"/>
                    </a:cubicBezTo>
                    <a:cubicBezTo>
                      <a:pt x="3" y="0"/>
                      <a:pt x="0" y="3"/>
                      <a:pt x="0" y="7"/>
                    </a:cubicBezTo>
                    <a:cubicBezTo>
                      <a:pt x="0" y="145"/>
                      <a:pt x="0" y="145"/>
                      <a:pt x="0" y="145"/>
                    </a:cubicBezTo>
                    <a:cubicBezTo>
                      <a:pt x="0" y="149"/>
                      <a:pt x="3" y="152"/>
                      <a:pt x="6" y="152"/>
                    </a:cubicBezTo>
                    <a:cubicBezTo>
                      <a:pt x="122" y="152"/>
                      <a:pt x="122" y="152"/>
                      <a:pt x="122" y="152"/>
                    </a:cubicBezTo>
                    <a:cubicBezTo>
                      <a:pt x="122" y="119"/>
                      <a:pt x="152" y="123"/>
                      <a:pt x="152" y="119"/>
                    </a:cubicBezTo>
                    <a:cubicBezTo>
                      <a:pt x="152" y="7"/>
                      <a:pt x="152" y="7"/>
                      <a:pt x="152" y="7"/>
                    </a:cubicBezTo>
                    <a:cubicBezTo>
                      <a:pt x="152" y="3"/>
                      <a:pt x="149" y="0"/>
                      <a:pt x="145" y="0"/>
                    </a:cubicBezTo>
                    <a:close/>
                    <a:moveTo>
                      <a:pt x="131" y="131"/>
                    </a:moveTo>
                    <a:cubicBezTo>
                      <a:pt x="21" y="131"/>
                      <a:pt x="21" y="131"/>
                      <a:pt x="21" y="131"/>
                    </a:cubicBezTo>
                    <a:cubicBezTo>
                      <a:pt x="21" y="21"/>
                      <a:pt x="21" y="21"/>
                      <a:pt x="21" y="21"/>
                    </a:cubicBezTo>
                    <a:cubicBezTo>
                      <a:pt x="131" y="21"/>
                      <a:pt x="131" y="21"/>
                      <a:pt x="131" y="21"/>
                    </a:cubicBezTo>
                    <a:lnTo>
                      <a:pt x="131" y="13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34" name="Freeform 11">
                <a:extLst>
                  <a:ext uri="{FF2B5EF4-FFF2-40B4-BE49-F238E27FC236}">
                    <a16:creationId xmlns:a16="http://schemas.microsoft.com/office/drawing/2014/main" id="{024975EE-71D5-4607-BC58-9014D8CF15D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41988" y="458788"/>
                <a:ext cx="122237" cy="87313"/>
              </a:xfrm>
              <a:custGeom>
                <a:avLst/>
                <a:gdLst>
                  <a:gd name="T0" fmla="*/ 33 w 65"/>
                  <a:gd name="T1" fmla="*/ 0 h 46"/>
                  <a:gd name="T2" fmla="*/ 0 w 65"/>
                  <a:gd name="T3" fmla="*/ 33 h 46"/>
                  <a:gd name="T4" fmla="*/ 2 w 65"/>
                  <a:gd name="T5" fmla="*/ 43 h 46"/>
                  <a:gd name="T6" fmla="*/ 4 w 65"/>
                  <a:gd name="T7" fmla="*/ 42 h 46"/>
                  <a:gd name="T8" fmla="*/ 15 w 65"/>
                  <a:gd name="T9" fmla="*/ 43 h 46"/>
                  <a:gd name="T10" fmla="*/ 16 w 65"/>
                  <a:gd name="T11" fmla="*/ 44 h 46"/>
                  <a:gd name="T12" fmla="*/ 21 w 65"/>
                  <a:gd name="T13" fmla="*/ 46 h 46"/>
                  <a:gd name="T14" fmla="*/ 24 w 65"/>
                  <a:gd name="T15" fmla="*/ 43 h 46"/>
                  <a:gd name="T16" fmla="*/ 28 w 65"/>
                  <a:gd name="T17" fmla="*/ 23 h 46"/>
                  <a:gd name="T18" fmla="*/ 29 w 65"/>
                  <a:gd name="T19" fmla="*/ 18 h 46"/>
                  <a:gd name="T20" fmla="*/ 32 w 65"/>
                  <a:gd name="T21" fmla="*/ 15 h 46"/>
                  <a:gd name="T22" fmla="*/ 33 w 65"/>
                  <a:gd name="T23" fmla="*/ 15 h 46"/>
                  <a:gd name="T24" fmla="*/ 33 w 65"/>
                  <a:gd name="T25" fmla="*/ 15 h 46"/>
                  <a:gd name="T26" fmla="*/ 36 w 65"/>
                  <a:gd name="T27" fmla="*/ 18 h 46"/>
                  <a:gd name="T28" fmla="*/ 37 w 65"/>
                  <a:gd name="T29" fmla="*/ 23 h 46"/>
                  <a:gd name="T30" fmla="*/ 41 w 65"/>
                  <a:gd name="T31" fmla="*/ 43 h 46"/>
                  <a:gd name="T32" fmla="*/ 45 w 65"/>
                  <a:gd name="T33" fmla="*/ 46 h 46"/>
                  <a:gd name="T34" fmla="*/ 49 w 65"/>
                  <a:gd name="T35" fmla="*/ 44 h 46"/>
                  <a:gd name="T36" fmla="*/ 51 w 65"/>
                  <a:gd name="T37" fmla="*/ 43 h 46"/>
                  <a:gd name="T38" fmla="*/ 62 w 65"/>
                  <a:gd name="T39" fmla="*/ 42 h 46"/>
                  <a:gd name="T40" fmla="*/ 64 w 65"/>
                  <a:gd name="T41" fmla="*/ 43 h 46"/>
                  <a:gd name="T42" fmla="*/ 65 w 65"/>
                  <a:gd name="T43" fmla="*/ 33 h 46"/>
                  <a:gd name="T44" fmla="*/ 33 w 65"/>
                  <a:gd name="T45" fmla="*/ 0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65" h="46">
                    <a:moveTo>
                      <a:pt x="33" y="0"/>
                    </a:moveTo>
                    <a:cubicBezTo>
                      <a:pt x="15" y="0"/>
                      <a:pt x="0" y="15"/>
                      <a:pt x="0" y="33"/>
                    </a:cubicBezTo>
                    <a:cubicBezTo>
                      <a:pt x="0" y="36"/>
                      <a:pt x="1" y="40"/>
                      <a:pt x="2" y="43"/>
                    </a:cubicBezTo>
                    <a:cubicBezTo>
                      <a:pt x="2" y="43"/>
                      <a:pt x="3" y="42"/>
                      <a:pt x="4" y="42"/>
                    </a:cubicBezTo>
                    <a:cubicBezTo>
                      <a:pt x="8" y="40"/>
                      <a:pt x="11" y="41"/>
                      <a:pt x="15" y="43"/>
                    </a:cubicBezTo>
                    <a:cubicBezTo>
                      <a:pt x="15" y="43"/>
                      <a:pt x="16" y="44"/>
                      <a:pt x="16" y="44"/>
                    </a:cubicBezTo>
                    <a:cubicBezTo>
                      <a:pt x="18" y="45"/>
                      <a:pt x="19" y="46"/>
                      <a:pt x="21" y="46"/>
                    </a:cubicBezTo>
                    <a:cubicBezTo>
                      <a:pt x="22" y="46"/>
                      <a:pt x="24" y="46"/>
                      <a:pt x="24" y="43"/>
                    </a:cubicBezTo>
                    <a:cubicBezTo>
                      <a:pt x="25" y="39"/>
                      <a:pt x="27" y="28"/>
                      <a:pt x="28" y="23"/>
                    </a:cubicBezTo>
                    <a:cubicBezTo>
                      <a:pt x="29" y="20"/>
                      <a:pt x="29" y="19"/>
                      <a:pt x="29" y="18"/>
                    </a:cubicBezTo>
                    <a:cubicBezTo>
                      <a:pt x="30" y="16"/>
                      <a:pt x="31" y="15"/>
                      <a:pt x="32" y="15"/>
                    </a:cubicBezTo>
                    <a:cubicBezTo>
                      <a:pt x="32" y="15"/>
                      <a:pt x="33" y="15"/>
                      <a:pt x="33" y="15"/>
                    </a:cubicBezTo>
                    <a:cubicBezTo>
                      <a:pt x="33" y="15"/>
                      <a:pt x="33" y="15"/>
                      <a:pt x="33" y="15"/>
                    </a:cubicBezTo>
                    <a:cubicBezTo>
                      <a:pt x="35" y="15"/>
                      <a:pt x="36" y="16"/>
                      <a:pt x="36" y="18"/>
                    </a:cubicBezTo>
                    <a:cubicBezTo>
                      <a:pt x="37" y="19"/>
                      <a:pt x="37" y="20"/>
                      <a:pt x="37" y="23"/>
                    </a:cubicBezTo>
                    <a:cubicBezTo>
                      <a:pt x="38" y="28"/>
                      <a:pt x="41" y="39"/>
                      <a:pt x="41" y="43"/>
                    </a:cubicBezTo>
                    <a:cubicBezTo>
                      <a:pt x="42" y="46"/>
                      <a:pt x="43" y="46"/>
                      <a:pt x="45" y="46"/>
                    </a:cubicBezTo>
                    <a:cubicBezTo>
                      <a:pt x="46" y="46"/>
                      <a:pt x="48" y="45"/>
                      <a:pt x="49" y="44"/>
                    </a:cubicBezTo>
                    <a:cubicBezTo>
                      <a:pt x="50" y="44"/>
                      <a:pt x="51" y="43"/>
                      <a:pt x="51" y="43"/>
                    </a:cubicBezTo>
                    <a:cubicBezTo>
                      <a:pt x="54" y="41"/>
                      <a:pt x="58" y="40"/>
                      <a:pt x="62" y="42"/>
                    </a:cubicBezTo>
                    <a:cubicBezTo>
                      <a:pt x="62" y="42"/>
                      <a:pt x="63" y="43"/>
                      <a:pt x="64" y="43"/>
                    </a:cubicBezTo>
                    <a:cubicBezTo>
                      <a:pt x="65" y="40"/>
                      <a:pt x="65" y="36"/>
                      <a:pt x="65" y="33"/>
                    </a:cubicBezTo>
                    <a:cubicBezTo>
                      <a:pt x="65" y="15"/>
                      <a:pt x="51" y="0"/>
                      <a:pt x="33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35" name="Freeform 12">
                <a:extLst>
                  <a:ext uri="{FF2B5EF4-FFF2-40B4-BE49-F238E27FC236}">
                    <a16:creationId xmlns:a16="http://schemas.microsoft.com/office/drawing/2014/main" id="{89EC4989-830A-4476-9E9B-70DD08EC3B8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48338" y="511175"/>
                <a:ext cx="111125" cy="73025"/>
              </a:xfrm>
              <a:custGeom>
                <a:avLst/>
                <a:gdLst>
                  <a:gd name="T0" fmla="*/ 52 w 58"/>
                  <a:gd name="T1" fmla="*/ 20 h 39"/>
                  <a:gd name="T2" fmla="*/ 48 w 58"/>
                  <a:gd name="T3" fmla="*/ 21 h 39"/>
                  <a:gd name="T4" fmla="*/ 41 w 58"/>
                  <a:gd name="T5" fmla="*/ 24 h 39"/>
                  <a:gd name="T6" fmla="*/ 32 w 58"/>
                  <a:gd name="T7" fmla="*/ 17 h 39"/>
                  <a:gd name="T8" fmla="*/ 29 w 58"/>
                  <a:gd name="T9" fmla="*/ 0 h 39"/>
                  <a:gd name="T10" fmla="*/ 25 w 58"/>
                  <a:gd name="T11" fmla="*/ 17 h 39"/>
                  <a:gd name="T12" fmla="*/ 17 w 58"/>
                  <a:gd name="T13" fmla="*/ 24 h 39"/>
                  <a:gd name="T14" fmla="*/ 9 w 58"/>
                  <a:gd name="T15" fmla="*/ 21 h 39"/>
                  <a:gd name="T16" fmla="*/ 6 w 58"/>
                  <a:gd name="T17" fmla="*/ 20 h 39"/>
                  <a:gd name="T18" fmla="*/ 2 w 58"/>
                  <a:gd name="T19" fmla="*/ 20 h 39"/>
                  <a:gd name="T20" fmla="*/ 0 w 58"/>
                  <a:gd name="T21" fmla="*/ 21 h 39"/>
                  <a:gd name="T22" fmla="*/ 29 w 58"/>
                  <a:gd name="T23" fmla="*/ 39 h 39"/>
                  <a:gd name="T24" fmla="*/ 58 w 58"/>
                  <a:gd name="T25" fmla="*/ 21 h 39"/>
                  <a:gd name="T26" fmla="*/ 55 w 58"/>
                  <a:gd name="T27" fmla="*/ 20 h 39"/>
                  <a:gd name="T28" fmla="*/ 52 w 58"/>
                  <a:gd name="T29" fmla="*/ 2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58" h="39">
                    <a:moveTo>
                      <a:pt x="52" y="20"/>
                    </a:moveTo>
                    <a:cubicBezTo>
                      <a:pt x="50" y="20"/>
                      <a:pt x="49" y="21"/>
                      <a:pt x="48" y="21"/>
                    </a:cubicBezTo>
                    <a:cubicBezTo>
                      <a:pt x="46" y="23"/>
                      <a:pt x="44" y="24"/>
                      <a:pt x="41" y="24"/>
                    </a:cubicBezTo>
                    <a:cubicBezTo>
                      <a:pt x="36" y="24"/>
                      <a:pt x="33" y="22"/>
                      <a:pt x="32" y="17"/>
                    </a:cubicBezTo>
                    <a:cubicBezTo>
                      <a:pt x="32" y="13"/>
                      <a:pt x="29" y="0"/>
                      <a:pt x="29" y="0"/>
                    </a:cubicBezTo>
                    <a:cubicBezTo>
                      <a:pt x="28" y="6"/>
                      <a:pt x="26" y="13"/>
                      <a:pt x="25" y="17"/>
                    </a:cubicBezTo>
                    <a:cubicBezTo>
                      <a:pt x="24" y="22"/>
                      <a:pt x="21" y="24"/>
                      <a:pt x="17" y="24"/>
                    </a:cubicBezTo>
                    <a:cubicBezTo>
                      <a:pt x="14" y="24"/>
                      <a:pt x="11" y="23"/>
                      <a:pt x="9" y="21"/>
                    </a:cubicBezTo>
                    <a:cubicBezTo>
                      <a:pt x="8" y="21"/>
                      <a:pt x="7" y="20"/>
                      <a:pt x="6" y="20"/>
                    </a:cubicBezTo>
                    <a:cubicBezTo>
                      <a:pt x="5" y="19"/>
                      <a:pt x="3" y="19"/>
                      <a:pt x="2" y="20"/>
                    </a:cubicBezTo>
                    <a:cubicBezTo>
                      <a:pt x="1" y="20"/>
                      <a:pt x="0" y="20"/>
                      <a:pt x="0" y="21"/>
                    </a:cubicBezTo>
                    <a:cubicBezTo>
                      <a:pt x="5" y="31"/>
                      <a:pt x="16" y="39"/>
                      <a:pt x="29" y="39"/>
                    </a:cubicBezTo>
                    <a:cubicBezTo>
                      <a:pt x="41" y="39"/>
                      <a:pt x="53" y="31"/>
                      <a:pt x="58" y="21"/>
                    </a:cubicBezTo>
                    <a:cubicBezTo>
                      <a:pt x="57" y="20"/>
                      <a:pt x="56" y="20"/>
                      <a:pt x="55" y="20"/>
                    </a:cubicBezTo>
                    <a:cubicBezTo>
                      <a:pt x="54" y="19"/>
                      <a:pt x="53" y="19"/>
                      <a:pt x="52" y="2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36" name="Freeform 13">
                <a:extLst>
                  <a:ext uri="{FF2B5EF4-FFF2-40B4-BE49-F238E27FC236}">
                    <a16:creationId xmlns:a16="http://schemas.microsoft.com/office/drawing/2014/main" id="{9A468A17-4700-4F25-B6A0-A85D67913539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851525" y="571500"/>
                <a:ext cx="428625" cy="427038"/>
              </a:xfrm>
              <a:custGeom>
                <a:avLst/>
                <a:gdLst>
                  <a:gd name="T0" fmla="*/ 215 w 225"/>
                  <a:gd name="T1" fmla="*/ 0 h 224"/>
                  <a:gd name="T2" fmla="*/ 10 w 225"/>
                  <a:gd name="T3" fmla="*/ 0 h 224"/>
                  <a:gd name="T4" fmla="*/ 0 w 225"/>
                  <a:gd name="T5" fmla="*/ 10 h 224"/>
                  <a:gd name="T6" fmla="*/ 0 w 225"/>
                  <a:gd name="T7" fmla="*/ 214 h 224"/>
                  <a:gd name="T8" fmla="*/ 10 w 225"/>
                  <a:gd name="T9" fmla="*/ 224 h 224"/>
                  <a:gd name="T10" fmla="*/ 215 w 225"/>
                  <a:gd name="T11" fmla="*/ 224 h 224"/>
                  <a:gd name="T12" fmla="*/ 225 w 225"/>
                  <a:gd name="T13" fmla="*/ 214 h 224"/>
                  <a:gd name="T14" fmla="*/ 225 w 225"/>
                  <a:gd name="T15" fmla="*/ 10 h 224"/>
                  <a:gd name="T16" fmla="*/ 215 w 225"/>
                  <a:gd name="T17" fmla="*/ 0 h 224"/>
                  <a:gd name="T18" fmla="*/ 194 w 225"/>
                  <a:gd name="T19" fmla="*/ 193 h 224"/>
                  <a:gd name="T20" fmla="*/ 31 w 225"/>
                  <a:gd name="T21" fmla="*/ 193 h 224"/>
                  <a:gd name="T22" fmla="*/ 31 w 225"/>
                  <a:gd name="T23" fmla="*/ 31 h 224"/>
                  <a:gd name="T24" fmla="*/ 194 w 225"/>
                  <a:gd name="T25" fmla="*/ 31 h 224"/>
                  <a:gd name="T26" fmla="*/ 194 w 225"/>
                  <a:gd name="T27" fmla="*/ 193 h 2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25" h="224">
                    <a:moveTo>
                      <a:pt x="215" y="0"/>
                    </a:moveTo>
                    <a:cubicBezTo>
                      <a:pt x="10" y="0"/>
                      <a:pt x="10" y="0"/>
                      <a:pt x="10" y="0"/>
                    </a:cubicBezTo>
                    <a:cubicBezTo>
                      <a:pt x="5" y="0"/>
                      <a:pt x="0" y="4"/>
                      <a:pt x="0" y="10"/>
                    </a:cubicBezTo>
                    <a:cubicBezTo>
                      <a:pt x="0" y="214"/>
                      <a:pt x="0" y="214"/>
                      <a:pt x="0" y="214"/>
                    </a:cubicBezTo>
                    <a:cubicBezTo>
                      <a:pt x="0" y="220"/>
                      <a:pt x="5" y="224"/>
                      <a:pt x="10" y="224"/>
                    </a:cubicBezTo>
                    <a:cubicBezTo>
                      <a:pt x="215" y="224"/>
                      <a:pt x="215" y="224"/>
                      <a:pt x="215" y="224"/>
                    </a:cubicBezTo>
                    <a:cubicBezTo>
                      <a:pt x="220" y="224"/>
                      <a:pt x="225" y="220"/>
                      <a:pt x="225" y="214"/>
                    </a:cubicBezTo>
                    <a:cubicBezTo>
                      <a:pt x="225" y="10"/>
                      <a:pt x="225" y="10"/>
                      <a:pt x="225" y="10"/>
                    </a:cubicBezTo>
                    <a:cubicBezTo>
                      <a:pt x="225" y="4"/>
                      <a:pt x="220" y="0"/>
                      <a:pt x="215" y="0"/>
                    </a:cubicBezTo>
                    <a:close/>
                    <a:moveTo>
                      <a:pt x="194" y="193"/>
                    </a:moveTo>
                    <a:cubicBezTo>
                      <a:pt x="31" y="193"/>
                      <a:pt x="31" y="193"/>
                      <a:pt x="31" y="193"/>
                    </a:cubicBezTo>
                    <a:cubicBezTo>
                      <a:pt x="31" y="31"/>
                      <a:pt x="31" y="31"/>
                      <a:pt x="31" y="31"/>
                    </a:cubicBezTo>
                    <a:cubicBezTo>
                      <a:pt x="194" y="31"/>
                      <a:pt x="194" y="31"/>
                      <a:pt x="194" y="31"/>
                    </a:cubicBezTo>
                    <a:lnTo>
                      <a:pt x="194" y="19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37" name="Freeform 14">
                <a:extLst>
                  <a:ext uri="{FF2B5EF4-FFF2-40B4-BE49-F238E27FC236}">
                    <a16:creationId xmlns:a16="http://schemas.microsoft.com/office/drawing/2014/main" id="{005882EB-7794-4E70-A88A-57217F49D5C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926138" y="644525"/>
                <a:ext cx="277812" cy="277813"/>
              </a:xfrm>
              <a:custGeom>
                <a:avLst/>
                <a:gdLst>
                  <a:gd name="T0" fmla="*/ 0 w 146"/>
                  <a:gd name="T1" fmla="*/ 0 h 146"/>
                  <a:gd name="T2" fmla="*/ 0 w 146"/>
                  <a:gd name="T3" fmla="*/ 146 h 146"/>
                  <a:gd name="T4" fmla="*/ 146 w 146"/>
                  <a:gd name="T5" fmla="*/ 146 h 146"/>
                  <a:gd name="T6" fmla="*/ 146 w 146"/>
                  <a:gd name="T7" fmla="*/ 0 h 146"/>
                  <a:gd name="T8" fmla="*/ 0 w 146"/>
                  <a:gd name="T9" fmla="*/ 0 h 146"/>
                  <a:gd name="T10" fmla="*/ 73 w 146"/>
                  <a:gd name="T11" fmla="*/ 122 h 146"/>
                  <a:gd name="T12" fmla="*/ 31 w 146"/>
                  <a:gd name="T13" fmla="*/ 95 h 146"/>
                  <a:gd name="T14" fmla="*/ 34 w 146"/>
                  <a:gd name="T15" fmla="*/ 94 h 146"/>
                  <a:gd name="T16" fmla="*/ 40 w 146"/>
                  <a:gd name="T17" fmla="*/ 94 h 146"/>
                  <a:gd name="T18" fmla="*/ 45 w 146"/>
                  <a:gd name="T19" fmla="*/ 96 h 146"/>
                  <a:gd name="T20" fmla="*/ 56 w 146"/>
                  <a:gd name="T21" fmla="*/ 101 h 146"/>
                  <a:gd name="T22" fmla="*/ 68 w 146"/>
                  <a:gd name="T23" fmla="*/ 90 h 146"/>
                  <a:gd name="T24" fmla="*/ 74 w 146"/>
                  <a:gd name="T25" fmla="*/ 65 h 146"/>
                  <a:gd name="T26" fmla="*/ 79 w 146"/>
                  <a:gd name="T27" fmla="*/ 90 h 146"/>
                  <a:gd name="T28" fmla="*/ 91 w 146"/>
                  <a:gd name="T29" fmla="*/ 101 h 146"/>
                  <a:gd name="T30" fmla="*/ 102 w 146"/>
                  <a:gd name="T31" fmla="*/ 96 h 146"/>
                  <a:gd name="T32" fmla="*/ 107 w 146"/>
                  <a:gd name="T33" fmla="*/ 94 h 146"/>
                  <a:gd name="T34" fmla="*/ 113 w 146"/>
                  <a:gd name="T35" fmla="*/ 94 h 146"/>
                  <a:gd name="T36" fmla="*/ 117 w 146"/>
                  <a:gd name="T37" fmla="*/ 95 h 146"/>
                  <a:gd name="T38" fmla="*/ 73 w 146"/>
                  <a:gd name="T39" fmla="*/ 122 h 146"/>
                  <a:gd name="T40" fmla="*/ 119 w 146"/>
                  <a:gd name="T41" fmla="*/ 88 h 146"/>
                  <a:gd name="T42" fmla="*/ 116 w 146"/>
                  <a:gd name="T43" fmla="*/ 87 h 146"/>
                  <a:gd name="T44" fmla="*/ 100 w 146"/>
                  <a:gd name="T45" fmla="*/ 88 h 146"/>
                  <a:gd name="T46" fmla="*/ 98 w 146"/>
                  <a:gd name="T47" fmla="*/ 90 h 146"/>
                  <a:gd name="T48" fmla="*/ 91 w 146"/>
                  <a:gd name="T49" fmla="*/ 93 h 146"/>
                  <a:gd name="T50" fmla="*/ 86 w 146"/>
                  <a:gd name="T51" fmla="*/ 88 h 146"/>
                  <a:gd name="T52" fmla="*/ 80 w 146"/>
                  <a:gd name="T53" fmla="*/ 60 h 146"/>
                  <a:gd name="T54" fmla="*/ 79 w 146"/>
                  <a:gd name="T55" fmla="*/ 51 h 146"/>
                  <a:gd name="T56" fmla="*/ 74 w 146"/>
                  <a:gd name="T57" fmla="*/ 47 h 146"/>
                  <a:gd name="T58" fmla="*/ 74 w 146"/>
                  <a:gd name="T59" fmla="*/ 47 h 146"/>
                  <a:gd name="T60" fmla="*/ 73 w 146"/>
                  <a:gd name="T61" fmla="*/ 47 h 146"/>
                  <a:gd name="T62" fmla="*/ 68 w 146"/>
                  <a:gd name="T63" fmla="*/ 51 h 146"/>
                  <a:gd name="T64" fmla="*/ 67 w 146"/>
                  <a:gd name="T65" fmla="*/ 60 h 146"/>
                  <a:gd name="T66" fmla="*/ 61 w 146"/>
                  <a:gd name="T67" fmla="*/ 88 h 146"/>
                  <a:gd name="T68" fmla="*/ 56 w 146"/>
                  <a:gd name="T69" fmla="*/ 93 h 146"/>
                  <a:gd name="T70" fmla="*/ 49 w 146"/>
                  <a:gd name="T71" fmla="*/ 90 h 146"/>
                  <a:gd name="T72" fmla="*/ 47 w 146"/>
                  <a:gd name="T73" fmla="*/ 88 h 146"/>
                  <a:gd name="T74" fmla="*/ 31 w 146"/>
                  <a:gd name="T75" fmla="*/ 87 h 146"/>
                  <a:gd name="T76" fmla="*/ 28 w 146"/>
                  <a:gd name="T77" fmla="*/ 88 h 146"/>
                  <a:gd name="T78" fmla="*/ 26 w 146"/>
                  <a:gd name="T79" fmla="*/ 74 h 146"/>
                  <a:gd name="T80" fmla="*/ 74 w 146"/>
                  <a:gd name="T81" fmla="*/ 26 h 146"/>
                  <a:gd name="T82" fmla="*/ 122 w 146"/>
                  <a:gd name="T83" fmla="*/ 74 h 146"/>
                  <a:gd name="T84" fmla="*/ 119 w 146"/>
                  <a:gd name="T85" fmla="*/ 88 h 1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46" h="146">
                    <a:moveTo>
                      <a:pt x="0" y="0"/>
                    </a:moveTo>
                    <a:cubicBezTo>
                      <a:pt x="0" y="146"/>
                      <a:pt x="0" y="146"/>
                      <a:pt x="0" y="146"/>
                    </a:cubicBezTo>
                    <a:cubicBezTo>
                      <a:pt x="146" y="146"/>
                      <a:pt x="146" y="146"/>
                      <a:pt x="146" y="146"/>
                    </a:cubicBezTo>
                    <a:cubicBezTo>
                      <a:pt x="146" y="0"/>
                      <a:pt x="146" y="0"/>
                      <a:pt x="146" y="0"/>
                    </a:cubicBezTo>
                    <a:lnTo>
                      <a:pt x="0" y="0"/>
                    </a:lnTo>
                    <a:close/>
                    <a:moveTo>
                      <a:pt x="73" y="122"/>
                    </a:moveTo>
                    <a:cubicBezTo>
                      <a:pt x="54" y="122"/>
                      <a:pt x="38" y="111"/>
                      <a:pt x="31" y="95"/>
                    </a:cubicBezTo>
                    <a:cubicBezTo>
                      <a:pt x="32" y="95"/>
                      <a:pt x="33" y="94"/>
                      <a:pt x="34" y="94"/>
                    </a:cubicBezTo>
                    <a:cubicBezTo>
                      <a:pt x="36" y="93"/>
                      <a:pt x="38" y="93"/>
                      <a:pt x="40" y="94"/>
                    </a:cubicBezTo>
                    <a:cubicBezTo>
                      <a:pt x="42" y="94"/>
                      <a:pt x="43" y="95"/>
                      <a:pt x="45" y="96"/>
                    </a:cubicBezTo>
                    <a:cubicBezTo>
                      <a:pt x="48" y="98"/>
                      <a:pt x="52" y="101"/>
                      <a:pt x="56" y="101"/>
                    </a:cubicBezTo>
                    <a:cubicBezTo>
                      <a:pt x="62" y="101"/>
                      <a:pt x="67" y="97"/>
                      <a:pt x="68" y="90"/>
                    </a:cubicBezTo>
                    <a:cubicBezTo>
                      <a:pt x="69" y="85"/>
                      <a:pt x="72" y="73"/>
                      <a:pt x="74" y="65"/>
                    </a:cubicBezTo>
                    <a:cubicBezTo>
                      <a:pt x="74" y="65"/>
                      <a:pt x="78" y="85"/>
                      <a:pt x="79" y="90"/>
                    </a:cubicBezTo>
                    <a:cubicBezTo>
                      <a:pt x="80" y="97"/>
                      <a:pt x="85" y="101"/>
                      <a:pt x="91" y="101"/>
                    </a:cubicBezTo>
                    <a:cubicBezTo>
                      <a:pt x="96" y="101"/>
                      <a:pt x="99" y="98"/>
                      <a:pt x="102" y="96"/>
                    </a:cubicBezTo>
                    <a:cubicBezTo>
                      <a:pt x="104" y="95"/>
                      <a:pt x="105" y="94"/>
                      <a:pt x="107" y="94"/>
                    </a:cubicBezTo>
                    <a:cubicBezTo>
                      <a:pt x="109" y="93"/>
                      <a:pt x="111" y="93"/>
                      <a:pt x="113" y="94"/>
                    </a:cubicBezTo>
                    <a:cubicBezTo>
                      <a:pt x="114" y="94"/>
                      <a:pt x="115" y="95"/>
                      <a:pt x="117" y="95"/>
                    </a:cubicBezTo>
                    <a:cubicBezTo>
                      <a:pt x="109" y="111"/>
                      <a:pt x="92" y="122"/>
                      <a:pt x="73" y="122"/>
                    </a:cubicBezTo>
                    <a:close/>
                    <a:moveTo>
                      <a:pt x="119" y="88"/>
                    </a:moveTo>
                    <a:cubicBezTo>
                      <a:pt x="118" y="88"/>
                      <a:pt x="117" y="87"/>
                      <a:pt x="116" y="87"/>
                    </a:cubicBezTo>
                    <a:cubicBezTo>
                      <a:pt x="110" y="85"/>
                      <a:pt x="105" y="85"/>
                      <a:pt x="100" y="88"/>
                    </a:cubicBezTo>
                    <a:cubicBezTo>
                      <a:pt x="100" y="88"/>
                      <a:pt x="99" y="90"/>
                      <a:pt x="98" y="90"/>
                    </a:cubicBezTo>
                    <a:cubicBezTo>
                      <a:pt x="96" y="91"/>
                      <a:pt x="93" y="93"/>
                      <a:pt x="91" y="93"/>
                    </a:cubicBezTo>
                    <a:cubicBezTo>
                      <a:pt x="89" y="93"/>
                      <a:pt x="87" y="92"/>
                      <a:pt x="86" y="88"/>
                    </a:cubicBezTo>
                    <a:cubicBezTo>
                      <a:pt x="85" y="82"/>
                      <a:pt x="82" y="67"/>
                      <a:pt x="80" y="60"/>
                    </a:cubicBezTo>
                    <a:cubicBezTo>
                      <a:pt x="80" y="55"/>
                      <a:pt x="79" y="53"/>
                      <a:pt x="79" y="51"/>
                    </a:cubicBezTo>
                    <a:cubicBezTo>
                      <a:pt x="78" y="48"/>
                      <a:pt x="76" y="47"/>
                      <a:pt x="74" y="47"/>
                    </a:cubicBezTo>
                    <a:cubicBezTo>
                      <a:pt x="74" y="47"/>
                      <a:pt x="74" y="47"/>
                      <a:pt x="74" y="47"/>
                    </a:cubicBezTo>
                    <a:cubicBezTo>
                      <a:pt x="73" y="47"/>
                      <a:pt x="73" y="47"/>
                      <a:pt x="73" y="47"/>
                    </a:cubicBezTo>
                    <a:cubicBezTo>
                      <a:pt x="71" y="47"/>
                      <a:pt x="69" y="48"/>
                      <a:pt x="68" y="51"/>
                    </a:cubicBezTo>
                    <a:cubicBezTo>
                      <a:pt x="68" y="53"/>
                      <a:pt x="68" y="55"/>
                      <a:pt x="67" y="60"/>
                    </a:cubicBezTo>
                    <a:cubicBezTo>
                      <a:pt x="65" y="67"/>
                      <a:pt x="62" y="82"/>
                      <a:pt x="61" y="88"/>
                    </a:cubicBezTo>
                    <a:cubicBezTo>
                      <a:pt x="60" y="92"/>
                      <a:pt x="58" y="93"/>
                      <a:pt x="56" y="93"/>
                    </a:cubicBezTo>
                    <a:cubicBezTo>
                      <a:pt x="54" y="93"/>
                      <a:pt x="52" y="91"/>
                      <a:pt x="49" y="90"/>
                    </a:cubicBezTo>
                    <a:cubicBezTo>
                      <a:pt x="49" y="90"/>
                      <a:pt x="47" y="88"/>
                      <a:pt x="47" y="88"/>
                    </a:cubicBezTo>
                    <a:cubicBezTo>
                      <a:pt x="42" y="85"/>
                      <a:pt x="37" y="85"/>
                      <a:pt x="31" y="87"/>
                    </a:cubicBezTo>
                    <a:cubicBezTo>
                      <a:pt x="30" y="87"/>
                      <a:pt x="29" y="88"/>
                      <a:pt x="28" y="88"/>
                    </a:cubicBezTo>
                    <a:cubicBezTo>
                      <a:pt x="26" y="84"/>
                      <a:pt x="26" y="79"/>
                      <a:pt x="26" y="74"/>
                    </a:cubicBezTo>
                    <a:cubicBezTo>
                      <a:pt x="26" y="47"/>
                      <a:pt x="47" y="26"/>
                      <a:pt x="74" y="26"/>
                    </a:cubicBezTo>
                    <a:cubicBezTo>
                      <a:pt x="100" y="26"/>
                      <a:pt x="122" y="47"/>
                      <a:pt x="122" y="74"/>
                    </a:cubicBezTo>
                    <a:cubicBezTo>
                      <a:pt x="122" y="79"/>
                      <a:pt x="121" y="84"/>
                      <a:pt x="119" y="8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38" name="Freeform 15">
                <a:extLst>
                  <a:ext uri="{FF2B5EF4-FFF2-40B4-BE49-F238E27FC236}">
                    <a16:creationId xmlns:a16="http://schemas.microsoft.com/office/drawing/2014/main" id="{9F7137F2-5DF6-4B64-95F9-F32999B2FD56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024563" y="266700"/>
                <a:ext cx="254000" cy="254000"/>
              </a:xfrm>
              <a:custGeom>
                <a:avLst/>
                <a:gdLst>
                  <a:gd name="T0" fmla="*/ 133 w 133"/>
                  <a:gd name="T1" fmla="*/ 6 h 133"/>
                  <a:gd name="T2" fmla="*/ 127 w 133"/>
                  <a:gd name="T3" fmla="*/ 0 h 133"/>
                  <a:gd name="T4" fmla="*/ 6 w 133"/>
                  <a:gd name="T5" fmla="*/ 0 h 133"/>
                  <a:gd name="T6" fmla="*/ 0 w 133"/>
                  <a:gd name="T7" fmla="*/ 6 h 133"/>
                  <a:gd name="T8" fmla="*/ 0 w 133"/>
                  <a:gd name="T9" fmla="*/ 127 h 133"/>
                  <a:gd name="T10" fmla="*/ 6 w 133"/>
                  <a:gd name="T11" fmla="*/ 133 h 133"/>
                  <a:gd name="T12" fmla="*/ 127 w 133"/>
                  <a:gd name="T13" fmla="*/ 133 h 133"/>
                  <a:gd name="T14" fmla="*/ 133 w 133"/>
                  <a:gd name="T15" fmla="*/ 127 h 133"/>
                  <a:gd name="T16" fmla="*/ 133 w 133"/>
                  <a:gd name="T17" fmla="*/ 6 h 133"/>
                  <a:gd name="T18" fmla="*/ 67 w 133"/>
                  <a:gd name="T19" fmla="*/ 101 h 133"/>
                  <a:gd name="T20" fmla="*/ 37 w 133"/>
                  <a:gd name="T21" fmla="*/ 82 h 133"/>
                  <a:gd name="T22" fmla="*/ 40 w 133"/>
                  <a:gd name="T23" fmla="*/ 81 h 133"/>
                  <a:gd name="T24" fmla="*/ 44 w 133"/>
                  <a:gd name="T25" fmla="*/ 81 h 133"/>
                  <a:gd name="T26" fmla="*/ 47 w 133"/>
                  <a:gd name="T27" fmla="*/ 83 h 133"/>
                  <a:gd name="T28" fmla="*/ 55 w 133"/>
                  <a:gd name="T29" fmla="*/ 86 h 133"/>
                  <a:gd name="T30" fmla="*/ 63 w 133"/>
                  <a:gd name="T31" fmla="*/ 79 h 133"/>
                  <a:gd name="T32" fmla="*/ 67 w 133"/>
                  <a:gd name="T33" fmla="*/ 62 h 133"/>
                  <a:gd name="T34" fmla="*/ 71 w 133"/>
                  <a:gd name="T35" fmla="*/ 79 h 133"/>
                  <a:gd name="T36" fmla="*/ 79 w 133"/>
                  <a:gd name="T37" fmla="*/ 86 h 133"/>
                  <a:gd name="T38" fmla="*/ 87 w 133"/>
                  <a:gd name="T39" fmla="*/ 83 h 133"/>
                  <a:gd name="T40" fmla="*/ 90 w 133"/>
                  <a:gd name="T41" fmla="*/ 81 h 133"/>
                  <a:gd name="T42" fmla="*/ 94 w 133"/>
                  <a:gd name="T43" fmla="*/ 81 h 133"/>
                  <a:gd name="T44" fmla="*/ 97 w 133"/>
                  <a:gd name="T45" fmla="*/ 82 h 133"/>
                  <a:gd name="T46" fmla="*/ 67 w 133"/>
                  <a:gd name="T47" fmla="*/ 101 h 133"/>
                  <a:gd name="T48" fmla="*/ 98 w 133"/>
                  <a:gd name="T49" fmla="*/ 78 h 133"/>
                  <a:gd name="T50" fmla="*/ 96 w 133"/>
                  <a:gd name="T51" fmla="*/ 77 h 133"/>
                  <a:gd name="T52" fmla="*/ 85 w 133"/>
                  <a:gd name="T53" fmla="*/ 78 h 133"/>
                  <a:gd name="T54" fmla="*/ 84 w 133"/>
                  <a:gd name="T55" fmla="*/ 79 h 133"/>
                  <a:gd name="T56" fmla="*/ 79 w 133"/>
                  <a:gd name="T57" fmla="*/ 81 h 133"/>
                  <a:gd name="T58" fmla="*/ 76 w 133"/>
                  <a:gd name="T59" fmla="*/ 78 h 133"/>
                  <a:gd name="T60" fmla="*/ 72 w 133"/>
                  <a:gd name="T61" fmla="*/ 58 h 133"/>
                  <a:gd name="T62" fmla="*/ 70 w 133"/>
                  <a:gd name="T63" fmla="*/ 52 h 133"/>
                  <a:gd name="T64" fmla="*/ 67 w 133"/>
                  <a:gd name="T65" fmla="*/ 49 h 133"/>
                  <a:gd name="T66" fmla="*/ 67 w 133"/>
                  <a:gd name="T67" fmla="*/ 49 h 133"/>
                  <a:gd name="T68" fmla="*/ 67 w 133"/>
                  <a:gd name="T69" fmla="*/ 49 h 133"/>
                  <a:gd name="T70" fmla="*/ 63 w 133"/>
                  <a:gd name="T71" fmla="*/ 52 h 133"/>
                  <a:gd name="T72" fmla="*/ 62 w 133"/>
                  <a:gd name="T73" fmla="*/ 58 h 133"/>
                  <a:gd name="T74" fmla="*/ 58 w 133"/>
                  <a:gd name="T75" fmla="*/ 78 h 133"/>
                  <a:gd name="T76" fmla="*/ 55 w 133"/>
                  <a:gd name="T77" fmla="*/ 81 h 133"/>
                  <a:gd name="T78" fmla="*/ 50 w 133"/>
                  <a:gd name="T79" fmla="*/ 79 h 133"/>
                  <a:gd name="T80" fmla="*/ 49 w 133"/>
                  <a:gd name="T81" fmla="*/ 78 h 133"/>
                  <a:gd name="T82" fmla="*/ 38 w 133"/>
                  <a:gd name="T83" fmla="*/ 77 h 133"/>
                  <a:gd name="T84" fmla="*/ 36 w 133"/>
                  <a:gd name="T85" fmla="*/ 78 h 133"/>
                  <a:gd name="T86" fmla="*/ 34 w 133"/>
                  <a:gd name="T87" fmla="*/ 68 h 133"/>
                  <a:gd name="T88" fmla="*/ 67 w 133"/>
                  <a:gd name="T89" fmla="*/ 35 h 133"/>
                  <a:gd name="T90" fmla="*/ 100 w 133"/>
                  <a:gd name="T91" fmla="*/ 68 h 133"/>
                  <a:gd name="T92" fmla="*/ 98 w 133"/>
                  <a:gd name="T93" fmla="*/ 78 h 1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133" h="133">
                    <a:moveTo>
                      <a:pt x="133" y="6"/>
                    </a:moveTo>
                    <a:cubicBezTo>
                      <a:pt x="133" y="3"/>
                      <a:pt x="130" y="0"/>
                      <a:pt x="127" y="0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2" y="0"/>
                      <a:pt x="0" y="3"/>
                      <a:pt x="0" y="6"/>
                    </a:cubicBezTo>
                    <a:cubicBezTo>
                      <a:pt x="0" y="127"/>
                      <a:pt x="0" y="127"/>
                      <a:pt x="0" y="127"/>
                    </a:cubicBezTo>
                    <a:cubicBezTo>
                      <a:pt x="0" y="131"/>
                      <a:pt x="2" y="133"/>
                      <a:pt x="6" y="133"/>
                    </a:cubicBezTo>
                    <a:cubicBezTo>
                      <a:pt x="127" y="133"/>
                      <a:pt x="127" y="133"/>
                      <a:pt x="127" y="133"/>
                    </a:cubicBezTo>
                    <a:cubicBezTo>
                      <a:pt x="130" y="133"/>
                      <a:pt x="133" y="131"/>
                      <a:pt x="133" y="127"/>
                    </a:cubicBezTo>
                    <a:lnTo>
                      <a:pt x="133" y="6"/>
                    </a:lnTo>
                    <a:close/>
                    <a:moveTo>
                      <a:pt x="67" y="101"/>
                    </a:moveTo>
                    <a:cubicBezTo>
                      <a:pt x="54" y="101"/>
                      <a:pt x="43" y="93"/>
                      <a:pt x="37" y="82"/>
                    </a:cubicBezTo>
                    <a:cubicBezTo>
                      <a:pt x="38" y="82"/>
                      <a:pt x="39" y="82"/>
                      <a:pt x="40" y="81"/>
                    </a:cubicBezTo>
                    <a:cubicBezTo>
                      <a:pt x="41" y="81"/>
                      <a:pt x="43" y="81"/>
                      <a:pt x="44" y="81"/>
                    </a:cubicBezTo>
                    <a:cubicBezTo>
                      <a:pt x="45" y="82"/>
                      <a:pt x="46" y="83"/>
                      <a:pt x="47" y="83"/>
                    </a:cubicBezTo>
                    <a:cubicBezTo>
                      <a:pt x="49" y="85"/>
                      <a:pt x="52" y="86"/>
                      <a:pt x="55" y="86"/>
                    </a:cubicBezTo>
                    <a:cubicBezTo>
                      <a:pt x="59" y="86"/>
                      <a:pt x="62" y="83"/>
                      <a:pt x="63" y="79"/>
                    </a:cubicBezTo>
                    <a:cubicBezTo>
                      <a:pt x="64" y="75"/>
                      <a:pt x="66" y="67"/>
                      <a:pt x="67" y="62"/>
                    </a:cubicBezTo>
                    <a:cubicBezTo>
                      <a:pt x="67" y="62"/>
                      <a:pt x="70" y="75"/>
                      <a:pt x="71" y="79"/>
                    </a:cubicBezTo>
                    <a:cubicBezTo>
                      <a:pt x="72" y="83"/>
                      <a:pt x="75" y="86"/>
                      <a:pt x="79" y="86"/>
                    </a:cubicBezTo>
                    <a:cubicBezTo>
                      <a:pt x="82" y="86"/>
                      <a:pt x="84" y="85"/>
                      <a:pt x="87" y="83"/>
                    </a:cubicBezTo>
                    <a:cubicBezTo>
                      <a:pt x="88" y="83"/>
                      <a:pt x="89" y="82"/>
                      <a:pt x="90" y="81"/>
                    </a:cubicBezTo>
                    <a:cubicBezTo>
                      <a:pt x="91" y="81"/>
                      <a:pt x="93" y="81"/>
                      <a:pt x="94" y="81"/>
                    </a:cubicBezTo>
                    <a:cubicBezTo>
                      <a:pt x="95" y="82"/>
                      <a:pt x="96" y="82"/>
                      <a:pt x="97" y="82"/>
                    </a:cubicBezTo>
                    <a:cubicBezTo>
                      <a:pt x="91" y="93"/>
                      <a:pt x="80" y="101"/>
                      <a:pt x="67" y="101"/>
                    </a:cubicBezTo>
                    <a:close/>
                    <a:moveTo>
                      <a:pt x="98" y="78"/>
                    </a:moveTo>
                    <a:cubicBezTo>
                      <a:pt x="98" y="77"/>
                      <a:pt x="97" y="77"/>
                      <a:pt x="96" y="77"/>
                    </a:cubicBezTo>
                    <a:cubicBezTo>
                      <a:pt x="92" y="75"/>
                      <a:pt x="89" y="76"/>
                      <a:pt x="85" y="78"/>
                    </a:cubicBezTo>
                    <a:cubicBezTo>
                      <a:pt x="85" y="78"/>
                      <a:pt x="84" y="79"/>
                      <a:pt x="84" y="79"/>
                    </a:cubicBezTo>
                    <a:cubicBezTo>
                      <a:pt x="82" y="80"/>
                      <a:pt x="81" y="81"/>
                      <a:pt x="79" y="81"/>
                    </a:cubicBezTo>
                    <a:cubicBezTo>
                      <a:pt x="78" y="81"/>
                      <a:pt x="76" y="80"/>
                      <a:pt x="76" y="78"/>
                    </a:cubicBezTo>
                    <a:cubicBezTo>
                      <a:pt x="75" y="73"/>
                      <a:pt x="73" y="63"/>
                      <a:pt x="72" y="58"/>
                    </a:cubicBezTo>
                    <a:cubicBezTo>
                      <a:pt x="71" y="55"/>
                      <a:pt x="71" y="53"/>
                      <a:pt x="70" y="52"/>
                    </a:cubicBezTo>
                    <a:cubicBezTo>
                      <a:pt x="70" y="50"/>
                      <a:pt x="69" y="49"/>
                      <a:pt x="67" y="49"/>
                    </a:cubicBezTo>
                    <a:cubicBezTo>
                      <a:pt x="67" y="49"/>
                      <a:pt x="67" y="49"/>
                      <a:pt x="67" y="49"/>
                    </a:cubicBezTo>
                    <a:cubicBezTo>
                      <a:pt x="67" y="49"/>
                      <a:pt x="67" y="49"/>
                      <a:pt x="67" y="49"/>
                    </a:cubicBezTo>
                    <a:cubicBezTo>
                      <a:pt x="65" y="49"/>
                      <a:pt x="64" y="50"/>
                      <a:pt x="63" y="52"/>
                    </a:cubicBezTo>
                    <a:cubicBezTo>
                      <a:pt x="63" y="53"/>
                      <a:pt x="63" y="55"/>
                      <a:pt x="62" y="58"/>
                    </a:cubicBezTo>
                    <a:cubicBezTo>
                      <a:pt x="61" y="63"/>
                      <a:pt x="59" y="73"/>
                      <a:pt x="58" y="78"/>
                    </a:cubicBezTo>
                    <a:cubicBezTo>
                      <a:pt x="58" y="80"/>
                      <a:pt x="56" y="81"/>
                      <a:pt x="55" y="81"/>
                    </a:cubicBezTo>
                    <a:cubicBezTo>
                      <a:pt x="53" y="81"/>
                      <a:pt x="52" y="80"/>
                      <a:pt x="50" y="79"/>
                    </a:cubicBezTo>
                    <a:cubicBezTo>
                      <a:pt x="50" y="79"/>
                      <a:pt x="49" y="78"/>
                      <a:pt x="49" y="78"/>
                    </a:cubicBezTo>
                    <a:cubicBezTo>
                      <a:pt x="45" y="76"/>
                      <a:pt x="42" y="75"/>
                      <a:pt x="38" y="77"/>
                    </a:cubicBezTo>
                    <a:cubicBezTo>
                      <a:pt x="37" y="77"/>
                      <a:pt x="36" y="77"/>
                      <a:pt x="36" y="78"/>
                    </a:cubicBezTo>
                    <a:cubicBezTo>
                      <a:pt x="35" y="75"/>
                      <a:pt x="34" y="71"/>
                      <a:pt x="34" y="68"/>
                    </a:cubicBezTo>
                    <a:cubicBezTo>
                      <a:pt x="34" y="50"/>
                      <a:pt x="49" y="35"/>
                      <a:pt x="67" y="35"/>
                    </a:cubicBezTo>
                    <a:cubicBezTo>
                      <a:pt x="85" y="35"/>
                      <a:pt x="100" y="50"/>
                      <a:pt x="100" y="68"/>
                    </a:cubicBezTo>
                    <a:cubicBezTo>
                      <a:pt x="100" y="71"/>
                      <a:pt x="99" y="75"/>
                      <a:pt x="98" y="7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</p:grpSp>
      </p:grpSp>
      <p:pic>
        <p:nvPicPr>
          <p:cNvPr id="45" name="Picture 44" descr="A picture containing text, indoor, living, decorated&#10;&#10;Description automatically generated">
            <a:extLst>
              <a:ext uri="{FF2B5EF4-FFF2-40B4-BE49-F238E27FC236}">
                <a16:creationId xmlns:a16="http://schemas.microsoft.com/office/drawing/2014/main" id="{EED93B58-B81A-4B29-9440-E4AEBE8258DD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4229" t="4100" r="35821" b="16587"/>
          <a:stretch/>
        </p:blipFill>
        <p:spPr>
          <a:xfrm>
            <a:off x="3829943" y="1143000"/>
            <a:ext cx="3349690" cy="1805473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638" b="33453"/>
          <a:stretch/>
        </p:blipFill>
        <p:spPr>
          <a:xfrm>
            <a:off x="7304001" y="1143000"/>
            <a:ext cx="4471416" cy="1336535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6" r="4098"/>
          <a:stretch/>
        </p:blipFill>
        <p:spPr>
          <a:xfrm>
            <a:off x="3833735" y="3073282"/>
            <a:ext cx="3345898" cy="12527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3829400"/>
      </p:ext>
    </p:extLst>
  </p:cSld>
  <p:clrMapOvr>
    <a:masterClrMapping/>
  </p:clrMapOvr>
  <p:transition spd="med"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C:\Users\sb889685\Documents\Projects\Helios\figs\I-V-explanation.pn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557551" y="2592339"/>
            <a:ext cx="6508305" cy="33583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From photodiode to SPAD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6334931" y="3893517"/>
            <a:ext cx="1412246" cy="276999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/>
          <a:p>
            <a:pPr>
              <a:lnSpc>
                <a:spcPct val="90000"/>
              </a:lnSpc>
              <a:spcBef>
                <a:spcPts val="600"/>
              </a:spcBef>
            </a:pPr>
            <a:r>
              <a:rPr lang="en-US" sz="2000" b="1" dirty="0"/>
              <a:t>Photodiode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6197933" y="4896142"/>
            <a:ext cx="1563856" cy="425373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ct val="70000"/>
              </a:lnSpc>
              <a:spcBef>
                <a:spcPts val="600"/>
              </a:spcBef>
            </a:pPr>
            <a:r>
              <a:rPr lang="en-US" sz="1600" dirty="0"/>
              <a:t>1 photon</a:t>
            </a:r>
          </a:p>
          <a:p>
            <a:pPr algn="ctr">
              <a:lnSpc>
                <a:spcPct val="70000"/>
              </a:lnSpc>
              <a:spcBef>
                <a:spcPts val="600"/>
              </a:spcBef>
            </a:pPr>
            <a:r>
              <a:rPr lang="en-US" sz="1600" dirty="0">
                <a:sym typeface="Wingdings" panose="05000000000000000000" pitchFamily="2" charset="2"/>
              </a:rPr>
              <a:t> 1 electron</a:t>
            </a:r>
            <a:endParaRPr lang="en-US" sz="1600" dirty="0"/>
          </a:p>
        </p:txBody>
      </p:sp>
      <p:sp>
        <p:nvSpPr>
          <p:cNvPr id="20" name="TextBox 19"/>
          <p:cNvSpPr txBox="1"/>
          <p:nvPr/>
        </p:nvSpPr>
        <p:spPr>
          <a:xfrm>
            <a:off x="8783680" y="3893517"/>
            <a:ext cx="543418" cy="276999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/>
          <a:p>
            <a:pPr>
              <a:lnSpc>
                <a:spcPct val="90000"/>
              </a:lnSpc>
              <a:spcBef>
                <a:spcPts val="600"/>
              </a:spcBef>
            </a:pPr>
            <a:r>
              <a:rPr lang="en-US" sz="2000" b="1" dirty="0"/>
              <a:t>APD</a:t>
            </a:r>
            <a:endParaRPr lang="en-US" sz="2400" b="1" dirty="0"/>
          </a:p>
        </p:txBody>
      </p:sp>
      <p:sp>
        <p:nvSpPr>
          <p:cNvPr id="23" name="TextBox 22"/>
          <p:cNvSpPr txBox="1"/>
          <p:nvPr/>
        </p:nvSpPr>
        <p:spPr>
          <a:xfrm>
            <a:off x="8113059" y="3297852"/>
            <a:ext cx="1483076" cy="425373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ct val="70000"/>
              </a:lnSpc>
              <a:spcBef>
                <a:spcPts val="600"/>
              </a:spcBef>
            </a:pPr>
            <a:r>
              <a:rPr lang="en-US" sz="1600" dirty="0"/>
              <a:t>1 photon</a:t>
            </a:r>
          </a:p>
          <a:p>
            <a:pPr algn="ctr">
              <a:lnSpc>
                <a:spcPct val="70000"/>
              </a:lnSpc>
              <a:spcBef>
                <a:spcPts val="600"/>
              </a:spcBef>
            </a:pPr>
            <a:r>
              <a:rPr lang="en-US" sz="1600" dirty="0">
                <a:sym typeface="Wingdings" panose="05000000000000000000" pitchFamily="2" charset="2"/>
              </a:rPr>
              <a:t> 100 electrons</a:t>
            </a:r>
            <a:endParaRPr lang="en-US" sz="1600" dirty="0"/>
          </a:p>
        </p:txBody>
      </p:sp>
      <p:sp>
        <p:nvSpPr>
          <p:cNvPr id="24" name="TextBox 23"/>
          <p:cNvSpPr txBox="1"/>
          <p:nvPr/>
        </p:nvSpPr>
        <p:spPr>
          <a:xfrm>
            <a:off x="9794489" y="4393437"/>
            <a:ext cx="1573955" cy="276999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ct val="90000"/>
              </a:lnSpc>
              <a:spcBef>
                <a:spcPts val="600"/>
              </a:spcBef>
            </a:pPr>
            <a:r>
              <a:rPr lang="en-US" sz="2000" b="1" u="sng" dirty="0"/>
              <a:t>SPAD / SiPM</a:t>
            </a:r>
            <a:endParaRPr lang="en-US" sz="2400" b="1" u="sng" dirty="0"/>
          </a:p>
        </p:txBody>
      </p:sp>
      <p:pic>
        <p:nvPicPr>
          <p:cNvPr id="76" name="Picture 2" descr="Osram Opto BPX 61 Fotodiode IR + Visible Light 55 ° Si, Durchsteckmontage TO5-Gehäuse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25490" y="4234264"/>
            <a:ext cx="597039" cy="4800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1" name="TextBox 30"/>
          <p:cNvSpPr txBox="1"/>
          <p:nvPr/>
        </p:nvSpPr>
        <p:spPr>
          <a:xfrm>
            <a:off x="9779258" y="3079560"/>
            <a:ext cx="1628378" cy="984885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n-US" sz="1600" dirty="0"/>
              <a:t>Geiger mode:</a:t>
            </a:r>
          </a:p>
          <a:p>
            <a:pPr algn="ctr"/>
            <a:r>
              <a:rPr lang="en-US" sz="1600" b="1" dirty="0"/>
              <a:t>1 photon </a:t>
            </a:r>
            <a:r>
              <a:rPr lang="en-US" sz="1600" b="1" dirty="0">
                <a:sym typeface="Wingdings" panose="05000000000000000000" pitchFamily="2" charset="2"/>
              </a:rPr>
              <a:t> millions of electrons</a:t>
            </a:r>
            <a:endParaRPr lang="en-US" sz="1600" b="1" dirty="0"/>
          </a:p>
        </p:txBody>
      </p:sp>
      <p:sp>
        <p:nvSpPr>
          <p:cNvPr id="29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771803" y="1366519"/>
            <a:ext cx="4785748" cy="4579715"/>
          </a:xfrm>
        </p:spPr>
        <p:txBody>
          <a:bodyPr/>
          <a:lstStyle/>
          <a:p>
            <a:pPr marL="342900" indent="-342900">
              <a:spcBef>
                <a:spcPts val="600"/>
              </a:spcBef>
              <a:spcAft>
                <a:spcPts val="1200"/>
              </a:spcAft>
            </a:pPr>
            <a:r>
              <a:rPr lang="en-US" sz="2000" dirty="0"/>
              <a:t>p-n junctions in semiconductors are the basis of</a:t>
            </a:r>
          </a:p>
          <a:p>
            <a:pPr marL="628650" lvl="1" indent="-342900">
              <a:spcBef>
                <a:spcPts val="600"/>
              </a:spcBef>
              <a:spcAft>
                <a:spcPts val="1200"/>
              </a:spcAft>
            </a:pPr>
            <a:r>
              <a:rPr lang="en-US" sz="1800" b="1" dirty="0"/>
              <a:t>Photodiodes</a:t>
            </a:r>
          </a:p>
          <a:p>
            <a:pPr marL="628650" lvl="1" indent="-342900">
              <a:spcBef>
                <a:spcPts val="600"/>
              </a:spcBef>
              <a:spcAft>
                <a:spcPts val="1200"/>
              </a:spcAft>
            </a:pPr>
            <a:r>
              <a:rPr lang="en-US" sz="1800" b="1" dirty="0"/>
              <a:t>APDs</a:t>
            </a:r>
          </a:p>
          <a:p>
            <a:pPr marL="628650" lvl="1" indent="-342900">
              <a:spcBef>
                <a:spcPts val="600"/>
              </a:spcBef>
              <a:spcAft>
                <a:spcPts val="1200"/>
              </a:spcAft>
            </a:pPr>
            <a:r>
              <a:rPr lang="en-US" sz="1800" b="1" dirty="0"/>
              <a:t>SPADs</a:t>
            </a:r>
          </a:p>
          <a:p>
            <a:pPr marL="342900" indent="-342900">
              <a:spcBef>
                <a:spcPts val="600"/>
              </a:spcBef>
              <a:spcAft>
                <a:spcPts val="1200"/>
              </a:spcAft>
            </a:pPr>
            <a:r>
              <a:rPr lang="en-US" sz="2000" dirty="0"/>
              <a:t>Can be differentiated by gain</a:t>
            </a:r>
          </a:p>
          <a:p>
            <a:pPr marL="342900" indent="-342900">
              <a:spcBef>
                <a:spcPts val="600"/>
              </a:spcBef>
              <a:spcAft>
                <a:spcPts val="1200"/>
              </a:spcAft>
            </a:pPr>
            <a:r>
              <a:rPr lang="en-US" sz="2000" dirty="0"/>
              <a:t>Gain can be driven by reverse bias</a:t>
            </a:r>
          </a:p>
          <a:p>
            <a:pPr marL="342900" indent="-342900">
              <a:spcBef>
                <a:spcPts val="600"/>
              </a:spcBef>
              <a:spcAft>
                <a:spcPts val="1200"/>
              </a:spcAft>
            </a:pPr>
            <a:r>
              <a:rPr lang="en-US" sz="2000" b="1" dirty="0"/>
              <a:t>APD: </a:t>
            </a:r>
            <a:r>
              <a:rPr lang="en-US" sz="2000" b="1" dirty="0">
                <a:solidFill>
                  <a:srgbClr val="CC092F"/>
                </a:solidFill>
              </a:rPr>
              <a:t>A</a:t>
            </a:r>
            <a:r>
              <a:rPr lang="en-US" sz="2000" dirty="0"/>
              <a:t>valanche </a:t>
            </a:r>
            <a:r>
              <a:rPr lang="en-US" sz="2000" b="1" dirty="0">
                <a:solidFill>
                  <a:srgbClr val="CC092F"/>
                </a:solidFill>
              </a:rPr>
              <a:t>P</a:t>
            </a:r>
            <a:r>
              <a:rPr lang="en-US" sz="2000" dirty="0"/>
              <a:t>hoto</a:t>
            </a:r>
            <a:r>
              <a:rPr lang="en-US" sz="2000" b="1" dirty="0">
                <a:solidFill>
                  <a:srgbClr val="CC092F"/>
                </a:solidFill>
              </a:rPr>
              <a:t>d</a:t>
            </a:r>
            <a:r>
              <a:rPr lang="en-US" sz="2000" dirty="0"/>
              <a:t>iode      internal gain 10 to 100</a:t>
            </a:r>
          </a:p>
          <a:p>
            <a:pPr marL="342900" indent="-342900">
              <a:spcBef>
                <a:spcPts val="600"/>
              </a:spcBef>
              <a:spcAft>
                <a:spcPts val="1200"/>
              </a:spcAft>
            </a:pPr>
            <a:r>
              <a:rPr lang="en-US" sz="2000" b="1" dirty="0"/>
              <a:t>SPAD: </a:t>
            </a:r>
            <a:r>
              <a:rPr lang="en-US" sz="2000" b="1" dirty="0">
                <a:solidFill>
                  <a:srgbClr val="CC092F"/>
                </a:solidFill>
              </a:rPr>
              <a:t>S</a:t>
            </a:r>
            <a:r>
              <a:rPr lang="en-US" sz="2000" dirty="0"/>
              <a:t>ingle </a:t>
            </a:r>
            <a:r>
              <a:rPr lang="en-US" sz="2000" b="1" dirty="0">
                <a:solidFill>
                  <a:srgbClr val="CC092F"/>
                </a:solidFill>
              </a:rPr>
              <a:t>P</a:t>
            </a:r>
            <a:r>
              <a:rPr lang="en-US" sz="2000" dirty="0"/>
              <a:t>hoton </a:t>
            </a:r>
            <a:r>
              <a:rPr lang="en-US" sz="2000" b="1" dirty="0">
                <a:solidFill>
                  <a:srgbClr val="CC092F"/>
                </a:solidFill>
              </a:rPr>
              <a:t>A</a:t>
            </a:r>
            <a:r>
              <a:rPr lang="en-US" sz="2000" dirty="0"/>
              <a:t>valanche </a:t>
            </a:r>
            <a:r>
              <a:rPr lang="en-US" sz="2000" b="1" dirty="0">
                <a:solidFill>
                  <a:srgbClr val="CC092F"/>
                </a:solidFill>
              </a:rPr>
              <a:t>D</a:t>
            </a:r>
            <a:r>
              <a:rPr lang="en-US" sz="2000" dirty="0"/>
              <a:t>iode Geiger mode internal gain up to 10M</a:t>
            </a:r>
            <a:endParaRPr lang="en-US" sz="2000" b="1" i="1" u="sng" dirty="0"/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8567961" y="3801832"/>
            <a:ext cx="192759" cy="475298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1" name="Picture 3" descr="C:\Users\sb889685\Downloads\AFBR-S4N44P163.png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9732495" y="4752803"/>
            <a:ext cx="1503076" cy="7670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2" name="Group 21">
            <a:extLst>
              <a:ext uri="{FF2B5EF4-FFF2-40B4-BE49-F238E27FC236}">
                <a16:creationId xmlns:a16="http://schemas.microsoft.com/office/drawing/2014/main" id="{E7602558-765E-3841-AA9F-8A68D5E79071}"/>
              </a:ext>
            </a:extLst>
          </p:cNvPr>
          <p:cNvGrpSpPr/>
          <p:nvPr/>
        </p:nvGrpSpPr>
        <p:grpSpPr>
          <a:xfrm>
            <a:off x="3582209" y="2468628"/>
            <a:ext cx="1165465" cy="544960"/>
            <a:chOff x="10173847" y="3174096"/>
            <a:chExt cx="1165465" cy="544960"/>
          </a:xfrm>
        </p:grpSpPr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22B844A2-99F3-674F-884C-CF475163B258}"/>
                </a:ext>
              </a:extLst>
            </p:cNvPr>
            <p:cNvGrpSpPr/>
            <p:nvPr/>
          </p:nvGrpSpPr>
          <p:grpSpPr>
            <a:xfrm rot="16200000">
              <a:off x="10518963" y="3302254"/>
              <a:ext cx="475233" cy="358372"/>
              <a:chOff x="2423590" y="5845394"/>
              <a:chExt cx="797169" cy="457197"/>
            </a:xfrm>
          </p:grpSpPr>
          <p:sp>
            <p:nvSpPr>
              <p:cNvPr id="35" name="Triangle 34">
                <a:extLst>
                  <a:ext uri="{FF2B5EF4-FFF2-40B4-BE49-F238E27FC236}">
                    <a16:creationId xmlns:a16="http://schemas.microsoft.com/office/drawing/2014/main" id="{69F634D2-6BA6-D14B-A37C-1AC6D410364D}"/>
                  </a:ext>
                </a:extLst>
              </p:cNvPr>
              <p:cNvSpPr/>
              <p:nvPr/>
            </p:nvSpPr>
            <p:spPr>
              <a:xfrm>
                <a:off x="2423590" y="5857117"/>
                <a:ext cx="797169" cy="445474"/>
              </a:xfrm>
              <a:prstGeom prst="triangle">
                <a:avLst/>
              </a:prstGeom>
              <a:solidFill>
                <a:schemeClr val="bg1"/>
              </a:solidFill>
              <a:ln w="19050" cap="rnd">
                <a:solidFill>
                  <a:schemeClr val="tx1"/>
                </a:solidFill>
                <a:prstDash val="solid"/>
                <a:tailEnd type="oval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dirty="0"/>
              </a:p>
            </p:txBody>
          </p:sp>
          <p:cxnSp>
            <p:nvCxnSpPr>
              <p:cNvPr id="36" name="Straight Connector 35">
                <a:extLst>
                  <a:ext uri="{FF2B5EF4-FFF2-40B4-BE49-F238E27FC236}">
                    <a16:creationId xmlns:a16="http://schemas.microsoft.com/office/drawing/2014/main" id="{A283334E-04DF-F84A-A2CB-59289757710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423590" y="5845394"/>
                <a:ext cx="797169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3B610CA9-AA10-4B43-B775-11192FA3165F}"/>
                </a:ext>
              </a:extLst>
            </p:cNvPr>
            <p:cNvSpPr txBox="1"/>
            <p:nvPr/>
          </p:nvSpPr>
          <p:spPr>
            <a:xfrm>
              <a:off x="10261564" y="3174096"/>
              <a:ext cx="84960" cy="276999"/>
            </a:xfrm>
            <a:prstGeom prst="rect">
              <a:avLst/>
            </a:prstGeom>
            <a:noFill/>
          </p:spPr>
          <p:txBody>
            <a:bodyPr wrap="none" lIns="0" tIns="0" rIns="0" bIns="0" rtlCol="0" anchor="t">
              <a:spAutoFit/>
            </a:bodyPr>
            <a:lstStyle/>
            <a:p>
              <a:pPr>
                <a:lnSpc>
                  <a:spcPct val="90000"/>
                </a:lnSpc>
                <a:spcBef>
                  <a:spcPts val="600"/>
                </a:spcBef>
              </a:pPr>
              <a:r>
                <a:rPr lang="de-DE" sz="2000" dirty="0"/>
                <a:t>-</a:t>
              </a: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AC6D8408-71B2-834D-8A8A-5B178A3C3C16}"/>
                </a:ext>
              </a:extLst>
            </p:cNvPr>
            <p:cNvSpPr txBox="1"/>
            <p:nvPr/>
          </p:nvSpPr>
          <p:spPr>
            <a:xfrm>
              <a:off x="11184563" y="3189552"/>
              <a:ext cx="149080" cy="276999"/>
            </a:xfrm>
            <a:prstGeom prst="rect">
              <a:avLst/>
            </a:prstGeom>
            <a:noFill/>
          </p:spPr>
          <p:txBody>
            <a:bodyPr wrap="none" lIns="0" tIns="0" rIns="0" bIns="0" rtlCol="0" anchor="t">
              <a:spAutoFit/>
            </a:bodyPr>
            <a:lstStyle/>
            <a:p>
              <a:pPr>
                <a:lnSpc>
                  <a:spcPct val="90000"/>
                </a:lnSpc>
                <a:spcBef>
                  <a:spcPts val="600"/>
                </a:spcBef>
              </a:pPr>
              <a:r>
                <a:rPr lang="de-DE" sz="2000" dirty="0"/>
                <a:t>+</a:t>
              </a:r>
            </a:p>
          </p:txBody>
        </p: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1EA8DBDE-FB57-D641-92E7-8E61DC45851C}"/>
                </a:ext>
              </a:extLst>
            </p:cNvPr>
            <p:cNvCxnSpPr>
              <a:cxnSpLocks/>
              <a:stCxn id="35" idx="3"/>
            </p:cNvCxnSpPr>
            <p:nvPr/>
          </p:nvCxnSpPr>
          <p:spPr>
            <a:xfrm>
              <a:off x="10935766" y="3481440"/>
              <a:ext cx="403546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DC70F189-9895-1244-B780-3DD6E8D41A4A}"/>
                </a:ext>
              </a:extLst>
            </p:cNvPr>
            <p:cNvCxnSpPr>
              <a:cxnSpLocks/>
            </p:cNvCxnSpPr>
            <p:nvPr/>
          </p:nvCxnSpPr>
          <p:spPr>
            <a:xfrm>
              <a:off x="10173847" y="3466551"/>
              <a:ext cx="403546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Right Brace 1">
            <a:extLst>
              <a:ext uri="{FF2B5EF4-FFF2-40B4-BE49-F238E27FC236}">
                <a16:creationId xmlns:a16="http://schemas.microsoft.com/office/drawing/2014/main" id="{C3934ED9-0749-A349-98B2-24840C6EE13B}"/>
              </a:ext>
            </a:extLst>
          </p:cNvPr>
          <p:cNvSpPr/>
          <p:nvPr/>
        </p:nvSpPr>
        <p:spPr>
          <a:xfrm>
            <a:off x="2867810" y="2178614"/>
            <a:ext cx="417443" cy="1183470"/>
          </a:xfrm>
          <a:prstGeom prst="rightBrac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pic>
        <p:nvPicPr>
          <p:cNvPr id="32" name="Picture 3">
            <a:extLst>
              <a:ext uri="{FF2B5EF4-FFF2-40B4-BE49-F238E27FC236}">
                <a16:creationId xmlns:a16="http://schemas.microsoft.com/office/drawing/2014/main" id="{0104CF2D-673A-974F-AE91-F2573215E67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571422" y="4305127"/>
            <a:ext cx="930731" cy="5095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41C1266D-2921-CB47-91F0-2E294401C76E}"/>
              </a:ext>
            </a:extLst>
          </p:cNvPr>
          <p:cNvSpPr txBox="1"/>
          <p:nvPr/>
        </p:nvSpPr>
        <p:spPr>
          <a:xfrm>
            <a:off x="8728410" y="1469379"/>
            <a:ext cx="1168590" cy="630942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/>
          <a:p>
            <a:pPr>
              <a:lnSpc>
                <a:spcPct val="90000"/>
              </a:lnSpc>
              <a:spcBef>
                <a:spcPts val="600"/>
              </a:spcBef>
            </a:pPr>
            <a:r>
              <a:rPr lang="en-DE" sz="2000" dirty="0"/>
              <a:t>Broadcom</a:t>
            </a:r>
          </a:p>
          <a:p>
            <a:pPr>
              <a:lnSpc>
                <a:spcPct val="90000"/>
              </a:lnSpc>
              <a:spcBef>
                <a:spcPts val="600"/>
              </a:spcBef>
            </a:pPr>
            <a:r>
              <a:rPr lang="en-DE" sz="2000" dirty="0"/>
              <a:t>AFBR-S5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9C444865-3A05-4949-B033-C027FDFD5314}"/>
              </a:ext>
            </a:extLst>
          </p:cNvPr>
          <p:cNvSpPr txBox="1"/>
          <p:nvPr/>
        </p:nvSpPr>
        <p:spPr>
          <a:xfrm>
            <a:off x="10131406" y="1394600"/>
            <a:ext cx="1522853" cy="741742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/>
          <a:p>
            <a:pPr algn="ctr">
              <a:lnSpc>
                <a:spcPct val="90000"/>
              </a:lnSpc>
              <a:spcBef>
                <a:spcPts val="600"/>
              </a:spcBef>
            </a:pPr>
            <a:r>
              <a:rPr lang="en-DE" sz="2400" b="1" dirty="0"/>
              <a:t>Broadcom</a:t>
            </a:r>
          </a:p>
          <a:p>
            <a:pPr algn="ctr">
              <a:lnSpc>
                <a:spcPct val="90000"/>
              </a:lnSpc>
              <a:spcBef>
                <a:spcPts val="600"/>
              </a:spcBef>
            </a:pPr>
            <a:r>
              <a:rPr lang="en-DE" sz="2400" b="1" dirty="0"/>
              <a:t>AFBR-S4</a:t>
            </a:r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457D5C29-825B-5E49-93AF-B713C8A4629C}"/>
              </a:ext>
            </a:extLst>
          </p:cNvPr>
          <p:cNvCxnSpPr>
            <a:cxnSpLocks/>
          </p:cNvCxnSpPr>
          <p:nvPr/>
        </p:nvCxnSpPr>
        <p:spPr>
          <a:xfrm flipH="1">
            <a:off x="9267290" y="2150606"/>
            <a:ext cx="75070" cy="719096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F7BEE53E-7131-E44E-8784-5C92256761D5}"/>
              </a:ext>
            </a:extLst>
          </p:cNvPr>
          <p:cNvCxnSpPr>
            <a:cxnSpLocks/>
          </p:cNvCxnSpPr>
          <p:nvPr/>
        </p:nvCxnSpPr>
        <p:spPr>
          <a:xfrm flipH="1">
            <a:off x="10666573" y="2130598"/>
            <a:ext cx="75070" cy="719096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E6564EB0-CF5D-9D45-9112-2E3F7F9D8650}"/>
              </a:ext>
            </a:extLst>
          </p:cNvPr>
          <p:cNvCxnSpPr>
            <a:cxnSpLocks/>
          </p:cNvCxnSpPr>
          <p:nvPr/>
        </p:nvCxnSpPr>
        <p:spPr>
          <a:xfrm flipV="1">
            <a:off x="8671109" y="5286946"/>
            <a:ext cx="903604" cy="663771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>
            <a:extLst>
              <a:ext uri="{FF2B5EF4-FFF2-40B4-BE49-F238E27FC236}">
                <a16:creationId xmlns:a16="http://schemas.microsoft.com/office/drawing/2014/main" id="{836F29DC-AC81-394B-9AD2-F1C9D1DB371A}"/>
              </a:ext>
            </a:extLst>
          </p:cNvPr>
          <p:cNvSpPr txBox="1"/>
          <p:nvPr/>
        </p:nvSpPr>
        <p:spPr>
          <a:xfrm>
            <a:off x="7184656" y="5812767"/>
            <a:ext cx="1627047" cy="553998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ct val="90000"/>
              </a:lnSpc>
              <a:spcBef>
                <a:spcPts val="600"/>
              </a:spcBef>
            </a:pPr>
            <a:r>
              <a:rPr lang="en-DE" sz="2000" dirty="0"/>
              <a:t>Breakdown voltage</a:t>
            </a:r>
          </a:p>
        </p:txBody>
      </p:sp>
    </p:spTree>
    <p:extLst>
      <p:ext uri="{BB962C8B-B14F-4D97-AF65-F5344CB8AC3E}">
        <p14:creationId xmlns:p14="http://schemas.microsoft.com/office/powerpoint/2010/main" val="41345032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E474A225-83EC-E547-970C-D439980963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3004" y="551311"/>
            <a:ext cx="5682996" cy="366254"/>
          </a:xfrm>
        </p:spPr>
        <p:txBody>
          <a:bodyPr/>
          <a:lstStyle/>
          <a:p>
            <a:r>
              <a:rPr lang="de-DE" dirty="0" err="1"/>
              <a:t>From</a:t>
            </a:r>
            <a:r>
              <a:rPr lang="de-DE" dirty="0"/>
              <a:t> SP</a:t>
            </a:r>
            <a:r>
              <a:rPr lang="de-DE" dirty="0">
                <a:solidFill>
                  <a:srgbClr val="CC092F"/>
                </a:solidFill>
              </a:rPr>
              <a:t>A</a:t>
            </a:r>
            <a:r>
              <a:rPr lang="de-DE" dirty="0"/>
              <a:t>D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SiPM</a:t>
            </a:r>
            <a:endParaRPr lang="de-DE" dirty="0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F243C321-CAC4-A528-DAAF-B5FFEF33995B}"/>
              </a:ext>
            </a:extLst>
          </p:cNvPr>
          <p:cNvGrpSpPr/>
          <p:nvPr/>
        </p:nvGrpSpPr>
        <p:grpSpPr>
          <a:xfrm>
            <a:off x="1900597" y="1882087"/>
            <a:ext cx="2915787" cy="1204747"/>
            <a:chOff x="1640618" y="1882087"/>
            <a:chExt cx="2915787" cy="1204747"/>
          </a:xfrm>
        </p:grpSpPr>
        <p:grpSp>
          <p:nvGrpSpPr>
            <p:cNvPr id="50" name="Group 49">
              <a:extLst>
                <a:ext uri="{FF2B5EF4-FFF2-40B4-BE49-F238E27FC236}">
                  <a16:creationId xmlns:a16="http://schemas.microsoft.com/office/drawing/2014/main" id="{134C9AC1-827F-F54F-ACEA-99466C5BC001}"/>
                </a:ext>
              </a:extLst>
            </p:cNvPr>
            <p:cNvGrpSpPr/>
            <p:nvPr/>
          </p:nvGrpSpPr>
          <p:grpSpPr>
            <a:xfrm rot="10800000">
              <a:off x="2089280" y="2167752"/>
              <a:ext cx="263768" cy="190234"/>
              <a:chOff x="6008081" y="4500675"/>
              <a:chExt cx="797169" cy="457197"/>
            </a:xfrm>
          </p:grpSpPr>
          <p:sp>
            <p:nvSpPr>
              <p:cNvPr id="19" name="Triangle 18">
                <a:extLst>
                  <a:ext uri="{FF2B5EF4-FFF2-40B4-BE49-F238E27FC236}">
                    <a16:creationId xmlns:a16="http://schemas.microsoft.com/office/drawing/2014/main" id="{1263641D-9EDF-D44F-A033-CC141C90BDAF}"/>
                  </a:ext>
                </a:extLst>
              </p:cNvPr>
              <p:cNvSpPr/>
              <p:nvPr/>
            </p:nvSpPr>
            <p:spPr>
              <a:xfrm rot="10800000">
                <a:off x="6008081" y="4500675"/>
                <a:ext cx="797169" cy="445474"/>
              </a:xfrm>
              <a:prstGeom prst="triangle">
                <a:avLst/>
              </a:prstGeom>
              <a:solidFill>
                <a:schemeClr val="bg1"/>
              </a:solidFill>
              <a:ln w="19050" cap="rnd">
                <a:solidFill>
                  <a:schemeClr val="tx1"/>
                </a:solidFill>
                <a:prstDash val="solid"/>
                <a:tailEnd type="oval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dirty="0"/>
              </a:p>
            </p:txBody>
          </p:sp>
          <p:cxnSp>
            <p:nvCxnSpPr>
              <p:cNvPr id="21" name="Straight Connector 20">
                <a:extLst>
                  <a:ext uri="{FF2B5EF4-FFF2-40B4-BE49-F238E27FC236}">
                    <a16:creationId xmlns:a16="http://schemas.microsoft.com/office/drawing/2014/main" id="{D80FCDE2-9CE9-8442-9955-CB99F113FDC9}"/>
                  </a:ext>
                </a:extLst>
              </p:cNvPr>
              <p:cNvCxnSpPr>
                <a:cxnSpLocks/>
              </p:cNvCxnSpPr>
              <p:nvPr/>
            </p:nvCxnSpPr>
            <p:spPr>
              <a:xfrm rot="10800000">
                <a:off x="6008081" y="4957872"/>
                <a:ext cx="797169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F50BA547-A99E-55F9-607A-93A212619D7A}"/>
                </a:ext>
              </a:extLst>
            </p:cNvPr>
            <p:cNvGrpSpPr/>
            <p:nvPr/>
          </p:nvGrpSpPr>
          <p:grpSpPr>
            <a:xfrm>
              <a:off x="1640618" y="1882087"/>
              <a:ext cx="2915787" cy="1204747"/>
              <a:chOff x="1625393" y="1882087"/>
              <a:chExt cx="2915787" cy="1204747"/>
            </a:xfrm>
          </p:grpSpPr>
          <p:cxnSp>
            <p:nvCxnSpPr>
              <p:cNvPr id="24" name="Straight Connector 23">
                <a:extLst>
                  <a:ext uri="{FF2B5EF4-FFF2-40B4-BE49-F238E27FC236}">
                    <a16:creationId xmlns:a16="http://schemas.microsoft.com/office/drawing/2014/main" id="{4633B41D-6113-B244-B534-C01A5C7D05F8}"/>
                  </a:ext>
                </a:extLst>
              </p:cNvPr>
              <p:cNvCxnSpPr>
                <a:cxnSpLocks/>
                <a:endCxn id="19" idx="0"/>
              </p:cNvCxnSpPr>
              <p:nvPr/>
            </p:nvCxnSpPr>
            <p:spPr>
              <a:xfrm>
                <a:off x="2221164" y="1950688"/>
                <a:ext cx="0" cy="221942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26">
                <a:extLst>
                  <a:ext uri="{FF2B5EF4-FFF2-40B4-BE49-F238E27FC236}">
                    <a16:creationId xmlns:a16="http://schemas.microsoft.com/office/drawing/2014/main" id="{0D7528E6-58EB-5845-A67E-A6C67ABC00E2}"/>
                  </a:ext>
                </a:extLst>
              </p:cNvPr>
              <p:cNvCxnSpPr>
                <a:cxnSpLocks/>
              </p:cNvCxnSpPr>
              <p:nvPr/>
            </p:nvCxnSpPr>
            <p:spPr>
              <a:xfrm rot="10800000" flipH="1" flipV="1">
                <a:off x="2221164" y="2357985"/>
                <a:ext cx="0" cy="647678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Straight Connector 34">
                <a:extLst>
                  <a:ext uri="{FF2B5EF4-FFF2-40B4-BE49-F238E27FC236}">
                    <a16:creationId xmlns:a16="http://schemas.microsoft.com/office/drawing/2014/main" id="{3640F922-C95C-EB4C-914C-DB1FDB1678AD}"/>
                  </a:ext>
                </a:extLst>
              </p:cNvPr>
              <p:cNvCxnSpPr>
                <a:cxnSpLocks/>
              </p:cNvCxnSpPr>
              <p:nvPr/>
            </p:nvCxnSpPr>
            <p:spPr>
              <a:xfrm rot="10800000">
                <a:off x="2140256" y="3005663"/>
                <a:ext cx="174035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Straight Connector 35">
                <a:extLst>
                  <a:ext uri="{FF2B5EF4-FFF2-40B4-BE49-F238E27FC236}">
                    <a16:creationId xmlns:a16="http://schemas.microsoft.com/office/drawing/2014/main" id="{7C02B4CA-A21E-2142-A4B8-71493A69B759}"/>
                  </a:ext>
                </a:extLst>
              </p:cNvPr>
              <p:cNvCxnSpPr>
                <a:cxnSpLocks/>
              </p:cNvCxnSpPr>
              <p:nvPr/>
            </p:nvCxnSpPr>
            <p:spPr>
              <a:xfrm rot="10800000">
                <a:off x="2176557" y="3038902"/>
                <a:ext cx="110355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Straight Connector 37">
                <a:extLst>
                  <a:ext uri="{FF2B5EF4-FFF2-40B4-BE49-F238E27FC236}">
                    <a16:creationId xmlns:a16="http://schemas.microsoft.com/office/drawing/2014/main" id="{645677F6-2B5F-3B4E-BC41-F9541015E9C3}"/>
                  </a:ext>
                </a:extLst>
              </p:cNvPr>
              <p:cNvCxnSpPr>
                <a:cxnSpLocks/>
              </p:cNvCxnSpPr>
              <p:nvPr/>
            </p:nvCxnSpPr>
            <p:spPr>
              <a:xfrm rot="10800000">
                <a:off x="2201221" y="3070814"/>
                <a:ext cx="54660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3" name="Rectangle 42">
                <a:extLst>
                  <a:ext uri="{FF2B5EF4-FFF2-40B4-BE49-F238E27FC236}">
                    <a16:creationId xmlns:a16="http://schemas.microsoft.com/office/drawing/2014/main" id="{126724DB-04E9-EC41-A767-1D8B8B14152E}"/>
                  </a:ext>
                </a:extLst>
              </p:cNvPr>
              <p:cNvSpPr/>
              <p:nvPr/>
            </p:nvSpPr>
            <p:spPr>
              <a:xfrm rot="10800000">
                <a:off x="2174600" y="2562529"/>
                <a:ext cx="93128" cy="288034"/>
              </a:xfrm>
              <a:prstGeom prst="rect">
                <a:avLst/>
              </a:prstGeom>
              <a:solidFill>
                <a:schemeClr val="tx1"/>
              </a:solidFill>
              <a:ln w="12700" cap="rnd">
                <a:solidFill>
                  <a:schemeClr val="bg1"/>
                </a:solidFill>
                <a:prstDash val="solid"/>
                <a:tailEnd type="oval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cxnSp>
            <p:nvCxnSpPr>
              <p:cNvPr id="12" name="Curved Connector 11">
                <a:extLst>
                  <a:ext uri="{FF2B5EF4-FFF2-40B4-BE49-F238E27FC236}">
                    <a16:creationId xmlns:a16="http://schemas.microsoft.com/office/drawing/2014/main" id="{E10D68D1-0FC9-C74B-813B-4B3B4DBC8E4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625393" y="1972856"/>
                <a:ext cx="316523" cy="283417"/>
              </a:xfrm>
              <a:prstGeom prst="curvedConnector3">
                <a:avLst/>
              </a:prstGeom>
              <a:ln w="1270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45" name="Group 144">
                <a:extLst>
                  <a:ext uri="{FF2B5EF4-FFF2-40B4-BE49-F238E27FC236}">
                    <a16:creationId xmlns:a16="http://schemas.microsoft.com/office/drawing/2014/main" id="{3E5ED081-6302-5B46-8B6B-E391035C7B9E}"/>
                  </a:ext>
                </a:extLst>
              </p:cNvPr>
              <p:cNvGrpSpPr/>
              <p:nvPr/>
            </p:nvGrpSpPr>
            <p:grpSpPr>
              <a:xfrm rot="10800000">
                <a:off x="4277412" y="1994140"/>
                <a:ext cx="263768" cy="1092694"/>
                <a:chOff x="3486960" y="1767417"/>
                <a:chExt cx="263768" cy="1092694"/>
              </a:xfrm>
            </p:grpSpPr>
            <p:grpSp>
              <p:nvGrpSpPr>
                <p:cNvPr id="70" name="Group 69">
                  <a:extLst>
                    <a:ext uri="{FF2B5EF4-FFF2-40B4-BE49-F238E27FC236}">
                      <a16:creationId xmlns:a16="http://schemas.microsoft.com/office/drawing/2014/main" id="{136A7652-1B19-9B42-AE17-E92DE3324345}"/>
                    </a:ext>
                  </a:extLst>
                </p:cNvPr>
                <p:cNvGrpSpPr/>
                <p:nvPr/>
              </p:nvGrpSpPr>
              <p:grpSpPr>
                <a:xfrm rot="10800000">
                  <a:off x="3486960" y="2485125"/>
                  <a:ext cx="263768" cy="185356"/>
                  <a:chOff x="6008081" y="4500675"/>
                  <a:chExt cx="797169" cy="445474"/>
                </a:xfrm>
              </p:grpSpPr>
              <p:sp>
                <p:nvSpPr>
                  <p:cNvPr id="78" name="Triangle 77">
                    <a:extLst>
                      <a:ext uri="{FF2B5EF4-FFF2-40B4-BE49-F238E27FC236}">
                        <a16:creationId xmlns:a16="http://schemas.microsoft.com/office/drawing/2014/main" id="{A79626E5-118B-EB4F-86BE-79E3EE9D4E92}"/>
                      </a:ext>
                    </a:extLst>
                  </p:cNvPr>
                  <p:cNvSpPr/>
                  <p:nvPr/>
                </p:nvSpPr>
                <p:spPr>
                  <a:xfrm>
                    <a:off x="6008081" y="4500675"/>
                    <a:ext cx="797169" cy="445474"/>
                  </a:xfrm>
                  <a:prstGeom prst="triangle">
                    <a:avLst/>
                  </a:prstGeom>
                  <a:solidFill>
                    <a:schemeClr val="bg1"/>
                  </a:solidFill>
                  <a:ln w="19050" cap="rnd">
                    <a:solidFill>
                      <a:schemeClr val="tx1"/>
                    </a:solidFill>
                    <a:prstDash val="solid"/>
                    <a:tailEnd type="oval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 dirty="0"/>
                  </a:p>
                </p:txBody>
              </p:sp>
              <p:cxnSp>
                <p:nvCxnSpPr>
                  <p:cNvPr id="79" name="Straight Connector 78">
                    <a:extLst>
                      <a:ext uri="{FF2B5EF4-FFF2-40B4-BE49-F238E27FC236}">
                        <a16:creationId xmlns:a16="http://schemas.microsoft.com/office/drawing/2014/main" id="{2592D710-DB14-9E46-B784-01EC5C5702F6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rot="10800000">
                    <a:off x="6008081" y="4514960"/>
                    <a:ext cx="797169" cy="0"/>
                  </a:xfrm>
                  <a:prstGeom prst="line">
                    <a:avLst/>
                  </a:prstGeom>
                  <a:ln w="190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71" name="Straight Connector 70">
                  <a:extLst>
                    <a:ext uri="{FF2B5EF4-FFF2-40B4-BE49-F238E27FC236}">
                      <a16:creationId xmlns:a16="http://schemas.microsoft.com/office/drawing/2014/main" id="{C3205269-B78F-624C-BC28-8CC1400852E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10800000" flipH="1" flipV="1">
                  <a:off x="3623331" y="2670479"/>
                  <a:ext cx="1" cy="189632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2" name="Straight Connector 71">
                  <a:extLst>
                    <a:ext uri="{FF2B5EF4-FFF2-40B4-BE49-F238E27FC236}">
                      <a16:creationId xmlns:a16="http://schemas.microsoft.com/office/drawing/2014/main" id="{8208AF2D-9899-EC44-9BF3-C811C9AC13D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3618844" y="1832568"/>
                  <a:ext cx="0" cy="647678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4" name="Straight Connector 73">
                  <a:extLst>
                    <a:ext uri="{FF2B5EF4-FFF2-40B4-BE49-F238E27FC236}">
                      <a16:creationId xmlns:a16="http://schemas.microsoft.com/office/drawing/2014/main" id="{18FAE75F-3295-8444-AE0A-BF8A0842C22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3525716" y="1832568"/>
                  <a:ext cx="174035" cy="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5" name="Straight Connector 74">
                  <a:extLst>
                    <a:ext uri="{FF2B5EF4-FFF2-40B4-BE49-F238E27FC236}">
                      <a16:creationId xmlns:a16="http://schemas.microsoft.com/office/drawing/2014/main" id="{B867FBCE-8447-5E4E-9EF7-806F7F3CA54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3553096" y="1799329"/>
                  <a:ext cx="110355" cy="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6" name="Straight Connector 75">
                  <a:extLst>
                    <a:ext uri="{FF2B5EF4-FFF2-40B4-BE49-F238E27FC236}">
                      <a16:creationId xmlns:a16="http://schemas.microsoft.com/office/drawing/2014/main" id="{FF0FCC5E-D849-9443-9AFD-AB68F43077D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3584127" y="1767417"/>
                  <a:ext cx="54660" cy="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77" name="Rectangle 76">
                  <a:extLst>
                    <a:ext uri="{FF2B5EF4-FFF2-40B4-BE49-F238E27FC236}">
                      <a16:creationId xmlns:a16="http://schemas.microsoft.com/office/drawing/2014/main" id="{A010A483-E886-714F-BD3A-DDC4BFC646B5}"/>
                    </a:ext>
                  </a:extLst>
                </p:cNvPr>
                <p:cNvSpPr/>
                <p:nvPr/>
              </p:nvSpPr>
              <p:spPr>
                <a:xfrm>
                  <a:off x="3572280" y="1987668"/>
                  <a:ext cx="93128" cy="288034"/>
                </a:xfrm>
                <a:prstGeom prst="rect">
                  <a:avLst/>
                </a:prstGeom>
                <a:solidFill>
                  <a:schemeClr val="tx1"/>
                </a:solidFill>
                <a:ln w="12700" cap="rnd">
                  <a:solidFill>
                    <a:schemeClr val="bg1"/>
                  </a:solidFill>
                  <a:prstDash val="solid"/>
                  <a:tailEnd type="oval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cxnSp>
            <p:nvCxnSpPr>
              <p:cNvPr id="83" name="Curved Connector 82">
                <a:extLst>
                  <a:ext uri="{FF2B5EF4-FFF2-40B4-BE49-F238E27FC236}">
                    <a16:creationId xmlns:a16="http://schemas.microsoft.com/office/drawing/2014/main" id="{B5846660-9C97-1F42-84EA-8DFC10D834D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844142" y="2033355"/>
                <a:ext cx="316523" cy="283417"/>
              </a:xfrm>
              <a:prstGeom prst="curvedConnector3">
                <a:avLst/>
              </a:prstGeom>
              <a:ln w="1270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4" name="Curved Connector 83">
                <a:extLst>
                  <a:ext uri="{FF2B5EF4-FFF2-40B4-BE49-F238E27FC236}">
                    <a16:creationId xmlns:a16="http://schemas.microsoft.com/office/drawing/2014/main" id="{79CEAF83-A431-494C-99F9-2DB82E3A3BF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860178" y="1957005"/>
                <a:ext cx="316523" cy="283417"/>
              </a:xfrm>
              <a:prstGeom prst="curvedConnector3">
                <a:avLst/>
              </a:prstGeom>
              <a:ln w="1270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5" name="Curved Connector 84">
                <a:extLst>
                  <a:ext uri="{FF2B5EF4-FFF2-40B4-BE49-F238E27FC236}">
                    <a16:creationId xmlns:a16="http://schemas.microsoft.com/office/drawing/2014/main" id="{78612C2D-AD45-E94A-975D-98A077CCEA3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884842" y="1882087"/>
                <a:ext cx="316523" cy="283417"/>
              </a:xfrm>
              <a:prstGeom prst="curvedConnector3">
                <a:avLst/>
              </a:prstGeom>
              <a:ln w="1270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9C2B686A-1F3E-5011-CD63-60F36073608D}"/>
              </a:ext>
            </a:extLst>
          </p:cNvPr>
          <p:cNvGrpSpPr/>
          <p:nvPr/>
        </p:nvGrpSpPr>
        <p:grpSpPr>
          <a:xfrm>
            <a:off x="1126668" y="4334135"/>
            <a:ext cx="4323511" cy="2069797"/>
            <a:chOff x="1126668" y="3832109"/>
            <a:chExt cx="4323511" cy="2069797"/>
          </a:xfrm>
        </p:grpSpPr>
        <p:cxnSp>
          <p:nvCxnSpPr>
            <p:cNvPr id="8" name="Straight Arrow Connector 7">
              <a:extLst>
                <a:ext uri="{FF2B5EF4-FFF2-40B4-BE49-F238E27FC236}">
                  <a16:creationId xmlns:a16="http://schemas.microsoft.com/office/drawing/2014/main" id="{51CAA64F-8552-7C49-976E-1F0C0DC2FA95}"/>
                </a:ext>
              </a:extLst>
            </p:cNvPr>
            <p:cNvCxnSpPr>
              <a:cxnSpLocks/>
            </p:cNvCxnSpPr>
            <p:nvPr/>
          </p:nvCxnSpPr>
          <p:spPr>
            <a:xfrm>
              <a:off x="1479250" y="5502647"/>
              <a:ext cx="1782797" cy="5862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Arrow Connector 13">
              <a:extLst>
                <a:ext uri="{FF2B5EF4-FFF2-40B4-BE49-F238E27FC236}">
                  <a16:creationId xmlns:a16="http://schemas.microsoft.com/office/drawing/2014/main" id="{AC9294F1-0F26-7A40-B1F2-FB5C2D9F5CE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479250" y="3832109"/>
              <a:ext cx="0" cy="1670539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C969179A-CE9D-704B-8CD3-59B06EE7DF17}"/>
                </a:ext>
              </a:extLst>
            </p:cNvPr>
            <p:cNvSpPr txBox="1"/>
            <p:nvPr/>
          </p:nvSpPr>
          <p:spPr>
            <a:xfrm>
              <a:off x="3053853" y="5608887"/>
              <a:ext cx="70532" cy="276999"/>
            </a:xfrm>
            <a:prstGeom prst="rect">
              <a:avLst/>
            </a:prstGeom>
            <a:noFill/>
          </p:spPr>
          <p:txBody>
            <a:bodyPr wrap="none" lIns="0" tIns="0" rIns="0" bIns="0" rtlCol="0" anchor="t">
              <a:spAutoFit/>
            </a:bodyPr>
            <a:lstStyle/>
            <a:p>
              <a:pPr>
                <a:lnSpc>
                  <a:spcPct val="90000"/>
                </a:lnSpc>
                <a:spcBef>
                  <a:spcPts val="600"/>
                </a:spcBef>
              </a:pPr>
              <a:r>
                <a:rPr lang="de-DE" sz="2000" dirty="0"/>
                <a:t>t</a:t>
              </a: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DDF9D51E-1728-C04D-A5E5-A0C1BF7382E4}"/>
                </a:ext>
              </a:extLst>
            </p:cNvPr>
            <p:cNvSpPr txBox="1"/>
            <p:nvPr/>
          </p:nvSpPr>
          <p:spPr>
            <a:xfrm rot="16200000">
              <a:off x="866821" y="4236239"/>
              <a:ext cx="796693" cy="276999"/>
            </a:xfrm>
            <a:prstGeom prst="rect">
              <a:avLst/>
            </a:prstGeom>
            <a:noFill/>
          </p:spPr>
          <p:txBody>
            <a:bodyPr wrap="none" lIns="0" tIns="0" rIns="0" bIns="0" rtlCol="0" anchor="t">
              <a:spAutoFit/>
            </a:bodyPr>
            <a:lstStyle/>
            <a:p>
              <a:pPr>
                <a:lnSpc>
                  <a:spcPct val="90000"/>
                </a:lnSpc>
                <a:spcBef>
                  <a:spcPts val="600"/>
                </a:spcBef>
              </a:pPr>
              <a:r>
                <a:rPr lang="de-DE" sz="2000" dirty="0" err="1"/>
                <a:t>current</a:t>
              </a:r>
              <a:endParaRPr lang="de-DE" sz="2000" dirty="0"/>
            </a:p>
          </p:txBody>
        </p:sp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D2CF1777-3F50-5F4D-8A85-91211F98457F}"/>
                </a:ext>
              </a:extLst>
            </p:cNvPr>
            <p:cNvGrpSpPr/>
            <p:nvPr/>
          </p:nvGrpSpPr>
          <p:grpSpPr>
            <a:xfrm>
              <a:off x="1797763" y="4565381"/>
              <a:ext cx="1111702" cy="948989"/>
              <a:chOff x="7950236" y="3316845"/>
              <a:chExt cx="3104627" cy="2227590"/>
            </a:xfrm>
          </p:grpSpPr>
          <p:sp>
            <p:nvSpPr>
              <p:cNvPr id="18" name="Freeform 17">
                <a:extLst>
                  <a:ext uri="{FF2B5EF4-FFF2-40B4-BE49-F238E27FC236}">
                    <a16:creationId xmlns:a16="http://schemas.microsoft.com/office/drawing/2014/main" id="{FEA98BF9-12A9-914A-B589-34A4AF9472EE}"/>
                  </a:ext>
                </a:extLst>
              </p:cNvPr>
              <p:cNvSpPr/>
              <p:nvPr/>
            </p:nvSpPr>
            <p:spPr>
              <a:xfrm>
                <a:off x="8458199" y="3316845"/>
                <a:ext cx="2596664" cy="2227590"/>
              </a:xfrm>
              <a:custGeom>
                <a:avLst/>
                <a:gdLst>
                  <a:gd name="connsiteX0" fmla="*/ 0 w 2004646"/>
                  <a:gd name="connsiteY0" fmla="*/ 0 h 2309447"/>
                  <a:gd name="connsiteX1" fmla="*/ 128954 w 2004646"/>
                  <a:gd name="connsiteY1" fmla="*/ 738554 h 2309447"/>
                  <a:gd name="connsiteX2" fmla="*/ 539261 w 2004646"/>
                  <a:gd name="connsiteY2" fmla="*/ 1875693 h 2309447"/>
                  <a:gd name="connsiteX3" fmla="*/ 1336431 w 2004646"/>
                  <a:gd name="connsiteY3" fmla="*/ 2203939 h 2309447"/>
                  <a:gd name="connsiteX4" fmla="*/ 2004646 w 2004646"/>
                  <a:gd name="connsiteY4" fmla="*/ 2309447 h 23094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004646" h="2309447">
                    <a:moveTo>
                      <a:pt x="0" y="0"/>
                    </a:moveTo>
                    <a:cubicBezTo>
                      <a:pt x="19538" y="212969"/>
                      <a:pt x="39077" y="425939"/>
                      <a:pt x="128954" y="738554"/>
                    </a:cubicBezTo>
                    <a:cubicBezTo>
                      <a:pt x="218831" y="1051170"/>
                      <a:pt x="338015" y="1631462"/>
                      <a:pt x="539261" y="1875693"/>
                    </a:cubicBezTo>
                    <a:cubicBezTo>
                      <a:pt x="740507" y="2119924"/>
                      <a:pt x="1092200" y="2131647"/>
                      <a:pt x="1336431" y="2203939"/>
                    </a:cubicBezTo>
                    <a:cubicBezTo>
                      <a:pt x="1580662" y="2276231"/>
                      <a:pt x="1792654" y="2292839"/>
                      <a:pt x="2004646" y="2309447"/>
                    </a:cubicBezTo>
                  </a:path>
                </a:pathLst>
              </a:custGeom>
              <a:noFill/>
              <a:ln w="19050" cap="rnd">
                <a:solidFill>
                  <a:srgbClr val="A6192E"/>
                </a:solidFill>
                <a:prstDash val="solid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dirty="0"/>
              </a:p>
            </p:txBody>
          </p:sp>
          <p:sp>
            <p:nvSpPr>
              <p:cNvPr id="56" name="Freeform 55">
                <a:extLst>
                  <a:ext uri="{FF2B5EF4-FFF2-40B4-BE49-F238E27FC236}">
                    <a16:creationId xmlns:a16="http://schemas.microsoft.com/office/drawing/2014/main" id="{FE02EAFB-33A4-E543-B51D-D78474EC5DFE}"/>
                  </a:ext>
                </a:extLst>
              </p:cNvPr>
              <p:cNvSpPr/>
              <p:nvPr/>
            </p:nvSpPr>
            <p:spPr>
              <a:xfrm flipH="1">
                <a:off x="7950236" y="3419310"/>
                <a:ext cx="507961" cy="2113692"/>
              </a:xfrm>
              <a:custGeom>
                <a:avLst/>
                <a:gdLst>
                  <a:gd name="connsiteX0" fmla="*/ 0 w 2004646"/>
                  <a:gd name="connsiteY0" fmla="*/ 0 h 2309447"/>
                  <a:gd name="connsiteX1" fmla="*/ 128954 w 2004646"/>
                  <a:gd name="connsiteY1" fmla="*/ 738554 h 2309447"/>
                  <a:gd name="connsiteX2" fmla="*/ 539261 w 2004646"/>
                  <a:gd name="connsiteY2" fmla="*/ 1875693 h 2309447"/>
                  <a:gd name="connsiteX3" fmla="*/ 1336431 w 2004646"/>
                  <a:gd name="connsiteY3" fmla="*/ 2203939 h 2309447"/>
                  <a:gd name="connsiteX4" fmla="*/ 2004646 w 2004646"/>
                  <a:gd name="connsiteY4" fmla="*/ 2309447 h 23094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004646" h="2309447">
                    <a:moveTo>
                      <a:pt x="0" y="0"/>
                    </a:moveTo>
                    <a:cubicBezTo>
                      <a:pt x="19538" y="212969"/>
                      <a:pt x="39077" y="425939"/>
                      <a:pt x="128954" y="738554"/>
                    </a:cubicBezTo>
                    <a:cubicBezTo>
                      <a:pt x="218831" y="1051170"/>
                      <a:pt x="338015" y="1631462"/>
                      <a:pt x="539261" y="1875693"/>
                    </a:cubicBezTo>
                    <a:cubicBezTo>
                      <a:pt x="740507" y="2119924"/>
                      <a:pt x="1092200" y="2131647"/>
                      <a:pt x="1336431" y="2203939"/>
                    </a:cubicBezTo>
                    <a:cubicBezTo>
                      <a:pt x="1580662" y="2276231"/>
                      <a:pt x="1792654" y="2292839"/>
                      <a:pt x="2004646" y="2309447"/>
                    </a:cubicBezTo>
                  </a:path>
                </a:pathLst>
              </a:custGeom>
              <a:noFill/>
              <a:ln w="19050" cap="rnd">
                <a:solidFill>
                  <a:srgbClr val="A6192E"/>
                </a:solidFill>
                <a:prstDash val="solid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dirty="0"/>
              </a:p>
            </p:txBody>
          </p:sp>
        </p:grpSp>
        <p:cxnSp>
          <p:nvCxnSpPr>
            <p:cNvPr id="65" name="Straight Arrow Connector 64">
              <a:extLst>
                <a:ext uri="{FF2B5EF4-FFF2-40B4-BE49-F238E27FC236}">
                  <a16:creationId xmlns:a16="http://schemas.microsoft.com/office/drawing/2014/main" id="{D0A5B125-75D4-6248-A26F-3615666671AE}"/>
                </a:ext>
              </a:extLst>
            </p:cNvPr>
            <p:cNvCxnSpPr>
              <a:cxnSpLocks/>
            </p:cNvCxnSpPr>
            <p:nvPr/>
          </p:nvCxnSpPr>
          <p:spPr>
            <a:xfrm>
              <a:off x="3667382" y="5518667"/>
              <a:ext cx="1782797" cy="5862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Arrow Connector 65">
              <a:extLst>
                <a:ext uri="{FF2B5EF4-FFF2-40B4-BE49-F238E27FC236}">
                  <a16:creationId xmlns:a16="http://schemas.microsoft.com/office/drawing/2014/main" id="{E99C7F99-9118-AD4C-9815-974FDD0CE25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667382" y="3848129"/>
              <a:ext cx="0" cy="1670539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7" name="TextBox 66">
              <a:extLst>
                <a:ext uri="{FF2B5EF4-FFF2-40B4-BE49-F238E27FC236}">
                  <a16:creationId xmlns:a16="http://schemas.microsoft.com/office/drawing/2014/main" id="{EC11AC6D-EDCE-3547-B07B-CD38F0576C0F}"/>
                </a:ext>
              </a:extLst>
            </p:cNvPr>
            <p:cNvSpPr txBox="1"/>
            <p:nvPr/>
          </p:nvSpPr>
          <p:spPr>
            <a:xfrm>
              <a:off x="5241985" y="5624907"/>
              <a:ext cx="70532" cy="276999"/>
            </a:xfrm>
            <a:prstGeom prst="rect">
              <a:avLst/>
            </a:prstGeom>
            <a:noFill/>
          </p:spPr>
          <p:txBody>
            <a:bodyPr wrap="none" lIns="0" tIns="0" rIns="0" bIns="0" rtlCol="0" anchor="t">
              <a:spAutoFit/>
            </a:bodyPr>
            <a:lstStyle/>
            <a:p>
              <a:pPr>
                <a:lnSpc>
                  <a:spcPct val="90000"/>
                </a:lnSpc>
                <a:spcBef>
                  <a:spcPts val="600"/>
                </a:spcBef>
              </a:pPr>
              <a:r>
                <a:rPr lang="de-DE" sz="2000" dirty="0"/>
                <a:t>t</a:t>
              </a:r>
            </a:p>
          </p:txBody>
        </p:sp>
        <p:sp>
          <p:nvSpPr>
            <p:cNvPr id="68" name="TextBox 67">
              <a:extLst>
                <a:ext uri="{FF2B5EF4-FFF2-40B4-BE49-F238E27FC236}">
                  <a16:creationId xmlns:a16="http://schemas.microsoft.com/office/drawing/2014/main" id="{9195EFD3-9A34-4042-9243-A67F04A8842F}"/>
                </a:ext>
              </a:extLst>
            </p:cNvPr>
            <p:cNvSpPr txBox="1"/>
            <p:nvPr/>
          </p:nvSpPr>
          <p:spPr>
            <a:xfrm rot="16200000">
              <a:off x="3054953" y="4252259"/>
              <a:ext cx="796693" cy="276999"/>
            </a:xfrm>
            <a:prstGeom prst="rect">
              <a:avLst/>
            </a:prstGeom>
            <a:noFill/>
          </p:spPr>
          <p:txBody>
            <a:bodyPr wrap="none" lIns="0" tIns="0" rIns="0" bIns="0" rtlCol="0" anchor="t">
              <a:spAutoFit/>
            </a:bodyPr>
            <a:lstStyle/>
            <a:p>
              <a:pPr>
                <a:lnSpc>
                  <a:spcPct val="90000"/>
                </a:lnSpc>
                <a:spcBef>
                  <a:spcPts val="600"/>
                </a:spcBef>
              </a:pPr>
              <a:r>
                <a:rPr lang="de-DE" sz="2000" dirty="0" err="1"/>
                <a:t>current</a:t>
              </a:r>
              <a:endParaRPr lang="de-DE" sz="2000" dirty="0"/>
            </a:p>
          </p:txBody>
        </p:sp>
        <p:grpSp>
          <p:nvGrpSpPr>
            <p:cNvPr id="80" name="Group 79">
              <a:extLst>
                <a:ext uri="{FF2B5EF4-FFF2-40B4-BE49-F238E27FC236}">
                  <a16:creationId xmlns:a16="http://schemas.microsoft.com/office/drawing/2014/main" id="{97147EEB-1AB8-9149-86F1-A9055C49EB80}"/>
                </a:ext>
              </a:extLst>
            </p:cNvPr>
            <p:cNvGrpSpPr/>
            <p:nvPr/>
          </p:nvGrpSpPr>
          <p:grpSpPr>
            <a:xfrm>
              <a:off x="3985895" y="4581401"/>
              <a:ext cx="1111702" cy="948989"/>
              <a:chOff x="7950236" y="3316845"/>
              <a:chExt cx="3104627" cy="2227590"/>
            </a:xfrm>
          </p:grpSpPr>
          <p:sp>
            <p:nvSpPr>
              <p:cNvPr id="81" name="Freeform 80">
                <a:extLst>
                  <a:ext uri="{FF2B5EF4-FFF2-40B4-BE49-F238E27FC236}">
                    <a16:creationId xmlns:a16="http://schemas.microsoft.com/office/drawing/2014/main" id="{F1E2F774-E4BF-F942-9CB7-0842E36C9A36}"/>
                  </a:ext>
                </a:extLst>
              </p:cNvPr>
              <p:cNvSpPr/>
              <p:nvPr/>
            </p:nvSpPr>
            <p:spPr>
              <a:xfrm>
                <a:off x="8458199" y="3316845"/>
                <a:ext cx="2596664" cy="2227590"/>
              </a:xfrm>
              <a:custGeom>
                <a:avLst/>
                <a:gdLst>
                  <a:gd name="connsiteX0" fmla="*/ 0 w 2004646"/>
                  <a:gd name="connsiteY0" fmla="*/ 0 h 2309447"/>
                  <a:gd name="connsiteX1" fmla="*/ 128954 w 2004646"/>
                  <a:gd name="connsiteY1" fmla="*/ 738554 h 2309447"/>
                  <a:gd name="connsiteX2" fmla="*/ 539261 w 2004646"/>
                  <a:gd name="connsiteY2" fmla="*/ 1875693 h 2309447"/>
                  <a:gd name="connsiteX3" fmla="*/ 1336431 w 2004646"/>
                  <a:gd name="connsiteY3" fmla="*/ 2203939 h 2309447"/>
                  <a:gd name="connsiteX4" fmla="*/ 2004646 w 2004646"/>
                  <a:gd name="connsiteY4" fmla="*/ 2309447 h 23094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004646" h="2309447">
                    <a:moveTo>
                      <a:pt x="0" y="0"/>
                    </a:moveTo>
                    <a:cubicBezTo>
                      <a:pt x="19538" y="212969"/>
                      <a:pt x="39077" y="425939"/>
                      <a:pt x="128954" y="738554"/>
                    </a:cubicBezTo>
                    <a:cubicBezTo>
                      <a:pt x="218831" y="1051170"/>
                      <a:pt x="338015" y="1631462"/>
                      <a:pt x="539261" y="1875693"/>
                    </a:cubicBezTo>
                    <a:cubicBezTo>
                      <a:pt x="740507" y="2119924"/>
                      <a:pt x="1092200" y="2131647"/>
                      <a:pt x="1336431" y="2203939"/>
                    </a:cubicBezTo>
                    <a:cubicBezTo>
                      <a:pt x="1580662" y="2276231"/>
                      <a:pt x="1792654" y="2292839"/>
                      <a:pt x="2004646" y="2309447"/>
                    </a:cubicBezTo>
                  </a:path>
                </a:pathLst>
              </a:custGeom>
              <a:noFill/>
              <a:ln w="19050" cap="rnd">
                <a:solidFill>
                  <a:srgbClr val="A6192E"/>
                </a:solidFill>
                <a:prstDash val="solid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dirty="0"/>
              </a:p>
            </p:txBody>
          </p:sp>
          <p:sp>
            <p:nvSpPr>
              <p:cNvPr id="82" name="Freeform 81">
                <a:extLst>
                  <a:ext uri="{FF2B5EF4-FFF2-40B4-BE49-F238E27FC236}">
                    <a16:creationId xmlns:a16="http://schemas.microsoft.com/office/drawing/2014/main" id="{A174C10E-6E90-D146-BCD7-DDBD91E526C4}"/>
                  </a:ext>
                </a:extLst>
              </p:cNvPr>
              <p:cNvSpPr/>
              <p:nvPr/>
            </p:nvSpPr>
            <p:spPr>
              <a:xfrm flipH="1">
                <a:off x="7950236" y="3419310"/>
                <a:ext cx="507961" cy="2113692"/>
              </a:xfrm>
              <a:custGeom>
                <a:avLst/>
                <a:gdLst>
                  <a:gd name="connsiteX0" fmla="*/ 0 w 2004646"/>
                  <a:gd name="connsiteY0" fmla="*/ 0 h 2309447"/>
                  <a:gd name="connsiteX1" fmla="*/ 128954 w 2004646"/>
                  <a:gd name="connsiteY1" fmla="*/ 738554 h 2309447"/>
                  <a:gd name="connsiteX2" fmla="*/ 539261 w 2004646"/>
                  <a:gd name="connsiteY2" fmla="*/ 1875693 h 2309447"/>
                  <a:gd name="connsiteX3" fmla="*/ 1336431 w 2004646"/>
                  <a:gd name="connsiteY3" fmla="*/ 2203939 h 2309447"/>
                  <a:gd name="connsiteX4" fmla="*/ 2004646 w 2004646"/>
                  <a:gd name="connsiteY4" fmla="*/ 2309447 h 23094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004646" h="2309447">
                    <a:moveTo>
                      <a:pt x="0" y="0"/>
                    </a:moveTo>
                    <a:cubicBezTo>
                      <a:pt x="19538" y="212969"/>
                      <a:pt x="39077" y="425939"/>
                      <a:pt x="128954" y="738554"/>
                    </a:cubicBezTo>
                    <a:cubicBezTo>
                      <a:pt x="218831" y="1051170"/>
                      <a:pt x="338015" y="1631462"/>
                      <a:pt x="539261" y="1875693"/>
                    </a:cubicBezTo>
                    <a:cubicBezTo>
                      <a:pt x="740507" y="2119924"/>
                      <a:pt x="1092200" y="2131647"/>
                      <a:pt x="1336431" y="2203939"/>
                    </a:cubicBezTo>
                    <a:cubicBezTo>
                      <a:pt x="1580662" y="2276231"/>
                      <a:pt x="1792654" y="2292839"/>
                      <a:pt x="2004646" y="2309447"/>
                    </a:cubicBezTo>
                  </a:path>
                </a:pathLst>
              </a:custGeom>
              <a:noFill/>
              <a:ln w="19050" cap="rnd">
                <a:solidFill>
                  <a:srgbClr val="A6192E"/>
                </a:solidFill>
                <a:prstDash val="solid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dirty="0"/>
              </a:p>
            </p:txBody>
          </p:sp>
        </p:grpSp>
      </p:grpSp>
      <p:sp>
        <p:nvSpPr>
          <p:cNvPr id="161" name="TextBox 160">
            <a:extLst>
              <a:ext uri="{FF2B5EF4-FFF2-40B4-BE49-F238E27FC236}">
                <a16:creationId xmlns:a16="http://schemas.microsoft.com/office/drawing/2014/main" id="{FE29D39D-3535-FC44-B740-FB3DAA51BDB3}"/>
              </a:ext>
            </a:extLst>
          </p:cNvPr>
          <p:cNvSpPr txBox="1"/>
          <p:nvPr/>
        </p:nvSpPr>
        <p:spPr>
          <a:xfrm>
            <a:off x="975553" y="1303926"/>
            <a:ext cx="4765875" cy="276999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ct val="90000"/>
              </a:lnSpc>
              <a:spcBef>
                <a:spcPts val="600"/>
              </a:spcBef>
            </a:pPr>
            <a:r>
              <a:rPr lang="de-DE" sz="2000" dirty="0"/>
              <a:t>SPAD </a:t>
            </a:r>
            <a:r>
              <a:rPr lang="de-DE" sz="2000" dirty="0" err="1"/>
              <a:t>working</a:t>
            </a:r>
            <a:r>
              <a:rPr lang="de-DE" sz="2000" dirty="0"/>
              <a:t> in Geiger </a:t>
            </a:r>
            <a:r>
              <a:rPr lang="de-DE" sz="2000" dirty="0" err="1"/>
              <a:t>mode</a:t>
            </a:r>
            <a:endParaRPr lang="de-DE" sz="2000" dirty="0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315533C0-4F37-8901-3C17-D5B8FC8E4E38}"/>
              </a:ext>
            </a:extLst>
          </p:cNvPr>
          <p:cNvGrpSpPr/>
          <p:nvPr/>
        </p:nvGrpSpPr>
        <p:grpSpPr>
          <a:xfrm>
            <a:off x="6756744" y="1580925"/>
            <a:ext cx="4881937" cy="1958898"/>
            <a:chOff x="7088191" y="1580925"/>
            <a:chExt cx="4881937" cy="1958898"/>
          </a:xfrm>
        </p:grpSpPr>
        <p:grpSp>
          <p:nvGrpSpPr>
            <p:cNvPr id="87" name="Group 86">
              <a:extLst>
                <a:ext uri="{FF2B5EF4-FFF2-40B4-BE49-F238E27FC236}">
                  <a16:creationId xmlns:a16="http://schemas.microsoft.com/office/drawing/2014/main" id="{ECE29636-D021-D243-9165-17B6D9BE8E65}"/>
                </a:ext>
              </a:extLst>
            </p:cNvPr>
            <p:cNvGrpSpPr/>
            <p:nvPr/>
          </p:nvGrpSpPr>
          <p:grpSpPr>
            <a:xfrm rot="10800000">
              <a:off x="7365149" y="2258127"/>
              <a:ext cx="263768" cy="190234"/>
              <a:chOff x="6008081" y="4500675"/>
              <a:chExt cx="797169" cy="457197"/>
            </a:xfrm>
          </p:grpSpPr>
          <p:sp>
            <p:nvSpPr>
              <p:cNvPr id="95" name="Triangle 94">
                <a:extLst>
                  <a:ext uri="{FF2B5EF4-FFF2-40B4-BE49-F238E27FC236}">
                    <a16:creationId xmlns:a16="http://schemas.microsoft.com/office/drawing/2014/main" id="{A0F91874-2530-2443-92D4-8D392A6C60B4}"/>
                  </a:ext>
                </a:extLst>
              </p:cNvPr>
              <p:cNvSpPr/>
              <p:nvPr/>
            </p:nvSpPr>
            <p:spPr>
              <a:xfrm rot="10800000">
                <a:off x="6008081" y="4500675"/>
                <a:ext cx="797169" cy="445474"/>
              </a:xfrm>
              <a:prstGeom prst="triangle">
                <a:avLst/>
              </a:prstGeom>
              <a:solidFill>
                <a:schemeClr val="bg1"/>
              </a:solidFill>
              <a:ln w="19050" cap="rnd">
                <a:solidFill>
                  <a:srgbClr val="A6192E"/>
                </a:solidFill>
                <a:prstDash val="solid"/>
                <a:tailEnd type="oval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dirty="0"/>
              </a:p>
            </p:txBody>
          </p:sp>
          <p:cxnSp>
            <p:nvCxnSpPr>
              <p:cNvPr id="96" name="Straight Connector 95">
                <a:extLst>
                  <a:ext uri="{FF2B5EF4-FFF2-40B4-BE49-F238E27FC236}">
                    <a16:creationId xmlns:a16="http://schemas.microsoft.com/office/drawing/2014/main" id="{CC84236A-7E54-D747-9B74-195517CCACCD}"/>
                  </a:ext>
                </a:extLst>
              </p:cNvPr>
              <p:cNvCxnSpPr>
                <a:cxnSpLocks/>
              </p:cNvCxnSpPr>
              <p:nvPr/>
            </p:nvCxnSpPr>
            <p:spPr>
              <a:xfrm rot="10800000">
                <a:off x="6008081" y="4957872"/>
                <a:ext cx="797169" cy="0"/>
              </a:xfrm>
              <a:prstGeom prst="line">
                <a:avLst/>
              </a:prstGeom>
              <a:ln w="19050">
                <a:solidFill>
                  <a:srgbClr val="A6192E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88" name="Straight Connector 87">
              <a:extLst>
                <a:ext uri="{FF2B5EF4-FFF2-40B4-BE49-F238E27FC236}">
                  <a16:creationId xmlns:a16="http://schemas.microsoft.com/office/drawing/2014/main" id="{7A193938-A005-B545-B027-43F87FC84F21}"/>
                </a:ext>
              </a:extLst>
            </p:cNvPr>
            <p:cNvCxnSpPr>
              <a:cxnSpLocks/>
              <a:endCxn id="95" idx="3"/>
            </p:cNvCxnSpPr>
            <p:nvPr/>
          </p:nvCxnSpPr>
          <p:spPr>
            <a:xfrm flipV="1">
              <a:off x="7497033" y="2448361"/>
              <a:ext cx="0" cy="217064"/>
            </a:xfrm>
            <a:prstGeom prst="line">
              <a:avLst/>
            </a:prstGeom>
            <a:ln w="1905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Straight Connector 88">
              <a:extLst>
                <a:ext uri="{FF2B5EF4-FFF2-40B4-BE49-F238E27FC236}">
                  <a16:creationId xmlns:a16="http://schemas.microsoft.com/office/drawing/2014/main" id="{4AFC52F8-B3F3-7C49-9D43-2DBA12A5C0B0}"/>
                </a:ext>
              </a:extLst>
            </p:cNvPr>
            <p:cNvCxnSpPr>
              <a:cxnSpLocks/>
              <a:stCxn id="95" idx="0"/>
            </p:cNvCxnSpPr>
            <p:nvPr/>
          </p:nvCxnSpPr>
          <p:spPr>
            <a:xfrm flipV="1">
              <a:off x="7497033" y="2064097"/>
              <a:ext cx="0" cy="198908"/>
            </a:xfrm>
            <a:prstGeom prst="line">
              <a:avLst/>
            </a:prstGeom>
            <a:ln w="1905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4" name="Rectangle 93">
              <a:extLst>
                <a:ext uri="{FF2B5EF4-FFF2-40B4-BE49-F238E27FC236}">
                  <a16:creationId xmlns:a16="http://schemas.microsoft.com/office/drawing/2014/main" id="{1AB5A10F-EC67-6042-A4EB-0C55F8A04D14}"/>
                </a:ext>
              </a:extLst>
            </p:cNvPr>
            <p:cNvSpPr/>
            <p:nvPr/>
          </p:nvSpPr>
          <p:spPr>
            <a:xfrm>
              <a:off x="7450469" y="2609058"/>
              <a:ext cx="93128" cy="288034"/>
            </a:xfrm>
            <a:prstGeom prst="rect">
              <a:avLst/>
            </a:prstGeom>
            <a:solidFill>
              <a:srgbClr val="C00000"/>
            </a:solidFill>
            <a:ln w="12700" cap="rnd">
              <a:solidFill>
                <a:srgbClr val="A6192E"/>
              </a:solidFill>
              <a:prstDash val="solid"/>
              <a:tailEnd type="oval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grpSp>
          <p:nvGrpSpPr>
            <p:cNvPr id="98" name="Group 97">
              <a:extLst>
                <a:ext uri="{FF2B5EF4-FFF2-40B4-BE49-F238E27FC236}">
                  <a16:creationId xmlns:a16="http://schemas.microsoft.com/office/drawing/2014/main" id="{78A1F079-5104-FE46-B642-9F7CF6B60B32}"/>
                </a:ext>
              </a:extLst>
            </p:cNvPr>
            <p:cNvGrpSpPr/>
            <p:nvPr/>
          </p:nvGrpSpPr>
          <p:grpSpPr>
            <a:xfrm rot="10800000">
              <a:off x="7735009" y="2252250"/>
              <a:ext cx="263768" cy="190234"/>
              <a:chOff x="6008081" y="4500675"/>
              <a:chExt cx="797169" cy="457197"/>
            </a:xfrm>
          </p:grpSpPr>
          <p:sp>
            <p:nvSpPr>
              <p:cNvPr id="102" name="Triangle 101">
                <a:extLst>
                  <a:ext uri="{FF2B5EF4-FFF2-40B4-BE49-F238E27FC236}">
                    <a16:creationId xmlns:a16="http://schemas.microsoft.com/office/drawing/2014/main" id="{03C8BC39-5D55-6647-9FEB-2D35BF47663B}"/>
                  </a:ext>
                </a:extLst>
              </p:cNvPr>
              <p:cNvSpPr/>
              <p:nvPr/>
            </p:nvSpPr>
            <p:spPr>
              <a:xfrm rot="10800000">
                <a:off x="6008081" y="4500675"/>
                <a:ext cx="797169" cy="445474"/>
              </a:xfrm>
              <a:prstGeom prst="triangle">
                <a:avLst/>
              </a:prstGeom>
              <a:solidFill>
                <a:schemeClr val="bg1"/>
              </a:solidFill>
              <a:ln w="19050" cap="rnd">
                <a:solidFill>
                  <a:schemeClr val="tx1"/>
                </a:solidFill>
                <a:prstDash val="solid"/>
                <a:tailEnd type="oval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dirty="0"/>
              </a:p>
            </p:txBody>
          </p:sp>
          <p:cxnSp>
            <p:nvCxnSpPr>
              <p:cNvPr id="103" name="Straight Connector 102">
                <a:extLst>
                  <a:ext uri="{FF2B5EF4-FFF2-40B4-BE49-F238E27FC236}">
                    <a16:creationId xmlns:a16="http://schemas.microsoft.com/office/drawing/2014/main" id="{BE86E537-5797-C749-80A6-9BFD141BE2EA}"/>
                  </a:ext>
                </a:extLst>
              </p:cNvPr>
              <p:cNvCxnSpPr>
                <a:cxnSpLocks/>
              </p:cNvCxnSpPr>
              <p:nvPr/>
            </p:nvCxnSpPr>
            <p:spPr>
              <a:xfrm rot="10800000">
                <a:off x="6008081" y="4957872"/>
                <a:ext cx="797169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99" name="Straight Connector 98">
              <a:extLst>
                <a:ext uri="{FF2B5EF4-FFF2-40B4-BE49-F238E27FC236}">
                  <a16:creationId xmlns:a16="http://schemas.microsoft.com/office/drawing/2014/main" id="{F647137F-437D-984A-9B51-F58932493762}"/>
                </a:ext>
              </a:extLst>
            </p:cNvPr>
            <p:cNvCxnSpPr>
              <a:cxnSpLocks/>
              <a:endCxn id="102" idx="3"/>
            </p:cNvCxnSpPr>
            <p:nvPr/>
          </p:nvCxnSpPr>
          <p:spPr>
            <a:xfrm flipV="1">
              <a:off x="7866893" y="2442484"/>
              <a:ext cx="0" cy="217064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Straight Connector 99">
              <a:extLst>
                <a:ext uri="{FF2B5EF4-FFF2-40B4-BE49-F238E27FC236}">
                  <a16:creationId xmlns:a16="http://schemas.microsoft.com/office/drawing/2014/main" id="{DC8D475E-F4C8-0A48-BCBC-75392E0B500A}"/>
                </a:ext>
              </a:extLst>
            </p:cNvPr>
            <p:cNvCxnSpPr>
              <a:cxnSpLocks/>
              <a:stCxn id="102" idx="0"/>
            </p:cNvCxnSpPr>
            <p:nvPr/>
          </p:nvCxnSpPr>
          <p:spPr>
            <a:xfrm flipV="1">
              <a:off x="7866893" y="2058220"/>
              <a:ext cx="0" cy="198908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1" name="Rectangle 100">
              <a:extLst>
                <a:ext uri="{FF2B5EF4-FFF2-40B4-BE49-F238E27FC236}">
                  <a16:creationId xmlns:a16="http://schemas.microsoft.com/office/drawing/2014/main" id="{30BC651D-58F8-C242-B9AC-AAD01F6560A8}"/>
                </a:ext>
              </a:extLst>
            </p:cNvPr>
            <p:cNvSpPr/>
            <p:nvPr/>
          </p:nvSpPr>
          <p:spPr>
            <a:xfrm>
              <a:off x="7820329" y="2603181"/>
              <a:ext cx="93128" cy="288034"/>
            </a:xfrm>
            <a:prstGeom prst="rect">
              <a:avLst/>
            </a:prstGeom>
            <a:solidFill>
              <a:schemeClr val="tx1"/>
            </a:solidFill>
            <a:ln w="12700" cap="rnd">
              <a:solidFill>
                <a:schemeClr val="bg1"/>
              </a:solidFill>
              <a:prstDash val="solid"/>
              <a:tailEnd type="oval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grpSp>
          <p:nvGrpSpPr>
            <p:cNvPr id="105" name="Group 104">
              <a:extLst>
                <a:ext uri="{FF2B5EF4-FFF2-40B4-BE49-F238E27FC236}">
                  <a16:creationId xmlns:a16="http://schemas.microsoft.com/office/drawing/2014/main" id="{2BF9169C-44A7-1F4B-8B8E-B0B338FCCAE5}"/>
                </a:ext>
              </a:extLst>
            </p:cNvPr>
            <p:cNvGrpSpPr/>
            <p:nvPr/>
          </p:nvGrpSpPr>
          <p:grpSpPr>
            <a:xfrm rot="10800000">
              <a:off x="8096623" y="2252250"/>
              <a:ext cx="263768" cy="190234"/>
              <a:chOff x="6008081" y="4500675"/>
              <a:chExt cx="797169" cy="457197"/>
            </a:xfrm>
          </p:grpSpPr>
          <p:sp>
            <p:nvSpPr>
              <p:cNvPr id="109" name="Triangle 108">
                <a:extLst>
                  <a:ext uri="{FF2B5EF4-FFF2-40B4-BE49-F238E27FC236}">
                    <a16:creationId xmlns:a16="http://schemas.microsoft.com/office/drawing/2014/main" id="{C3D994A1-72DE-ED40-9821-53B00A7C5D68}"/>
                  </a:ext>
                </a:extLst>
              </p:cNvPr>
              <p:cNvSpPr/>
              <p:nvPr/>
            </p:nvSpPr>
            <p:spPr>
              <a:xfrm rot="10800000">
                <a:off x="6008081" y="4500675"/>
                <a:ext cx="797169" cy="445474"/>
              </a:xfrm>
              <a:prstGeom prst="triangle">
                <a:avLst/>
              </a:prstGeom>
              <a:solidFill>
                <a:schemeClr val="bg1"/>
              </a:solidFill>
              <a:ln w="19050" cap="rnd">
                <a:solidFill>
                  <a:srgbClr val="C00000"/>
                </a:solidFill>
                <a:prstDash val="solid"/>
                <a:tailEnd type="oval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dirty="0"/>
              </a:p>
            </p:txBody>
          </p:sp>
          <p:cxnSp>
            <p:nvCxnSpPr>
              <p:cNvPr id="110" name="Straight Connector 109">
                <a:extLst>
                  <a:ext uri="{FF2B5EF4-FFF2-40B4-BE49-F238E27FC236}">
                    <a16:creationId xmlns:a16="http://schemas.microsoft.com/office/drawing/2014/main" id="{69718F36-B15C-7244-B45F-4A5A827C822A}"/>
                  </a:ext>
                </a:extLst>
              </p:cNvPr>
              <p:cNvCxnSpPr>
                <a:cxnSpLocks/>
              </p:cNvCxnSpPr>
              <p:nvPr/>
            </p:nvCxnSpPr>
            <p:spPr>
              <a:xfrm rot="10800000">
                <a:off x="6008081" y="4957872"/>
                <a:ext cx="797169" cy="0"/>
              </a:xfrm>
              <a:prstGeom prst="line">
                <a:avLst/>
              </a:prstGeom>
              <a:ln w="19050"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06" name="Straight Connector 105">
              <a:extLst>
                <a:ext uri="{FF2B5EF4-FFF2-40B4-BE49-F238E27FC236}">
                  <a16:creationId xmlns:a16="http://schemas.microsoft.com/office/drawing/2014/main" id="{88498F9F-F457-2246-87B2-2332724616FC}"/>
                </a:ext>
              </a:extLst>
            </p:cNvPr>
            <p:cNvCxnSpPr>
              <a:cxnSpLocks/>
              <a:endCxn id="109" idx="3"/>
            </p:cNvCxnSpPr>
            <p:nvPr/>
          </p:nvCxnSpPr>
          <p:spPr>
            <a:xfrm flipV="1">
              <a:off x="8228507" y="2442484"/>
              <a:ext cx="0" cy="217064"/>
            </a:xfrm>
            <a:prstGeom prst="line">
              <a:avLst/>
            </a:prstGeom>
            <a:ln w="1905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7" name="Straight Connector 106">
              <a:extLst>
                <a:ext uri="{FF2B5EF4-FFF2-40B4-BE49-F238E27FC236}">
                  <a16:creationId xmlns:a16="http://schemas.microsoft.com/office/drawing/2014/main" id="{47EEE963-B8ED-564B-AF44-BDB55D05E091}"/>
                </a:ext>
              </a:extLst>
            </p:cNvPr>
            <p:cNvCxnSpPr>
              <a:cxnSpLocks/>
              <a:stCxn id="109" idx="0"/>
            </p:cNvCxnSpPr>
            <p:nvPr/>
          </p:nvCxnSpPr>
          <p:spPr>
            <a:xfrm flipV="1">
              <a:off x="8228507" y="2058220"/>
              <a:ext cx="0" cy="198908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8" name="Rectangle 107">
              <a:extLst>
                <a:ext uri="{FF2B5EF4-FFF2-40B4-BE49-F238E27FC236}">
                  <a16:creationId xmlns:a16="http://schemas.microsoft.com/office/drawing/2014/main" id="{30F20A32-9075-E240-84BD-DFE2E235ADA9}"/>
                </a:ext>
              </a:extLst>
            </p:cNvPr>
            <p:cNvSpPr/>
            <p:nvPr/>
          </p:nvSpPr>
          <p:spPr>
            <a:xfrm>
              <a:off x="8181943" y="2603181"/>
              <a:ext cx="93128" cy="288034"/>
            </a:xfrm>
            <a:prstGeom prst="rect">
              <a:avLst/>
            </a:prstGeom>
            <a:solidFill>
              <a:srgbClr val="C00000"/>
            </a:solidFill>
            <a:ln w="12700" cap="rnd">
              <a:solidFill>
                <a:srgbClr val="C00000"/>
              </a:solidFill>
              <a:prstDash val="solid"/>
              <a:tailEnd type="oval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grpSp>
          <p:nvGrpSpPr>
            <p:cNvPr id="112" name="Group 111">
              <a:extLst>
                <a:ext uri="{FF2B5EF4-FFF2-40B4-BE49-F238E27FC236}">
                  <a16:creationId xmlns:a16="http://schemas.microsoft.com/office/drawing/2014/main" id="{BF05C264-9715-7141-84C8-E6A378984770}"/>
                </a:ext>
              </a:extLst>
            </p:cNvPr>
            <p:cNvGrpSpPr/>
            <p:nvPr/>
          </p:nvGrpSpPr>
          <p:grpSpPr>
            <a:xfrm rot="10800000">
              <a:off x="9002550" y="2258722"/>
              <a:ext cx="263768" cy="190234"/>
              <a:chOff x="6008081" y="4500675"/>
              <a:chExt cx="797169" cy="457197"/>
            </a:xfrm>
          </p:grpSpPr>
          <p:sp>
            <p:nvSpPr>
              <p:cNvPr id="116" name="Triangle 115">
                <a:extLst>
                  <a:ext uri="{FF2B5EF4-FFF2-40B4-BE49-F238E27FC236}">
                    <a16:creationId xmlns:a16="http://schemas.microsoft.com/office/drawing/2014/main" id="{5B4C7A2B-F2DC-B64F-986D-F3C6B3B76524}"/>
                  </a:ext>
                </a:extLst>
              </p:cNvPr>
              <p:cNvSpPr/>
              <p:nvPr/>
            </p:nvSpPr>
            <p:spPr>
              <a:xfrm rot="10800000">
                <a:off x="6008081" y="4500675"/>
                <a:ext cx="797169" cy="445474"/>
              </a:xfrm>
              <a:prstGeom prst="triangle">
                <a:avLst/>
              </a:prstGeom>
              <a:solidFill>
                <a:schemeClr val="bg1"/>
              </a:solidFill>
              <a:ln w="19050" cap="rnd">
                <a:solidFill>
                  <a:srgbClr val="C00000"/>
                </a:solidFill>
                <a:prstDash val="solid"/>
                <a:tailEnd type="oval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dirty="0"/>
              </a:p>
            </p:txBody>
          </p:sp>
          <p:cxnSp>
            <p:nvCxnSpPr>
              <p:cNvPr id="117" name="Straight Connector 116">
                <a:extLst>
                  <a:ext uri="{FF2B5EF4-FFF2-40B4-BE49-F238E27FC236}">
                    <a16:creationId xmlns:a16="http://schemas.microsoft.com/office/drawing/2014/main" id="{76029A3F-9C2E-7448-A8F5-E26FA5663268}"/>
                  </a:ext>
                </a:extLst>
              </p:cNvPr>
              <p:cNvCxnSpPr>
                <a:cxnSpLocks/>
              </p:cNvCxnSpPr>
              <p:nvPr/>
            </p:nvCxnSpPr>
            <p:spPr>
              <a:xfrm rot="10800000">
                <a:off x="6008081" y="4957872"/>
                <a:ext cx="797169" cy="0"/>
              </a:xfrm>
              <a:prstGeom prst="line">
                <a:avLst/>
              </a:prstGeom>
              <a:ln w="19050"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13" name="Straight Connector 112">
              <a:extLst>
                <a:ext uri="{FF2B5EF4-FFF2-40B4-BE49-F238E27FC236}">
                  <a16:creationId xmlns:a16="http://schemas.microsoft.com/office/drawing/2014/main" id="{DFB8434A-10A6-0248-8BCC-DA2F7B6A48B2}"/>
                </a:ext>
              </a:extLst>
            </p:cNvPr>
            <p:cNvCxnSpPr>
              <a:cxnSpLocks/>
              <a:endCxn id="116" idx="3"/>
            </p:cNvCxnSpPr>
            <p:nvPr/>
          </p:nvCxnSpPr>
          <p:spPr>
            <a:xfrm flipV="1">
              <a:off x="9134434" y="2448956"/>
              <a:ext cx="0" cy="217064"/>
            </a:xfrm>
            <a:prstGeom prst="line">
              <a:avLst/>
            </a:prstGeom>
            <a:ln w="1905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4" name="Straight Connector 113">
              <a:extLst>
                <a:ext uri="{FF2B5EF4-FFF2-40B4-BE49-F238E27FC236}">
                  <a16:creationId xmlns:a16="http://schemas.microsoft.com/office/drawing/2014/main" id="{B34C648E-59A9-4A4D-8269-BDE01F3B4C95}"/>
                </a:ext>
              </a:extLst>
            </p:cNvPr>
            <p:cNvCxnSpPr>
              <a:cxnSpLocks/>
              <a:stCxn id="116" idx="0"/>
            </p:cNvCxnSpPr>
            <p:nvPr/>
          </p:nvCxnSpPr>
          <p:spPr>
            <a:xfrm flipV="1">
              <a:off x="9134434" y="2064692"/>
              <a:ext cx="0" cy="198908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5" name="Rectangle 114">
              <a:extLst>
                <a:ext uri="{FF2B5EF4-FFF2-40B4-BE49-F238E27FC236}">
                  <a16:creationId xmlns:a16="http://schemas.microsoft.com/office/drawing/2014/main" id="{C6DEBC2E-C196-C941-A05E-5F1A358615F3}"/>
                </a:ext>
              </a:extLst>
            </p:cNvPr>
            <p:cNvSpPr/>
            <p:nvPr/>
          </p:nvSpPr>
          <p:spPr>
            <a:xfrm>
              <a:off x="9087870" y="2609653"/>
              <a:ext cx="93128" cy="288034"/>
            </a:xfrm>
            <a:prstGeom prst="rect">
              <a:avLst/>
            </a:prstGeom>
            <a:solidFill>
              <a:srgbClr val="C00000"/>
            </a:solidFill>
            <a:ln w="12700" cap="rnd">
              <a:solidFill>
                <a:schemeClr val="bg1"/>
              </a:solidFill>
              <a:prstDash val="solid"/>
              <a:tailEnd type="oval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CBA251A8-DA23-A64D-9A54-FCC6B23AE927}"/>
                </a:ext>
              </a:extLst>
            </p:cNvPr>
            <p:cNvSpPr txBox="1"/>
            <p:nvPr/>
          </p:nvSpPr>
          <p:spPr>
            <a:xfrm>
              <a:off x="8630649" y="2465104"/>
              <a:ext cx="256480" cy="276999"/>
            </a:xfrm>
            <a:prstGeom prst="rect">
              <a:avLst/>
            </a:prstGeom>
            <a:noFill/>
          </p:spPr>
          <p:txBody>
            <a:bodyPr wrap="none" lIns="0" tIns="0" rIns="0" bIns="0" rtlCol="0" anchor="t">
              <a:spAutoFit/>
            </a:bodyPr>
            <a:lstStyle/>
            <a:p>
              <a:pPr>
                <a:lnSpc>
                  <a:spcPct val="90000"/>
                </a:lnSpc>
                <a:spcBef>
                  <a:spcPts val="600"/>
                </a:spcBef>
              </a:pPr>
              <a:r>
                <a:rPr lang="de-DE" sz="2000" dirty="0"/>
                <a:t>…</a:t>
              </a:r>
            </a:p>
          </p:txBody>
        </p: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50E495CE-583B-0F45-B20C-37CE8BE2C89D}"/>
                </a:ext>
              </a:extLst>
            </p:cNvPr>
            <p:cNvCxnSpPr/>
            <p:nvPr/>
          </p:nvCxnSpPr>
          <p:spPr>
            <a:xfrm>
              <a:off x="7497033" y="2064692"/>
              <a:ext cx="1637401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Straight Connector 117">
              <a:extLst>
                <a:ext uri="{FF2B5EF4-FFF2-40B4-BE49-F238E27FC236}">
                  <a16:creationId xmlns:a16="http://schemas.microsoft.com/office/drawing/2014/main" id="{674A4449-8D3A-7445-A022-CC0C4E64E53B}"/>
                </a:ext>
              </a:extLst>
            </p:cNvPr>
            <p:cNvCxnSpPr/>
            <p:nvPr/>
          </p:nvCxnSpPr>
          <p:spPr>
            <a:xfrm>
              <a:off x="7497033" y="3121656"/>
              <a:ext cx="1637401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93BE55C3-2B2B-4A44-980F-007E0FC965BA}"/>
                </a:ext>
              </a:extLst>
            </p:cNvPr>
            <p:cNvCxnSpPr/>
            <p:nvPr/>
          </p:nvCxnSpPr>
          <p:spPr>
            <a:xfrm flipV="1">
              <a:off x="8360391" y="1707314"/>
              <a:ext cx="0" cy="350906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2" name="Group 31">
              <a:extLst>
                <a:ext uri="{FF2B5EF4-FFF2-40B4-BE49-F238E27FC236}">
                  <a16:creationId xmlns:a16="http://schemas.microsoft.com/office/drawing/2014/main" id="{09C5CE86-2AFF-3C40-A066-4E2F68EE0EBA}"/>
                </a:ext>
              </a:extLst>
            </p:cNvPr>
            <p:cNvGrpSpPr/>
            <p:nvPr/>
          </p:nvGrpSpPr>
          <p:grpSpPr>
            <a:xfrm rot="10800000">
              <a:off x="8260027" y="3474672"/>
              <a:ext cx="174035" cy="65151"/>
              <a:chOff x="3788186" y="2360088"/>
              <a:chExt cx="174035" cy="65151"/>
            </a:xfrm>
          </p:grpSpPr>
          <p:cxnSp>
            <p:nvCxnSpPr>
              <p:cNvPr id="119" name="Straight Connector 118">
                <a:extLst>
                  <a:ext uri="{FF2B5EF4-FFF2-40B4-BE49-F238E27FC236}">
                    <a16:creationId xmlns:a16="http://schemas.microsoft.com/office/drawing/2014/main" id="{C3E7C795-4532-9442-A6FE-5271CF7646E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788186" y="2425239"/>
                <a:ext cx="174035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0" name="Straight Connector 119">
                <a:extLst>
                  <a:ext uri="{FF2B5EF4-FFF2-40B4-BE49-F238E27FC236}">
                    <a16:creationId xmlns:a16="http://schemas.microsoft.com/office/drawing/2014/main" id="{AB3AFC4F-0362-0D48-9FFF-929BA6647C7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815566" y="2392000"/>
                <a:ext cx="110355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1" name="Straight Connector 120">
                <a:extLst>
                  <a:ext uri="{FF2B5EF4-FFF2-40B4-BE49-F238E27FC236}">
                    <a16:creationId xmlns:a16="http://schemas.microsoft.com/office/drawing/2014/main" id="{16E6A484-275C-BD47-A246-38F703362C9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846597" y="2360088"/>
                <a:ext cx="54660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23" name="Straight Connector 122">
              <a:extLst>
                <a:ext uri="{FF2B5EF4-FFF2-40B4-BE49-F238E27FC236}">
                  <a16:creationId xmlns:a16="http://schemas.microsoft.com/office/drawing/2014/main" id="{81F7E0FA-25EF-7142-9652-98C9B1F66840}"/>
                </a:ext>
              </a:extLst>
            </p:cNvPr>
            <p:cNvCxnSpPr/>
            <p:nvPr/>
          </p:nvCxnSpPr>
          <p:spPr>
            <a:xfrm flipV="1">
              <a:off x="8357025" y="3117753"/>
              <a:ext cx="0" cy="350906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4" name="Curved Connector 123">
              <a:extLst>
                <a:ext uri="{FF2B5EF4-FFF2-40B4-BE49-F238E27FC236}">
                  <a16:creationId xmlns:a16="http://schemas.microsoft.com/office/drawing/2014/main" id="{96CEF7EE-C059-E14D-A998-D4E055370154}"/>
                </a:ext>
              </a:extLst>
            </p:cNvPr>
            <p:cNvCxnSpPr>
              <a:cxnSpLocks/>
            </p:cNvCxnSpPr>
            <p:nvPr/>
          </p:nvCxnSpPr>
          <p:spPr>
            <a:xfrm>
              <a:off x="7088191" y="1882767"/>
              <a:ext cx="316523" cy="283417"/>
            </a:xfrm>
            <a:prstGeom prst="curvedConnector3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5" name="Curved Connector 124">
              <a:extLst>
                <a:ext uri="{FF2B5EF4-FFF2-40B4-BE49-F238E27FC236}">
                  <a16:creationId xmlns:a16="http://schemas.microsoft.com/office/drawing/2014/main" id="{E058EA57-74F1-3945-A16F-5F6F31623E27}"/>
                </a:ext>
              </a:extLst>
            </p:cNvPr>
            <p:cNvCxnSpPr>
              <a:cxnSpLocks/>
            </p:cNvCxnSpPr>
            <p:nvPr/>
          </p:nvCxnSpPr>
          <p:spPr>
            <a:xfrm>
              <a:off x="7832629" y="1908201"/>
              <a:ext cx="316523" cy="283417"/>
            </a:xfrm>
            <a:prstGeom prst="curvedConnector3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6" name="Curved Connector 125">
              <a:extLst>
                <a:ext uri="{FF2B5EF4-FFF2-40B4-BE49-F238E27FC236}">
                  <a16:creationId xmlns:a16="http://schemas.microsoft.com/office/drawing/2014/main" id="{D795C5E9-2DA3-FC45-8614-103A693B5B3C}"/>
                </a:ext>
              </a:extLst>
            </p:cNvPr>
            <p:cNvCxnSpPr>
              <a:cxnSpLocks/>
            </p:cNvCxnSpPr>
            <p:nvPr/>
          </p:nvCxnSpPr>
          <p:spPr>
            <a:xfrm>
              <a:off x="8758889" y="1915091"/>
              <a:ext cx="316523" cy="283417"/>
            </a:xfrm>
            <a:prstGeom prst="curvedConnector3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6" name="Straight Connector 155">
              <a:extLst>
                <a:ext uri="{FF2B5EF4-FFF2-40B4-BE49-F238E27FC236}">
                  <a16:creationId xmlns:a16="http://schemas.microsoft.com/office/drawing/2014/main" id="{AF0B69E7-FCB3-764E-A6EA-8E3A8E27A01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131722" y="2848764"/>
              <a:ext cx="0" cy="272892"/>
            </a:xfrm>
            <a:prstGeom prst="line">
              <a:avLst/>
            </a:prstGeom>
            <a:ln w="1905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8" name="Straight Connector 157">
              <a:extLst>
                <a:ext uri="{FF2B5EF4-FFF2-40B4-BE49-F238E27FC236}">
                  <a16:creationId xmlns:a16="http://schemas.microsoft.com/office/drawing/2014/main" id="{88C831F8-0481-DD41-8171-5F39A4E8FFE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228507" y="2848764"/>
              <a:ext cx="0" cy="272892"/>
            </a:xfrm>
            <a:prstGeom prst="line">
              <a:avLst/>
            </a:prstGeom>
            <a:ln w="1905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9" name="Straight Connector 158">
              <a:extLst>
                <a:ext uri="{FF2B5EF4-FFF2-40B4-BE49-F238E27FC236}">
                  <a16:creationId xmlns:a16="http://schemas.microsoft.com/office/drawing/2014/main" id="{5BF65006-AB58-3249-A18E-07765884AFF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863459" y="2845223"/>
              <a:ext cx="0" cy="272892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0" name="Straight Connector 159">
              <a:extLst>
                <a:ext uri="{FF2B5EF4-FFF2-40B4-BE49-F238E27FC236}">
                  <a16:creationId xmlns:a16="http://schemas.microsoft.com/office/drawing/2014/main" id="{C75442B4-494B-7B4C-8827-D10F72C7D92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497033" y="2848764"/>
              <a:ext cx="0" cy="272892"/>
            </a:xfrm>
            <a:prstGeom prst="line">
              <a:avLst/>
            </a:prstGeom>
            <a:ln w="1905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2" name="Picture 1">
              <a:extLst>
                <a:ext uri="{FF2B5EF4-FFF2-40B4-BE49-F238E27FC236}">
                  <a16:creationId xmlns:a16="http://schemas.microsoft.com/office/drawing/2014/main" id="{411E2582-37F2-2B43-963C-A6AACBF81E9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t="10391"/>
            <a:stretch/>
          </p:blipFill>
          <p:spPr>
            <a:xfrm>
              <a:off x="9567377" y="1580925"/>
              <a:ext cx="2402751" cy="1802200"/>
            </a:xfrm>
            <a:prstGeom prst="rect">
              <a:avLst/>
            </a:prstGeom>
          </p:spPr>
        </p:pic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26BF7819-BD7C-8C0B-7CD8-752AE25342C3}"/>
              </a:ext>
            </a:extLst>
          </p:cNvPr>
          <p:cNvGrpSpPr/>
          <p:nvPr/>
        </p:nvGrpSpPr>
        <p:grpSpPr>
          <a:xfrm>
            <a:off x="6380470" y="3277240"/>
            <a:ext cx="5634484" cy="3469761"/>
            <a:chOff x="6335645" y="3277240"/>
            <a:chExt cx="5634484" cy="3469761"/>
          </a:xfrm>
        </p:grpSpPr>
        <p:sp>
          <p:nvSpPr>
            <p:cNvPr id="162" name="TextBox 161">
              <a:extLst>
                <a:ext uri="{FF2B5EF4-FFF2-40B4-BE49-F238E27FC236}">
                  <a16:creationId xmlns:a16="http://schemas.microsoft.com/office/drawing/2014/main" id="{C29E6C76-86F3-0E46-BE9C-F1FFE07149B3}"/>
                </a:ext>
              </a:extLst>
            </p:cNvPr>
            <p:cNvSpPr txBox="1"/>
            <p:nvPr/>
          </p:nvSpPr>
          <p:spPr>
            <a:xfrm>
              <a:off x="10836033" y="4027403"/>
              <a:ext cx="1134096" cy="1384995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ctr">
                <a:lnSpc>
                  <a:spcPct val="90000"/>
                </a:lnSpc>
                <a:spcBef>
                  <a:spcPts val="600"/>
                </a:spcBef>
              </a:pPr>
              <a:r>
                <a:rPr lang="de-DE" sz="2000" dirty="0" err="1">
                  <a:solidFill>
                    <a:srgbClr val="CC092F"/>
                  </a:solidFill>
                </a:rPr>
                <a:t>Sum</a:t>
              </a:r>
              <a:r>
                <a:rPr lang="de-DE" sz="2000" dirty="0">
                  <a:solidFill>
                    <a:srgbClr val="CC092F"/>
                  </a:solidFill>
                </a:rPr>
                <a:t> </a:t>
              </a:r>
              <a:r>
                <a:rPr lang="de-DE" sz="2000" dirty="0" err="1">
                  <a:solidFill>
                    <a:srgbClr val="CC092F"/>
                  </a:solidFill>
                </a:rPr>
                <a:t>of</a:t>
              </a:r>
              <a:r>
                <a:rPr lang="de-DE" sz="2000" dirty="0">
                  <a:solidFill>
                    <a:srgbClr val="CC092F"/>
                  </a:solidFill>
                </a:rPr>
                <a:t> individual SPAD </a:t>
              </a:r>
              <a:r>
                <a:rPr lang="de-DE" sz="2000" dirty="0" err="1">
                  <a:solidFill>
                    <a:srgbClr val="CC092F"/>
                  </a:solidFill>
                </a:rPr>
                <a:t>dischargesignals</a:t>
              </a:r>
              <a:endParaRPr lang="de-DE" sz="2000" dirty="0">
                <a:solidFill>
                  <a:srgbClr val="CC092F"/>
                </a:solidFill>
              </a:endParaRPr>
            </a:p>
          </p:txBody>
        </p:sp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E5C44549-C691-BE9C-7D9F-02C723524A3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335645" y="3277240"/>
              <a:ext cx="4389978" cy="3469761"/>
            </a:xfrm>
            <a:prstGeom prst="rect">
              <a:avLst/>
            </a:prstGeom>
          </p:spPr>
        </p:pic>
      </p:grpSp>
      <p:sp>
        <p:nvSpPr>
          <p:cNvPr id="33" name="TextBox 32">
            <a:extLst>
              <a:ext uri="{FF2B5EF4-FFF2-40B4-BE49-F238E27FC236}">
                <a16:creationId xmlns:a16="http://schemas.microsoft.com/office/drawing/2014/main" id="{18DDF9D3-730A-F24C-AFCC-2452A357B42A}"/>
              </a:ext>
            </a:extLst>
          </p:cNvPr>
          <p:cNvSpPr txBox="1"/>
          <p:nvPr/>
        </p:nvSpPr>
        <p:spPr>
          <a:xfrm>
            <a:off x="7507345" y="1303926"/>
            <a:ext cx="3380734" cy="276999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/>
          <a:p>
            <a:pPr>
              <a:lnSpc>
                <a:spcPct val="90000"/>
              </a:lnSpc>
              <a:spcBef>
                <a:spcPts val="600"/>
              </a:spcBef>
            </a:pPr>
            <a:r>
              <a:rPr lang="de-DE" sz="2000" dirty="0"/>
              <a:t>Silicon </a:t>
            </a:r>
            <a:r>
              <a:rPr lang="de-DE" sz="2000" dirty="0" err="1"/>
              <a:t>Photomultiplier</a:t>
            </a:r>
            <a:r>
              <a:rPr lang="de-DE" sz="2000" dirty="0"/>
              <a:t> (</a:t>
            </a:r>
            <a:r>
              <a:rPr lang="de-DE" sz="2000" dirty="0" err="1"/>
              <a:t>SiPM</a:t>
            </a:r>
            <a:r>
              <a:rPr lang="de-DE" sz="2000" dirty="0"/>
              <a:t>)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E3254D3-4CFA-B63B-1501-A05CDC0562AC}"/>
              </a:ext>
            </a:extLst>
          </p:cNvPr>
          <p:cNvSpPr txBox="1"/>
          <p:nvPr/>
        </p:nvSpPr>
        <p:spPr>
          <a:xfrm>
            <a:off x="922082" y="3428873"/>
            <a:ext cx="4872817" cy="553998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ct val="90000"/>
              </a:lnSpc>
              <a:spcBef>
                <a:spcPts val="600"/>
              </a:spcBef>
            </a:pPr>
            <a:r>
              <a:rPr lang="de-DE" sz="2000" dirty="0">
                <a:solidFill>
                  <a:srgbClr val="CC092F"/>
                </a:solidFill>
              </a:rPr>
              <a:t>Single SPAD </a:t>
            </a:r>
            <a:r>
              <a:rPr lang="de-DE" sz="2000" dirty="0" err="1">
                <a:solidFill>
                  <a:srgbClr val="CC092F"/>
                </a:solidFill>
              </a:rPr>
              <a:t>discharge</a:t>
            </a:r>
            <a:r>
              <a:rPr lang="de-DE" sz="2000" dirty="0">
                <a:solidFill>
                  <a:srgbClr val="CC092F"/>
                </a:solidFill>
              </a:rPr>
              <a:t> </a:t>
            </a:r>
            <a:r>
              <a:rPr lang="de-DE" sz="2000" dirty="0" err="1">
                <a:solidFill>
                  <a:srgbClr val="CC092F"/>
                </a:solidFill>
              </a:rPr>
              <a:t>signal</a:t>
            </a:r>
            <a:r>
              <a:rPr lang="de-DE" sz="2000" dirty="0">
                <a:solidFill>
                  <a:srgbClr val="CC092F"/>
                </a:solidFill>
              </a:rPr>
              <a:t> </a:t>
            </a:r>
            <a:r>
              <a:rPr lang="de-DE" sz="2000" dirty="0" err="1">
                <a:solidFill>
                  <a:srgbClr val="CC092F"/>
                </a:solidFill>
              </a:rPr>
              <a:t>regardless</a:t>
            </a:r>
            <a:r>
              <a:rPr lang="de-DE" sz="2000" dirty="0">
                <a:solidFill>
                  <a:srgbClr val="CC092F"/>
                </a:solidFill>
              </a:rPr>
              <a:t> </a:t>
            </a:r>
            <a:r>
              <a:rPr lang="de-DE" sz="2000" dirty="0" err="1">
                <a:solidFill>
                  <a:srgbClr val="CC092F"/>
                </a:solidFill>
              </a:rPr>
              <a:t>of</a:t>
            </a:r>
            <a:r>
              <a:rPr lang="de-DE" sz="2000" dirty="0">
                <a:solidFill>
                  <a:srgbClr val="CC092F"/>
                </a:solidFill>
              </a:rPr>
              <a:t> </a:t>
            </a:r>
            <a:r>
              <a:rPr lang="de-DE" sz="2000" dirty="0" err="1">
                <a:solidFill>
                  <a:srgbClr val="CC092F"/>
                </a:solidFill>
              </a:rPr>
              <a:t>number</a:t>
            </a:r>
            <a:r>
              <a:rPr lang="de-DE" sz="2000" dirty="0">
                <a:solidFill>
                  <a:srgbClr val="CC092F"/>
                </a:solidFill>
              </a:rPr>
              <a:t> </a:t>
            </a:r>
            <a:r>
              <a:rPr lang="de-DE" sz="2000" dirty="0" err="1">
                <a:solidFill>
                  <a:srgbClr val="CC092F"/>
                </a:solidFill>
              </a:rPr>
              <a:t>of</a:t>
            </a:r>
            <a:r>
              <a:rPr lang="de-DE" sz="2000" dirty="0">
                <a:solidFill>
                  <a:srgbClr val="CC092F"/>
                </a:solidFill>
              </a:rPr>
              <a:t> </a:t>
            </a:r>
            <a:r>
              <a:rPr lang="de-DE" sz="2000" dirty="0" err="1">
                <a:solidFill>
                  <a:srgbClr val="CC092F"/>
                </a:solidFill>
              </a:rPr>
              <a:t>incident</a:t>
            </a:r>
            <a:r>
              <a:rPr lang="de-DE" sz="2000" dirty="0">
                <a:solidFill>
                  <a:srgbClr val="CC092F"/>
                </a:solidFill>
              </a:rPr>
              <a:t> </a:t>
            </a:r>
            <a:r>
              <a:rPr lang="de-DE" sz="2000" dirty="0" err="1">
                <a:solidFill>
                  <a:srgbClr val="CC092F"/>
                </a:solidFill>
              </a:rPr>
              <a:t>photons</a:t>
            </a:r>
            <a:endParaRPr lang="de-DE" sz="2000" dirty="0">
              <a:solidFill>
                <a:srgbClr val="CC092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60263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id="{6D80969C-D057-A554-4BA0-8ADC4A85B829}"/>
              </a:ext>
            </a:extLst>
          </p:cNvPr>
          <p:cNvGrpSpPr/>
          <p:nvPr/>
        </p:nvGrpSpPr>
        <p:grpSpPr>
          <a:xfrm>
            <a:off x="206186" y="2686064"/>
            <a:ext cx="2456759" cy="2833151"/>
            <a:chOff x="295832" y="2686064"/>
            <a:chExt cx="2456759" cy="2833151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63307D34-F51A-2F42-9099-2BE8DF70431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536" t="7017" r="22290" b="14846"/>
            <a:stretch/>
          </p:blipFill>
          <p:spPr>
            <a:xfrm>
              <a:off x="295833" y="2686064"/>
              <a:ext cx="2456758" cy="2457046"/>
            </a:xfrm>
            <a:prstGeom prst="rect">
              <a:avLst/>
            </a:prstGeom>
          </p:spPr>
        </p:pic>
        <p:cxnSp>
          <p:nvCxnSpPr>
            <p:cNvPr id="46" name="Straight Arrow Connector 45">
              <a:extLst>
                <a:ext uri="{FF2B5EF4-FFF2-40B4-BE49-F238E27FC236}">
                  <a16:creationId xmlns:a16="http://schemas.microsoft.com/office/drawing/2014/main" id="{90DAEAE3-1E44-3847-86DB-CF477A70BDD1}"/>
                </a:ext>
              </a:extLst>
            </p:cNvPr>
            <p:cNvCxnSpPr>
              <a:cxnSpLocks/>
            </p:cNvCxnSpPr>
            <p:nvPr/>
          </p:nvCxnSpPr>
          <p:spPr>
            <a:xfrm>
              <a:off x="295832" y="5192139"/>
              <a:ext cx="2456758" cy="0"/>
            </a:xfrm>
            <a:prstGeom prst="straightConnector1">
              <a:avLst/>
            </a:prstGeom>
            <a:ln w="22225">
              <a:solidFill>
                <a:schemeClr val="tx1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B512E588-C844-1D45-AF8B-7242415244B1}"/>
                </a:ext>
              </a:extLst>
            </p:cNvPr>
            <p:cNvSpPr txBox="1"/>
            <p:nvPr/>
          </p:nvSpPr>
          <p:spPr>
            <a:xfrm>
              <a:off x="1037288" y="5242216"/>
              <a:ext cx="995465" cy="276999"/>
            </a:xfrm>
            <a:prstGeom prst="rect">
              <a:avLst/>
            </a:prstGeom>
            <a:noFill/>
          </p:spPr>
          <p:txBody>
            <a:bodyPr wrap="none" lIns="0" tIns="0" rIns="0" bIns="0" rtlCol="0" anchor="t">
              <a:spAutoFit/>
            </a:bodyPr>
            <a:lstStyle/>
            <a:p>
              <a:pPr>
                <a:lnSpc>
                  <a:spcPct val="90000"/>
                </a:lnSpc>
                <a:spcBef>
                  <a:spcPts val="600"/>
                </a:spcBef>
              </a:pPr>
              <a:r>
                <a:rPr lang="de-DE" sz="2000" dirty="0"/>
                <a:t>3.89 mm</a:t>
              </a:r>
            </a:p>
          </p:txBody>
        </p:sp>
      </p:grpSp>
      <p:sp>
        <p:nvSpPr>
          <p:cNvPr id="2" name="Title 2">
            <a:extLst>
              <a:ext uri="{FF2B5EF4-FFF2-40B4-BE49-F238E27FC236}">
                <a16:creationId xmlns:a16="http://schemas.microsoft.com/office/drawing/2014/main" id="{4181EE71-3CB3-8E49-91D0-FEBA0EE1EA59}"/>
              </a:ext>
            </a:extLst>
          </p:cNvPr>
          <p:cNvSpPr txBox="1">
            <a:spLocks/>
          </p:cNvSpPr>
          <p:nvPr/>
        </p:nvSpPr>
        <p:spPr>
          <a:xfrm>
            <a:off x="413004" y="332656"/>
            <a:ext cx="11365992" cy="366254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latinLnBrk="0" hangingPunct="1">
              <a:lnSpc>
                <a:spcPct val="85000"/>
              </a:lnSpc>
              <a:spcBef>
                <a:spcPct val="0"/>
              </a:spcBef>
              <a:spcAft>
                <a:spcPts val="0"/>
              </a:spcAft>
              <a:buNone/>
              <a:defRPr sz="2800" b="1" kern="1200" cap="none" baseline="0">
                <a:solidFill>
                  <a:schemeClr val="tx2"/>
                </a:solidFill>
                <a:latin typeface="+mj-lt"/>
                <a:ea typeface="+mj-ea"/>
                <a:cs typeface="Arial" pitchFamily="34" charset="0"/>
              </a:defRPr>
            </a:lvl1pPr>
          </a:lstStyle>
          <a:p>
            <a:r>
              <a:rPr lang="en-US" dirty="0"/>
              <a:t>SiPM Images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9B64241-12E9-924D-BFDC-CAB8BC5F6EA4}"/>
              </a:ext>
            </a:extLst>
          </p:cNvPr>
          <p:cNvSpPr/>
          <p:nvPr/>
        </p:nvSpPr>
        <p:spPr>
          <a:xfrm>
            <a:off x="1559676" y="3790949"/>
            <a:ext cx="504473" cy="520700"/>
          </a:xfrm>
          <a:prstGeom prst="rect">
            <a:avLst/>
          </a:prstGeom>
          <a:solidFill>
            <a:schemeClr val="tx2">
              <a:alpha val="51000"/>
            </a:schemeClr>
          </a:solidFill>
          <a:ln w="12700" cap="rnd">
            <a:solidFill>
              <a:schemeClr val="bg1"/>
            </a:solidFill>
            <a:prstDash val="solid"/>
            <a:tailEnd type="oval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2582969C-D038-19A8-113F-6DE3AB73B829}"/>
              </a:ext>
            </a:extLst>
          </p:cNvPr>
          <p:cNvGrpSpPr/>
          <p:nvPr/>
        </p:nvGrpSpPr>
        <p:grpSpPr>
          <a:xfrm>
            <a:off x="1559676" y="1739125"/>
            <a:ext cx="5548190" cy="3926757"/>
            <a:chOff x="1559676" y="1739125"/>
            <a:chExt cx="5548190" cy="3926757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65F273E9-0391-F946-9503-66952657D64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r="31056"/>
            <a:stretch/>
          </p:blipFill>
          <p:spPr>
            <a:xfrm>
              <a:off x="3498187" y="1739125"/>
              <a:ext cx="3609679" cy="3926757"/>
            </a:xfrm>
            <a:prstGeom prst="rect">
              <a:avLst/>
            </a:prstGeom>
          </p:spPr>
        </p:pic>
        <p:cxnSp>
          <p:nvCxnSpPr>
            <p:cNvPr id="10" name="Straight Arrow Connector 9">
              <a:extLst>
                <a:ext uri="{FF2B5EF4-FFF2-40B4-BE49-F238E27FC236}">
                  <a16:creationId xmlns:a16="http://schemas.microsoft.com/office/drawing/2014/main" id="{02819EDF-AE43-E046-9824-4993E11F3B0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559676" y="1780458"/>
              <a:ext cx="1938511" cy="2010491"/>
            </a:xfrm>
            <a:prstGeom prst="straightConnector1">
              <a:avLst/>
            </a:prstGeom>
            <a:ln w="38100">
              <a:solidFill>
                <a:srgbClr val="C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Arrow Connector 10">
              <a:extLst>
                <a:ext uri="{FF2B5EF4-FFF2-40B4-BE49-F238E27FC236}">
                  <a16:creationId xmlns:a16="http://schemas.microsoft.com/office/drawing/2014/main" id="{477F6222-CE99-674B-AC08-B309A3C3EE15}"/>
                </a:ext>
              </a:extLst>
            </p:cNvPr>
            <p:cNvCxnSpPr>
              <a:cxnSpLocks/>
            </p:cNvCxnSpPr>
            <p:nvPr/>
          </p:nvCxnSpPr>
          <p:spPr>
            <a:xfrm>
              <a:off x="1559676" y="4348703"/>
              <a:ext cx="1938511" cy="1317179"/>
            </a:xfrm>
            <a:prstGeom prst="straightConnector1">
              <a:avLst/>
            </a:prstGeom>
            <a:ln w="38100">
              <a:solidFill>
                <a:srgbClr val="C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" name="Rectangle 16">
            <a:extLst>
              <a:ext uri="{FF2B5EF4-FFF2-40B4-BE49-F238E27FC236}">
                <a16:creationId xmlns:a16="http://schemas.microsoft.com/office/drawing/2014/main" id="{4641597E-424E-2345-8DFB-EC8278E59EDA}"/>
              </a:ext>
            </a:extLst>
          </p:cNvPr>
          <p:cNvSpPr/>
          <p:nvPr/>
        </p:nvSpPr>
        <p:spPr>
          <a:xfrm>
            <a:off x="5975492" y="3754921"/>
            <a:ext cx="323850" cy="309081"/>
          </a:xfrm>
          <a:prstGeom prst="rect">
            <a:avLst/>
          </a:prstGeom>
          <a:solidFill>
            <a:schemeClr val="tx2">
              <a:alpha val="51000"/>
            </a:schemeClr>
          </a:solidFill>
          <a:ln w="12700" cap="rnd">
            <a:solidFill>
              <a:schemeClr val="bg1"/>
            </a:solidFill>
            <a:prstDash val="solid"/>
            <a:tailEnd type="oval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1CB4B8CD-B1BF-AA48-851D-7A3FCBBD0F9A}"/>
              </a:ext>
            </a:extLst>
          </p:cNvPr>
          <p:cNvGrpSpPr/>
          <p:nvPr/>
        </p:nvGrpSpPr>
        <p:grpSpPr>
          <a:xfrm>
            <a:off x="508405" y="887487"/>
            <a:ext cx="1273609" cy="1352440"/>
            <a:chOff x="7410099" y="1481662"/>
            <a:chExt cx="1901169" cy="1832509"/>
          </a:xfrm>
        </p:grpSpPr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EFA659EF-E41E-A14A-9012-A223862A0AB5}"/>
                </a:ext>
              </a:extLst>
            </p:cNvPr>
            <p:cNvGrpSpPr/>
            <p:nvPr/>
          </p:nvGrpSpPr>
          <p:grpSpPr>
            <a:xfrm rot="10800000">
              <a:off x="7410099" y="2032475"/>
              <a:ext cx="263768" cy="190234"/>
              <a:chOff x="6008081" y="4500675"/>
              <a:chExt cx="797169" cy="457197"/>
            </a:xfrm>
          </p:grpSpPr>
          <p:sp>
            <p:nvSpPr>
              <p:cNvPr id="27" name="Triangle 26">
                <a:extLst>
                  <a:ext uri="{FF2B5EF4-FFF2-40B4-BE49-F238E27FC236}">
                    <a16:creationId xmlns:a16="http://schemas.microsoft.com/office/drawing/2014/main" id="{71722ED8-B2F3-C14D-B3CE-761FEFC36440}"/>
                  </a:ext>
                </a:extLst>
              </p:cNvPr>
              <p:cNvSpPr/>
              <p:nvPr/>
            </p:nvSpPr>
            <p:spPr>
              <a:xfrm rot="10800000">
                <a:off x="6008081" y="4500675"/>
                <a:ext cx="797169" cy="445474"/>
              </a:xfrm>
              <a:prstGeom prst="triangle">
                <a:avLst/>
              </a:prstGeom>
              <a:solidFill>
                <a:schemeClr val="bg1"/>
              </a:solidFill>
              <a:ln w="19050" cap="rnd">
                <a:solidFill>
                  <a:schemeClr val="tx1"/>
                </a:solidFill>
                <a:prstDash val="solid"/>
                <a:tailEnd type="oval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dirty="0"/>
              </a:p>
            </p:txBody>
          </p:sp>
          <p:cxnSp>
            <p:nvCxnSpPr>
              <p:cNvPr id="28" name="Straight Connector 27">
                <a:extLst>
                  <a:ext uri="{FF2B5EF4-FFF2-40B4-BE49-F238E27FC236}">
                    <a16:creationId xmlns:a16="http://schemas.microsoft.com/office/drawing/2014/main" id="{D4F679FF-74C2-4A4E-83E9-CBFF23D9A379}"/>
                  </a:ext>
                </a:extLst>
              </p:cNvPr>
              <p:cNvCxnSpPr>
                <a:cxnSpLocks/>
              </p:cNvCxnSpPr>
              <p:nvPr/>
            </p:nvCxnSpPr>
            <p:spPr>
              <a:xfrm rot="10800000">
                <a:off x="6008081" y="4957872"/>
                <a:ext cx="797169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42E12704-1F69-E147-9A9E-80DF836BDDD7}"/>
                </a:ext>
              </a:extLst>
            </p:cNvPr>
            <p:cNvCxnSpPr>
              <a:cxnSpLocks/>
              <a:endCxn id="27" idx="3"/>
            </p:cNvCxnSpPr>
            <p:nvPr/>
          </p:nvCxnSpPr>
          <p:spPr>
            <a:xfrm flipV="1">
              <a:off x="7541983" y="2222709"/>
              <a:ext cx="0" cy="217064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DA52FD84-2FAF-9D46-ABF7-05A2576433FF}"/>
                </a:ext>
              </a:extLst>
            </p:cNvPr>
            <p:cNvCxnSpPr>
              <a:cxnSpLocks/>
              <a:stCxn id="27" idx="0"/>
            </p:cNvCxnSpPr>
            <p:nvPr/>
          </p:nvCxnSpPr>
          <p:spPr>
            <a:xfrm flipV="1">
              <a:off x="7541983" y="1838445"/>
              <a:ext cx="0" cy="198908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5ACEAFA6-20F0-3545-8C35-2E2EBE4C5099}"/>
                </a:ext>
              </a:extLst>
            </p:cNvPr>
            <p:cNvSpPr/>
            <p:nvPr/>
          </p:nvSpPr>
          <p:spPr>
            <a:xfrm>
              <a:off x="7495419" y="2383406"/>
              <a:ext cx="93128" cy="288034"/>
            </a:xfrm>
            <a:prstGeom prst="rect">
              <a:avLst/>
            </a:prstGeom>
            <a:solidFill>
              <a:schemeClr val="tx1"/>
            </a:solidFill>
            <a:ln w="12700" cap="rnd">
              <a:noFill/>
              <a:prstDash val="solid"/>
              <a:tailEnd type="oval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grpSp>
          <p:nvGrpSpPr>
            <p:cNvPr id="32" name="Group 31">
              <a:extLst>
                <a:ext uri="{FF2B5EF4-FFF2-40B4-BE49-F238E27FC236}">
                  <a16:creationId xmlns:a16="http://schemas.microsoft.com/office/drawing/2014/main" id="{15743F38-0556-7D4C-B556-27D50FA15C28}"/>
                </a:ext>
              </a:extLst>
            </p:cNvPr>
            <p:cNvGrpSpPr/>
            <p:nvPr/>
          </p:nvGrpSpPr>
          <p:grpSpPr>
            <a:xfrm rot="10800000">
              <a:off x="7779959" y="2026598"/>
              <a:ext cx="263768" cy="190234"/>
              <a:chOff x="6008081" y="4500675"/>
              <a:chExt cx="797169" cy="457197"/>
            </a:xfrm>
          </p:grpSpPr>
          <p:sp>
            <p:nvSpPr>
              <p:cNvPr id="36" name="Triangle 35">
                <a:extLst>
                  <a:ext uri="{FF2B5EF4-FFF2-40B4-BE49-F238E27FC236}">
                    <a16:creationId xmlns:a16="http://schemas.microsoft.com/office/drawing/2014/main" id="{B7DF32DC-CE0C-1B4A-AE57-570921391B6F}"/>
                  </a:ext>
                </a:extLst>
              </p:cNvPr>
              <p:cNvSpPr/>
              <p:nvPr/>
            </p:nvSpPr>
            <p:spPr>
              <a:xfrm rot="10800000">
                <a:off x="6008081" y="4500675"/>
                <a:ext cx="797169" cy="445474"/>
              </a:xfrm>
              <a:prstGeom prst="triangle">
                <a:avLst/>
              </a:prstGeom>
              <a:solidFill>
                <a:schemeClr val="bg1"/>
              </a:solidFill>
              <a:ln w="19050" cap="rnd">
                <a:solidFill>
                  <a:schemeClr val="tx1"/>
                </a:solidFill>
                <a:prstDash val="solid"/>
                <a:tailEnd type="oval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dirty="0"/>
              </a:p>
            </p:txBody>
          </p:sp>
          <p:cxnSp>
            <p:nvCxnSpPr>
              <p:cNvPr id="38" name="Straight Connector 37">
                <a:extLst>
                  <a:ext uri="{FF2B5EF4-FFF2-40B4-BE49-F238E27FC236}">
                    <a16:creationId xmlns:a16="http://schemas.microsoft.com/office/drawing/2014/main" id="{D3CD1ACB-F434-334E-A17A-A5E05C2B79DB}"/>
                  </a:ext>
                </a:extLst>
              </p:cNvPr>
              <p:cNvCxnSpPr>
                <a:cxnSpLocks/>
              </p:cNvCxnSpPr>
              <p:nvPr/>
            </p:nvCxnSpPr>
            <p:spPr>
              <a:xfrm rot="10800000">
                <a:off x="6008081" y="4957872"/>
                <a:ext cx="797169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0989A0D5-B553-D149-B274-02404FC48C64}"/>
                </a:ext>
              </a:extLst>
            </p:cNvPr>
            <p:cNvCxnSpPr>
              <a:cxnSpLocks/>
              <a:endCxn id="36" idx="3"/>
            </p:cNvCxnSpPr>
            <p:nvPr/>
          </p:nvCxnSpPr>
          <p:spPr>
            <a:xfrm flipV="1">
              <a:off x="7911843" y="2216832"/>
              <a:ext cx="0" cy="217064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64B7F2EF-B04A-D141-8BBA-5F25A5682B53}"/>
                </a:ext>
              </a:extLst>
            </p:cNvPr>
            <p:cNvCxnSpPr>
              <a:cxnSpLocks/>
              <a:stCxn id="36" idx="0"/>
            </p:cNvCxnSpPr>
            <p:nvPr/>
          </p:nvCxnSpPr>
          <p:spPr>
            <a:xfrm flipV="1">
              <a:off x="7911843" y="1832568"/>
              <a:ext cx="0" cy="198908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7C7F9087-B646-2F4D-962B-3E3A04F01A44}"/>
                </a:ext>
              </a:extLst>
            </p:cNvPr>
            <p:cNvSpPr/>
            <p:nvPr/>
          </p:nvSpPr>
          <p:spPr>
            <a:xfrm>
              <a:off x="7865279" y="2377529"/>
              <a:ext cx="93128" cy="288034"/>
            </a:xfrm>
            <a:prstGeom prst="rect">
              <a:avLst/>
            </a:prstGeom>
            <a:solidFill>
              <a:schemeClr val="tx1"/>
            </a:solidFill>
            <a:ln w="12700" cap="rnd">
              <a:solidFill>
                <a:schemeClr val="bg1"/>
              </a:solidFill>
              <a:prstDash val="solid"/>
              <a:tailEnd type="oval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grpSp>
          <p:nvGrpSpPr>
            <p:cNvPr id="48" name="Group 47">
              <a:extLst>
                <a:ext uri="{FF2B5EF4-FFF2-40B4-BE49-F238E27FC236}">
                  <a16:creationId xmlns:a16="http://schemas.microsoft.com/office/drawing/2014/main" id="{07DCF93A-5366-544F-8212-B05B95F6ABD5}"/>
                </a:ext>
              </a:extLst>
            </p:cNvPr>
            <p:cNvGrpSpPr/>
            <p:nvPr/>
          </p:nvGrpSpPr>
          <p:grpSpPr>
            <a:xfrm rot="10800000">
              <a:off x="8141573" y="2026598"/>
              <a:ext cx="263768" cy="190234"/>
              <a:chOff x="6008081" y="4500675"/>
              <a:chExt cx="797169" cy="457197"/>
            </a:xfrm>
          </p:grpSpPr>
          <p:sp>
            <p:nvSpPr>
              <p:cNvPr id="49" name="Triangle 48">
                <a:extLst>
                  <a:ext uri="{FF2B5EF4-FFF2-40B4-BE49-F238E27FC236}">
                    <a16:creationId xmlns:a16="http://schemas.microsoft.com/office/drawing/2014/main" id="{61CA1139-2484-D544-A1B1-26FD52D6949A}"/>
                  </a:ext>
                </a:extLst>
              </p:cNvPr>
              <p:cNvSpPr/>
              <p:nvPr/>
            </p:nvSpPr>
            <p:spPr>
              <a:xfrm rot="10800000">
                <a:off x="6008081" y="4500675"/>
                <a:ext cx="797169" cy="445474"/>
              </a:xfrm>
              <a:prstGeom prst="triangle">
                <a:avLst/>
              </a:prstGeom>
              <a:solidFill>
                <a:schemeClr val="bg1"/>
              </a:solidFill>
              <a:ln w="19050" cap="rnd">
                <a:solidFill>
                  <a:schemeClr val="tx1"/>
                </a:solidFill>
                <a:prstDash val="solid"/>
                <a:tailEnd type="oval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dirty="0"/>
              </a:p>
            </p:txBody>
          </p:sp>
          <p:cxnSp>
            <p:nvCxnSpPr>
              <p:cNvPr id="51" name="Straight Connector 50">
                <a:extLst>
                  <a:ext uri="{FF2B5EF4-FFF2-40B4-BE49-F238E27FC236}">
                    <a16:creationId xmlns:a16="http://schemas.microsoft.com/office/drawing/2014/main" id="{0FAD0C7D-F7DF-FB4D-8BF7-99F9426AD06C}"/>
                  </a:ext>
                </a:extLst>
              </p:cNvPr>
              <p:cNvCxnSpPr>
                <a:cxnSpLocks/>
              </p:cNvCxnSpPr>
              <p:nvPr/>
            </p:nvCxnSpPr>
            <p:spPr>
              <a:xfrm rot="10800000">
                <a:off x="6008081" y="4957872"/>
                <a:ext cx="797169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52" name="Straight Connector 51">
              <a:extLst>
                <a:ext uri="{FF2B5EF4-FFF2-40B4-BE49-F238E27FC236}">
                  <a16:creationId xmlns:a16="http://schemas.microsoft.com/office/drawing/2014/main" id="{CB12D643-52BB-C84A-BDC2-EEBCE2F48CD8}"/>
                </a:ext>
              </a:extLst>
            </p:cNvPr>
            <p:cNvCxnSpPr>
              <a:cxnSpLocks/>
              <a:endCxn id="49" idx="3"/>
            </p:cNvCxnSpPr>
            <p:nvPr/>
          </p:nvCxnSpPr>
          <p:spPr>
            <a:xfrm flipV="1">
              <a:off x="8273457" y="2216832"/>
              <a:ext cx="0" cy="217064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F81C30A8-2053-1E45-964F-54DC33FEC084}"/>
                </a:ext>
              </a:extLst>
            </p:cNvPr>
            <p:cNvCxnSpPr>
              <a:cxnSpLocks/>
              <a:stCxn id="49" idx="0"/>
            </p:cNvCxnSpPr>
            <p:nvPr/>
          </p:nvCxnSpPr>
          <p:spPr>
            <a:xfrm flipV="1">
              <a:off x="8273457" y="1832568"/>
              <a:ext cx="0" cy="198908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4" name="Rectangle 53">
              <a:extLst>
                <a:ext uri="{FF2B5EF4-FFF2-40B4-BE49-F238E27FC236}">
                  <a16:creationId xmlns:a16="http://schemas.microsoft.com/office/drawing/2014/main" id="{DE0C3103-1EAF-0047-A2FA-B1FCA4990593}"/>
                </a:ext>
              </a:extLst>
            </p:cNvPr>
            <p:cNvSpPr/>
            <p:nvPr/>
          </p:nvSpPr>
          <p:spPr>
            <a:xfrm>
              <a:off x="8226893" y="2377529"/>
              <a:ext cx="93128" cy="288034"/>
            </a:xfrm>
            <a:prstGeom prst="rect">
              <a:avLst/>
            </a:prstGeom>
            <a:solidFill>
              <a:schemeClr val="tx1"/>
            </a:solidFill>
            <a:ln w="12700" cap="rnd">
              <a:noFill/>
              <a:prstDash val="solid"/>
              <a:tailEnd type="oval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grpSp>
          <p:nvGrpSpPr>
            <p:cNvPr id="55" name="Group 54">
              <a:extLst>
                <a:ext uri="{FF2B5EF4-FFF2-40B4-BE49-F238E27FC236}">
                  <a16:creationId xmlns:a16="http://schemas.microsoft.com/office/drawing/2014/main" id="{FAA35898-A0DC-EE47-93E0-C1DBDBE5B1C3}"/>
                </a:ext>
              </a:extLst>
            </p:cNvPr>
            <p:cNvGrpSpPr/>
            <p:nvPr/>
          </p:nvGrpSpPr>
          <p:grpSpPr>
            <a:xfrm rot="10800000">
              <a:off x="9047500" y="2033070"/>
              <a:ext cx="263768" cy="190234"/>
              <a:chOff x="6008081" y="4500675"/>
              <a:chExt cx="797169" cy="457197"/>
            </a:xfrm>
          </p:grpSpPr>
          <p:sp>
            <p:nvSpPr>
              <p:cNvPr id="56" name="Triangle 55">
                <a:extLst>
                  <a:ext uri="{FF2B5EF4-FFF2-40B4-BE49-F238E27FC236}">
                    <a16:creationId xmlns:a16="http://schemas.microsoft.com/office/drawing/2014/main" id="{3299ECBE-AA38-4F47-8739-3597C4DB00A2}"/>
                  </a:ext>
                </a:extLst>
              </p:cNvPr>
              <p:cNvSpPr/>
              <p:nvPr/>
            </p:nvSpPr>
            <p:spPr>
              <a:xfrm rot="10800000">
                <a:off x="6008081" y="4500675"/>
                <a:ext cx="797169" cy="445474"/>
              </a:xfrm>
              <a:prstGeom prst="triangle">
                <a:avLst/>
              </a:prstGeom>
              <a:solidFill>
                <a:schemeClr val="bg1"/>
              </a:solidFill>
              <a:ln w="19050" cap="rnd">
                <a:solidFill>
                  <a:schemeClr val="tx1"/>
                </a:solidFill>
                <a:prstDash val="solid"/>
                <a:tailEnd type="oval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dirty="0"/>
              </a:p>
            </p:txBody>
          </p:sp>
          <p:cxnSp>
            <p:nvCxnSpPr>
              <p:cNvPr id="57" name="Straight Connector 56">
                <a:extLst>
                  <a:ext uri="{FF2B5EF4-FFF2-40B4-BE49-F238E27FC236}">
                    <a16:creationId xmlns:a16="http://schemas.microsoft.com/office/drawing/2014/main" id="{650B1240-1A0B-2F4E-B91E-32FBEFF7B5B5}"/>
                  </a:ext>
                </a:extLst>
              </p:cNvPr>
              <p:cNvCxnSpPr>
                <a:cxnSpLocks/>
              </p:cNvCxnSpPr>
              <p:nvPr/>
            </p:nvCxnSpPr>
            <p:spPr>
              <a:xfrm rot="10800000">
                <a:off x="6008081" y="4957872"/>
                <a:ext cx="797169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58" name="Straight Connector 57">
              <a:extLst>
                <a:ext uri="{FF2B5EF4-FFF2-40B4-BE49-F238E27FC236}">
                  <a16:creationId xmlns:a16="http://schemas.microsoft.com/office/drawing/2014/main" id="{EA9C1132-BD8B-514D-ADF4-4F9524552B4A}"/>
                </a:ext>
              </a:extLst>
            </p:cNvPr>
            <p:cNvCxnSpPr>
              <a:cxnSpLocks/>
              <a:endCxn id="56" idx="3"/>
            </p:cNvCxnSpPr>
            <p:nvPr/>
          </p:nvCxnSpPr>
          <p:spPr>
            <a:xfrm flipV="1">
              <a:off x="9179384" y="2223304"/>
              <a:ext cx="0" cy="217064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>
              <a:extLst>
                <a:ext uri="{FF2B5EF4-FFF2-40B4-BE49-F238E27FC236}">
                  <a16:creationId xmlns:a16="http://schemas.microsoft.com/office/drawing/2014/main" id="{C02A50A8-91EB-8145-82C1-6378CB409A2A}"/>
                </a:ext>
              </a:extLst>
            </p:cNvPr>
            <p:cNvCxnSpPr>
              <a:cxnSpLocks/>
              <a:stCxn id="56" idx="0"/>
            </p:cNvCxnSpPr>
            <p:nvPr/>
          </p:nvCxnSpPr>
          <p:spPr>
            <a:xfrm flipV="1">
              <a:off x="9179384" y="1839040"/>
              <a:ext cx="0" cy="198908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0" name="Rectangle 59">
              <a:extLst>
                <a:ext uri="{FF2B5EF4-FFF2-40B4-BE49-F238E27FC236}">
                  <a16:creationId xmlns:a16="http://schemas.microsoft.com/office/drawing/2014/main" id="{6CA0BF74-205D-0146-A93E-9DEB5240E2EA}"/>
                </a:ext>
              </a:extLst>
            </p:cNvPr>
            <p:cNvSpPr/>
            <p:nvPr/>
          </p:nvSpPr>
          <p:spPr>
            <a:xfrm>
              <a:off x="9132820" y="2384001"/>
              <a:ext cx="93128" cy="288034"/>
            </a:xfrm>
            <a:prstGeom prst="rect">
              <a:avLst/>
            </a:prstGeom>
            <a:solidFill>
              <a:schemeClr val="tx1"/>
            </a:solidFill>
            <a:ln w="12700" cap="rnd">
              <a:solidFill>
                <a:schemeClr val="bg1"/>
              </a:solidFill>
              <a:prstDash val="solid"/>
              <a:tailEnd type="oval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61" name="TextBox 60">
              <a:extLst>
                <a:ext uri="{FF2B5EF4-FFF2-40B4-BE49-F238E27FC236}">
                  <a16:creationId xmlns:a16="http://schemas.microsoft.com/office/drawing/2014/main" id="{F2D4D1F0-AE8C-634A-9FFC-FDA15D61D554}"/>
                </a:ext>
              </a:extLst>
            </p:cNvPr>
            <p:cNvSpPr txBox="1"/>
            <p:nvPr/>
          </p:nvSpPr>
          <p:spPr>
            <a:xfrm>
              <a:off x="8675599" y="2239452"/>
              <a:ext cx="256480" cy="276999"/>
            </a:xfrm>
            <a:prstGeom prst="rect">
              <a:avLst/>
            </a:prstGeom>
            <a:noFill/>
          </p:spPr>
          <p:txBody>
            <a:bodyPr wrap="none" lIns="0" tIns="0" rIns="0" bIns="0" rtlCol="0" anchor="t">
              <a:spAutoFit/>
            </a:bodyPr>
            <a:lstStyle/>
            <a:p>
              <a:pPr>
                <a:lnSpc>
                  <a:spcPct val="90000"/>
                </a:lnSpc>
                <a:spcBef>
                  <a:spcPts val="600"/>
                </a:spcBef>
              </a:pPr>
              <a:r>
                <a:rPr lang="de-DE" sz="2000" dirty="0"/>
                <a:t>…</a:t>
              </a:r>
            </a:p>
          </p:txBody>
        </p:sp>
        <p:cxnSp>
          <p:nvCxnSpPr>
            <p:cNvPr id="63" name="Straight Connector 62">
              <a:extLst>
                <a:ext uri="{FF2B5EF4-FFF2-40B4-BE49-F238E27FC236}">
                  <a16:creationId xmlns:a16="http://schemas.microsoft.com/office/drawing/2014/main" id="{9AD60138-63C5-A146-8C05-27424B0E4F45}"/>
                </a:ext>
              </a:extLst>
            </p:cNvPr>
            <p:cNvCxnSpPr/>
            <p:nvPr/>
          </p:nvCxnSpPr>
          <p:spPr>
            <a:xfrm>
              <a:off x="7541983" y="1839040"/>
              <a:ext cx="1637401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>
              <a:extLst>
                <a:ext uri="{FF2B5EF4-FFF2-40B4-BE49-F238E27FC236}">
                  <a16:creationId xmlns:a16="http://schemas.microsoft.com/office/drawing/2014/main" id="{C7629D5E-85B3-584E-9190-3E1E86139B87}"/>
                </a:ext>
              </a:extLst>
            </p:cNvPr>
            <p:cNvCxnSpPr/>
            <p:nvPr/>
          </p:nvCxnSpPr>
          <p:spPr>
            <a:xfrm>
              <a:off x="7541983" y="2896004"/>
              <a:ext cx="1637401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>
              <a:extLst>
                <a:ext uri="{FF2B5EF4-FFF2-40B4-BE49-F238E27FC236}">
                  <a16:creationId xmlns:a16="http://schemas.microsoft.com/office/drawing/2014/main" id="{436021F6-96EE-4444-86D0-007BC26156DB}"/>
                </a:ext>
              </a:extLst>
            </p:cNvPr>
            <p:cNvCxnSpPr/>
            <p:nvPr/>
          </p:nvCxnSpPr>
          <p:spPr>
            <a:xfrm flipV="1">
              <a:off x="8405341" y="1481662"/>
              <a:ext cx="0" cy="350906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68" name="Group 67">
              <a:extLst>
                <a:ext uri="{FF2B5EF4-FFF2-40B4-BE49-F238E27FC236}">
                  <a16:creationId xmlns:a16="http://schemas.microsoft.com/office/drawing/2014/main" id="{12599CF1-ABDA-4E45-BAF8-66C6A9CD8C07}"/>
                </a:ext>
              </a:extLst>
            </p:cNvPr>
            <p:cNvGrpSpPr/>
            <p:nvPr/>
          </p:nvGrpSpPr>
          <p:grpSpPr>
            <a:xfrm rot="10800000">
              <a:off x="8304977" y="3249020"/>
              <a:ext cx="174035" cy="65151"/>
              <a:chOff x="3788186" y="2360088"/>
              <a:chExt cx="174035" cy="65151"/>
            </a:xfrm>
          </p:grpSpPr>
          <p:cxnSp>
            <p:nvCxnSpPr>
              <p:cNvPr id="69" name="Straight Connector 68">
                <a:extLst>
                  <a:ext uri="{FF2B5EF4-FFF2-40B4-BE49-F238E27FC236}">
                    <a16:creationId xmlns:a16="http://schemas.microsoft.com/office/drawing/2014/main" id="{9D154A3B-3CE7-7A4A-BDE8-B14C218665F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788186" y="2425239"/>
                <a:ext cx="174035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" name="Straight Connector 69">
                <a:extLst>
                  <a:ext uri="{FF2B5EF4-FFF2-40B4-BE49-F238E27FC236}">
                    <a16:creationId xmlns:a16="http://schemas.microsoft.com/office/drawing/2014/main" id="{F9E0915C-4D21-7F44-8E88-82EF5738B9E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815566" y="2392000"/>
                <a:ext cx="110355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" name="Straight Connector 70">
                <a:extLst>
                  <a:ext uri="{FF2B5EF4-FFF2-40B4-BE49-F238E27FC236}">
                    <a16:creationId xmlns:a16="http://schemas.microsoft.com/office/drawing/2014/main" id="{E02CAEA3-649B-5247-8ADE-7EA882F0A44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846597" y="2360088"/>
                <a:ext cx="54660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72" name="Straight Connector 71">
              <a:extLst>
                <a:ext uri="{FF2B5EF4-FFF2-40B4-BE49-F238E27FC236}">
                  <a16:creationId xmlns:a16="http://schemas.microsoft.com/office/drawing/2014/main" id="{9759F41F-7908-4F47-BEAA-1C469F62BDE8}"/>
                </a:ext>
              </a:extLst>
            </p:cNvPr>
            <p:cNvCxnSpPr/>
            <p:nvPr/>
          </p:nvCxnSpPr>
          <p:spPr>
            <a:xfrm flipV="1">
              <a:off x="8401975" y="2892101"/>
              <a:ext cx="0" cy="350906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>
              <a:extLst>
                <a:ext uri="{FF2B5EF4-FFF2-40B4-BE49-F238E27FC236}">
                  <a16:creationId xmlns:a16="http://schemas.microsoft.com/office/drawing/2014/main" id="{09DA42D7-53EB-BB40-91BB-70AF0D591AD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176672" y="2623112"/>
              <a:ext cx="0" cy="272892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>
              <a:extLst>
                <a:ext uri="{FF2B5EF4-FFF2-40B4-BE49-F238E27FC236}">
                  <a16:creationId xmlns:a16="http://schemas.microsoft.com/office/drawing/2014/main" id="{8E9B28D4-EF5B-5A40-B6B2-3B66626132D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273457" y="2623112"/>
              <a:ext cx="0" cy="272892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77">
              <a:extLst>
                <a:ext uri="{FF2B5EF4-FFF2-40B4-BE49-F238E27FC236}">
                  <a16:creationId xmlns:a16="http://schemas.microsoft.com/office/drawing/2014/main" id="{BBCDD11E-046D-F24F-A5E5-C70468D5326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908409" y="2619571"/>
              <a:ext cx="0" cy="272892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78">
              <a:extLst>
                <a:ext uri="{FF2B5EF4-FFF2-40B4-BE49-F238E27FC236}">
                  <a16:creationId xmlns:a16="http://schemas.microsoft.com/office/drawing/2014/main" id="{A526CB85-95A6-094D-B1EA-D2E39993B7F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541983" y="2623112"/>
              <a:ext cx="0" cy="272892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5" name="Group 64">
            <a:extLst>
              <a:ext uri="{FF2B5EF4-FFF2-40B4-BE49-F238E27FC236}">
                <a16:creationId xmlns:a16="http://schemas.microsoft.com/office/drawing/2014/main" id="{AEDC8597-1BBF-B39D-1761-D58D5DCC22B0}"/>
              </a:ext>
            </a:extLst>
          </p:cNvPr>
          <p:cNvGrpSpPr/>
          <p:nvPr/>
        </p:nvGrpSpPr>
        <p:grpSpPr>
          <a:xfrm>
            <a:off x="5975495" y="1327251"/>
            <a:ext cx="5818614" cy="4423207"/>
            <a:chOff x="5769300" y="1318286"/>
            <a:chExt cx="5818614" cy="4423207"/>
          </a:xfrm>
        </p:grpSpPr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E8793C58-739C-D940-594A-8010173A0213}"/>
                </a:ext>
              </a:extLst>
            </p:cNvPr>
            <p:cNvGrpSpPr/>
            <p:nvPr/>
          </p:nvGrpSpPr>
          <p:grpSpPr>
            <a:xfrm>
              <a:off x="5769300" y="1318286"/>
              <a:ext cx="5818614" cy="4423207"/>
              <a:chOff x="5464506" y="861084"/>
              <a:chExt cx="5818614" cy="4423207"/>
            </a:xfrm>
          </p:grpSpPr>
          <p:pic>
            <p:nvPicPr>
              <p:cNvPr id="3" name="Picture 2">
                <a:extLst>
                  <a:ext uri="{FF2B5EF4-FFF2-40B4-BE49-F238E27FC236}">
                    <a16:creationId xmlns:a16="http://schemas.microsoft.com/office/drawing/2014/main" id="{399E9AD0-6275-5641-AC12-DAFB40619A9B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7210093" y="1651190"/>
                <a:ext cx="3911343" cy="3105801"/>
              </a:xfrm>
              <a:prstGeom prst="rect">
                <a:avLst/>
              </a:prstGeom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</p:pic>
          <p:cxnSp>
            <p:nvCxnSpPr>
              <p:cNvPr id="18" name="Straight Arrow Connector 17">
                <a:extLst>
                  <a:ext uri="{FF2B5EF4-FFF2-40B4-BE49-F238E27FC236}">
                    <a16:creationId xmlns:a16="http://schemas.microsoft.com/office/drawing/2014/main" id="{F05A0BCC-DD2F-5E48-9444-2B2122BD1216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464506" y="1651190"/>
                <a:ext cx="1745587" cy="1646530"/>
              </a:xfrm>
              <a:prstGeom prst="straightConnector1">
                <a:avLst/>
              </a:prstGeom>
              <a:ln w="38100">
                <a:solidFill>
                  <a:srgbClr val="C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Arrow Connector 18">
                <a:extLst>
                  <a:ext uri="{FF2B5EF4-FFF2-40B4-BE49-F238E27FC236}">
                    <a16:creationId xmlns:a16="http://schemas.microsoft.com/office/drawing/2014/main" id="{55BA4C7C-AE46-6145-A24D-58B1392CC2A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464506" y="3606800"/>
                <a:ext cx="1745587" cy="1150191"/>
              </a:xfrm>
              <a:prstGeom prst="straightConnector1">
                <a:avLst/>
              </a:prstGeom>
              <a:ln w="38100">
                <a:solidFill>
                  <a:srgbClr val="C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Arrow Connector 32">
                <a:extLst>
                  <a:ext uri="{FF2B5EF4-FFF2-40B4-BE49-F238E27FC236}">
                    <a16:creationId xmlns:a16="http://schemas.microsoft.com/office/drawing/2014/main" id="{64E44AE8-1FF1-B748-9CA4-292706A8D880}"/>
                  </a:ext>
                </a:extLst>
              </p:cNvPr>
              <p:cNvCxnSpPr/>
              <p:nvPr/>
            </p:nvCxnSpPr>
            <p:spPr>
              <a:xfrm>
                <a:off x="9194800" y="4914900"/>
                <a:ext cx="1193800" cy="0"/>
              </a:xfrm>
              <a:prstGeom prst="straightConnector1">
                <a:avLst/>
              </a:prstGeom>
              <a:ln w="22225">
                <a:solidFill>
                  <a:schemeClr val="tx1"/>
                </a:solidFill>
                <a:headEnd type="triangl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FCB71310-10BC-9640-918F-FF9ED7DD1D37}"/>
                  </a:ext>
                </a:extLst>
              </p:cNvPr>
              <p:cNvSpPr txBox="1"/>
              <p:nvPr/>
            </p:nvSpPr>
            <p:spPr>
              <a:xfrm>
                <a:off x="9433181" y="4972671"/>
                <a:ext cx="716543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>
                  <a:lnSpc>
                    <a:spcPct val="90000"/>
                  </a:lnSpc>
                  <a:spcBef>
                    <a:spcPts val="600"/>
                  </a:spcBef>
                </a:pPr>
                <a:r>
                  <a:rPr lang="de-DE" sz="2000" dirty="0"/>
                  <a:t>30 µm</a:t>
                </a:r>
              </a:p>
            </p:txBody>
          </p:sp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704CBE41-818B-BB4B-9926-88E1D1614991}"/>
                  </a:ext>
                </a:extLst>
              </p:cNvPr>
              <p:cNvSpPr txBox="1"/>
              <p:nvPr/>
            </p:nvSpPr>
            <p:spPr>
              <a:xfrm>
                <a:off x="7410196" y="976170"/>
                <a:ext cx="1524000" cy="553998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t">
                <a:spAutoFit/>
              </a:bodyPr>
              <a:lstStyle/>
              <a:p>
                <a:pPr algn="ctr">
                  <a:lnSpc>
                    <a:spcPct val="90000"/>
                  </a:lnSpc>
                  <a:spcBef>
                    <a:spcPts val="600"/>
                  </a:spcBef>
                </a:pPr>
                <a:r>
                  <a:rPr lang="de-DE" sz="2000" dirty="0" err="1"/>
                  <a:t>Quenching</a:t>
                </a:r>
                <a:r>
                  <a:rPr lang="de-DE" sz="2000" dirty="0"/>
                  <a:t> </a:t>
                </a:r>
                <a:r>
                  <a:rPr lang="de-DE" sz="2000" dirty="0" err="1"/>
                  <a:t>resistor</a:t>
                </a:r>
                <a:endParaRPr lang="de-DE" sz="2000" dirty="0"/>
              </a:p>
            </p:txBody>
          </p:sp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id="{BB1550ED-1E8C-ED4B-8F9D-F74C302FA4C9}"/>
                  </a:ext>
                </a:extLst>
              </p:cNvPr>
              <p:cNvSpPr txBox="1"/>
              <p:nvPr/>
            </p:nvSpPr>
            <p:spPr>
              <a:xfrm>
                <a:off x="9647988" y="861084"/>
                <a:ext cx="1524000" cy="553998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t">
                <a:spAutoFit/>
              </a:bodyPr>
              <a:lstStyle/>
              <a:p>
                <a:pPr algn="ctr">
                  <a:lnSpc>
                    <a:spcPct val="90000"/>
                  </a:lnSpc>
                  <a:spcBef>
                    <a:spcPts val="600"/>
                  </a:spcBef>
                </a:pPr>
                <a:r>
                  <a:rPr lang="de-DE" sz="2000" dirty="0" err="1"/>
                  <a:t>Metal</a:t>
                </a:r>
                <a:r>
                  <a:rPr lang="de-DE" sz="2000" dirty="0"/>
                  <a:t> </a:t>
                </a:r>
                <a:r>
                  <a:rPr lang="de-DE" sz="2000" dirty="0" err="1"/>
                  <a:t>readout</a:t>
                </a:r>
                <a:r>
                  <a:rPr lang="de-DE" sz="2000" dirty="0"/>
                  <a:t> </a:t>
                </a:r>
                <a:r>
                  <a:rPr lang="de-DE" sz="2000" dirty="0" err="1"/>
                  <a:t>line</a:t>
                </a:r>
                <a:endParaRPr lang="de-DE" sz="2000" dirty="0"/>
              </a:p>
            </p:txBody>
          </p:sp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id="{99C6FD58-0C9E-8A43-8513-9E8936C9DBE3}"/>
                  </a:ext>
                </a:extLst>
              </p:cNvPr>
              <p:cNvSpPr txBox="1"/>
              <p:nvPr/>
            </p:nvSpPr>
            <p:spPr>
              <a:xfrm>
                <a:off x="10359436" y="5007292"/>
                <a:ext cx="923684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t">
                <a:spAutoFit/>
              </a:bodyPr>
              <a:lstStyle/>
              <a:p>
                <a:pPr algn="ctr">
                  <a:lnSpc>
                    <a:spcPct val="90000"/>
                  </a:lnSpc>
                  <a:spcBef>
                    <a:spcPts val="600"/>
                  </a:spcBef>
                </a:pPr>
                <a:r>
                  <a:rPr lang="de-DE" sz="2000" dirty="0"/>
                  <a:t>SPAD</a:t>
                </a:r>
              </a:p>
            </p:txBody>
          </p:sp>
        </p:grpSp>
        <p:cxnSp>
          <p:nvCxnSpPr>
            <p:cNvPr id="43" name="Straight Arrow Connector 42">
              <a:extLst>
                <a:ext uri="{FF2B5EF4-FFF2-40B4-BE49-F238E27FC236}">
                  <a16:creationId xmlns:a16="http://schemas.microsoft.com/office/drawing/2014/main" id="{5D32690E-2AA5-604F-8E49-108E08EBBAA2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10136128" y="4159705"/>
              <a:ext cx="923684" cy="1304790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Arrow Connector 36">
              <a:extLst>
                <a:ext uri="{FF2B5EF4-FFF2-40B4-BE49-F238E27FC236}">
                  <a16:creationId xmlns:a16="http://schemas.microsoft.com/office/drawing/2014/main" id="{21251053-9BA8-274E-958C-05937C1FE163}"/>
                </a:ext>
              </a:extLst>
            </p:cNvPr>
            <p:cNvCxnSpPr>
              <a:cxnSpLocks/>
            </p:cNvCxnSpPr>
            <p:nvPr/>
          </p:nvCxnSpPr>
          <p:spPr>
            <a:xfrm>
              <a:off x="8585194" y="1950483"/>
              <a:ext cx="269722" cy="364017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Arrow Connector 39">
              <a:extLst>
                <a:ext uri="{FF2B5EF4-FFF2-40B4-BE49-F238E27FC236}">
                  <a16:creationId xmlns:a16="http://schemas.microsoft.com/office/drawing/2014/main" id="{1534D609-AC5D-5640-ADEB-9B232BF6D4E1}"/>
                </a:ext>
              </a:extLst>
            </p:cNvPr>
            <p:cNvCxnSpPr>
              <a:cxnSpLocks/>
            </p:cNvCxnSpPr>
            <p:nvPr/>
          </p:nvCxnSpPr>
          <p:spPr>
            <a:xfrm>
              <a:off x="10693394" y="1926383"/>
              <a:ext cx="21388" cy="269944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2780472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2D4CB96A-18B7-7B4B-B470-B41F7F6BDF5C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DE" dirty="0"/>
              <a:t>AFBR-S4N: NUV</a:t>
            </a:r>
            <a:r>
              <a:rPr lang="en-US" dirty="0"/>
              <a:t>-MT</a:t>
            </a:r>
            <a:r>
              <a:rPr lang="en-DE" dirty="0"/>
              <a:t> SiPM</a:t>
            </a:r>
          </a:p>
        </p:txBody>
      </p:sp>
    </p:spTree>
    <p:extLst>
      <p:ext uri="{BB962C8B-B14F-4D97-AF65-F5344CB8AC3E}">
        <p14:creationId xmlns:p14="http://schemas.microsoft.com/office/powerpoint/2010/main" val="3548839609"/>
      </p:ext>
    </p:extLst>
  </p:cSld>
  <p:clrMapOvr>
    <a:masterClrMapping/>
  </p:clrMapOvr>
  <p:transition spd="med"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dirty="0"/>
              <a:t>NUV-MT – Performance Overview</a:t>
            </a:r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AA9190E-A584-D441-9DB8-8A40270B207B}"/>
              </a:ext>
            </a:extLst>
          </p:cNvPr>
          <p:cNvSpPr txBox="1"/>
          <p:nvPr/>
        </p:nvSpPr>
        <p:spPr>
          <a:xfrm rot="16200000">
            <a:off x="4172402" y="3858814"/>
            <a:ext cx="357470" cy="152349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 anchor="t">
            <a:spAutoFit/>
          </a:bodyPr>
          <a:lstStyle/>
          <a:p>
            <a:pPr>
              <a:lnSpc>
                <a:spcPct val="90000"/>
              </a:lnSpc>
              <a:spcBef>
                <a:spcPts val="600"/>
              </a:spcBef>
            </a:pPr>
            <a:r>
              <a:rPr lang="en-DE" sz="1100" dirty="0"/>
              <a:t>/</a:t>
            </a:r>
            <a:r>
              <a:rPr lang="en-DE" sz="1050" dirty="0"/>
              <a:t>mm</a:t>
            </a:r>
            <a:r>
              <a:rPr lang="en-DE" sz="1050" baseline="30000" dirty="0"/>
              <a:t>2</a:t>
            </a:r>
            <a:r>
              <a:rPr lang="en-DE" sz="1100" dirty="0"/>
              <a:t>)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216C25A-759B-4D43-A059-DB9F6888840D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9397"/>
          <a:stretch/>
        </p:blipFill>
        <p:spPr>
          <a:xfrm>
            <a:off x="7210735" y="352947"/>
            <a:ext cx="3877048" cy="319339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5FD9DB60-2C5E-0240-B2DA-EACF541AF680}"/>
              </a:ext>
            </a:extLst>
          </p:cNvPr>
          <p:cNvSpPr txBox="1"/>
          <p:nvPr/>
        </p:nvSpPr>
        <p:spPr>
          <a:xfrm>
            <a:off x="2282065" y="3401120"/>
            <a:ext cx="1659621" cy="276999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/>
          <a:p>
            <a:pPr>
              <a:lnSpc>
                <a:spcPct val="90000"/>
              </a:lnSpc>
              <a:spcBef>
                <a:spcPts val="600"/>
              </a:spcBef>
            </a:pPr>
            <a:r>
              <a:rPr lang="en-DE" sz="2000" dirty="0"/>
              <a:t>12 V OV, 25°C</a:t>
            </a:r>
          </a:p>
        </p:txBody>
      </p:sp>
      <p:graphicFrame>
        <p:nvGraphicFramePr>
          <p:cNvPr id="20" name="Table 19">
            <a:extLst>
              <a:ext uri="{FF2B5EF4-FFF2-40B4-BE49-F238E27FC236}">
                <a16:creationId xmlns:a16="http://schemas.microsoft.com/office/drawing/2014/main" id="{97393D72-B778-3042-A544-F1DA8BA9E85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737490"/>
              </p:ext>
            </p:extLst>
          </p:nvPr>
        </p:nvGraphicFramePr>
        <p:xfrm>
          <a:off x="997527" y="1666439"/>
          <a:ext cx="4334494" cy="4358640"/>
        </p:xfrm>
        <a:graphic>
          <a:graphicData uri="http://schemas.openxmlformats.org/drawingml/2006/table">
            <a:tbl>
              <a:tblPr firstRow="1" bandRow="1">
                <a:tableStyleId>{28B8A746-B920-412C-AE1B-312E8C66682B}</a:tableStyleId>
              </a:tblPr>
              <a:tblGrid>
                <a:gridCol w="2807589">
                  <a:extLst>
                    <a:ext uri="{9D8B030D-6E8A-4147-A177-3AD203B41FA5}">
                      <a16:colId xmlns:a16="http://schemas.microsoft.com/office/drawing/2014/main" val="2069658854"/>
                    </a:ext>
                  </a:extLst>
                </a:gridCol>
                <a:gridCol w="1526905">
                  <a:extLst>
                    <a:ext uri="{9D8B030D-6E8A-4147-A177-3AD203B41FA5}">
                      <a16:colId xmlns:a16="http://schemas.microsoft.com/office/drawing/2014/main" val="1249842696"/>
                    </a:ext>
                  </a:extLst>
                </a:gridCol>
              </a:tblGrid>
              <a:tr h="284924">
                <a:tc>
                  <a:txBody>
                    <a:bodyPr/>
                    <a:lstStyle/>
                    <a:p>
                      <a:endParaRPr lang="en-D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DE" sz="1600" dirty="0"/>
                        <a:t>NUV-MT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16450801"/>
                  </a:ext>
                </a:extLst>
              </a:tr>
              <a:tr h="284924">
                <a:tc>
                  <a:txBody>
                    <a:bodyPr/>
                    <a:lstStyle/>
                    <a:p>
                      <a:r>
                        <a:rPr lang="en-DE" sz="1600" dirty="0"/>
                        <a:t>Sensitivity range (nm)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DE" sz="1600" dirty="0"/>
                        <a:t>250 to 900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66312800"/>
                  </a:ext>
                </a:extLst>
              </a:tr>
              <a:tr h="284924">
                <a:tc>
                  <a:txBody>
                    <a:bodyPr/>
                    <a:lstStyle/>
                    <a:p>
                      <a:r>
                        <a:rPr lang="en-DE" sz="1600" dirty="0"/>
                        <a:t>Peak sensitivity (nm)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DE" sz="1600" dirty="0"/>
                        <a:t>420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67988620"/>
                  </a:ext>
                </a:extLst>
              </a:tr>
              <a:tr h="284924">
                <a:tc>
                  <a:txBody>
                    <a:bodyPr/>
                    <a:lstStyle/>
                    <a:p>
                      <a:r>
                        <a:rPr lang="en-DE" sz="1600" dirty="0">
                          <a:solidFill>
                            <a:srgbClr val="CC092F"/>
                          </a:solidFill>
                        </a:rPr>
                        <a:t>PDE at 420nm (%)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DE" sz="1600" dirty="0">
                          <a:solidFill>
                            <a:srgbClr val="CC092F"/>
                          </a:solidFill>
                        </a:rPr>
                        <a:t>63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5996433"/>
                  </a:ext>
                </a:extLst>
              </a:tr>
              <a:tr h="284924">
                <a:tc>
                  <a:txBody>
                    <a:bodyPr/>
                    <a:lstStyle/>
                    <a:p>
                      <a:r>
                        <a:rPr lang="en-DE" sz="1600" dirty="0"/>
                        <a:t>Gain (M)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DE" sz="1600" dirty="0"/>
                        <a:t>7.3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41797635"/>
                  </a:ext>
                </a:extLst>
              </a:tr>
              <a:tr h="284924">
                <a:tc>
                  <a:txBody>
                    <a:bodyPr/>
                    <a:lstStyle/>
                    <a:p>
                      <a:r>
                        <a:rPr lang="en-DE" sz="1600" dirty="0"/>
                        <a:t>DCR (kcps/mm</a:t>
                      </a:r>
                      <a:r>
                        <a:rPr lang="en-DE" sz="1600" baseline="30000" dirty="0"/>
                        <a:t>2</a:t>
                      </a:r>
                      <a:r>
                        <a:rPr lang="en-DE" sz="1600" dirty="0"/>
                        <a:t>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DE" sz="1600" dirty="0"/>
                        <a:t>120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03739959"/>
                  </a:ext>
                </a:extLst>
              </a:tr>
              <a:tr h="284924">
                <a:tc>
                  <a:txBody>
                    <a:bodyPr/>
                    <a:lstStyle/>
                    <a:p>
                      <a:r>
                        <a:rPr lang="en-DE" sz="1600" dirty="0"/>
                        <a:t>SPAD pitch (µm)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DE" sz="1600" dirty="0"/>
                        <a:t>40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30216091"/>
                  </a:ext>
                </a:extLst>
              </a:tr>
              <a:tr h="284924">
                <a:tc>
                  <a:txBody>
                    <a:bodyPr/>
                    <a:lstStyle/>
                    <a:p>
                      <a:r>
                        <a:rPr lang="en-DE" sz="1600" dirty="0"/>
                        <a:t>CT (%)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DE" sz="1600" dirty="0"/>
                        <a:t>23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23188338"/>
                  </a:ext>
                </a:extLst>
              </a:tr>
              <a:tr h="284924">
                <a:tc>
                  <a:txBody>
                    <a:bodyPr/>
                    <a:lstStyle/>
                    <a:p>
                      <a:r>
                        <a:rPr lang="en-DE" sz="1600" dirty="0"/>
                        <a:t>AP (%)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DE" sz="1600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00779809"/>
                  </a:ext>
                </a:extLst>
              </a:tr>
              <a:tr h="284924">
                <a:tc>
                  <a:txBody>
                    <a:bodyPr/>
                    <a:lstStyle/>
                    <a:p>
                      <a:r>
                        <a:rPr lang="de-AT" sz="1600" dirty="0"/>
                        <a:t>𝛕</a:t>
                      </a:r>
                      <a:r>
                        <a:rPr lang="de-AT" sz="1600" baseline="-25000" dirty="0" err="1"/>
                        <a:t>recharge</a:t>
                      </a:r>
                      <a:r>
                        <a:rPr lang="de-AT" sz="1600" baseline="-25000" dirty="0"/>
                        <a:t> </a:t>
                      </a:r>
                      <a:r>
                        <a:rPr lang="en-DE" sz="1600" dirty="0"/>
                        <a:t>(ns)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DE" sz="1600" dirty="0"/>
                        <a:t>55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23136766"/>
                  </a:ext>
                </a:extLst>
              </a:tr>
              <a:tr h="284924">
                <a:tc>
                  <a:txBody>
                    <a:bodyPr/>
                    <a:lstStyle/>
                    <a:p>
                      <a:r>
                        <a:rPr lang="en-DE" sz="1600" dirty="0"/>
                        <a:t>Typ. OV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DE" sz="1600" dirty="0"/>
                        <a:t>12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94050439"/>
                  </a:ext>
                </a:extLst>
              </a:tr>
              <a:tr h="284924">
                <a:tc>
                  <a:txBody>
                    <a:bodyPr/>
                    <a:lstStyle/>
                    <a:p>
                      <a:r>
                        <a:rPr lang="en-DE" sz="1600" dirty="0"/>
                        <a:t>Temp. coefficient (mV/°C)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DE" sz="1600" dirty="0"/>
                        <a:t>30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62069555"/>
                  </a:ext>
                </a:extLst>
              </a:tr>
              <a:tr h="284924">
                <a:tc>
                  <a:txBody>
                    <a:bodyPr/>
                    <a:lstStyle/>
                    <a:p>
                      <a:r>
                        <a:rPr lang="en-DE" sz="1600" dirty="0"/>
                        <a:t>Vbreak (V)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DE" sz="1600" dirty="0"/>
                        <a:t>32.5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56593371"/>
                  </a:ext>
                </a:extLst>
              </a:tr>
            </a:tbl>
          </a:graphicData>
        </a:graphic>
      </p:graphicFrame>
      <p:sp>
        <p:nvSpPr>
          <p:cNvPr id="14" name="TextBox 13">
            <a:extLst>
              <a:ext uri="{FF2B5EF4-FFF2-40B4-BE49-F238E27FC236}">
                <a16:creationId xmlns:a16="http://schemas.microsoft.com/office/drawing/2014/main" id="{F0ED589A-82BF-464B-97CE-94DFDFFC2852}"/>
              </a:ext>
            </a:extLst>
          </p:cNvPr>
          <p:cNvSpPr txBox="1"/>
          <p:nvPr/>
        </p:nvSpPr>
        <p:spPr>
          <a:xfrm rot="16200000">
            <a:off x="7036345" y="1888327"/>
            <a:ext cx="798295" cy="221599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 anchor="t">
            <a:spAutoFit/>
          </a:bodyPr>
          <a:lstStyle/>
          <a:p>
            <a:pPr>
              <a:lnSpc>
                <a:spcPct val="90000"/>
              </a:lnSpc>
              <a:spcBef>
                <a:spcPts val="600"/>
              </a:spcBef>
            </a:pPr>
            <a:r>
              <a:rPr lang="en-DE" sz="1600" dirty="0"/>
              <a:t>PDE (%)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BF837DDD-7940-D847-BEA1-BB2187B4257E}"/>
              </a:ext>
            </a:extLst>
          </p:cNvPr>
          <p:cNvSpPr txBox="1"/>
          <p:nvPr/>
        </p:nvSpPr>
        <p:spPr>
          <a:xfrm rot="16200000">
            <a:off x="6619112" y="4759180"/>
            <a:ext cx="1748877" cy="221599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 anchor="t">
            <a:spAutoFit/>
          </a:bodyPr>
          <a:lstStyle/>
          <a:p>
            <a:pPr>
              <a:lnSpc>
                <a:spcPct val="90000"/>
              </a:lnSpc>
              <a:spcBef>
                <a:spcPts val="600"/>
              </a:spcBef>
            </a:pPr>
            <a:r>
              <a:rPr lang="en-DE" sz="1600" dirty="0"/>
              <a:t>PDE</a:t>
            </a:r>
            <a:r>
              <a:rPr lang="en-US" sz="1600" dirty="0"/>
              <a:t> @ 420nm</a:t>
            </a:r>
            <a:r>
              <a:rPr lang="en-DE" sz="1600" dirty="0"/>
              <a:t> (%)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31D175F2-0EC5-E244-9277-B37672D4C4D8}"/>
              </a:ext>
            </a:extLst>
          </p:cNvPr>
          <p:cNvSpPr txBox="1"/>
          <p:nvPr/>
        </p:nvSpPr>
        <p:spPr>
          <a:xfrm>
            <a:off x="8492821" y="2939795"/>
            <a:ext cx="1748299" cy="249299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/>
          <a:p>
            <a:pPr>
              <a:lnSpc>
                <a:spcPct val="90000"/>
              </a:lnSpc>
              <a:spcBef>
                <a:spcPts val="600"/>
              </a:spcBef>
            </a:pPr>
            <a:r>
              <a:rPr lang="en-DE" dirty="0"/>
              <a:t>Wavelength (nm)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0262C80-D92C-9B88-D4FC-DA0766B6CC94}"/>
              </a:ext>
            </a:extLst>
          </p:cNvPr>
          <p:cNvSpPr txBox="1"/>
          <p:nvPr/>
        </p:nvSpPr>
        <p:spPr>
          <a:xfrm>
            <a:off x="9417966" y="651152"/>
            <a:ext cx="1438293" cy="249299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ct val="90000"/>
              </a:lnSpc>
              <a:spcBef>
                <a:spcPts val="600"/>
              </a:spcBef>
            </a:pPr>
            <a:r>
              <a:rPr lang="en-DE" dirty="0"/>
              <a:t>25°C</a:t>
            </a:r>
            <a:r>
              <a:rPr lang="en-US" dirty="0"/>
              <a:t>,12V</a:t>
            </a:r>
            <a:r>
              <a:rPr lang="en-US" baseline="-25000" dirty="0"/>
              <a:t>OV</a:t>
            </a:r>
            <a:endParaRPr lang="en-DE" baseline="-25000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FBD3E98A-B7CF-C510-D338-ED637285A4F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5502"/>
          <a:stretch/>
        </p:blipFill>
        <p:spPr>
          <a:xfrm>
            <a:off x="7338922" y="3576844"/>
            <a:ext cx="3562162" cy="2931083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FF8EE7EB-0608-41C7-2C44-FAE46943457F}"/>
              </a:ext>
            </a:extLst>
          </p:cNvPr>
          <p:cNvSpPr txBox="1"/>
          <p:nvPr/>
        </p:nvSpPr>
        <p:spPr>
          <a:xfrm>
            <a:off x="9257421" y="4648380"/>
            <a:ext cx="1591854" cy="443198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ct val="90000"/>
              </a:lnSpc>
              <a:spcBef>
                <a:spcPts val="600"/>
              </a:spcBef>
            </a:pPr>
            <a:r>
              <a:rPr lang="en-US" sz="1600" b="1" dirty="0">
                <a:solidFill>
                  <a:srgbClr val="CC092F"/>
                </a:solidFill>
              </a:rPr>
              <a:t>420nm PDE is &gt;55% at 7V</a:t>
            </a:r>
            <a:r>
              <a:rPr lang="en-US" sz="1600" b="1" baseline="-25000" dirty="0">
                <a:solidFill>
                  <a:srgbClr val="CC092F"/>
                </a:solidFill>
              </a:rPr>
              <a:t>OV</a:t>
            </a:r>
            <a:endParaRPr lang="en-DE" sz="1600" b="1" baseline="-25000" dirty="0">
              <a:solidFill>
                <a:srgbClr val="CC092F"/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1E75BF60-A84E-544A-A246-B40BB3E628CA}"/>
              </a:ext>
            </a:extLst>
          </p:cNvPr>
          <p:cNvSpPr txBox="1"/>
          <p:nvPr/>
        </p:nvSpPr>
        <p:spPr>
          <a:xfrm>
            <a:off x="8132756" y="5914280"/>
            <a:ext cx="1389878" cy="249299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ct val="90000"/>
              </a:lnSpc>
              <a:spcBef>
                <a:spcPts val="600"/>
              </a:spcBef>
            </a:pPr>
            <a:r>
              <a:rPr lang="en-US" dirty="0"/>
              <a:t>Overvoltage</a:t>
            </a:r>
            <a:endParaRPr lang="en-DE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8FFEF10-658E-F13F-A91D-1BEAD124DBB5}"/>
              </a:ext>
            </a:extLst>
          </p:cNvPr>
          <p:cNvSpPr txBox="1"/>
          <p:nvPr/>
        </p:nvSpPr>
        <p:spPr>
          <a:xfrm>
            <a:off x="7930658" y="3646178"/>
            <a:ext cx="1438293" cy="249299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ct val="90000"/>
              </a:lnSpc>
              <a:spcBef>
                <a:spcPts val="600"/>
              </a:spcBef>
            </a:pPr>
            <a:r>
              <a:rPr lang="en-DE" dirty="0"/>
              <a:t>25°C</a:t>
            </a:r>
            <a:r>
              <a:rPr lang="en-US" dirty="0"/>
              <a:t>,12V</a:t>
            </a:r>
            <a:r>
              <a:rPr lang="en-US" baseline="-25000" dirty="0"/>
              <a:t>OV</a:t>
            </a:r>
            <a:endParaRPr lang="en-DE" baseline="-25000" dirty="0"/>
          </a:p>
        </p:txBody>
      </p:sp>
    </p:spTree>
    <p:extLst>
      <p:ext uri="{BB962C8B-B14F-4D97-AF65-F5344CB8AC3E}">
        <p14:creationId xmlns:p14="http://schemas.microsoft.com/office/powerpoint/2010/main" val="1664010618"/>
      </p:ext>
    </p:extLst>
  </p:cSld>
  <p:clrMapOvr>
    <a:masterClrMapping/>
  </p:clrMapOvr>
  <p:transition spd="med"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dirty="0"/>
              <a:t>NUV-MT – Performance Overview</a:t>
            </a:r>
            <a:endParaRPr lang="en-US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6C9D7A1E-14BA-A943-A883-28F455C97260}"/>
              </a:ext>
            </a:extLst>
          </p:cNvPr>
          <p:cNvGrpSpPr/>
          <p:nvPr/>
        </p:nvGrpSpPr>
        <p:grpSpPr>
          <a:xfrm>
            <a:off x="6519735" y="441248"/>
            <a:ext cx="3595709" cy="3180493"/>
            <a:chOff x="4263751" y="3208280"/>
            <a:chExt cx="3757668" cy="3081811"/>
          </a:xfrm>
        </p:grpSpPr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910C81F2-D0DB-5D4F-AEDE-2AE9DF407BB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b="7150"/>
            <a:stretch/>
          </p:blipFill>
          <p:spPr>
            <a:xfrm>
              <a:off x="4263751" y="3208280"/>
              <a:ext cx="3757668" cy="3081811"/>
            </a:xfrm>
            <a:prstGeom prst="rect">
              <a:avLst/>
            </a:prstGeom>
          </p:spPr>
        </p:pic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D653FEA5-FA46-C546-9C4C-58378CBB096B}"/>
                </a:ext>
              </a:extLst>
            </p:cNvPr>
            <p:cNvSpPr txBox="1"/>
            <p:nvPr/>
          </p:nvSpPr>
          <p:spPr>
            <a:xfrm>
              <a:off x="6421253" y="3411671"/>
              <a:ext cx="1503077" cy="241564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90000"/>
                </a:lnSpc>
                <a:spcBef>
                  <a:spcPts val="600"/>
                </a:spcBef>
              </a:pPr>
              <a:r>
                <a:rPr lang="en-DE" dirty="0"/>
                <a:t>25°C</a:t>
              </a:r>
              <a:r>
                <a:rPr lang="en-US" dirty="0"/>
                <a:t>,12V</a:t>
              </a:r>
              <a:r>
                <a:rPr lang="en-US" baseline="-25000" dirty="0"/>
                <a:t>OV</a:t>
              </a:r>
              <a:endParaRPr lang="en-DE" baseline="-25000" dirty="0"/>
            </a:p>
          </p:txBody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638C6EB6-4E58-5448-AF87-840C2BBD1550}"/>
                </a:ext>
              </a:extLst>
            </p:cNvPr>
            <p:cNvSpPr/>
            <p:nvPr/>
          </p:nvSpPr>
          <p:spPr>
            <a:xfrm>
              <a:off x="6320969" y="4909593"/>
              <a:ext cx="100284" cy="102408"/>
            </a:xfrm>
            <a:prstGeom prst="ellipse">
              <a:avLst/>
            </a:prstGeom>
            <a:solidFill>
              <a:schemeClr val="tx2"/>
            </a:solidFill>
            <a:ln w="12700" cap="rnd">
              <a:solidFill>
                <a:schemeClr val="bg1"/>
              </a:solidFill>
              <a:prstDash val="solid"/>
              <a:tailEnd type="oval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</p:grpSp>
      <p:sp>
        <p:nvSpPr>
          <p:cNvPr id="9" name="TextBox 8">
            <a:extLst>
              <a:ext uri="{FF2B5EF4-FFF2-40B4-BE49-F238E27FC236}">
                <a16:creationId xmlns:a16="http://schemas.microsoft.com/office/drawing/2014/main" id="{E33767BF-CCB4-9A4E-AE10-2724DF6EAB4D}"/>
              </a:ext>
            </a:extLst>
          </p:cNvPr>
          <p:cNvSpPr txBox="1"/>
          <p:nvPr/>
        </p:nvSpPr>
        <p:spPr>
          <a:xfrm rot="16200000">
            <a:off x="5384610" y="1902199"/>
            <a:ext cx="2508700" cy="221599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 anchor="t">
            <a:spAutoFit/>
          </a:bodyPr>
          <a:lstStyle/>
          <a:p>
            <a:pPr>
              <a:lnSpc>
                <a:spcPct val="90000"/>
              </a:lnSpc>
              <a:spcBef>
                <a:spcPts val="600"/>
              </a:spcBef>
            </a:pPr>
            <a:r>
              <a:rPr lang="en-DE" sz="1600" dirty="0"/>
              <a:t>Dark count-rate (kcps/mm</a:t>
            </a:r>
            <a:r>
              <a:rPr lang="en-DE" sz="1600" baseline="30000" dirty="0"/>
              <a:t>2</a:t>
            </a:r>
            <a:r>
              <a:rPr lang="en-DE" sz="1600" dirty="0"/>
              <a:t>)</a:t>
            </a:r>
          </a:p>
        </p:txBody>
      </p:sp>
      <p:graphicFrame>
        <p:nvGraphicFramePr>
          <p:cNvPr id="23" name="Table 22">
            <a:extLst>
              <a:ext uri="{FF2B5EF4-FFF2-40B4-BE49-F238E27FC236}">
                <a16:creationId xmlns:a16="http://schemas.microsoft.com/office/drawing/2014/main" id="{85B164F5-4F8E-D749-9D51-F04E426902F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80195264"/>
              </p:ext>
            </p:extLst>
          </p:nvPr>
        </p:nvGraphicFramePr>
        <p:xfrm>
          <a:off x="997527" y="1666439"/>
          <a:ext cx="4334494" cy="4358640"/>
        </p:xfrm>
        <a:graphic>
          <a:graphicData uri="http://schemas.openxmlformats.org/drawingml/2006/table">
            <a:tbl>
              <a:tblPr firstRow="1" bandRow="1">
                <a:tableStyleId>{28B8A746-B920-412C-AE1B-312E8C66682B}</a:tableStyleId>
              </a:tblPr>
              <a:tblGrid>
                <a:gridCol w="2807589">
                  <a:extLst>
                    <a:ext uri="{9D8B030D-6E8A-4147-A177-3AD203B41FA5}">
                      <a16:colId xmlns:a16="http://schemas.microsoft.com/office/drawing/2014/main" val="2069658854"/>
                    </a:ext>
                  </a:extLst>
                </a:gridCol>
                <a:gridCol w="1526905">
                  <a:extLst>
                    <a:ext uri="{9D8B030D-6E8A-4147-A177-3AD203B41FA5}">
                      <a16:colId xmlns:a16="http://schemas.microsoft.com/office/drawing/2014/main" val="1249842696"/>
                    </a:ext>
                  </a:extLst>
                </a:gridCol>
              </a:tblGrid>
              <a:tr h="284924">
                <a:tc>
                  <a:txBody>
                    <a:bodyPr/>
                    <a:lstStyle/>
                    <a:p>
                      <a:endParaRPr lang="en-D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DE" sz="1600" dirty="0"/>
                        <a:t>NUV-MT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16450801"/>
                  </a:ext>
                </a:extLst>
              </a:tr>
              <a:tr h="284924">
                <a:tc>
                  <a:txBody>
                    <a:bodyPr/>
                    <a:lstStyle/>
                    <a:p>
                      <a:r>
                        <a:rPr lang="en-DE" sz="1600" dirty="0"/>
                        <a:t>Sensitivity range (nm)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DE" sz="1600" dirty="0"/>
                        <a:t>250 to 900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66312800"/>
                  </a:ext>
                </a:extLst>
              </a:tr>
              <a:tr h="284924">
                <a:tc>
                  <a:txBody>
                    <a:bodyPr/>
                    <a:lstStyle/>
                    <a:p>
                      <a:r>
                        <a:rPr lang="en-DE" sz="1600" dirty="0"/>
                        <a:t>Peak sensitivity (nm)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DE" sz="1600" dirty="0"/>
                        <a:t>420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67988620"/>
                  </a:ext>
                </a:extLst>
              </a:tr>
              <a:tr h="284924">
                <a:tc>
                  <a:txBody>
                    <a:bodyPr/>
                    <a:lstStyle/>
                    <a:p>
                      <a:r>
                        <a:rPr lang="en-DE" sz="1600" dirty="0"/>
                        <a:t>PDE at 420nm (%)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DE" sz="1600" dirty="0"/>
                        <a:t>63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5996433"/>
                  </a:ext>
                </a:extLst>
              </a:tr>
              <a:tr h="284924">
                <a:tc>
                  <a:txBody>
                    <a:bodyPr/>
                    <a:lstStyle/>
                    <a:p>
                      <a:r>
                        <a:rPr lang="en-DE" sz="1600" dirty="0"/>
                        <a:t>Gain (M)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DE" sz="1600" dirty="0"/>
                        <a:t>7.3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41797635"/>
                  </a:ext>
                </a:extLst>
              </a:tr>
              <a:tr h="284924">
                <a:tc>
                  <a:txBody>
                    <a:bodyPr/>
                    <a:lstStyle/>
                    <a:p>
                      <a:r>
                        <a:rPr lang="en-DE" sz="1600" dirty="0">
                          <a:solidFill>
                            <a:srgbClr val="CC092F"/>
                          </a:solidFill>
                        </a:rPr>
                        <a:t>DCR (kcps/mm</a:t>
                      </a:r>
                      <a:r>
                        <a:rPr lang="en-DE" sz="1600" baseline="30000" dirty="0">
                          <a:solidFill>
                            <a:srgbClr val="CC092F"/>
                          </a:solidFill>
                        </a:rPr>
                        <a:t>2</a:t>
                      </a:r>
                      <a:r>
                        <a:rPr lang="en-DE" sz="1600" dirty="0">
                          <a:solidFill>
                            <a:srgbClr val="CC092F"/>
                          </a:solidFill>
                        </a:rPr>
                        <a:t>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DE" sz="1600" dirty="0">
                          <a:solidFill>
                            <a:srgbClr val="CC092F"/>
                          </a:solidFill>
                        </a:rPr>
                        <a:t>120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03739959"/>
                  </a:ext>
                </a:extLst>
              </a:tr>
              <a:tr h="284924">
                <a:tc>
                  <a:txBody>
                    <a:bodyPr/>
                    <a:lstStyle/>
                    <a:p>
                      <a:r>
                        <a:rPr lang="en-DE" sz="1600" dirty="0"/>
                        <a:t>SPAD pitch (µm)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DE" sz="1600" dirty="0"/>
                        <a:t>40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30216091"/>
                  </a:ext>
                </a:extLst>
              </a:tr>
              <a:tr h="284924">
                <a:tc>
                  <a:txBody>
                    <a:bodyPr/>
                    <a:lstStyle/>
                    <a:p>
                      <a:r>
                        <a:rPr lang="en-DE" sz="1600" dirty="0">
                          <a:solidFill>
                            <a:schemeClr val="tx1"/>
                          </a:solidFill>
                        </a:rPr>
                        <a:t>CT (%)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DE" sz="1600" dirty="0">
                          <a:solidFill>
                            <a:schemeClr val="tx1"/>
                          </a:solidFill>
                        </a:rPr>
                        <a:t>23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23188338"/>
                  </a:ext>
                </a:extLst>
              </a:tr>
              <a:tr h="284924">
                <a:tc>
                  <a:txBody>
                    <a:bodyPr/>
                    <a:lstStyle/>
                    <a:p>
                      <a:r>
                        <a:rPr lang="en-DE" sz="1600" dirty="0">
                          <a:solidFill>
                            <a:schemeClr val="tx1"/>
                          </a:solidFill>
                        </a:rPr>
                        <a:t>AP (%)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DE" sz="1600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00779809"/>
                  </a:ext>
                </a:extLst>
              </a:tr>
              <a:tr h="284924">
                <a:tc>
                  <a:txBody>
                    <a:bodyPr/>
                    <a:lstStyle/>
                    <a:p>
                      <a:r>
                        <a:rPr lang="de-AT" sz="1600" dirty="0"/>
                        <a:t>𝛕</a:t>
                      </a:r>
                      <a:r>
                        <a:rPr lang="de-AT" sz="1600" baseline="-25000" dirty="0" err="1"/>
                        <a:t>recharge</a:t>
                      </a:r>
                      <a:r>
                        <a:rPr lang="de-AT" sz="1600" baseline="-25000" dirty="0"/>
                        <a:t> </a:t>
                      </a:r>
                      <a:r>
                        <a:rPr lang="en-DE" sz="1600" dirty="0"/>
                        <a:t>(ns)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DE" sz="1600" dirty="0"/>
                        <a:t>55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23136766"/>
                  </a:ext>
                </a:extLst>
              </a:tr>
              <a:tr h="284924">
                <a:tc>
                  <a:txBody>
                    <a:bodyPr/>
                    <a:lstStyle/>
                    <a:p>
                      <a:r>
                        <a:rPr lang="en-DE" sz="1600" dirty="0"/>
                        <a:t>Typ. OV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DE" sz="1600" dirty="0"/>
                        <a:t>12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94050439"/>
                  </a:ext>
                </a:extLst>
              </a:tr>
              <a:tr h="284924">
                <a:tc>
                  <a:txBody>
                    <a:bodyPr/>
                    <a:lstStyle/>
                    <a:p>
                      <a:r>
                        <a:rPr lang="en-DE" sz="1600" dirty="0"/>
                        <a:t>Temp. coefficient (mV/°C)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DE" sz="1600" dirty="0"/>
                        <a:t>30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62069555"/>
                  </a:ext>
                </a:extLst>
              </a:tr>
              <a:tr h="284924">
                <a:tc>
                  <a:txBody>
                    <a:bodyPr/>
                    <a:lstStyle/>
                    <a:p>
                      <a:r>
                        <a:rPr lang="en-DE" sz="1600" dirty="0"/>
                        <a:t>Vbreak (V)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DE" sz="1600" dirty="0"/>
                        <a:t>32.5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56593371"/>
                  </a:ext>
                </a:extLst>
              </a:tr>
            </a:tbl>
          </a:graphicData>
        </a:graphic>
      </p:graphicFrame>
      <p:sp>
        <p:nvSpPr>
          <p:cNvPr id="2" name="TextBox 1">
            <a:extLst>
              <a:ext uri="{FF2B5EF4-FFF2-40B4-BE49-F238E27FC236}">
                <a16:creationId xmlns:a16="http://schemas.microsoft.com/office/drawing/2014/main" id="{0EF997F6-9041-0BEA-9CEA-C13DD5220DC7}"/>
              </a:ext>
            </a:extLst>
          </p:cNvPr>
          <p:cNvSpPr txBox="1"/>
          <p:nvPr/>
        </p:nvSpPr>
        <p:spPr>
          <a:xfrm>
            <a:off x="7288671" y="3139009"/>
            <a:ext cx="1389878" cy="249299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ct val="90000"/>
              </a:lnSpc>
              <a:spcBef>
                <a:spcPts val="600"/>
              </a:spcBef>
            </a:pPr>
            <a:r>
              <a:rPr lang="en-US" dirty="0"/>
              <a:t>Overvoltage</a:t>
            </a:r>
            <a:endParaRPr lang="en-DE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73F83DD-0611-E123-D182-E048BA6F49A3}"/>
              </a:ext>
            </a:extLst>
          </p:cNvPr>
          <p:cNvSpPr txBox="1"/>
          <p:nvPr/>
        </p:nvSpPr>
        <p:spPr>
          <a:xfrm>
            <a:off x="7355656" y="2668760"/>
            <a:ext cx="1743522" cy="221599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ct val="90000"/>
              </a:lnSpc>
              <a:spcBef>
                <a:spcPts val="600"/>
              </a:spcBef>
            </a:pPr>
            <a:r>
              <a:rPr lang="en-US" sz="1600" b="1" dirty="0">
                <a:solidFill>
                  <a:srgbClr val="CC092F"/>
                </a:solidFill>
              </a:rPr>
              <a:t>~65kcps @ 7V</a:t>
            </a:r>
            <a:r>
              <a:rPr lang="en-US" sz="1600" b="1" baseline="-25000" dirty="0">
                <a:solidFill>
                  <a:srgbClr val="CC092F"/>
                </a:solidFill>
              </a:rPr>
              <a:t>OV</a:t>
            </a:r>
            <a:endParaRPr lang="en-DE" sz="1600" b="1" baseline="-25000" dirty="0">
              <a:solidFill>
                <a:srgbClr val="CC092F"/>
              </a:solidFill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9C03F961-DA6C-AF7C-7A1D-BCB1B16F5F1D}"/>
              </a:ext>
            </a:extLst>
          </p:cNvPr>
          <p:cNvSpPr txBox="1"/>
          <p:nvPr/>
        </p:nvSpPr>
        <p:spPr>
          <a:xfrm>
            <a:off x="10448478" y="3941748"/>
            <a:ext cx="1438722" cy="818686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ct val="90000"/>
              </a:lnSpc>
              <a:spcBef>
                <a:spcPts val="600"/>
              </a:spcBef>
            </a:pPr>
            <a:r>
              <a:rPr lang="en-US" sz="1600" dirty="0"/>
              <a:t>Dark Current</a:t>
            </a:r>
          </a:p>
          <a:p>
            <a:pPr algn="ctr">
              <a:lnSpc>
                <a:spcPct val="90000"/>
              </a:lnSpc>
              <a:spcBef>
                <a:spcPts val="600"/>
              </a:spcBef>
            </a:pPr>
            <a:r>
              <a:rPr lang="en-US" sz="1600" dirty="0"/>
              <a:t>-0V to &gt;50V</a:t>
            </a:r>
          </a:p>
          <a:p>
            <a:pPr algn="ctr">
              <a:lnSpc>
                <a:spcPct val="90000"/>
              </a:lnSpc>
              <a:spcBef>
                <a:spcPts val="600"/>
              </a:spcBef>
            </a:pPr>
            <a:r>
              <a:rPr lang="en-US" sz="1600" dirty="0"/>
              <a:t>-20°C to +60°C</a:t>
            </a:r>
            <a:endParaRPr lang="en-DE" sz="1600" dirty="0"/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359AEA4F-0C2B-7897-0620-E04C984D015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58118" y="3700714"/>
            <a:ext cx="4895383" cy="27233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3216585"/>
      </p:ext>
    </p:extLst>
  </p:cSld>
  <p:clrMapOvr>
    <a:masterClrMapping/>
  </p:clrMapOvr>
  <p:transition spd="med"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dirty="0"/>
              <a:t>NUV-MT – Performance Overview</a:t>
            </a:r>
            <a:endParaRPr lang="en-US" dirty="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B1E8610F-3D06-074B-A5FC-64C85B0B79D2}"/>
              </a:ext>
            </a:extLst>
          </p:cNvPr>
          <p:cNvGrpSpPr/>
          <p:nvPr/>
        </p:nvGrpSpPr>
        <p:grpSpPr>
          <a:xfrm>
            <a:off x="7353929" y="2449599"/>
            <a:ext cx="3493894" cy="2799354"/>
            <a:chOff x="8178623" y="3208281"/>
            <a:chExt cx="3803943" cy="3061789"/>
          </a:xfrm>
        </p:grpSpPr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DBF10798-6502-5240-81DD-7AC88370E34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b="7753"/>
            <a:stretch/>
          </p:blipFill>
          <p:spPr>
            <a:xfrm>
              <a:off x="8178623" y="3208281"/>
              <a:ext cx="3803943" cy="3061789"/>
            </a:xfrm>
            <a:prstGeom prst="rect">
              <a:avLst/>
            </a:prstGeom>
          </p:spPr>
        </p:pic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96B5A69A-CD3F-D84E-8F36-8CB0F689644E}"/>
                </a:ext>
              </a:extLst>
            </p:cNvPr>
            <p:cNvSpPr txBox="1"/>
            <p:nvPr/>
          </p:nvSpPr>
          <p:spPr>
            <a:xfrm>
              <a:off x="10639459" y="5702385"/>
              <a:ext cx="998863" cy="276999"/>
            </a:xfrm>
            <a:prstGeom prst="rect">
              <a:avLst/>
            </a:prstGeom>
            <a:solidFill>
              <a:srgbClr val="FFFF00"/>
            </a:solidFill>
          </p:spPr>
          <p:txBody>
            <a:bodyPr wrap="none" lIns="0" tIns="0" rIns="0" bIns="0" rtlCol="0" anchor="t">
              <a:spAutoFit/>
            </a:bodyPr>
            <a:lstStyle/>
            <a:p>
              <a:pPr>
                <a:lnSpc>
                  <a:spcPct val="90000"/>
                </a:lnSpc>
                <a:spcBef>
                  <a:spcPts val="600"/>
                </a:spcBef>
              </a:pPr>
              <a:r>
                <a:rPr lang="en-DE" sz="2000" dirty="0"/>
                <a:t>AP &lt; 1%</a:t>
              </a:r>
            </a:p>
          </p:txBody>
        </p:sp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57A90D5A-9008-0F49-BBEE-C050C58EFAAF}"/>
                </a:ext>
              </a:extLst>
            </p:cNvPr>
            <p:cNvSpPr/>
            <p:nvPr/>
          </p:nvSpPr>
          <p:spPr>
            <a:xfrm>
              <a:off x="10411116" y="4395635"/>
              <a:ext cx="100284" cy="102408"/>
            </a:xfrm>
            <a:prstGeom prst="ellipse">
              <a:avLst/>
            </a:prstGeom>
            <a:solidFill>
              <a:schemeClr val="tx2"/>
            </a:solidFill>
            <a:ln w="12700" cap="rnd">
              <a:solidFill>
                <a:schemeClr val="bg1"/>
              </a:solidFill>
              <a:prstDash val="solid"/>
              <a:tailEnd type="oval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</p:grpSp>
      <p:sp>
        <p:nvSpPr>
          <p:cNvPr id="18" name="TextBox 17">
            <a:extLst>
              <a:ext uri="{FF2B5EF4-FFF2-40B4-BE49-F238E27FC236}">
                <a16:creationId xmlns:a16="http://schemas.microsoft.com/office/drawing/2014/main" id="{C9E74A6E-BDB4-9648-B2A4-34C13B9DAF9A}"/>
              </a:ext>
            </a:extLst>
          </p:cNvPr>
          <p:cNvSpPr txBox="1"/>
          <p:nvPr/>
        </p:nvSpPr>
        <p:spPr>
          <a:xfrm rot="16200000">
            <a:off x="6170915" y="3670944"/>
            <a:ext cx="2384948" cy="221599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 anchor="t">
            <a:spAutoFit/>
          </a:bodyPr>
          <a:lstStyle/>
          <a:p>
            <a:pPr>
              <a:lnSpc>
                <a:spcPct val="90000"/>
              </a:lnSpc>
              <a:spcBef>
                <a:spcPts val="600"/>
              </a:spcBef>
            </a:pPr>
            <a:r>
              <a:rPr lang="en-DE" sz="1600" dirty="0"/>
              <a:t>Total  correlated noise (%)</a:t>
            </a:r>
          </a:p>
        </p:txBody>
      </p:sp>
      <p:graphicFrame>
        <p:nvGraphicFramePr>
          <p:cNvPr id="23" name="Table 22">
            <a:extLst>
              <a:ext uri="{FF2B5EF4-FFF2-40B4-BE49-F238E27FC236}">
                <a16:creationId xmlns:a16="http://schemas.microsoft.com/office/drawing/2014/main" id="{85B164F5-4F8E-D749-9D51-F04E426902F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07971621"/>
              </p:ext>
            </p:extLst>
          </p:nvPr>
        </p:nvGraphicFramePr>
        <p:xfrm>
          <a:off x="997527" y="1666439"/>
          <a:ext cx="4334494" cy="4358640"/>
        </p:xfrm>
        <a:graphic>
          <a:graphicData uri="http://schemas.openxmlformats.org/drawingml/2006/table">
            <a:tbl>
              <a:tblPr firstRow="1" bandRow="1">
                <a:tableStyleId>{28B8A746-B920-412C-AE1B-312E8C66682B}</a:tableStyleId>
              </a:tblPr>
              <a:tblGrid>
                <a:gridCol w="2807589">
                  <a:extLst>
                    <a:ext uri="{9D8B030D-6E8A-4147-A177-3AD203B41FA5}">
                      <a16:colId xmlns:a16="http://schemas.microsoft.com/office/drawing/2014/main" val="2069658854"/>
                    </a:ext>
                  </a:extLst>
                </a:gridCol>
                <a:gridCol w="1526905">
                  <a:extLst>
                    <a:ext uri="{9D8B030D-6E8A-4147-A177-3AD203B41FA5}">
                      <a16:colId xmlns:a16="http://schemas.microsoft.com/office/drawing/2014/main" val="1249842696"/>
                    </a:ext>
                  </a:extLst>
                </a:gridCol>
              </a:tblGrid>
              <a:tr h="284924">
                <a:tc>
                  <a:txBody>
                    <a:bodyPr/>
                    <a:lstStyle/>
                    <a:p>
                      <a:endParaRPr lang="en-D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DE" sz="1600" dirty="0"/>
                        <a:t>NUV-MT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16450801"/>
                  </a:ext>
                </a:extLst>
              </a:tr>
              <a:tr h="284924">
                <a:tc>
                  <a:txBody>
                    <a:bodyPr/>
                    <a:lstStyle/>
                    <a:p>
                      <a:r>
                        <a:rPr lang="en-DE" sz="1600" dirty="0"/>
                        <a:t>Sensitivity range (nm)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DE" sz="1600" dirty="0"/>
                        <a:t>250 to 900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66312800"/>
                  </a:ext>
                </a:extLst>
              </a:tr>
              <a:tr h="284924">
                <a:tc>
                  <a:txBody>
                    <a:bodyPr/>
                    <a:lstStyle/>
                    <a:p>
                      <a:r>
                        <a:rPr lang="en-DE" sz="1600" dirty="0"/>
                        <a:t>Peak sensitivity (nm)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DE" sz="1600" dirty="0"/>
                        <a:t>420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67988620"/>
                  </a:ext>
                </a:extLst>
              </a:tr>
              <a:tr h="284924">
                <a:tc>
                  <a:txBody>
                    <a:bodyPr/>
                    <a:lstStyle/>
                    <a:p>
                      <a:r>
                        <a:rPr lang="en-DE" sz="1600" dirty="0"/>
                        <a:t>PDE at 420nm (%)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DE" sz="1600" dirty="0"/>
                        <a:t>63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5996433"/>
                  </a:ext>
                </a:extLst>
              </a:tr>
              <a:tr h="284924">
                <a:tc>
                  <a:txBody>
                    <a:bodyPr/>
                    <a:lstStyle/>
                    <a:p>
                      <a:r>
                        <a:rPr lang="en-DE" sz="1600" dirty="0"/>
                        <a:t>Gain (M)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DE" sz="1600" dirty="0"/>
                        <a:t>7.3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41797635"/>
                  </a:ext>
                </a:extLst>
              </a:tr>
              <a:tr h="284924">
                <a:tc>
                  <a:txBody>
                    <a:bodyPr/>
                    <a:lstStyle/>
                    <a:p>
                      <a:r>
                        <a:rPr lang="en-DE" sz="1600" dirty="0">
                          <a:solidFill>
                            <a:schemeClr val="tx1"/>
                          </a:solidFill>
                        </a:rPr>
                        <a:t>DCR (kcps/mm</a:t>
                      </a:r>
                      <a:r>
                        <a:rPr lang="en-DE" sz="1600" baseline="30000" dirty="0">
                          <a:solidFill>
                            <a:schemeClr val="tx1"/>
                          </a:solidFill>
                        </a:rPr>
                        <a:t>2</a:t>
                      </a:r>
                      <a:r>
                        <a:rPr lang="en-DE" sz="1600" dirty="0">
                          <a:solidFill>
                            <a:schemeClr val="tx1"/>
                          </a:solidFill>
                        </a:rPr>
                        <a:t>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DE" sz="1600" dirty="0">
                          <a:solidFill>
                            <a:schemeClr val="tx1"/>
                          </a:solidFill>
                        </a:rPr>
                        <a:t>120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03739959"/>
                  </a:ext>
                </a:extLst>
              </a:tr>
              <a:tr h="284924">
                <a:tc>
                  <a:txBody>
                    <a:bodyPr/>
                    <a:lstStyle/>
                    <a:p>
                      <a:r>
                        <a:rPr lang="en-DE" sz="1600" dirty="0"/>
                        <a:t>SPAD pitch (µm)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DE" sz="1600" dirty="0"/>
                        <a:t>40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30216091"/>
                  </a:ext>
                </a:extLst>
              </a:tr>
              <a:tr h="284924">
                <a:tc>
                  <a:txBody>
                    <a:bodyPr/>
                    <a:lstStyle/>
                    <a:p>
                      <a:r>
                        <a:rPr lang="en-DE" sz="1600" dirty="0">
                          <a:solidFill>
                            <a:srgbClr val="CC092F"/>
                          </a:solidFill>
                        </a:rPr>
                        <a:t>CT (%)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DE" sz="1600" dirty="0">
                          <a:solidFill>
                            <a:srgbClr val="CC092F"/>
                          </a:solidFill>
                        </a:rPr>
                        <a:t>23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23188338"/>
                  </a:ext>
                </a:extLst>
              </a:tr>
              <a:tr h="284924">
                <a:tc>
                  <a:txBody>
                    <a:bodyPr/>
                    <a:lstStyle/>
                    <a:p>
                      <a:r>
                        <a:rPr lang="en-DE" sz="1600" dirty="0">
                          <a:solidFill>
                            <a:srgbClr val="CC092F"/>
                          </a:solidFill>
                        </a:rPr>
                        <a:t>AP (%)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DE" sz="1600" dirty="0">
                          <a:solidFill>
                            <a:srgbClr val="CC092F"/>
                          </a:solidFill>
                        </a:rPr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00779809"/>
                  </a:ext>
                </a:extLst>
              </a:tr>
              <a:tr h="284924">
                <a:tc>
                  <a:txBody>
                    <a:bodyPr/>
                    <a:lstStyle/>
                    <a:p>
                      <a:r>
                        <a:rPr lang="de-AT" sz="1600" dirty="0"/>
                        <a:t>𝛕</a:t>
                      </a:r>
                      <a:r>
                        <a:rPr lang="de-AT" sz="1600" baseline="-25000" dirty="0" err="1"/>
                        <a:t>recharge</a:t>
                      </a:r>
                      <a:r>
                        <a:rPr lang="de-AT" sz="1600" baseline="-25000" dirty="0"/>
                        <a:t> </a:t>
                      </a:r>
                      <a:r>
                        <a:rPr lang="en-DE" sz="1600" dirty="0"/>
                        <a:t>(ns)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DE" sz="1600" dirty="0"/>
                        <a:t>55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23136766"/>
                  </a:ext>
                </a:extLst>
              </a:tr>
              <a:tr h="284924">
                <a:tc>
                  <a:txBody>
                    <a:bodyPr/>
                    <a:lstStyle/>
                    <a:p>
                      <a:r>
                        <a:rPr lang="en-DE" sz="1600" dirty="0"/>
                        <a:t>Typ. OV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DE" sz="1600" dirty="0"/>
                        <a:t>12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94050439"/>
                  </a:ext>
                </a:extLst>
              </a:tr>
              <a:tr h="284924">
                <a:tc>
                  <a:txBody>
                    <a:bodyPr/>
                    <a:lstStyle/>
                    <a:p>
                      <a:r>
                        <a:rPr lang="en-DE" sz="1600" dirty="0"/>
                        <a:t>Temp. coefficient (mV/°C)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DE" sz="1600" dirty="0"/>
                        <a:t>30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62069555"/>
                  </a:ext>
                </a:extLst>
              </a:tr>
              <a:tr h="284924">
                <a:tc>
                  <a:txBody>
                    <a:bodyPr/>
                    <a:lstStyle/>
                    <a:p>
                      <a:r>
                        <a:rPr lang="en-DE" sz="1600" dirty="0"/>
                        <a:t>Vbreak (V)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DE" sz="1600" dirty="0"/>
                        <a:t>32.5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56593371"/>
                  </a:ext>
                </a:extLst>
              </a:tr>
            </a:tbl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4BD801E4-A3F2-D8E6-8A04-45C6A0E17D26}"/>
              </a:ext>
            </a:extLst>
          </p:cNvPr>
          <p:cNvSpPr txBox="1"/>
          <p:nvPr/>
        </p:nvSpPr>
        <p:spPr>
          <a:xfrm>
            <a:off x="8021050" y="4772017"/>
            <a:ext cx="1389878" cy="249299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ct val="90000"/>
              </a:lnSpc>
              <a:spcBef>
                <a:spcPts val="600"/>
              </a:spcBef>
            </a:pPr>
            <a:r>
              <a:rPr lang="en-US" dirty="0"/>
              <a:t>Overvoltage</a:t>
            </a:r>
            <a:endParaRPr lang="en-DE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A287922-901D-5103-50B8-D3D2F4497A98}"/>
              </a:ext>
            </a:extLst>
          </p:cNvPr>
          <p:cNvSpPr txBox="1"/>
          <p:nvPr/>
        </p:nvSpPr>
        <p:spPr>
          <a:xfrm>
            <a:off x="8444865" y="3921218"/>
            <a:ext cx="1743522" cy="221599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ct val="90000"/>
              </a:lnSpc>
              <a:spcBef>
                <a:spcPts val="600"/>
              </a:spcBef>
            </a:pPr>
            <a:r>
              <a:rPr lang="en-US" sz="1600" b="1" dirty="0">
                <a:solidFill>
                  <a:srgbClr val="CC092F"/>
                </a:solidFill>
              </a:rPr>
              <a:t>~17% @ 7V</a:t>
            </a:r>
            <a:r>
              <a:rPr lang="en-US" sz="1600" b="1" baseline="-25000" dirty="0">
                <a:solidFill>
                  <a:srgbClr val="CC092F"/>
                </a:solidFill>
              </a:rPr>
              <a:t>OV</a:t>
            </a:r>
            <a:endParaRPr lang="en-DE" sz="1600" b="1" baseline="-25000" dirty="0">
              <a:solidFill>
                <a:srgbClr val="CC092F"/>
              </a:solidFill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56A0F7E4-CB89-8D19-8499-40474F59ABC3}"/>
              </a:ext>
            </a:extLst>
          </p:cNvPr>
          <p:cNvSpPr txBox="1"/>
          <p:nvPr/>
        </p:nvSpPr>
        <p:spPr>
          <a:xfrm>
            <a:off x="9314304" y="2613396"/>
            <a:ext cx="1438293" cy="249299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ct val="90000"/>
              </a:lnSpc>
              <a:spcBef>
                <a:spcPts val="600"/>
              </a:spcBef>
            </a:pPr>
            <a:r>
              <a:rPr lang="en-DE" dirty="0"/>
              <a:t>25°C</a:t>
            </a:r>
            <a:r>
              <a:rPr lang="en-US" dirty="0"/>
              <a:t>,12V</a:t>
            </a:r>
            <a:r>
              <a:rPr lang="en-US" baseline="-25000" dirty="0"/>
              <a:t>OV</a:t>
            </a:r>
            <a:endParaRPr lang="en-DE" baseline="-25000" dirty="0"/>
          </a:p>
        </p:txBody>
      </p:sp>
    </p:spTree>
    <p:extLst>
      <p:ext uri="{BB962C8B-B14F-4D97-AF65-F5344CB8AC3E}">
        <p14:creationId xmlns:p14="http://schemas.microsoft.com/office/powerpoint/2010/main" val="2776277177"/>
      </p:ext>
    </p:extLst>
  </p:cSld>
  <p:clrMapOvr>
    <a:masterClrMapping/>
  </p:clrMapOvr>
  <p:transition spd="med">
    <p:fade/>
  </p:transition>
</p:sld>
</file>

<file path=ppt/theme/theme1.xml><?xml version="1.0" encoding="utf-8"?>
<a:theme xmlns:a="http://schemas.openxmlformats.org/drawingml/2006/main" name="Broadcom_Theme">
  <a:themeElements>
    <a:clrScheme name="Broadcom_Ltd">
      <a:dk1>
        <a:sysClr val="windowText" lastClr="000000"/>
      </a:dk1>
      <a:lt1>
        <a:sysClr val="window" lastClr="FFFFFF"/>
      </a:lt1>
      <a:dk2>
        <a:srgbClr val="CC092F"/>
      </a:dk2>
      <a:lt2>
        <a:srgbClr val="5A5A5A"/>
      </a:lt2>
      <a:accent1>
        <a:srgbClr val="0098C7"/>
      </a:accent1>
      <a:accent2>
        <a:srgbClr val="007B8C"/>
      </a:accent2>
      <a:accent3>
        <a:srgbClr val="F3BA16"/>
      </a:accent3>
      <a:accent4>
        <a:srgbClr val="6C4B94"/>
      </a:accent4>
      <a:accent5>
        <a:srgbClr val="97999B"/>
      </a:accent5>
      <a:accent6>
        <a:srgbClr val="9DA03C"/>
      </a:accent6>
      <a:hlink>
        <a:srgbClr val="0098C7"/>
      </a:hlink>
      <a:folHlink>
        <a:srgbClr val="E68C28"/>
      </a:folHlink>
    </a:clrScheme>
    <a:fontScheme name="Broadcom_Fon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2"/>
        </a:solidFill>
        <a:ln w="12700" cap="rnd">
          <a:solidFill>
            <a:schemeClr val="bg1"/>
          </a:solidFill>
          <a:prstDash val="solid"/>
          <a:tailEnd type="oval"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lIns="0" tIns="0" rIns="0" bIns="0" rtlCol="0" anchor="t">
        <a:spAutoFit/>
      </a:bodyPr>
      <a:lstStyle>
        <a:defPPr>
          <a:lnSpc>
            <a:spcPct val="90000"/>
          </a:lnSpc>
          <a:spcBef>
            <a:spcPts val="600"/>
          </a:spcBef>
          <a:defRPr sz="2000" dirty="0" err="1" smtClean="0"/>
        </a:defPPr>
      </a:lstStyle>
    </a:txDef>
  </a:objectDefaults>
  <a:extraClrSchemeLst>
    <a:extraClrScheme>
      <a:clrScheme name="Broadcom_Ltd">
        <a:dk1>
          <a:sysClr val="windowText" lastClr="000000"/>
        </a:dk1>
        <a:lt1>
          <a:sysClr val="window" lastClr="FFFFFF"/>
        </a:lt1>
        <a:dk2>
          <a:srgbClr val="CC092F"/>
        </a:dk2>
        <a:lt2>
          <a:srgbClr val="5A5A5A"/>
        </a:lt2>
        <a:accent1>
          <a:srgbClr val="0098C7"/>
        </a:accent1>
        <a:accent2>
          <a:srgbClr val="007B8C"/>
        </a:accent2>
        <a:accent3>
          <a:srgbClr val="F3BA16"/>
        </a:accent3>
        <a:accent4>
          <a:srgbClr val="6C4B94"/>
        </a:accent4>
        <a:accent5>
          <a:srgbClr val="97999B"/>
        </a:accent5>
        <a:accent6>
          <a:srgbClr val="9DA03C"/>
        </a:accent6>
        <a:hlink>
          <a:srgbClr val="0098C7"/>
        </a:hlink>
        <a:folHlink>
          <a:srgbClr val="E68C28"/>
        </a:folHlink>
      </a:clrScheme>
    </a:extraClrScheme>
  </a:extraClrSchemeLst>
  <a:custClrLst>
    <a:custClr name="Secondary Red 187">
      <a:srgbClr val="A6192E"/>
    </a:custClr>
    <a:custClr name="Secondary Red 188">
      <a:srgbClr val="79242F"/>
    </a:custClr>
    <a:custClr name="Secondary Gray 6">
      <a:srgbClr val="A7A8AA"/>
    </a:custClr>
    <a:custClr name="Gray 4">
      <a:srgbClr val="BBBCBC"/>
    </a:custClr>
    <a:custClr name="Broadcom Gray">
      <a:srgbClr val="E2E3E4"/>
    </a:custClr>
    <a:custClr name="Tertiary Orange 138">
      <a:srgbClr val="E68C28"/>
    </a:custClr>
    <a:custClr name="Tertiary Olive 458">
      <a:srgbClr val="E0D160"/>
    </a:custClr>
    <a:custClr name="Tertiary Beige 7402">
      <a:srgbClr val="F1E19B"/>
    </a:custClr>
    <a:custClr name="Tertiary Blue 7469">
      <a:srgbClr val="005C8A"/>
    </a:custClr>
  </a:custClrLst>
  <a:extLst>
    <a:ext uri="{05A4C25C-085E-4340-85A3-A5531E510DB2}">
      <thm15:themeFamily xmlns:thm15="http://schemas.microsoft.com/office/thememl/2012/main" name="Presentation2" id="{EEDCC3D6-1B06-3E47-9F1B-EE445DE47DF0}" vid="{0FD20ABA-6EC5-ED4B-9560-5EDC4969970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4153206612A7443AC8DFA4186C99DDC" ma:contentTypeVersion="12" ma:contentTypeDescription="Create a new document." ma:contentTypeScope="" ma:versionID="0f7ecda0366d70321b863c163c69cd8e">
  <xsd:schema xmlns:xsd="http://www.w3.org/2001/XMLSchema" xmlns:xs="http://www.w3.org/2001/XMLSchema" xmlns:p="http://schemas.microsoft.com/office/2006/metadata/properties" xmlns:ns2="d26c0c16-6a43-4622-9665-209c2bf1586d" xmlns:ns3="bc40cc19-ab7b-4273-b866-383df4dba4e0" targetNamespace="http://schemas.microsoft.com/office/2006/metadata/properties" ma:root="true" ma:fieldsID="62a56081394a2d25174347926cc294d2" ns2:_="" ns3:_="">
    <xsd:import namespace="d26c0c16-6a43-4622-9665-209c2bf1586d"/>
    <xsd:import namespace="bc40cc19-ab7b-4273-b866-383df4dba4e0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bjectDetectorVersions" minOccurs="0"/>
                <xsd:element ref="ns2:MediaServiceDateTaken" minOccurs="0"/>
                <xsd:element ref="ns2:MediaLengthInSeconds" minOccurs="0"/>
                <xsd:element ref="ns2:MediaServiceLocation" minOccurs="0"/>
                <xsd:element ref="ns2:MediaServiceGenerationTime" minOccurs="0"/>
                <xsd:element ref="ns2:MediaServiceEventHashCode" minOccurs="0"/>
                <xsd:element ref="ns2:lcf76f155ced4ddcb4097134ff3c332f" minOccurs="0"/>
                <xsd:element ref="ns3:TaxCatchAll" minOccurs="0"/>
                <xsd:element ref="ns2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26c0c16-6a43-4622-9665-209c2bf1586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MediaServiceLocation" ma:index="13" nillable="true" ma:displayName="Location" ma:indexed="true" ma:internalName="MediaServiceLocation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lcf76f155ced4ddcb4097134ff3c332f" ma:index="17" nillable="true" ma:taxonomy="true" ma:internalName="lcf76f155ced4ddcb4097134ff3c332f" ma:taxonomyFieldName="MediaServiceImageTags" ma:displayName="Image Tags" ma:readOnly="false" ma:fieldId="{5cf76f15-5ced-4ddc-b409-7134ff3c332f}" ma:taxonomyMulti="true" ma:sspId="8b97413a-a521-42ec-a054-d1ec7697e95d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c40cc19-ab7b-4273-b866-383df4dba4e0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f16e1e3a-b6e4-41c8-ab70-2ab6db64c8ef}" ma:internalName="TaxCatchAll" ma:showField="CatchAllData" ma:web="bc40cc19-ab7b-4273-b866-383df4dba4e0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0CEC40DA-0AF0-45D1-9FA3-3D2ECE57DFE9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E93AC6A0-0800-45CD-82F1-37054DBC0BF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d26c0c16-6a43-4622-9665-209c2bf1586d"/>
    <ds:schemaRef ds:uri="bc40cc19-ab7b-4273-b866-383df4dba4e0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Broadcom_Theme</Template>
  <TotalTime>0</TotalTime>
  <Words>821</Words>
  <Application>Microsoft Office PowerPoint</Application>
  <PresentationFormat>Widescreen</PresentationFormat>
  <Paragraphs>266</Paragraphs>
  <Slides>14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6" baseType="lpstr">
      <vt:lpstr>Arial</vt:lpstr>
      <vt:lpstr>Broadcom_Theme</vt:lpstr>
      <vt:lpstr>PowerPoint Presentation</vt:lpstr>
      <vt:lpstr>Broadcom at a Glance</vt:lpstr>
      <vt:lpstr>From photodiode to SPAD</vt:lpstr>
      <vt:lpstr>From SPAD to SiPM</vt:lpstr>
      <vt:lpstr>PowerPoint Presentation</vt:lpstr>
      <vt:lpstr>PowerPoint Presentation</vt:lpstr>
      <vt:lpstr>NUV-MT – Performance Overview</vt:lpstr>
      <vt:lpstr>NUV-MT – Performance Overview</vt:lpstr>
      <vt:lpstr>NUV-MT – Performance Overview</vt:lpstr>
      <vt:lpstr>NUV-MT – Performance Overview</vt:lpstr>
      <vt:lpstr>NUV-MT: New Package Design</vt:lpstr>
      <vt:lpstr>NUV-MT: Overmold Material</vt:lpstr>
      <vt:lpstr>NUV-SiPM Product Summary &amp; Outlook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Roadmap for SiPMs for Broadcom IFPD</dc:title>
  <dc:subject>Red 16x9</dc:subject>
  <dc:creator>Stefan Brunner</dc:creator>
  <cp:keywords>Broadcom</cp:keywords>
  <cp:lastModifiedBy>Martin Sharratt</cp:lastModifiedBy>
  <cp:revision>219</cp:revision>
  <dcterms:created xsi:type="dcterms:W3CDTF">2021-11-23T13:36:15Z</dcterms:created>
  <dcterms:modified xsi:type="dcterms:W3CDTF">2023-09-04T07:57:12Z</dcterms:modified>
</cp:coreProperties>
</file>