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1568" r:id="rId2"/>
    <p:sldId id="1759" r:id="rId3"/>
    <p:sldId id="1804" r:id="rId4"/>
    <p:sldId id="2240" r:id="rId5"/>
    <p:sldId id="2241" r:id="rId6"/>
    <p:sldId id="2213" r:id="rId7"/>
    <p:sldId id="2087" r:id="rId8"/>
    <p:sldId id="2107" r:id="rId9"/>
    <p:sldId id="2242" r:id="rId10"/>
    <p:sldId id="2243" r:id="rId11"/>
    <p:sldId id="2244" r:id="rId12"/>
    <p:sldId id="2245" r:id="rId13"/>
    <p:sldId id="2246" r:id="rId14"/>
    <p:sldId id="2247" r:id="rId15"/>
    <p:sldId id="2248" r:id="rId16"/>
    <p:sldId id="2249" r:id="rId17"/>
    <p:sldId id="2250" r:id="rId18"/>
    <p:sldId id="2251" r:id="rId19"/>
    <p:sldId id="2272" r:id="rId20"/>
    <p:sldId id="2273" r:id="rId21"/>
    <p:sldId id="2274" r:id="rId22"/>
    <p:sldId id="2253" r:id="rId23"/>
    <p:sldId id="2254" r:id="rId24"/>
    <p:sldId id="2255" r:id="rId25"/>
    <p:sldId id="556" r:id="rId26"/>
    <p:sldId id="525" r:id="rId27"/>
    <p:sldId id="1131" r:id="rId28"/>
    <p:sldId id="524" r:id="rId29"/>
    <p:sldId id="1133" r:id="rId30"/>
    <p:sldId id="2262" r:id="rId31"/>
    <p:sldId id="2259" r:id="rId32"/>
    <p:sldId id="1111" r:id="rId33"/>
    <p:sldId id="1102" r:id="rId34"/>
    <p:sldId id="1233" r:id="rId35"/>
    <p:sldId id="2260" r:id="rId36"/>
    <p:sldId id="2263" r:id="rId37"/>
    <p:sldId id="2264" r:id="rId38"/>
    <p:sldId id="2265" r:id="rId39"/>
    <p:sldId id="2277" r:id="rId40"/>
    <p:sldId id="2276" r:id="rId41"/>
    <p:sldId id="2278" r:id="rId42"/>
    <p:sldId id="2269" r:id="rId43"/>
    <p:sldId id="2270" r:id="rId44"/>
    <p:sldId id="260" r:id="rId45"/>
    <p:sldId id="268" r:id="rId46"/>
    <p:sldId id="269" r:id="rId47"/>
    <p:sldId id="2271" r:id="rId48"/>
    <p:sldId id="2275" r:id="rId49"/>
    <p:sldId id="1978" r:id="rId50"/>
    <p:sldId id="1888" r:id="rId51"/>
    <p:sldId id="1889" r:id="rId52"/>
  </p:sldIdLst>
  <p:sldSz cx="9144000" cy="5143500" type="screen16x9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orient="horz" pos="2854" userDrawn="1">
          <p15:clr>
            <a:srgbClr val="A4A3A4"/>
          </p15:clr>
        </p15:guide>
        <p15:guide id="4" pos="5251" userDrawn="1">
          <p15:clr>
            <a:srgbClr val="A4A3A4"/>
          </p15:clr>
        </p15:guide>
        <p15:guide id="5" pos="55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FF0000"/>
    <a:srgbClr val="003F7E"/>
    <a:srgbClr val="C0C0C0"/>
    <a:srgbClr val="00FF00"/>
    <a:srgbClr val="990099"/>
    <a:srgbClr val="00366C"/>
    <a:srgbClr val="0041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88261" autoAdjust="0"/>
  </p:normalViewPr>
  <p:slideViewPr>
    <p:cSldViewPr>
      <p:cViewPr>
        <p:scale>
          <a:sx n="155" d="100"/>
          <a:sy n="155" d="100"/>
        </p:scale>
        <p:origin x="40" y="280"/>
      </p:cViewPr>
      <p:guideLst>
        <p:guide orient="horz" pos="3240"/>
        <p:guide orient="horz" pos="2854"/>
        <p:guide pos="5251"/>
        <p:guide pos="5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75" d="100"/>
        <a:sy n="75" d="100"/>
      </p:scale>
      <p:origin x="0" y="1136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224"/>
        <p:guide pos="2236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antin\Downloads\ADB_delay_post_route_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xavi/Documents/timepix4_mixed_resul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/xavi/Documents/timepix4_mixed_results.xlsx" TargetMode="External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/xavi/Documents/timepix4_mixed_results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xavi/Documents/timepix4_mixed_resul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B:\DataXavi\CERNbox\Timepix4\W0_H\ENC_hist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CERNbox\Timepix4\W0_H\ENC_hi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B:\DataXavi\CERNbox\Timepix4\W0_H\ENC_hist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4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xavi/Documents/timepix4_mixed_resul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xavi/Documents/timepix4_mixed_resul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91117083127476"/>
          <c:y val="3.2768903294158942E-2"/>
          <c:w val="0.79622646335194791"/>
          <c:h val="0.84695045523456436"/>
        </c:manualLayout>
      </c:layout>
      <c:scatterChart>
        <c:scatterStyle val="lineMarker"/>
        <c:varyColors val="0"/>
        <c:ser>
          <c:idx val="0"/>
          <c:order val="0"/>
          <c:tx>
            <c:v>BCncsim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ADB_delay_post_route!$E$3:$E$226</c:f>
              <c:numCache>
                <c:formatCode>General</c:formatCode>
                <c:ptCount val="224"/>
                <c:pt idx="0">
                  <c:v>0.2757</c:v>
                </c:pt>
                <c:pt idx="1">
                  <c:v>0.27910000000000001</c:v>
                </c:pt>
                <c:pt idx="2">
                  <c:v>0.28249999999999997</c:v>
                </c:pt>
                <c:pt idx="3">
                  <c:v>0.28599999999999998</c:v>
                </c:pt>
                <c:pt idx="4">
                  <c:v>0.28949999999999998</c:v>
                </c:pt>
                <c:pt idx="5">
                  <c:v>0.29310000000000003</c:v>
                </c:pt>
                <c:pt idx="6">
                  <c:v>0.29680000000000001</c:v>
                </c:pt>
                <c:pt idx="7">
                  <c:v>0.3004</c:v>
                </c:pt>
                <c:pt idx="8">
                  <c:v>0.30409999999999998</c:v>
                </c:pt>
                <c:pt idx="9">
                  <c:v>0.30769999999999997</c:v>
                </c:pt>
                <c:pt idx="10">
                  <c:v>0.31140000000000001</c:v>
                </c:pt>
                <c:pt idx="11">
                  <c:v>0.315</c:v>
                </c:pt>
                <c:pt idx="12">
                  <c:v>0.31859999999999999</c:v>
                </c:pt>
                <c:pt idx="13">
                  <c:v>0.32229999999999998</c:v>
                </c:pt>
                <c:pt idx="14">
                  <c:v>0.32590000000000002</c:v>
                </c:pt>
                <c:pt idx="15">
                  <c:v>0.3296</c:v>
                </c:pt>
                <c:pt idx="16">
                  <c:v>0.30880000000000002</c:v>
                </c:pt>
                <c:pt idx="17">
                  <c:v>0.31219999999999998</c:v>
                </c:pt>
                <c:pt idx="18">
                  <c:v>0.31559999999999999</c:v>
                </c:pt>
                <c:pt idx="19">
                  <c:v>0.31909999999999999</c:v>
                </c:pt>
                <c:pt idx="20">
                  <c:v>0.3226</c:v>
                </c:pt>
                <c:pt idx="21">
                  <c:v>0.32619999999999999</c:v>
                </c:pt>
                <c:pt idx="22">
                  <c:v>0.32990000000000003</c:v>
                </c:pt>
                <c:pt idx="23">
                  <c:v>0.33350000000000002</c:v>
                </c:pt>
                <c:pt idx="24">
                  <c:v>0.3372</c:v>
                </c:pt>
                <c:pt idx="25">
                  <c:v>0.34079999999999999</c:v>
                </c:pt>
                <c:pt idx="26">
                  <c:v>0.34449999999999997</c:v>
                </c:pt>
                <c:pt idx="27">
                  <c:v>0.34810000000000002</c:v>
                </c:pt>
                <c:pt idx="28">
                  <c:v>0.35170000000000001</c:v>
                </c:pt>
                <c:pt idx="29">
                  <c:v>0.35539999999999999</c:v>
                </c:pt>
                <c:pt idx="30">
                  <c:v>0.35899999999999999</c:v>
                </c:pt>
                <c:pt idx="31">
                  <c:v>0.36270000000000002</c:v>
                </c:pt>
                <c:pt idx="32">
                  <c:v>0.34399999999999997</c:v>
                </c:pt>
                <c:pt idx="33">
                  <c:v>0.34739999999999999</c:v>
                </c:pt>
                <c:pt idx="34">
                  <c:v>0.3508</c:v>
                </c:pt>
                <c:pt idx="35">
                  <c:v>0.3543</c:v>
                </c:pt>
                <c:pt idx="36">
                  <c:v>0.35780000000000001</c:v>
                </c:pt>
                <c:pt idx="37">
                  <c:v>0.3614</c:v>
                </c:pt>
                <c:pt idx="38">
                  <c:v>0.36509999999999998</c:v>
                </c:pt>
                <c:pt idx="39">
                  <c:v>0.36870000000000003</c:v>
                </c:pt>
                <c:pt idx="40">
                  <c:v>0.37240000000000001</c:v>
                </c:pt>
                <c:pt idx="41">
                  <c:v>0.376</c:v>
                </c:pt>
                <c:pt idx="42">
                  <c:v>0.37969999999999998</c:v>
                </c:pt>
                <c:pt idx="43">
                  <c:v>0.38329999999999997</c:v>
                </c:pt>
                <c:pt idx="44">
                  <c:v>0.38690000000000002</c:v>
                </c:pt>
                <c:pt idx="45">
                  <c:v>0.3906</c:v>
                </c:pt>
                <c:pt idx="46">
                  <c:v>0.39419999999999999</c:v>
                </c:pt>
                <c:pt idx="47">
                  <c:v>0.39789999999999998</c:v>
                </c:pt>
                <c:pt idx="48">
                  <c:v>0.37840000000000001</c:v>
                </c:pt>
                <c:pt idx="49">
                  <c:v>0.38179999999999997</c:v>
                </c:pt>
                <c:pt idx="50">
                  <c:v>0.38519999999999999</c:v>
                </c:pt>
                <c:pt idx="51">
                  <c:v>0.38869999999999999</c:v>
                </c:pt>
                <c:pt idx="52">
                  <c:v>0.39219999999999999</c:v>
                </c:pt>
                <c:pt idx="53">
                  <c:v>0.39579999999999999</c:v>
                </c:pt>
                <c:pt idx="54">
                  <c:v>0.39950000000000002</c:v>
                </c:pt>
                <c:pt idx="55">
                  <c:v>0.40310000000000001</c:v>
                </c:pt>
                <c:pt idx="56">
                  <c:v>0.40679999999999999</c:v>
                </c:pt>
                <c:pt idx="57">
                  <c:v>0.41039999999999999</c:v>
                </c:pt>
                <c:pt idx="58">
                  <c:v>0.41410000000000002</c:v>
                </c:pt>
                <c:pt idx="59">
                  <c:v>0.41770000000000002</c:v>
                </c:pt>
                <c:pt idx="60">
                  <c:v>0.42130000000000001</c:v>
                </c:pt>
                <c:pt idx="61">
                  <c:v>0.42499999999999999</c:v>
                </c:pt>
                <c:pt idx="62">
                  <c:v>0.42859999999999998</c:v>
                </c:pt>
                <c:pt idx="63">
                  <c:v>0.43230000000000002</c:v>
                </c:pt>
                <c:pt idx="64">
                  <c:v>0.41389999999999999</c:v>
                </c:pt>
                <c:pt idx="65">
                  <c:v>0.4173</c:v>
                </c:pt>
                <c:pt idx="66">
                  <c:v>0.42070000000000002</c:v>
                </c:pt>
                <c:pt idx="67">
                  <c:v>0.42420000000000002</c:v>
                </c:pt>
                <c:pt idx="68">
                  <c:v>0.42770000000000002</c:v>
                </c:pt>
                <c:pt idx="69">
                  <c:v>0.43130000000000002</c:v>
                </c:pt>
                <c:pt idx="70">
                  <c:v>0.435</c:v>
                </c:pt>
                <c:pt idx="71">
                  <c:v>0.43859999999999999</c:v>
                </c:pt>
                <c:pt idx="72">
                  <c:v>0.44230000000000003</c:v>
                </c:pt>
                <c:pt idx="73">
                  <c:v>0.44590000000000002</c:v>
                </c:pt>
                <c:pt idx="74">
                  <c:v>0.4496</c:v>
                </c:pt>
                <c:pt idx="75">
                  <c:v>0.45319999999999999</c:v>
                </c:pt>
                <c:pt idx="76">
                  <c:v>0.45679999999999998</c:v>
                </c:pt>
                <c:pt idx="77">
                  <c:v>0.46050000000000002</c:v>
                </c:pt>
                <c:pt idx="78">
                  <c:v>0.46410000000000001</c:v>
                </c:pt>
                <c:pt idx="79">
                  <c:v>0.46779999999999999</c:v>
                </c:pt>
                <c:pt idx="80">
                  <c:v>0.44850000000000001</c:v>
                </c:pt>
                <c:pt idx="81">
                  <c:v>0.45190000000000002</c:v>
                </c:pt>
                <c:pt idx="82">
                  <c:v>0.45529999999999998</c:v>
                </c:pt>
                <c:pt idx="83">
                  <c:v>0.45879999999999999</c:v>
                </c:pt>
                <c:pt idx="84">
                  <c:v>0.46229999999999999</c:v>
                </c:pt>
                <c:pt idx="85">
                  <c:v>0.46589999999999998</c:v>
                </c:pt>
                <c:pt idx="86">
                  <c:v>0.46960000000000002</c:v>
                </c:pt>
                <c:pt idx="87">
                  <c:v>0.47320000000000001</c:v>
                </c:pt>
                <c:pt idx="88">
                  <c:v>0.47689999999999999</c:v>
                </c:pt>
                <c:pt idx="89">
                  <c:v>0.48049999999999998</c:v>
                </c:pt>
                <c:pt idx="90">
                  <c:v>0.48420000000000002</c:v>
                </c:pt>
                <c:pt idx="91">
                  <c:v>0.48780000000000001</c:v>
                </c:pt>
                <c:pt idx="92">
                  <c:v>0.4914</c:v>
                </c:pt>
                <c:pt idx="93">
                  <c:v>0.49509999999999998</c:v>
                </c:pt>
                <c:pt idx="94">
                  <c:v>0.49869999999999998</c:v>
                </c:pt>
                <c:pt idx="95">
                  <c:v>0.50239999999999996</c:v>
                </c:pt>
                <c:pt idx="96">
                  <c:v>0.48399999999999999</c:v>
                </c:pt>
                <c:pt idx="97">
                  <c:v>0.4874</c:v>
                </c:pt>
                <c:pt idx="98">
                  <c:v>0.49080000000000001</c:v>
                </c:pt>
                <c:pt idx="99">
                  <c:v>0.49430000000000002</c:v>
                </c:pt>
                <c:pt idx="100">
                  <c:v>0.49780000000000002</c:v>
                </c:pt>
                <c:pt idx="101">
                  <c:v>0.50139999999999996</c:v>
                </c:pt>
                <c:pt idx="102">
                  <c:v>0.50509999999999999</c:v>
                </c:pt>
                <c:pt idx="103">
                  <c:v>0.50870000000000004</c:v>
                </c:pt>
                <c:pt idx="104">
                  <c:v>0.51239999999999997</c:v>
                </c:pt>
                <c:pt idx="105">
                  <c:v>0.51600000000000001</c:v>
                </c:pt>
                <c:pt idx="106">
                  <c:v>0.51970000000000005</c:v>
                </c:pt>
                <c:pt idx="107">
                  <c:v>0.52329999999999999</c:v>
                </c:pt>
                <c:pt idx="108">
                  <c:v>0.52690000000000003</c:v>
                </c:pt>
                <c:pt idx="109">
                  <c:v>0.53059999999999996</c:v>
                </c:pt>
                <c:pt idx="110">
                  <c:v>0.53420000000000001</c:v>
                </c:pt>
                <c:pt idx="111">
                  <c:v>0.53790000000000004</c:v>
                </c:pt>
                <c:pt idx="112">
                  <c:v>0.51870000000000005</c:v>
                </c:pt>
                <c:pt idx="113">
                  <c:v>0.52210000000000001</c:v>
                </c:pt>
                <c:pt idx="114">
                  <c:v>0.52549999999999997</c:v>
                </c:pt>
                <c:pt idx="115">
                  <c:v>0.52900000000000003</c:v>
                </c:pt>
                <c:pt idx="116">
                  <c:v>0.53249999999999997</c:v>
                </c:pt>
                <c:pt idx="117">
                  <c:v>0.53610000000000002</c:v>
                </c:pt>
                <c:pt idx="118">
                  <c:v>0.53979999999999995</c:v>
                </c:pt>
                <c:pt idx="119">
                  <c:v>0.54339999999999999</c:v>
                </c:pt>
                <c:pt idx="120">
                  <c:v>0.54710000000000003</c:v>
                </c:pt>
                <c:pt idx="121">
                  <c:v>0.55069999999999997</c:v>
                </c:pt>
                <c:pt idx="122">
                  <c:v>0.5544</c:v>
                </c:pt>
                <c:pt idx="123">
                  <c:v>0.55800000000000005</c:v>
                </c:pt>
                <c:pt idx="124">
                  <c:v>0.56159999999999999</c:v>
                </c:pt>
                <c:pt idx="125">
                  <c:v>0.56530000000000002</c:v>
                </c:pt>
                <c:pt idx="126">
                  <c:v>0.56889999999999996</c:v>
                </c:pt>
                <c:pt idx="127">
                  <c:v>0.5726</c:v>
                </c:pt>
                <c:pt idx="128">
                  <c:v>0.55410000000000004</c:v>
                </c:pt>
                <c:pt idx="129">
                  <c:v>0.5575</c:v>
                </c:pt>
                <c:pt idx="130">
                  <c:v>0.56089999999999995</c:v>
                </c:pt>
                <c:pt idx="131">
                  <c:v>0.56440000000000001</c:v>
                </c:pt>
                <c:pt idx="132">
                  <c:v>0.56789999999999996</c:v>
                </c:pt>
                <c:pt idx="133">
                  <c:v>0.57150000000000001</c:v>
                </c:pt>
                <c:pt idx="134">
                  <c:v>0.57520000000000004</c:v>
                </c:pt>
                <c:pt idx="135">
                  <c:v>0.57879999999999998</c:v>
                </c:pt>
                <c:pt idx="136">
                  <c:v>0.58250000000000002</c:v>
                </c:pt>
                <c:pt idx="137">
                  <c:v>0.58609999999999995</c:v>
                </c:pt>
                <c:pt idx="138">
                  <c:v>0.58979999999999999</c:v>
                </c:pt>
                <c:pt idx="139">
                  <c:v>0.59340000000000004</c:v>
                </c:pt>
                <c:pt idx="140">
                  <c:v>0.59699999999999998</c:v>
                </c:pt>
                <c:pt idx="141">
                  <c:v>0.60070000000000001</c:v>
                </c:pt>
                <c:pt idx="142">
                  <c:v>0.60429999999999995</c:v>
                </c:pt>
                <c:pt idx="143">
                  <c:v>0.60799999999999998</c:v>
                </c:pt>
                <c:pt idx="144">
                  <c:v>0.58879999999999999</c:v>
                </c:pt>
                <c:pt idx="145">
                  <c:v>0.59219999999999995</c:v>
                </c:pt>
                <c:pt idx="146">
                  <c:v>0.59560000000000002</c:v>
                </c:pt>
                <c:pt idx="147">
                  <c:v>0.59909999999999997</c:v>
                </c:pt>
                <c:pt idx="148">
                  <c:v>0.60260000000000002</c:v>
                </c:pt>
                <c:pt idx="149">
                  <c:v>0.60619999999999996</c:v>
                </c:pt>
                <c:pt idx="150">
                  <c:v>0.6099</c:v>
                </c:pt>
                <c:pt idx="151">
                  <c:v>0.61350000000000005</c:v>
                </c:pt>
                <c:pt idx="152">
                  <c:v>0.61719999999999997</c:v>
                </c:pt>
                <c:pt idx="153">
                  <c:v>0.62080000000000002</c:v>
                </c:pt>
                <c:pt idx="154">
                  <c:v>0.62450000000000006</c:v>
                </c:pt>
                <c:pt idx="155">
                  <c:v>0.62809999999999999</c:v>
                </c:pt>
                <c:pt idx="156">
                  <c:v>0.63170000000000004</c:v>
                </c:pt>
                <c:pt idx="157">
                  <c:v>0.63539999999999996</c:v>
                </c:pt>
                <c:pt idx="158">
                  <c:v>0.63900000000000001</c:v>
                </c:pt>
                <c:pt idx="159">
                  <c:v>0.64270000000000005</c:v>
                </c:pt>
                <c:pt idx="160">
                  <c:v>0.62419999999999998</c:v>
                </c:pt>
                <c:pt idx="161">
                  <c:v>0.62760000000000005</c:v>
                </c:pt>
                <c:pt idx="162">
                  <c:v>0.63100000000000001</c:v>
                </c:pt>
                <c:pt idx="163">
                  <c:v>0.63449999999999995</c:v>
                </c:pt>
                <c:pt idx="164">
                  <c:v>0.63800000000000001</c:v>
                </c:pt>
                <c:pt idx="165">
                  <c:v>0.64159999999999995</c:v>
                </c:pt>
                <c:pt idx="166">
                  <c:v>0.64529999999999998</c:v>
                </c:pt>
                <c:pt idx="167">
                  <c:v>0.64890000000000003</c:v>
                </c:pt>
                <c:pt idx="168">
                  <c:v>0.65259999999999996</c:v>
                </c:pt>
                <c:pt idx="169">
                  <c:v>0.65620000000000001</c:v>
                </c:pt>
                <c:pt idx="170">
                  <c:v>0.65990000000000004</c:v>
                </c:pt>
                <c:pt idx="171">
                  <c:v>0.66349999999999998</c:v>
                </c:pt>
                <c:pt idx="172">
                  <c:v>0.66710000000000003</c:v>
                </c:pt>
                <c:pt idx="173">
                  <c:v>0.67079999999999995</c:v>
                </c:pt>
                <c:pt idx="174">
                  <c:v>0.6744</c:v>
                </c:pt>
                <c:pt idx="175">
                  <c:v>0.67810000000000004</c:v>
                </c:pt>
                <c:pt idx="176">
                  <c:v>0.65890000000000004</c:v>
                </c:pt>
                <c:pt idx="177">
                  <c:v>0.6623</c:v>
                </c:pt>
                <c:pt idx="178">
                  <c:v>0.66569999999999996</c:v>
                </c:pt>
                <c:pt idx="179">
                  <c:v>0.66920000000000002</c:v>
                </c:pt>
                <c:pt idx="180">
                  <c:v>0.67269999999999996</c:v>
                </c:pt>
                <c:pt idx="181">
                  <c:v>0.67630000000000001</c:v>
                </c:pt>
                <c:pt idx="182">
                  <c:v>0.68</c:v>
                </c:pt>
                <c:pt idx="183">
                  <c:v>0.68359999999999999</c:v>
                </c:pt>
                <c:pt idx="184">
                  <c:v>0.68730000000000002</c:v>
                </c:pt>
                <c:pt idx="185">
                  <c:v>0.69089999999999996</c:v>
                </c:pt>
                <c:pt idx="186">
                  <c:v>0.6946</c:v>
                </c:pt>
                <c:pt idx="187">
                  <c:v>0.69820000000000004</c:v>
                </c:pt>
                <c:pt idx="188">
                  <c:v>0.70179999999999998</c:v>
                </c:pt>
                <c:pt idx="189">
                  <c:v>0.70550000000000002</c:v>
                </c:pt>
                <c:pt idx="190">
                  <c:v>0.70909999999999995</c:v>
                </c:pt>
                <c:pt idx="191">
                  <c:v>0.71279999999999999</c:v>
                </c:pt>
                <c:pt idx="192">
                  <c:v>0.69430000000000003</c:v>
                </c:pt>
                <c:pt idx="193">
                  <c:v>0.69769999999999999</c:v>
                </c:pt>
                <c:pt idx="194">
                  <c:v>0.70109999999999995</c:v>
                </c:pt>
                <c:pt idx="195">
                  <c:v>0.7046</c:v>
                </c:pt>
                <c:pt idx="196">
                  <c:v>0.70809999999999995</c:v>
                </c:pt>
                <c:pt idx="197">
                  <c:v>0.7117</c:v>
                </c:pt>
                <c:pt idx="198">
                  <c:v>0.71540000000000004</c:v>
                </c:pt>
                <c:pt idx="199">
                  <c:v>0.71899999999999997</c:v>
                </c:pt>
                <c:pt idx="200">
                  <c:v>0.72270000000000001</c:v>
                </c:pt>
                <c:pt idx="201">
                  <c:v>0.72629999999999995</c:v>
                </c:pt>
                <c:pt idx="202">
                  <c:v>0.73</c:v>
                </c:pt>
                <c:pt idx="203">
                  <c:v>0.73360000000000003</c:v>
                </c:pt>
                <c:pt idx="204">
                  <c:v>0.73719999999999997</c:v>
                </c:pt>
                <c:pt idx="205">
                  <c:v>0.7409</c:v>
                </c:pt>
                <c:pt idx="206">
                  <c:v>0.74450000000000005</c:v>
                </c:pt>
                <c:pt idx="207">
                  <c:v>0.74819999999999998</c:v>
                </c:pt>
                <c:pt idx="208">
                  <c:v>0.73319999999999996</c:v>
                </c:pt>
                <c:pt idx="209">
                  <c:v>0.73660000000000003</c:v>
                </c:pt>
                <c:pt idx="210">
                  <c:v>0.74</c:v>
                </c:pt>
                <c:pt idx="211">
                  <c:v>0.74350000000000005</c:v>
                </c:pt>
                <c:pt idx="212">
                  <c:v>0.747</c:v>
                </c:pt>
                <c:pt idx="213">
                  <c:v>0.75060000000000004</c:v>
                </c:pt>
                <c:pt idx="214">
                  <c:v>0.75429999999999997</c:v>
                </c:pt>
                <c:pt idx="215">
                  <c:v>0.75790000000000002</c:v>
                </c:pt>
                <c:pt idx="216">
                  <c:v>0.76160000000000005</c:v>
                </c:pt>
                <c:pt idx="217">
                  <c:v>0.76519999999999999</c:v>
                </c:pt>
                <c:pt idx="218">
                  <c:v>0.76890000000000003</c:v>
                </c:pt>
                <c:pt idx="219">
                  <c:v>0.77249999999999996</c:v>
                </c:pt>
                <c:pt idx="220">
                  <c:v>0.77610000000000001</c:v>
                </c:pt>
                <c:pt idx="221">
                  <c:v>0.77980000000000005</c:v>
                </c:pt>
                <c:pt idx="222">
                  <c:v>0.78339999999999999</c:v>
                </c:pt>
                <c:pt idx="223">
                  <c:v>0.78710000000000002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7F-4678-BED1-B487C72A832E}"/>
            </c:ext>
          </c:extLst>
        </c:ser>
        <c:ser>
          <c:idx val="1"/>
          <c:order val="1"/>
          <c:tx>
            <c:v>TCncsim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ADB_delay_post_route!$H$3:$H$226</c:f>
              <c:numCache>
                <c:formatCode>General</c:formatCode>
                <c:ptCount val="224"/>
                <c:pt idx="0">
                  <c:v>0.42120000000000002</c:v>
                </c:pt>
                <c:pt idx="1">
                  <c:v>0.42570000000000002</c:v>
                </c:pt>
                <c:pt idx="2">
                  <c:v>0.43020000000000003</c:v>
                </c:pt>
                <c:pt idx="3">
                  <c:v>0.43490000000000001</c:v>
                </c:pt>
                <c:pt idx="4">
                  <c:v>0.43959999999999999</c:v>
                </c:pt>
                <c:pt idx="5">
                  <c:v>0.44429999999999997</c:v>
                </c:pt>
                <c:pt idx="6">
                  <c:v>0.4491</c:v>
                </c:pt>
                <c:pt idx="7">
                  <c:v>0.45390000000000003</c:v>
                </c:pt>
                <c:pt idx="8">
                  <c:v>0.4587</c:v>
                </c:pt>
                <c:pt idx="9">
                  <c:v>0.46350000000000002</c:v>
                </c:pt>
                <c:pt idx="10">
                  <c:v>0.46829999999999999</c:v>
                </c:pt>
                <c:pt idx="11">
                  <c:v>0.47310000000000002</c:v>
                </c:pt>
                <c:pt idx="12">
                  <c:v>0.47799999999999998</c:v>
                </c:pt>
                <c:pt idx="13">
                  <c:v>0.48280000000000001</c:v>
                </c:pt>
                <c:pt idx="14">
                  <c:v>0.48759999999999998</c:v>
                </c:pt>
                <c:pt idx="15">
                  <c:v>0.49259999999999998</c:v>
                </c:pt>
                <c:pt idx="16">
                  <c:v>0.47889999999999999</c:v>
                </c:pt>
                <c:pt idx="17">
                  <c:v>0.4834</c:v>
                </c:pt>
                <c:pt idx="18">
                  <c:v>0.4879</c:v>
                </c:pt>
                <c:pt idx="19">
                  <c:v>0.49259999999999998</c:v>
                </c:pt>
                <c:pt idx="20">
                  <c:v>0.49730000000000002</c:v>
                </c:pt>
                <c:pt idx="21">
                  <c:v>0.502</c:v>
                </c:pt>
                <c:pt idx="22">
                  <c:v>0.50680000000000003</c:v>
                </c:pt>
                <c:pt idx="23">
                  <c:v>0.51160000000000005</c:v>
                </c:pt>
                <c:pt idx="24">
                  <c:v>0.51639999999999997</c:v>
                </c:pt>
                <c:pt idx="25">
                  <c:v>0.5212</c:v>
                </c:pt>
                <c:pt idx="26">
                  <c:v>0.52600000000000002</c:v>
                </c:pt>
                <c:pt idx="27">
                  <c:v>0.53080000000000005</c:v>
                </c:pt>
                <c:pt idx="28">
                  <c:v>0.53569999999999995</c:v>
                </c:pt>
                <c:pt idx="29">
                  <c:v>0.54049999999999998</c:v>
                </c:pt>
                <c:pt idx="30">
                  <c:v>0.54530000000000001</c:v>
                </c:pt>
                <c:pt idx="31">
                  <c:v>0.55030000000000001</c:v>
                </c:pt>
                <c:pt idx="32">
                  <c:v>0.53580000000000005</c:v>
                </c:pt>
                <c:pt idx="33">
                  <c:v>0.5403</c:v>
                </c:pt>
                <c:pt idx="34">
                  <c:v>0.54479999999999995</c:v>
                </c:pt>
                <c:pt idx="35">
                  <c:v>0.54949999999999999</c:v>
                </c:pt>
                <c:pt idx="36">
                  <c:v>0.55420000000000003</c:v>
                </c:pt>
                <c:pt idx="37">
                  <c:v>0.55889999999999995</c:v>
                </c:pt>
                <c:pt idx="38">
                  <c:v>0.56369999999999998</c:v>
                </c:pt>
                <c:pt idx="39">
                  <c:v>0.56850000000000001</c:v>
                </c:pt>
                <c:pt idx="40">
                  <c:v>0.57330000000000003</c:v>
                </c:pt>
                <c:pt idx="41">
                  <c:v>0.57809999999999995</c:v>
                </c:pt>
                <c:pt idx="42">
                  <c:v>0.58289999999999997</c:v>
                </c:pt>
                <c:pt idx="43">
                  <c:v>0.5877</c:v>
                </c:pt>
                <c:pt idx="44">
                  <c:v>0.59260000000000002</c:v>
                </c:pt>
                <c:pt idx="45">
                  <c:v>0.59740000000000004</c:v>
                </c:pt>
                <c:pt idx="46">
                  <c:v>0.60219999999999996</c:v>
                </c:pt>
                <c:pt idx="47">
                  <c:v>0.60719999999999996</c:v>
                </c:pt>
                <c:pt idx="48">
                  <c:v>0.59030000000000005</c:v>
                </c:pt>
                <c:pt idx="49">
                  <c:v>0.5948</c:v>
                </c:pt>
                <c:pt idx="50">
                  <c:v>0.59930000000000005</c:v>
                </c:pt>
                <c:pt idx="51">
                  <c:v>0.60399999999999998</c:v>
                </c:pt>
                <c:pt idx="52">
                  <c:v>0.60870000000000002</c:v>
                </c:pt>
                <c:pt idx="53">
                  <c:v>0.61339999999999995</c:v>
                </c:pt>
                <c:pt idx="54">
                  <c:v>0.61819999999999997</c:v>
                </c:pt>
                <c:pt idx="55">
                  <c:v>0.623</c:v>
                </c:pt>
                <c:pt idx="56">
                  <c:v>0.62780000000000002</c:v>
                </c:pt>
                <c:pt idx="57">
                  <c:v>0.63260000000000005</c:v>
                </c:pt>
                <c:pt idx="58">
                  <c:v>0.63739999999999997</c:v>
                </c:pt>
                <c:pt idx="59">
                  <c:v>0.64219999999999999</c:v>
                </c:pt>
                <c:pt idx="60">
                  <c:v>0.64710000000000001</c:v>
                </c:pt>
                <c:pt idx="61">
                  <c:v>0.65190000000000003</c:v>
                </c:pt>
                <c:pt idx="62">
                  <c:v>0.65669999999999995</c:v>
                </c:pt>
                <c:pt idx="63">
                  <c:v>0.66169999999999995</c:v>
                </c:pt>
                <c:pt idx="64">
                  <c:v>0.64670000000000005</c:v>
                </c:pt>
                <c:pt idx="65">
                  <c:v>0.6512</c:v>
                </c:pt>
                <c:pt idx="66">
                  <c:v>0.65569999999999995</c:v>
                </c:pt>
                <c:pt idx="67">
                  <c:v>0.66039999999999999</c:v>
                </c:pt>
                <c:pt idx="68">
                  <c:v>0.66510000000000002</c:v>
                </c:pt>
                <c:pt idx="69">
                  <c:v>0.66979999999999995</c:v>
                </c:pt>
                <c:pt idx="70">
                  <c:v>0.67459999999999998</c:v>
                </c:pt>
                <c:pt idx="71">
                  <c:v>0.6794</c:v>
                </c:pt>
                <c:pt idx="72">
                  <c:v>0.68420000000000003</c:v>
                </c:pt>
                <c:pt idx="73">
                  <c:v>0.68899999999999995</c:v>
                </c:pt>
                <c:pt idx="74">
                  <c:v>0.69379999999999997</c:v>
                </c:pt>
                <c:pt idx="75">
                  <c:v>0.6986</c:v>
                </c:pt>
                <c:pt idx="76">
                  <c:v>0.70350000000000001</c:v>
                </c:pt>
                <c:pt idx="77">
                  <c:v>0.70830000000000004</c:v>
                </c:pt>
                <c:pt idx="78">
                  <c:v>0.71309999999999996</c:v>
                </c:pt>
                <c:pt idx="79">
                  <c:v>0.71809999999999996</c:v>
                </c:pt>
                <c:pt idx="80">
                  <c:v>0.70130000000000003</c:v>
                </c:pt>
                <c:pt idx="81">
                  <c:v>0.70579999999999998</c:v>
                </c:pt>
                <c:pt idx="82">
                  <c:v>0.71030000000000004</c:v>
                </c:pt>
                <c:pt idx="83">
                  <c:v>0.71499999999999997</c:v>
                </c:pt>
                <c:pt idx="84">
                  <c:v>0.71970000000000001</c:v>
                </c:pt>
                <c:pt idx="85">
                  <c:v>0.72440000000000004</c:v>
                </c:pt>
                <c:pt idx="86">
                  <c:v>0.72919999999999996</c:v>
                </c:pt>
                <c:pt idx="87">
                  <c:v>0.73399999999999999</c:v>
                </c:pt>
                <c:pt idx="88">
                  <c:v>0.73880000000000001</c:v>
                </c:pt>
                <c:pt idx="89">
                  <c:v>0.74360000000000004</c:v>
                </c:pt>
                <c:pt idx="90">
                  <c:v>0.74839999999999995</c:v>
                </c:pt>
                <c:pt idx="91">
                  <c:v>0.75319999999999998</c:v>
                </c:pt>
                <c:pt idx="92">
                  <c:v>0.7581</c:v>
                </c:pt>
                <c:pt idx="93">
                  <c:v>0.76290000000000002</c:v>
                </c:pt>
                <c:pt idx="94">
                  <c:v>0.76770000000000005</c:v>
                </c:pt>
                <c:pt idx="95">
                  <c:v>0.77270000000000005</c:v>
                </c:pt>
                <c:pt idx="96">
                  <c:v>0.75780000000000003</c:v>
                </c:pt>
                <c:pt idx="97">
                  <c:v>0.76229999999999998</c:v>
                </c:pt>
                <c:pt idx="98">
                  <c:v>0.76680000000000004</c:v>
                </c:pt>
                <c:pt idx="99">
                  <c:v>0.77149999999999996</c:v>
                </c:pt>
                <c:pt idx="100">
                  <c:v>0.7762</c:v>
                </c:pt>
                <c:pt idx="101">
                  <c:v>0.78090000000000004</c:v>
                </c:pt>
                <c:pt idx="102">
                  <c:v>0.78569999999999995</c:v>
                </c:pt>
                <c:pt idx="103">
                  <c:v>0.79049999999999998</c:v>
                </c:pt>
                <c:pt idx="104">
                  <c:v>0.79530000000000001</c:v>
                </c:pt>
                <c:pt idx="105">
                  <c:v>0.80010000000000003</c:v>
                </c:pt>
                <c:pt idx="106">
                  <c:v>0.80489999999999995</c:v>
                </c:pt>
                <c:pt idx="107">
                  <c:v>0.80969999999999998</c:v>
                </c:pt>
                <c:pt idx="108">
                  <c:v>0.81459999999999999</c:v>
                </c:pt>
                <c:pt idx="109">
                  <c:v>0.81940000000000002</c:v>
                </c:pt>
                <c:pt idx="110">
                  <c:v>0.82420000000000004</c:v>
                </c:pt>
                <c:pt idx="111">
                  <c:v>0.82920000000000005</c:v>
                </c:pt>
                <c:pt idx="112">
                  <c:v>0.8125</c:v>
                </c:pt>
                <c:pt idx="113">
                  <c:v>0.81699999999999995</c:v>
                </c:pt>
                <c:pt idx="114">
                  <c:v>0.82150000000000001</c:v>
                </c:pt>
                <c:pt idx="115">
                  <c:v>0.82620000000000005</c:v>
                </c:pt>
                <c:pt idx="116">
                  <c:v>0.83089999999999997</c:v>
                </c:pt>
                <c:pt idx="117">
                  <c:v>0.83560000000000001</c:v>
                </c:pt>
                <c:pt idx="118">
                  <c:v>0.84040000000000004</c:v>
                </c:pt>
                <c:pt idx="119">
                  <c:v>0.84519999999999995</c:v>
                </c:pt>
                <c:pt idx="120">
                  <c:v>0.85</c:v>
                </c:pt>
                <c:pt idx="121">
                  <c:v>0.8548</c:v>
                </c:pt>
                <c:pt idx="122">
                  <c:v>0.85960000000000003</c:v>
                </c:pt>
                <c:pt idx="123">
                  <c:v>0.86439999999999995</c:v>
                </c:pt>
                <c:pt idx="124">
                  <c:v>0.86929999999999996</c:v>
                </c:pt>
                <c:pt idx="125">
                  <c:v>0.87409999999999999</c:v>
                </c:pt>
                <c:pt idx="126">
                  <c:v>0.87890000000000001</c:v>
                </c:pt>
                <c:pt idx="127">
                  <c:v>0.88390000000000002</c:v>
                </c:pt>
                <c:pt idx="128">
                  <c:v>0.86929999999999996</c:v>
                </c:pt>
                <c:pt idx="129">
                  <c:v>0.87380000000000002</c:v>
                </c:pt>
                <c:pt idx="130">
                  <c:v>0.87829999999999997</c:v>
                </c:pt>
                <c:pt idx="131">
                  <c:v>0.88300000000000001</c:v>
                </c:pt>
                <c:pt idx="132">
                  <c:v>0.88770000000000004</c:v>
                </c:pt>
                <c:pt idx="133">
                  <c:v>0.89239999999999997</c:v>
                </c:pt>
                <c:pt idx="134">
                  <c:v>0.8972</c:v>
                </c:pt>
                <c:pt idx="135">
                  <c:v>0.90200000000000002</c:v>
                </c:pt>
                <c:pt idx="136">
                  <c:v>0.90680000000000005</c:v>
                </c:pt>
                <c:pt idx="137">
                  <c:v>0.91159999999999997</c:v>
                </c:pt>
                <c:pt idx="138">
                  <c:v>0.91639999999999999</c:v>
                </c:pt>
                <c:pt idx="139">
                  <c:v>0.92120000000000002</c:v>
                </c:pt>
                <c:pt idx="140">
                  <c:v>0.92610000000000003</c:v>
                </c:pt>
                <c:pt idx="141">
                  <c:v>0.93089999999999995</c:v>
                </c:pt>
                <c:pt idx="142">
                  <c:v>0.93569999999999998</c:v>
                </c:pt>
                <c:pt idx="143">
                  <c:v>0.94069999999999998</c:v>
                </c:pt>
                <c:pt idx="144">
                  <c:v>0.92400000000000004</c:v>
                </c:pt>
                <c:pt idx="145">
                  <c:v>0.92849999999999999</c:v>
                </c:pt>
                <c:pt idx="146">
                  <c:v>0.93300000000000005</c:v>
                </c:pt>
                <c:pt idx="147">
                  <c:v>0.93769999999999998</c:v>
                </c:pt>
                <c:pt idx="148">
                  <c:v>0.94240000000000002</c:v>
                </c:pt>
                <c:pt idx="149">
                  <c:v>0.94710000000000005</c:v>
                </c:pt>
                <c:pt idx="150">
                  <c:v>0.95189999999999997</c:v>
                </c:pt>
                <c:pt idx="151">
                  <c:v>0.95669999999999999</c:v>
                </c:pt>
                <c:pt idx="152">
                  <c:v>0.96150000000000002</c:v>
                </c:pt>
                <c:pt idx="153">
                  <c:v>0.96630000000000005</c:v>
                </c:pt>
                <c:pt idx="154">
                  <c:v>0.97109999999999996</c:v>
                </c:pt>
                <c:pt idx="155">
                  <c:v>0.97589999999999999</c:v>
                </c:pt>
                <c:pt idx="156">
                  <c:v>0.98080000000000001</c:v>
                </c:pt>
                <c:pt idx="157">
                  <c:v>0.98560000000000003</c:v>
                </c:pt>
                <c:pt idx="158">
                  <c:v>0.99039999999999995</c:v>
                </c:pt>
                <c:pt idx="159">
                  <c:v>0.99539999999999995</c:v>
                </c:pt>
                <c:pt idx="160">
                  <c:v>0.98070000000000002</c:v>
                </c:pt>
                <c:pt idx="161">
                  <c:v>0.98519999999999996</c:v>
                </c:pt>
                <c:pt idx="162">
                  <c:v>0.98970000000000002</c:v>
                </c:pt>
                <c:pt idx="163">
                  <c:v>0.99439999999999995</c:v>
                </c:pt>
                <c:pt idx="164">
                  <c:v>0.99909999999999999</c:v>
                </c:pt>
                <c:pt idx="165">
                  <c:v>1.0038</c:v>
                </c:pt>
                <c:pt idx="166">
                  <c:v>1.0085999999999999</c:v>
                </c:pt>
                <c:pt idx="167">
                  <c:v>1.0134000000000001</c:v>
                </c:pt>
                <c:pt idx="168">
                  <c:v>1.0182</c:v>
                </c:pt>
                <c:pt idx="169">
                  <c:v>1.0229999999999999</c:v>
                </c:pt>
                <c:pt idx="170">
                  <c:v>1.0278</c:v>
                </c:pt>
                <c:pt idx="171">
                  <c:v>1.0326</c:v>
                </c:pt>
                <c:pt idx="172">
                  <c:v>1.0375000000000001</c:v>
                </c:pt>
                <c:pt idx="173">
                  <c:v>1.0423</c:v>
                </c:pt>
                <c:pt idx="174">
                  <c:v>1.0470999999999999</c:v>
                </c:pt>
                <c:pt idx="175">
                  <c:v>1.0521</c:v>
                </c:pt>
                <c:pt idx="176">
                  <c:v>1.0353000000000001</c:v>
                </c:pt>
                <c:pt idx="177">
                  <c:v>1.0398000000000001</c:v>
                </c:pt>
                <c:pt idx="178">
                  <c:v>1.0443</c:v>
                </c:pt>
                <c:pt idx="179">
                  <c:v>1.0489999999999999</c:v>
                </c:pt>
                <c:pt idx="180">
                  <c:v>1.0537000000000001</c:v>
                </c:pt>
                <c:pt idx="181">
                  <c:v>1.0584</c:v>
                </c:pt>
                <c:pt idx="182">
                  <c:v>1.0631999999999999</c:v>
                </c:pt>
                <c:pt idx="183">
                  <c:v>1.0680000000000001</c:v>
                </c:pt>
                <c:pt idx="184">
                  <c:v>1.0728</c:v>
                </c:pt>
                <c:pt idx="185">
                  <c:v>1.0775999999999999</c:v>
                </c:pt>
                <c:pt idx="186">
                  <c:v>1.0824</c:v>
                </c:pt>
                <c:pt idx="187">
                  <c:v>1.0871999999999999</c:v>
                </c:pt>
                <c:pt idx="188">
                  <c:v>1.0921000000000001</c:v>
                </c:pt>
                <c:pt idx="189">
                  <c:v>1.0969</c:v>
                </c:pt>
                <c:pt idx="190">
                  <c:v>1.1016999999999999</c:v>
                </c:pt>
                <c:pt idx="191">
                  <c:v>1.1067</c:v>
                </c:pt>
                <c:pt idx="192">
                  <c:v>1.0921000000000001</c:v>
                </c:pt>
                <c:pt idx="193">
                  <c:v>1.0966</c:v>
                </c:pt>
                <c:pt idx="194">
                  <c:v>1.1011</c:v>
                </c:pt>
                <c:pt idx="195">
                  <c:v>1.1057999999999999</c:v>
                </c:pt>
                <c:pt idx="196">
                  <c:v>1.1105</c:v>
                </c:pt>
                <c:pt idx="197">
                  <c:v>1.1152</c:v>
                </c:pt>
                <c:pt idx="198">
                  <c:v>1.1200000000000001</c:v>
                </c:pt>
                <c:pt idx="199">
                  <c:v>1.1248</c:v>
                </c:pt>
                <c:pt idx="200">
                  <c:v>1.1295999999999999</c:v>
                </c:pt>
                <c:pt idx="201">
                  <c:v>1.1344000000000001</c:v>
                </c:pt>
                <c:pt idx="202">
                  <c:v>1.1392</c:v>
                </c:pt>
                <c:pt idx="203">
                  <c:v>1.1439999999999999</c:v>
                </c:pt>
                <c:pt idx="204">
                  <c:v>1.1489</c:v>
                </c:pt>
                <c:pt idx="205">
                  <c:v>1.1536999999999999</c:v>
                </c:pt>
                <c:pt idx="206">
                  <c:v>1.1585000000000001</c:v>
                </c:pt>
                <c:pt idx="207">
                  <c:v>1.1635</c:v>
                </c:pt>
                <c:pt idx="208">
                  <c:v>1.1529</c:v>
                </c:pt>
                <c:pt idx="209">
                  <c:v>1.1574</c:v>
                </c:pt>
                <c:pt idx="210">
                  <c:v>1.1618999999999999</c:v>
                </c:pt>
                <c:pt idx="211">
                  <c:v>1.1666000000000001</c:v>
                </c:pt>
                <c:pt idx="212">
                  <c:v>1.1713</c:v>
                </c:pt>
                <c:pt idx="213">
                  <c:v>1.1759999999999999</c:v>
                </c:pt>
                <c:pt idx="214">
                  <c:v>1.1808000000000001</c:v>
                </c:pt>
                <c:pt idx="215">
                  <c:v>1.1856</c:v>
                </c:pt>
                <c:pt idx="216">
                  <c:v>1.1903999999999999</c:v>
                </c:pt>
                <c:pt idx="217">
                  <c:v>1.1952</c:v>
                </c:pt>
                <c:pt idx="218">
                  <c:v>1.2</c:v>
                </c:pt>
                <c:pt idx="219">
                  <c:v>1.2048000000000001</c:v>
                </c:pt>
                <c:pt idx="220">
                  <c:v>1.2097</c:v>
                </c:pt>
                <c:pt idx="221">
                  <c:v>1.2144999999999999</c:v>
                </c:pt>
                <c:pt idx="222">
                  <c:v>1.2193000000000001</c:v>
                </c:pt>
                <c:pt idx="223">
                  <c:v>1.2242999999999999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77F-4678-BED1-B487C72A832E}"/>
            </c:ext>
          </c:extLst>
        </c:ser>
        <c:ser>
          <c:idx val="2"/>
          <c:order val="2"/>
          <c:tx>
            <c:v>WCncsim</c:v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ADB_delay_post_route!$K$3:$K$226</c:f>
              <c:numCache>
                <c:formatCode>General</c:formatCode>
                <c:ptCount val="224"/>
                <c:pt idx="0">
                  <c:v>0.69130000000000003</c:v>
                </c:pt>
                <c:pt idx="1">
                  <c:v>0.69830000000000003</c:v>
                </c:pt>
                <c:pt idx="2">
                  <c:v>0.70530000000000004</c:v>
                </c:pt>
                <c:pt idx="3">
                  <c:v>0.71250000000000002</c:v>
                </c:pt>
                <c:pt idx="4">
                  <c:v>0.7198</c:v>
                </c:pt>
                <c:pt idx="5">
                  <c:v>0.72699999999999998</c:v>
                </c:pt>
                <c:pt idx="6">
                  <c:v>0.73440000000000005</c:v>
                </c:pt>
                <c:pt idx="7">
                  <c:v>0.74180000000000001</c:v>
                </c:pt>
                <c:pt idx="8">
                  <c:v>0.74909999999999999</c:v>
                </c:pt>
                <c:pt idx="9">
                  <c:v>0.75660000000000005</c:v>
                </c:pt>
                <c:pt idx="10">
                  <c:v>0.76400000000000001</c:v>
                </c:pt>
                <c:pt idx="11">
                  <c:v>0.77139999999999997</c:v>
                </c:pt>
                <c:pt idx="12">
                  <c:v>0.77890000000000004</c:v>
                </c:pt>
                <c:pt idx="13">
                  <c:v>0.78639999999999999</c:v>
                </c:pt>
                <c:pt idx="14">
                  <c:v>0.79379999999999995</c:v>
                </c:pt>
                <c:pt idx="15">
                  <c:v>0.80149999999999999</c:v>
                </c:pt>
                <c:pt idx="16">
                  <c:v>0.78639999999999999</c:v>
                </c:pt>
                <c:pt idx="17">
                  <c:v>0.79339999999999999</c:v>
                </c:pt>
                <c:pt idx="18">
                  <c:v>0.8004</c:v>
                </c:pt>
                <c:pt idx="19">
                  <c:v>0.80759999999999998</c:v>
                </c:pt>
                <c:pt idx="20">
                  <c:v>0.81489999999999996</c:v>
                </c:pt>
                <c:pt idx="21">
                  <c:v>0.82210000000000005</c:v>
                </c:pt>
                <c:pt idx="22">
                  <c:v>0.82950000000000002</c:v>
                </c:pt>
                <c:pt idx="23">
                  <c:v>0.83689999999999998</c:v>
                </c:pt>
                <c:pt idx="24">
                  <c:v>0.84419999999999995</c:v>
                </c:pt>
                <c:pt idx="25">
                  <c:v>0.85170000000000001</c:v>
                </c:pt>
                <c:pt idx="26">
                  <c:v>0.85909999999999997</c:v>
                </c:pt>
                <c:pt idx="27">
                  <c:v>0.86650000000000005</c:v>
                </c:pt>
                <c:pt idx="28">
                  <c:v>0.874</c:v>
                </c:pt>
                <c:pt idx="29">
                  <c:v>0.88149999999999995</c:v>
                </c:pt>
                <c:pt idx="30">
                  <c:v>0.88890000000000002</c:v>
                </c:pt>
                <c:pt idx="31">
                  <c:v>0.89659999999999995</c:v>
                </c:pt>
                <c:pt idx="32">
                  <c:v>0.88629999999999998</c:v>
                </c:pt>
                <c:pt idx="33">
                  <c:v>0.89329999999999998</c:v>
                </c:pt>
                <c:pt idx="34">
                  <c:v>0.90029999999999999</c:v>
                </c:pt>
                <c:pt idx="35">
                  <c:v>0.90749999999999997</c:v>
                </c:pt>
                <c:pt idx="36">
                  <c:v>0.91479999999999995</c:v>
                </c:pt>
                <c:pt idx="37">
                  <c:v>0.92200000000000004</c:v>
                </c:pt>
                <c:pt idx="38">
                  <c:v>0.9294</c:v>
                </c:pt>
                <c:pt idx="39">
                  <c:v>0.93679999999999997</c:v>
                </c:pt>
                <c:pt idx="40">
                  <c:v>0.94410000000000005</c:v>
                </c:pt>
                <c:pt idx="41">
                  <c:v>0.9516</c:v>
                </c:pt>
                <c:pt idx="42">
                  <c:v>0.95899999999999996</c:v>
                </c:pt>
                <c:pt idx="43">
                  <c:v>0.96640000000000004</c:v>
                </c:pt>
                <c:pt idx="44">
                  <c:v>0.97389999999999999</c:v>
                </c:pt>
                <c:pt idx="45">
                  <c:v>0.98140000000000005</c:v>
                </c:pt>
                <c:pt idx="46">
                  <c:v>0.98880000000000001</c:v>
                </c:pt>
                <c:pt idx="47">
                  <c:v>0.99650000000000005</c:v>
                </c:pt>
                <c:pt idx="48">
                  <c:v>0.98180000000000001</c:v>
                </c:pt>
                <c:pt idx="49">
                  <c:v>0.98880000000000001</c:v>
                </c:pt>
                <c:pt idx="50">
                  <c:v>0.99580000000000002</c:v>
                </c:pt>
                <c:pt idx="51">
                  <c:v>1.0029999999999999</c:v>
                </c:pt>
                <c:pt idx="52">
                  <c:v>1.0103</c:v>
                </c:pt>
                <c:pt idx="53">
                  <c:v>1.0175000000000001</c:v>
                </c:pt>
                <c:pt idx="54">
                  <c:v>1.0248999999999999</c:v>
                </c:pt>
                <c:pt idx="55">
                  <c:v>1.0323</c:v>
                </c:pt>
                <c:pt idx="56">
                  <c:v>1.0396000000000001</c:v>
                </c:pt>
                <c:pt idx="57">
                  <c:v>1.0470999999999999</c:v>
                </c:pt>
                <c:pt idx="58">
                  <c:v>1.0545</c:v>
                </c:pt>
                <c:pt idx="59">
                  <c:v>1.0619000000000001</c:v>
                </c:pt>
                <c:pt idx="60">
                  <c:v>1.0693999999999999</c:v>
                </c:pt>
                <c:pt idx="61">
                  <c:v>1.0769</c:v>
                </c:pt>
                <c:pt idx="62">
                  <c:v>1.0843</c:v>
                </c:pt>
                <c:pt idx="63">
                  <c:v>1.0920000000000001</c:v>
                </c:pt>
                <c:pt idx="64">
                  <c:v>1.0813999999999999</c:v>
                </c:pt>
                <c:pt idx="65">
                  <c:v>1.0884</c:v>
                </c:pt>
                <c:pt idx="66">
                  <c:v>1.0953999999999999</c:v>
                </c:pt>
                <c:pt idx="67">
                  <c:v>1.1026</c:v>
                </c:pt>
                <c:pt idx="68">
                  <c:v>1.1099000000000001</c:v>
                </c:pt>
                <c:pt idx="69">
                  <c:v>1.1171</c:v>
                </c:pt>
                <c:pt idx="70">
                  <c:v>1.1245000000000001</c:v>
                </c:pt>
                <c:pt idx="71">
                  <c:v>1.1318999999999999</c:v>
                </c:pt>
                <c:pt idx="72">
                  <c:v>1.1392</c:v>
                </c:pt>
                <c:pt idx="73">
                  <c:v>1.1467000000000001</c:v>
                </c:pt>
                <c:pt idx="74">
                  <c:v>1.1540999999999999</c:v>
                </c:pt>
                <c:pt idx="75">
                  <c:v>1.1615</c:v>
                </c:pt>
                <c:pt idx="76">
                  <c:v>1.169</c:v>
                </c:pt>
                <c:pt idx="77">
                  <c:v>1.1765000000000001</c:v>
                </c:pt>
                <c:pt idx="78">
                  <c:v>1.1839</c:v>
                </c:pt>
                <c:pt idx="79">
                  <c:v>1.1916</c:v>
                </c:pt>
                <c:pt idx="80">
                  <c:v>1.1769000000000001</c:v>
                </c:pt>
                <c:pt idx="81">
                  <c:v>1.1839</c:v>
                </c:pt>
                <c:pt idx="82">
                  <c:v>1.1909000000000001</c:v>
                </c:pt>
                <c:pt idx="83">
                  <c:v>1.1980999999999999</c:v>
                </c:pt>
                <c:pt idx="84">
                  <c:v>1.2054</c:v>
                </c:pt>
                <c:pt idx="85">
                  <c:v>1.2125999999999999</c:v>
                </c:pt>
                <c:pt idx="86">
                  <c:v>1.22</c:v>
                </c:pt>
                <c:pt idx="87">
                  <c:v>1.2274</c:v>
                </c:pt>
                <c:pt idx="88">
                  <c:v>1.2346999999999999</c:v>
                </c:pt>
                <c:pt idx="89">
                  <c:v>1.2422</c:v>
                </c:pt>
                <c:pt idx="90">
                  <c:v>1.2496</c:v>
                </c:pt>
                <c:pt idx="91">
                  <c:v>1.2569999999999999</c:v>
                </c:pt>
                <c:pt idx="92">
                  <c:v>1.2645</c:v>
                </c:pt>
                <c:pt idx="93">
                  <c:v>1.272</c:v>
                </c:pt>
                <c:pt idx="94">
                  <c:v>1.2794000000000001</c:v>
                </c:pt>
                <c:pt idx="95">
                  <c:v>1.2870999999999999</c:v>
                </c:pt>
                <c:pt idx="96">
                  <c:v>1.2765</c:v>
                </c:pt>
                <c:pt idx="97">
                  <c:v>1.2835000000000001</c:v>
                </c:pt>
                <c:pt idx="98">
                  <c:v>1.2905</c:v>
                </c:pt>
                <c:pt idx="99">
                  <c:v>1.2977000000000001</c:v>
                </c:pt>
                <c:pt idx="100">
                  <c:v>1.3049999999999999</c:v>
                </c:pt>
                <c:pt idx="101">
                  <c:v>1.3122</c:v>
                </c:pt>
                <c:pt idx="102">
                  <c:v>1.3196000000000001</c:v>
                </c:pt>
                <c:pt idx="103">
                  <c:v>1.327</c:v>
                </c:pt>
                <c:pt idx="104">
                  <c:v>1.3343</c:v>
                </c:pt>
                <c:pt idx="105">
                  <c:v>1.3418000000000001</c:v>
                </c:pt>
                <c:pt idx="106">
                  <c:v>1.3492</c:v>
                </c:pt>
                <c:pt idx="107">
                  <c:v>1.3566</c:v>
                </c:pt>
                <c:pt idx="108">
                  <c:v>1.3641000000000001</c:v>
                </c:pt>
                <c:pt idx="109">
                  <c:v>1.3715999999999999</c:v>
                </c:pt>
                <c:pt idx="110">
                  <c:v>1.379</c:v>
                </c:pt>
                <c:pt idx="111">
                  <c:v>1.3867</c:v>
                </c:pt>
                <c:pt idx="112">
                  <c:v>1.3720000000000001</c:v>
                </c:pt>
                <c:pt idx="113">
                  <c:v>1.379</c:v>
                </c:pt>
                <c:pt idx="114">
                  <c:v>1.3859999999999999</c:v>
                </c:pt>
                <c:pt idx="115">
                  <c:v>1.3932</c:v>
                </c:pt>
                <c:pt idx="116">
                  <c:v>1.4005000000000001</c:v>
                </c:pt>
                <c:pt idx="117">
                  <c:v>1.4077</c:v>
                </c:pt>
                <c:pt idx="118">
                  <c:v>1.4151</c:v>
                </c:pt>
                <c:pt idx="119">
                  <c:v>1.4225000000000001</c:v>
                </c:pt>
                <c:pt idx="120">
                  <c:v>1.4298</c:v>
                </c:pt>
                <c:pt idx="121">
                  <c:v>1.4373</c:v>
                </c:pt>
                <c:pt idx="122">
                  <c:v>1.4447000000000001</c:v>
                </c:pt>
                <c:pt idx="123">
                  <c:v>1.4520999999999999</c:v>
                </c:pt>
                <c:pt idx="124">
                  <c:v>1.4596</c:v>
                </c:pt>
                <c:pt idx="125">
                  <c:v>1.4671000000000001</c:v>
                </c:pt>
                <c:pt idx="126">
                  <c:v>1.4744999999999999</c:v>
                </c:pt>
                <c:pt idx="127">
                  <c:v>1.4822</c:v>
                </c:pt>
                <c:pt idx="128">
                  <c:v>1.4719</c:v>
                </c:pt>
                <c:pt idx="129">
                  <c:v>1.4789000000000001</c:v>
                </c:pt>
                <c:pt idx="130">
                  <c:v>1.4859</c:v>
                </c:pt>
                <c:pt idx="131">
                  <c:v>1.4931000000000001</c:v>
                </c:pt>
                <c:pt idx="132">
                  <c:v>1.5004</c:v>
                </c:pt>
                <c:pt idx="133">
                  <c:v>1.5076000000000001</c:v>
                </c:pt>
                <c:pt idx="134">
                  <c:v>1.5149999999999999</c:v>
                </c:pt>
                <c:pt idx="135">
                  <c:v>1.5224</c:v>
                </c:pt>
                <c:pt idx="136">
                  <c:v>1.5297000000000001</c:v>
                </c:pt>
                <c:pt idx="137">
                  <c:v>1.5371999999999999</c:v>
                </c:pt>
                <c:pt idx="138">
                  <c:v>1.5446</c:v>
                </c:pt>
                <c:pt idx="139">
                  <c:v>1.552</c:v>
                </c:pt>
                <c:pt idx="140">
                  <c:v>1.5595000000000001</c:v>
                </c:pt>
                <c:pt idx="141">
                  <c:v>1.5669999999999999</c:v>
                </c:pt>
                <c:pt idx="142">
                  <c:v>1.5744</c:v>
                </c:pt>
                <c:pt idx="143">
                  <c:v>1.5821000000000001</c:v>
                </c:pt>
                <c:pt idx="144">
                  <c:v>1.5674999999999999</c:v>
                </c:pt>
                <c:pt idx="145">
                  <c:v>1.5745</c:v>
                </c:pt>
                <c:pt idx="146">
                  <c:v>1.5814999999999999</c:v>
                </c:pt>
                <c:pt idx="147">
                  <c:v>1.5887</c:v>
                </c:pt>
                <c:pt idx="148">
                  <c:v>1.5960000000000001</c:v>
                </c:pt>
                <c:pt idx="149">
                  <c:v>1.6032</c:v>
                </c:pt>
                <c:pt idx="150">
                  <c:v>1.6106</c:v>
                </c:pt>
                <c:pt idx="151">
                  <c:v>1.6180000000000001</c:v>
                </c:pt>
                <c:pt idx="152">
                  <c:v>1.6253</c:v>
                </c:pt>
                <c:pt idx="153">
                  <c:v>1.6328</c:v>
                </c:pt>
                <c:pt idx="154">
                  <c:v>1.6402000000000001</c:v>
                </c:pt>
                <c:pt idx="155">
                  <c:v>1.6476</c:v>
                </c:pt>
                <c:pt idx="156">
                  <c:v>1.6551</c:v>
                </c:pt>
                <c:pt idx="157">
                  <c:v>1.6626000000000001</c:v>
                </c:pt>
                <c:pt idx="158">
                  <c:v>1.67</c:v>
                </c:pt>
                <c:pt idx="159">
                  <c:v>1.6777</c:v>
                </c:pt>
                <c:pt idx="160">
                  <c:v>1.6672</c:v>
                </c:pt>
                <c:pt idx="161">
                  <c:v>1.6741999999999999</c:v>
                </c:pt>
                <c:pt idx="162">
                  <c:v>1.6812</c:v>
                </c:pt>
                <c:pt idx="163">
                  <c:v>1.6883999999999999</c:v>
                </c:pt>
                <c:pt idx="164">
                  <c:v>1.6957</c:v>
                </c:pt>
                <c:pt idx="165">
                  <c:v>1.7029000000000001</c:v>
                </c:pt>
                <c:pt idx="166">
                  <c:v>1.7102999999999999</c:v>
                </c:pt>
                <c:pt idx="167">
                  <c:v>1.7177</c:v>
                </c:pt>
                <c:pt idx="168">
                  <c:v>1.7250000000000001</c:v>
                </c:pt>
                <c:pt idx="169">
                  <c:v>1.7324999999999999</c:v>
                </c:pt>
                <c:pt idx="170">
                  <c:v>1.7399</c:v>
                </c:pt>
                <c:pt idx="171">
                  <c:v>1.7473000000000001</c:v>
                </c:pt>
                <c:pt idx="172">
                  <c:v>1.7547999999999999</c:v>
                </c:pt>
                <c:pt idx="173">
                  <c:v>1.7623</c:v>
                </c:pt>
                <c:pt idx="174">
                  <c:v>1.7697000000000001</c:v>
                </c:pt>
                <c:pt idx="175">
                  <c:v>1.7774000000000001</c:v>
                </c:pt>
                <c:pt idx="176">
                  <c:v>1.7626999999999999</c:v>
                </c:pt>
                <c:pt idx="177">
                  <c:v>1.7697000000000001</c:v>
                </c:pt>
                <c:pt idx="178">
                  <c:v>1.7766999999999999</c:v>
                </c:pt>
                <c:pt idx="179">
                  <c:v>1.7839</c:v>
                </c:pt>
                <c:pt idx="180">
                  <c:v>1.7911999999999999</c:v>
                </c:pt>
                <c:pt idx="181">
                  <c:v>1.7984</c:v>
                </c:pt>
                <c:pt idx="182">
                  <c:v>1.8058000000000001</c:v>
                </c:pt>
                <c:pt idx="183">
                  <c:v>1.8131999999999999</c:v>
                </c:pt>
                <c:pt idx="184">
                  <c:v>1.8205</c:v>
                </c:pt>
                <c:pt idx="185">
                  <c:v>1.8280000000000001</c:v>
                </c:pt>
                <c:pt idx="186">
                  <c:v>1.8353999999999999</c:v>
                </c:pt>
                <c:pt idx="187">
                  <c:v>1.8428</c:v>
                </c:pt>
                <c:pt idx="188">
                  <c:v>1.8503000000000001</c:v>
                </c:pt>
                <c:pt idx="189">
                  <c:v>1.8577999999999999</c:v>
                </c:pt>
                <c:pt idx="190">
                  <c:v>1.8652</c:v>
                </c:pt>
                <c:pt idx="191">
                  <c:v>1.8729</c:v>
                </c:pt>
                <c:pt idx="192">
                  <c:v>1.8627</c:v>
                </c:pt>
                <c:pt idx="193">
                  <c:v>1.8696999999999999</c:v>
                </c:pt>
                <c:pt idx="194">
                  <c:v>1.8767</c:v>
                </c:pt>
                <c:pt idx="195">
                  <c:v>1.8838999999999999</c:v>
                </c:pt>
                <c:pt idx="196">
                  <c:v>1.8912</c:v>
                </c:pt>
                <c:pt idx="197">
                  <c:v>1.8984000000000001</c:v>
                </c:pt>
                <c:pt idx="198">
                  <c:v>1.9057999999999999</c:v>
                </c:pt>
                <c:pt idx="199">
                  <c:v>1.9132</c:v>
                </c:pt>
                <c:pt idx="200">
                  <c:v>1.9205000000000001</c:v>
                </c:pt>
                <c:pt idx="201">
                  <c:v>1.9279999999999999</c:v>
                </c:pt>
                <c:pt idx="202">
                  <c:v>1.9354</c:v>
                </c:pt>
                <c:pt idx="203">
                  <c:v>1.9428000000000001</c:v>
                </c:pt>
                <c:pt idx="204">
                  <c:v>1.9502999999999999</c:v>
                </c:pt>
                <c:pt idx="205">
                  <c:v>1.9578</c:v>
                </c:pt>
                <c:pt idx="206">
                  <c:v>1.9652000000000001</c:v>
                </c:pt>
                <c:pt idx="207">
                  <c:v>1.9729000000000001</c:v>
                </c:pt>
                <c:pt idx="208">
                  <c:v>1.9694</c:v>
                </c:pt>
                <c:pt idx="209">
                  <c:v>1.9763999999999999</c:v>
                </c:pt>
                <c:pt idx="210">
                  <c:v>1.9834000000000001</c:v>
                </c:pt>
                <c:pt idx="211">
                  <c:v>1.9905999999999999</c:v>
                </c:pt>
                <c:pt idx="212">
                  <c:v>1.9979</c:v>
                </c:pt>
                <c:pt idx="213">
                  <c:v>2.0051000000000001</c:v>
                </c:pt>
                <c:pt idx="214">
                  <c:v>2.0125000000000002</c:v>
                </c:pt>
                <c:pt idx="215">
                  <c:v>2.0198999999999998</c:v>
                </c:pt>
                <c:pt idx="216">
                  <c:v>2.0272000000000001</c:v>
                </c:pt>
                <c:pt idx="217">
                  <c:v>2.0347</c:v>
                </c:pt>
                <c:pt idx="218">
                  <c:v>2.0421</c:v>
                </c:pt>
                <c:pt idx="219">
                  <c:v>2.0495000000000001</c:v>
                </c:pt>
                <c:pt idx="220">
                  <c:v>2.0569999999999999</c:v>
                </c:pt>
                <c:pt idx="221">
                  <c:v>2.0644999999999998</c:v>
                </c:pt>
                <c:pt idx="222">
                  <c:v>2.0718999999999999</c:v>
                </c:pt>
                <c:pt idx="223">
                  <c:v>2.0796000000000001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77F-4678-BED1-B487C72A832E}"/>
            </c:ext>
          </c:extLst>
        </c:ser>
        <c:ser>
          <c:idx val="3"/>
          <c:order val="3"/>
          <c:tx>
            <c:v>TARGET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ADB_delay_post_route!$C$3:$C$226</c:f>
              <c:numCache>
                <c:formatCode>General</c:formatCode>
                <c:ptCount val="2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</c:numCache>
            </c:numRef>
          </c:xVal>
          <c:yVal>
            <c:numRef>
              <c:f>ADB_delay_post_route!$N$3:$N$226</c:f>
              <c:numCache>
                <c:formatCode>General</c:formatCode>
                <c:ptCount val="224"/>
                <c:pt idx="0">
                  <c:v>0.78125</c:v>
                </c:pt>
                <c:pt idx="1">
                  <c:v>0.78125</c:v>
                </c:pt>
                <c:pt idx="2">
                  <c:v>0.78125</c:v>
                </c:pt>
                <c:pt idx="3">
                  <c:v>0.78125</c:v>
                </c:pt>
                <c:pt idx="4">
                  <c:v>0.78125</c:v>
                </c:pt>
                <c:pt idx="5">
                  <c:v>0.78125</c:v>
                </c:pt>
                <c:pt idx="6">
                  <c:v>0.78125</c:v>
                </c:pt>
                <c:pt idx="7">
                  <c:v>0.78125</c:v>
                </c:pt>
                <c:pt idx="8">
                  <c:v>0.78125</c:v>
                </c:pt>
                <c:pt idx="9">
                  <c:v>0.78125</c:v>
                </c:pt>
                <c:pt idx="10">
                  <c:v>0.78125</c:v>
                </c:pt>
                <c:pt idx="11">
                  <c:v>0.78125</c:v>
                </c:pt>
                <c:pt idx="12">
                  <c:v>0.78125</c:v>
                </c:pt>
                <c:pt idx="13">
                  <c:v>0.78125</c:v>
                </c:pt>
                <c:pt idx="14">
                  <c:v>0.78125</c:v>
                </c:pt>
                <c:pt idx="15">
                  <c:v>0.78125</c:v>
                </c:pt>
                <c:pt idx="16">
                  <c:v>0.78125</c:v>
                </c:pt>
                <c:pt idx="17">
                  <c:v>0.78125</c:v>
                </c:pt>
                <c:pt idx="18">
                  <c:v>0.78125</c:v>
                </c:pt>
                <c:pt idx="19">
                  <c:v>0.78125</c:v>
                </c:pt>
                <c:pt idx="20">
                  <c:v>0.78125</c:v>
                </c:pt>
                <c:pt idx="21">
                  <c:v>0.78125</c:v>
                </c:pt>
                <c:pt idx="22">
                  <c:v>0.78125</c:v>
                </c:pt>
                <c:pt idx="23">
                  <c:v>0.78125</c:v>
                </c:pt>
                <c:pt idx="24">
                  <c:v>0.78125</c:v>
                </c:pt>
                <c:pt idx="25">
                  <c:v>0.78125</c:v>
                </c:pt>
                <c:pt idx="26">
                  <c:v>0.78125</c:v>
                </c:pt>
                <c:pt idx="27">
                  <c:v>0.78125</c:v>
                </c:pt>
                <c:pt idx="28">
                  <c:v>0.78125</c:v>
                </c:pt>
                <c:pt idx="29">
                  <c:v>0.78125</c:v>
                </c:pt>
                <c:pt idx="30">
                  <c:v>0.78125</c:v>
                </c:pt>
                <c:pt idx="31">
                  <c:v>0.78125</c:v>
                </c:pt>
                <c:pt idx="32">
                  <c:v>0.78125</c:v>
                </c:pt>
                <c:pt idx="33">
                  <c:v>0.78125</c:v>
                </c:pt>
                <c:pt idx="34">
                  <c:v>0.78125</c:v>
                </c:pt>
                <c:pt idx="35">
                  <c:v>0.78125</c:v>
                </c:pt>
                <c:pt idx="36">
                  <c:v>0.78125</c:v>
                </c:pt>
                <c:pt idx="37">
                  <c:v>0.78125</c:v>
                </c:pt>
                <c:pt idx="38">
                  <c:v>0.78125</c:v>
                </c:pt>
                <c:pt idx="39">
                  <c:v>0.78125</c:v>
                </c:pt>
                <c:pt idx="40">
                  <c:v>0.78125</c:v>
                </c:pt>
                <c:pt idx="41">
                  <c:v>0.78125</c:v>
                </c:pt>
                <c:pt idx="42">
                  <c:v>0.78125</c:v>
                </c:pt>
                <c:pt idx="43">
                  <c:v>0.78125</c:v>
                </c:pt>
                <c:pt idx="44">
                  <c:v>0.78125</c:v>
                </c:pt>
                <c:pt idx="45">
                  <c:v>0.78125</c:v>
                </c:pt>
                <c:pt idx="46">
                  <c:v>0.78125</c:v>
                </c:pt>
                <c:pt idx="47">
                  <c:v>0.78125</c:v>
                </c:pt>
                <c:pt idx="48">
                  <c:v>0.78125</c:v>
                </c:pt>
                <c:pt idx="49">
                  <c:v>0.78125</c:v>
                </c:pt>
                <c:pt idx="50">
                  <c:v>0.78125</c:v>
                </c:pt>
                <c:pt idx="51">
                  <c:v>0.78125</c:v>
                </c:pt>
                <c:pt idx="52">
                  <c:v>0.78125</c:v>
                </c:pt>
                <c:pt idx="53">
                  <c:v>0.78125</c:v>
                </c:pt>
                <c:pt idx="54">
                  <c:v>0.78125</c:v>
                </c:pt>
                <c:pt idx="55">
                  <c:v>0.78125</c:v>
                </c:pt>
                <c:pt idx="56">
                  <c:v>0.78125</c:v>
                </c:pt>
                <c:pt idx="57">
                  <c:v>0.78125</c:v>
                </c:pt>
                <c:pt idx="58">
                  <c:v>0.78125</c:v>
                </c:pt>
                <c:pt idx="59">
                  <c:v>0.78125</c:v>
                </c:pt>
                <c:pt idx="60">
                  <c:v>0.78125</c:v>
                </c:pt>
                <c:pt idx="61">
                  <c:v>0.78125</c:v>
                </c:pt>
                <c:pt idx="62">
                  <c:v>0.78125</c:v>
                </c:pt>
                <c:pt idx="63">
                  <c:v>0.78125</c:v>
                </c:pt>
                <c:pt idx="64">
                  <c:v>0.78125</c:v>
                </c:pt>
                <c:pt idx="65">
                  <c:v>0.78125</c:v>
                </c:pt>
                <c:pt idx="66">
                  <c:v>0.78125</c:v>
                </c:pt>
                <c:pt idx="67">
                  <c:v>0.78125</c:v>
                </c:pt>
                <c:pt idx="68">
                  <c:v>0.78125</c:v>
                </c:pt>
                <c:pt idx="69">
                  <c:v>0.78125</c:v>
                </c:pt>
                <c:pt idx="70">
                  <c:v>0.78125</c:v>
                </c:pt>
                <c:pt idx="71">
                  <c:v>0.78125</c:v>
                </c:pt>
                <c:pt idx="72">
                  <c:v>0.78125</c:v>
                </c:pt>
                <c:pt idx="73">
                  <c:v>0.78125</c:v>
                </c:pt>
                <c:pt idx="74">
                  <c:v>0.78125</c:v>
                </c:pt>
                <c:pt idx="75">
                  <c:v>0.78125</c:v>
                </c:pt>
                <c:pt idx="76">
                  <c:v>0.78125</c:v>
                </c:pt>
                <c:pt idx="77">
                  <c:v>0.78125</c:v>
                </c:pt>
                <c:pt idx="78">
                  <c:v>0.78125</c:v>
                </c:pt>
                <c:pt idx="79">
                  <c:v>0.78125</c:v>
                </c:pt>
                <c:pt idx="80">
                  <c:v>0.78125</c:v>
                </c:pt>
                <c:pt idx="81">
                  <c:v>0.78125</c:v>
                </c:pt>
                <c:pt idx="82">
                  <c:v>0.78125</c:v>
                </c:pt>
                <c:pt idx="83">
                  <c:v>0.78125</c:v>
                </c:pt>
                <c:pt idx="84">
                  <c:v>0.78125</c:v>
                </c:pt>
                <c:pt idx="85">
                  <c:v>0.78125</c:v>
                </c:pt>
                <c:pt idx="86">
                  <c:v>0.78125</c:v>
                </c:pt>
                <c:pt idx="87">
                  <c:v>0.78125</c:v>
                </c:pt>
                <c:pt idx="88">
                  <c:v>0.78125</c:v>
                </c:pt>
                <c:pt idx="89">
                  <c:v>0.78125</c:v>
                </c:pt>
                <c:pt idx="90">
                  <c:v>0.78125</c:v>
                </c:pt>
                <c:pt idx="91">
                  <c:v>0.78125</c:v>
                </c:pt>
                <c:pt idx="92">
                  <c:v>0.78125</c:v>
                </c:pt>
                <c:pt idx="93">
                  <c:v>0.78125</c:v>
                </c:pt>
                <c:pt idx="94">
                  <c:v>0.78125</c:v>
                </c:pt>
                <c:pt idx="95">
                  <c:v>0.78125</c:v>
                </c:pt>
                <c:pt idx="96">
                  <c:v>0.78125</c:v>
                </c:pt>
                <c:pt idx="97">
                  <c:v>0.78125</c:v>
                </c:pt>
                <c:pt idx="98">
                  <c:v>0.78125</c:v>
                </c:pt>
                <c:pt idx="99">
                  <c:v>0.78125</c:v>
                </c:pt>
                <c:pt idx="100">
                  <c:v>0.78125</c:v>
                </c:pt>
                <c:pt idx="101">
                  <c:v>0.78125</c:v>
                </c:pt>
                <c:pt idx="102">
                  <c:v>0.78125</c:v>
                </c:pt>
                <c:pt idx="103">
                  <c:v>0.78125</c:v>
                </c:pt>
                <c:pt idx="104">
                  <c:v>0.78125</c:v>
                </c:pt>
                <c:pt idx="105">
                  <c:v>0.78125</c:v>
                </c:pt>
                <c:pt idx="106">
                  <c:v>0.78125</c:v>
                </c:pt>
                <c:pt idx="107">
                  <c:v>0.78125</c:v>
                </c:pt>
                <c:pt idx="108">
                  <c:v>0.78125</c:v>
                </c:pt>
                <c:pt idx="109">
                  <c:v>0.78125</c:v>
                </c:pt>
                <c:pt idx="110">
                  <c:v>0.78125</c:v>
                </c:pt>
                <c:pt idx="111">
                  <c:v>0.78125</c:v>
                </c:pt>
                <c:pt idx="112">
                  <c:v>0.78125</c:v>
                </c:pt>
                <c:pt idx="113">
                  <c:v>0.78125</c:v>
                </c:pt>
                <c:pt idx="114">
                  <c:v>0.78125</c:v>
                </c:pt>
                <c:pt idx="115">
                  <c:v>0.78125</c:v>
                </c:pt>
                <c:pt idx="116">
                  <c:v>0.78125</c:v>
                </c:pt>
                <c:pt idx="117">
                  <c:v>0.78125</c:v>
                </c:pt>
                <c:pt idx="118">
                  <c:v>0.78125</c:v>
                </c:pt>
                <c:pt idx="119">
                  <c:v>0.78125</c:v>
                </c:pt>
                <c:pt idx="120">
                  <c:v>0.78125</c:v>
                </c:pt>
                <c:pt idx="121">
                  <c:v>0.78125</c:v>
                </c:pt>
                <c:pt idx="122">
                  <c:v>0.78125</c:v>
                </c:pt>
                <c:pt idx="123">
                  <c:v>0.78125</c:v>
                </c:pt>
                <c:pt idx="124">
                  <c:v>0.78125</c:v>
                </c:pt>
                <c:pt idx="125">
                  <c:v>0.78125</c:v>
                </c:pt>
                <c:pt idx="126">
                  <c:v>0.78125</c:v>
                </c:pt>
                <c:pt idx="127">
                  <c:v>0.78125</c:v>
                </c:pt>
                <c:pt idx="128">
                  <c:v>0.78125</c:v>
                </c:pt>
                <c:pt idx="129">
                  <c:v>0.78125</c:v>
                </c:pt>
                <c:pt idx="130">
                  <c:v>0.78125</c:v>
                </c:pt>
                <c:pt idx="131">
                  <c:v>0.78125</c:v>
                </c:pt>
                <c:pt idx="132">
                  <c:v>0.78125</c:v>
                </c:pt>
                <c:pt idx="133">
                  <c:v>0.78125</c:v>
                </c:pt>
                <c:pt idx="134">
                  <c:v>0.78125</c:v>
                </c:pt>
                <c:pt idx="135">
                  <c:v>0.78125</c:v>
                </c:pt>
                <c:pt idx="136">
                  <c:v>0.78125</c:v>
                </c:pt>
                <c:pt idx="137">
                  <c:v>0.78125</c:v>
                </c:pt>
                <c:pt idx="138">
                  <c:v>0.78125</c:v>
                </c:pt>
                <c:pt idx="139">
                  <c:v>0.78125</c:v>
                </c:pt>
                <c:pt idx="140">
                  <c:v>0.78125</c:v>
                </c:pt>
                <c:pt idx="141">
                  <c:v>0.78125</c:v>
                </c:pt>
                <c:pt idx="142">
                  <c:v>0.78125</c:v>
                </c:pt>
                <c:pt idx="143">
                  <c:v>0.78125</c:v>
                </c:pt>
                <c:pt idx="144">
                  <c:v>0.78125</c:v>
                </c:pt>
                <c:pt idx="145">
                  <c:v>0.78125</c:v>
                </c:pt>
                <c:pt idx="146">
                  <c:v>0.78125</c:v>
                </c:pt>
                <c:pt idx="147">
                  <c:v>0.78125</c:v>
                </c:pt>
                <c:pt idx="148">
                  <c:v>0.78125</c:v>
                </c:pt>
                <c:pt idx="149">
                  <c:v>0.78125</c:v>
                </c:pt>
                <c:pt idx="150">
                  <c:v>0.78125</c:v>
                </c:pt>
                <c:pt idx="151">
                  <c:v>0.78125</c:v>
                </c:pt>
                <c:pt idx="152">
                  <c:v>0.78125</c:v>
                </c:pt>
                <c:pt idx="153">
                  <c:v>0.78125</c:v>
                </c:pt>
                <c:pt idx="154">
                  <c:v>0.78125</c:v>
                </c:pt>
                <c:pt idx="155">
                  <c:v>0.78125</c:v>
                </c:pt>
                <c:pt idx="156">
                  <c:v>0.78125</c:v>
                </c:pt>
                <c:pt idx="157">
                  <c:v>0.78125</c:v>
                </c:pt>
                <c:pt idx="158">
                  <c:v>0.78125</c:v>
                </c:pt>
                <c:pt idx="159">
                  <c:v>0.78125</c:v>
                </c:pt>
                <c:pt idx="160">
                  <c:v>0.78125</c:v>
                </c:pt>
                <c:pt idx="161">
                  <c:v>0.78125</c:v>
                </c:pt>
                <c:pt idx="162">
                  <c:v>0.78125</c:v>
                </c:pt>
                <c:pt idx="163">
                  <c:v>0.78125</c:v>
                </c:pt>
                <c:pt idx="164">
                  <c:v>0.78125</c:v>
                </c:pt>
                <c:pt idx="165">
                  <c:v>0.78125</c:v>
                </c:pt>
                <c:pt idx="166">
                  <c:v>0.78125</c:v>
                </c:pt>
                <c:pt idx="167">
                  <c:v>0.78125</c:v>
                </c:pt>
                <c:pt idx="168">
                  <c:v>0.78125</c:v>
                </c:pt>
                <c:pt idx="169">
                  <c:v>0.78125</c:v>
                </c:pt>
                <c:pt idx="170">
                  <c:v>0.78125</c:v>
                </c:pt>
                <c:pt idx="171">
                  <c:v>0.78125</c:v>
                </c:pt>
                <c:pt idx="172">
                  <c:v>0.78125</c:v>
                </c:pt>
                <c:pt idx="173">
                  <c:v>0.78125</c:v>
                </c:pt>
                <c:pt idx="174">
                  <c:v>0.78125</c:v>
                </c:pt>
                <c:pt idx="175">
                  <c:v>0.78125</c:v>
                </c:pt>
                <c:pt idx="176">
                  <c:v>0.78125</c:v>
                </c:pt>
                <c:pt idx="177">
                  <c:v>0.78125</c:v>
                </c:pt>
                <c:pt idx="178">
                  <c:v>0.78125</c:v>
                </c:pt>
                <c:pt idx="179">
                  <c:v>0.78125</c:v>
                </c:pt>
                <c:pt idx="180">
                  <c:v>0.78125</c:v>
                </c:pt>
                <c:pt idx="181">
                  <c:v>0.78125</c:v>
                </c:pt>
                <c:pt idx="182">
                  <c:v>0.78125</c:v>
                </c:pt>
                <c:pt idx="183">
                  <c:v>0.78125</c:v>
                </c:pt>
                <c:pt idx="184">
                  <c:v>0.78125</c:v>
                </c:pt>
                <c:pt idx="185">
                  <c:v>0.78125</c:v>
                </c:pt>
                <c:pt idx="186">
                  <c:v>0.78125</c:v>
                </c:pt>
                <c:pt idx="187">
                  <c:v>0.78125</c:v>
                </c:pt>
                <c:pt idx="188">
                  <c:v>0.78125</c:v>
                </c:pt>
                <c:pt idx="189">
                  <c:v>0.78125</c:v>
                </c:pt>
                <c:pt idx="190">
                  <c:v>0.78125</c:v>
                </c:pt>
                <c:pt idx="191">
                  <c:v>0.78125</c:v>
                </c:pt>
                <c:pt idx="192">
                  <c:v>0.78125</c:v>
                </c:pt>
                <c:pt idx="193">
                  <c:v>0.78125</c:v>
                </c:pt>
                <c:pt idx="194">
                  <c:v>0.78125</c:v>
                </c:pt>
                <c:pt idx="195">
                  <c:v>0.78125</c:v>
                </c:pt>
                <c:pt idx="196">
                  <c:v>0.78125</c:v>
                </c:pt>
                <c:pt idx="197">
                  <c:v>0.78125</c:v>
                </c:pt>
                <c:pt idx="198">
                  <c:v>0.78125</c:v>
                </c:pt>
                <c:pt idx="199">
                  <c:v>0.78125</c:v>
                </c:pt>
                <c:pt idx="200">
                  <c:v>0.78125</c:v>
                </c:pt>
                <c:pt idx="201">
                  <c:v>0.78125</c:v>
                </c:pt>
                <c:pt idx="202">
                  <c:v>0.78125</c:v>
                </c:pt>
                <c:pt idx="203">
                  <c:v>0.78125</c:v>
                </c:pt>
                <c:pt idx="204">
                  <c:v>0.78125</c:v>
                </c:pt>
                <c:pt idx="205">
                  <c:v>0.78125</c:v>
                </c:pt>
                <c:pt idx="206">
                  <c:v>0.78125</c:v>
                </c:pt>
                <c:pt idx="207">
                  <c:v>0.78125</c:v>
                </c:pt>
                <c:pt idx="208">
                  <c:v>0.78125</c:v>
                </c:pt>
                <c:pt idx="209">
                  <c:v>0.78125</c:v>
                </c:pt>
                <c:pt idx="210">
                  <c:v>0.78125</c:v>
                </c:pt>
                <c:pt idx="211">
                  <c:v>0.78125</c:v>
                </c:pt>
                <c:pt idx="212">
                  <c:v>0.78125</c:v>
                </c:pt>
                <c:pt idx="213">
                  <c:v>0.78125</c:v>
                </c:pt>
                <c:pt idx="214">
                  <c:v>0.78125</c:v>
                </c:pt>
                <c:pt idx="215">
                  <c:v>0.78125</c:v>
                </c:pt>
                <c:pt idx="216">
                  <c:v>0.78125</c:v>
                </c:pt>
                <c:pt idx="217">
                  <c:v>0.78125</c:v>
                </c:pt>
                <c:pt idx="218">
                  <c:v>0.78125</c:v>
                </c:pt>
                <c:pt idx="219">
                  <c:v>0.78125</c:v>
                </c:pt>
                <c:pt idx="220">
                  <c:v>0.78125</c:v>
                </c:pt>
                <c:pt idx="221">
                  <c:v>0.78125</c:v>
                </c:pt>
                <c:pt idx="222">
                  <c:v>0.78125</c:v>
                </c:pt>
                <c:pt idx="223">
                  <c:v>0.78125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77F-4678-BED1-B487C72A832E}"/>
            </c:ext>
          </c:extLst>
        </c:ser>
        <c:ser>
          <c:idx val="5"/>
          <c:order val="4"/>
          <c:tx>
            <c:v>BCspectre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ADB_delay_post_route!$V$3:$V$10</c:f>
              <c:numCache>
                <c:formatCode>0.00E+00</c:formatCode>
                <c:ptCount val="8"/>
                <c:pt idx="0">
                  <c:v>0.27757166</c:v>
                </c:pt>
                <c:pt idx="1">
                  <c:v>0.33288708</c:v>
                </c:pt>
                <c:pt idx="2">
                  <c:v>0.31650351999999998</c:v>
                </c:pt>
                <c:pt idx="3">
                  <c:v>0.37181274999999997</c:v>
                </c:pt>
                <c:pt idx="4">
                  <c:v>0.73063272000000001</c:v>
                </c:pt>
                <c:pt idx="5">
                  <c:v>0.78594598000000004</c:v>
                </c:pt>
                <c:pt idx="6">
                  <c:v>0.77123870000000005</c:v>
                </c:pt>
                <c:pt idx="7">
                  <c:v>0.82655173999999998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77F-4678-BED1-B487C72A832E}"/>
            </c:ext>
          </c:extLst>
        </c:ser>
        <c:ser>
          <c:idx val="6"/>
          <c:order val="5"/>
          <c:tx>
            <c:v>TCspectre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ADB_delay_post_route!$X$3:$X$10</c:f>
              <c:numCache>
                <c:formatCode>0.00E+00</c:formatCode>
                <c:ptCount val="8"/>
                <c:pt idx="0">
                  <c:v>0.40701255000000003</c:v>
                </c:pt>
                <c:pt idx="1">
                  <c:v>0.47998940999999995</c:v>
                </c:pt>
                <c:pt idx="2">
                  <c:v>0.46629264999999998</c:v>
                </c:pt>
                <c:pt idx="3">
                  <c:v>0.53927150000000001</c:v>
                </c:pt>
                <c:pt idx="4">
                  <c:v>1.1019714999999999</c:v>
                </c:pt>
                <c:pt idx="5">
                  <c:v>1.1749510000000001</c:v>
                </c:pt>
                <c:pt idx="6">
                  <c:v>1.164663</c:v>
                </c:pt>
                <c:pt idx="7">
                  <c:v>1.237644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A77F-4678-BED1-B487C72A832E}"/>
            </c:ext>
          </c:extLst>
        </c:ser>
        <c:ser>
          <c:idx val="7"/>
          <c:order val="6"/>
          <c:tx>
            <c:v>WCspectre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2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Pt>
            <c:idx val="4"/>
            <c:marker>
              <c:symbol val="circle"/>
              <c:size val="2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rgbClr val="00B050"/>
                </a:solidFill>
                <a:prstDash val="sys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A77F-4678-BED1-B487C72A832E}"/>
              </c:ext>
            </c:extLst>
          </c:dPt>
          <c:xVal>
            <c:numRef>
              <c:f>ADB_delay_post_route!$R$3:$R$10</c:f>
              <c:numCache>
                <c:formatCode>General</c:formatCode>
                <c:ptCount val="8"/>
                <c:pt idx="0">
                  <c:v>0</c:v>
                </c:pt>
                <c:pt idx="1">
                  <c:v>15</c:v>
                </c:pt>
                <c:pt idx="2">
                  <c:v>16</c:v>
                </c:pt>
                <c:pt idx="3">
                  <c:v>31</c:v>
                </c:pt>
                <c:pt idx="4">
                  <c:v>192</c:v>
                </c:pt>
                <c:pt idx="5">
                  <c:v>207</c:v>
                </c:pt>
                <c:pt idx="6">
                  <c:v>208</c:v>
                </c:pt>
                <c:pt idx="7">
                  <c:v>223</c:v>
                </c:pt>
              </c:numCache>
            </c:numRef>
          </c:xVal>
          <c:yVal>
            <c:numRef>
              <c:f>ADB_delay_post_route!$Z$3:$Z$10</c:f>
              <c:numCache>
                <c:formatCode>0.00E+00</c:formatCode>
                <c:ptCount val="8"/>
                <c:pt idx="0">
                  <c:v>0.68414907999999997</c:v>
                </c:pt>
                <c:pt idx="1">
                  <c:v>0.79702917000000006</c:v>
                </c:pt>
                <c:pt idx="2">
                  <c:v>0.78717268000000007</c:v>
                </c:pt>
                <c:pt idx="3">
                  <c:v>0.90004242999999995</c:v>
                </c:pt>
                <c:pt idx="4">
                  <c:v>1.9020959999999998</c:v>
                </c:pt>
                <c:pt idx="5">
                  <c:v>2.0149341999999999</c:v>
                </c:pt>
                <c:pt idx="6">
                  <c:v>2.0124193000000004</c:v>
                </c:pt>
                <c:pt idx="7">
                  <c:v>2.1253373999999998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A77F-4678-BED1-B487C72A83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1658944"/>
        <c:axId val="581657632"/>
      </c:scatterChart>
      <c:valAx>
        <c:axId val="581658944"/>
        <c:scaling>
          <c:orientation val="minMax"/>
          <c:max val="22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Delay code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81657632"/>
        <c:crosses val="autoZero"/>
        <c:crossBetween val="midCat"/>
        <c:majorUnit val="25"/>
      </c:valAx>
      <c:valAx>
        <c:axId val="581657632"/>
        <c:scaling>
          <c:orientation val="minMax"/>
          <c:max val="2.20000000000000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Delay [ns]</a:t>
                </a:r>
              </a:p>
            </c:rich>
          </c:tx>
          <c:layout>
            <c:manualLayout>
              <c:xMode val="edge"/>
              <c:yMode val="edge"/>
              <c:x val="8.0784413536348614E-3"/>
              <c:y val="0.204760126735964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81658944"/>
        <c:crosses val="autoZero"/>
        <c:crossBetween val="midCat"/>
        <c:majorUnit val="0.2"/>
        <c:min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158586977677302"/>
          <c:y val="4.0135115110407293E-2"/>
          <c:w val="0.36046430381782751"/>
          <c:h val="0.31989574257830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C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96551568388685"/>
          <c:y val="5.6539087450224762E-2"/>
          <c:w val="0.80773530346993117"/>
          <c:h val="0.80876918413327847"/>
        </c:manualLayout>
      </c:layout>
      <c:scatterChart>
        <c:scatterStyle val="lineMarker"/>
        <c:varyColors val="0"/>
        <c:ser>
          <c:idx val="1"/>
          <c:order val="0"/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Tpulse_200samples!$A$1:$A$200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Tpulse_200samples!$P$1:$P$200</c:f>
              <c:numCache>
                <c:formatCode>General</c:formatCode>
                <c:ptCount val="200"/>
                <c:pt idx="0">
                  <c:v>0</c:v>
                </c:pt>
                <c:pt idx="1">
                  <c:v>0.16108247418742375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0.16108247418742375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0.16108247418742375</c:v>
                </c:pt>
                <c:pt idx="20">
                  <c:v>0.16108247418742375</c:v>
                </c:pt>
                <c:pt idx="21">
                  <c:v>0.16108247418742375</c:v>
                </c:pt>
                <c:pt idx="22">
                  <c:v>0</c:v>
                </c:pt>
                <c:pt idx="23">
                  <c:v>0</c:v>
                </c:pt>
                <c:pt idx="24">
                  <c:v>0.16108247418742375</c:v>
                </c:pt>
                <c:pt idx="25">
                  <c:v>0</c:v>
                </c:pt>
                <c:pt idx="26">
                  <c:v>0.16108247418742375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0.16108247418742375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0.16108247418742375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0.16108247418742375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0.16108247418742375</c:v>
                </c:pt>
                <c:pt idx="56">
                  <c:v>0.16108247418742375</c:v>
                </c:pt>
                <c:pt idx="57">
                  <c:v>0.16108247418742375</c:v>
                </c:pt>
                <c:pt idx="58">
                  <c:v>0.16108247418742375</c:v>
                </c:pt>
                <c:pt idx="59">
                  <c:v>0.16108247418742375</c:v>
                </c:pt>
                <c:pt idx="60">
                  <c:v>0</c:v>
                </c:pt>
                <c:pt idx="61">
                  <c:v>0</c:v>
                </c:pt>
                <c:pt idx="62">
                  <c:v>0.16108247418742375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0.16108247418742375</c:v>
                </c:pt>
                <c:pt idx="68">
                  <c:v>0</c:v>
                </c:pt>
                <c:pt idx="69">
                  <c:v>0</c:v>
                </c:pt>
                <c:pt idx="70">
                  <c:v>0.16108247418742375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0.16108247418742375</c:v>
                </c:pt>
                <c:pt idx="75">
                  <c:v>0.16108247418742375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0.16108247418742375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0.16108247418742375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0.16108247418742375</c:v>
                </c:pt>
                <c:pt idx="94">
                  <c:v>0</c:v>
                </c:pt>
                <c:pt idx="95">
                  <c:v>0.16108247418742375</c:v>
                </c:pt>
                <c:pt idx="96">
                  <c:v>0</c:v>
                </c:pt>
                <c:pt idx="97">
                  <c:v>0</c:v>
                </c:pt>
                <c:pt idx="98">
                  <c:v>0.16108247418742375</c:v>
                </c:pt>
                <c:pt idx="99">
                  <c:v>0.16108247418742375</c:v>
                </c:pt>
                <c:pt idx="100">
                  <c:v>0.16108247418742375</c:v>
                </c:pt>
                <c:pt idx="101">
                  <c:v>0.16108247418742375</c:v>
                </c:pt>
                <c:pt idx="102">
                  <c:v>0.16108247418742375</c:v>
                </c:pt>
                <c:pt idx="103">
                  <c:v>0</c:v>
                </c:pt>
                <c:pt idx="104">
                  <c:v>0.16108247418742375</c:v>
                </c:pt>
                <c:pt idx="105">
                  <c:v>0.16108247418742375</c:v>
                </c:pt>
                <c:pt idx="106">
                  <c:v>0.16108247418742375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0.16108247418742375</c:v>
                </c:pt>
                <c:pt idx="114">
                  <c:v>0.16108247418742375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0.16108247418742375</c:v>
                </c:pt>
                <c:pt idx="129">
                  <c:v>0.16108247418742375</c:v>
                </c:pt>
                <c:pt idx="130">
                  <c:v>0</c:v>
                </c:pt>
                <c:pt idx="131">
                  <c:v>0.16108247418742375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0.16108247418742375</c:v>
                </c:pt>
                <c:pt idx="138">
                  <c:v>0.16108247418742375</c:v>
                </c:pt>
                <c:pt idx="139">
                  <c:v>0</c:v>
                </c:pt>
                <c:pt idx="140">
                  <c:v>0.16108247418742375</c:v>
                </c:pt>
                <c:pt idx="141">
                  <c:v>0.16108247418742375</c:v>
                </c:pt>
                <c:pt idx="142">
                  <c:v>0.16108247418742375</c:v>
                </c:pt>
                <c:pt idx="143">
                  <c:v>0</c:v>
                </c:pt>
                <c:pt idx="144">
                  <c:v>0.16108247418742375</c:v>
                </c:pt>
                <c:pt idx="145">
                  <c:v>0.16108247418742375</c:v>
                </c:pt>
                <c:pt idx="146">
                  <c:v>0</c:v>
                </c:pt>
                <c:pt idx="147">
                  <c:v>0.16108247418742375</c:v>
                </c:pt>
                <c:pt idx="148">
                  <c:v>0.16108247418742375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0.16108247418742375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0.16108247418742375</c:v>
                </c:pt>
                <c:pt idx="158">
                  <c:v>0</c:v>
                </c:pt>
                <c:pt idx="159">
                  <c:v>0.16108247418742375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0.16108247418742375</c:v>
                </c:pt>
                <c:pt idx="164">
                  <c:v>0</c:v>
                </c:pt>
                <c:pt idx="165">
                  <c:v>0</c:v>
                </c:pt>
                <c:pt idx="166">
                  <c:v>0.16108247418742375</c:v>
                </c:pt>
                <c:pt idx="167">
                  <c:v>0.16108247418742375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0.16108247418742375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0.16108247418742375</c:v>
                </c:pt>
                <c:pt idx="184">
                  <c:v>0</c:v>
                </c:pt>
                <c:pt idx="185">
                  <c:v>0.16108247418742375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0.16108247418742375</c:v>
                </c:pt>
                <c:pt idx="194">
                  <c:v>0</c:v>
                </c:pt>
                <c:pt idx="195">
                  <c:v>0.16108247418742375</c:v>
                </c:pt>
                <c:pt idx="196">
                  <c:v>0.16108247418742375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A4-D647-9025-D91F13F3B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6212624"/>
        <c:axId val="1253062560"/>
      </c:scatterChart>
      <c:valAx>
        <c:axId val="118621262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samples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253062560"/>
        <c:crosses val="autoZero"/>
        <c:crossBetween val="midCat"/>
      </c:valAx>
      <c:valAx>
        <c:axId val="125306256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18621262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800"/>
      </a:pPr>
      <a:endParaRPr lang="en-CH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5343325974424"/>
          <c:y val="2.5954472473953563E-2"/>
          <c:w val="0.80249553837144438"/>
          <c:h val="0.86929554322506519"/>
        </c:manualLayout>
      </c:layout>
      <c:scatterChart>
        <c:scatterStyle val="lineMarker"/>
        <c:varyColors val="0"/>
        <c:ser>
          <c:idx val="1"/>
          <c:order val="0"/>
          <c:tx>
            <c:v>Analog TestPulse</c:v>
          </c:tx>
          <c:spPr>
            <a:ln w="508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'TOA resolution'!$D$1:$D$30</c:f>
              <c:numCache>
                <c:formatCode>General</c:formatCode>
                <c:ptCount val="30"/>
                <c:pt idx="0">
                  <c:v>0.99</c:v>
                </c:pt>
                <c:pt idx="1">
                  <c:v>1.49</c:v>
                </c:pt>
                <c:pt idx="2">
                  <c:v>1.99</c:v>
                </c:pt>
                <c:pt idx="3">
                  <c:v>2.4900000000000002</c:v>
                </c:pt>
                <c:pt idx="4">
                  <c:v>2.99</c:v>
                </c:pt>
                <c:pt idx="5">
                  <c:v>3.48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5.99</c:v>
                </c:pt>
                <c:pt idx="11">
                  <c:v>6.49</c:v>
                </c:pt>
                <c:pt idx="12">
                  <c:v>6.99</c:v>
                </c:pt>
                <c:pt idx="13">
                  <c:v>7.49</c:v>
                </c:pt>
                <c:pt idx="14">
                  <c:v>7.99</c:v>
                </c:pt>
                <c:pt idx="15">
                  <c:v>8.49</c:v>
                </c:pt>
                <c:pt idx="16">
                  <c:v>8.99</c:v>
                </c:pt>
                <c:pt idx="17">
                  <c:v>9.48</c:v>
                </c:pt>
                <c:pt idx="18">
                  <c:v>10</c:v>
                </c:pt>
                <c:pt idx="19">
                  <c:v>10.5</c:v>
                </c:pt>
                <c:pt idx="20">
                  <c:v>11</c:v>
                </c:pt>
                <c:pt idx="21">
                  <c:v>11.5</c:v>
                </c:pt>
                <c:pt idx="22">
                  <c:v>11.99</c:v>
                </c:pt>
                <c:pt idx="23">
                  <c:v>12.49</c:v>
                </c:pt>
                <c:pt idx="24">
                  <c:v>12.99</c:v>
                </c:pt>
                <c:pt idx="25">
                  <c:v>13.49</c:v>
                </c:pt>
                <c:pt idx="26">
                  <c:v>13.99</c:v>
                </c:pt>
                <c:pt idx="27">
                  <c:v>14.49</c:v>
                </c:pt>
                <c:pt idx="28">
                  <c:v>14.99</c:v>
                </c:pt>
                <c:pt idx="29">
                  <c:v>15.49</c:v>
                </c:pt>
              </c:numCache>
            </c:numRef>
          </c:xVal>
          <c:yVal>
            <c:numRef>
              <c:f>'TOA resolution'!$H$1:$H$30</c:f>
              <c:numCache>
                <c:formatCode>General</c:formatCode>
                <c:ptCount val="30"/>
                <c:pt idx="0">
                  <c:v>930.577</c:v>
                </c:pt>
                <c:pt idx="1">
                  <c:v>645.84699999999998</c:v>
                </c:pt>
                <c:pt idx="2">
                  <c:v>455.76139999999998</c:v>
                </c:pt>
                <c:pt idx="3">
                  <c:v>355.59589999999997</c:v>
                </c:pt>
                <c:pt idx="4">
                  <c:v>292.84210000000002</c:v>
                </c:pt>
                <c:pt idx="5">
                  <c:v>264.55439999999999</c:v>
                </c:pt>
                <c:pt idx="6">
                  <c:v>209.90199999999999</c:v>
                </c:pt>
                <c:pt idx="7">
                  <c:v>194.38589999999999</c:v>
                </c:pt>
                <c:pt idx="8">
                  <c:v>185.63550000000001</c:v>
                </c:pt>
                <c:pt idx="9">
                  <c:v>169.126</c:v>
                </c:pt>
                <c:pt idx="10">
                  <c:v>168.67349999999999</c:v>
                </c:pt>
                <c:pt idx="11">
                  <c:v>149.4169</c:v>
                </c:pt>
                <c:pt idx="12">
                  <c:v>118.36409999999999</c:v>
                </c:pt>
                <c:pt idx="13">
                  <c:v>108.0262</c:v>
                </c:pt>
                <c:pt idx="14">
                  <c:v>117.9701</c:v>
                </c:pt>
                <c:pt idx="15">
                  <c:v>123.8986</c:v>
                </c:pt>
                <c:pt idx="16">
                  <c:v>121.526</c:v>
                </c:pt>
                <c:pt idx="17">
                  <c:v>120.4151</c:v>
                </c:pt>
                <c:pt idx="18">
                  <c:v>112.65940000000001</c:v>
                </c:pt>
                <c:pt idx="19">
                  <c:v>103.11920000000001</c:v>
                </c:pt>
                <c:pt idx="20">
                  <c:v>94.687700000000007</c:v>
                </c:pt>
                <c:pt idx="21">
                  <c:v>98.288899999999998</c:v>
                </c:pt>
                <c:pt idx="22">
                  <c:v>103.4312</c:v>
                </c:pt>
                <c:pt idx="23">
                  <c:v>103.8366</c:v>
                </c:pt>
                <c:pt idx="24">
                  <c:v>107.92570000000001</c:v>
                </c:pt>
                <c:pt idx="25">
                  <c:v>109.477</c:v>
                </c:pt>
                <c:pt idx="26">
                  <c:v>102.0421</c:v>
                </c:pt>
                <c:pt idx="27">
                  <c:v>92.238299999999995</c:v>
                </c:pt>
                <c:pt idx="28">
                  <c:v>82.888400000000004</c:v>
                </c:pt>
                <c:pt idx="29">
                  <c:v>83.334100000000007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B35-474A-9B41-872D492D5626}"/>
            </c:ext>
          </c:extLst>
        </c:ser>
        <c:ser>
          <c:idx val="0"/>
          <c:order val="1"/>
          <c:tx>
            <c:v>Digital TestPulse</c:v>
          </c:tx>
          <c:spPr>
            <a:ln w="4445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'TOA resolution'!$D$33:$D$62</c:f>
              <c:numCache>
                <c:formatCode>General</c:formatCode>
                <c:ptCount val="30"/>
                <c:pt idx="0">
                  <c:v>0.99</c:v>
                </c:pt>
                <c:pt idx="1">
                  <c:v>1.48</c:v>
                </c:pt>
                <c:pt idx="2">
                  <c:v>2</c:v>
                </c:pt>
                <c:pt idx="3">
                  <c:v>2.5</c:v>
                </c:pt>
                <c:pt idx="4">
                  <c:v>2.99</c:v>
                </c:pt>
                <c:pt idx="5">
                  <c:v>3.49</c:v>
                </c:pt>
                <c:pt idx="6">
                  <c:v>3.99</c:v>
                </c:pt>
                <c:pt idx="7">
                  <c:v>4.49</c:v>
                </c:pt>
                <c:pt idx="8">
                  <c:v>4.99</c:v>
                </c:pt>
                <c:pt idx="9">
                  <c:v>5.48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7.49</c:v>
                </c:pt>
                <c:pt idx="14">
                  <c:v>7.99</c:v>
                </c:pt>
                <c:pt idx="15">
                  <c:v>8.49</c:v>
                </c:pt>
                <c:pt idx="16">
                  <c:v>8.99</c:v>
                </c:pt>
                <c:pt idx="17">
                  <c:v>9.49</c:v>
                </c:pt>
                <c:pt idx="18">
                  <c:v>9.98</c:v>
                </c:pt>
                <c:pt idx="19">
                  <c:v>10.5</c:v>
                </c:pt>
                <c:pt idx="20">
                  <c:v>11</c:v>
                </c:pt>
                <c:pt idx="21">
                  <c:v>11.49</c:v>
                </c:pt>
                <c:pt idx="22">
                  <c:v>11.99</c:v>
                </c:pt>
                <c:pt idx="23">
                  <c:v>12.49</c:v>
                </c:pt>
                <c:pt idx="24">
                  <c:v>12.99</c:v>
                </c:pt>
                <c:pt idx="25">
                  <c:v>13.49</c:v>
                </c:pt>
                <c:pt idx="26">
                  <c:v>13.98</c:v>
                </c:pt>
                <c:pt idx="27">
                  <c:v>14.5</c:v>
                </c:pt>
                <c:pt idx="28">
                  <c:v>15</c:v>
                </c:pt>
                <c:pt idx="29">
                  <c:v>15.5</c:v>
                </c:pt>
              </c:numCache>
            </c:numRef>
          </c:xVal>
          <c:yVal>
            <c:numRef>
              <c:f>'TOA resolution'!$H$33:$H$62</c:f>
              <c:numCache>
                <c:formatCode>General</c:formatCode>
                <c:ptCount val="30"/>
                <c:pt idx="0">
                  <c:v>70.389700000000005</c:v>
                </c:pt>
                <c:pt idx="1">
                  <c:v>30.406199999999998</c:v>
                </c:pt>
                <c:pt idx="2">
                  <c:v>75.684600000000003</c:v>
                </c:pt>
                <c:pt idx="3">
                  <c:v>40.2742</c:v>
                </c:pt>
                <c:pt idx="4">
                  <c:v>39.993899999999996</c:v>
                </c:pt>
                <c:pt idx="5">
                  <c:v>68.096400000000003</c:v>
                </c:pt>
                <c:pt idx="6">
                  <c:v>43.700600000000001</c:v>
                </c:pt>
                <c:pt idx="7">
                  <c:v>26.108799999999999</c:v>
                </c:pt>
                <c:pt idx="8">
                  <c:v>41.903399999999998</c:v>
                </c:pt>
                <c:pt idx="9">
                  <c:v>36.407499999999999</c:v>
                </c:pt>
                <c:pt idx="10">
                  <c:v>22.551500000000001</c:v>
                </c:pt>
                <c:pt idx="11">
                  <c:v>68.990700000000004</c:v>
                </c:pt>
                <c:pt idx="12">
                  <c:v>75.325800000000001</c:v>
                </c:pt>
                <c:pt idx="13">
                  <c:v>59.4983</c:v>
                </c:pt>
                <c:pt idx="14">
                  <c:v>74.433199999999999</c:v>
                </c:pt>
                <c:pt idx="15">
                  <c:v>68.399199999999993</c:v>
                </c:pt>
                <c:pt idx="16">
                  <c:v>27.0307</c:v>
                </c:pt>
                <c:pt idx="17">
                  <c:v>35.764699999999998</c:v>
                </c:pt>
                <c:pt idx="18">
                  <c:v>64.190100000000001</c:v>
                </c:pt>
                <c:pt idx="19">
                  <c:v>58.296500000000002</c:v>
                </c:pt>
                <c:pt idx="20">
                  <c:v>60.366</c:v>
                </c:pt>
                <c:pt idx="21">
                  <c:v>74.889300000000006</c:v>
                </c:pt>
                <c:pt idx="22">
                  <c:v>26.108799999999999</c:v>
                </c:pt>
                <c:pt idx="23">
                  <c:v>27.918399999999998</c:v>
                </c:pt>
                <c:pt idx="24">
                  <c:v>66.287700000000001</c:v>
                </c:pt>
                <c:pt idx="25">
                  <c:v>66.836399999999998</c:v>
                </c:pt>
                <c:pt idx="26">
                  <c:v>67.994399999999999</c:v>
                </c:pt>
                <c:pt idx="27">
                  <c:v>54.349299999999999</c:v>
                </c:pt>
                <c:pt idx="28">
                  <c:v>34.433999999999997</c:v>
                </c:pt>
                <c:pt idx="29">
                  <c:v>75.507000000000005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B35-474A-9B41-872D492D56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0901664"/>
        <c:axId val="1261353184"/>
      </c:scatterChart>
      <c:valAx>
        <c:axId val="1240901664"/>
        <c:scaling>
          <c:orientation val="minMax"/>
          <c:max val="16"/>
          <c:min val="0"/>
        </c:scaling>
        <c:delete val="0"/>
        <c:axPos val="b"/>
        <c:majorGridlines>
          <c:spPr>
            <a:ln w="9525">
              <a:solidFill>
                <a:schemeClr val="tx1">
                  <a:lumMod val="15000"/>
                  <a:lumOff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[</a:t>
                </a:r>
                <a:r>
                  <a:rPr lang="en-GB" dirty="0" err="1"/>
                  <a:t>ke</a:t>
                </a:r>
                <a:r>
                  <a:rPr lang="en-GB" dirty="0"/>
                  <a:t>-]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 w="9525">
            <a:solidFill>
              <a:schemeClr val="tx1">
                <a:lumMod val="25000"/>
                <a:lumOff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n-CH"/>
          </a:p>
        </c:txPr>
        <c:crossAx val="1261353184"/>
        <c:crosses val="autoZero"/>
        <c:crossBetween val="midCat"/>
        <c:majorUnit val="1"/>
      </c:valAx>
      <c:valAx>
        <c:axId val="1261353184"/>
        <c:scaling>
          <c:orientation val="minMax"/>
        </c:scaling>
        <c:delete val="0"/>
        <c:axPos val="l"/>
        <c:majorGridlines>
          <c:spPr>
            <a:ln w="9525">
              <a:solidFill>
                <a:schemeClr val="tx1">
                  <a:lumMod val="15000"/>
                  <a:lumOff val="85000"/>
                </a:schemeClr>
              </a:solidFill>
            </a:ln>
          </c:spPr>
        </c:majorGridlines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[</a:t>
                </a:r>
                <a:r>
                  <a:rPr lang="en-GB" dirty="0" err="1"/>
                  <a:t>ps</a:t>
                </a:r>
                <a:r>
                  <a:rPr lang="en-GB" dirty="0"/>
                  <a:t> rms]</a:t>
                </a:r>
              </a:p>
            </c:rich>
          </c:tx>
          <c:layout>
            <c:manualLayout>
              <c:xMode val="edge"/>
              <c:yMode val="edge"/>
              <c:x val="3.3376220502193625E-2"/>
              <c:y val="0.3979259214486842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9525">
            <a:solidFill>
              <a:schemeClr val="tx1">
                <a:lumMod val="25000"/>
                <a:lumOff val="7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n-CH"/>
          </a:p>
        </c:txPr>
        <c:crossAx val="1240901664"/>
        <c:crosses val="autoZero"/>
        <c:crossBetween val="midCat"/>
        <c:minorUnit val="50"/>
      </c:valAx>
    </c:plotArea>
    <c:legend>
      <c:legendPos val="r"/>
      <c:layout>
        <c:manualLayout>
          <c:xMode val="edge"/>
          <c:yMode val="edge"/>
          <c:x val="0.5757373737470628"/>
          <c:y val="0.16239622391222522"/>
          <c:w val="0.32610487956600498"/>
          <c:h val="8.7692675265146208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  <c:extLst/>
  </c:chart>
  <c:txPr>
    <a:bodyPr/>
    <a:lstStyle/>
    <a:p>
      <a:pPr>
        <a:defRPr/>
      </a:pPr>
      <a:endParaRPr lang="en-CH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20899470899471"/>
          <c:y val="5.7397037037037038E-2"/>
          <c:w val="0.80309788359788359"/>
          <c:h val="0.86552314814814812"/>
        </c:manualLayout>
      </c:layout>
      <c:scatterChart>
        <c:scatterStyle val="lineMarker"/>
        <c:varyColors val="0"/>
        <c:ser>
          <c:idx val="3"/>
          <c:order val="0"/>
          <c:tx>
            <c:v>LG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10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Sheet29!$A$56:$A$64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Sheet29!$W$56:$W$64</c:f>
              <c:numCache>
                <c:formatCode>General</c:formatCode>
                <c:ptCount val="9"/>
                <c:pt idx="0">
                  <c:v>19.313500000000001</c:v>
                </c:pt>
                <c:pt idx="1">
                  <c:v>61.632000000000005</c:v>
                </c:pt>
                <c:pt idx="2">
                  <c:v>103.041</c:v>
                </c:pt>
                <c:pt idx="3">
                  <c:v>145.70725000000002</c:v>
                </c:pt>
                <c:pt idx="4">
                  <c:v>187.43725000000003</c:v>
                </c:pt>
                <c:pt idx="5">
                  <c:v>231.25375000000003</c:v>
                </c:pt>
                <c:pt idx="6">
                  <c:v>271.48575</c:v>
                </c:pt>
                <c:pt idx="7">
                  <c:v>301.17825000000005</c:v>
                </c:pt>
                <c:pt idx="8">
                  <c:v>319.58225000000004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EA-FB4E-8646-A36E1FE6C85C}"/>
            </c:ext>
          </c:extLst>
        </c:ser>
        <c:ser>
          <c:idx val="4"/>
          <c:order val="1"/>
          <c:tx>
            <c:v>LG-1sig</c:v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Sheet29!$A$56:$A$64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Sheet29!$AA$56:$AA$64</c:f>
              <c:numCache>
                <c:formatCode>General</c:formatCode>
                <c:ptCount val="9"/>
                <c:pt idx="0">
                  <c:v>17.71414149372977</c:v>
                </c:pt>
                <c:pt idx="1">
                  <c:v>60.539705938957155</c:v>
                </c:pt>
                <c:pt idx="2">
                  <c:v>101.28452506123021</c:v>
                </c:pt>
                <c:pt idx="3">
                  <c:v>143.74902075491255</c:v>
                </c:pt>
                <c:pt idx="4">
                  <c:v>185.97183513598227</c:v>
                </c:pt>
                <c:pt idx="5">
                  <c:v>229.23790234297934</c:v>
                </c:pt>
                <c:pt idx="6">
                  <c:v>268.45199981295946</c:v>
                </c:pt>
                <c:pt idx="7">
                  <c:v>293.05997930084641</c:v>
                </c:pt>
                <c:pt idx="8">
                  <c:v>310.50586153509897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EA-FB4E-8646-A36E1FE6C85C}"/>
            </c:ext>
          </c:extLst>
        </c:ser>
        <c:ser>
          <c:idx val="5"/>
          <c:order val="2"/>
          <c:tx>
            <c:v>LG+1sig</c:v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Sheet29!$A$56:$A$64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Sheet29!$AB$56:$AB$64</c:f>
              <c:numCache>
                <c:formatCode>General</c:formatCode>
                <c:ptCount val="9"/>
                <c:pt idx="0">
                  <c:v>20.912858506270233</c:v>
                </c:pt>
                <c:pt idx="1">
                  <c:v>62.724294061042855</c:v>
                </c:pt>
                <c:pt idx="2">
                  <c:v>104.79747493876978</c:v>
                </c:pt>
                <c:pt idx="3">
                  <c:v>147.66547924508748</c:v>
                </c:pt>
                <c:pt idx="4">
                  <c:v>188.90266486401779</c:v>
                </c:pt>
                <c:pt idx="5">
                  <c:v>233.26959765702071</c:v>
                </c:pt>
                <c:pt idx="6">
                  <c:v>274.51950018704053</c:v>
                </c:pt>
                <c:pt idx="7">
                  <c:v>309.29652069915369</c:v>
                </c:pt>
                <c:pt idx="8">
                  <c:v>328.65863846490112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1EA-FB4E-8646-A36E1FE6C85C}"/>
            </c:ext>
          </c:extLst>
        </c:ser>
        <c:ser>
          <c:idx val="6"/>
          <c:order val="3"/>
          <c:tx>
            <c:v>HG</c:v>
          </c:tx>
          <c:spPr>
            <a:ln w="444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noFill/>
              <a:ln>
                <a:solidFill>
                  <a:schemeClr val="accent1"/>
                </a:solidFill>
              </a:ln>
            </c:spPr>
          </c:marker>
          <c:xVal>
            <c:numRef>
              <c:f>Sheet29!$A$42:$A$50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Sheet29!$W$42:$W$51</c:f>
              <c:numCache>
                <c:formatCode>General</c:formatCode>
                <c:ptCount val="10"/>
                <c:pt idx="0">
                  <c:v>33.624750000000006</c:v>
                </c:pt>
                <c:pt idx="1">
                  <c:v>105.181</c:v>
                </c:pt>
                <c:pt idx="2">
                  <c:v>177.29900000000001</c:v>
                </c:pt>
                <c:pt idx="3">
                  <c:v>248.24</c:v>
                </c:pt>
                <c:pt idx="4">
                  <c:v>300.24200000000002</c:v>
                </c:pt>
                <c:pt idx="5">
                  <c:v>322.76549999999997</c:v>
                </c:pt>
                <c:pt idx="6">
                  <c:v>343.09550000000002</c:v>
                </c:pt>
                <c:pt idx="7">
                  <c:v>362.00774999999999</c:v>
                </c:pt>
                <c:pt idx="8">
                  <c:v>379.63600000000002</c:v>
                </c:pt>
                <c:pt idx="9">
                  <c:v>379.63600000000002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1EA-FB4E-8646-A36E1FE6C85C}"/>
            </c:ext>
          </c:extLst>
        </c:ser>
        <c:ser>
          <c:idx val="7"/>
          <c:order val="4"/>
          <c:tx>
            <c:v>HG-1sig</c:v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Sheet29!$A$42:$A$50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Sheet29!$AA$42:$AA$51</c:f>
              <c:numCache>
                <c:formatCode>General</c:formatCode>
                <c:ptCount val="10"/>
                <c:pt idx="0">
                  <c:v>32.277151282787948</c:v>
                </c:pt>
                <c:pt idx="1">
                  <c:v>103.72460791860954</c:v>
                </c:pt>
                <c:pt idx="2">
                  <c:v>175.54252506123024</c:v>
                </c:pt>
                <c:pt idx="3">
                  <c:v>245.785251647585</c:v>
                </c:pt>
                <c:pt idx="4">
                  <c:v>290.68170843871161</c:v>
                </c:pt>
                <c:pt idx="5">
                  <c:v>311.75724676842293</c:v>
                </c:pt>
                <c:pt idx="6">
                  <c:v>332.07493741287033</c:v>
                </c:pt>
                <c:pt idx="7">
                  <c:v>350.54736750029809</c:v>
                </c:pt>
                <c:pt idx="8">
                  <c:v>368.11122444561516</c:v>
                </c:pt>
                <c:pt idx="9">
                  <c:v>367.87445040195092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1EA-FB4E-8646-A36E1FE6C85C}"/>
            </c:ext>
          </c:extLst>
        </c:ser>
        <c:ser>
          <c:idx val="8"/>
          <c:order val="5"/>
          <c:tx>
            <c:v>HG+1sig</c:v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Sheet29!$A$42:$A$50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Sheet29!$AB$42:$AB$51</c:f>
              <c:numCache>
                <c:formatCode>General</c:formatCode>
                <c:ptCount val="10"/>
                <c:pt idx="0">
                  <c:v>34.972348717212064</c:v>
                </c:pt>
                <c:pt idx="1">
                  <c:v>106.63739208139046</c:v>
                </c:pt>
                <c:pt idx="2">
                  <c:v>179.05547493876978</c:v>
                </c:pt>
                <c:pt idx="3">
                  <c:v>250.69474835241502</c:v>
                </c:pt>
                <c:pt idx="4">
                  <c:v>309.80229156128843</c:v>
                </c:pt>
                <c:pt idx="5">
                  <c:v>333.77375323157702</c:v>
                </c:pt>
                <c:pt idx="6">
                  <c:v>354.1160625871297</c:v>
                </c:pt>
                <c:pt idx="7">
                  <c:v>373.46813249970188</c:v>
                </c:pt>
                <c:pt idx="8">
                  <c:v>391.16077555438488</c:v>
                </c:pt>
                <c:pt idx="9">
                  <c:v>391.39754959804912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1EA-FB4E-8646-A36E1FE6C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997696"/>
        <c:axId val="779829488"/>
      </c:scatterChart>
      <c:valAx>
        <c:axId val="785997696"/>
        <c:scaling>
          <c:orientation val="minMax"/>
          <c:max val="1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779829488"/>
        <c:crosses val="autoZero"/>
        <c:crossBetween val="midCat"/>
        <c:majorUnit val="2.5"/>
      </c:valAx>
      <c:valAx>
        <c:axId val="779829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78599769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7284435626102293"/>
          <c:y val="0.10501111111111111"/>
          <c:w val="0.19144356955380579"/>
          <c:h val="0.2300574074074074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en-CH"/>
        </a:p>
      </c:txPr>
    </c:legend>
    <c:plotVisOnly val="1"/>
    <c:dispBlanksAs val="gap"/>
    <c:showDLblsOverMax val="0"/>
    <c:extLst/>
  </c:chart>
  <c:txPr>
    <a:bodyPr/>
    <a:lstStyle/>
    <a:p>
      <a:pPr>
        <a:defRPr sz="1050"/>
      </a:pPr>
      <a:endParaRPr lang="en-CH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58135559995404"/>
          <c:y val="3.2836111111111115E-2"/>
          <c:w val="0.78438248077630601"/>
          <c:h val="0.85613870370370371"/>
        </c:manualLayout>
      </c:layout>
      <c:scatterChart>
        <c:scatterStyle val="lineMarker"/>
        <c:varyColors val="0"/>
        <c:ser>
          <c:idx val="3"/>
          <c:order val="0"/>
          <c:tx>
            <c:v>LG</c:v>
          </c:tx>
          <c:spPr>
            <a:ln w="444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10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Sheet29!$W$15:$W$23</c:f>
              <c:numCache>
                <c:formatCode>General</c:formatCode>
                <c:ptCount val="9"/>
                <c:pt idx="0">
                  <c:v>18.511000000000003</c:v>
                </c:pt>
                <c:pt idx="1">
                  <c:v>61.097000000000008</c:v>
                </c:pt>
                <c:pt idx="2">
                  <c:v>103.25500000000001</c:v>
                </c:pt>
                <c:pt idx="3">
                  <c:v>144.77100000000002</c:v>
                </c:pt>
                <c:pt idx="4">
                  <c:v>186.822</c:v>
                </c:pt>
                <c:pt idx="5">
                  <c:v>227.69600000000003</c:v>
                </c:pt>
                <c:pt idx="6">
                  <c:v>266.32300000000004</c:v>
                </c:pt>
                <c:pt idx="7">
                  <c:v>301.09800000000001</c:v>
                </c:pt>
                <c:pt idx="8">
                  <c:v>330.63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F8-2E45-9B85-B431E344F7F9}"/>
            </c:ext>
          </c:extLst>
        </c:ser>
        <c:ser>
          <c:idx val="4"/>
          <c:order val="1"/>
          <c:tx>
            <c:v>LG-1sig</c:v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Sheet29!$AA$15:$AA$23</c:f>
              <c:numCache>
                <c:formatCode>General</c:formatCode>
                <c:ptCount val="9"/>
                <c:pt idx="0">
                  <c:v>16.271925003019049</c:v>
                </c:pt>
                <c:pt idx="1">
                  <c:v>59.120965693884003</c:v>
                </c:pt>
                <c:pt idx="2">
                  <c:v>101.17207695268102</c:v>
                </c:pt>
                <c:pt idx="3">
                  <c:v>142.64229295481729</c:v>
                </c:pt>
                <c:pt idx="4">
                  <c:v>184.68481764440827</c:v>
                </c:pt>
                <c:pt idx="5">
                  <c:v>225.69873371039841</c:v>
                </c:pt>
                <c:pt idx="6">
                  <c:v>264.17176632701387</c:v>
                </c:pt>
                <c:pt idx="7">
                  <c:v>298.36671323943807</c:v>
                </c:pt>
                <c:pt idx="8">
                  <c:v>325.97891580268362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6F8-2E45-9B85-B431E344F7F9}"/>
            </c:ext>
          </c:extLst>
        </c:ser>
        <c:ser>
          <c:idx val="5"/>
          <c:order val="2"/>
          <c:tx>
            <c:v>LG+1sig</c:v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Sheet29!$AB$15:$AB$23</c:f>
              <c:numCache>
                <c:formatCode>General</c:formatCode>
                <c:ptCount val="9"/>
                <c:pt idx="0">
                  <c:v>20.750074996980956</c:v>
                </c:pt>
                <c:pt idx="1">
                  <c:v>63.073034306116014</c:v>
                </c:pt>
                <c:pt idx="2">
                  <c:v>105.33792304731899</c:v>
                </c:pt>
                <c:pt idx="3">
                  <c:v>146.89970704518274</c:v>
                </c:pt>
                <c:pt idx="4">
                  <c:v>188.95918235559174</c:v>
                </c:pt>
                <c:pt idx="5">
                  <c:v>229.69326628960164</c:v>
                </c:pt>
                <c:pt idx="6">
                  <c:v>268.4742336729862</c:v>
                </c:pt>
                <c:pt idx="7">
                  <c:v>303.82928676056196</c:v>
                </c:pt>
                <c:pt idx="8">
                  <c:v>335.28108419731637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6F8-2E45-9B85-B431E344F7F9}"/>
            </c:ext>
          </c:extLst>
        </c:ser>
        <c:ser>
          <c:idx val="6"/>
          <c:order val="3"/>
          <c:tx>
            <c:v>HG</c:v>
          </c:tx>
          <c:spPr>
            <a:ln w="444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0"/>
            <c:spPr>
              <a:noFill/>
              <a:ln>
                <a:solidFill>
                  <a:schemeClr val="accent5"/>
                </a:solidFill>
              </a:ln>
            </c:spPr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Sheet29!$W$2:$W$10</c:f>
              <c:numCache>
                <c:formatCode>General</c:formatCode>
                <c:ptCount val="9"/>
                <c:pt idx="0">
                  <c:v>29.318000000000001</c:v>
                </c:pt>
                <c:pt idx="1">
                  <c:v>99.403000000000006</c:v>
                </c:pt>
                <c:pt idx="2">
                  <c:v>170.02300000000002</c:v>
                </c:pt>
                <c:pt idx="3">
                  <c:v>235.935</c:v>
                </c:pt>
                <c:pt idx="4">
                  <c:v>292.96600000000001</c:v>
                </c:pt>
                <c:pt idx="5">
                  <c:v>333.30500000000001</c:v>
                </c:pt>
                <c:pt idx="6">
                  <c:v>360.05500000000001</c:v>
                </c:pt>
                <c:pt idx="7">
                  <c:v>380.17100000000005</c:v>
                </c:pt>
                <c:pt idx="8">
                  <c:v>396.435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6F8-2E45-9B85-B431E344F7F9}"/>
            </c:ext>
          </c:extLst>
        </c:ser>
        <c:ser>
          <c:idx val="7"/>
          <c:order val="4"/>
          <c:tx>
            <c:v>HG-1sig</c:v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Sheet29!$AA$2:$AA$10</c:f>
              <c:numCache>
                <c:formatCode>General</c:formatCode>
                <c:ptCount val="9"/>
                <c:pt idx="0">
                  <c:v>27.281890190118734</c:v>
                </c:pt>
                <c:pt idx="1">
                  <c:v>97.636263192388753</c:v>
                </c:pt>
                <c:pt idx="2">
                  <c:v>168.39840903933526</c:v>
                </c:pt>
                <c:pt idx="3">
                  <c:v>234.25210931649391</c:v>
                </c:pt>
                <c:pt idx="4">
                  <c:v>288.95340614144862</c:v>
                </c:pt>
                <c:pt idx="5">
                  <c:v>325.96123966966013</c:v>
                </c:pt>
                <c:pt idx="6">
                  <c:v>350.56365907094374</c:v>
                </c:pt>
                <c:pt idx="7">
                  <c:v>369.31945734954076</c:v>
                </c:pt>
                <c:pt idx="8">
                  <c:v>385.1993295939368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6F8-2E45-9B85-B431E344F7F9}"/>
            </c:ext>
          </c:extLst>
        </c:ser>
        <c:ser>
          <c:idx val="8"/>
          <c:order val="5"/>
          <c:tx>
            <c:v>HG+1sig</c:v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Sheet29!$AB$2:$AB$10</c:f>
              <c:numCache>
                <c:formatCode>General</c:formatCode>
                <c:ptCount val="9"/>
                <c:pt idx="0">
                  <c:v>31.354109809881269</c:v>
                </c:pt>
                <c:pt idx="1">
                  <c:v>101.16973680761126</c:v>
                </c:pt>
                <c:pt idx="2">
                  <c:v>171.64759096066479</c:v>
                </c:pt>
                <c:pt idx="3">
                  <c:v>237.61789068350609</c:v>
                </c:pt>
                <c:pt idx="4">
                  <c:v>296.97859385855139</c:v>
                </c:pt>
                <c:pt idx="5">
                  <c:v>340.64876033033988</c:v>
                </c:pt>
                <c:pt idx="6">
                  <c:v>369.54634092905627</c:v>
                </c:pt>
                <c:pt idx="7">
                  <c:v>391.02254265045934</c:v>
                </c:pt>
                <c:pt idx="8">
                  <c:v>407.67067040606321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6F8-2E45-9B85-B431E344F7F9}"/>
            </c:ext>
          </c:extLst>
        </c:ser>
        <c:ser>
          <c:idx val="0"/>
          <c:order val="6"/>
          <c:tx>
            <c:strRef>
              <c:f>Sheet29!$W$27</c:f>
              <c:strCache>
                <c:ptCount val="1"/>
                <c:pt idx="0">
                  <c:v>LOG</c:v>
                </c:pt>
              </c:strCache>
            </c:strRef>
          </c:tx>
          <c:spPr>
            <a:ln w="44450" cap="rnd">
              <a:solidFill>
                <a:srgbClr val="00B050"/>
              </a:solidFill>
              <a:round/>
            </a:ln>
            <a:effectLst/>
          </c:spPr>
          <c:marker>
            <c:symbol val="triangle"/>
            <c:size val="10"/>
            <c:spPr>
              <a:noFill/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Sheet29!$W$28:$W$36</c:f>
              <c:numCache>
                <c:formatCode>General</c:formatCode>
                <c:ptCount val="9"/>
                <c:pt idx="0">
                  <c:v>14.659000000000001</c:v>
                </c:pt>
                <c:pt idx="1">
                  <c:v>55.31900000000001</c:v>
                </c:pt>
                <c:pt idx="2">
                  <c:v>97.156000000000006</c:v>
                </c:pt>
                <c:pt idx="3">
                  <c:v>137.81600000000003</c:v>
                </c:pt>
                <c:pt idx="4">
                  <c:v>171.84200000000001</c:v>
                </c:pt>
                <c:pt idx="5">
                  <c:v>199.02</c:v>
                </c:pt>
                <c:pt idx="6">
                  <c:v>219.45699999999999</c:v>
                </c:pt>
                <c:pt idx="7">
                  <c:v>235.935</c:v>
                </c:pt>
                <c:pt idx="8">
                  <c:v>249.31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6F8-2E45-9B85-B431E344F7F9}"/>
            </c:ext>
          </c:extLst>
        </c:ser>
        <c:ser>
          <c:idx val="1"/>
          <c:order val="7"/>
          <c:tx>
            <c:strRef>
              <c:f>Sheet29!$AA$27</c:f>
              <c:strCache>
                <c:ptCount val="1"/>
                <c:pt idx="0">
                  <c:v>LOG-1sig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Sheet29!$AA$28:$AA$36</c:f>
              <c:numCache>
                <c:formatCode>General</c:formatCode>
                <c:ptCount val="9"/>
                <c:pt idx="0">
                  <c:v>12.661733710398401</c:v>
                </c:pt>
                <c:pt idx="1">
                  <c:v>52.789298748655767</c:v>
                </c:pt>
                <c:pt idx="2">
                  <c:v>94.344268186779956</c:v>
                </c:pt>
                <c:pt idx="3">
                  <c:v>134.68006498456162</c:v>
                </c:pt>
                <c:pt idx="4">
                  <c:v>166.78259749731151</c:v>
                </c:pt>
                <c:pt idx="5">
                  <c:v>191.28851685774669</c:v>
                </c:pt>
                <c:pt idx="6">
                  <c:v>210.49868184252611</c:v>
                </c:pt>
                <c:pt idx="7">
                  <c:v>225.92456150074491</c:v>
                </c:pt>
                <c:pt idx="8">
                  <c:v>238.47568511869031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6F8-2E45-9B85-B431E344F7F9}"/>
            </c:ext>
          </c:extLst>
        </c:ser>
        <c:ser>
          <c:idx val="2"/>
          <c:order val="8"/>
          <c:tx>
            <c:strRef>
              <c:f>Sheet29!$AB$27</c:f>
              <c:strCache>
                <c:ptCount val="1"/>
                <c:pt idx="0">
                  <c:v>LOG+1sig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Sheet29!$A$2:$A$10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xVal>
          <c:yVal>
            <c:numRef>
              <c:f>Sheet29!$AB$28:$AB$36</c:f>
              <c:numCache>
                <c:formatCode>General</c:formatCode>
                <c:ptCount val="9"/>
                <c:pt idx="0">
                  <c:v>16.6562662896016</c:v>
                </c:pt>
                <c:pt idx="1">
                  <c:v>57.848701251344252</c:v>
                </c:pt>
                <c:pt idx="2">
                  <c:v>99.967731813220055</c:v>
                </c:pt>
                <c:pt idx="3">
                  <c:v>140.95193501543844</c:v>
                </c:pt>
                <c:pt idx="4">
                  <c:v>176.90140250268851</c:v>
                </c:pt>
                <c:pt idx="5">
                  <c:v>206.75148314225333</c:v>
                </c:pt>
                <c:pt idx="6">
                  <c:v>228.41531815747388</c:v>
                </c:pt>
                <c:pt idx="7">
                  <c:v>245.94543849925509</c:v>
                </c:pt>
                <c:pt idx="8">
                  <c:v>260.1443148813097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6F8-2E45-9B85-B431E344F7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997696"/>
        <c:axId val="779829488"/>
      </c:scatterChart>
      <c:valAx>
        <c:axId val="785997696"/>
        <c:scaling>
          <c:orientation val="minMax"/>
          <c:max val="1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779829488"/>
        <c:crosses val="autoZero"/>
        <c:crossBetween val="midCat"/>
        <c:majorUnit val="2.5"/>
      </c:valAx>
      <c:valAx>
        <c:axId val="779829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785997696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8082804232804234"/>
          <c:y val="5.8603703703703693E-2"/>
          <c:w val="0.24469350725348626"/>
          <c:h val="0.32647424311109607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en-CH"/>
        </a:p>
      </c:txPr>
    </c:legend>
    <c:plotVisOnly val="1"/>
    <c:dispBlanksAs val="gap"/>
    <c:showDLblsOverMax val="0"/>
    <c:extLst/>
  </c:chart>
  <c:txPr>
    <a:bodyPr/>
    <a:lstStyle/>
    <a:p>
      <a:pPr>
        <a:defRPr sz="1050"/>
      </a:pPr>
      <a:endParaRPr lang="en-CH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703999076192466E-2"/>
          <c:y val="3.4553173323214115E-2"/>
          <c:w val="0.88756309677605605"/>
          <c:h val="0.77878485285200993"/>
        </c:manualLayout>
      </c:layout>
      <c:scatterChart>
        <c:scatterStyle val="lineMarker"/>
        <c:varyColors val="0"/>
        <c:ser>
          <c:idx val="2"/>
          <c:order val="0"/>
          <c:tx>
            <c:v>v0</c:v>
          </c:tx>
          <c:spPr>
            <a:ln w="508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'do_hist_out W0_H'!$A$1:$A$594</c:f>
              <c:numCache>
                <c:formatCode>General</c:formatCode>
                <c:ptCount val="594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32</c:v>
                </c:pt>
                <c:pt idx="10">
                  <c:v>33</c:v>
                </c:pt>
                <c:pt idx="11">
                  <c:v>34</c:v>
                </c:pt>
                <c:pt idx="12">
                  <c:v>35</c:v>
                </c:pt>
                <c:pt idx="13">
                  <c:v>36</c:v>
                </c:pt>
                <c:pt idx="14">
                  <c:v>37</c:v>
                </c:pt>
                <c:pt idx="15">
                  <c:v>38</c:v>
                </c:pt>
                <c:pt idx="16">
                  <c:v>39</c:v>
                </c:pt>
                <c:pt idx="17">
                  <c:v>40</c:v>
                </c:pt>
                <c:pt idx="18">
                  <c:v>41</c:v>
                </c:pt>
                <c:pt idx="19">
                  <c:v>42</c:v>
                </c:pt>
                <c:pt idx="20">
                  <c:v>43</c:v>
                </c:pt>
                <c:pt idx="21">
                  <c:v>44</c:v>
                </c:pt>
                <c:pt idx="22">
                  <c:v>45</c:v>
                </c:pt>
                <c:pt idx="23">
                  <c:v>46</c:v>
                </c:pt>
                <c:pt idx="24">
                  <c:v>47</c:v>
                </c:pt>
                <c:pt idx="25">
                  <c:v>48</c:v>
                </c:pt>
                <c:pt idx="26">
                  <c:v>49</c:v>
                </c:pt>
                <c:pt idx="27">
                  <c:v>50</c:v>
                </c:pt>
                <c:pt idx="28">
                  <c:v>51</c:v>
                </c:pt>
                <c:pt idx="29">
                  <c:v>52</c:v>
                </c:pt>
                <c:pt idx="30">
                  <c:v>53</c:v>
                </c:pt>
                <c:pt idx="31">
                  <c:v>54</c:v>
                </c:pt>
                <c:pt idx="32">
                  <c:v>55</c:v>
                </c:pt>
                <c:pt idx="33">
                  <c:v>56</c:v>
                </c:pt>
                <c:pt idx="34">
                  <c:v>57</c:v>
                </c:pt>
                <c:pt idx="35">
                  <c:v>58</c:v>
                </c:pt>
                <c:pt idx="36">
                  <c:v>59</c:v>
                </c:pt>
                <c:pt idx="37">
                  <c:v>60</c:v>
                </c:pt>
                <c:pt idx="38">
                  <c:v>61</c:v>
                </c:pt>
                <c:pt idx="39">
                  <c:v>62</c:v>
                </c:pt>
                <c:pt idx="40">
                  <c:v>63</c:v>
                </c:pt>
                <c:pt idx="41">
                  <c:v>64</c:v>
                </c:pt>
                <c:pt idx="42">
                  <c:v>65</c:v>
                </c:pt>
                <c:pt idx="43">
                  <c:v>66</c:v>
                </c:pt>
                <c:pt idx="44">
                  <c:v>67</c:v>
                </c:pt>
                <c:pt idx="45">
                  <c:v>68</c:v>
                </c:pt>
                <c:pt idx="46">
                  <c:v>69</c:v>
                </c:pt>
                <c:pt idx="47">
                  <c:v>70</c:v>
                </c:pt>
                <c:pt idx="48">
                  <c:v>71</c:v>
                </c:pt>
                <c:pt idx="49">
                  <c:v>72</c:v>
                </c:pt>
                <c:pt idx="50">
                  <c:v>73</c:v>
                </c:pt>
                <c:pt idx="51">
                  <c:v>74</c:v>
                </c:pt>
                <c:pt idx="52">
                  <c:v>75</c:v>
                </c:pt>
                <c:pt idx="53">
                  <c:v>76</c:v>
                </c:pt>
                <c:pt idx="54">
                  <c:v>77</c:v>
                </c:pt>
                <c:pt idx="55">
                  <c:v>78</c:v>
                </c:pt>
                <c:pt idx="56">
                  <c:v>79</c:v>
                </c:pt>
                <c:pt idx="57">
                  <c:v>80</c:v>
                </c:pt>
                <c:pt idx="58">
                  <c:v>81</c:v>
                </c:pt>
                <c:pt idx="59">
                  <c:v>82</c:v>
                </c:pt>
                <c:pt idx="60">
                  <c:v>83</c:v>
                </c:pt>
                <c:pt idx="61">
                  <c:v>84</c:v>
                </c:pt>
                <c:pt idx="62">
                  <c:v>85</c:v>
                </c:pt>
                <c:pt idx="63">
                  <c:v>86</c:v>
                </c:pt>
                <c:pt idx="64">
                  <c:v>87</c:v>
                </c:pt>
                <c:pt idx="65">
                  <c:v>88</c:v>
                </c:pt>
                <c:pt idx="66">
                  <c:v>89</c:v>
                </c:pt>
                <c:pt idx="67">
                  <c:v>90</c:v>
                </c:pt>
                <c:pt idx="68">
                  <c:v>91</c:v>
                </c:pt>
                <c:pt idx="69">
                  <c:v>92</c:v>
                </c:pt>
                <c:pt idx="70">
                  <c:v>93</c:v>
                </c:pt>
                <c:pt idx="71">
                  <c:v>94</c:v>
                </c:pt>
                <c:pt idx="72">
                  <c:v>95</c:v>
                </c:pt>
                <c:pt idx="73">
                  <c:v>96</c:v>
                </c:pt>
                <c:pt idx="74">
                  <c:v>97</c:v>
                </c:pt>
                <c:pt idx="75">
                  <c:v>98</c:v>
                </c:pt>
                <c:pt idx="76">
                  <c:v>99</c:v>
                </c:pt>
                <c:pt idx="77">
                  <c:v>100</c:v>
                </c:pt>
                <c:pt idx="78">
                  <c:v>101</c:v>
                </c:pt>
                <c:pt idx="79">
                  <c:v>102</c:v>
                </c:pt>
                <c:pt idx="80">
                  <c:v>103</c:v>
                </c:pt>
                <c:pt idx="81">
                  <c:v>104</c:v>
                </c:pt>
                <c:pt idx="82">
                  <c:v>105</c:v>
                </c:pt>
                <c:pt idx="83">
                  <c:v>106</c:v>
                </c:pt>
                <c:pt idx="84">
                  <c:v>107</c:v>
                </c:pt>
                <c:pt idx="85">
                  <c:v>108</c:v>
                </c:pt>
                <c:pt idx="86">
                  <c:v>109</c:v>
                </c:pt>
                <c:pt idx="87">
                  <c:v>110</c:v>
                </c:pt>
                <c:pt idx="88">
                  <c:v>111</c:v>
                </c:pt>
                <c:pt idx="89">
                  <c:v>112</c:v>
                </c:pt>
                <c:pt idx="90">
                  <c:v>113</c:v>
                </c:pt>
                <c:pt idx="91">
                  <c:v>114</c:v>
                </c:pt>
                <c:pt idx="92">
                  <c:v>115</c:v>
                </c:pt>
                <c:pt idx="93">
                  <c:v>116</c:v>
                </c:pt>
                <c:pt idx="94">
                  <c:v>117</c:v>
                </c:pt>
                <c:pt idx="95">
                  <c:v>118</c:v>
                </c:pt>
                <c:pt idx="96">
                  <c:v>119</c:v>
                </c:pt>
                <c:pt idx="97">
                  <c:v>120</c:v>
                </c:pt>
                <c:pt idx="98">
                  <c:v>121</c:v>
                </c:pt>
                <c:pt idx="99">
                  <c:v>122</c:v>
                </c:pt>
                <c:pt idx="100">
                  <c:v>123</c:v>
                </c:pt>
                <c:pt idx="101">
                  <c:v>124</c:v>
                </c:pt>
                <c:pt idx="102">
                  <c:v>125</c:v>
                </c:pt>
                <c:pt idx="103">
                  <c:v>126</c:v>
                </c:pt>
                <c:pt idx="104">
                  <c:v>127</c:v>
                </c:pt>
                <c:pt idx="105">
                  <c:v>128</c:v>
                </c:pt>
                <c:pt idx="106">
                  <c:v>129</c:v>
                </c:pt>
                <c:pt idx="107">
                  <c:v>130</c:v>
                </c:pt>
                <c:pt idx="108">
                  <c:v>131</c:v>
                </c:pt>
                <c:pt idx="109">
                  <c:v>132</c:v>
                </c:pt>
                <c:pt idx="110">
                  <c:v>133</c:v>
                </c:pt>
                <c:pt idx="111">
                  <c:v>134</c:v>
                </c:pt>
                <c:pt idx="112">
                  <c:v>135</c:v>
                </c:pt>
                <c:pt idx="113">
                  <c:v>136</c:v>
                </c:pt>
                <c:pt idx="114">
                  <c:v>137</c:v>
                </c:pt>
                <c:pt idx="115">
                  <c:v>138</c:v>
                </c:pt>
                <c:pt idx="116">
                  <c:v>139</c:v>
                </c:pt>
                <c:pt idx="117">
                  <c:v>140</c:v>
                </c:pt>
                <c:pt idx="118">
                  <c:v>141</c:v>
                </c:pt>
                <c:pt idx="119">
                  <c:v>142</c:v>
                </c:pt>
                <c:pt idx="120">
                  <c:v>143</c:v>
                </c:pt>
                <c:pt idx="121">
                  <c:v>144</c:v>
                </c:pt>
                <c:pt idx="122">
                  <c:v>145</c:v>
                </c:pt>
                <c:pt idx="123">
                  <c:v>146</c:v>
                </c:pt>
                <c:pt idx="124">
                  <c:v>147</c:v>
                </c:pt>
                <c:pt idx="125">
                  <c:v>148</c:v>
                </c:pt>
                <c:pt idx="126">
                  <c:v>149</c:v>
                </c:pt>
                <c:pt idx="127">
                  <c:v>150</c:v>
                </c:pt>
                <c:pt idx="128">
                  <c:v>151</c:v>
                </c:pt>
                <c:pt idx="129">
                  <c:v>152</c:v>
                </c:pt>
                <c:pt idx="130">
                  <c:v>153</c:v>
                </c:pt>
                <c:pt idx="131">
                  <c:v>154</c:v>
                </c:pt>
                <c:pt idx="132">
                  <c:v>155</c:v>
                </c:pt>
                <c:pt idx="133">
                  <c:v>156</c:v>
                </c:pt>
                <c:pt idx="134">
                  <c:v>157</c:v>
                </c:pt>
                <c:pt idx="135">
                  <c:v>158</c:v>
                </c:pt>
                <c:pt idx="136">
                  <c:v>159</c:v>
                </c:pt>
                <c:pt idx="137">
                  <c:v>160</c:v>
                </c:pt>
                <c:pt idx="138">
                  <c:v>161</c:v>
                </c:pt>
                <c:pt idx="139">
                  <c:v>162</c:v>
                </c:pt>
                <c:pt idx="140">
                  <c:v>163</c:v>
                </c:pt>
                <c:pt idx="141">
                  <c:v>164</c:v>
                </c:pt>
                <c:pt idx="142">
                  <c:v>165</c:v>
                </c:pt>
                <c:pt idx="143">
                  <c:v>166</c:v>
                </c:pt>
                <c:pt idx="144">
                  <c:v>167</c:v>
                </c:pt>
                <c:pt idx="145">
                  <c:v>168</c:v>
                </c:pt>
                <c:pt idx="146">
                  <c:v>169</c:v>
                </c:pt>
                <c:pt idx="147">
                  <c:v>170</c:v>
                </c:pt>
                <c:pt idx="148">
                  <c:v>171</c:v>
                </c:pt>
                <c:pt idx="149">
                  <c:v>172</c:v>
                </c:pt>
                <c:pt idx="150">
                  <c:v>173</c:v>
                </c:pt>
                <c:pt idx="151">
                  <c:v>174</c:v>
                </c:pt>
                <c:pt idx="152">
                  <c:v>175</c:v>
                </c:pt>
                <c:pt idx="153">
                  <c:v>176</c:v>
                </c:pt>
                <c:pt idx="154">
                  <c:v>177</c:v>
                </c:pt>
                <c:pt idx="155">
                  <c:v>178</c:v>
                </c:pt>
                <c:pt idx="156">
                  <c:v>179</c:v>
                </c:pt>
                <c:pt idx="157">
                  <c:v>180</c:v>
                </c:pt>
                <c:pt idx="158">
                  <c:v>181</c:v>
                </c:pt>
                <c:pt idx="159">
                  <c:v>182</c:v>
                </c:pt>
                <c:pt idx="160">
                  <c:v>183</c:v>
                </c:pt>
                <c:pt idx="161">
                  <c:v>184</c:v>
                </c:pt>
                <c:pt idx="162">
                  <c:v>185</c:v>
                </c:pt>
                <c:pt idx="163">
                  <c:v>186</c:v>
                </c:pt>
                <c:pt idx="164">
                  <c:v>187</c:v>
                </c:pt>
                <c:pt idx="165">
                  <c:v>188</c:v>
                </c:pt>
                <c:pt idx="166">
                  <c:v>189</c:v>
                </c:pt>
                <c:pt idx="167">
                  <c:v>190</c:v>
                </c:pt>
                <c:pt idx="168">
                  <c:v>191</c:v>
                </c:pt>
                <c:pt idx="169">
                  <c:v>192</c:v>
                </c:pt>
                <c:pt idx="170">
                  <c:v>193</c:v>
                </c:pt>
                <c:pt idx="171">
                  <c:v>194</c:v>
                </c:pt>
                <c:pt idx="172">
                  <c:v>195</c:v>
                </c:pt>
                <c:pt idx="173">
                  <c:v>196</c:v>
                </c:pt>
                <c:pt idx="174">
                  <c:v>197</c:v>
                </c:pt>
                <c:pt idx="175">
                  <c:v>198</c:v>
                </c:pt>
                <c:pt idx="176">
                  <c:v>199</c:v>
                </c:pt>
                <c:pt idx="177">
                  <c:v>200</c:v>
                </c:pt>
                <c:pt idx="178">
                  <c:v>201</c:v>
                </c:pt>
                <c:pt idx="179">
                  <c:v>202</c:v>
                </c:pt>
                <c:pt idx="180">
                  <c:v>203</c:v>
                </c:pt>
                <c:pt idx="181">
                  <c:v>204</c:v>
                </c:pt>
                <c:pt idx="182">
                  <c:v>205</c:v>
                </c:pt>
                <c:pt idx="183">
                  <c:v>206</c:v>
                </c:pt>
                <c:pt idx="184">
                  <c:v>207</c:v>
                </c:pt>
                <c:pt idx="185">
                  <c:v>208</c:v>
                </c:pt>
                <c:pt idx="186">
                  <c:v>209</c:v>
                </c:pt>
                <c:pt idx="187">
                  <c:v>210</c:v>
                </c:pt>
                <c:pt idx="188">
                  <c:v>211</c:v>
                </c:pt>
                <c:pt idx="189">
                  <c:v>212</c:v>
                </c:pt>
                <c:pt idx="190">
                  <c:v>213</c:v>
                </c:pt>
                <c:pt idx="191">
                  <c:v>214</c:v>
                </c:pt>
                <c:pt idx="192">
                  <c:v>215</c:v>
                </c:pt>
                <c:pt idx="193">
                  <c:v>216</c:v>
                </c:pt>
                <c:pt idx="194">
                  <c:v>217</c:v>
                </c:pt>
                <c:pt idx="195">
                  <c:v>218</c:v>
                </c:pt>
                <c:pt idx="196">
                  <c:v>219</c:v>
                </c:pt>
                <c:pt idx="197">
                  <c:v>220</c:v>
                </c:pt>
                <c:pt idx="198">
                  <c:v>221</c:v>
                </c:pt>
                <c:pt idx="199">
                  <c:v>222</c:v>
                </c:pt>
                <c:pt idx="200">
                  <c:v>224</c:v>
                </c:pt>
                <c:pt idx="201">
                  <c:v>225</c:v>
                </c:pt>
                <c:pt idx="202">
                  <c:v>226</c:v>
                </c:pt>
                <c:pt idx="203">
                  <c:v>227</c:v>
                </c:pt>
                <c:pt idx="204">
                  <c:v>228</c:v>
                </c:pt>
                <c:pt idx="205">
                  <c:v>229</c:v>
                </c:pt>
                <c:pt idx="206">
                  <c:v>230</c:v>
                </c:pt>
                <c:pt idx="207">
                  <c:v>231</c:v>
                </c:pt>
                <c:pt idx="208">
                  <c:v>232</c:v>
                </c:pt>
                <c:pt idx="209">
                  <c:v>233</c:v>
                </c:pt>
                <c:pt idx="210">
                  <c:v>234</c:v>
                </c:pt>
                <c:pt idx="211">
                  <c:v>235</c:v>
                </c:pt>
                <c:pt idx="212">
                  <c:v>236</c:v>
                </c:pt>
                <c:pt idx="213">
                  <c:v>237</c:v>
                </c:pt>
                <c:pt idx="214">
                  <c:v>238</c:v>
                </c:pt>
                <c:pt idx="215">
                  <c:v>239</c:v>
                </c:pt>
                <c:pt idx="216">
                  <c:v>240</c:v>
                </c:pt>
                <c:pt idx="217">
                  <c:v>241</c:v>
                </c:pt>
                <c:pt idx="218">
                  <c:v>242</c:v>
                </c:pt>
                <c:pt idx="219">
                  <c:v>243</c:v>
                </c:pt>
                <c:pt idx="220">
                  <c:v>244</c:v>
                </c:pt>
                <c:pt idx="221">
                  <c:v>245</c:v>
                </c:pt>
                <c:pt idx="222">
                  <c:v>247</c:v>
                </c:pt>
                <c:pt idx="223">
                  <c:v>248</c:v>
                </c:pt>
                <c:pt idx="224">
                  <c:v>250</c:v>
                </c:pt>
                <c:pt idx="225">
                  <c:v>252</c:v>
                </c:pt>
                <c:pt idx="226">
                  <c:v>253</c:v>
                </c:pt>
                <c:pt idx="227">
                  <c:v>254</c:v>
                </c:pt>
                <c:pt idx="228">
                  <c:v>255</c:v>
                </c:pt>
                <c:pt idx="229">
                  <c:v>256</c:v>
                </c:pt>
                <c:pt idx="230">
                  <c:v>257</c:v>
                </c:pt>
                <c:pt idx="231">
                  <c:v>258</c:v>
                </c:pt>
                <c:pt idx="232">
                  <c:v>259</c:v>
                </c:pt>
                <c:pt idx="233">
                  <c:v>260</c:v>
                </c:pt>
                <c:pt idx="234">
                  <c:v>261</c:v>
                </c:pt>
                <c:pt idx="235">
                  <c:v>262</c:v>
                </c:pt>
                <c:pt idx="236">
                  <c:v>263</c:v>
                </c:pt>
                <c:pt idx="237">
                  <c:v>265</c:v>
                </c:pt>
                <c:pt idx="238">
                  <c:v>267</c:v>
                </c:pt>
                <c:pt idx="239">
                  <c:v>268</c:v>
                </c:pt>
                <c:pt idx="240">
                  <c:v>269</c:v>
                </c:pt>
                <c:pt idx="241">
                  <c:v>270</c:v>
                </c:pt>
                <c:pt idx="242">
                  <c:v>271</c:v>
                </c:pt>
                <c:pt idx="243">
                  <c:v>272</c:v>
                </c:pt>
                <c:pt idx="244">
                  <c:v>273</c:v>
                </c:pt>
                <c:pt idx="245">
                  <c:v>274</c:v>
                </c:pt>
                <c:pt idx="246">
                  <c:v>275</c:v>
                </c:pt>
                <c:pt idx="247">
                  <c:v>276</c:v>
                </c:pt>
                <c:pt idx="248">
                  <c:v>277</c:v>
                </c:pt>
                <c:pt idx="249">
                  <c:v>279</c:v>
                </c:pt>
                <c:pt idx="250">
                  <c:v>284</c:v>
                </c:pt>
                <c:pt idx="251">
                  <c:v>285</c:v>
                </c:pt>
                <c:pt idx="252">
                  <c:v>286</c:v>
                </c:pt>
                <c:pt idx="253">
                  <c:v>288</c:v>
                </c:pt>
                <c:pt idx="254">
                  <c:v>289</c:v>
                </c:pt>
                <c:pt idx="255">
                  <c:v>291</c:v>
                </c:pt>
                <c:pt idx="256">
                  <c:v>293</c:v>
                </c:pt>
                <c:pt idx="257">
                  <c:v>295</c:v>
                </c:pt>
                <c:pt idx="258">
                  <c:v>296</c:v>
                </c:pt>
                <c:pt idx="259">
                  <c:v>297</c:v>
                </c:pt>
                <c:pt idx="260">
                  <c:v>298</c:v>
                </c:pt>
                <c:pt idx="261">
                  <c:v>300</c:v>
                </c:pt>
                <c:pt idx="262">
                  <c:v>301</c:v>
                </c:pt>
                <c:pt idx="263">
                  <c:v>302</c:v>
                </c:pt>
                <c:pt idx="264">
                  <c:v>303</c:v>
                </c:pt>
                <c:pt idx="265">
                  <c:v>304</c:v>
                </c:pt>
                <c:pt idx="266">
                  <c:v>305</c:v>
                </c:pt>
                <c:pt idx="267">
                  <c:v>306</c:v>
                </c:pt>
                <c:pt idx="268">
                  <c:v>307</c:v>
                </c:pt>
                <c:pt idx="269">
                  <c:v>308</c:v>
                </c:pt>
                <c:pt idx="270">
                  <c:v>309</c:v>
                </c:pt>
                <c:pt idx="271">
                  <c:v>311</c:v>
                </c:pt>
                <c:pt idx="272">
                  <c:v>314</c:v>
                </c:pt>
                <c:pt idx="273">
                  <c:v>316</c:v>
                </c:pt>
                <c:pt idx="274">
                  <c:v>317</c:v>
                </c:pt>
                <c:pt idx="275">
                  <c:v>318</c:v>
                </c:pt>
                <c:pt idx="276">
                  <c:v>319</c:v>
                </c:pt>
                <c:pt idx="277">
                  <c:v>322</c:v>
                </c:pt>
                <c:pt idx="278">
                  <c:v>325</c:v>
                </c:pt>
                <c:pt idx="279">
                  <c:v>327</c:v>
                </c:pt>
                <c:pt idx="280">
                  <c:v>328</c:v>
                </c:pt>
                <c:pt idx="281">
                  <c:v>329</c:v>
                </c:pt>
                <c:pt idx="282">
                  <c:v>330</c:v>
                </c:pt>
                <c:pt idx="283">
                  <c:v>331</c:v>
                </c:pt>
                <c:pt idx="284">
                  <c:v>332</c:v>
                </c:pt>
                <c:pt idx="285">
                  <c:v>333</c:v>
                </c:pt>
                <c:pt idx="286">
                  <c:v>335</c:v>
                </c:pt>
                <c:pt idx="287">
                  <c:v>336</c:v>
                </c:pt>
                <c:pt idx="288">
                  <c:v>338</c:v>
                </c:pt>
                <c:pt idx="289">
                  <c:v>339</c:v>
                </c:pt>
                <c:pt idx="290">
                  <c:v>340</c:v>
                </c:pt>
                <c:pt idx="291">
                  <c:v>341</c:v>
                </c:pt>
                <c:pt idx="292">
                  <c:v>342</c:v>
                </c:pt>
                <c:pt idx="293">
                  <c:v>344</c:v>
                </c:pt>
                <c:pt idx="294">
                  <c:v>345</c:v>
                </c:pt>
                <c:pt idx="295">
                  <c:v>348</c:v>
                </c:pt>
                <c:pt idx="296">
                  <c:v>349</c:v>
                </c:pt>
                <c:pt idx="297">
                  <c:v>350</c:v>
                </c:pt>
                <c:pt idx="298">
                  <c:v>351</c:v>
                </c:pt>
                <c:pt idx="299">
                  <c:v>352</c:v>
                </c:pt>
                <c:pt idx="300">
                  <c:v>353</c:v>
                </c:pt>
                <c:pt idx="301">
                  <c:v>355</c:v>
                </c:pt>
                <c:pt idx="302">
                  <c:v>356</c:v>
                </c:pt>
                <c:pt idx="303">
                  <c:v>358</c:v>
                </c:pt>
                <c:pt idx="304">
                  <c:v>359</c:v>
                </c:pt>
                <c:pt idx="305">
                  <c:v>360</c:v>
                </c:pt>
                <c:pt idx="306">
                  <c:v>361</c:v>
                </c:pt>
                <c:pt idx="307">
                  <c:v>362</c:v>
                </c:pt>
                <c:pt idx="308">
                  <c:v>363</c:v>
                </c:pt>
                <c:pt idx="309">
                  <c:v>364</c:v>
                </c:pt>
                <c:pt idx="310">
                  <c:v>365</c:v>
                </c:pt>
                <c:pt idx="311">
                  <c:v>366</c:v>
                </c:pt>
                <c:pt idx="312">
                  <c:v>368</c:v>
                </c:pt>
                <c:pt idx="313">
                  <c:v>372</c:v>
                </c:pt>
                <c:pt idx="314">
                  <c:v>373</c:v>
                </c:pt>
                <c:pt idx="315">
                  <c:v>374</c:v>
                </c:pt>
                <c:pt idx="316">
                  <c:v>376</c:v>
                </c:pt>
                <c:pt idx="317">
                  <c:v>377</c:v>
                </c:pt>
                <c:pt idx="318">
                  <c:v>378</c:v>
                </c:pt>
                <c:pt idx="319">
                  <c:v>379</c:v>
                </c:pt>
                <c:pt idx="320">
                  <c:v>380</c:v>
                </c:pt>
                <c:pt idx="321">
                  <c:v>381</c:v>
                </c:pt>
                <c:pt idx="322">
                  <c:v>382</c:v>
                </c:pt>
                <c:pt idx="323">
                  <c:v>383</c:v>
                </c:pt>
                <c:pt idx="324">
                  <c:v>385</c:v>
                </c:pt>
                <c:pt idx="325">
                  <c:v>386</c:v>
                </c:pt>
                <c:pt idx="326">
                  <c:v>387</c:v>
                </c:pt>
                <c:pt idx="327">
                  <c:v>388</c:v>
                </c:pt>
                <c:pt idx="328">
                  <c:v>389</c:v>
                </c:pt>
                <c:pt idx="329">
                  <c:v>390</c:v>
                </c:pt>
                <c:pt idx="330">
                  <c:v>394</c:v>
                </c:pt>
                <c:pt idx="331">
                  <c:v>396</c:v>
                </c:pt>
                <c:pt idx="332">
                  <c:v>397</c:v>
                </c:pt>
                <c:pt idx="333">
                  <c:v>398</c:v>
                </c:pt>
                <c:pt idx="334">
                  <c:v>400</c:v>
                </c:pt>
                <c:pt idx="335">
                  <c:v>401</c:v>
                </c:pt>
                <c:pt idx="336">
                  <c:v>402</c:v>
                </c:pt>
                <c:pt idx="337">
                  <c:v>403</c:v>
                </c:pt>
                <c:pt idx="338">
                  <c:v>404</c:v>
                </c:pt>
                <c:pt idx="339">
                  <c:v>405</c:v>
                </c:pt>
                <c:pt idx="340">
                  <c:v>406</c:v>
                </c:pt>
                <c:pt idx="341">
                  <c:v>407</c:v>
                </c:pt>
                <c:pt idx="342">
                  <c:v>408</c:v>
                </c:pt>
                <c:pt idx="343">
                  <c:v>410</c:v>
                </c:pt>
                <c:pt idx="344">
                  <c:v>412</c:v>
                </c:pt>
                <c:pt idx="345">
                  <c:v>413</c:v>
                </c:pt>
                <c:pt idx="346">
                  <c:v>415</c:v>
                </c:pt>
                <c:pt idx="347">
                  <c:v>417</c:v>
                </c:pt>
                <c:pt idx="348">
                  <c:v>421</c:v>
                </c:pt>
                <c:pt idx="349">
                  <c:v>422</c:v>
                </c:pt>
                <c:pt idx="350">
                  <c:v>423</c:v>
                </c:pt>
                <c:pt idx="351">
                  <c:v>424</c:v>
                </c:pt>
                <c:pt idx="352">
                  <c:v>425</c:v>
                </c:pt>
                <c:pt idx="353">
                  <c:v>427</c:v>
                </c:pt>
                <c:pt idx="354">
                  <c:v>428</c:v>
                </c:pt>
                <c:pt idx="355">
                  <c:v>432</c:v>
                </c:pt>
                <c:pt idx="356">
                  <c:v>434</c:v>
                </c:pt>
                <c:pt idx="357">
                  <c:v>435</c:v>
                </c:pt>
                <c:pt idx="358">
                  <c:v>436</c:v>
                </c:pt>
                <c:pt idx="359">
                  <c:v>439</c:v>
                </c:pt>
                <c:pt idx="360">
                  <c:v>441</c:v>
                </c:pt>
                <c:pt idx="361">
                  <c:v>442</c:v>
                </c:pt>
                <c:pt idx="362">
                  <c:v>443</c:v>
                </c:pt>
                <c:pt idx="363">
                  <c:v>444</c:v>
                </c:pt>
                <c:pt idx="364">
                  <c:v>446</c:v>
                </c:pt>
                <c:pt idx="365">
                  <c:v>447</c:v>
                </c:pt>
                <c:pt idx="366">
                  <c:v>448</c:v>
                </c:pt>
                <c:pt idx="367">
                  <c:v>450</c:v>
                </c:pt>
                <c:pt idx="368">
                  <c:v>451</c:v>
                </c:pt>
                <c:pt idx="369">
                  <c:v>452</c:v>
                </c:pt>
                <c:pt idx="370">
                  <c:v>453</c:v>
                </c:pt>
                <c:pt idx="371">
                  <c:v>454</c:v>
                </c:pt>
                <c:pt idx="372">
                  <c:v>455</c:v>
                </c:pt>
                <c:pt idx="373">
                  <c:v>456</c:v>
                </c:pt>
                <c:pt idx="374">
                  <c:v>458</c:v>
                </c:pt>
                <c:pt idx="375">
                  <c:v>459</c:v>
                </c:pt>
                <c:pt idx="376">
                  <c:v>460</c:v>
                </c:pt>
                <c:pt idx="377">
                  <c:v>461</c:v>
                </c:pt>
                <c:pt idx="378">
                  <c:v>462</c:v>
                </c:pt>
                <c:pt idx="379">
                  <c:v>463</c:v>
                </c:pt>
                <c:pt idx="380">
                  <c:v>464</c:v>
                </c:pt>
                <c:pt idx="381">
                  <c:v>465</c:v>
                </c:pt>
                <c:pt idx="382">
                  <c:v>466</c:v>
                </c:pt>
                <c:pt idx="383">
                  <c:v>467</c:v>
                </c:pt>
                <c:pt idx="384">
                  <c:v>470</c:v>
                </c:pt>
                <c:pt idx="385">
                  <c:v>471</c:v>
                </c:pt>
                <c:pt idx="386">
                  <c:v>472</c:v>
                </c:pt>
                <c:pt idx="387">
                  <c:v>475</c:v>
                </c:pt>
                <c:pt idx="388">
                  <c:v>476</c:v>
                </c:pt>
                <c:pt idx="389">
                  <c:v>477</c:v>
                </c:pt>
                <c:pt idx="390">
                  <c:v>479</c:v>
                </c:pt>
                <c:pt idx="391">
                  <c:v>480</c:v>
                </c:pt>
                <c:pt idx="392">
                  <c:v>481</c:v>
                </c:pt>
                <c:pt idx="393">
                  <c:v>482</c:v>
                </c:pt>
                <c:pt idx="394">
                  <c:v>483</c:v>
                </c:pt>
                <c:pt idx="395">
                  <c:v>484</c:v>
                </c:pt>
                <c:pt idx="396">
                  <c:v>486</c:v>
                </c:pt>
                <c:pt idx="397">
                  <c:v>487</c:v>
                </c:pt>
                <c:pt idx="398">
                  <c:v>490</c:v>
                </c:pt>
                <c:pt idx="399">
                  <c:v>491</c:v>
                </c:pt>
                <c:pt idx="400">
                  <c:v>492</c:v>
                </c:pt>
                <c:pt idx="401">
                  <c:v>493</c:v>
                </c:pt>
                <c:pt idx="402">
                  <c:v>496</c:v>
                </c:pt>
                <c:pt idx="403">
                  <c:v>497</c:v>
                </c:pt>
                <c:pt idx="404">
                  <c:v>498</c:v>
                </c:pt>
                <c:pt idx="405">
                  <c:v>499</c:v>
                </c:pt>
                <c:pt idx="406">
                  <c:v>500</c:v>
                </c:pt>
                <c:pt idx="407">
                  <c:v>501</c:v>
                </c:pt>
                <c:pt idx="408">
                  <c:v>503</c:v>
                </c:pt>
                <c:pt idx="409">
                  <c:v>504</c:v>
                </c:pt>
                <c:pt idx="410">
                  <c:v>505</c:v>
                </c:pt>
                <c:pt idx="411">
                  <c:v>507</c:v>
                </c:pt>
                <c:pt idx="412">
                  <c:v>509</c:v>
                </c:pt>
                <c:pt idx="413">
                  <c:v>510</c:v>
                </c:pt>
                <c:pt idx="414">
                  <c:v>516</c:v>
                </c:pt>
                <c:pt idx="415">
                  <c:v>518</c:v>
                </c:pt>
                <c:pt idx="416">
                  <c:v>519</c:v>
                </c:pt>
                <c:pt idx="417">
                  <c:v>520</c:v>
                </c:pt>
                <c:pt idx="418">
                  <c:v>521</c:v>
                </c:pt>
                <c:pt idx="419">
                  <c:v>524</c:v>
                </c:pt>
                <c:pt idx="420">
                  <c:v>525</c:v>
                </c:pt>
                <c:pt idx="421">
                  <c:v>526</c:v>
                </c:pt>
                <c:pt idx="422">
                  <c:v>529</c:v>
                </c:pt>
                <c:pt idx="423">
                  <c:v>531</c:v>
                </c:pt>
                <c:pt idx="424">
                  <c:v>533</c:v>
                </c:pt>
                <c:pt idx="425">
                  <c:v>534</c:v>
                </c:pt>
                <c:pt idx="426">
                  <c:v>535</c:v>
                </c:pt>
                <c:pt idx="427">
                  <c:v>536</c:v>
                </c:pt>
                <c:pt idx="428">
                  <c:v>537</c:v>
                </c:pt>
                <c:pt idx="429">
                  <c:v>538</c:v>
                </c:pt>
                <c:pt idx="430">
                  <c:v>540</c:v>
                </c:pt>
                <c:pt idx="431">
                  <c:v>541</c:v>
                </c:pt>
                <c:pt idx="432">
                  <c:v>542</c:v>
                </c:pt>
                <c:pt idx="433">
                  <c:v>543</c:v>
                </c:pt>
                <c:pt idx="434">
                  <c:v>544</c:v>
                </c:pt>
                <c:pt idx="435">
                  <c:v>545</c:v>
                </c:pt>
                <c:pt idx="436">
                  <c:v>549</c:v>
                </c:pt>
                <c:pt idx="437">
                  <c:v>550</c:v>
                </c:pt>
                <c:pt idx="438">
                  <c:v>551</c:v>
                </c:pt>
                <c:pt idx="439">
                  <c:v>552</c:v>
                </c:pt>
                <c:pt idx="440">
                  <c:v>554</c:v>
                </c:pt>
                <c:pt idx="441">
                  <c:v>556</c:v>
                </c:pt>
                <c:pt idx="442">
                  <c:v>557</c:v>
                </c:pt>
                <c:pt idx="443">
                  <c:v>558</c:v>
                </c:pt>
                <c:pt idx="444">
                  <c:v>561</c:v>
                </c:pt>
                <c:pt idx="445">
                  <c:v>564</c:v>
                </c:pt>
                <c:pt idx="446">
                  <c:v>566</c:v>
                </c:pt>
                <c:pt idx="447">
                  <c:v>568</c:v>
                </c:pt>
                <c:pt idx="448">
                  <c:v>569</c:v>
                </c:pt>
                <c:pt idx="449">
                  <c:v>572</c:v>
                </c:pt>
                <c:pt idx="450">
                  <c:v>573</c:v>
                </c:pt>
                <c:pt idx="451">
                  <c:v>574</c:v>
                </c:pt>
                <c:pt idx="452">
                  <c:v>576</c:v>
                </c:pt>
                <c:pt idx="453">
                  <c:v>578</c:v>
                </c:pt>
                <c:pt idx="454">
                  <c:v>586</c:v>
                </c:pt>
                <c:pt idx="455">
                  <c:v>590</c:v>
                </c:pt>
                <c:pt idx="456">
                  <c:v>593</c:v>
                </c:pt>
                <c:pt idx="457">
                  <c:v>595</c:v>
                </c:pt>
                <c:pt idx="458">
                  <c:v>596</c:v>
                </c:pt>
                <c:pt idx="459">
                  <c:v>597</c:v>
                </c:pt>
                <c:pt idx="460">
                  <c:v>600</c:v>
                </c:pt>
                <c:pt idx="461">
                  <c:v>601</c:v>
                </c:pt>
                <c:pt idx="462">
                  <c:v>602</c:v>
                </c:pt>
                <c:pt idx="463">
                  <c:v>606</c:v>
                </c:pt>
                <c:pt idx="464">
                  <c:v>607</c:v>
                </c:pt>
                <c:pt idx="465">
                  <c:v>608</c:v>
                </c:pt>
                <c:pt idx="466">
                  <c:v>610</c:v>
                </c:pt>
                <c:pt idx="467">
                  <c:v>611</c:v>
                </c:pt>
                <c:pt idx="468">
                  <c:v>612</c:v>
                </c:pt>
                <c:pt idx="469">
                  <c:v>614</c:v>
                </c:pt>
                <c:pt idx="470">
                  <c:v>617</c:v>
                </c:pt>
                <c:pt idx="471">
                  <c:v>618</c:v>
                </c:pt>
                <c:pt idx="472">
                  <c:v>620</c:v>
                </c:pt>
                <c:pt idx="473">
                  <c:v>621</c:v>
                </c:pt>
                <c:pt idx="474">
                  <c:v>623</c:v>
                </c:pt>
                <c:pt idx="475">
                  <c:v>624</c:v>
                </c:pt>
                <c:pt idx="476">
                  <c:v>628</c:v>
                </c:pt>
                <c:pt idx="477">
                  <c:v>632</c:v>
                </c:pt>
                <c:pt idx="478">
                  <c:v>633</c:v>
                </c:pt>
                <c:pt idx="479">
                  <c:v>634</c:v>
                </c:pt>
                <c:pt idx="480">
                  <c:v>637</c:v>
                </c:pt>
                <c:pt idx="481">
                  <c:v>640</c:v>
                </c:pt>
                <c:pt idx="482">
                  <c:v>642</c:v>
                </c:pt>
                <c:pt idx="483">
                  <c:v>643</c:v>
                </c:pt>
                <c:pt idx="484">
                  <c:v>644</c:v>
                </c:pt>
                <c:pt idx="485">
                  <c:v>645</c:v>
                </c:pt>
                <c:pt idx="486">
                  <c:v>647</c:v>
                </c:pt>
                <c:pt idx="487">
                  <c:v>655</c:v>
                </c:pt>
                <c:pt idx="488">
                  <c:v>660</c:v>
                </c:pt>
                <c:pt idx="489">
                  <c:v>661</c:v>
                </c:pt>
                <c:pt idx="490">
                  <c:v>667</c:v>
                </c:pt>
                <c:pt idx="491">
                  <c:v>669</c:v>
                </c:pt>
                <c:pt idx="492">
                  <c:v>671</c:v>
                </c:pt>
                <c:pt idx="493">
                  <c:v>672</c:v>
                </c:pt>
                <c:pt idx="494">
                  <c:v>673</c:v>
                </c:pt>
                <c:pt idx="495">
                  <c:v>675</c:v>
                </c:pt>
                <c:pt idx="496">
                  <c:v>676</c:v>
                </c:pt>
                <c:pt idx="497">
                  <c:v>679</c:v>
                </c:pt>
                <c:pt idx="498">
                  <c:v>681</c:v>
                </c:pt>
                <c:pt idx="499">
                  <c:v>683</c:v>
                </c:pt>
                <c:pt idx="500">
                  <c:v>685</c:v>
                </c:pt>
                <c:pt idx="501">
                  <c:v>686</c:v>
                </c:pt>
                <c:pt idx="502">
                  <c:v>687</c:v>
                </c:pt>
                <c:pt idx="503">
                  <c:v>688</c:v>
                </c:pt>
                <c:pt idx="504">
                  <c:v>689</c:v>
                </c:pt>
                <c:pt idx="505">
                  <c:v>691</c:v>
                </c:pt>
                <c:pt idx="506">
                  <c:v>692</c:v>
                </c:pt>
                <c:pt idx="507">
                  <c:v>693</c:v>
                </c:pt>
                <c:pt idx="508">
                  <c:v>697</c:v>
                </c:pt>
                <c:pt idx="509">
                  <c:v>698</c:v>
                </c:pt>
                <c:pt idx="510">
                  <c:v>700</c:v>
                </c:pt>
                <c:pt idx="511">
                  <c:v>701</c:v>
                </c:pt>
                <c:pt idx="512">
                  <c:v>702</c:v>
                </c:pt>
                <c:pt idx="513">
                  <c:v>711</c:v>
                </c:pt>
                <c:pt idx="514">
                  <c:v>712</c:v>
                </c:pt>
                <c:pt idx="515">
                  <c:v>714</c:v>
                </c:pt>
                <c:pt idx="516">
                  <c:v>715</c:v>
                </c:pt>
                <c:pt idx="517">
                  <c:v>719</c:v>
                </c:pt>
                <c:pt idx="518">
                  <c:v>721</c:v>
                </c:pt>
                <c:pt idx="519">
                  <c:v>723</c:v>
                </c:pt>
                <c:pt idx="520">
                  <c:v>724</c:v>
                </c:pt>
                <c:pt idx="521">
                  <c:v>726</c:v>
                </c:pt>
                <c:pt idx="522">
                  <c:v>729</c:v>
                </c:pt>
                <c:pt idx="523">
                  <c:v>730</c:v>
                </c:pt>
                <c:pt idx="524">
                  <c:v>731</c:v>
                </c:pt>
                <c:pt idx="525">
                  <c:v>732</c:v>
                </c:pt>
                <c:pt idx="526">
                  <c:v>733</c:v>
                </c:pt>
                <c:pt idx="527">
                  <c:v>735</c:v>
                </c:pt>
                <c:pt idx="528">
                  <c:v>744</c:v>
                </c:pt>
                <c:pt idx="529">
                  <c:v>746</c:v>
                </c:pt>
                <c:pt idx="530">
                  <c:v>747</c:v>
                </c:pt>
                <c:pt idx="531">
                  <c:v>751</c:v>
                </c:pt>
                <c:pt idx="532">
                  <c:v>754</c:v>
                </c:pt>
                <c:pt idx="533">
                  <c:v>757</c:v>
                </c:pt>
                <c:pt idx="534">
                  <c:v>758</c:v>
                </c:pt>
                <c:pt idx="535">
                  <c:v>759</c:v>
                </c:pt>
                <c:pt idx="536">
                  <c:v>761</c:v>
                </c:pt>
                <c:pt idx="537">
                  <c:v>762</c:v>
                </c:pt>
                <c:pt idx="538">
                  <c:v>766</c:v>
                </c:pt>
                <c:pt idx="539">
                  <c:v>769</c:v>
                </c:pt>
                <c:pt idx="540">
                  <c:v>770</c:v>
                </c:pt>
                <c:pt idx="541">
                  <c:v>775</c:v>
                </c:pt>
                <c:pt idx="542">
                  <c:v>776</c:v>
                </c:pt>
                <c:pt idx="543">
                  <c:v>777</c:v>
                </c:pt>
                <c:pt idx="544">
                  <c:v>780</c:v>
                </c:pt>
                <c:pt idx="545">
                  <c:v>781</c:v>
                </c:pt>
                <c:pt idx="546">
                  <c:v>782</c:v>
                </c:pt>
                <c:pt idx="547">
                  <c:v>786</c:v>
                </c:pt>
                <c:pt idx="548">
                  <c:v>789</c:v>
                </c:pt>
                <c:pt idx="549">
                  <c:v>792</c:v>
                </c:pt>
                <c:pt idx="550">
                  <c:v>794</c:v>
                </c:pt>
                <c:pt idx="551">
                  <c:v>795</c:v>
                </c:pt>
                <c:pt idx="552">
                  <c:v>799</c:v>
                </c:pt>
                <c:pt idx="553">
                  <c:v>800</c:v>
                </c:pt>
                <c:pt idx="554">
                  <c:v>802</c:v>
                </c:pt>
                <c:pt idx="555">
                  <c:v>804</c:v>
                </c:pt>
                <c:pt idx="556">
                  <c:v>805</c:v>
                </c:pt>
                <c:pt idx="557">
                  <c:v>817</c:v>
                </c:pt>
                <c:pt idx="558">
                  <c:v>819</c:v>
                </c:pt>
                <c:pt idx="559">
                  <c:v>820</c:v>
                </c:pt>
                <c:pt idx="560">
                  <c:v>821</c:v>
                </c:pt>
                <c:pt idx="561">
                  <c:v>825</c:v>
                </c:pt>
                <c:pt idx="562">
                  <c:v>826</c:v>
                </c:pt>
                <c:pt idx="563">
                  <c:v>829</c:v>
                </c:pt>
                <c:pt idx="564">
                  <c:v>832</c:v>
                </c:pt>
                <c:pt idx="565">
                  <c:v>839</c:v>
                </c:pt>
                <c:pt idx="566">
                  <c:v>848</c:v>
                </c:pt>
                <c:pt idx="567">
                  <c:v>851</c:v>
                </c:pt>
                <c:pt idx="568">
                  <c:v>859</c:v>
                </c:pt>
                <c:pt idx="569">
                  <c:v>860</c:v>
                </c:pt>
                <c:pt idx="570">
                  <c:v>863</c:v>
                </c:pt>
                <c:pt idx="571">
                  <c:v>864</c:v>
                </c:pt>
                <c:pt idx="572">
                  <c:v>872</c:v>
                </c:pt>
                <c:pt idx="573">
                  <c:v>878</c:v>
                </c:pt>
                <c:pt idx="574">
                  <c:v>893</c:v>
                </c:pt>
                <c:pt idx="575">
                  <c:v>894</c:v>
                </c:pt>
                <c:pt idx="576">
                  <c:v>895</c:v>
                </c:pt>
                <c:pt idx="577">
                  <c:v>897</c:v>
                </c:pt>
                <c:pt idx="578">
                  <c:v>899</c:v>
                </c:pt>
                <c:pt idx="579">
                  <c:v>901</c:v>
                </c:pt>
                <c:pt idx="580">
                  <c:v>904</c:v>
                </c:pt>
                <c:pt idx="581">
                  <c:v>907</c:v>
                </c:pt>
                <c:pt idx="582">
                  <c:v>908</c:v>
                </c:pt>
                <c:pt idx="583">
                  <c:v>928</c:v>
                </c:pt>
                <c:pt idx="584">
                  <c:v>944</c:v>
                </c:pt>
                <c:pt idx="585">
                  <c:v>947</c:v>
                </c:pt>
                <c:pt idx="586">
                  <c:v>973</c:v>
                </c:pt>
                <c:pt idx="587">
                  <c:v>974</c:v>
                </c:pt>
                <c:pt idx="588">
                  <c:v>997</c:v>
                </c:pt>
                <c:pt idx="589">
                  <c:v>998</c:v>
                </c:pt>
                <c:pt idx="590">
                  <c:v>1006</c:v>
                </c:pt>
                <c:pt idx="591">
                  <c:v>1088</c:v>
                </c:pt>
                <c:pt idx="592">
                  <c:v>1125</c:v>
                </c:pt>
                <c:pt idx="593">
                  <c:v>1148</c:v>
                </c:pt>
              </c:numCache>
            </c:numRef>
          </c:xVal>
          <c:yVal>
            <c:numRef>
              <c:f>'do_hist_out W0_H'!$B$1:$B$594</c:f>
              <c:numCache>
                <c:formatCode>General</c:formatCode>
                <c:ptCount val="59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6</c:v>
                </c:pt>
                <c:pt idx="5">
                  <c:v>17</c:v>
                </c:pt>
                <c:pt idx="6">
                  <c:v>38</c:v>
                </c:pt>
                <c:pt idx="7">
                  <c:v>61</c:v>
                </c:pt>
                <c:pt idx="8">
                  <c:v>110</c:v>
                </c:pt>
                <c:pt idx="9">
                  <c:v>191</c:v>
                </c:pt>
                <c:pt idx="10">
                  <c:v>319</c:v>
                </c:pt>
                <c:pt idx="11">
                  <c:v>474</c:v>
                </c:pt>
                <c:pt idx="12">
                  <c:v>674</c:v>
                </c:pt>
                <c:pt idx="13">
                  <c:v>981</c:v>
                </c:pt>
                <c:pt idx="14">
                  <c:v>1428</c:v>
                </c:pt>
                <c:pt idx="15">
                  <c:v>1956</c:v>
                </c:pt>
                <c:pt idx="16">
                  <c:v>2739</c:v>
                </c:pt>
                <c:pt idx="17">
                  <c:v>3549</c:v>
                </c:pt>
                <c:pt idx="18">
                  <c:v>4552</c:v>
                </c:pt>
                <c:pt idx="19">
                  <c:v>5773</c:v>
                </c:pt>
                <c:pt idx="20">
                  <c:v>7079</c:v>
                </c:pt>
                <c:pt idx="21">
                  <c:v>8677</c:v>
                </c:pt>
                <c:pt idx="22">
                  <c:v>10367</c:v>
                </c:pt>
                <c:pt idx="23">
                  <c:v>11692</c:v>
                </c:pt>
                <c:pt idx="24">
                  <c:v>13401</c:v>
                </c:pt>
                <c:pt idx="25">
                  <c:v>14578</c:v>
                </c:pt>
                <c:pt idx="26">
                  <c:v>16022</c:v>
                </c:pt>
                <c:pt idx="27">
                  <c:v>15937</c:v>
                </c:pt>
                <c:pt idx="28">
                  <c:v>15957</c:v>
                </c:pt>
                <c:pt idx="29">
                  <c:v>15706</c:v>
                </c:pt>
                <c:pt idx="30">
                  <c:v>14787</c:v>
                </c:pt>
                <c:pt idx="31">
                  <c:v>13207</c:v>
                </c:pt>
                <c:pt idx="32">
                  <c:v>11334</c:v>
                </c:pt>
                <c:pt idx="33">
                  <c:v>9347</c:v>
                </c:pt>
                <c:pt idx="34">
                  <c:v>7534</c:v>
                </c:pt>
                <c:pt idx="35">
                  <c:v>5621</c:v>
                </c:pt>
                <c:pt idx="36">
                  <c:v>4073</c:v>
                </c:pt>
                <c:pt idx="37">
                  <c:v>2819</c:v>
                </c:pt>
                <c:pt idx="38">
                  <c:v>1964</c:v>
                </c:pt>
                <c:pt idx="39">
                  <c:v>1218</c:v>
                </c:pt>
                <c:pt idx="40">
                  <c:v>776</c:v>
                </c:pt>
                <c:pt idx="41">
                  <c:v>481</c:v>
                </c:pt>
                <c:pt idx="42">
                  <c:v>292</c:v>
                </c:pt>
                <c:pt idx="43">
                  <c:v>193</c:v>
                </c:pt>
                <c:pt idx="44">
                  <c:v>142</c:v>
                </c:pt>
                <c:pt idx="45">
                  <c:v>101</c:v>
                </c:pt>
                <c:pt idx="46">
                  <c:v>72</c:v>
                </c:pt>
                <c:pt idx="47">
                  <c:v>77</c:v>
                </c:pt>
                <c:pt idx="48">
                  <c:v>83</c:v>
                </c:pt>
                <c:pt idx="49">
                  <c:v>51</c:v>
                </c:pt>
                <c:pt idx="50">
                  <c:v>37</c:v>
                </c:pt>
                <c:pt idx="51">
                  <c:v>43</c:v>
                </c:pt>
                <c:pt idx="52">
                  <c:v>44</c:v>
                </c:pt>
                <c:pt idx="53">
                  <c:v>51</c:v>
                </c:pt>
                <c:pt idx="54">
                  <c:v>40</c:v>
                </c:pt>
                <c:pt idx="55">
                  <c:v>36</c:v>
                </c:pt>
                <c:pt idx="56">
                  <c:v>28</c:v>
                </c:pt>
                <c:pt idx="57">
                  <c:v>42</c:v>
                </c:pt>
                <c:pt idx="58">
                  <c:v>41</c:v>
                </c:pt>
                <c:pt idx="59">
                  <c:v>35</c:v>
                </c:pt>
                <c:pt idx="60">
                  <c:v>29</c:v>
                </c:pt>
                <c:pt idx="61">
                  <c:v>33</c:v>
                </c:pt>
                <c:pt idx="62">
                  <c:v>31</c:v>
                </c:pt>
                <c:pt idx="63">
                  <c:v>23</c:v>
                </c:pt>
                <c:pt idx="64">
                  <c:v>36</c:v>
                </c:pt>
                <c:pt idx="65">
                  <c:v>27</c:v>
                </c:pt>
                <c:pt idx="66">
                  <c:v>33</c:v>
                </c:pt>
                <c:pt idx="67">
                  <c:v>25</c:v>
                </c:pt>
                <c:pt idx="68">
                  <c:v>25</c:v>
                </c:pt>
                <c:pt idx="69">
                  <c:v>29</c:v>
                </c:pt>
                <c:pt idx="70">
                  <c:v>25</c:v>
                </c:pt>
                <c:pt idx="71">
                  <c:v>30</c:v>
                </c:pt>
                <c:pt idx="72">
                  <c:v>20</c:v>
                </c:pt>
                <c:pt idx="73">
                  <c:v>30</c:v>
                </c:pt>
                <c:pt idx="74">
                  <c:v>29</c:v>
                </c:pt>
                <c:pt idx="75">
                  <c:v>29</c:v>
                </c:pt>
                <c:pt idx="76">
                  <c:v>21</c:v>
                </c:pt>
                <c:pt idx="77">
                  <c:v>20</c:v>
                </c:pt>
                <c:pt idx="78">
                  <c:v>25</c:v>
                </c:pt>
                <c:pt idx="79">
                  <c:v>21</c:v>
                </c:pt>
                <c:pt idx="80">
                  <c:v>21</c:v>
                </c:pt>
                <c:pt idx="81">
                  <c:v>29</c:v>
                </c:pt>
                <c:pt idx="82">
                  <c:v>30</c:v>
                </c:pt>
                <c:pt idx="83">
                  <c:v>28</c:v>
                </c:pt>
                <c:pt idx="84">
                  <c:v>26</c:v>
                </c:pt>
                <c:pt idx="85">
                  <c:v>22</c:v>
                </c:pt>
                <c:pt idx="86">
                  <c:v>23</c:v>
                </c:pt>
                <c:pt idx="87">
                  <c:v>10</c:v>
                </c:pt>
                <c:pt idx="88">
                  <c:v>31</c:v>
                </c:pt>
                <c:pt idx="89">
                  <c:v>29</c:v>
                </c:pt>
                <c:pt idx="90">
                  <c:v>26</c:v>
                </c:pt>
                <c:pt idx="91">
                  <c:v>18</c:v>
                </c:pt>
                <c:pt idx="92">
                  <c:v>20</c:v>
                </c:pt>
                <c:pt idx="93">
                  <c:v>27</c:v>
                </c:pt>
                <c:pt idx="94">
                  <c:v>23</c:v>
                </c:pt>
                <c:pt idx="95">
                  <c:v>25</c:v>
                </c:pt>
                <c:pt idx="96">
                  <c:v>21</c:v>
                </c:pt>
                <c:pt idx="97">
                  <c:v>16</c:v>
                </c:pt>
                <c:pt idx="98">
                  <c:v>30</c:v>
                </c:pt>
                <c:pt idx="99">
                  <c:v>20</c:v>
                </c:pt>
                <c:pt idx="100">
                  <c:v>29</c:v>
                </c:pt>
                <c:pt idx="101">
                  <c:v>18</c:v>
                </c:pt>
                <c:pt idx="102">
                  <c:v>18</c:v>
                </c:pt>
                <c:pt idx="103">
                  <c:v>24</c:v>
                </c:pt>
                <c:pt idx="104">
                  <c:v>13</c:v>
                </c:pt>
                <c:pt idx="105">
                  <c:v>17</c:v>
                </c:pt>
                <c:pt idx="106">
                  <c:v>21</c:v>
                </c:pt>
                <c:pt idx="107">
                  <c:v>18</c:v>
                </c:pt>
                <c:pt idx="108">
                  <c:v>12</c:v>
                </c:pt>
                <c:pt idx="109">
                  <c:v>11</c:v>
                </c:pt>
                <c:pt idx="110">
                  <c:v>22</c:v>
                </c:pt>
                <c:pt idx="111">
                  <c:v>7</c:v>
                </c:pt>
                <c:pt idx="112">
                  <c:v>11</c:v>
                </c:pt>
                <c:pt idx="113">
                  <c:v>10</c:v>
                </c:pt>
                <c:pt idx="114">
                  <c:v>15</c:v>
                </c:pt>
                <c:pt idx="115">
                  <c:v>8</c:v>
                </c:pt>
                <c:pt idx="116">
                  <c:v>11</c:v>
                </c:pt>
                <c:pt idx="117">
                  <c:v>11</c:v>
                </c:pt>
                <c:pt idx="118">
                  <c:v>11</c:v>
                </c:pt>
                <c:pt idx="119">
                  <c:v>12</c:v>
                </c:pt>
                <c:pt idx="120">
                  <c:v>6</c:v>
                </c:pt>
                <c:pt idx="121">
                  <c:v>6</c:v>
                </c:pt>
                <c:pt idx="122">
                  <c:v>11</c:v>
                </c:pt>
                <c:pt idx="123">
                  <c:v>7</c:v>
                </c:pt>
                <c:pt idx="124">
                  <c:v>12</c:v>
                </c:pt>
                <c:pt idx="125">
                  <c:v>12</c:v>
                </c:pt>
                <c:pt idx="126">
                  <c:v>9</c:v>
                </c:pt>
                <c:pt idx="127">
                  <c:v>11</c:v>
                </c:pt>
                <c:pt idx="128">
                  <c:v>13</c:v>
                </c:pt>
                <c:pt idx="129">
                  <c:v>10</c:v>
                </c:pt>
                <c:pt idx="130">
                  <c:v>10</c:v>
                </c:pt>
                <c:pt idx="131">
                  <c:v>12</c:v>
                </c:pt>
                <c:pt idx="132">
                  <c:v>10</c:v>
                </c:pt>
                <c:pt idx="133">
                  <c:v>9</c:v>
                </c:pt>
                <c:pt idx="134">
                  <c:v>8</c:v>
                </c:pt>
                <c:pt idx="135">
                  <c:v>8</c:v>
                </c:pt>
                <c:pt idx="136">
                  <c:v>7</c:v>
                </c:pt>
                <c:pt idx="137">
                  <c:v>8</c:v>
                </c:pt>
                <c:pt idx="138">
                  <c:v>6</c:v>
                </c:pt>
                <c:pt idx="139">
                  <c:v>5</c:v>
                </c:pt>
                <c:pt idx="140">
                  <c:v>10</c:v>
                </c:pt>
                <c:pt idx="141">
                  <c:v>6</c:v>
                </c:pt>
                <c:pt idx="142">
                  <c:v>7</c:v>
                </c:pt>
                <c:pt idx="143">
                  <c:v>9</c:v>
                </c:pt>
                <c:pt idx="144">
                  <c:v>8</c:v>
                </c:pt>
                <c:pt idx="145">
                  <c:v>5</c:v>
                </c:pt>
                <c:pt idx="146">
                  <c:v>11</c:v>
                </c:pt>
                <c:pt idx="147">
                  <c:v>4</c:v>
                </c:pt>
                <c:pt idx="148">
                  <c:v>4</c:v>
                </c:pt>
                <c:pt idx="149">
                  <c:v>1</c:v>
                </c:pt>
                <c:pt idx="150">
                  <c:v>8</c:v>
                </c:pt>
                <c:pt idx="151">
                  <c:v>9</c:v>
                </c:pt>
                <c:pt idx="152">
                  <c:v>11</c:v>
                </c:pt>
                <c:pt idx="153">
                  <c:v>1</c:v>
                </c:pt>
                <c:pt idx="154">
                  <c:v>8</c:v>
                </c:pt>
                <c:pt idx="155">
                  <c:v>5</c:v>
                </c:pt>
                <c:pt idx="156">
                  <c:v>8</c:v>
                </c:pt>
                <c:pt idx="157">
                  <c:v>2</c:v>
                </c:pt>
                <c:pt idx="158">
                  <c:v>11</c:v>
                </c:pt>
                <c:pt idx="159">
                  <c:v>3</c:v>
                </c:pt>
                <c:pt idx="160">
                  <c:v>6</c:v>
                </c:pt>
                <c:pt idx="161">
                  <c:v>5</c:v>
                </c:pt>
                <c:pt idx="162">
                  <c:v>3</c:v>
                </c:pt>
                <c:pt idx="163">
                  <c:v>5</c:v>
                </c:pt>
                <c:pt idx="164">
                  <c:v>5</c:v>
                </c:pt>
                <c:pt idx="165">
                  <c:v>4</c:v>
                </c:pt>
                <c:pt idx="166">
                  <c:v>5</c:v>
                </c:pt>
                <c:pt idx="167">
                  <c:v>3</c:v>
                </c:pt>
                <c:pt idx="168">
                  <c:v>8</c:v>
                </c:pt>
                <c:pt idx="169">
                  <c:v>9</c:v>
                </c:pt>
                <c:pt idx="170">
                  <c:v>3</c:v>
                </c:pt>
                <c:pt idx="171">
                  <c:v>4</c:v>
                </c:pt>
                <c:pt idx="172">
                  <c:v>5</c:v>
                </c:pt>
                <c:pt idx="173">
                  <c:v>3</c:v>
                </c:pt>
                <c:pt idx="174">
                  <c:v>6</c:v>
                </c:pt>
                <c:pt idx="175">
                  <c:v>2</c:v>
                </c:pt>
                <c:pt idx="176">
                  <c:v>5</c:v>
                </c:pt>
                <c:pt idx="177">
                  <c:v>3</c:v>
                </c:pt>
                <c:pt idx="178">
                  <c:v>5</c:v>
                </c:pt>
                <c:pt idx="179">
                  <c:v>5</c:v>
                </c:pt>
                <c:pt idx="180">
                  <c:v>6</c:v>
                </c:pt>
                <c:pt idx="181">
                  <c:v>4</c:v>
                </c:pt>
                <c:pt idx="182">
                  <c:v>2</c:v>
                </c:pt>
                <c:pt idx="183">
                  <c:v>3</c:v>
                </c:pt>
                <c:pt idx="184">
                  <c:v>5</c:v>
                </c:pt>
                <c:pt idx="185">
                  <c:v>2</c:v>
                </c:pt>
                <c:pt idx="186">
                  <c:v>5</c:v>
                </c:pt>
                <c:pt idx="187">
                  <c:v>2</c:v>
                </c:pt>
                <c:pt idx="188">
                  <c:v>5</c:v>
                </c:pt>
                <c:pt idx="189">
                  <c:v>5</c:v>
                </c:pt>
                <c:pt idx="190">
                  <c:v>5</c:v>
                </c:pt>
                <c:pt idx="191">
                  <c:v>2</c:v>
                </c:pt>
                <c:pt idx="192">
                  <c:v>4</c:v>
                </c:pt>
                <c:pt idx="193">
                  <c:v>4</c:v>
                </c:pt>
                <c:pt idx="194">
                  <c:v>2</c:v>
                </c:pt>
                <c:pt idx="195">
                  <c:v>5</c:v>
                </c:pt>
                <c:pt idx="196">
                  <c:v>3</c:v>
                </c:pt>
                <c:pt idx="197">
                  <c:v>3</c:v>
                </c:pt>
                <c:pt idx="198">
                  <c:v>1</c:v>
                </c:pt>
                <c:pt idx="199">
                  <c:v>4</c:v>
                </c:pt>
                <c:pt idx="200">
                  <c:v>2</c:v>
                </c:pt>
                <c:pt idx="201">
                  <c:v>2</c:v>
                </c:pt>
                <c:pt idx="202">
                  <c:v>3</c:v>
                </c:pt>
                <c:pt idx="203">
                  <c:v>3</c:v>
                </c:pt>
                <c:pt idx="204">
                  <c:v>6</c:v>
                </c:pt>
                <c:pt idx="205">
                  <c:v>3</c:v>
                </c:pt>
                <c:pt idx="206">
                  <c:v>5</c:v>
                </c:pt>
                <c:pt idx="207">
                  <c:v>5</c:v>
                </c:pt>
                <c:pt idx="208">
                  <c:v>2</c:v>
                </c:pt>
                <c:pt idx="209">
                  <c:v>4</c:v>
                </c:pt>
                <c:pt idx="210">
                  <c:v>2</c:v>
                </c:pt>
                <c:pt idx="211">
                  <c:v>2</c:v>
                </c:pt>
                <c:pt idx="212">
                  <c:v>3</c:v>
                </c:pt>
                <c:pt idx="213">
                  <c:v>3</c:v>
                </c:pt>
                <c:pt idx="214">
                  <c:v>2</c:v>
                </c:pt>
                <c:pt idx="215">
                  <c:v>2</c:v>
                </c:pt>
                <c:pt idx="216">
                  <c:v>3</c:v>
                </c:pt>
                <c:pt idx="217">
                  <c:v>4</c:v>
                </c:pt>
                <c:pt idx="218">
                  <c:v>2</c:v>
                </c:pt>
                <c:pt idx="219">
                  <c:v>5</c:v>
                </c:pt>
                <c:pt idx="220">
                  <c:v>2</c:v>
                </c:pt>
                <c:pt idx="221">
                  <c:v>1</c:v>
                </c:pt>
                <c:pt idx="222">
                  <c:v>2</c:v>
                </c:pt>
                <c:pt idx="223">
                  <c:v>2</c:v>
                </c:pt>
                <c:pt idx="224">
                  <c:v>3</c:v>
                </c:pt>
                <c:pt idx="225">
                  <c:v>1</c:v>
                </c:pt>
                <c:pt idx="226">
                  <c:v>5</c:v>
                </c:pt>
                <c:pt idx="227">
                  <c:v>2</c:v>
                </c:pt>
                <c:pt idx="228">
                  <c:v>3</c:v>
                </c:pt>
                <c:pt idx="229">
                  <c:v>2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3</c:v>
                </c:pt>
                <c:pt idx="234">
                  <c:v>2</c:v>
                </c:pt>
                <c:pt idx="235">
                  <c:v>3</c:v>
                </c:pt>
                <c:pt idx="236">
                  <c:v>1</c:v>
                </c:pt>
                <c:pt idx="237">
                  <c:v>2</c:v>
                </c:pt>
                <c:pt idx="238">
                  <c:v>3</c:v>
                </c:pt>
                <c:pt idx="239">
                  <c:v>2</c:v>
                </c:pt>
                <c:pt idx="240">
                  <c:v>2</c:v>
                </c:pt>
                <c:pt idx="241">
                  <c:v>5</c:v>
                </c:pt>
                <c:pt idx="242">
                  <c:v>2</c:v>
                </c:pt>
                <c:pt idx="243">
                  <c:v>2</c:v>
                </c:pt>
                <c:pt idx="244">
                  <c:v>1</c:v>
                </c:pt>
                <c:pt idx="245">
                  <c:v>1</c:v>
                </c:pt>
                <c:pt idx="246">
                  <c:v>2</c:v>
                </c:pt>
                <c:pt idx="247">
                  <c:v>3</c:v>
                </c:pt>
                <c:pt idx="248">
                  <c:v>2</c:v>
                </c:pt>
                <c:pt idx="249">
                  <c:v>2</c:v>
                </c:pt>
                <c:pt idx="250">
                  <c:v>1</c:v>
                </c:pt>
                <c:pt idx="251">
                  <c:v>2</c:v>
                </c:pt>
                <c:pt idx="252">
                  <c:v>3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2</c:v>
                </c:pt>
                <c:pt idx="258">
                  <c:v>1</c:v>
                </c:pt>
                <c:pt idx="259">
                  <c:v>1</c:v>
                </c:pt>
                <c:pt idx="260">
                  <c:v>3</c:v>
                </c:pt>
                <c:pt idx="261">
                  <c:v>1</c:v>
                </c:pt>
                <c:pt idx="262">
                  <c:v>1</c:v>
                </c:pt>
                <c:pt idx="263">
                  <c:v>4</c:v>
                </c:pt>
                <c:pt idx="264">
                  <c:v>2</c:v>
                </c:pt>
                <c:pt idx="265">
                  <c:v>1</c:v>
                </c:pt>
                <c:pt idx="266">
                  <c:v>2</c:v>
                </c:pt>
                <c:pt idx="267">
                  <c:v>1</c:v>
                </c:pt>
                <c:pt idx="268">
                  <c:v>2</c:v>
                </c:pt>
                <c:pt idx="269">
                  <c:v>2</c:v>
                </c:pt>
                <c:pt idx="270">
                  <c:v>4</c:v>
                </c:pt>
                <c:pt idx="271">
                  <c:v>3</c:v>
                </c:pt>
                <c:pt idx="272">
                  <c:v>2</c:v>
                </c:pt>
                <c:pt idx="273">
                  <c:v>1</c:v>
                </c:pt>
                <c:pt idx="274">
                  <c:v>1</c:v>
                </c:pt>
                <c:pt idx="275">
                  <c:v>2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2</c:v>
                </c:pt>
                <c:pt idx="284">
                  <c:v>2</c:v>
                </c:pt>
                <c:pt idx="285">
                  <c:v>1</c:v>
                </c:pt>
                <c:pt idx="286">
                  <c:v>2</c:v>
                </c:pt>
                <c:pt idx="287">
                  <c:v>1</c:v>
                </c:pt>
                <c:pt idx="288">
                  <c:v>3</c:v>
                </c:pt>
                <c:pt idx="289">
                  <c:v>1</c:v>
                </c:pt>
                <c:pt idx="290">
                  <c:v>4</c:v>
                </c:pt>
                <c:pt idx="291">
                  <c:v>1</c:v>
                </c:pt>
                <c:pt idx="292">
                  <c:v>2</c:v>
                </c:pt>
                <c:pt idx="293">
                  <c:v>1</c:v>
                </c:pt>
                <c:pt idx="294">
                  <c:v>3</c:v>
                </c:pt>
                <c:pt idx="295">
                  <c:v>3</c:v>
                </c:pt>
                <c:pt idx="296">
                  <c:v>1</c:v>
                </c:pt>
                <c:pt idx="297">
                  <c:v>1</c:v>
                </c:pt>
                <c:pt idx="298">
                  <c:v>4</c:v>
                </c:pt>
                <c:pt idx="299">
                  <c:v>1</c:v>
                </c:pt>
                <c:pt idx="300">
                  <c:v>3</c:v>
                </c:pt>
                <c:pt idx="301">
                  <c:v>1</c:v>
                </c:pt>
                <c:pt idx="302">
                  <c:v>3</c:v>
                </c:pt>
                <c:pt idx="303">
                  <c:v>2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2</c:v>
                </c:pt>
                <c:pt idx="308">
                  <c:v>3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3</c:v>
                </c:pt>
                <c:pt idx="315">
                  <c:v>1</c:v>
                </c:pt>
                <c:pt idx="316">
                  <c:v>4</c:v>
                </c:pt>
                <c:pt idx="317">
                  <c:v>1</c:v>
                </c:pt>
                <c:pt idx="318">
                  <c:v>3</c:v>
                </c:pt>
                <c:pt idx="319">
                  <c:v>3</c:v>
                </c:pt>
                <c:pt idx="320">
                  <c:v>1</c:v>
                </c:pt>
                <c:pt idx="321">
                  <c:v>2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3</c:v>
                </c:pt>
                <c:pt idx="326">
                  <c:v>1</c:v>
                </c:pt>
                <c:pt idx="327">
                  <c:v>1</c:v>
                </c:pt>
                <c:pt idx="328">
                  <c:v>3</c:v>
                </c:pt>
                <c:pt idx="329">
                  <c:v>1</c:v>
                </c:pt>
                <c:pt idx="330">
                  <c:v>2</c:v>
                </c:pt>
                <c:pt idx="331">
                  <c:v>1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1</c:v>
                </c:pt>
                <c:pt idx="337">
                  <c:v>1</c:v>
                </c:pt>
                <c:pt idx="338">
                  <c:v>3</c:v>
                </c:pt>
                <c:pt idx="339">
                  <c:v>2</c:v>
                </c:pt>
                <c:pt idx="340">
                  <c:v>2</c:v>
                </c:pt>
                <c:pt idx="341">
                  <c:v>1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3</c:v>
                </c:pt>
                <c:pt idx="346">
                  <c:v>2</c:v>
                </c:pt>
                <c:pt idx="347">
                  <c:v>1</c:v>
                </c:pt>
                <c:pt idx="348">
                  <c:v>2</c:v>
                </c:pt>
                <c:pt idx="349">
                  <c:v>3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3</c:v>
                </c:pt>
                <c:pt idx="355">
                  <c:v>3</c:v>
                </c:pt>
                <c:pt idx="356">
                  <c:v>2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3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3</c:v>
                </c:pt>
                <c:pt idx="369">
                  <c:v>2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2</c:v>
                </c:pt>
                <c:pt idx="376">
                  <c:v>1</c:v>
                </c:pt>
                <c:pt idx="377">
                  <c:v>2</c:v>
                </c:pt>
                <c:pt idx="378">
                  <c:v>2</c:v>
                </c:pt>
                <c:pt idx="379">
                  <c:v>2</c:v>
                </c:pt>
                <c:pt idx="380">
                  <c:v>1</c:v>
                </c:pt>
                <c:pt idx="381">
                  <c:v>1</c:v>
                </c:pt>
                <c:pt idx="382">
                  <c:v>2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2</c:v>
                </c:pt>
                <c:pt idx="387">
                  <c:v>2</c:v>
                </c:pt>
                <c:pt idx="388">
                  <c:v>1</c:v>
                </c:pt>
                <c:pt idx="389">
                  <c:v>2</c:v>
                </c:pt>
                <c:pt idx="390">
                  <c:v>1</c:v>
                </c:pt>
                <c:pt idx="391">
                  <c:v>2</c:v>
                </c:pt>
                <c:pt idx="392">
                  <c:v>1</c:v>
                </c:pt>
                <c:pt idx="393">
                  <c:v>3</c:v>
                </c:pt>
                <c:pt idx="394">
                  <c:v>1</c:v>
                </c:pt>
                <c:pt idx="395">
                  <c:v>2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2</c:v>
                </c:pt>
                <c:pt idx="403">
                  <c:v>1</c:v>
                </c:pt>
                <c:pt idx="404">
                  <c:v>1</c:v>
                </c:pt>
                <c:pt idx="405">
                  <c:v>2</c:v>
                </c:pt>
                <c:pt idx="406">
                  <c:v>1</c:v>
                </c:pt>
                <c:pt idx="407">
                  <c:v>2</c:v>
                </c:pt>
                <c:pt idx="408">
                  <c:v>2</c:v>
                </c:pt>
                <c:pt idx="409">
                  <c:v>1</c:v>
                </c:pt>
                <c:pt idx="410">
                  <c:v>2</c:v>
                </c:pt>
                <c:pt idx="411">
                  <c:v>1</c:v>
                </c:pt>
                <c:pt idx="412">
                  <c:v>2</c:v>
                </c:pt>
                <c:pt idx="413">
                  <c:v>1</c:v>
                </c:pt>
                <c:pt idx="414">
                  <c:v>2</c:v>
                </c:pt>
                <c:pt idx="415">
                  <c:v>3</c:v>
                </c:pt>
                <c:pt idx="416">
                  <c:v>1</c:v>
                </c:pt>
                <c:pt idx="417">
                  <c:v>1</c:v>
                </c:pt>
                <c:pt idx="418">
                  <c:v>2</c:v>
                </c:pt>
                <c:pt idx="419">
                  <c:v>1</c:v>
                </c:pt>
                <c:pt idx="420">
                  <c:v>4</c:v>
                </c:pt>
                <c:pt idx="421">
                  <c:v>2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3</c:v>
                </c:pt>
                <c:pt idx="426">
                  <c:v>2</c:v>
                </c:pt>
                <c:pt idx="427">
                  <c:v>1</c:v>
                </c:pt>
                <c:pt idx="428">
                  <c:v>1</c:v>
                </c:pt>
                <c:pt idx="429">
                  <c:v>2</c:v>
                </c:pt>
                <c:pt idx="430">
                  <c:v>2</c:v>
                </c:pt>
                <c:pt idx="431">
                  <c:v>2</c:v>
                </c:pt>
                <c:pt idx="432">
                  <c:v>1</c:v>
                </c:pt>
                <c:pt idx="433">
                  <c:v>1</c:v>
                </c:pt>
                <c:pt idx="434">
                  <c:v>2</c:v>
                </c:pt>
                <c:pt idx="435">
                  <c:v>1</c:v>
                </c:pt>
                <c:pt idx="436">
                  <c:v>3</c:v>
                </c:pt>
                <c:pt idx="437">
                  <c:v>1</c:v>
                </c:pt>
                <c:pt idx="438">
                  <c:v>1</c:v>
                </c:pt>
                <c:pt idx="439">
                  <c:v>1</c:v>
                </c:pt>
                <c:pt idx="440">
                  <c:v>1</c:v>
                </c:pt>
                <c:pt idx="441">
                  <c:v>2</c:v>
                </c:pt>
                <c:pt idx="442">
                  <c:v>1</c:v>
                </c:pt>
                <c:pt idx="443">
                  <c:v>2</c:v>
                </c:pt>
                <c:pt idx="444">
                  <c:v>3</c:v>
                </c:pt>
                <c:pt idx="445">
                  <c:v>1</c:v>
                </c:pt>
                <c:pt idx="446">
                  <c:v>1</c:v>
                </c:pt>
                <c:pt idx="447">
                  <c:v>2</c:v>
                </c:pt>
                <c:pt idx="448">
                  <c:v>2</c:v>
                </c:pt>
                <c:pt idx="449">
                  <c:v>2</c:v>
                </c:pt>
                <c:pt idx="450">
                  <c:v>2</c:v>
                </c:pt>
                <c:pt idx="451">
                  <c:v>1</c:v>
                </c:pt>
                <c:pt idx="452">
                  <c:v>1</c:v>
                </c:pt>
                <c:pt idx="453">
                  <c:v>1</c:v>
                </c:pt>
                <c:pt idx="454">
                  <c:v>1</c:v>
                </c:pt>
                <c:pt idx="455">
                  <c:v>2</c:v>
                </c:pt>
                <c:pt idx="456">
                  <c:v>1</c:v>
                </c:pt>
                <c:pt idx="457">
                  <c:v>1</c:v>
                </c:pt>
                <c:pt idx="458">
                  <c:v>1</c:v>
                </c:pt>
                <c:pt idx="459">
                  <c:v>1</c:v>
                </c:pt>
                <c:pt idx="460">
                  <c:v>1</c:v>
                </c:pt>
                <c:pt idx="461">
                  <c:v>3</c:v>
                </c:pt>
                <c:pt idx="462">
                  <c:v>1</c:v>
                </c:pt>
                <c:pt idx="463">
                  <c:v>2</c:v>
                </c:pt>
                <c:pt idx="464">
                  <c:v>1</c:v>
                </c:pt>
                <c:pt idx="465">
                  <c:v>1</c:v>
                </c:pt>
                <c:pt idx="466">
                  <c:v>2</c:v>
                </c:pt>
                <c:pt idx="467">
                  <c:v>1</c:v>
                </c:pt>
                <c:pt idx="468">
                  <c:v>1</c:v>
                </c:pt>
                <c:pt idx="469">
                  <c:v>1</c:v>
                </c:pt>
                <c:pt idx="470">
                  <c:v>3</c:v>
                </c:pt>
                <c:pt idx="471">
                  <c:v>2</c:v>
                </c:pt>
                <c:pt idx="472">
                  <c:v>2</c:v>
                </c:pt>
                <c:pt idx="473">
                  <c:v>1</c:v>
                </c:pt>
                <c:pt idx="474">
                  <c:v>1</c:v>
                </c:pt>
                <c:pt idx="475">
                  <c:v>2</c:v>
                </c:pt>
                <c:pt idx="476">
                  <c:v>2</c:v>
                </c:pt>
                <c:pt idx="477">
                  <c:v>2</c:v>
                </c:pt>
                <c:pt idx="478">
                  <c:v>1</c:v>
                </c:pt>
                <c:pt idx="479">
                  <c:v>2</c:v>
                </c:pt>
                <c:pt idx="480">
                  <c:v>2</c:v>
                </c:pt>
                <c:pt idx="481">
                  <c:v>1</c:v>
                </c:pt>
                <c:pt idx="482">
                  <c:v>1</c:v>
                </c:pt>
                <c:pt idx="483">
                  <c:v>1</c:v>
                </c:pt>
                <c:pt idx="484">
                  <c:v>2</c:v>
                </c:pt>
                <c:pt idx="485">
                  <c:v>2</c:v>
                </c:pt>
                <c:pt idx="486">
                  <c:v>2</c:v>
                </c:pt>
                <c:pt idx="487">
                  <c:v>1</c:v>
                </c:pt>
                <c:pt idx="488">
                  <c:v>1</c:v>
                </c:pt>
                <c:pt idx="489">
                  <c:v>1</c:v>
                </c:pt>
                <c:pt idx="490">
                  <c:v>3</c:v>
                </c:pt>
                <c:pt idx="491">
                  <c:v>1</c:v>
                </c:pt>
                <c:pt idx="492">
                  <c:v>1</c:v>
                </c:pt>
                <c:pt idx="493">
                  <c:v>2</c:v>
                </c:pt>
                <c:pt idx="494">
                  <c:v>1</c:v>
                </c:pt>
                <c:pt idx="495">
                  <c:v>1</c:v>
                </c:pt>
                <c:pt idx="496">
                  <c:v>1</c:v>
                </c:pt>
                <c:pt idx="497">
                  <c:v>1</c:v>
                </c:pt>
                <c:pt idx="498">
                  <c:v>1</c:v>
                </c:pt>
                <c:pt idx="499">
                  <c:v>1</c:v>
                </c:pt>
                <c:pt idx="500">
                  <c:v>1</c:v>
                </c:pt>
                <c:pt idx="501">
                  <c:v>2</c:v>
                </c:pt>
                <c:pt idx="502">
                  <c:v>1</c:v>
                </c:pt>
                <c:pt idx="503">
                  <c:v>1</c:v>
                </c:pt>
                <c:pt idx="504">
                  <c:v>1</c:v>
                </c:pt>
                <c:pt idx="505">
                  <c:v>1</c:v>
                </c:pt>
                <c:pt idx="506">
                  <c:v>1</c:v>
                </c:pt>
                <c:pt idx="507">
                  <c:v>2</c:v>
                </c:pt>
                <c:pt idx="508">
                  <c:v>2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2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2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2</c:v>
                </c:pt>
                <c:pt idx="523">
                  <c:v>1</c:v>
                </c:pt>
                <c:pt idx="524">
                  <c:v>1</c:v>
                </c:pt>
                <c:pt idx="525">
                  <c:v>1</c:v>
                </c:pt>
                <c:pt idx="526">
                  <c:v>1</c:v>
                </c:pt>
                <c:pt idx="527">
                  <c:v>2</c:v>
                </c:pt>
                <c:pt idx="528">
                  <c:v>1</c:v>
                </c:pt>
                <c:pt idx="529">
                  <c:v>1</c:v>
                </c:pt>
                <c:pt idx="530">
                  <c:v>1</c:v>
                </c:pt>
                <c:pt idx="531">
                  <c:v>1</c:v>
                </c:pt>
                <c:pt idx="532">
                  <c:v>2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4</c:v>
                </c:pt>
                <c:pt idx="539">
                  <c:v>1</c:v>
                </c:pt>
                <c:pt idx="540">
                  <c:v>3</c:v>
                </c:pt>
                <c:pt idx="541">
                  <c:v>1</c:v>
                </c:pt>
                <c:pt idx="542">
                  <c:v>1</c:v>
                </c:pt>
                <c:pt idx="543">
                  <c:v>2</c:v>
                </c:pt>
                <c:pt idx="544">
                  <c:v>1</c:v>
                </c:pt>
                <c:pt idx="545">
                  <c:v>1</c:v>
                </c:pt>
                <c:pt idx="546">
                  <c:v>1</c:v>
                </c:pt>
                <c:pt idx="547">
                  <c:v>1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2</c:v>
                </c:pt>
                <c:pt idx="552">
                  <c:v>1</c:v>
                </c:pt>
                <c:pt idx="553">
                  <c:v>2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2</c:v>
                </c:pt>
                <c:pt idx="558">
                  <c:v>1</c:v>
                </c:pt>
                <c:pt idx="559">
                  <c:v>1</c:v>
                </c:pt>
                <c:pt idx="560">
                  <c:v>1</c:v>
                </c:pt>
                <c:pt idx="561">
                  <c:v>1</c:v>
                </c:pt>
                <c:pt idx="562">
                  <c:v>2</c:v>
                </c:pt>
                <c:pt idx="563">
                  <c:v>1</c:v>
                </c:pt>
                <c:pt idx="564">
                  <c:v>1</c:v>
                </c:pt>
                <c:pt idx="565">
                  <c:v>1</c:v>
                </c:pt>
                <c:pt idx="566">
                  <c:v>2</c:v>
                </c:pt>
                <c:pt idx="567">
                  <c:v>1</c:v>
                </c:pt>
                <c:pt idx="568">
                  <c:v>1</c:v>
                </c:pt>
                <c:pt idx="569">
                  <c:v>2</c:v>
                </c:pt>
                <c:pt idx="570">
                  <c:v>1</c:v>
                </c:pt>
                <c:pt idx="571">
                  <c:v>1</c:v>
                </c:pt>
                <c:pt idx="572">
                  <c:v>1</c:v>
                </c:pt>
                <c:pt idx="573">
                  <c:v>1</c:v>
                </c:pt>
                <c:pt idx="574">
                  <c:v>1</c:v>
                </c:pt>
                <c:pt idx="575">
                  <c:v>1</c:v>
                </c:pt>
                <c:pt idx="576">
                  <c:v>1</c:v>
                </c:pt>
                <c:pt idx="577">
                  <c:v>1</c:v>
                </c:pt>
                <c:pt idx="578">
                  <c:v>1</c:v>
                </c:pt>
                <c:pt idx="579">
                  <c:v>1</c:v>
                </c:pt>
                <c:pt idx="580">
                  <c:v>1</c:v>
                </c:pt>
                <c:pt idx="581">
                  <c:v>1</c:v>
                </c:pt>
                <c:pt idx="582">
                  <c:v>1</c:v>
                </c:pt>
                <c:pt idx="583">
                  <c:v>1</c:v>
                </c:pt>
                <c:pt idx="584">
                  <c:v>1</c:v>
                </c:pt>
                <c:pt idx="585">
                  <c:v>1</c:v>
                </c:pt>
                <c:pt idx="586">
                  <c:v>1</c:v>
                </c:pt>
                <c:pt idx="587">
                  <c:v>1</c:v>
                </c:pt>
                <c:pt idx="588">
                  <c:v>1</c:v>
                </c:pt>
                <c:pt idx="589">
                  <c:v>1</c:v>
                </c:pt>
                <c:pt idx="590">
                  <c:v>1</c:v>
                </c:pt>
                <c:pt idx="591">
                  <c:v>1</c:v>
                </c:pt>
                <c:pt idx="592">
                  <c:v>1</c:v>
                </c:pt>
                <c:pt idx="59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84-4638-AF1A-DD5D92755EC8}"/>
            </c:ext>
          </c:extLst>
        </c:ser>
        <c:ser>
          <c:idx val="3"/>
          <c:order val="1"/>
          <c:tx>
            <c:v>v1</c:v>
          </c:tx>
          <c:spPr>
            <a:ln w="50800"/>
            <a:effectLst/>
          </c:spPr>
          <c:marker>
            <c:symbol val="none"/>
          </c:marker>
          <c:xVal>
            <c:numRef>
              <c:f>[1]do_hist_out!$A$1:$A$89</c:f>
              <c:numCache>
                <c:formatCode>General</c:formatCode>
                <c:ptCount val="89"/>
                <c:pt idx="0">
                  <c:v>28</c:v>
                </c:pt>
                <c:pt idx="1">
                  <c:v>32</c:v>
                </c:pt>
                <c:pt idx="2">
                  <c:v>33</c:v>
                </c:pt>
                <c:pt idx="3">
                  <c:v>36</c:v>
                </c:pt>
                <c:pt idx="4">
                  <c:v>37</c:v>
                </c:pt>
                <c:pt idx="5">
                  <c:v>38</c:v>
                </c:pt>
                <c:pt idx="6">
                  <c:v>39</c:v>
                </c:pt>
                <c:pt idx="7">
                  <c:v>40</c:v>
                </c:pt>
                <c:pt idx="8">
                  <c:v>41</c:v>
                </c:pt>
                <c:pt idx="9">
                  <c:v>42</c:v>
                </c:pt>
                <c:pt idx="10">
                  <c:v>43</c:v>
                </c:pt>
                <c:pt idx="11">
                  <c:v>44</c:v>
                </c:pt>
                <c:pt idx="12">
                  <c:v>45</c:v>
                </c:pt>
                <c:pt idx="13">
                  <c:v>46</c:v>
                </c:pt>
                <c:pt idx="14">
                  <c:v>47</c:v>
                </c:pt>
                <c:pt idx="15">
                  <c:v>48</c:v>
                </c:pt>
                <c:pt idx="16">
                  <c:v>49</c:v>
                </c:pt>
                <c:pt idx="17">
                  <c:v>50</c:v>
                </c:pt>
                <c:pt idx="18">
                  <c:v>51</c:v>
                </c:pt>
                <c:pt idx="19">
                  <c:v>52</c:v>
                </c:pt>
                <c:pt idx="20">
                  <c:v>53</c:v>
                </c:pt>
                <c:pt idx="21">
                  <c:v>54</c:v>
                </c:pt>
                <c:pt idx="22">
                  <c:v>55</c:v>
                </c:pt>
                <c:pt idx="23">
                  <c:v>56</c:v>
                </c:pt>
                <c:pt idx="24">
                  <c:v>57</c:v>
                </c:pt>
                <c:pt idx="25">
                  <c:v>58</c:v>
                </c:pt>
                <c:pt idx="26">
                  <c:v>59</c:v>
                </c:pt>
                <c:pt idx="27">
                  <c:v>60</c:v>
                </c:pt>
                <c:pt idx="28">
                  <c:v>61</c:v>
                </c:pt>
                <c:pt idx="29">
                  <c:v>62</c:v>
                </c:pt>
                <c:pt idx="30">
                  <c:v>63</c:v>
                </c:pt>
                <c:pt idx="31">
                  <c:v>64</c:v>
                </c:pt>
                <c:pt idx="32">
                  <c:v>65</c:v>
                </c:pt>
                <c:pt idx="33">
                  <c:v>66</c:v>
                </c:pt>
                <c:pt idx="34">
                  <c:v>67</c:v>
                </c:pt>
                <c:pt idx="35">
                  <c:v>68</c:v>
                </c:pt>
                <c:pt idx="36">
                  <c:v>69</c:v>
                </c:pt>
                <c:pt idx="37">
                  <c:v>70</c:v>
                </c:pt>
                <c:pt idx="38">
                  <c:v>71</c:v>
                </c:pt>
                <c:pt idx="39">
                  <c:v>72</c:v>
                </c:pt>
                <c:pt idx="40">
                  <c:v>73</c:v>
                </c:pt>
                <c:pt idx="41">
                  <c:v>74</c:v>
                </c:pt>
                <c:pt idx="42">
                  <c:v>75</c:v>
                </c:pt>
                <c:pt idx="43">
                  <c:v>76</c:v>
                </c:pt>
                <c:pt idx="44">
                  <c:v>77</c:v>
                </c:pt>
                <c:pt idx="45">
                  <c:v>78</c:v>
                </c:pt>
                <c:pt idx="46">
                  <c:v>79</c:v>
                </c:pt>
                <c:pt idx="47">
                  <c:v>80</c:v>
                </c:pt>
                <c:pt idx="48">
                  <c:v>81</c:v>
                </c:pt>
                <c:pt idx="49">
                  <c:v>82</c:v>
                </c:pt>
                <c:pt idx="50">
                  <c:v>83</c:v>
                </c:pt>
                <c:pt idx="51">
                  <c:v>84</c:v>
                </c:pt>
                <c:pt idx="52">
                  <c:v>85</c:v>
                </c:pt>
                <c:pt idx="53">
                  <c:v>86</c:v>
                </c:pt>
                <c:pt idx="54">
                  <c:v>87</c:v>
                </c:pt>
                <c:pt idx="55">
                  <c:v>88</c:v>
                </c:pt>
                <c:pt idx="56">
                  <c:v>89</c:v>
                </c:pt>
                <c:pt idx="57">
                  <c:v>90</c:v>
                </c:pt>
                <c:pt idx="58">
                  <c:v>91</c:v>
                </c:pt>
                <c:pt idx="59">
                  <c:v>92</c:v>
                </c:pt>
                <c:pt idx="60">
                  <c:v>93</c:v>
                </c:pt>
                <c:pt idx="61">
                  <c:v>94</c:v>
                </c:pt>
                <c:pt idx="62">
                  <c:v>95</c:v>
                </c:pt>
                <c:pt idx="63">
                  <c:v>96</c:v>
                </c:pt>
                <c:pt idx="64">
                  <c:v>97</c:v>
                </c:pt>
                <c:pt idx="65">
                  <c:v>98</c:v>
                </c:pt>
                <c:pt idx="66">
                  <c:v>99</c:v>
                </c:pt>
                <c:pt idx="67">
                  <c:v>100</c:v>
                </c:pt>
                <c:pt idx="68">
                  <c:v>101</c:v>
                </c:pt>
                <c:pt idx="69">
                  <c:v>102</c:v>
                </c:pt>
                <c:pt idx="70">
                  <c:v>104</c:v>
                </c:pt>
                <c:pt idx="71">
                  <c:v>105</c:v>
                </c:pt>
                <c:pt idx="72">
                  <c:v>107</c:v>
                </c:pt>
                <c:pt idx="73">
                  <c:v>108</c:v>
                </c:pt>
                <c:pt idx="74">
                  <c:v>109</c:v>
                </c:pt>
                <c:pt idx="75">
                  <c:v>110</c:v>
                </c:pt>
                <c:pt idx="76">
                  <c:v>116</c:v>
                </c:pt>
                <c:pt idx="77">
                  <c:v>117</c:v>
                </c:pt>
                <c:pt idx="78">
                  <c:v>118</c:v>
                </c:pt>
                <c:pt idx="79">
                  <c:v>129</c:v>
                </c:pt>
                <c:pt idx="80">
                  <c:v>136</c:v>
                </c:pt>
                <c:pt idx="81">
                  <c:v>145</c:v>
                </c:pt>
                <c:pt idx="82">
                  <c:v>153</c:v>
                </c:pt>
                <c:pt idx="83">
                  <c:v>155</c:v>
                </c:pt>
                <c:pt idx="84">
                  <c:v>187</c:v>
                </c:pt>
                <c:pt idx="85">
                  <c:v>198</c:v>
                </c:pt>
                <c:pt idx="86">
                  <c:v>210</c:v>
                </c:pt>
                <c:pt idx="87">
                  <c:v>299</c:v>
                </c:pt>
                <c:pt idx="88">
                  <c:v>398</c:v>
                </c:pt>
              </c:numCache>
            </c:numRef>
          </c:xVal>
          <c:yVal>
            <c:numRef>
              <c:f>[1]do_hist_out!$B$1:$B$89</c:f>
              <c:numCache>
                <c:formatCode>General</c:formatCode>
                <c:ptCount val="8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4</c:v>
                </c:pt>
                <c:pt idx="6">
                  <c:v>11</c:v>
                </c:pt>
                <c:pt idx="7">
                  <c:v>19</c:v>
                </c:pt>
                <c:pt idx="8">
                  <c:v>29</c:v>
                </c:pt>
                <c:pt idx="9">
                  <c:v>48</c:v>
                </c:pt>
                <c:pt idx="10">
                  <c:v>109</c:v>
                </c:pt>
                <c:pt idx="11">
                  <c:v>235</c:v>
                </c:pt>
                <c:pt idx="12">
                  <c:v>381</c:v>
                </c:pt>
                <c:pt idx="13">
                  <c:v>652</c:v>
                </c:pt>
                <c:pt idx="14">
                  <c:v>1048</c:v>
                </c:pt>
                <c:pt idx="15">
                  <c:v>1725</c:v>
                </c:pt>
                <c:pt idx="16">
                  <c:v>2713</c:v>
                </c:pt>
                <c:pt idx="17">
                  <c:v>4155</c:v>
                </c:pt>
                <c:pt idx="18">
                  <c:v>5828</c:v>
                </c:pt>
                <c:pt idx="19">
                  <c:v>7854</c:v>
                </c:pt>
                <c:pt idx="20">
                  <c:v>10412</c:v>
                </c:pt>
                <c:pt idx="21">
                  <c:v>13141</c:v>
                </c:pt>
                <c:pt idx="22">
                  <c:v>15522</c:v>
                </c:pt>
                <c:pt idx="23">
                  <c:v>17730</c:v>
                </c:pt>
                <c:pt idx="24">
                  <c:v>19235</c:v>
                </c:pt>
                <c:pt idx="25">
                  <c:v>19598</c:v>
                </c:pt>
                <c:pt idx="26">
                  <c:v>19583</c:v>
                </c:pt>
                <c:pt idx="27">
                  <c:v>18132</c:v>
                </c:pt>
                <c:pt idx="28">
                  <c:v>16243</c:v>
                </c:pt>
                <c:pt idx="29">
                  <c:v>13782</c:v>
                </c:pt>
                <c:pt idx="30">
                  <c:v>11196</c:v>
                </c:pt>
                <c:pt idx="31">
                  <c:v>8717</c:v>
                </c:pt>
                <c:pt idx="32">
                  <c:v>6562</c:v>
                </c:pt>
                <c:pt idx="33">
                  <c:v>4833</c:v>
                </c:pt>
                <c:pt idx="34">
                  <c:v>3336</c:v>
                </c:pt>
                <c:pt idx="35">
                  <c:v>2256</c:v>
                </c:pt>
                <c:pt idx="36">
                  <c:v>1500</c:v>
                </c:pt>
                <c:pt idx="37">
                  <c:v>961</c:v>
                </c:pt>
                <c:pt idx="38">
                  <c:v>629</c:v>
                </c:pt>
                <c:pt idx="39">
                  <c:v>389</c:v>
                </c:pt>
                <c:pt idx="40">
                  <c:v>223</c:v>
                </c:pt>
                <c:pt idx="41">
                  <c:v>164</c:v>
                </c:pt>
                <c:pt idx="42">
                  <c:v>103</c:v>
                </c:pt>
                <c:pt idx="43">
                  <c:v>59</c:v>
                </c:pt>
                <c:pt idx="44">
                  <c:v>45</c:v>
                </c:pt>
                <c:pt idx="45">
                  <c:v>32</c:v>
                </c:pt>
                <c:pt idx="46">
                  <c:v>26</c:v>
                </c:pt>
                <c:pt idx="47">
                  <c:v>14</c:v>
                </c:pt>
                <c:pt idx="48">
                  <c:v>13</c:v>
                </c:pt>
                <c:pt idx="49">
                  <c:v>9</c:v>
                </c:pt>
                <c:pt idx="50">
                  <c:v>7</c:v>
                </c:pt>
                <c:pt idx="51">
                  <c:v>8</c:v>
                </c:pt>
                <c:pt idx="52">
                  <c:v>5</c:v>
                </c:pt>
                <c:pt idx="53">
                  <c:v>5</c:v>
                </c:pt>
                <c:pt idx="54">
                  <c:v>5</c:v>
                </c:pt>
                <c:pt idx="55">
                  <c:v>4</c:v>
                </c:pt>
                <c:pt idx="56">
                  <c:v>2</c:v>
                </c:pt>
                <c:pt idx="57">
                  <c:v>2</c:v>
                </c:pt>
                <c:pt idx="58">
                  <c:v>2</c:v>
                </c:pt>
                <c:pt idx="59">
                  <c:v>1</c:v>
                </c:pt>
                <c:pt idx="60">
                  <c:v>1</c:v>
                </c:pt>
                <c:pt idx="61">
                  <c:v>3</c:v>
                </c:pt>
                <c:pt idx="62">
                  <c:v>3</c:v>
                </c:pt>
                <c:pt idx="63">
                  <c:v>1</c:v>
                </c:pt>
                <c:pt idx="64">
                  <c:v>7</c:v>
                </c:pt>
                <c:pt idx="65">
                  <c:v>3</c:v>
                </c:pt>
                <c:pt idx="66">
                  <c:v>2</c:v>
                </c:pt>
                <c:pt idx="67">
                  <c:v>2</c:v>
                </c:pt>
                <c:pt idx="68">
                  <c:v>1</c:v>
                </c:pt>
                <c:pt idx="69">
                  <c:v>2</c:v>
                </c:pt>
                <c:pt idx="70">
                  <c:v>3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2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84-4638-AF1A-DD5D92755EC8}"/>
            </c:ext>
          </c:extLst>
        </c:ser>
        <c:ser>
          <c:idx val="1"/>
          <c:order val="2"/>
          <c:tx>
            <c:v>v2</c:v>
          </c:tx>
          <c:spPr>
            <a:ln w="50800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hist_W14_CC!$A$1:$A$594</c:f>
              <c:numCache>
                <c:formatCode>General</c:formatCode>
                <c:ptCount val="594"/>
                <c:pt idx="0">
                  <c:v>23</c:v>
                </c:pt>
                <c:pt idx="1">
                  <c:v>24</c:v>
                </c:pt>
                <c:pt idx="2">
                  <c:v>25</c:v>
                </c:pt>
                <c:pt idx="3">
                  <c:v>26</c:v>
                </c:pt>
                <c:pt idx="4">
                  <c:v>27</c:v>
                </c:pt>
                <c:pt idx="5">
                  <c:v>28</c:v>
                </c:pt>
                <c:pt idx="6">
                  <c:v>29</c:v>
                </c:pt>
                <c:pt idx="7">
                  <c:v>30</c:v>
                </c:pt>
                <c:pt idx="8">
                  <c:v>31</c:v>
                </c:pt>
                <c:pt idx="9">
                  <c:v>32</c:v>
                </c:pt>
                <c:pt idx="10">
                  <c:v>33</c:v>
                </c:pt>
                <c:pt idx="11">
                  <c:v>34</c:v>
                </c:pt>
                <c:pt idx="12">
                  <c:v>35</c:v>
                </c:pt>
                <c:pt idx="13">
                  <c:v>36</c:v>
                </c:pt>
                <c:pt idx="14">
                  <c:v>37</c:v>
                </c:pt>
                <c:pt idx="15">
                  <c:v>38</c:v>
                </c:pt>
                <c:pt idx="16">
                  <c:v>39</c:v>
                </c:pt>
                <c:pt idx="17">
                  <c:v>40</c:v>
                </c:pt>
                <c:pt idx="18">
                  <c:v>41</c:v>
                </c:pt>
                <c:pt idx="19">
                  <c:v>42</c:v>
                </c:pt>
                <c:pt idx="20">
                  <c:v>43</c:v>
                </c:pt>
                <c:pt idx="21">
                  <c:v>44</c:v>
                </c:pt>
                <c:pt idx="22">
                  <c:v>45</c:v>
                </c:pt>
                <c:pt idx="23">
                  <c:v>46</c:v>
                </c:pt>
                <c:pt idx="24">
                  <c:v>47</c:v>
                </c:pt>
                <c:pt idx="25">
                  <c:v>48</c:v>
                </c:pt>
                <c:pt idx="26">
                  <c:v>49</c:v>
                </c:pt>
                <c:pt idx="27">
                  <c:v>50</c:v>
                </c:pt>
                <c:pt idx="28">
                  <c:v>51</c:v>
                </c:pt>
                <c:pt idx="29">
                  <c:v>52</c:v>
                </c:pt>
                <c:pt idx="30">
                  <c:v>53</c:v>
                </c:pt>
                <c:pt idx="31">
                  <c:v>54</c:v>
                </c:pt>
                <c:pt idx="32">
                  <c:v>55</c:v>
                </c:pt>
                <c:pt idx="33">
                  <c:v>56</c:v>
                </c:pt>
                <c:pt idx="34">
                  <c:v>57</c:v>
                </c:pt>
                <c:pt idx="35">
                  <c:v>58</c:v>
                </c:pt>
                <c:pt idx="36">
                  <c:v>59</c:v>
                </c:pt>
                <c:pt idx="37">
                  <c:v>60</c:v>
                </c:pt>
                <c:pt idx="38">
                  <c:v>61</c:v>
                </c:pt>
                <c:pt idx="39">
                  <c:v>62</c:v>
                </c:pt>
                <c:pt idx="40">
                  <c:v>63</c:v>
                </c:pt>
                <c:pt idx="41">
                  <c:v>64</c:v>
                </c:pt>
                <c:pt idx="42">
                  <c:v>65</c:v>
                </c:pt>
                <c:pt idx="43">
                  <c:v>66</c:v>
                </c:pt>
                <c:pt idx="44">
                  <c:v>67</c:v>
                </c:pt>
                <c:pt idx="45">
                  <c:v>68</c:v>
                </c:pt>
                <c:pt idx="46">
                  <c:v>69</c:v>
                </c:pt>
                <c:pt idx="47">
                  <c:v>70</c:v>
                </c:pt>
                <c:pt idx="48">
                  <c:v>71</c:v>
                </c:pt>
                <c:pt idx="49">
                  <c:v>72</c:v>
                </c:pt>
                <c:pt idx="50">
                  <c:v>73</c:v>
                </c:pt>
                <c:pt idx="51">
                  <c:v>74</c:v>
                </c:pt>
                <c:pt idx="52">
                  <c:v>75</c:v>
                </c:pt>
                <c:pt idx="53">
                  <c:v>76</c:v>
                </c:pt>
                <c:pt idx="54">
                  <c:v>77</c:v>
                </c:pt>
                <c:pt idx="55">
                  <c:v>78</c:v>
                </c:pt>
                <c:pt idx="56">
                  <c:v>79</c:v>
                </c:pt>
                <c:pt idx="57">
                  <c:v>80</c:v>
                </c:pt>
                <c:pt idx="58">
                  <c:v>81</c:v>
                </c:pt>
                <c:pt idx="59">
                  <c:v>82</c:v>
                </c:pt>
                <c:pt idx="60">
                  <c:v>83</c:v>
                </c:pt>
                <c:pt idx="61">
                  <c:v>84</c:v>
                </c:pt>
                <c:pt idx="62">
                  <c:v>85</c:v>
                </c:pt>
                <c:pt idx="63">
                  <c:v>86</c:v>
                </c:pt>
                <c:pt idx="64">
                  <c:v>87</c:v>
                </c:pt>
                <c:pt idx="65">
                  <c:v>88</c:v>
                </c:pt>
                <c:pt idx="66">
                  <c:v>89</c:v>
                </c:pt>
                <c:pt idx="67">
                  <c:v>90</c:v>
                </c:pt>
                <c:pt idx="68">
                  <c:v>91</c:v>
                </c:pt>
                <c:pt idx="69">
                  <c:v>92</c:v>
                </c:pt>
                <c:pt idx="70">
                  <c:v>93</c:v>
                </c:pt>
                <c:pt idx="71">
                  <c:v>94</c:v>
                </c:pt>
                <c:pt idx="72">
                  <c:v>95</c:v>
                </c:pt>
                <c:pt idx="73">
                  <c:v>96</c:v>
                </c:pt>
                <c:pt idx="74">
                  <c:v>97</c:v>
                </c:pt>
                <c:pt idx="75">
                  <c:v>98</c:v>
                </c:pt>
                <c:pt idx="76">
                  <c:v>99</c:v>
                </c:pt>
                <c:pt idx="77">
                  <c:v>100</c:v>
                </c:pt>
                <c:pt idx="78">
                  <c:v>101</c:v>
                </c:pt>
                <c:pt idx="79">
                  <c:v>102</c:v>
                </c:pt>
                <c:pt idx="80">
                  <c:v>103</c:v>
                </c:pt>
                <c:pt idx="81">
                  <c:v>104</c:v>
                </c:pt>
                <c:pt idx="82">
                  <c:v>105</c:v>
                </c:pt>
                <c:pt idx="83">
                  <c:v>106</c:v>
                </c:pt>
                <c:pt idx="84">
                  <c:v>107</c:v>
                </c:pt>
                <c:pt idx="85">
                  <c:v>108</c:v>
                </c:pt>
                <c:pt idx="86">
                  <c:v>109</c:v>
                </c:pt>
                <c:pt idx="87">
                  <c:v>110</c:v>
                </c:pt>
                <c:pt idx="88">
                  <c:v>111</c:v>
                </c:pt>
                <c:pt idx="89">
                  <c:v>112</c:v>
                </c:pt>
                <c:pt idx="90">
                  <c:v>113</c:v>
                </c:pt>
                <c:pt idx="91">
                  <c:v>114</c:v>
                </c:pt>
                <c:pt idx="92">
                  <c:v>115</c:v>
                </c:pt>
                <c:pt idx="93">
                  <c:v>116</c:v>
                </c:pt>
                <c:pt idx="94">
                  <c:v>117</c:v>
                </c:pt>
                <c:pt idx="95">
                  <c:v>118</c:v>
                </c:pt>
                <c:pt idx="96">
                  <c:v>119</c:v>
                </c:pt>
                <c:pt idx="97">
                  <c:v>120</c:v>
                </c:pt>
                <c:pt idx="98">
                  <c:v>121</c:v>
                </c:pt>
                <c:pt idx="99">
                  <c:v>122</c:v>
                </c:pt>
                <c:pt idx="100">
                  <c:v>123</c:v>
                </c:pt>
                <c:pt idx="101">
                  <c:v>124</c:v>
                </c:pt>
                <c:pt idx="102">
                  <c:v>125</c:v>
                </c:pt>
                <c:pt idx="103">
                  <c:v>126</c:v>
                </c:pt>
                <c:pt idx="104">
                  <c:v>127</c:v>
                </c:pt>
                <c:pt idx="105">
                  <c:v>128</c:v>
                </c:pt>
                <c:pt idx="106">
                  <c:v>129</c:v>
                </c:pt>
                <c:pt idx="107">
                  <c:v>130</c:v>
                </c:pt>
                <c:pt idx="108">
                  <c:v>131</c:v>
                </c:pt>
                <c:pt idx="109">
                  <c:v>132</c:v>
                </c:pt>
                <c:pt idx="110">
                  <c:v>133</c:v>
                </c:pt>
                <c:pt idx="111">
                  <c:v>134</c:v>
                </c:pt>
                <c:pt idx="112">
                  <c:v>135</c:v>
                </c:pt>
                <c:pt idx="113">
                  <c:v>136</c:v>
                </c:pt>
                <c:pt idx="114">
                  <c:v>137</c:v>
                </c:pt>
                <c:pt idx="115">
                  <c:v>138</c:v>
                </c:pt>
                <c:pt idx="116">
                  <c:v>139</c:v>
                </c:pt>
                <c:pt idx="117">
                  <c:v>140</c:v>
                </c:pt>
                <c:pt idx="118">
                  <c:v>141</c:v>
                </c:pt>
                <c:pt idx="119">
                  <c:v>142</c:v>
                </c:pt>
                <c:pt idx="120">
                  <c:v>143</c:v>
                </c:pt>
                <c:pt idx="121">
                  <c:v>144</c:v>
                </c:pt>
                <c:pt idx="122">
                  <c:v>145</c:v>
                </c:pt>
                <c:pt idx="123">
                  <c:v>146</c:v>
                </c:pt>
                <c:pt idx="124">
                  <c:v>147</c:v>
                </c:pt>
                <c:pt idx="125">
                  <c:v>148</c:v>
                </c:pt>
                <c:pt idx="126">
                  <c:v>149</c:v>
                </c:pt>
                <c:pt idx="127">
                  <c:v>150</c:v>
                </c:pt>
                <c:pt idx="128">
                  <c:v>151</c:v>
                </c:pt>
                <c:pt idx="129">
                  <c:v>152</c:v>
                </c:pt>
                <c:pt idx="130">
                  <c:v>153</c:v>
                </c:pt>
                <c:pt idx="131">
                  <c:v>154</c:v>
                </c:pt>
                <c:pt idx="132">
                  <c:v>155</c:v>
                </c:pt>
                <c:pt idx="133">
                  <c:v>156</c:v>
                </c:pt>
                <c:pt idx="134">
                  <c:v>157</c:v>
                </c:pt>
                <c:pt idx="135">
                  <c:v>158</c:v>
                </c:pt>
                <c:pt idx="136">
                  <c:v>159</c:v>
                </c:pt>
                <c:pt idx="137">
                  <c:v>160</c:v>
                </c:pt>
                <c:pt idx="138">
                  <c:v>161</c:v>
                </c:pt>
                <c:pt idx="139">
                  <c:v>162</c:v>
                </c:pt>
                <c:pt idx="140">
                  <c:v>163</c:v>
                </c:pt>
                <c:pt idx="141">
                  <c:v>164</c:v>
                </c:pt>
              </c:numCache>
            </c:numRef>
          </c:xVal>
          <c:yVal>
            <c:numRef>
              <c:f>hist_W14_CC!$B$1:$B$594</c:f>
              <c:numCache>
                <c:formatCode>General</c:formatCode>
                <c:ptCount val="594"/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3</c:v>
                </c:pt>
                <c:pt idx="17">
                  <c:v>7</c:v>
                </c:pt>
                <c:pt idx="18">
                  <c:v>13</c:v>
                </c:pt>
                <c:pt idx="19">
                  <c:v>8</c:v>
                </c:pt>
                <c:pt idx="20">
                  <c:v>27</c:v>
                </c:pt>
                <c:pt idx="21">
                  <c:v>35</c:v>
                </c:pt>
                <c:pt idx="22">
                  <c:v>41</c:v>
                </c:pt>
                <c:pt idx="23">
                  <c:v>60</c:v>
                </c:pt>
                <c:pt idx="24">
                  <c:v>103</c:v>
                </c:pt>
                <c:pt idx="25">
                  <c:v>185</c:v>
                </c:pt>
                <c:pt idx="26">
                  <c:v>286</c:v>
                </c:pt>
                <c:pt idx="27">
                  <c:v>325</c:v>
                </c:pt>
                <c:pt idx="28">
                  <c:v>533</c:v>
                </c:pt>
                <c:pt idx="29">
                  <c:v>785</c:v>
                </c:pt>
                <c:pt idx="30">
                  <c:v>1074</c:v>
                </c:pt>
                <c:pt idx="31">
                  <c:v>1433</c:v>
                </c:pt>
                <c:pt idx="32">
                  <c:v>2104</c:v>
                </c:pt>
                <c:pt idx="33">
                  <c:v>2784</c:v>
                </c:pt>
                <c:pt idx="34">
                  <c:v>3636</c:v>
                </c:pt>
                <c:pt idx="35">
                  <c:v>4745</c:v>
                </c:pt>
                <c:pt idx="36">
                  <c:v>6150</c:v>
                </c:pt>
                <c:pt idx="37">
                  <c:v>7565</c:v>
                </c:pt>
                <c:pt idx="38">
                  <c:v>9101</c:v>
                </c:pt>
                <c:pt idx="39">
                  <c:v>10710</c:v>
                </c:pt>
                <c:pt idx="40">
                  <c:v>12210</c:v>
                </c:pt>
                <c:pt idx="41">
                  <c:v>13580</c:v>
                </c:pt>
                <c:pt idx="42">
                  <c:v>14640</c:v>
                </c:pt>
                <c:pt idx="43">
                  <c:v>15430</c:v>
                </c:pt>
                <c:pt idx="44">
                  <c:v>15740</c:v>
                </c:pt>
                <c:pt idx="45">
                  <c:v>15230</c:v>
                </c:pt>
                <c:pt idx="46">
                  <c:v>15120</c:v>
                </c:pt>
                <c:pt idx="47">
                  <c:v>13680</c:v>
                </c:pt>
                <c:pt idx="48">
                  <c:v>12550</c:v>
                </c:pt>
                <c:pt idx="49">
                  <c:v>10760</c:v>
                </c:pt>
                <c:pt idx="50">
                  <c:v>9067</c:v>
                </c:pt>
                <c:pt idx="51">
                  <c:v>7546</c:v>
                </c:pt>
                <c:pt idx="52">
                  <c:v>6035</c:v>
                </c:pt>
                <c:pt idx="53">
                  <c:v>4575</c:v>
                </c:pt>
                <c:pt idx="54">
                  <c:v>3405</c:v>
                </c:pt>
                <c:pt idx="55">
                  <c:v>2535</c:v>
                </c:pt>
                <c:pt idx="56">
                  <c:v>1871</c:v>
                </c:pt>
                <c:pt idx="57">
                  <c:v>1246</c:v>
                </c:pt>
                <c:pt idx="58">
                  <c:v>853</c:v>
                </c:pt>
                <c:pt idx="59">
                  <c:v>564</c:v>
                </c:pt>
                <c:pt idx="60">
                  <c:v>387</c:v>
                </c:pt>
                <c:pt idx="61">
                  <c:v>227</c:v>
                </c:pt>
                <c:pt idx="62">
                  <c:v>155</c:v>
                </c:pt>
                <c:pt idx="63">
                  <c:v>91</c:v>
                </c:pt>
                <c:pt idx="64">
                  <c:v>69</c:v>
                </c:pt>
                <c:pt idx="65">
                  <c:v>38</c:v>
                </c:pt>
                <c:pt idx="66">
                  <c:v>18</c:v>
                </c:pt>
                <c:pt idx="67">
                  <c:v>9</c:v>
                </c:pt>
                <c:pt idx="68">
                  <c:v>5</c:v>
                </c:pt>
                <c:pt idx="69">
                  <c:v>4</c:v>
                </c:pt>
                <c:pt idx="70">
                  <c:v>5</c:v>
                </c:pt>
                <c:pt idx="71">
                  <c:v>1</c:v>
                </c:pt>
                <c:pt idx="72">
                  <c:v>2</c:v>
                </c:pt>
                <c:pt idx="73">
                  <c:v>3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</c:v>
                </c:pt>
                <c:pt idx="78">
                  <c:v>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D84-4638-AF1A-DD5D92755E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6825056"/>
        <c:axId val="1966826704"/>
      </c:scatterChart>
      <c:valAx>
        <c:axId val="1966825056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[e-rms]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1966826704"/>
        <c:crosses val="autoZero"/>
        <c:crossBetween val="midCat"/>
        <c:majorUnit val="20"/>
      </c:valAx>
      <c:valAx>
        <c:axId val="1966826704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1966825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114325707227591"/>
          <c:y val="8.3618884988773998E-2"/>
          <c:w val="0.1648451285130689"/>
          <c:h val="0.2531558092959957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  <c:extLst/>
  </c:chart>
  <c:txPr>
    <a:bodyPr/>
    <a:lstStyle/>
    <a:p>
      <a:pPr>
        <a:defRPr sz="1200" b="1"/>
      </a:pPr>
      <a:endParaRPr lang="en-CH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33474327656312"/>
          <c:y val="6.7063113359270773E-2"/>
          <c:w val="0.76405337643337945"/>
          <c:h val="0.704874905884263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average_row!$B$1</c:f>
              <c:strCache>
                <c:ptCount val="1"/>
                <c:pt idx="0">
                  <c:v>v0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average_row!$A$2:$A$513</c:f>
              <c:numCache>
                <c:formatCode>General</c:formatCode>
                <c:ptCount val="5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</c:numCache>
            </c:numRef>
          </c:xVal>
          <c:yVal>
            <c:numRef>
              <c:f>average_row!$B$2:$B$513</c:f>
              <c:numCache>
                <c:formatCode>General</c:formatCode>
                <c:ptCount val="512"/>
                <c:pt idx="0">
                  <c:v>157.59</c:v>
                </c:pt>
                <c:pt idx="1">
                  <c:v>159.68</c:v>
                </c:pt>
                <c:pt idx="2">
                  <c:v>163.26</c:v>
                </c:pt>
                <c:pt idx="3">
                  <c:v>132.19</c:v>
                </c:pt>
                <c:pt idx="4">
                  <c:v>98.11</c:v>
                </c:pt>
                <c:pt idx="5">
                  <c:v>63.06</c:v>
                </c:pt>
                <c:pt idx="6">
                  <c:v>52.29</c:v>
                </c:pt>
                <c:pt idx="7">
                  <c:v>51.42</c:v>
                </c:pt>
                <c:pt idx="8">
                  <c:v>51.46</c:v>
                </c:pt>
                <c:pt idx="9">
                  <c:v>49.67</c:v>
                </c:pt>
                <c:pt idx="10">
                  <c:v>50.67</c:v>
                </c:pt>
                <c:pt idx="11">
                  <c:v>51.14</c:v>
                </c:pt>
                <c:pt idx="12">
                  <c:v>51.41</c:v>
                </c:pt>
                <c:pt idx="13">
                  <c:v>50.66</c:v>
                </c:pt>
                <c:pt idx="14">
                  <c:v>51.46</c:v>
                </c:pt>
                <c:pt idx="15">
                  <c:v>51.23</c:v>
                </c:pt>
                <c:pt idx="16">
                  <c:v>50.5</c:v>
                </c:pt>
                <c:pt idx="17">
                  <c:v>49.82</c:v>
                </c:pt>
                <c:pt idx="18">
                  <c:v>50.85</c:v>
                </c:pt>
                <c:pt idx="19">
                  <c:v>50.85</c:v>
                </c:pt>
                <c:pt idx="20">
                  <c:v>50.79</c:v>
                </c:pt>
                <c:pt idx="21">
                  <c:v>51.04</c:v>
                </c:pt>
                <c:pt idx="22">
                  <c:v>51.47</c:v>
                </c:pt>
                <c:pt idx="23">
                  <c:v>51.26</c:v>
                </c:pt>
                <c:pt idx="24">
                  <c:v>50.61</c:v>
                </c:pt>
                <c:pt idx="25">
                  <c:v>50.52</c:v>
                </c:pt>
                <c:pt idx="26">
                  <c:v>50.58</c:v>
                </c:pt>
                <c:pt idx="27">
                  <c:v>50.28</c:v>
                </c:pt>
                <c:pt idx="28">
                  <c:v>50.65</c:v>
                </c:pt>
                <c:pt idx="29">
                  <c:v>50.26</c:v>
                </c:pt>
                <c:pt idx="30">
                  <c:v>50.96</c:v>
                </c:pt>
                <c:pt idx="31">
                  <c:v>50.97</c:v>
                </c:pt>
                <c:pt idx="32">
                  <c:v>50.87</c:v>
                </c:pt>
                <c:pt idx="33">
                  <c:v>50.19</c:v>
                </c:pt>
                <c:pt idx="34">
                  <c:v>50.72</c:v>
                </c:pt>
                <c:pt idx="35">
                  <c:v>50.65</c:v>
                </c:pt>
                <c:pt idx="36">
                  <c:v>50.56</c:v>
                </c:pt>
                <c:pt idx="37">
                  <c:v>50.59</c:v>
                </c:pt>
                <c:pt idx="38">
                  <c:v>50.83</c:v>
                </c:pt>
                <c:pt idx="39">
                  <c:v>51.22</c:v>
                </c:pt>
                <c:pt idx="40">
                  <c:v>50.69</c:v>
                </c:pt>
                <c:pt idx="41">
                  <c:v>50.34</c:v>
                </c:pt>
                <c:pt idx="42">
                  <c:v>50.6</c:v>
                </c:pt>
                <c:pt idx="43">
                  <c:v>50.44</c:v>
                </c:pt>
                <c:pt idx="44">
                  <c:v>50.92</c:v>
                </c:pt>
                <c:pt idx="45">
                  <c:v>50.59</c:v>
                </c:pt>
                <c:pt idx="46">
                  <c:v>50.57</c:v>
                </c:pt>
                <c:pt idx="47">
                  <c:v>50.8</c:v>
                </c:pt>
                <c:pt idx="48">
                  <c:v>50.94</c:v>
                </c:pt>
                <c:pt idx="49">
                  <c:v>50.82</c:v>
                </c:pt>
                <c:pt idx="50">
                  <c:v>50.89</c:v>
                </c:pt>
                <c:pt idx="51">
                  <c:v>51.32</c:v>
                </c:pt>
                <c:pt idx="52">
                  <c:v>51.21</c:v>
                </c:pt>
                <c:pt idx="53">
                  <c:v>49.9</c:v>
                </c:pt>
                <c:pt idx="54">
                  <c:v>50.77</c:v>
                </c:pt>
                <c:pt idx="55">
                  <c:v>50.79</c:v>
                </c:pt>
                <c:pt idx="56">
                  <c:v>50.93</c:v>
                </c:pt>
                <c:pt idx="57">
                  <c:v>50.42</c:v>
                </c:pt>
                <c:pt idx="58">
                  <c:v>50.84</c:v>
                </c:pt>
                <c:pt idx="59">
                  <c:v>51.66</c:v>
                </c:pt>
                <c:pt idx="60">
                  <c:v>51.42</c:v>
                </c:pt>
                <c:pt idx="61">
                  <c:v>50.82</c:v>
                </c:pt>
                <c:pt idx="62">
                  <c:v>50.75</c:v>
                </c:pt>
                <c:pt idx="63">
                  <c:v>50.8</c:v>
                </c:pt>
                <c:pt idx="64">
                  <c:v>51.41</c:v>
                </c:pt>
                <c:pt idx="65">
                  <c:v>50.98</c:v>
                </c:pt>
                <c:pt idx="66">
                  <c:v>51.2</c:v>
                </c:pt>
                <c:pt idx="67">
                  <c:v>51.39</c:v>
                </c:pt>
                <c:pt idx="68">
                  <c:v>50.89</c:v>
                </c:pt>
                <c:pt idx="69">
                  <c:v>50.59</c:v>
                </c:pt>
                <c:pt idx="70">
                  <c:v>51.36</c:v>
                </c:pt>
                <c:pt idx="71">
                  <c:v>50.78</c:v>
                </c:pt>
                <c:pt idx="72">
                  <c:v>51.25</c:v>
                </c:pt>
                <c:pt idx="73">
                  <c:v>50.29</c:v>
                </c:pt>
                <c:pt idx="74">
                  <c:v>50.73</c:v>
                </c:pt>
                <c:pt idx="75">
                  <c:v>51.43</c:v>
                </c:pt>
                <c:pt idx="76">
                  <c:v>50.43</c:v>
                </c:pt>
                <c:pt idx="77">
                  <c:v>50.42</c:v>
                </c:pt>
                <c:pt idx="78">
                  <c:v>51.33</c:v>
                </c:pt>
                <c:pt idx="79">
                  <c:v>50.96</c:v>
                </c:pt>
                <c:pt idx="80">
                  <c:v>50.79</c:v>
                </c:pt>
                <c:pt idx="81">
                  <c:v>50.26</c:v>
                </c:pt>
                <c:pt idx="82">
                  <c:v>51.04</c:v>
                </c:pt>
                <c:pt idx="83">
                  <c:v>51.14</c:v>
                </c:pt>
                <c:pt idx="84">
                  <c:v>51.26</c:v>
                </c:pt>
                <c:pt idx="85">
                  <c:v>50.69</c:v>
                </c:pt>
                <c:pt idx="86">
                  <c:v>50.96</c:v>
                </c:pt>
                <c:pt idx="87">
                  <c:v>51.26</c:v>
                </c:pt>
                <c:pt idx="88">
                  <c:v>51.18</c:v>
                </c:pt>
                <c:pt idx="89">
                  <c:v>50.13</c:v>
                </c:pt>
                <c:pt idx="90">
                  <c:v>50.64</c:v>
                </c:pt>
                <c:pt idx="91">
                  <c:v>50.99</c:v>
                </c:pt>
                <c:pt idx="92">
                  <c:v>51.48</c:v>
                </c:pt>
                <c:pt idx="93">
                  <c:v>50.52</c:v>
                </c:pt>
                <c:pt idx="94">
                  <c:v>51.45</c:v>
                </c:pt>
                <c:pt idx="95">
                  <c:v>51.08</c:v>
                </c:pt>
                <c:pt idx="96">
                  <c:v>50.71</c:v>
                </c:pt>
                <c:pt idx="97">
                  <c:v>50.57</c:v>
                </c:pt>
                <c:pt idx="98">
                  <c:v>50.97</c:v>
                </c:pt>
                <c:pt idx="99">
                  <c:v>50.88</c:v>
                </c:pt>
                <c:pt idx="100">
                  <c:v>50.54</c:v>
                </c:pt>
                <c:pt idx="101">
                  <c:v>50.24</c:v>
                </c:pt>
                <c:pt idx="102">
                  <c:v>51.33</c:v>
                </c:pt>
                <c:pt idx="103">
                  <c:v>52.15</c:v>
                </c:pt>
                <c:pt idx="104">
                  <c:v>50.92</c:v>
                </c:pt>
                <c:pt idx="105">
                  <c:v>50.81</c:v>
                </c:pt>
                <c:pt idx="106">
                  <c:v>50.88</c:v>
                </c:pt>
                <c:pt idx="107">
                  <c:v>50.82</c:v>
                </c:pt>
                <c:pt idx="108">
                  <c:v>50.63</c:v>
                </c:pt>
                <c:pt idx="109">
                  <c:v>50.36</c:v>
                </c:pt>
                <c:pt idx="110">
                  <c:v>51.11</c:v>
                </c:pt>
                <c:pt idx="111">
                  <c:v>50.88</c:v>
                </c:pt>
                <c:pt idx="112">
                  <c:v>51.24</c:v>
                </c:pt>
                <c:pt idx="113">
                  <c:v>50.49</c:v>
                </c:pt>
                <c:pt idx="114">
                  <c:v>50.52</c:v>
                </c:pt>
                <c:pt idx="115">
                  <c:v>50.98</c:v>
                </c:pt>
                <c:pt idx="116">
                  <c:v>51.1</c:v>
                </c:pt>
                <c:pt idx="117">
                  <c:v>50.4</c:v>
                </c:pt>
                <c:pt idx="118">
                  <c:v>50.72</c:v>
                </c:pt>
                <c:pt idx="119">
                  <c:v>51.27</c:v>
                </c:pt>
                <c:pt idx="120">
                  <c:v>51.11</c:v>
                </c:pt>
                <c:pt idx="121">
                  <c:v>50.62</c:v>
                </c:pt>
                <c:pt idx="122">
                  <c:v>50.96</c:v>
                </c:pt>
                <c:pt idx="123">
                  <c:v>51.19</c:v>
                </c:pt>
                <c:pt idx="124">
                  <c:v>51.12</c:v>
                </c:pt>
                <c:pt idx="125">
                  <c:v>50.38</c:v>
                </c:pt>
                <c:pt idx="126">
                  <c:v>50.52</c:v>
                </c:pt>
                <c:pt idx="127">
                  <c:v>50.67</c:v>
                </c:pt>
                <c:pt idx="128">
                  <c:v>50.94</c:v>
                </c:pt>
                <c:pt idx="129">
                  <c:v>50.86</c:v>
                </c:pt>
                <c:pt idx="130">
                  <c:v>50.35</c:v>
                </c:pt>
                <c:pt idx="131">
                  <c:v>51.29</c:v>
                </c:pt>
                <c:pt idx="132">
                  <c:v>50.92</c:v>
                </c:pt>
                <c:pt idx="133">
                  <c:v>50.59</c:v>
                </c:pt>
                <c:pt idx="134">
                  <c:v>51.39</c:v>
                </c:pt>
                <c:pt idx="135">
                  <c:v>50.91</c:v>
                </c:pt>
                <c:pt idx="136">
                  <c:v>51.31</c:v>
                </c:pt>
                <c:pt idx="137">
                  <c:v>50.45</c:v>
                </c:pt>
                <c:pt idx="138">
                  <c:v>50.87</c:v>
                </c:pt>
                <c:pt idx="139">
                  <c:v>50.78</c:v>
                </c:pt>
                <c:pt idx="140">
                  <c:v>50.81</c:v>
                </c:pt>
                <c:pt idx="141">
                  <c:v>50.31</c:v>
                </c:pt>
                <c:pt idx="142">
                  <c:v>51.04</c:v>
                </c:pt>
                <c:pt idx="143">
                  <c:v>51.18</c:v>
                </c:pt>
                <c:pt idx="144">
                  <c:v>51.25</c:v>
                </c:pt>
                <c:pt idx="145">
                  <c:v>49.95</c:v>
                </c:pt>
                <c:pt idx="146">
                  <c:v>50.91</c:v>
                </c:pt>
                <c:pt idx="147">
                  <c:v>50.74</c:v>
                </c:pt>
                <c:pt idx="148">
                  <c:v>50.74</c:v>
                </c:pt>
                <c:pt idx="149">
                  <c:v>50.43</c:v>
                </c:pt>
                <c:pt idx="150">
                  <c:v>51.1</c:v>
                </c:pt>
                <c:pt idx="151">
                  <c:v>50.75</c:v>
                </c:pt>
                <c:pt idx="152">
                  <c:v>51.11</c:v>
                </c:pt>
                <c:pt idx="153">
                  <c:v>51.08</c:v>
                </c:pt>
                <c:pt idx="154">
                  <c:v>50.65</c:v>
                </c:pt>
                <c:pt idx="155">
                  <c:v>51.43</c:v>
                </c:pt>
                <c:pt idx="156">
                  <c:v>50.83</c:v>
                </c:pt>
                <c:pt idx="157">
                  <c:v>50.27</c:v>
                </c:pt>
                <c:pt idx="158">
                  <c:v>50.96</c:v>
                </c:pt>
                <c:pt idx="159">
                  <c:v>50.52</c:v>
                </c:pt>
                <c:pt idx="160">
                  <c:v>51.03</c:v>
                </c:pt>
                <c:pt idx="161">
                  <c:v>50.38</c:v>
                </c:pt>
                <c:pt idx="162">
                  <c:v>50.96</c:v>
                </c:pt>
                <c:pt idx="163">
                  <c:v>51.08</c:v>
                </c:pt>
                <c:pt idx="164">
                  <c:v>51.08</c:v>
                </c:pt>
                <c:pt idx="165">
                  <c:v>50.05</c:v>
                </c:pt>
                <c:pt idx="166">
                  <c:v>51.38</c:v>
                </c:pt>
                <c:pt idx="167">
                  <c:v>50.93</c:v>
                </c:pt>
                <c:pt idx="168">
                  <c:v>51.51</c:v>
                </c:pt>
                <c:pt idx="169">
                  <c:v>50.55</c:v>
                </c:pt>
                <c:pt idx="170">
                  <c:v>50.98</c:v>
                </c:pt>
                <c:pt idx="171">
                  <c:v>51.23</c:v>
                </c:pt>
                <c:pt idx="172">
                  <c:v>50.58</c:v>
                </c:pt>
                <c:pt idx="173">
                  <c:v>50.53</c:v>
                </c:pt>
                <c:pt idx="174">
                  <c:v>50.98</c:v>
                </c:pt>
                <c:pt idx="175">
                  <c:v>51.06</c:v>
                </c:pt>
                <c:pt idx="176">
                  <c:v>51.16</c:v>
                </c:pt>
                <c:pt idx="177">
                  <c:v>50.09</c:v>
                </c:pt>
                <c:pt idx="178">
                  <c:v>51.36</c:v>
                </c:pt>
                <c:pt idx="179">
                  <c:v>51.15</c:v>
                </c:pt>
                <c:pt idx="180">
                  <c:v>51.18</c:v>
                </c:pt>
                <c:pt idx="181">
                  <c:v>49.87</c:v>
                </c:pt>
                <c:pt idx="182">
                  <c:v>51.23</c:v>
                </c:pt>
                <c:pt idx="183">
                  <c:v>50.48</c:v>
                </c:pt>
                <c:pt idx="184">
                  <c:v>51.25</c:v>
                </c:pt>
                <c:pt idx="185">
                  <c:v>50.27</c:v>
                </c:pt>
                <c:pt idx="186">
                  <c:v>51.05</c:v>
                </c:pt>
                <c:pt idx="187">
                  <c:v>50.8</c:v>
                </c:pt>
                <c:pt idx="188">
                  <c:v>51.13</c:v>
                </c:pt>
                <c:pt idx="189">
                  <c:v>50.57</c:v>
                </c:pt>
                <c:pt idx="190">
                  <c:v>50.69</c:v>
                </c:pt>
                <c:pt idx="191">
                  <c:v>51.12</c:v>
                </c:pt>
                <c:pt idx="192">
                  <c:v>50.81</c:v>
                </c:pt>
                <c:pt idx="193">
                  <c:v>50.55</c:v>
                </c:pt>
                <c:pt idx="194">
                  <c:v>51.17</c:v>
                </c:pt>
                <c:pt idx="195">
                  <c:v>51.34</c:v>
                </c:pt>
                <c:pt idx="196">
                  <c:v>50.88</c:v>
                </c:pt>
                <c:pt idx="197">
                  <c:v>50.02</c:v>
                </c:pt>
                <c:pt idx="198">
                  <c:v>51.3</c:v>
                </c:pt>
                <c:pt idx="199">
                  <c:v>51.48</c:v>
                </c:pt>
                <c:pt idx="200">
                  <c:v>50.96</c:v>
                </c:pt>
                <c:pt idx="201">
                  <c:v>50.22</c:v>
                </c:pt>
                <c:pt idx="202">
                  <c:v>50.43</c:v>
                </c:pt>
                <c:pt idx="203">
                  <c:v>50.62</c:v>
                </c:pt>
                <c:pt idx="204">
                  <c:v>51.08</c:v>
                </c:pt>
                <c:pt idx="205">
                  <c:v>50.57</c:v>
                </c:pt>
                <c:pt idx="206">
                  <c:v>50.72</c:v>
                </c:pt>
                <c:pt idx="207">
                  <c:v>50.68</c:v>
                </c:pt>
                <c:pt idx="208">
                  <c:v>50.79</c:v>
                </c:pt>
                <c:pt idx="209">
                  <c:v>50.2</c:v>
                </c:pt>
                <c:pt idx="210">
                  <c:v>50.72</c:v>
                </c:pt>
                <c:pt idx="211">
                  <c:v>50.78</c:v>
                </c:pt>
                <c:pt idx="212">
                  <c:v>50.94</c:v>
                </c:pt>
                <c:pt idx="213">
                  <c:v>50.53</c:v>
                </c:pt>
                <c:pt idx="214">
                  <c:v>50.75</c:v>
                </c:pt>
                <c:pt idx="215">
                  <c:v>50.98</c:v>
                </c:pt>
                <c:pt idx="216">
                  <c:v>50.86</c:v>
                </c:pt>
                <c:pt idx="217">
                  <c:v>50.31</c:v>
                </c:pt>
                <c:pt idx="218">
                  <c:v>50.55</c:v>
                </c:pt>
                <c:pt idx="219">
                  <c:v>50.38</c:v>
                </c:pt>
                <c:pt idx="220">
                  <c:v>50.67</c:v>
                </c:pt>
                <c:pt idx="221">
                  <c:v>50.31</c:v>
                </c:pt>
                <c:pt idx="222">
                  <c:v>50.92</c:v>
                </c:pt>
                <c:pt idx="223">
                  <c:v>50.87</c:v>
                </c:pt>
                <c:pt idx="224">
                  <c:v>51.3</c:v>
                </c:pt>
                <c:pt idx="225">
                  <c:v>49.82</c:v>
                </c:pt>
                <c:pt idx="226">
                  <c:v>50.47</c:v>
                </c:pt>
                <c:pt idx="227">
                  <c:v>50.48</c:v>
                </c:pt>
                <c:pt idx="228">
                  <c:v>50.51</c:v>
                </c:pt>
                <c:pt idx="229">
                  <c:v>49.97</c:v>
                </c:pt>
                <c:pt idx="230">
                  <c:v>50.85</c:v>
                </c:pt>
                <c:pt idx="231">
                  <c:v>50.62</c:v>
                </c:pt>
                <c:pt idx="232">
                  <c:v>51.06</c:v>
                </c:pt>
                <c:pt idx="233">
                  <c:v>50.15</c:v>
                </c:pt>
                <c:pt idx="234">
                  <c:v>50.39</c:v>
                </c:pt>
                <c:pt idx="235">
                  <c:v>50.59</c:v>
                </c:pt>
                <c:pt idx="236">
                  <c:v>50.6</c:v>
                </c:pt>
                <c:pt idx="237">
                  <c:v>50.1</c:v>
                </c:pt>
                <c:pt idx="238">
                  <c:v>51.06</c:v>
                </c:pt>
                <c:pt idx="239">
                  <c:v>51.03</c:v>
                </c:pt>
                <c:pt idx="240">
                  <c:v>50.32</c:v>
                </c:pt>
                <c:pt idx="241">
                  <c:v>49.9</c:v>
                </c:pt>
                <c:pt idx="242">
                  <c:v>50.73</c:v>
                </c:pt>
                <c:pt idx="243">
                  <c:v>50.59</c:v>
                </c:pt>
                <c:pt idx="244">
                  <c:v>50.82</c:v>
                </c:pt>
                <c:pt idx="245">
                  <c:v>49.97</c:v>
                </c:pt>
                <c:pt idx="246">
                  <c:v>50.09</c:v>
                </c:pt>
                <c:pt idx="247">
                  <c:v>51.09</c:v>
                </c:pt>
                <c:pt idx="248">
                  <c:v>50.1</c:v>
                </c:pt>
                <c:pt idx="249">
                  <c:v>50.02</c:v>
                </c:pt>
                <c:pt idx="250">
                  <c:v>51.44</c:v>
                </c:pt>
                <c:pt idx="251">
                  <c:v>51.49</c:v>
                </c:pt>
                <c:pt idx="252">
                  <c:v>52.71</c:v>
                </c:pt>
                <c:pt idx="253">
                  <c:v>55.02</c:v>
                </c:pt>
                <c:pt idx="254">
                  <c:v>57.71</c:v>
                </c:pt>
                <c:pt idx="255">
                  <c:v>69.94</c:v>
                </c:pt>
                <c:pt idx="256">
                  <c:v>65.08</c:v>
                </c:pt>
                <c:pt idx="257">
                  <c:v>62.61</c:v>
                </c:pt>
                <c:pt idx="258">
                  <c:v>56.23</c:v>
                </c:pt>
                <c:pt idx="259">
                  <c:v>52.04</c:v>
                </c:pt>
                <c:pt idx="260">
                  <c:v>49.98</c:v>
                </c:pt>
                <c:pt idx="261">
                  <c:v>49.2</c:v>
                </c:pt>
                <c:pt idx="262">
                  <c:v>49.38</c:v>
                </c:pt>
                <c:pt idx="263">
                  <c:v>49.79</c:v>
                </c:pt>
                <c:pt idx="264">
                  <c:v>48.88</c:v>
                </c:pt>
                <c:pt idx="265">
                  <c:v>48.66</c:v>
                </c:pt>
                <c:pt idx="266">
                  <c:v>48.7</c:v>
                </c:pt>
                <c:pt idx="267">
                  <c:v>49.74</c:v>
                </c:pt>
                <c:pt idx="268">
                  <c:v>49.53</c:v>
                </c:pt>
                <c:pt idx="269">
                  <c:v>49.05</c:v>
                </c:pt>
                <c:pt idx="270">
                  <c:v>48.87</c:v>
                </c:pt>
                <c:pt idx="271">
                  <c:v>49.47</c:v>
                </c:pt>
                <c:pt idx="272">
                  <c:v>49.85</c:v>
                </c:pt>
                <c:pt idx="273">
                  <c:v>49.09</c:v>
                </c:pt>
                <c:pt idx="274">
                  <c:v>48.99</c:v>
                </c:pt>
                <c:pt idx="275">
                  <c:v>49.31</c:v>
                </c:pt>
                <c:pt idx="276">
                  <c:v>49.24</c:v>
                </c:pt>
                <c:pt idx="277">
                  <c:v>49.07</c:v>
                </c:pt>
                <c:pt idx="278">
                  <c:v>49.22</c:v>
                </c:pt>
                <c:pt idx="279">
                  <c:v>49.86</c:v>
                </c:pt>
                <c:pt idx="280">
                  <c:v>49.28</c:v>
                </c:pt>
                <c:pt idx="281">
                  <c:v>48.48</c:v>
                </c:pt>
                <c:pt idx="282">
                  <c:v>49.12</c:v>
                </c:pt>
                <c:pt idx="283">
                  <c:v>50.14</c:v>
                </c:pt>
                <c:pt idx="284">
                  <c:v>49.52</c:v>
                </c:pt>
                <c:pt idx="285">
                  <c:v>49.18</c:v>
                </c:pt>
                <c:pt idx="286">
                  <c:v>49.36</c:v>
                </c:pt>
                <c:pt idx="287">
                  <c:v>50.11</c:v>
                </c:pt>
                <c:pt idx="288">
                  <c:v>49.17</c:v>
                </c:pt>
                <c:pt idx="289">
                  <c:v>48.65</c:v>
                </c:pt>
                <c:pt idx="290">
                  <c:v>49.08</c:v>
                </c:pt>
                <c:pt idx="291">
                  <c:v>49.47</c:v>
                </c:pt>
                <c:pt idx="292">
                  <c:v>49.44</c:v>
                </c:pt>
                <c:pt idx="293">
                  <c:v>48.71</c:v>
                </c:pt>
                <c:pt idx="294">
                  <c:v>49.36</c:v>
                </c:pt>
                <c:pt idx="295">
                  <c:v>49.57</c:v>
                </c:pt>
                <c:pt idx="296">
                  <c:v>49.38</c:v>
                </c:pt>
                <c:pt idx="297">
                  <c:v>48.7</c:v>
                </c:pt>
                <c:pt idx="298">
                  <c:v>49.5</c:v>
                </c:pt>
                <c:pt idx="299">
                  <c:v>49.55</c:v>
                </c:pt>
                <c:pt idx="300">
                  <c:v>49.78</c:v>
                </c:pt>
                <c:pt idx="301">
                  <c:v>48.88</c:v>
                </c:pt>
                <c:pt idx="302">
                  <c:v>49.38</c:v>
                </c:pt>
                <c:pt idx="303">
                  <c:v>50.11</c:v>
                </c:pt>
                <c:pt idx="304">
                  <c:v>49.22</c:v>
                </c:pt>
                <c:pt idx="305">
                  <c:v>49.29</c:v>
                </c:pt>
                <c:pt idx="306">
                  <c:v>49.25</c:v>
                </c:pt>
                <c:pt idx="307">
                  <c:v>50.2</c:v>
                </c:pt>
                <c:pt idx="308">
                  <c:v>49.49</c:v>
                </c:pt>
                <c:pt idx="309">
                  <c:v>48.81</c:v>
                </c:pt>
                <c:pt idx="310">
                  <c:v>49.45</c:v>
                </c:pt>
                <c:pt idx="311">
                  <c:v>49.84</c:v>
                </c:pt>
                <c:pt idx="312">
                  <c:v>49.18</c:v>
                </c:pt>
                <c:pt idx="313">
                  <c:v>49.51</c:v>
                </c:pt>
                <c:pt idx="314">
                  <c:v>49.11</c:v>
                </c:pt>
                <c:pt idx="315">
                  <c:v>49.45</c:v>
                </c:pt>
                <c:pt idx="316">
                  <c:v>49.5</c:v>
                </c:pt>
                <c:pt idx="317">
                  <c:v>49.29</c:v>
                </c:pt>
                <c:pt idx="318">
                  <c:v>49.73</c:v>
                </c:pt>
                <c:pt idx="319">
                  <c:v>49.42</c:v>
                </c:pt>
                <c:pt idx="320">
                  <c:v>49.54</c:v>
                </c:pt>
                <c:pt idx="321">
                  <c:v>49.11</c:v>
                </c:pt>
                <c:pt idx="322">
                  <c:v>50.04</c:v>
                </c:pt>
                <c:pt idx="323">
                  <c:v>49.96</c:v>
                </c:pt>
                <c:pt idx="324">
                  <c:v>49.48</c:v>
                </c:pt>
                <c:pt idx="325">
                  <c:v>49.83</c:v>
                </c:pt>
                <c:pt idx="326">
                  <c:v>49.48</c:v>
                </c:pt>
                <c:pt idx="327">
                  <c:v>50.18</c:v>
                </c:pt>
                <c:pt idx="328">
                  <c:v>49.5</c:v>
                </c:pt>
                <c:pt idx="329">
                  <c:v>49.05</c:v>
                </c:pt>
                <c:pt idx="330">
                  <c:v>49.19</c:v>
                </c:pt>
                <c:pt idx="331">
                  <c:v>49.95</c:v>
                </c:pt>
                <c:pt idx="332">
                  <c:v>50</c:v>
                </c:pt>
                <c:pt idx="333">
                  <c:v>49.13</c:v>
                </c:pt>
                <c:pt idx="334">
                  <c:v>49.73</c:v>
                </c:pt>
                <c:pt idx="335">
                  <c:v>50.77</c:v>
                </c:pt>
                <c:pt idx="336">
                  <c:v>49.57</c:v>
                </c:pt>
                <c:pt idx="337">
                  <c:v>49.35</c:v>
                </c:pt>
                <c:pt idx="338">
                  <c:v>49.97</c:v>
                </c:pt>
                <c:pt idx="339">
                  <c:v>50.55</c:v>
                </c:pt>
                <c:pt idx="340">
                  <c:v>50.09</c:v>
                </c:pt>
                <c:pt idx="341">
                  <c:v>49.54</c:v>
                </c:pt>
                <c:pt idx="342">
                  <c:v>49.55</c:v>
                </c:pt>
                <c:pt idx="343">
                  <c:v>50.51</c:v>
                </c:pt>
                <c:pt idx="344">
                  <c:v>50.57</c:v>
                </c:pt>
                <c:pt idx="345">
                  <c:v>49.48</c:v>
                </c:pt>
                <c:pt idx="346">
                  <c:v>49.64</c:v>
                </c:pt>
                <c:pt idx="347">
                  <c:v>50.13</c:v>
                </c:pt>
                <c:pt idx="348">
                  <c:v>50.23</c:v>
                </c:pt>
                <c:pt idx="349">
                  <c:v>49.3</c:v>
                </c:pt>
                <c:pt idx="350">
                  <c:v>49.52</c:v>
                </c:pt>
                <c:pt idx="351">
                  <c:v>50.42</c:v>
                </c:pt>
                <c:pt idx="352">
                  <c:v>49.77</c:v>
                </c:pt>
                <c:pt idx="353">
                  <c:v>50.23</c:v>
                </c:pt>
                <c:pt idx="354">
                  <c:v>49.46</c:v>
                </c:pt>
                <c:pt idx="355">
                  <c:v>50.5</c:v>
                </c:pt>
                <c:pt idx="356">
                  <c:v>49.68</c:v>
                </c:pt>
                <c:pt idx="357">
                  <c:v>49.39</c:v>
                </c:pt>
                <c:pt idx="358">
                  <c:v>50</c:v>
                </c:pt>
                <c:pt idx="359">
                  <c:v>50.07</c:v>
                </c:pt>
                <c:pt idx="360">
                  <c:v>49.85</c:v>
                </c:pt>
                <c:pt idx="361">
                  <c:v>49.26</c:v>
                </c:pt>
                <c:pt idx="362">
                  <c:v>50.42</c:v>
                </c:pt>
                <c:pt idx="363">
                  <c:v>50.56</c:v>
                </c:pt>
                <c:pt idx="364">
                  <c:v>49.79</c:v>
                </c:pt>
                <c:pt idx="365">
                  <c:v>49.2</c:v>
                </c:pt>
                <c:pt idx="366">
                  <c:v>49.73</c:v>
                </c:pt>
                <c:pt idx="367">
                  <c:v>50.72</c:v>
                </c:pt>
                <c:pt idx="368">
                  <c:v>49.97</c:v>
                </c:pt>
                <c:pt idx="369">
                  <c:v>49.67</c:v>
                </c:pt>
                <c:pt idx="370">
                  <c:v>49.66</c:v>
                </c:pt>
                <c:pt idx="371">
                  <c:v>50.45</c:v>
                </c:pt>
                <c:pt idx="372">
                  <c:v>49.5</c:v>
                </c:pt>
                <c:pt idx="373">
                  <c:v>49.54</c:v>
                </c:pt>
                <c:pt idx="374">
                  <c:v>49.72</c:v>
                </c:pt>
                <c:pt idx="375">
                  <c:v>50.55</c:v>
                </c:pt>
                <c:pt idx="376">
                  <c:v>49.94</c:v>
                </c:pt>
                <c:pt idx="377">
                  <c:v>49.5</c:v>
                </c:pt>
                <c:pt idx="378">
                  <c:v>50.24</c:v>
                </c:pt>
                <c:pt idx="379">
                  <c:v>50.72</c:v>
                </c:pt>
                <c:pt idx="380">
                  <c:v>49.16</c:v>
                </c:pt>
                <c:pt idx="381">
                  <c:v>49.4</c:v>
                </c:pt>
                <c:pt idx="382">
                  <c:v>49.74</c:v>
                </c:pt>
                <c:pt idx="383">
                  <c:v>50.12</c:v>
                </c:pt>
                <c:pt idx="384">
                  <c:v>49.88</c:v>
                </c:pt>
                <c:pt idx="385">
                  <c:v>49.48</c:v>
                </c:pt>
                <c:pt idx="386">
                  <c:v>49.54</c:v>
                </c:pt>
                <c:pt idx="387">
                  <c:v>50.18</c:v>
                </c:pt>
                <c:pt idx="388">
                  <c:v>50.21</c:v>
                </c:pt>
                <c:pt idx="389">
                  <c:v>49.36</c:v>
                </c:pt>
                <c:pt idx="390">
                  <c:v>49.67</c:v>
                </c:pt>
                <c:pt idx="391">
                  <c:v>50.78</c:v>
                </c:pt>
                <c:pt idx="392">
                  <c:v>50.54</c:v>
                </c:pt>
                <c:pt idx="393">
                  <c:v>49.84</c:v>
                </c:pt>
                <c:pt idx="394">
                  <c:v>49.77</c:v>
                </c:pt>
                <c:pt idx="395">
                  <c:v>50.4</c:v>
                </c:pt>
                <c:pt idx="396">
                  <c:v>50.09</c:v>
                </c:pt>
                <c:pt idx="397">
                  <c:v>49.08</c:v>
                </c:pt>
                <c:pt idx="398">
                  <c:v>49.6</c:v>
                </c:pt>
                <c:pt idx="399">
                  <c:v>50.16</c:v>
                </c:pt>
                <c:pt idx="400">
                  <c:v>49.98</c:v>
                </c:pt>
                <c:pt idx="401">
                  <c:v>49.44</c:v>
                </c:pt>
                <c:pt idx="402">
                  <c:v>49.75</c:v>
                </c:pt>
                <c:pt idx="403">
                  <c:v>50.37</c:v>
                </c:pt>
                <c:pt idx="404">
                  <c:v>50.07</c:v>
                </c:pt>
                <c:pt idx="405">
                  <c:v>50.3</c:v>
                </c:pt>
                <c:pt idx="406">
                  <c:v>49.9</c:v>
                </c:pt>
                <c:pt idx="407">
                  <c:v>50.14</c:v>
                </c:pt>
                <c:pt idx="408">
                  <c:v>50.45</c:v>
                </c:pt>
                <c:pt idx="409">
                  <c:v>50.05</c:v>
                </c:pt>
                <c:pt idx="410">
                  <c:v>50.09</c:v>
                </c:pt>
                <c:pt idx="411">
                  <c:v>49.94</c:v>
                </c:pt>
                <c:pt idx="412">
                  <c:v>49.76</c:v>
                </c:pt>
                <c:pt idx="413">
                  <c:v>49.41</c:v>
                </c:pt>
                <c:pt idx="414">
                  <c:v>49.75</c:v>
                </c:pt>
                <c:pt idx="415">
                  <c:v>50.16</c:v>
                </c:pt>
                <c:pt idx="416">
                  <c:v>49.95</c:v>
                </c:pt>
                <c:pt idx="417">
                  <c:v>49.25</c:v>
                </c:pt>
                <c:pt idx="418">
                  <c:v>49.18</c:v>
                </c:pt>
                <c:pt idx="419">
                  <c:v>50.27</c:v>
                </c:pt>
                <c:pt idx="420">
                  <c:v>49.65</c:v>
                </c:pt>
                <c:pt idx="421">
                  <c:v>49.33</c:v>
                </c:pt>
                <c:pt idx="422">
                  <c:v>49.66</c:v>
                </c:pt>
                <c:pt idx="423">
                  <c:v>50.3</c:v>
                </c:pt>
                <c:pt idx="424">
                  <c:v>50.4</c:v>
                </c:pt>
                <c:pt idx="425">
                  <c:v>49.82</c:v>
                </c:pt>
                <c:pt idx="426">
                  <c:v>49.69</c:v>
                </c:pt>
                <c:pt idx="427">
                  <c:v>50.06</c:v>
                </c:pt>
                <c:pt idx="428">
                  <c:v>50.38</c:v>
                </c:pt>
                <c:pt idx="429">
                  <c:v>49.32</c:v>
                </c:pt>
                <c:pt idx="430">
                  <c:v>50.2</c:v>
                </c:pt>
                <c:pt idx="431">
                  <c:v>50.16</c:v>
                </c:pt>
                <c:pt idx="432">
                  <c:v>48.91</c:v>
                </c:pt>
                <c:pt idx="433">
                  <c:v>49.43</c:v>
                </c:pt>
                <c:pt idx="434">
                  <c:v>49.9</c:v>
                </c:pt>
                <c:pt idx="435">
                  <c:v>50.52</c:v>
                </c:pt>
                <c:pt idx="436">
                  <c:v>49.73</c:v>
                </c:pt>
                <c:pt idx="437">
                  <c:v>49.53</c:v>
                </c:pt>
                <c:pt idx="438">
                  <c:v>49.82</c:v>
                </c:pt>
                <c:pt idx="439">
                  <c:v>50.05</c:v>
                </c:pt>
                <c:pt idx="440">
                  <c:v>49.49</c:v>
                </c:pt>
                <c:pt idx="441">
                  <c:v>49.32</c:v>
                </c:pt>
                <c:pt idx="442">
                  <c:v>49.61</c:v>
                </c:pt>
                <c:pt idx="443">
                  <c:v>50.32</c:v>
                </c:pt>
                <c:pt idx="444">
                  <c:v>49.72</c:v>
                </c:pt>
                <c:pt idx="445">
                  <c:v>49.7</c:v>
                </c:pt>
                <c:pt idx="446">
                  <c:v>49.33</c:v>
                </c:pt>
                <c:pt idx="447">
                  <c:v>49.91</c:v>
                </c:pt>
                <c:pt idx="448">
                  <c:v>49.82</c:v>
                </c:pt>
                <c:pt idx="449">
                  <c:v>49.46</c:v>
                </c:pt>
                <c:pt idx="450">
                  <c:v>49.85</c:v>
                </c:pt>
                <c:pt idx="451">
                  <c:v>50.74</c:v>
                </c:pt>
                <c:pt idx="452">
                  <c:v>50.07</c:v>
                </c:pt>
                <c:pt idx="453">
                  <c:v>49.65</c:v>
                </c:pt>
                <c:pt idx="454">
                  <c:v>49.58</c:v>
                </c:pt>
                <c:pt idx="455">
                  <c:v>50.41</c:v>
                </c:pt>
                <c:pt idx="456">
                  <c:v>50.08</c:v>
                </c:pt>
                <c:pt idx="457">
                  <c:v>48.94</c:v>
                </c:pt>
                <c:pt idx="458">
                  <c:v>49.42</c:v>
                </c:pt>
                <c:pt idx="459">
                  <c:v>50.26</c:v>
                </c:pt>
                <c:pt idx="460">
                  <c:v>49.74</c:v>
                </c:pt>
                <c:pt idx="461">
                  <c:v>49.38</c:v>
                </c:pt>
                <c:pt idx="462">
                  <c:v>49.21</c:v>
                </c:pt>
                <c:pt idx="463">
                  <c:v>50.21</c:v>
                </c:pt>
                <c:pt idx="464">
                  <c:v>49.38</c:v>
                </c:pt>
                <c:pt idx="465">
                  <c:v>49.1</c:v>
                </c:pt>
                <c:pt idx="466">
                  <c:v>49.84</c:v>
                </c:pt>
                <c:pt idx="467">
                  <c:v>50.27</c:v>
                </c:pt>
                <c:pt idx="468">
                  <c:v>49.9</c:v>
                </c:pt>
                <c:pt idx="469">
                  <c:v>49.46</c:v>
                </c:pt>
                <c:pt idx="470">
                  <c:v>49.66</c:v>
                </c:pt>
                <c:pt idx="471">
                  <c:v>49.74</c:v>
                </c:pt>
                <c:pt idx="472">
                  <c:v>49.5</c:v>
                </c:pt>
                <c:pt idx="473">
                  <c:v>49.33</c:v>
                </c:pt>
                <c:pt idx="474">
                  <c:v>49.72</c:v>
                </c:pt>
                <c:pt idx="475">
                  <c:v>50.44</c:v>
                </c:pt>
                <c:pt idx="476">
                  <c:v>49.26</c:v>
                </c:pt>
                <c:pt idx="477">
                  <c:v>48.95</c:v>
                </c:pt>
                <c:pt idx="478">
                  <c:v>49.41</c:v>
                </c:pt>
                <c:pt idx="479">
                  <c:v>50.37</c:v>
                </c:pt>
                <c:pt idx="480">
                  <c:v>49.93</c:v>
                </c:pt>
                <c:pt idx="481">
                  <c:v>49.53</c:v>
                </c:pt>
                <c:pt idx="482">
                  <c:v>49.56</c:v>
                </c:pt>
                <c:pt idx="483">
                  <c:v>50.24</c:v>
                </c:pt>
                <c:pt idx="484">
                  <c:v>49.42</c:v>
                </c:pt>
                <c:pt idx="485">
                  <c:v>49.29</c:v>
                </c:pt>
                <c:pt idx="486">
                  <c:v>49.39</c:v>
                </c:pt>
                <c:pt idx="487">
                  <c:v>49.85</c:v>
                </c:pt>
                <c:pt idx="488">
                  <c:v>49.39</c:v>
                </c:pt>
                <c:pt idx="489">
                  <c:v>49.28</c:v>
                </c:pt>
                <c:pt idx="490">
                  <c:v>48.77</c:v>
                </c:pt>
                <c:pt idx="491">
                  <c:v>49.38</c:v>
                </c:pt>
                <c:pt idx="492">
                  <c:v>49.94</c:v>
                </c:pt>
                <c:pt idx="493">
                  <c:v>49.47</c:v>
                </c:pt>
                <c:pt idx="494">
                  <c:v>48.83</c:v>
                </c:pt>
                <c:pt idx="495">
                  <c:v>49.57</c:v>
                </c:pt>
                <c:pt idx="496">
                  <c:v>49.66</c:v>
                </c:pt>
                <c:pt idx="497">
                  <c:v>49.35</c:v>
                </c:pt>
                <c:pt idx="498">
                  <c:v>49.52</c:v>
                </c:pt>
                <c:pt idx="499">
                  <c:v>50.28</c:v>
                </c:pt>
                <c:pt idx="500">
                  <c:v>49.41</c:v>
                </c:pt>
                <c:pt idx="501">
                  <c:v>79.08</c:v>
                </c:pt>
                <c:pt idx="502">
                  <c:v>48.99</c:v>
                </c:pt>
                <c:pt idx="503">
                  <c:v>50.44</c:v>
                </c:pt>
                <c:pt idx="504">
                  <c:v>50.11</c:v>
                </c:pt>
                <c:pt idx="505">
                  <c:v>52.15</c:v>
                </c:pt>
                <c:pt idx="506">
                  <c:v>65.27</c:v>
                </c:pt>
                <c:pt idx="507">
                  <c:v>122.01</c:v>
                </c:pt>
                <c:pt idx="508">
                  <c:v>128.6</c:v>
                </c:pt>
                <c:pt idx="509">
                  <c:v>145.09</c:v>
                </c:pt>
                <c:pt idx="510">
                  <c:v>137.69</c:v>
                </c:pt>
                <c:pt idx="511">
                  <c:v>144.81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877-4144-ACAD-657DFC5EE5EB}"/>
            </c:ext>
          </c:extLst>
        </c:ser>
        <c:ser>
          <c:idx val="0"/>
          <c:order val="1"/>
          <c:tx>
            <c:strRef>
              <c:f>average_row!$C$1</c:f>
              <c:strCache>
                <c:ptCount val="1"/>
                <c:pt idx="0">
                  <c:v>v1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average_row!$A$2:$A$513</c:f>
              <c:numCache>
                <c:formatCode>General</c:formatCode>
                <c:ptCount val="5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</c:numCache>
            </c:numRef>
          </c:xVal>
          <c:yVal>
            <c:numRef>
              <c:f>average_row!$C$2:$C$513</c:f>
              <c:numCache>
                <c:formatCode>General</c:formatCode>
                <c:ptCount val="512"/>
                <c:pt idx="0">
                  <c:v>65.06</c:v>
                </c:pt>
                <c:pt idx="1">
                  <c:v>64.78</c:v>
                </c:pt>
                <c:pt idx="2">
                  <c:v>64.63</c:v>
                </c:pt>
                <c:pt idx="3">
                  <c:v>63.76</c:v>
                </c:pt>
                <c:pt idx="4">
                  <c:v>62.83</c:v>
                </c:pt>
                <c:pt idx="5">
                  <c:v>61.33</c:v>
                </c:pt>
                <c:pt idx="6">
                  <c:v>60.18</c:v>
                </c:pt>
                <c:pt idx="7">
                  <c:v>58.7</c:v>
                </c:pt>
                <c:pt idx="8">
                  <c:v>58.07</c:v>
                </c:pt>
                <c:pt idx="9">
                  <c:v>57.99</c:v>
                </c:pt>
                <c:pt idx="10">
                  <c:v>58.23</c:v>
                </c:pt>
                <c:pt idx="11">
                  <c:v>58.31</c:v>
                </c:pt>
                <c:pt idx="12">
                  <c:v>58.53</c:v>
                </c:pt>
                <c:pt idx="13">
                  <c:v>58.47</c:v>
                </c:pt>
                <c:pt idx="14">
                  <c:v>58.44</c:v>
                </c:pt>
                <c:pt idx="15">
                  <c:v>58.2</c:v>
                </c:pt>
                <c:pt idx="16">
                  <c:v>58</c:v>
                </c:pt>
                <c:pt idx="17">
                  <c:v>57.9</c:v>
                </c:pt>
                <c:pt idx="18">
                  <c:v>57.95</c:v>
                </c:pt>
                <c:pt idx="19">
                  <c:v>58.16</c:v>
                </c:pt>
                <c:pt idx="20">
                  <c:v>58.3</c:v>
                </c:pt>
                <c:pt idx="21">
                  <c:v>58.34</c:v>
                </c:pt>
                <c:pt idx="22">
                  <c:v>58.35</c:v>
                </c:pt>
                <c:pt idx="23">
                  <c:v>58.36</c:v>
                </c:pt>
                <c:pt idx="24">
                  <c:v>58.63</c:v>
                </c:pt>
                <c:pt idx="25">
                  <c:v>58.1</c:v>
                </c:pt>
                <c:pt idx="26">
                  <c:v>58.25</c:v>
                </c:pt>
                <c:pt idx="27">
                  <c:v>57.81</c:v>
                </c:pt>
                <c:pt idx="28">
                  <c:v>57.49</c:v>
                </c:pt>
                <c:pt idx="29">
                  <c:v>58.25</c:v>
                </c:pt>
                <c:pt idx="30">
                  <c:v>58.7</c:v>
                </c:pt>
                <c:pt idx="31">
                  <c:v>58.16</c:v>
                </c:pt>
                <c:pt idx="32">
                  <c:v>58.03</c:v>
                </c:pt>
                <c:pt idx="33">
                  <c:v>58.29</c:v>
                </c:pt>
                <c:pt idx="34">
                  <c:v>58.67</c:v>
                </c:pt>
                <c:pt idx="35">
                  <c:v>57.88</c:v>
                </c:pt>
                <c:pt idx="36">
                  <c:v>57.98</c:v>
                </c:pt>
                <c:pt idx="37">
                  <c:v>57.28</c:v>
                </c:pt>
                <c:pt idx="38">
                  <c:v>58.33</c:v>
                </c:pt>
                <c:pt idx="39">
                  <c:v>58.15</c:v>
                </c:pt>
                <c:pt idx="40">
                  <c:v>58.23</c:v>
                </c:pt>
                <c:pt idx="41">
                  <c:v>57.78</c:v>
                </c:pt>
                <c:pt idx="42">
                  <c:v>58.55</c:v>
                </c:pt>
                <c:pt idx="43">
                  <c:v>58.14</c:v>
                </c:pt>
                <c:pt idx="44">
                  <c:v>57.97</c:v>
                </c:pt>
                <c:pt idx="45">
                  <c:v>57.69</c:v>
                </c:pt>
                <c:pt idx="46">
                  <c:v>58.28</c:v>
                </c:pt>
                <c:pt idx="47">
                  <c:v>57.74</c:v>
                </c:pt>
                <c:pt idx="48">
                  <c:v>57.96</c:v>
                </c:pt>
                <c:pt idx="49">
                  <c:v>57.82</c:v>
                </c:pt>
                <c:pt idx="50">
                  <c:v>58.29</c:v>
                </c:pt>
                <c:pt idx="51">
                  <c:v>58.03</c:v>
                </c:pt>
                <c:pt idx="52">
                  <c:v>58.26</c:v>
                </c:pt>
                <c:pt idx="53">
                  <c:v>57.88</c:v>
                </c:pt>
                <c:pt idx="54">
                  <c:v>58.32</c:v>
                </c:pt>
                <c:pt idx="55">
                  <c:v>57.84</c:v>
                </c:pt>
                <c:pt idx="56">
                  <c:v>58.15</c:v>
                </c:pt>
                <c:pt idx="57">
                  <c:v>58.14</c:v>
                </c:pt>
                <c:pt idx="58">
                  <c:v>58.24</c:v>
                </c:pt>
                <c:pt idx="59">
                  <c:v>58.3</c:v>
                </c:pt>
                <c:pt idx="60">
                  <c:v>58.37</c:v>
                </c:pt>
                <c:pt idx="61">
                  <c:v>58.02</c:v>
                </c:pt>
                <c:pt idx="62">
                  <c:v>57.81</c:v>
                </c:pt>
                <c:pt idx="63">
                  <c:v>57.99</c:v>
                </c:pt>
                <c:pt idx="64">
                  <c:v>57.68</c:v>
                </c:pt>
                <c:pt idx="65">
                  <c:v>58.22</c:v>
                </c:pt>
                <c:pt idx="66">
                  <c:v>58.35</c:v>
                </c:pt>
                <c:pt idx="67">
                  <c:v>57.9</c:v>
                </c:pt>
                <c:pt idx="68">
                  <c:v>58.24</c:v>
                </c:pt>
                <c:pt idx="69">
                  <c:v>58.35</c:v>
                </c:pt>
                <c:pt idx="70">
                  <c:v>58.3</c:v>
                </c:pt>
                <c:pt idx="71">
                  <c:v>57.52</c:v>
                </c:pt>
                <c:pt idx="72">
                  <c:v>57.64</c:v>
                </c:pt>
                <c:pt idx="73">
                  <c:v>57.42</c:v>
                </c:pt>
                <c:pt idx="74">
                  <c:v>58.7</c:v>
                </c:pt>
                <c:pt idx="75">
                  <c:v>58.49</c:v>
                </c:pt>
                <c:pt idx="76">
                  <c:v>58.32</c:v>
                </c:pt>
                <c:pt idx="77">
                  <c:v>58.12</c:v>
                </c:pt>
                <c:pt idx="78">
                  <c:v>58.09</c:v>
                </c:pt>
                <c:pt idx="79">
                  <c:v>58.2</c:v>
                </c:pt>
                <c:pt idx="80">
                  <c:v>57.81</c:v>
                </c:pt>
                <c:pt idx="81">
                  <c:v>57.58</c:v>
                </c:pt>
                <c:pt idx="82">
                  <c:v>58.49</c:v>
                </c:pt>
                <c:pt idx="83">
                  <c:v>58.3</c:v>
                </c:pt>
                <c:pt idx="84">
                  <c:v>58.39</c:v>
                </c:pt>
                <c:pt idx="85">
                  <c:v>58.12</c:v>
                </c:pt>
                <c:pt idx="86">
                  <c:v>58.89</c:v>
                </c:pt>
                <c:pt idx="87">
                  <c:v>58.16</c:v>
                </c:pt>
                <c:pt idx="88">
                  <c:v>58.41</c:v>
                </c:pt>
                <c:pt idx="89">
                  <c:v>57.47</c:v>
                </c:pt>
                <c:pt idx="90">
                  <c:v>57.86</c:v>
                </c:pt>
                <c:pt idx="91">
                  <c:v>58.02</c:v>
                </c:pt>
                <c:pt idx="92">
                  <c:v>57.9</c:v>
                </c:pt>
                <c:pt idx="93">
                  <c:v>57.85</c:v>
                </c:pt>
                <c:pt idx="94">
                  <c:v>58.52</c:v>
                </c:pt>
                <c:pt idx="95">
                  <c:v>58.12</c:v>
                </c:pt>
                <c:pt idx="96">
                  <c:v>58.33</c:v>
                </c:pt>
                <c:pt idx="97">
                  <c:v>58.46</c:v>
                </c:pt>
                <c:pt idx="98">
                  <c:v>58.15</c:v>
                </c:pt>
                <c:pt idx="99">
                  <c:v>58.07</c:v>
                </c:pt>
                <c:pt idx="100">
                  <c:v>58.17</c:v>
                </c:pt>
                <c:pt idx="101">
                  <c:v>58.16</c:v>
                </c:pt>
                <c:pt idx="102">
                  <c:v>58.25</c:v>
                </c:pt>
                <c:pt idx="103">
                  <c:v>58.21</c:v>
                </c:pt>
                <c:pt idx="104">
                  <c:v>58.23</c:v>
                </c:pt>
                <c:pt idx="105">
                  <c:v>58.04</c:v>
                </c:pt>
                <c:pt idx="106">
                  <c:v>58.67</c:v>
                </c:pt>
                <c:pt idx="107">
                  <c:v>58.37</c:v>
                </c:pt>
                <c:pt idx="108">
                  <c:v>58.05</c:v>
                </c:pt>
                <c:pt idx="109">
                  <c:v>57.71</c:v>
                </c:pt>
                <c:pt idx="110">
                  <c:v>58.66</c:v>
                </c:pt>
                <c:pt idx="111">
                  <c:v>58.21</c:v>
                </c:pt>
                <c:pt idx="112">
                  <c:v>58.31</c:v>
                </c:pt>
                <c:pt idx="113">
                  <c:v>58.18</c:v>
                </c:pt>
                <c:pt idx="114">
                  <c:v>58.37</c:v>
                </c:pt>
                <c:pt idx="115">
                  <c:v>58.25</c:v>
                </c:pt>
                <c:pt idx="116">
                  <c:v>58.05</c:v>
                </c:pt>
                <c:pt idx="117">
                  <c:v>58.01</c:v>
                </c:pt>
                <c:pt idx="118">
                  <c:v>58.25</c:v>
                </c:pt>
                <c:pt idx="119">
                  <c:v>58.31</c:v>
                </c:pt>
                <c:pt idx="120">
                  <c:v>58.94</c:v>
                </c:pt>
                <c:pt idx="121">
                  <c:v>58.16</c:v>
                </c:pt>
                <c:pt idx="122">
                  <c:v>58.53</c:v>
                </c:pt>
                <c:pt idx="123">
                  <c:v>57.87</c:v>
                </c:pt>
                <c:pt idx="124">
                  <c:v>57.9</c:v>
                </c:pt>
                <c:pt idx="125">
                  <c:v>57.87</c:v>
                </c:pt>
                <c:pt idx="126">
                  <c:v>58.08</c:v>
                </c:pt>
                <c:pt idx="127">
                  <c:v>57.9</c:v>
                </c:pt>
                <c:pt idx="128">
                  <c:v>57.99</c:v>
                </c:pt>
                <c:pt idx="129">
                  <c:v>58</c:v>
                </c:pt>
                <c:pt idx="130">
                  <c:v>58.36</c:v>
                </c:pt>
                <c:pt idx="131">
                  <c:v>58.6</c:v>
                </c:pt>
                <c:pt idx="132">
                  <c:v>58.09</c:v>
                </c:pt>
                <c:pt idx="133">
                  <c:v>58.15</c:v>
                </c:pt>
                <c:pt idx="134">
                  <c:v>58.6</c:v>
                </c:pt>
                <c:pt idx="135">
                  <c:v>58.66</c:v>
                </c:pt>
                <c:pt idx="136">
                  <c:v>58.07</c:v>
                </c:pt>
                <c:pt idx="137">
                  <c:v>57.88</c:v>
                </c:pt>
                <c:pt idx="138">
                  <c:v>58.1</c:v>
                </c:pt>
                <c:pt idx="139">
                  <c:v>58.13</c:v>
                </c:pt>
                <c:pt idx="140">
                  <c:v>58.29</c:v>
                </c:pt>
                <c:pt idx="141">
                  <c:v>57.81</c:v>
                </c:pt>
                <c:pt idx="142">
                  <c:v>58.6</c:v>
                </c:pt>
                <c:pt idx="143">
                  <c:v>58.32</c:v>
                </c:pt>
                <c:pt idx="144">
                  <c:v>58.49</c:v>
                </c:pt>
                <c:pt idx="145">
                  <c:v>58.38</c:v>
                </c:pt>
                <c:pt idx="146">
                  <c:v>57.92</c:v>
                </c:pt>
                <c:pt idx="147">
                  <c:v>57.84</c:v>
                </c:pt>
                <c:pt idx="148">
                  <c:v>58.72</c:v>
                </c:pt>
                <c:pt idx="149">
                  <c:v>58.17</c:v>
                </c:pt>
                <c:pt idx="150">
                  <c:v>58.6</c:v>
                </c:pt>
                <c:pt idx="151">
                  <c:v>58.1</c:v>
                </c:pt>
                <c:pt idx="152">
                  <c:v>58.41</c:v>
                </c:pt>
                <c:pt idx="153">
                  <c:v>58.06</c:v>
                </c:pt>
                <c:pt idx="154">
                  <c:v>58.4</c:v>
                </c:pt>
                <c:pt idx="155">
                  <c:v>57.98</c:v>
                </c:pt>
                <c:pt idx="156">
                  <c:v>58.01</c:v>
                </c:pt>
                <c:pt idx="157">
                  <c:v>58.56</c:v>
                </c:pt>
                <c:pt idx="158">
                  <c:v>58.71</c:v>
                </c:pt>
                <c:pt idx="159">
                  <c:v>58.58</c:v>
                </c:pt>
                <c:pt idx="160">
                  <c:v>58.27</c:v>
                </c:pt>
                <c:pt idx="161">
                  <c:v>58.69</c:v>
                </c:pt>
                <c:pt idx="162">
                  <c:v>58.69</c:v>
                </c:pt>
                <c:pt idx="163">
                  <c:v>58.68</c:v>
                </c:pt>
                <c:pt idx="164">
                  <c:v>58.15</c:v>
                </c:pt>
                <c:pt idx="165">
                  <c:v>57.75</c:v>
                </c:pt>
                <c:pt idx="166">
                  <c:v>58.86</c:v>
                </c:pt>
                <c:pt idx="167">
                  <c:v>58.79</c:v>
                </c:pt>
                <c:pt idx="168">
                  <c:v>58.81</c:v>
                </c:pt>
                <c:pt idx="169">
                  <c:v>58.14</c:v>
                </c:pt>
                <c:pt idx="170">
                  <c:v>58.33</c:v>
                </c:pt>
                <c:pt idx="171">
                  <c:v>58.33</c:v>
                </c:pt>
                <c:pt idx="172">
                  <c:v>58.44</c:v>
                </c:pt>
                <c:pt idx="173">
                  <c:v>58.31</c:v>
                </c:pt>
                <c:pt idx="174">
                  <c:v>58.3</c:v>
                </c:pt>
                <c:pt idx="175">
                  <c:v>58.39</c:v>
                </c:pt>
                <c:pt idx="176">
                  <c:v>58.63</c:v>
                </c:pt>
                <c:pt idx="177">
                  <c:v>58.53</c:v>
                </c:pt>
                <c:pt idx="178">
                  <c:v>58.52</c:v>
                </c:pt>
                <c:pt idx="179">
                  <c:v>58.74</c:v>
                </c:pt>
                <c:pt idx="180">
                  <c:v>58.55</c:v>
                </c:pt>
                <c:pt idx="181">
                  <c:v>58.27</c:v>
                </c:pt>
                <c:pt idx="182">
                  <c:v>58.32</c:v>
                </c:pt>
                <c:pt idx="183">
                  <c:v>58.31</c:v>
                </c:pt>
                <c:pt idx="184">
                  <c:v>58.04</c:v>
                </c:pt>
                <c:pt idx="185">
                  <c:v>58.04</c:v>
                </c:pt>
                <c:pt idx="186">
                  <c:v>59.11</c:v>
                </c:pt>
                <c:pt idx="187">
                  <c:v>58.44</c:v>
                </c:pt>
                <c:pt idx="188">
                  <c:v>58.65</c:v>
                </c:pt>
                <c:pt idx="189">
                  <c:v>57.92</c:v>
                </c:pt>
                <c:pt idx="190">
                  <c:v>58.86</c:v>
                </c:pt>
                <c:pt idx="191">
                  <c:v>57.99</c:v>
                </c:pt>
                <c:pt idx="192">
                  <c:v>58.21</c:v>
                </c:pt>
                <c:pt idx="193">
                  <c:v>58.36</c:v>
                </c:pt>
                <c:pt idx="194">
                  <c:v>58.68</c:v>
                </c:pt>
                <c:pt idx="195">
                  <c:v>58.75</c:v>
                </c:pt>
                <c:pt idx="196">
                  <c:v>58.19</c:v>
                </c:pt>
                <c:pt idx="197">
                  <c:v>58.46</c:v>
                </c:pt>
                <c:pt idx="198">
                  <c:v>58.73</c:v>
                </c:pt>
                <c:pt idx="199">
                  <c:v>58.3</c:v>
                </c:pt>
                <c:pt idx="200">
                  <c:v>57.58</c:v>
                </c:pt>
                <c:pt idx="201">
                  <c:v>57.47</c:v>
                </c:pt>
                <c:pt idx="202">
                  <c:v>58.81</c:v>
                </c:pt>
                <c:pt idx="203">
                  <c:v>58.53</c:v>
                </c:pt>
                <c:pt idx="204">
                  <c:v>58.66</c:v>
                </c:pt>
                <c:pt idx="205">
                  <c:v>58.02</c:v>
                </c:pt>
                <c:pt idx="206">
                  <c:v>58.71</c:v>
                </c:pt>
                <c:pt idx="207">
                  <c:v>57.81</c:v>
                </c:pt>
                <c:pt idx="208">
                  <c:v>58.13</c:v>
                </c:pt>
                <c:pt idx="209">
                  <c:v>57.56</c:v>
                </c:pt>
                <c:pt idx="210">
                  <c:v>58.01</c:v>
                </c:pt>
                <c:pt idx="211">
                  <c:v>58.45</c:v>
                </c:pt>
                <c:pt idx="212">
                  <c:v>58.24</c:v>
                </c:pt>
                <c:pt idx="213">
                  <c:v>58.43</c:v>
                </c:pt>
                <c:pt idx="214">
                  <c:v>58.42</c:v>
                </c:pt>
                <c:pt idx="215">
                  <c:v>58.4</c:v>
                </c:pt>
                <c:pt idx="216">
                  <c:v>58.3</c:v>
                </c:pt>
                <c:pt idx="217">
                  <c:v>58.37</c:v>
                </c:pt>
                <c:pt idx="218">
                  <c:v>58.26</c:v>
                </c:pt>
                <c:pt idx="219">
                  <c:v>58.17</c:v>
                </c:pt>
                <c:pt idx="220">
                  <c:v>58.27</c:v>
                </c:pt>
                <c:pt idx="221">
                  <c:v>58.15</c:v>
                </c:pt>
                <c:pt idx="222">
                  <c:v>58.11</c:v>
                </c:pt>
                <c:pt idx="223">
                  <c:v>58.17</c:v>
                </c:pt>
                <c:pt idx="224">
                  <c:v>58.23</c:v>
                </c:pt>
                <c:pt idx="225">
                  <c:v>57.77</c:v>
                </c:pt>
                <c:pt idx="226">
                  <c:v>58.56</c:v>
                </c:pt>
                <c:pt idx="227">
                  <c:v>57.63</c:v>
                </c:pt>
                <c:pt idx="228">
                  <c:v>58.05</c:v>
                </c:pt>
                <c:pt idx="229">
                  <c:v>57.86</c:v>
                </c:pt>
                <c:pt idx="230">
                  <c:v>58.18</c:v>
                </c:pt>
                <c:pt idx="231">
                  <c:v>58.39</c:v>
                </c:pt>
                <c:pt idx="232">
                  <c:v>58.21</c:v>
                </c:pt>
                <c:pt idx="233">
                  <c:v>57.82</c:v>
                </c:pt>
                <c:pt idx="234">
                  <c:v>58.92</c:v>
                </c:pt>
                <c:pt idx="235">
                  <c:v>58.57</c:v>
                </c:pt>
                <c:pt idx="236">
                  <c:v>58.31</c:v>
                </c:pt>
                <c:pt idx="237">
                  <c:v>57.74</c:v>
                </c:pt>
                <c:pt idx="238">
                  <c:v>58.5</c:v>
                </c:pt>
                <c:pt idx="239">
                  <c:v>58.48</c:v>
                </c:pt>
                <c:pt idx="240">
                  <c:v>58.8</c:v>
                </c:pt>
                <c:pt idx="241">
                  <c:v>58.81</c:v>
                </c:pt>
                <c:pt idx="242">
                  <c:v>58.58</c:v>
                </c:pt>
                <c:pt idx="243">
                  <c:v>58.5</c:v>
                </c:pt>
                <c:pt idx="244">
                  <c:v>58.35</c:v>
                </c:pt>
                <c:pt idx="245">
                  <c:v>57.73</c:v>
                </c:pt>
                <c:pt idx="246">
                  <c:v>58.15</c:v>
                </c:pt>
                <c:pt idx="247">
                  <c:v>58.29</c:v>
                </c:pt>
                <c:pt idx="248">
                  <c:v>58.94</c:v>
                </c:pt>
                <c:pt idx="249">
                  <c:v>58.19</c:v>
                </c:pt>
                <c:pt idx="250">
                  <c:v>59.71</c:v>
                </c:pt>
                <c:pt idx="251">
                  <c:v>60.71</c:v>
                </c:pt>
                <c:pt idx="252">
                  <c:v>62.04</c:v>
                </c:pt>
                <c:pt idx="253">
                  <c:v>62.12</c:v>
                </c:pt>
                <c:pt idx="254">
                  <c:v>63.85</c:v>
                </c:pt>
                <c:pt idx="255">
                  <c:v>71.83</c:v>
                </c:pt>
                <c:pt idx="256">
                  <c:v>65.14</c:v>
                </c:pt>
                <c:pt idx="257">
                  <c:v>63.96</c:v>
                </c:pt>
                <c:pt idx="258">
                  <c:v>63</c:v>
                </c:pt>
                <c:pt idx="259">
                  <c:v>63.07</c:v>
                </c:pt>
                <c:pt idx="260">
                  <c:v>61.78</c:v>
                </c:pt>
                <c:pt idx="261">
                  <c:v>60.14</c:v>
                </c:pt>
                <c:pt idx="262">
                  <c:v>59.43</c:v>
                </c:pt>
                <c:pt idx="263">
                  <c:v>59.41</c:v>
                </c:pt>
                <c:pt idx="264">
                  <c:v>59.43</c:v>
                </c:pt>
                <c:pt idx="265">
                  <c:v>58.49</c:v>
                </c:pt>
                <c:pt idx="266">
                  <c:v>58.69</c:v>
                </c:pt>
                <c:pt idx="267">
                  <c:v>59.06</c:v>
                </c:pt>
                <c:pt idx="268">
                  <c:v>59.36</c:v>
                </c:pt>
                <c:pt idx="269">
                  <c:v>59.26</c:v>
                </c:pt>
                <c:pt idx="270">
                  <c:v>59.26</c:v>
                </c:pt>
                <c:pt idx="271">
                  <c:v>58.81</c:v>
                </c:pt>
                <c:pt idx="272">
                  <c:v>59.33</c:v>
                </c:pt>
                <c:pt idx="273">
                  <c:v>59.17</c:v>
                </c:pt>
                <c:pt idx="274">
                  <c:v>59.16</c:v>
                </c:pt>
                <c:pt idx="275">
                  <c:v>58.66</c:v>
                </c:pt>
                <c:pt idx="276">
                  <c:v>59.57</c:v>
                </c:pt>
                <c:pt idx="277">
                  <c:v>58.91</c:v>
                </c:pt>
                <c:pt idx="278">
                  <c:v>59.06</c:v>
                </c:pt>
                <c:pt idx="279">
                  <c:v>59.02</c:v>
                </c:pt>
                <c:pt idx="280">
                  <c:v>58.99</c:v>
                </c:pt>
                <c:pt idx="281">
                  <c:v>58.99</c:v>
                </c:pt>
                <c:pt idx="282">
                  <c:v>59.47</c:v>
                </c:pt>
                <c:pt idx="283">
                  <c:v>58.09</c:v>
                </c:pt>
                <c:pt idx="284">
                  <c:v>58.87</c:v>
                </c:pt>
                <c:pt idx="285">
                  <c:v>58.81</c:v>
                </c:pt>
                <c:pt idx="286">
                  <c:v>59.18</c:v>
                </c:pt>
                <c:pt idx="287">
                  <c:v>58.96</c:v>
                </c:pt>
                <c:pt idx="288">
                  <c:v>59.04</c:v>
                </c:pt>
                <c:pt idx="289">
                  <c:v>58.91</c:v>
                </c:pt>
                <c:pt idx="290">
                  <c:v>59.76</c:v>
                </c:pt>
                <c:pt idx="291">
                  <c:v>58.55</c:v>
                </c:pt>
                <c:pt idx="292">
                  <c:v>58.56</c:v>
                </c:pt>
                <c:pt idx="293">
                  <c:v>58.41</c:v>
                </c:pt>
                <c:pt idx="294">
                  <c:v>59.17</c:v>
                </c:pt>
                <c:pt idx="295">
                  <c:v>58.87</c:v>
                </c:pt>
                <c:pt idx="296">
                  <c:v>58.74</c:v>
                </c:pt>
                <c:pt idx="297">
                  <c:v>58.5</c:v>
                </c:pt>
                <c:pt idx="298">
                  <c:v>59.19</c:v>
                </c:pt>
                <c:pt idx="299">
                  <c:v>58.55</c:v>
                </c:pt>
                <c:pt idx="300">
                  <c:v>58.94</c:v>
                </c:pt>
                <c:pt idx="301">
                  <c:v>58.46</c:v>
                </c:pt>
                <c:pt idx="302">
                  <c:v>59.09</c:v>
                </c:pt>
                <c:pt idx="303">
                  <c:v>58.72</c:v>
                </c:pt>
                <c:pt idx="304">
                  <c:v>59.09</c:v>
                </c:pt>
                <c:pt idx="305">
                  <c:v>58.63</c:v>
                </c:pt>
                <c:pt idx="306">
                  <c:v>59.13</c:v>
                </c:pt>
                <c:pt idx="307">
                  <c:v>59.19</c:v>
                </c:pt>
                <c:pt idx="308">
                  <c:v>58.86</c:v>
                </c:pt>
                <c:pt idx="309">
                  <c:v>58.8</c:v>
                </c:pt>
                <c:pt idx="310">
                  <c:v>58.65</c:v>
                </c:pt>
                <c:pt idx="311">
                  <c:v>58.12</c:v>
                </c:pt>
                <c:pt idx="312">
                  <c:v>59.08</c:v>
                </c:pt>
                <c:pt idx="313">
                  <c:v>58.63</c:v>
                </c:pt>
                <c:pt idx="314">
                  <c:v>58.79</c:v>
                </c:pt>
                <c:pt idx="315">
                  <c:v>58.84</c:v>
                </c:pt>
                <c:pt idx="316">
                  <c:v>59.09</c:v>
                </c:pt>
                <c:pt idx="317">
                  <c:v>58.64</c:v>
                </c:pt>
                <c:pt idx="318">
                  <c:v>59.21</c:v>
                </c:pt>
                <c:pt idx="319">
                  <c:v>58.45</c:v>
                </c:pt>
                <c:pt idx="320">
                  <c:v>58.63</c:v>
                </c:pt>
                <c:pt idx="321">
                  <c:v>59.14</c:v>
                </c:pt>
                <c:pt idx="322">
                  <c:v>59.15</c:v>
                </c:pt>
                <c:pt idx="323">
                  <c:v>59.25</c:v>
                </c:pt>
                <c:pt idx="324">
                  <c:v>59.42</c:v>
                </c:pt>
                <c:pt idx="325">
                  <c:v>59.14</c:v>
                </c:pt>
                <c:pt idx="326">
                  <c:v>59.25</c:v>
                </c:pt>
                <c:pt idx="327">
                  <c:v>58.79</c:v>
                </c:pt>
                <c:pt idx="328">
                  <c:v>58.58</c:v>
                </c:pt>
                <c:pt idx="329">
                  <c:v>58.59</c:v>
                </c:pt>
                <c:pt idx="330">
                  <c:v>59.26</c:v>
                </c:pt>
                <c:pt idx="331">
                  <c:v>58.62</c:v>
                </c:pt>
                <c:pt idx="332">
                  <c:v>59.28</c:v>
                </c:pt>
                <c:pt idx="333">
                  <c:v>58.8</c:v>
                </c:pt>
                <c:pt idx="334">
                  <c:v>59.31</c:v>
                </c:pt>
                <c:pt idx="335">
                  <c:v>59.09</c:v>
                </c:pt>
                <c:pt idx="336">
                  <c:v>59.14</c:v>
                </c:pt>
                <c:pt idx="337">
                  <c:v>58.63</c:v>
                </c:pt>
                <c:pt idx="338">
                  <c:v>59.11</c:v>
                </c:pt>
                <c:pt idx="339">
                  <c:v>58.73</c:v>
                </c:pt>
                <c:pt idx="340">
                  <c:v>59.27</c:v>
                </c:pt>
                <c:pt idx="341">
                  <c:v>59.12</c:v>
                </c:pt>
                <c:pt idx="342">
                  <c:v>59.11</c:v>
                </c:pt>
                <c:pt idx="343">
                  <c:v>58.76</c:v>
                </c:pt>
                <c:pt idx="344">
                  <c:v>59.19</c:v>
                </c:pt>
                <c:pt idx="345">
                  <c:v>59.03</c:v>
                </c:pt>
                <c:pt idx="346">
                  <c:v>59.04</c:v>
                </c:pt>
                <c:pt idx="347">
                  <c:v>58.47</c:v>
                </c:pt>
                <c:pt idx="348">
                  <c:v>59.09</c:v>
                </c:pt>
                <c:pt idx="349">
                  <c:v>58.8</c:v>
                </c:pt>
                <c:pt idx="350">
                  <c:v>59.33</c:v>
                </c:pt>
                <c:pt idx="351">
                  <c:v>58.84</c:v>
                </c:pt>
                <c:pt idx="352">
                  <c:v>59.27</c:v>
                </c:pt>
                <c:pt idx="353">
                  <c:v>58.57</c:v>
                </c:pt>
                <c:pt idx="354">
                  <c:v>58.93</c:v>
                </c:pt>
                <c:pt idx="355">
                  <c:v>58.91</c:v>
                </c:pt>
                <c:pt idx="356">
                  <c:v>58.93</c:v>
                </c:pt>
                <c:pt idx="357">
                  <c:v>58.95</c:v>
                </c:pt>
                <c:pt idx="358">
                  <c:v>59.26</c:v>
                </c:pt>
                <c:pt idx="359">
                  <c:v>58.88</c:v>
                </c:pt>
                <c:pt idx="360">
                  <c:v>59.15</c:v>
                </c:pt>
                <c:pt idx="361">
                  <c:v>59.11</c:v>
                </c:pt>
                <c:pt idx="362">
                  <c:v>59.32</c:v>
                </c:pt>
                <c:pt idx="363">
                  <c:v>58.84</c:v>
                </c:pt>
                <c:pt idx="364">
                  <c:v>59.12</c:v>
                </c:pt>
                <c:pt idx="365">
                  <c:v>58.87</c:v>
                </c:pt>
                <c:pt idx="366">
                  <c:v>59.39</c:v>
                </c:pt>
                <c:pt idx="367">
                  <c:v>59.19</c:v>
                </c:pt>
                <c:pt idx="368">
                  <c:v>58.92</c:v>
                </c:pt>
                <c:pt idx="369">
                  <c:v>58.67</c:v>
                </c:pt>
                <c:pt idx="370">
                  <c:v>59.29</c:v>
                </c:pt>
                <c:pt idx="371">
                  <c:v>58.92</c:v>
                </c:pt>
                <c:pt idx="372">
                  <c:v>58.87</c:v>
                </c:pt>
                <c:pt idx="373">
                  <c:v>58.39</c:v>
                </c:pt>
                <c:pt idx="374">
                  <c:v>59.15</c:v>
                </c:pt>
                <c:pt idx="375">
                  <c:v>59.23</c:v>
                </c:pt>
                <c:pt idx="376">
                  <c:v>59.33</c:v>
                </c:pt>
                <c:pt idx="377">
                  <c:v>59.22</c:v>
                </c:pt>
                <c:pt idx="378">
                  <c:v>59.5</c:v>
                </c:pt>
                <c:pt idx="379">
                  <c:v>58.97</c:v>
                </c:pt>
                <c:pt idx="380">
                  <c:v>59.47</c:v>
                </c:pt>
                <c:pt idx="381">
                  <c:v>58.54</c:v>
                </c:pt>
                <c:pt idx="382">
                  <c:v>58.9</c:v>
                </c:pt>
                <c:pt idx="383">
                  <c:v>58.27</c:v>
                </c:pt>
                <c:pt idx="384">
                  <c:v>58.76</c:v>
                </c:pt>
                <c:pt idx="385">
                  <c:v>58.55</c:v>
                </c:pt>
                <c:pt idx="386">
                  <c:v>58.82</c:v>
                </c:pt>
                <c:pt idx="387">
                  <c:v>58.83</c:v>
                </c:pt>
                <c:pt idx="388">
                  <c:v>58.88</c:v>
                </c:pt>
                <c:pt idx="389">
                  <c:v>59.03</c:v>
                </c:pt>
                <c:pt idx="390">
                  <c:v>59.76</c:v>
                </c:pt>
                <c:pt idx="391">
                  <c:v>59.51</c:v>
                </c:pt>
                <c:pt idx="392">
                  <c:v>59.36</c:v>
                </c:pt>
                <c:pt idx="393">
                  <c:v>58.15</c:v>
                </c:pt>
                <c:pt idx="394">
                  <c:v>59.21</c:v>
                </c:pt>
                <c:pt idx="395">
                  <c:v>58.45</c:v>
                </c:pt>
                <c:pt idx="396">
                  <c:v>59.56</c:v>
                </c:pt>
                <c:pt idx="397">
                  <c:v>59.44</c:v>
                </c:pt>
                <c:pt idx="398">
                  <c:v>59.47</c:v>
                </c:pt>
                <c:pt idx="399">
                  <c:v>59.03</c:v>
                </c:pt>
                <c:pt idx="400">
                  <c:v>59.78</c:v>
                </c:pt>
                <c:pt idx="401">
                  <c:v>58.91</c:v>
                </c:pt>
                <c:pt idx="402">
                  <c:v>58.96</c:v>
                </c:pt>
                <c:pt idx="403">
                  <c:v>58.3</c:v>
                </c:pt>
                <c:pt idx="404">
                  <c:v>59.22</c:v>
                </c:pt>
                <c:pt idx="405">
                  <c:v>59.12</c:v>
                </c:pt>
                <c:pt idx="406">
                  <c:v>59.57</c:v>
                </c:pt>
                <c:pt idx="407">
                  <c:v>58.55</c:v>
                </c:pt>
                <c:pt idx="408">
                  <c:v>59.2</c:v>
                </c:pt>
                <c:pt idx="409">
                  <c:v>59.17</c:v>
                </c:pt>
                <c:pt idx="410">
                  <c:v>59.3</c:v>
                </c:pt>
                <c:pt idx="411">
                  <c:v>58.34</c:v>
                </c:pt>
                <c:pt idx="412">
                  <c:v>59.08</c:v>
                </c:pt>
                <c:pt idx="413">
                  <c:v>58.63</c:v>
                </c:pt>
                <c:pt idx="414">
                  <c:v>59.58</c:v>
                </c:pt>
                <c:pt idx="415">
                  <c:v>58.68</c:v>
                </c:pt>
                <c:pt idx="416">
                  <c:v>58.77</c:v>
                </c:pt>
                <c:pt idx="417">
                  <c:v>59.15</c:v>
                </c:pt>
                <c:pt idx="418">
                  <c:v>59.26</c:v>
                </c:pt>
                <c:pt idx="419">
                  <c:v>58.66</c:v>
                </c:pt>
                <c:pt idx="420">
                  <c:v>58.52</c:v>
                </c:pt>
                <c:pt idx="421">
                  <c:v>58.45</c:v>
                </c:pt>
                <c:pt idx="422">
                  <c:v>58.72</c:v>
                </c:pt>
                <c:pt idx="423">
                  <c:v>58.36</c:v>
                </c:pt>
                <c:pt idx="424">
                  <c:v>58.84</c:v>
                </c:pt>
                <c:pt idx="425">
                  <c:v>59.13</c:v>
                </c:pt>
                <c:pt idx="426">
                  <c:v>59.14</c:v>
                </c:pt>
                <c:pt idx="427">
                  <c:v>58.86</c:v>
                </c:pt>
                <c:pt idx="428">
                  <c:v>59.04</c:v>
                </c:pt>
                <c:pt idx="429">
                  <c:v>58.66</c:v>
                </c:pt>
                <c:pt idx="430">
                  <c:v>58.55</c:v>
                </c:pt>
                <c:pt idx="431">
                  <c:v>58.67</c:v>
                </c:pt>
                <c:pt idx="432">
                  <c:v>59.2</c:v>
                </c:pt>
                <c:pt idx="433">
                  <c:v>58.73</c:v>
                </c:pt>
                <c:pt idx="434">
                  <c:v>59.19</c:v>
                </c:pt>
                <c:pt idx="435">
                  <c:v>58.42</c:v>
                </c:pt>
                <c:pt idx="436">
                  <c:v>58.98</c:v>
                </c:pt>
                <c:pt idx="437">
                  <c:v>58.93</c:v>
                </c:pt>
                <c:pt idx="438">
                  <c:v>58.83</c:v>
                </c:pt>
                <c:pt idx="439">
                  <c:v>58.35</c:v>
                </c:pt>
                <c:pt idx="440">
                  <c:v>58.42</c:v>
                </c:pt>
                <c:pt idx="441">
                  <c:v>59.2</c:v>
                </c:pt>
                <c:pt idx="442">
                  <c:v>58.89</c:v>
                </c:pt>
                <c:pt idx="443">
                  <c:v>58.83</c:v>
                </c:pt>
                <c:pt idx="444">
                  <c:v>59.22</c:v>
                </c:pt>
                <c:pt idx="445">
                  <c:v>59.14</c:v>
                </c:pt>
                <c:pt idx="446">
                  <c:v>58.97</c:v>
                </c:pt>
                <c:pt idx="447">
                  <c:v>58.21</c:v>
                </c:pt>
                <c:pt idx="448">
                  <c:v>58.49</c:v>
                </c:pt>
                <c:pt idx="449">
                  <c:v>58.05</c:v>
                </c:pt>
                <c:pt idx="450">
                  <c:v>59.54</c:v>
                </c:pt>
                <c:pt idx="451">
                  <c:v>59.01</c:v>
                </c:pt>
                <c:pt idx="452">
                  <c:v>59</c:v>
                </c:pt>
                <c:pt idx="453">
                  <c:v>58.36</c:v>
                </c:pt>
                <c:pt idx="454">
                  <c:v>59.2</c:v>
                </c:pt>
                <c:pt idx="455">
                  <c:v>58.24</c:v>
                </c:pt>
                <c:pt idx="456">
                  <c:v>58.68</c:v>
                </c:pt>
                <c:pt idx="457">
                  <c:v>58.23</c:v>
                </c:pt>
                <c:pt idx="458">
                  <c:v>58.9</c:v>
                </c:pt>
                <c:pt idx="459">
                  <c:v>58.63</c:v>
                </c:pt>
                <c:pt idx="460">
                  <c:v>59.03</c:v>
                </c:pt>
                <c:pt idx="461">
                  <c:v>58.52</c:v>
                </c:pt>
                <c:pt idx="462">
                  <c:v>59.06</c:v>
                </c:pt>
                <c:pt idx="463">
                  <c:v>57.8</c:v>
                </c:pt>
                <c:pt idx="464">
                  <c:v>58.63</c:v>
                </c:pt>
                <c:pt idx="465">
                  <c:v>58.28</c:v>
                </c:pt>
                <c:pt idx="466">
                  <c:v>58.42</c:v>
                </c:pt>
                <c:pt idx="467">
                  <c:v>58.4</c:v>
                </c:pt>
                <c:pt idx="468">
                  <c:v>58.7</c:v>
                </c:pt>
                <c:pt idx="469">
                  <c:v>58.11</c:v>
                </c:pt>
                <c:pt idx="470">
                  <c:v>58.75</c:v>
                </c:pt>
                <c:pt idx="471">
                  <c:v>58.09</c:v>
                </c:pt>
                <c:pt idx="472">
                  <c:v>58.65</c:v>
                </c:pt>
                <c:pt idx="473">
                  <c:v>58.24</c:v>
                </c:pt>
                <c:pt idx="474">
                  <c:v>58.72</c:v>
                </c:pt>
                <c:pt idx="475">
                  <c:v>58.31</c:v>
                </c:pt>
                <c:pt idx="476">
                  <c:v>58.16</c:v>
                </c:pt>
                <c:pt idx="477">
                  <c:v>58.13</c:v>
                </c:pt>
                <c:pt idx="478">
                  <c:v>58.69</c:v>
                </c:pt>
                <c:pt idx="479">
                  <c:v>57.91</c:v>
                </c:pt>
                <c:pt idx="480">
                  <c:v>58.74</c:v>
                </c:pt>
                <c:pt idx="481">
                  <c:v>58.34</c:v>
                </c:pt>
                <c:pt idx="482">
                  <c:v>58.54</c:v>
                </c:pt>
                <c:pt idx="483">
                  <c:v>57.67</c:v>
                </c:pt>
                <c:pt idx="484">
                  <c:v>58.06</c:v>
                </c:pt>
                <c:pt idx="485">
                  <c:v>57.99</c:v>
                </c:pt>
                <c:pt idx="486">
                  <c:v>58.71</c:v>
                </c:pt>
                <c:pt idx="487">
                  <c:v>57.76</c:v>
                </c:pt>
                <c:pt idx="488">
                  <c:v>58.99</c:v>
                </c:pt>
                <c:pt idx="489">
                  <c:v>58.18</c:v>
                </c:pt>
                <c:pt idx="490">
                  <c:v>58.33</c:v>
                </c:pt>
                <c:pt idx="491">
                  <c:v>57.82</c:v>
                </c:pt>
                <c:pt idx="492">
                  <c:v>57.87</c:v>
                </c:pt>
                <c:pt idx="493">
                  <c:v>58.12</c:v>
                </c:pt>
                <c:pt idx="494">
                  <c:v>58.61</c:v>
                </c:pt>
                <c:pt idx="495">
                  <c:v>57.9</c:v>
                </c:pt>
                <c:pt idx="496">
                  <c:v>58.04</c:v>
                </c:pt>
                <c:pt idx="497">
                  <c:v>58.25</c:v>
                </c:pt>
                <c:pt idx="498">
                  <c:v>58.59</c:v>
                </c:pt>
                <c:pt idx="499">
                  <c:v>58.25</c:v>
                </c:pt>
                <c:pt idx="500">
                  <c:v>58.64</c:v>
                </c:pt>
                <c:pt idx="501">
                  <c:v>58.07</c:v>
                </c:pt>
                <c:pt idx="502">
                  <c:v>58.24</c:v>
                </c:pt>
                <c:pt idx="503">
                  <c:v>57.07</c:v>
                </c:pt>
                <c:pt idx="504">
                  <c:v>58.74</c:v>
                </c:pt>
                <c:pt idx="505">
                  <c:v>59.78</c:v>
                </c:pt>
                <c:pt idx="506">
                  <c:v>61.77</c:v>
                </c:pt>
                <c:pt idx="507">
                  <c:v>62.45</c:v>
                </c:pt>
                <c:pt idx="508">
                  <c:v>63.72</c:v>
                </c:pt>
                <c:pt idx="509">
                  <c:v>63.89</c:v>
                </c:pt>
                <c:pt idx="510">
                  <c:v>65.38</c:v>
                </c:pt>
                <c:pt idx="511">
                  <c:v>65.180000000000007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877-4144-ACAD-657DFC5EE5EB}"/>
            </c:ext>
          </c:extLst>
        </c:ser>
        <c:ser>
          <c:idx val="2"/>
          <c:order val="2"/>
          <c:tx>
            <c:strRef>
              <c:f>average_row!$D$1</c:f>
              <c:strCache>
                <c:ptCount val="1"/>
                <c:pt idx="0">
                  <c:v>V2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average_row!$A$2:$A$513</c:f>
              <c:numCache>
                <c:formatCode>General</c:formatCode>
                <c:ptCount val="5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</c:numCache>
            </c:numRef>
          </c:xVal>
          <c:yVal>
            <c:numRef>
              <c:f>average_row!$D$2:$D$513</c:f>
              <c:numCache>
                <c:formatCode>General</c:formatCode>
                <c:ptCount val="512"/>
                <c:pt idx="0">
                  <c:v>73.924000000000007</c:v>
                </c:pt>
                <c:pt idx="1">
                  <c:v>74.953999999999994</c:v>
                </c:pt>
                <c:pt idx="2">
                  <c:v>72.546999999999997</c:v>
                </c:pt>
                <c:pt idx="3">
                  <c:v>73.777000000000001</c:v>
                </c:pt>
                <c:pt idx="4">
                  <c:v>72.664000000000001</c:v>
                </c:pt>
                <c:pt idx="5">
                  <c:v>72.134</c:v>
                </c:pt>
                <c:pt idx="6">
                  <c:v>69.558999999999997</c:v>
                </c:pt>
                <c:pt idx="7">
                  <c:v>69.585999999999999</c:v>
                </c:pt>
                <c:pt idx="8">
                  <c:v>66.858000000000004</c:v>
                </c:pt>
                <c:pt idx="9">
                  <c:v>68.677000000000007</c:v>
                </c:pt>
                <c:pt idx="10">
                  <c:v>66.63</c:v>
                </c:pt>
                <c:pt idx="11">
                  <c:v>69.350999999999999</c:v>
                </c:pt>
                <c:pt idx="12">
                  <c:v>67.049000000000007</c:v>
                </c:pt>
                <c:pt idx="13">
                  <c:v>69.203000000000003</c:v>
                </c:pt>
                <c:pt idx="14">
                  <c:v>67.14</c:v>
                </c:pt>
                <c:pt idx="15">
                  <c:v>68.947999999999993</c:v>
                </c:pt>
                <c:pt idx="16">
                  <c:v>67.165999999999997</c:v>
                </c:pt>
                <c:pt idx="17">
                  <c:v>68.748999999999995</c:v>
                </c:pt>
                <c:pt idx="18">
                  <c:v>66.290999999999997</c:v>
                </c:pt>
                <c:pt idx="19">
                  <c:v>69.296999999999997</c:v>
                </c:pt>
                <c:pt idx="20">
                  <c:v>66.962000000000003</c:v>
                </c:pt>
                <c:pt idx="21">
                  <c:v>69.363</c:v>
                </c:pt>
                <c:pt idx="22">
                  <c:v>66.981999999999999</c:v>
                </c:pt>
                <c:pt idx="23">
                  <c:v>69.165999999999997</c:v>
                </c:pt>
                <c:pt idx="24">
                  <c:v>67.456999999999994</c:v>
                </c:pt>
                <c:pt idx="25">
                  <c:v>69.081000000000003</c:v>
                </c:pt>
                <c:pt idx="26">
                  <c:v>66.948999999999998</c:v>
                </c:pt>
                <c:pt idx="27">
                  <c:v>68.486999999999995</c:v>
                </c:pt>
                <c:pt idx="28">
                  <c:v>67.027000000000001</c:v>
                </c:pt>
                <c:pt idx="29">
                  <c:v>68.361999999999995</c:v>
                </c:pt>
                <c:pt idx="30">
                  <c:v>67.02</c:v>
                </c:pt>
                <c:pt idx="31">
                  <c:v>68.671999999999997</c:v>
                </c:pt>
                <c:pt idx="32">
                  <c:v>67.150999999999996</c:v>
                </c:pt>
                <c:pt idx="33">
                  <c:v>68.727999999999994</c:v>
                </c:pt>
                <c:pt idx="34">
                  <c:v>67.427999999999997</c:v>
                </c:pt>
                <c:pt idx="35">
                  <c:v>68.522000000000006</c:v>
                </c:pt>
                <c:pt idx="36">
                  <c:v>66.225999999999999</c:v>
                </c:pt>
                <c:pt idx="37">
                  <c:v>68.585999999999999</c:v>
                </c:pt>
                <c:pt idx="38">
                  <c:v>66.501999999999995</c:v>
                </c:pt>
                <c:pt idx="39">
                  <c:v>69.203000000000003</c:v>
                </c:pt>
                <c:pt idx="40">
                  <c:v>66.968999999999994</c:v>
                </c:pt>
                <c:pt idx="41">
                  <c:v>69.251999999999995</c:v>
                </c:pt>
                <c:pt idx="42">
                  <c:v>67.081999999999994</c:v>
                </c:pt>
                <c:pt idx="43">
                  <c:v>69.382000000000005</c:v>
                </c:pt>
                <c:pt idx="44">
                  <c:v>66.896000000000001</c:v>
                </c:pt>
                <c:pt idx="45">
                  <c:v>68.875</c:v>
                </c:pt>
                <c:pt idx="46">
                  <c:v>66.301000000000002</c:v>
                </c:pt>
                <c:pt idx="47">
                  <c:v>69.006</c:v>
                </c:pt>
                <c:pt idx="48">
                  <c:v>67.149000000000001</c:v>
                </c:pt>
                <c:pt idx="49">
                  <c:v>68.516000000000005</c:v>
                </c:pt>
                <c:pt idx="50">
                  <c:v>66.932000000000002</c:v>
                </c:pt>
                <c:pt idx="51">
                  <c:v>69.004999999999995</c:v>
                </c:pt>
                <c:pt idx="52">
                  <c:v>66.828000000000003</c:v>
                </c:pt>
                <c:pt idx="53">
                  <c:v>69.183000000000007</c:v>
                </c:pt>
                <c:pt idx="54">
                  <c:v>67.173000000000002</c:v>
                </c:pt>
                <c:pt idx="55">
                  <c:v>68.637</c:v>
                </c:pt>
                <c:pt idx="56">
                  <c:v>67.281000000000006</c:v>
                </c:pt>
                <c:pt idx="57">
                  <c:v>69.316999999999993</c:v>
                </c:pt>
                <c:pt idx="58">
                  <c:v>66.593000000000004</c:v>
                </c:pt>
                <c:pt idx="59">
                  <c:v>69.066999999999993</c:v>
                </c:pt>
                <c:pt idx="60">
                  <c:v>67.248000000000005</c:v>
                </c:pt>
                <c:pt idx="61">
                  <c:v>69.075000000000003</c:v>
                </c:pt>
                <c:pt idx="62">
                  <c:v>66.536000000000001</c:v>
                </c:pt>
                <c:pt idx="63">
                  <c:v>68.096999999999994</c:v>
                </c:pt>
                <c:pt idx="64">
                  <c:v>66.622</c:v>
                </c:pt>
                <c:pt idx="65">
                  <c:v>69.143000000000001</c:v>
                </c:pt>
                <c:pt idx="66">
                  <c:v>67.122</c:v>
                </c:pt>
                <c:pt idx="67">
                  <c:v>68.986999999999995</c:v>
                </c:pt>
                <c:pt idx="68">
                  <c:v>67.269000000000005</c:v>
                </c:pt>
                <c:pt idx="69">
                  <c:v>68.757000000000005</c:v>
                </c:pt>
                <c:pt idx="70">
                  <c:v>66.19</c:v>
                </c:pt>
                <c:pt idx="71">
                  <c:v>68.426000000000002</c:v>
                </c:pt>
                <c:pt idx="72">
                  <c:v>66.769000000000005</c:v>
                </c:pt>
                <c:pt idx="73">
                  <c:v>69.025999999999996</c:v>
                </c:pt>
                <c:pt idx="74">
                  <c:v>66.66</c:v>
                </c:pt>
                <c:pt idx="75">
                  <c:v>68.98</c:v>
                </c:pt>
                <c:pt idx="76">
                  <c:v>67.125</c:v>
                </c:pt>
                <c:pt idx="77">
                  <c:v>68.623000000000005</c:v>
                </c:pt>
                <c:pt idx="78">
                  <c:v>67.260000000000005</c:v>
                </c:pt>
                <c:pt idx="79">
                  <c:v>68.305000000000007</c:v>
                </c:pt>
                <c:pt idx="80">
                  <c:v>66.929000000000002</c:v>
                </c:pt>
                <c:pt idx="81">
                  <c:v>68.908000000000001</c:v>
                </c:pt>
                <c:pt idx="82">
                  <c:v>66.864000000000004</c:v>
                </c:pt>
                <c:pt idx="83">
                  <c:v>69.292000000000002</c:v>
                </c:pt>
                <c:pt idx="84">
                  <c:v>67.412999999999997</c:v>
                </c:pt>
                <c:pt idx="85">
                  <c:v>69.054000000000002</c:v>
                </c:pt>
                <c:pt idx="86">
                  <c:v>67.150999999999996</c:v>
                </c:pt>
                <c:pt idx="87">
                  <c:v>68.522000000000006</c:v>
                </c:pt>
                <c:pt idx="88">
                  <c:v>67.02</c:v>
                </c:pt>
                <c:pt idx="89">
                  <c:v>68.917000000000002</c:v>
                </c:pt>
                <c:pt idx="90">
                  <c:v>66.852000000000004</c:v>
                </c:pt>
                <c:pt idx="91">
                  <c:v>68.713999999999999</c:v>
                </c:pt>
                <c:pt idx="92">
                  <c:v>67.474000000000004</c:v>
                </c:pt>
                <c:pt idx="93">
                  <c:v>68.867999999999995</c:v>
                </c:pt>
                <c:pt idx="94">
                  <c:v>66.873000000000005</c:v>
                </c:pt>
                <c:pt idx="95">
                  <c:v>68.864999999999995</c:v>
                </c:pt>
                <c:pt idx="96">
                  <c:v>67.072999999999993</c:v>
                </c:pt>
                <c:pt idx="97">
                  <c:v>68.221000000000004</c:v>
                </c:pt>
                <c:pt idx="98">
                  <c:v>66.805999999999997</c:v>
                </c:pt>
                <c:pt idx="99">
                  <c:v>68.846000000000004</c:v>
                </c:pt>
                <c:pt idx="100">
                  <c:v>66.872</c:v>
                </c:pt>
                <c:pt idx="101">
                  <c:v>68.664000000000001</c:v>
                </c:pt>
                <c:pt idx="102">
                  <c:v>66.962999999999994</c:v>
                </c:pt>
                <c:pt idx="103">
                  <c:v>68.751000000000005</c:v>
                </c:pt>
                <c:pt idx="104">
                  <c:v>67.378</c:v>
                </c:pt>
                <c:pt idx="105">
                  <c:v>69.216999999999999</c:v>
                </c:pt>
                <c:pt idx="106">
                  <c:v>67.972999999999999</c:v>
                </c:pt>
                <c:pt idx="107">
                  <c:v>68.543999999999997</c:v>
                </c:pt>
                <c:pt idx="108">
                  <c:v>66.478999999999999</c:v>
                </c:pt>
                <c:pt idx="109">
                  <c:v>68.356999999999999</c:v>
                </c:pt>
                <c:pt idx="110">
                  <c:v>67.462999999999994</c:v>
                </c:pt>
                <c:pt idx="111">
                  <c:v>69.510999999999996</c:v>
                </c:pt>
                <c:pt idx="112">
                  <c:v>67.850999999999999</c:v>
                </c:pt>
                <c:pt idx="113">
                  <c:v>69.334000000000003</c:v>
                </c:pt>
                <c:pt idx="114">
                  <c:v>67.706000000000003</c:v>
                </c:pt>
                <c:pt idx="115">
                  <c:v>68.587999999999994</c:v>
                </c:pt>
                <c:pt idx="116">
                  <c:v>67.028000000000006</c:v>
                </c:pt>
                <c:pt idx="117">
                  <c:v>68.599999999999994</c:v>
                </c:pt>
                <c:pt idx="118">
                  <c:v>66.471000000000004</c:v>
                </c:pt>
                <c:pt idx="119">
                  <c:v>68.686000000000007</c:v>
                </c:pt>
                <c:pt idx="120">
                  <c:v>67.049000000000007</c:v>
                </c:pt>
                <c:pt idx="121">
                  <c:v>68.968999999999994</c:v>
                </c:pt>
                <c:pt idx="122">
                  <c:v>66.635000000000005</c:v>
                </c:pt>
                <c:pt idx="123">
                  <c:v>69.346999999999994</c:v>
                </c:pt>
                <c:pt idx="124">
                  <c:v>66.694000000000003</c:v>
                </c:pt>
                <c:pt idx="125">
                  <c:v>68.676000000000002</c:v>
                </c:pt>
                <c:pt idx="126">
                  <c:v>66.77</c:v>
                </c:pt>
                <c:pt idx="127">
                  <c:v>68.156999999999996</c:v>
                </c:pt>
                <c:pt idx="128">
                  <c:v>66.575000000000003</c:v>
                </c:pt>
                <c:pt idx="129">
                  <c:v>68.504000000000005</c:v>
                </c:pt>
                <c:pt idx="130">
                  <c:v>67.289000000000001</c:v>
                </c:pt>
                <c:pt idx="131">
                  <c:v>69.114999999999995</c:v>
                </c:pt>
                <c:pt idx="132">
                  <c:v>67.004999999999995</c:v>
                </c:pt>
                <c:pt idx="133">
                  <c:v>69.081999999999994</c:v>
                </c:pt>
                <c:pt idx="134">
                  <c:v>67.364999999999995</c:v>
                </c:pt>
                <c:pt idx="135">
                  <c:v>68.938999999999993</c:v>
                </c:pt>
                <c:pt idx="136">
                  <c:v>67.23</c:v>
                </c:pt>
                <c:pt idx="137">
                  <c:v>68.802999999999997</c:v>
                </c:pt>
                <c:pt idx="138">
                  <c:v>66.731999999999999</c:v>
                </c:pt>
                <c:pt idx="139">
                  <c:v>69.08</c:v>
                </c:pt>
                <c:pt idx="140">
                  <c:v>67.088999999999999</c:v>
                </c:pt>
                <c:pt idx="141">
                  <c:v>68.691999999999993</c:v>
                </c:pt>
                <c:pt idx="142">
                  <c:v>67</c:v>
                </c:pt>
                <c:pt idx="143">
                  <c:v>68.721999999999994</c:v>
                </c:pt>
                <c:pt idx="144">
                  <c:v>67.094999999999999</c:v>
                </c:pt>
                <c:pt idx="145">
                  <c:v>69.194000000000003</c:v>
                </c:pt>
                <c:pt idx="146">
                  <c:v>66.667000000000002</c:v>
                </c:pt>
                <c:pt idx="147">
                  <c:v>68.16</c:v>
                </c:pt>
                <c:pt idx="148">
                  <c:v>66.679000000000002</c:v>
                </c:pt>
                <c:pt idx="149">
                  <c:v>68.251000000000005</c:v>
                </c:pt>
                <c:pt idx="150">
                  <c:v>66.677000000000007</c:v>
                </c:pt>
                <c:pt idx="151">
                  <c:v>68.477000000000004</c:v>
                </c:pt>
                <c:pt idx="152">
                  <c:v>66.902000000000001</c:v>
                </c:pt>
                <c:pt idx="153">
                  <c:v>68.242999999999995</c:v>
                </c:pt>
                <c:pt idx="154">
                  <c:v>66.832999999999998</c:v>
                </c:pt>
                <c:pt idx="155">
                  <c:v>68.447000000000003</c:v>
                </c:pt>
                <c:pt idx="156">
                  <c:v>66.299000000000007</c:v>
                </c:pt>
                <c:pt idx="157">
                  <c:v>68.72</c:v>
                </c:pt>
                <c:pt idx="158">
                  <c:v>67.144999999999996</c:v>
                </c:pt>
                <c:pt idx="159">
                  <c:v>69.2</c:v>
                </c:pt>
                <c:pt idx="160">
                  <c:v>66.533000000000001</c:v>
                </c:pt>
                <c:pt idx="161">
                  <c:v>68.569999999999993</c:v>
                </c:pt>
                <c:pt idx="162">
                  <c:v>66.495000000000005</c:v>
                </c:pt>
                <c:pt idx="163">
                  <c:v>68.819000000000003</c:v>
                </c:pt>
                <c:pt idx="164">
                  <c:v>66.456999999999994</c:v>
                </c:pt>
                <c:pt idx="165">
                  <c:v>68.388999999999996</c:v>
                </c:pt>
                <c:pt idx="166">
                  <c:v>66.968999999999994</c:v>
                </c:pt>
                <c:pt idx="167">
                  <c:v>68.558999999999997</c:v>
                </c:pt>
                <c:pt idx="168">
                  <c:v>66.706000000000003</c:v>
                </c:pt>
                <c:pt idx="169">
                  <c:v>68.513999999999996</c:v>
                </c:pt>
                <c:pt idx="170">
                  <c:v>67.317999999999998</c:v>
                </c:pt>
                <c:pt idx="171">
                  <c:v>69.13</c:v>
                </c:pt>
                <c:pt idx="172">
                  <c:v>66.632000000000005</c:v>
                </c:pt>
                <c:pt idx="173">
                  <c:v>68.811000000000007</c:v>
                </c:pt>
                <c:pt idx="174">
                  <c:v>66.182000000000002</c:v>
                </c:pt>
                <c:pt idx="175">
                  <c:v>68.516999999999996</c:v>
                </c:pt>
                <c:pt idx="176">
                  <c:v>67.227999999999994</c:v>
                </c:pt>
                <c:pt idx="177">
                  <c:v>68.382999999999996</c:v>
                </c:pt>
                <c:pt idx="178">
                  <c:v>66.799000000000007</c:v>
                </c:pt>
                <c:pt idx="179">
                  <c:v>69.021000000000001</c:v>
                </c:pt>
                <c:pt idx="180">
                  <c:v>66.382999999999996</c:v>
                </c:pt>
                <c:pt idx="181">
                  <c:v>68.698999999999998</c:v>
                </c:pt>
                <c:pt idx="182">
                  <c:v>66.031000000000006</c:v>
                </c:pt>
                <c:pt idx="183">
                  <c:v>68.611999999999995</c:v>
                </c:pt>
                <c:pt idx="184">
                  <c:v>66.346999999999994</c:v>
                </c:pt>
                <c:pt idx="185">
                  <c:v>68.263999999999996</c:v>
                </c:pt>
                <c:pt idx="186">
                  <c:v>66.531999999999996</c:v>
                </c:pt>
                <c:pt idx="187">
                  <c:v>68.495000000000005</c:v>
                </c:pt>
                <c:pt idx="188">
                  <c:v>67.17</c:v>
                </c:pt>
                <c:pt idx="189">
                  <c:v>68.739000000000004</c:v>
                </c:pt>
                <c:pt idx="190">
                  <c:v>66.921000000000006</c:v>
                </c:pt>
                <c:pt idx="191">
                  <c:v>68.335999999999999</c:v>
                </c:pt>
                <c:pt idx="192">
                  <c:v>66.540000000000006</c:v>
                </c:pt>
                <c:pt idx="193">
                  <c:v>69.332999999999998</c:v>
                </c:pt>
                <c:pt idx="194">
                  <c:v>67.316999999999993</c:v>
                </c:pt>
                <c:pt idx="195">
                  <c:v>68.180999999999997</c:v>
                </c:pt>
                <c:pt idx="196">
                  <c:v>67.162999999999997</c:v>
                </c:pt>
                <c:pt idx="197">
                  <c:v>68.858999999999995</c:v>
                </c:pt>
                <c:pt idx="198">
                  <c:v>66.552999999999997</c:v>
                </c:pt>
                <c:pt idx="199">
                  <c:v>68.700999999999993</c:v>
                </c:pt>
                <c:pt idx="200">
                  <c:v>66.384</c:v>
                </c:pt>
                <c:pt idx="201">
                  <c:v>68.361999999999995</c:v>
                </c:pt>
                <c:pt idx="202">
                  <c:v>67.203999999999994</c:v>
                </c:pt>
                <c:pt idx="203">
                  <c:v>68.382999999999996</c:v>
                </c:pt>
                <c:pt idx="204">
                  <c:v>66.861999999999995</c:v>
                </c:pt>
                <c:pt idx="205">
                  <c:v>68.228999999999999</c:v>
                </c:pt>
                <c:pt idx="206">
                  <c:v>66.941000000000003</c:v>
                </c:pt>
                <c:pt idx="207">
                  <c:v>69.055999999999997</c:v>
                </c:pt>
                <c:pt idx="208">
                  <c:v>66.275000000000006</c:v>
                </c:pt>
                <c:pt idx="209">
                  <c:v>68.421000000000006</c:v>
                </c:pt>
                <c:pt idx="210">
                  <c:v>66.450999999999993</c:v>
                </c:pt>
                <c:pt idx="211">
                  <c:v>68.278000000000006</c:v>
                </c:pt>
                <c:pt idx="212">
                  <c:v>67.06</c:v>
                </c:pt>
                <c:pt idx="213">
                  <c:v>68.34</c:v>
                </c:pt>
                <c:pt idx="214">
                  <c:v>66.385999999999996</c:v>
                </c:pt>
                <c:pt idx="215">
                  <c:v>68.144000000000005</c:v>
                </c:pt>
                <c:pt idx="216">
                  <c:v>66.537999999999997</c:v>
                </c:pt>
                <c:pt idx="217">
                  <c:v>68.581000000000003</c:v>
                </c:pt>
                <c:pt idx="218">
                  <c:v>66.564999999999998</c:v>
                </c:pt>
                <c:pt idx="219">
                  <c:v>68.697000000000003</c:v>
                </c:pt>
                <c:pt idx="220">
                  <c:v>66.468999999999994</c:v>
                </c:pt>
                <c:pt idx="221">
                  <c:v>68.977000000000004</c:v>
                </c:pt>
                <c:pt idx="222">
                  <c:v>65.911000000000001</c:v>
                </c:pt>
                <c:pt idx="223">
                  <c:v>68.37</c:v>
                </c:pt>
                <c:pt idx="224">
                  <c:v>66.599999999999994</c:v>
                </c:pt>
                <c:pt idx="225">
                  <c:v>68.14</c:v>
                </c:pt>
                <c:pt idx="226">
                  <c:v>66.319999999999993</c:v>
                </c:pt>
                <c:pt idx="227">
                  <c:v>68.376999999999995</c:v>
                </c:pt>
                <c:pt idx="228">
                  <c:v>66.159000000000006</c:v>
                </c:pt>
                <c:pt idx="229">
                  <c:v>67.849999999999994</c:v>
                </c:pt>
                <c:pt idx="230">
                  <c:v>66.245999999999995</c:v>
                </c:pt>
                <c:pt idx="231">
                  <c:v>68.372</c:v>
                </c:pt>
                <c:pt idx="232">
                  <c:v>66.679000000000002</c:v>
                </c:pt>
                <c:pt idx="233">
                  <c:v>68.510000000000005</c:v>
                </c:pt>
                <c:pt idx="234">
                  <c:v>66.754999999999995</c:v>
                </c:pt>
                <c:pt idx="235">
                  <c:v>68.450999999999993</c:v>
                </c:pt>
                <c:pt idx="236">
                  <c:v>66.498000000000005</c:v>
                </c:pt>
                <c:pt idx="237">
                  <c:v>68.037999999999997</c:v>
                </c:pt>
                <c:pt idx="238">
                  <c:v>66.671999999999997</c:v>
                </c:pt>
                <c:pt idx="239">
                  <c:v>68.710999999999999</c:v>
                </c:pt>
                <c:pt idx="240">
                  <c:v>66.247</c:v>
                </c:pt>
                <c:pt idx="241">
                  <c:v>68.331000000000003</c:v>
                </c:pt>
                <c:pt idx="242">
                  <c:v>66.837999999999994</c:v>
                </c:pt>
                <c:pt idx="243">
                  <c:v>68.67</c:v>
                </c:pt>
                <c:pt idx="244">
                  <c:v>66.585999999999999</c:v>
                </c:pt>
                <c:pt idx="245">
                  <c:v>68.238</c:v>
                </c:pt>
                <c:pt idx="246">
                  <c:v>65.781000000000006</c:v>
                </c:pt>
                <c:pt idx="247">
                  <c:v>68.512</c:v>
                </c:pt>
                <c:pt idx="248">
                  <c:v>66.266000000000005</c:v>
                </c:pt>
                <c:pt idx="249">
                  <c:v>68.483999999999995</c:v>
                </c:pt>
                <c:pt idx="250">
                  <c:v>67.438999999999993</c:v>
                </c:pt>
                <c:pt idx="251">
                  <c:v>70.531000000000006</c:v>
                </c:pt>
                <c:pt idx="252">
                  <c:v>69.950999999999993</c:v>
                </c:pt>
                <c:pt idx="253">
                  <c:v>72.308000000000007</c:v>
                </c:pt>
                <c:pt idx="254">
                  <c:v>71.596000000000004</c:v>
                </c:pt>
                <c:pt idx="255">
                  <c:v>73.251000000000005</c:v>
                </c:pt>
                <c:pt idx="256">
                  <c:v>71.558000000000007</c:v>
                </c:pt>
                <c:pt idx="257">
                  <c:v>70.94</c:v>
                </c:pt>
                <c:pt idx="258">
                  <c:v>70.638000000000005</c:v>
                </c:pt>
                <c:pt idx="259">
                  <c:v>69.616</c:v>
                </c:pt>
                <c:pt idx="260">
                  <c:v>69.691000000000003</c:v>
                </c:pt>
                <c:pt idx="261">
                  <c:v>67.418999999999997</c:v>
                </c:pt>
                <c:pt idx="262">
                  <c:v>66.906999999999996</c:v>
                </c:pt>
                <c:pt idx="263">
                  <c:v>65.984999999999999</c:v>
                </c:pt>
                <c:pt idx="264">
                  <c:v>66.924999999999997</c:v>
                </c:pt>
                <c:pt idx="265">
                  <c:v>65.453000000000003</c:v>
                </c:pt>
                <c:pt idx="266">
                  <c:v>66.137</c:v>
                </c:pt>
                <c:pt idx="267">
                  <c:v>66.084000000000003</c:v>
                </c:pt>
                <c:pt idx="268">
                  <c:v>66.025000000000006</c:v>
                </c:pt>
                <c:pt idx="269">
                  <c:v>66.366</c:v>
                </c:pt>
                <c:pt idx="270">
                  <c:v>67.007999999999996</c:v>
                </c:pt>
                <c:pt idx="271">
                  <c:v>66.597999999999999</c:v>
                </c:pt>
                <c:pt idx="272">
                  <c:v>66.77</c:v>
                </c:pt>
                <c:pt idx="273">
                  <c:v>66.025000000000006</c:v>
                </c:pt>
                <c:pt idx="274">
                  <c:v>66.415000000000006</c:v>
                </c:pt>
                <c:pt idx="275">
                  <c:v>65.977999999999994</c:v>
                </c:pt>
                <c:pt idx="276">
                  <c:v>66.558999999999997</c:v>
                </c:pt>
                <c:pt idx="277">
                  <c:v>66.915000000000006</c:v>
                </c:pt>
                <c:pt idx="278">
                  <c:v>66.841999999999999</c:v>
                </c:pt>
                <c:pt idx="279">
                  <c:v>65.983999999999995</c:v>
                </c:pt>
                <c:pt idx="280">
                  <c:v>66.567999999999998</c:v>
                </c:pt>
                <c:pt idx="281">
                  <c:v>66.403000000000006</c:v>
                </c:pt>
                <c:pt idx="282">
                  <c:v>66.305999999999997</c:v>
                </c:pt>
                <c:pt idx="283">
                  <c:v>65.766999999999996</c:v>
                </c:pt>
                <c:pt idx="284">
                  <c:v>65.622</c:v>
                </c:pt>
                <c:pt idx="285">
                  <c:v>66.161000000000001</c:v>
                </c:pt>
                <c:pt idx="286">
                  <c:v>67.081000000000003</c:v>
                </c:pt>
                <c:pt idx="287">
                  <c:v>65.876999999999995</c:v>
                </c:pt>
                <c:pt idx="288">
                  <c:v>67.057000000000002</c:v>
                </c:pt>
                <c:pt idx="289">
                  <c:v>65.891999999999996</c:v>
                </c:pt>
                <c:pt idx="290">
                  <c:v>66.867999999999995</c:v>
                </c:pt>
                <c:pt idx="291">
                  <c:v>66.474000000000004</c:v>
                </c:pt>
                <c:pt idx="292">
                  <c:v>66.314999999999998</c:v>
                </c:pt>
                <c:pt idx="293">
                  <c:v>66.156999999999996</c:v>
                </c:pt>
                <c:pt idx="294">
                  <c:v>66.356999999999999</c:v>
                </c:pt>
                <c:pt idx="295">
                  <c:v>66.424999999999997</c:v>
                </c:pt>
                <c:pt idx="296">
                  <c:v>66.224999999999994</c:v>
                </c:pt>
                <c:pt idx="297">
                  <c:v>66.242000000000004</c:v>
                </c:pt>
                <c:pt idx="298">
                  <c:v>66.748999999999995</c:v>
                </c:pt>
                <c:pt idx="299">
                  <c:v>66.007000000000005</c:v>
                </c:pt>
                <c:pt idx="300">
                  <c:v>65.846999999999994</c:v>
                </c:pt>
                <c:pt idx="301">
                  <c:v>66.230999999999995</c:v>
                </c:pt>
                <c:pt idx="302">
                  <c:v>66.015000000000001</c:v>
                </c:pt>
                <c:pt idx="303">
                  <c:v>66.16</c:v>
                </c:pt>
                <c:pt idx="304">
                  <c:v>66.896000000000001</c:v>
                </c:pt>
                <c:pt idx="305">
                  <c:v>66.25</c:v>
                </c:pt>
                <c:pt idx="306">
                  <c:v>66.811000000000007</c:v>
                </c:pt>
                <c:pt idx="307">
                  <c:v>66.497</c:v>
                </c:pt>
                <c:pt idx="308">
                  <c:v>66.683999999999997</c:v>
                </c:pt>
                <c:pt idx="309">
                  <c:v>66.039000000000001</c:v>
                </c:pt>
                <c:pt idx="310">
                  <c:v>65.784999999999997</c:v>
                </c:pt>
                <c:pt idx="311">
                  <c:v>65.813000000000002</c:v>
                </c:pt>
                <c:pt idx="312">
                  <c:v>66.468999999999994</c:v>
                </c:pt>
                <c:pt idx="313">
                  <c:v>66.290999999999997</c:v>
                </c:pt>
                <c:pt idx="314">
                  <c:v>65.876000000000005</c:v>
                </c:pt>
                <c:pt idx="315">
                  <c:v>65.977000000000004</c:v>
                </c:pt>
                <c:pt idx="316">
                  <c:v>66.009</c:v>
                </c:pt>
                <c:pt idx="317">
                  <c:v>66.701999999999998</c:v>
                </c:pt>
                <c:pt idx="318">
                  <c:v>65.781999999999996</c:v>
                </c:pt>
                <c:pt idx="319">
                  <c:v>66.227000000000004</c:v>
                </c:pt>
                <c:pt idx="320">
                  <c:v>66.048000000000002</c:v>
                </c:pt>
                <c:pt idx="321">
                  <c:v>66.331000000000003</c:v>
                </c:pt>
                <c:pt idx="322">
                  <c:v>66.391000000000005</c:v>
                </c:pt>
                <c:pt idx="323">
                  <c:v>66.245999999999995</c:v>
                </c:pt>
                <c:pt idx="324">
                  <c:v>66.614000000000004</c:v>
                </c:pt>
                <c:pt idx="325">
                  <c:v>66.564999999999998</c:v>
                </c:pt>
                <c:pt idx="326">
                  <c:v>66.234999999999999</c:v>
                </c:pt>
                <c:pt idx="327">
                  <c:v>65.873999999999995</c:v>
                </c:pt>
                <c:pt idx="328">
                  <c:v>66.013999999999996</c:v>
                </c:pt>
                <c:pt idx="329">
                  <c:v>65.891000000000005</c:v>
                </c:pt>
                <c:pt idx="330">
                  <c:v>66.463999999999999</c:v>
                </c:pt>
                <c:pt idx="331">
                  <c:v>65.676000000000002</c:v>
                </c:pt>
                <c:pt idx="332">
                  <c:v>66.930000000000007</c:v>
                </c:pt>
                <c:pt idx="333">
                  <c:v>66.215000000000003</c:v>
                </c:pt>
                <c:pt idx="334">
                  <c:v>66.180999999999997</c:v>
                </c:pt>
                <c:pt idx="335">
                  <c:v>65.876000000000005</c:v>
                </c:pt>
                <c:pt idx="336">
                  <c:v>66.253</c:v>
                </c:pt>
                <c:pt idx="337">
                  <c:v>66.429000000000002</c:v>
                </c:pt>
                <c:pt idx="338">
                  <c:v>65.728999999999999</c:v>
                </c:pt>
                <c:pt idx="339">
                  <c:v>66.087000000000003</c:v>
                </c:pt>
                <c:pt idx="340">
                  <c:v>66.594999999999999</c:v>
                </c:pt>
                <c:pt idx="341">
                  <c:v>66.117000000000004</c:v>
                </c:pt>
                <c:pt idx="342">
                  <c:v>66.44</c:v>
                </c:pt>
                <c:pt idx="343">
                  <c:v>65.644999999999996</c:v>
                </c:pt>
                <c:pt idx="344">
                  <c:v>66.852000000000004</c:v>
                </c:pt>
                <c:pt idx="345">
                  <c:v>65.959000000000003</c:v>
                </c:pt>
                <c:pt idx="346">
                  <c:v>65.992000000000004</c:v>
                </c:pt>
                <c:pt idx="347">
                  <c:v>65.966999999999999</c:v>
                </c:pt>
                <c:pt idx="348">
                  <c:v>66.575000000000003</c:v>
                </c:pt>
                <c:pt idx="349">
                  <c:v>66.028000000000006</c:v>
                </c:pt>
                <c:pt idx="350">
                  <c:v>66.688000000000002</c:v>
                </c:pt>
                <c:pt idx="351">
                  <c:v>66.492999999999995</c:v>
                </c:pt>
                <c:pt idx="352">
                  <c:v>66.418999999999997</c:v>
                </c:pt>
                <c:pt idx="353">
                  <c:v>66.158000000000001</c:v>
                </c:pt>
                <c:pt idx="354">
                  <c:v>66.305000000000007</c:v>
                </c:pt>
                <c:pt idx="355">
                  <c:v>65.887</c:v>
                </c:pt>
                <c:pt idx="356">
                  <c:v>65.632000000000005</c:v>
                </c:pt>
                <c:pt idx="357">
                  <c:v>66.460999999999999</c:v>
                </c:pt>
                <c:pt idx="358">
                  <c:v>66.055000000000007</c:v>
                </c:pt>
                <c:pt idx="359">
                  <c:v>66.049000000000007</c:v>
                </c:pt>
                <c:pt idx="360">
                  <c:v>66.231999999999999</c:v>
                </c:pt>
                <c:pt idx="361">
                  <c:v>66.603999999999999</c:v>
                </c:pt>
                <c:pt idx="362">
                  <c:v>66.650999999999996</c:v>
                </c:pt>
                <c:pt idx="363">
                  <c:v>66.174999999999997</c:v>
                </c:pt>
                <c:pt idx="364">
                  <c:v>66.528000000000006</c:v>
                </c:pt>
                <c:pt idx="365">
                  <c:v>65.935000000000002</c:v>
                </c:pt>
                <c:pt idx="366">
                  <c:v>66.069000000000003</c:v>
                </c:pt>
                <c:pt idx="367">
                  <c:v>66.11</c:v>
                </c:pt>
                <c:pt idx="368">
                  <c:v>67.072000000000003</c:v>
                </c:pt>
                <c:pt idx="369">
                  <c:v>66.427000000000007</c:v>
                </c:pt>
                <c:pt idx="370">
                  <c:v>66.769000000000005</c:v>
                </c:pt>
                <c:pt idx="371">
                  <c:v>66.236999999999995</c:v>
                </c:pt>
                <c:pt idx="372">
                  <c:v>66.366</c:v>
                </c:pt>
                <c:pt idx="373">
                  <c:v>65.965000000000003</c:v>
                </c:pt>
                <c:pt idx="374">
                  <c:v>65.995000000000005</c:v>
                </c:pt>
                <c:pt idx="375">
                  <c:v>65.623999999999995</c:v>
                </c:pt>
                <c:pt idx="376">
                  <c:v>67.052999999999997</c:v>
                </c:pt>
                <c:pt idx="377">
                  <c:v>66.289000000000001</c:v>
                </c:pt>
                <c:pt idx="378">
                  <c:v>65.832999999999998</c:v>
                </c:pt>
                <c:pt idx="379">
                  <c:v>66.180000000000007</c:v>
                </c:pt>
                <c:pt idx="380">
                  <c:v>66.635000000000005</c:v>
                </c:pt>
                <c:pt idx="381">
                  <c:v>66.150000000000006</c:v>
                </c:pt>
                <c:pt idx="382">
                  <c:v>66.468999999999994</c:v>
                </c:pt>
                <c:pt idx="383">
                  <c:v>65.78</c:v>
                </c:pt>
                <c:pt idx="384">
                  <c:v>66.311000000000007</c:v>
                </c:pt>
                <c:pt idx="385">
                  <c:v>66.027000000000001</c:v>
                </c:pt>
                <c:pt idx="386">
                  <c:v>66.328000000000003</c:v>
                </c:pt>
                <c:pt idx="387">
                  <c:v>66.048000000000002</c:v>
                </c:pt>
                <c:pt idx="388">
                  <c:v>66.316000000000003</c:v>
                </c:pt>
                <c:pt idx="389">
                  <c:v>66.007000000000005</c:v>
                </c:pt>
                <c:pt idx="390">
                  <c:v>66.635999999999996</c:v>
                </c:pt>
                <c:pt idx="391">
                  <c:v>65.912000000000006</c:v>
                </c:pt>
                <c:pt idx="392">
                  <c:v>66.650000000000006</c:v>
                </c:pt>
                <c:pt idx="393">
                  <c:v>66.369</c:v>
                </c:pt>
                <c:pt idx="394">
                  <c:v>66.391999999999996</c:v>
                </c:pt>
                <c:pt idx="395">
                  <c:v>65.718000000000004</c:v>
                </c:pt>
                <c:pt idx="396">
                  <c:v>66.251000000000005</c:v>
                </c:pt>
                <c:pt idx="397">
                  <c:v>66.239000000000004</c:v>
                </c:pt>
                <c:pt idx="398">
                  <c:v>66.39</c:v>
                </c:pt>
                <c:pt idx="399">
                  <c:v>65.863</c:v>
                </c:pt>
                <c:pt idx="400">
                  <c:v>66.415000000000006</c:v>
                </c:pt>
                <c:pt idx="401">
                  <c:v>66.242999999999995</c:v>
                </c:pt>
                <c:pt idx="402">
                  <c:v>66.106999999999999</c:v>
                </c:pt>
                <c:pt idx="403">
                  <c:v>65.603999999999999</c:v>
                </c:pt>
                <c:pt idx="404">
                  <c:v>66.227999999999994</c:v>
                </c:pt>
                <c:pt idx="405">
                  <c:v>66.37</c:v>
                </c:pt>
                <c:pt idx="406">
                  <c:v>66.742999999999995</c:v>
                </c:pt>
                <c:pt idx="407">
                  <c:v>66.063000000000002</c:v>
                </c:pt>
                <c:pt idx="408">
                  <c:v>66.665000000000006</c:v>
                </c:pt>
                <c:pt idx="409">
                  <c:v>66.347999999999999</c:v>
                </c:pt>
                <c:pt idx="410">
                  <c:v>66.814999999999998</c:v>
                </c:pt>
                <c:pt idx="411">
                  <c:v>66.391999999999996</c:v>
                </c:pt>
                <c:pt idx="412">
                  <c:v>66.475999999999999</c:v>
                </c:pt>
                <c:pt idx="413">
                  <c:v>65.838999999999999</c:v>
                </c:pt>
                <c:pt idx="414">
                  <c:v>66.545000000000002</c:v>
                </c:pt>
                <c:pt idx="415">
                  <c:v>66.646000000000001</c:v>
                </c:pt>
                <c:pt idx="416">
                  <c:v>66.453000000000003</c:v>
                </c:pt>
                <c:pt idx="417">
                  <c:v>66.331000000000003</c:v>
                </c:pt>
                <c:pt idx="418">
                  <c:v>66.256</c:v>
                </c:pt>
                <c:pt idx="419">
                  <c:v>65.991</c:v>
                </c:pt>
                <c:pt idx="420">
                  <c:v>66.093000000000004</c:v>
                </c:pt>
                <c:pt idx="421">
                  <c:v>65.790000000000006</c:v>
                </c:pt>
                <c:pt idx="422">
                  <c:v>65.942999999999998</c:v>
                </c:pt>
                <c:pt idx="423">
                  <c:v>66.234999999999999</c:v>
                </c:pt>
                <c:pt idx="424">
                  <c:v>66.924999999999997</c:v>
                </c:pt>
                <c:pt idx="425">
                  <c:v>66.168999999999997</c:v>
                </c:pt>
                <c:pt idx="426">
                  <c:v>66.668999999999997</c:v>
                </c:pt>
                <c:pt idx="427">
                  <c:v>66.299000000000007</c:v>
                </c:pt>
                <c:pt idx="428">
                  <c:v>66.394000000000005</c:v>
                </c:pt>
                <c:pt idx="429">
                  <c:v>66.165999999999997</c:v>
                </c:pt>
                <c:pt idx="430">
                  <c:v>66.489000000000004</c:v>
                </c:pt>
                <c:pt idx="431">
                  <c:v>65.88</c:v>
                </c:pt>
                <c:pt idx="432">
                  <c:v>66.596000000000004</c:v>
                </c:pt>
                <c:pt idx="433">
                  <c:v>65.805999999999997</c:v>
                </c:pt>
                <c:pt idx="434">
                  <c:v>66.266000000000005</c:v>
                </c:pt>
                <c:pt idx="435">
                  <c:v>66.352000000000004</c:v>
                </c:pt>
                <c:pt idx="436">
                  <c:v>66.704999999999998</c:v>
                </c:pt>
                <c:pt idx="437">
                  <c:v>65.805000000000007</c:v>
                </c:pt>
                <c:pt idx="438">
                  <c:v>66.457999999999998</c:v>
                </c:pt>
                <c:pt idx="439">
                  <c:v>65.603999999999999</c:v>
                </c:pt>
                <c:pt idx="440">
                  <c:v>66.085999999999999</c:v>
                </c:pt>
                <c:pt idx="441">
                  <c:v>66.554000000000002</c:v>
                </c:pt>
                <c:pt idx="442">
                  <c:v>66.790999999999997</c:v>
                </c:pt>
                <c:pt idx="443">
                  <c:v>66.346000000000004</c:v>
                </c:pt>
                <c:pt idx="444">
                  <c:v>66.516000000000005</c:v>
                </c:pt>
                <c:pt idx="445">
                  <c:v>66.47</c:v>
                </c:pt>
                <c:pt idx="446">
                  <c:v>66.710999999999999</c:v>
                </c:pt>
                <c:pt idx="447">
                  <c:v>66.248000000000005</c:v>
                </c:pt>
                <c:pt idx="448">
                  <c:v>65.843000000000004</c:v>
                </c:pt>
                <c:pt idx="449">
                  <c:v>65.578999999999994</c:v>
                </c:pt>
                <c:pt idx="450">
                  <c:v>67.055000000000007</c:v>
                </c:pt>
                <c:pt idx="451">
                  <c:v>66.427999999999997</c:v>
                </c:pt>
                <c:pt idx="452">
                  <c:v>66.576999999999998</c:v>
                </c:pt>
                <c:pt idx="453">
                  <c:v>66.179000000000002</c:v>
                </c:pt>
                <c:pt idx="454">
                  <c:v>66.444000000000003</c:v>
                </c:pt>
                <c:pt idx="455">
                  <c:v>66.126000000000005</c:v>
                </c:pt>
                <c:pt idx="456">
                  <c:v>66.197000000000003</c:v>
                </c:pt>
                <c:pt idx="457">
                  <c:v>65.552999999999997</c:v>
                </c:pt>
                <c:pt idx="458">
                  <c:v>66.125</c:v>
                </c:pt>
                <c:pt idx="459">
                  <c:v>66.242999999999995</c:v>
                </c:pt>
                <c:pt idx="460">
                  <c:v>66.659000000000006</c:v>
                </c:pt>
                <c:pt idx="461">
                  <c:v>66.069999999999993</c:v>
                </c:pt>
                <c:pt idx="462">
                  <c:v>66.417000000000002</c:v>
                </c:pt>
                <c:pt idx="463">
                  <c:v>66.138000000000005</c:v>
                </c:pt>
                <c:pt idx="464">
                  <c:v>66.272000000000006</c:v>
                </c:pt>
                <c:pt idx="465">
                  <c:v>66.37</c:v>
                </c:pt>
                <c:pt idx="466">
                  <c:v>66.328000000000003</c:v>
                </c:pt>
                <c:pt idx="467">
                  <c:v>66.016000000000005</c:v>
                </c:pt>
                <c:pt idx="468">
                  <c:v>66.116</c:v>
                </c:pt>
                <c:pt idx="469">
                  <c:v>65.965000000000003</c:v>
                </c:pt>
                <c:pt idx="470">
                  <c:v>66.147999999999996</c:v>
                </c:pt>
                <c:pt idx="471">
                  <c:v>66.144000000000005</c:v>
                </c:pt>
                <c:pt idx="472">
                  <c:v>66.558000000000007</c:v>
                </c:pt>
                <c:pt idx="473">
                  <c:v>66.114999999999995</c:v>
                </c:pt>
                <c:pt idx="474">
                  <c:v>66.224999999999994</c:v>
                </c:pt>
                <c:pt idx="475">
                  <c:v>65.561999999999998</c:v>
                </c:pt>
                <c:pt idx="476">
                  <c:v>66.22</c:v>
                </c:pt>
                <c:pt idx="477">
                  <c:v>65.775999999999996</c:v>
                </c:pt>
                <c:pt idx="478">
                  <c:v>66.343000000000004</c:v>
                </c:pt>
                <c:pt idx="479">
                  <c:v>66.391000000000005</c:v>
                </c:pt>
                <c:pt idx="480">
                  <c:v>66.055999999999997</c:v>
                </c:pt>
                <c:pt idx="481">
                  <c:v>65.844999999999999</c:v>
                </c:pt>
                <c:pt idx="482">
                  <c:v>65.956000000000003</c:v>
                </c:pt>
                <c:pt idx="483">
                  <c:v>65.655000000000001</c:v>
                </c:pt>
                <c:pt idx="484">
                  <c:v>66.066000000000003</c:v>
                </c:pt>
                <c:pt idx="485">
                  <c:v>66.331999999999994</c:v>
                </c:pt>
                <c:pt idx="486">
                  <c:v>66.557000000000002</c:v>
                </c:pt>
                <c:pt idx="487">
                  <c:v>66.375</c:v>
                </c:pt>
                <c:pt idx="488">
                  <c:v>66.7</c:v>
                </c:pt>
                <c:pt idx="489">
                  <c:v>66.102999999999994</c:v>
                </c:pt>
                <c:pt idx="490">
                  <c:v>66.587999999999994</c:v>
                </c:pt>
                <c:pt idx="491">
                  <c:v>66.183999999999997</c:v>
                </c:pt>
                <c:pt idx="492">
                  <c:v>66.003</c:v>
                </c:pt>
                <c:pt idx="493">
                  <c:v>65.53</c:v>
                </c:pt>
                <c:pt idx="494">
                  <c:v>66.744</c:v>
                </c:pt>
                <c:pt idx="495">
                  <c:v>65.954999999999998</c:v>
                </c:pt>
                <c:pt idx="496">
                  <c:v>66.742000000000004</c:v>
                </c:pt>
                <c:pt idx="497">
                  <c:v>66.902000000000001</c:v>
                </c:pt>
                <c:pt idx="498">
                  <c:v>66.313999999999993</c:v>
                </c:pt>
                <c:pt idx="499">
                  <c:v>66.341999999999999</c:v>
                </c:pt>
                <c:pt idx="500">
                  <c:v>66.391999999999996</c:v>
                </c:pt>
                <c:pt idx="501">
                  <c:v>65.885999999999996</c:v>
                </c:pt>
                <c:pt idx="502">
                  <c:v>65.691999999999993</c:v>
                </c:pt>
                <c:pt idx="503">
                  <c:v>65.373000000000005</c:v>
                </c:pt>
                <c:pt idx="504">
                  <c:v>66.632999999999996</c:v>
                </c:pt>
                <c:pt idx="505">
                  <c:v>67.616</c:v>
                </c:pt>
                <c:pt idx="506">
                  <c:v>70.012</c:v>
                </c:pt>
                <c:pt idx="507">
                  <c:v>71.17</c:v>
                </c:pt>
                <c:pt idx="508">
                  <c:v>72.402000000000001</c:v>
                </c:pt>
                <c:pt idx="509">
                  <c:v>70.59</c:v>
                </c:pt>
                <c:pt idx="510">
                  <c:v>73.100999999999999</c:v>
                </c:pt>
                <c:pt idx="511">
                  <c:v>71.754000000000005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877-4144-ACAD-657DFC5EE5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9487712"/>
        <c:axId val="1966039888"/>
      </c:scatterChart>
      <c:valAx>
        <c:axId val="2019487712"/>
        <c:scaling>
          <c:orientation val="minMax"/>
          <c:max val="51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Row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966039888"/>
        <c:crosses val="autoZero"/>
        <c:crossBetween val="midCat"/>
        <c:majorUnit val="64"/>
        <c:minorUnit val="8"/>
      </c:valAx>
      <c:valAx>
        <c:axId val="1966039888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ENC [e-rms]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19487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36330343376506"/>
          <c:y val="0.11471985114608005"/>
          <c:w val="0.15475311896458363"/>
          <c:h val="0.33876270446561818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200" b="1"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852310496063757"/>
          <c:y val="2.0854575381467146E-2"/>
          <c:w val="0.8297922081725827"/>
          <c:h val="0.84799222931779195"/>
        </c:manualLayout>
      </c:layout>
      <c:scatterChart>
        <c:scatterStyle val="lineMarker"/>
        <c:varyColors val="0"/>
        <c:ser>
          <c:idx val="3"/>
          <c:order val="0"/>
          <c:tx>
            <c:strRef>
              <c:f>Sheet2!$H$1</c:f>
              <c:strCache>
                <c:ptCount val="1"/>
                <c:pt idx="0">
                  <c:v>DD-TPIX4v1 (TOA ON) 0.1s</c:v>
                </c:pt>
              </c:strCache>
            </c:strRef>
          </c:tx>
          <c:xVal>
            <c:numRef>
              <c:f>Sheet2!$G$2:$G$31</c:f>
              <c:numCache>
                <c:formatCode>General</c:formatCode>
                <c:ptCount val="30"/>
                <c:pt idx="0">
                  <c:v>2000</c:v>
                </c:pt>
                <c:pt idx="1">
                  <c:v>1950</c:v>
                </c:pt>
                <c:pt idx="2">
                  <c:v>1900</c:v>
                </c:pt>
                <c:pt idx="3">
                  <c:v>1850</c:v>
                </c:pt>
                <c:pt idx="4">
                  <c:v>1800</c:v>
                </c:pt>
                <c:pt idx="5">
                  <c:v>1750</c:v>
                </c:pt>
                <c:pt idx="6">
                  <c:v>1700</c:v>
                </c:pt>
                <c:pt idx="7">
                  <c:v>1650</c:v>
                </c:pt>
                <c:pt idx="8">
                  <c:v>1600</c:v>
                </c:pt>
                <c:pt idx="9">
                  <c:v>1550</c:v>
                </c:pt>
                <c:pt idx="10">
                  <c:v>1500</c:v>
                </c:pt>
                <c:pt idx="11">
                  <c:v>1450</c:v>
                </c:pt>
                <c:pt idx="12">
                  <c:v>1400</c:v>
                </c:pt>
                <c:pt idx="13">
                  <c:v>1350</c:v>
                </c:pt>
                <c:pt idx="14">
                  <c:v>1300</c:v>
                </c:pt>
                <c:pt idx="15">
                  <c:v>1250</c:v>
                </c:pt>
                <c:pt idx="16">
                  <c:v>1200</c:v>
                </c:pt>
                <c:pt idx="17">
                  <c:v>1150</c:v>
                </c:pt>
                <c:pt idx="18">
                  <c:v>1100</c:v>
                </c:pt>
                <c:pt idx="19">
                  <c:v>1050</c:v>
                </c:pt>
                <c:pt idx="20">
                  <c:v>1000</c:v>
                </c:pt>
                <c:pt idx="21">
                  <c:v>950</c:v>
                </c:pt>
                <c:pt idx="22">
                  <c:v>900</c:v>
                </c:pt>
                <c:pt idx="23">
                  <c:v>850</c:v>
                </c:pt>
                <c:pt idx="24">
                  <c:v>800</c:v>
                </c:pt>
                <c:pt idx="25">
                  <c:v>750</c:v>
                </c:pt>
                <c:pt idx="26">
                  <c:v>700</c:v>
                </c:pt>
                <c:pt idx="27">
                  <c:v>650</c:v>
                </c:pt>
                <c:pt idx="28">
                  <c:v>600</c:v>
                </c:pt>
                <c:pt idx="29">
                  <c:v>550</c:v>
                </c:pt>
              </c:numCache>
            </c:numRef>
          </c:xVal>
          <c:yVal>
            <c:numRef>
              <c:f>Sheet2!$H$2:$H$31</c:f>
              <c:numCache>
                <c:formatCode>General</c:formatCode>
                <c:ptCount val="30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10</c:v>
                </c:pt>
                <c:pt idx="9">
                  <c:v>11</c:v>
                </c:pt>
                <c:pt idx="10">
                  <c:v>11</c:v>
                </c:pt>
                <c:pt idx="11">
                  <c:v>14</c:v>
                </c:pt>
                <c:pt idx="12">
                  <c:v>17</c:v>
                </c:pt>
                <c:pt idx="13">
                  <c:v>22</c:v>
                </c:pt>
                <c:pt idx="14">
                  <c:v>26</c:v>
                </c:pt>
                <c:pt idx="15">
                  <c:v>35</c:v>
                </c:pt>
                <c:pt idx="16">
                  <c:v>43</c:v>
                </c:pt>
                <c:pt idx="17">
                  <c:v>54</c:v>
                </c:pt>
                <c:pt idx="18">
                  <c:v>66</c:v>
                </c:pt>
                <c:pt idx="19">
                  <c:v>88</c:v>
                </c:pt>
                <c:pt idx="20">
                  <c:v>102</c:v>
                </c:pt>
                <c:pt idx="21">
                  <c:v>129</c:v>
                </c:pt>
                <c:pt idx="22">
                  <c:v>185</c:v>
                </c:pt>
                <c:pt idx="23">
                  <c:v>237</c:v>
                </c:pt>
                <c:pt idx="24">
                  <c:v>348</c:v>
                </c:pt>
                <c:pt idx="25">
                  <c:v>478</c:v>
                </c:pt>
                <c:pt idx="26">
                  <c:v>820</c:v>
                </c:pt>
                <c:pt idx="27">
                  <c:v>1250</c:v>
                </c:pt>
                <c:pt idx="28">
                  <c:v>2996</c:v>
                </c:pt>
                <c:pt idx="29">
                  <c:v>27343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B27-884C-9245-34B2BDABA14D}"/>
            </c:ext>
          </c:extLst>
        </c:ser>
        <c:ser>
          <c:idx val="4"/>
          <c:order val="1"/>
          <c:tx>
            <c:strRef>
              <c:f>Sheet2!$I$1</c:f>
              <c:strCache>
                <c:ptCount val="1"/>
                <c:pt idx="0">
                  <c:v>DD-TPIX4v1 (TOA OFF) 0.1s</c:v>
                </c:pt>
              </c:strCache>
            </c:strRef>
          </c:tx>
          <c:xVal>
            <c:numRef>
              <c:f>Sheet2!$G$2:$G$31</c:f>
              <c:numCache>
                <c:formatCode>General</c:formatCode>
                <c:ptCount val="30"/>
                <c:pt idx="0">
                  <c:v>2000</c:v>
                </c:pt>
                <c:pt idx="1">
                  <c:v>1950</c:v>
                </c:pt>
                <c:pt idx="2">
                  <c:v>1900</c:v>
                </c:pt>
                <c:pt idx="3">
                  <c:v>1850</c:v>
                </c:pt>
                <c:pt idx="4">
                  <c:v>1800</c:v>
                </c:pt>
                <c:pt idx="5">
                  <c:v>1750</c:v>
                </c:pt>
                <c:pt idx="6">
                  <c:v>1700</c:v>
                </c:pt>
                <c:pt idx="7">
                  <c:v>1650</c:v>
                </c:pt>
                <c:pt idx="8">
                  <c:v>1600</c:v>
                </c:pt>
                <c:pt idx="9">
                  <c:v>1550</c:v>
                </c:pt>
                <c:pt idx="10">
                  <c:v>1500</c:v>
                </c:pt>
                <c:pt idx="11">
                  <c:v>1450</c:v>
                </c:pt>
                <c:pt idx="12">
                  <c:v>1400</c:v>
                </c:pt>
                <c:pt idx="13">
                  <c:v>1350</c:v>
                </c:pt>
                <c:pt idx="14">
                  <c:v>1300</c:v>
                </c:pt>
                <c:pt idx="15">
                  <c:v>1250</c:v>
                </c:pt>
                <c:pt idx="16">
                  <c:v>1200</c:v>
                </c:pt>
                <c:pt idx="17">
                  <c:v>1150</c:v>
                </c:pt>
                <c:pt idx="18">
                  <c:v>1100</c:v>
                </c:pt>
                <c:pt idx="19">
                  <c:v>1050</c:v>
                </c:pt>
                <c:pt idx="20">
                  <c:v>1000</c:v>
                </c:pt>
                <c:pt idx="21">
                  <c:v>950</c:v>
                </c:pt>
                <c:pt idx="22">
                  <c:v>900</c:v>
                </c:pt>
                <c:pt idx="23">
                  <c:v>850</c:v>
                </c:pt>
                <c:pt idx="24">
                  <c:v>800</c:v>
                </c:pt>
                <c:pt idx="25">
                  <c:v>750</c:v>
                </c:pt>
                <c:pt idx="26">
                  <c:v>700</c:v>
                </c:pt>
                <c:pt idx="27">
                  <c:v>650</c:v>
                </c:pt>
                <c:pt idx="28">
                  <c:v>600</c:v>
                </c:pt>
                <c:pt idx="29">
                  <c:v>550</c:v>
                </c:pt>
              </c:numCache>
            </c:numRef>
          </c:xVal>
          <c:yVal>
            <c:numRef>
              <c:f>Sheet2!$I$2:$I$31</c:f>
              <c:numCache>
                <c:formatCode>General</c:formatCode>
                <c:ptCount val="30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16</c:v>
                </c:pt>
                <c:pt idx="13">
                  <c:v>17</c:v>
                </c:pt>
                <c:pt idx="14">
                  <c:v>22</c:v>
                </c:pt>
                <c:pt idx="15">
                  <c:v>25</c:v>
                </c:pt>
                <c:pt idx="16">
                  <c:v>28</c:v>
                </c:pt>
                <c:pt idx="17">
                  <c:v>34</c:v>
                </c:pt>
                <c:pt idx="18">
                  <c:v>39</c:v>
                </c:pt>
                <c:pt idx="19">
                  <c:v>44</c:v>
                </c:pt>
                <c:pt idx="20">
                  <c:v>49</c:v>
                </c:pt>
                <c:pt idx="21">
                  <c:v>56</c:v>
                </c:pt>
                <c:pt idx="22">
                  <c:v>64</c:v>
                </c:pt>
                <c:pt idx="23">
                  <c:v>82</c:v>
                </c:pt>
                <c:pt idx="24">
                  <c:v>98</c:v>
                </c:pt>
                <c:pt idx="25">
                  <c:v>134</c:v>
                </c:pt>
                <c:pt idx="26">
                  <c:v>174</c:v>
                </c:pt>
                <c:pt idx="27">
                  <c:v>290</c:v>
                </c:pt>
                <c:pt idx="28">
                  <c:v>536</c:v>
                </c:pt>
                <c:pt idx="29">
                  <c:v>1939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B27-884C-9245-34B2BDABA14D}"/>
            </c:ext>
          </c:extLst>
        </c:ser>
        <c:ser>
          <c:idx val="5"/>
          <c:order val="2"/>
          <c:tx>
            <c:strRef>
              <c:f>Sheet2!$J$1</c:f>
              <c:strCache>
                <c:ptCount val="1"/>
                <c:pt idx="0">
                  <c:v>DD-TPIX4v2 (TOA ON) 0.1s</c:v>
                </c:pt>
              </c:strCache>
            </c:strRef>
          </c:tx>
          <c:xVal>
            <c:numRef>
              <c:f>Sheet2!$G$2:$G$31</c:f>
              <c:numCache>
                <c:formatCode>General</c:formatCode>
                <c:ptCount val="30"/>
                <c:pt idx="0">
                  <c:v>2000</c:v>
                </c:pt>
                <c:pt idx="1">
                  <c:v>1950</c:v>
                </c:pt>
                <c:pt idx="2">
                  <c:v>1900</c:v>
                </c:pt>
                <c:pt idx="3">
                  <c:v>1850</c:v>
                </c:pt>
                <c:pt idx="4">
                  <c:v>1800</c:v>
                </c:pt>
                <c:pt idx="5">
                  <c:v>1750</c:v>
                </c:pt>
                <c:pt idx="6">
                  <c:v>1700</c:v>
                </c:pt>
                <c:pt idx="7">
                  <c:v>1650</c:v>
                </c:pt>
                <c:pt idx="8">
                  <c:v>1600</c:v>
                </c:pt>
                <c:pt idx="9">
                  <c:v>1550</c:v>
                </c:pt>
                <c:pt idx="10">
                  <c:v>1500</c:v>
                </c:pt>
                <c:pt idx="11">
                  <c:v>1450</c:v>
                </c:pt>
                <c:pt idx="12">
                  <c:v>1400</c:v>
                </c:pt>
                <c:pt idx="13">
                  <c:v>1350</c:v>
                </c:pt>
                <c:pt idx="14">
                  <c:v>1300</c:v>
                </c:pt>
                <c:pt idx="15">
                  <c:v>1250</c:v>
                </c:pt>
                <c:pt idx="16">
                  <c:v>1200</c:v>
                </c:pt>
                <c:pt idx="17">
                  <c:v>1150</c:v>
                </c:pt>
                <c:pt idx="18">
                  <c:v>1100</c:v>
                </c:pt>
                <c:pt idx="19">
                  <c:v>1050</c:v>
                </c:pt>
                <c:pt idx="20">
                  <c:v>1000</c:v>
                </c:pt>
                <c:pt idx="21">
                  <c:v>950</c:v>
                </c:pt>
                <c:pt idx="22">
                  <c:v>900</c:v>
                </c:pt>
                <c:pt idx="23">
                  <c:v>850</c:v>
                </c:pt>
                <c:pt idx="24">
                  <c:v>800</c:v>
                </c:pt>
                <c:pt idx="25">
                  <c:v>750</c:v>
                </c:pt>
                <c:pt idx="26">
                  <c:v>700</c:v>
                </c:pt>
                <c:pt idx="27">
                  <c:v>650</c:v>
                </c:pt>
                <c:pt idx="28">
                  <c:v>600</c:v>
                </c:pt>
                <c:pt idx="29">
                  <c:v>550</c:v>
                </c:pt>
              </c:numCache>
            </c:numRef>
          </c:xVal>
          <c:yVal>
            <c:numRef>
              <c:f>Sheet2!$J$2:$J$31</c:f>
              <c:numCache>
                <c:formatCode>General</c:formatCode>
                <c:ptCount val="30"/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6</c:v>
                </c:pt>
                <c:pt idx="22">
                  <c:v>6</c:v>
                </c:pt>
                <c:pt idx="23">
                  <c:v>9</c:v>
                </c:pt>
                <c:pt idx="24">
                  <c:v>9</c:v>
                </c:pt>
                <c:pt idx="25">
                  <c:v>14</c:v>
                </c:pt>
                <c:pt idx="26">
                  <c:v>18</c:v>
                </c:pt>
                <c:pt idx="27">
                  <c:v>25</c:v>
                </c:pt>
                <c:pt idx="28">
                  <c:v>28</c:v>
                </c:pt>
                <c:pt idx="29">
                  <c:v>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B27-884C-9245-34B2BDABA14D}"/>
            </c:ext>
          </c:extLst>
        </c:ser>
        <c:ser>
          <c:idx val="0"/>
          <c:order val="3"/>
          <c:tx>
            <c:strRef>
              <c:f>Sheet2!$K$1</c:f>
              <c:strCache>
                <c:ptCount val="1"/>
                <c:pt idx="0">
                  <c:v>DD-TPIX4v2 (TOA OFF) 0.1s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Sheet2!$G$2:$G$31</c:f>
              <c:numCache>
                <c:formatCode>General</c:formatCode>
                <c:ptCount val="30"/>
                <c:pt idx="0">
                  <c:v>2000</c:v>
                </c:pt>
                <c:pt idx="1">
                  <c:v>1950</c:v>
                </c:pt>
                <c:pt idx="2">
                  <c:v>1900</c:v>
                </c:pt>
                <c:pt idx="3">
                  <c:v>1850</c:v>
                </c:pt>
                <c:pt idx="4">
                  <c:v>1800</c:v>
                </c:pt>
                <c:pt idx="5">
                  <c:v>1750</c:v>
                </c:pt>
                <c:pt idx="6">
                  <c:v>1700</c:v>
                </c:pt>
                <c:pt idx="7">
                  <c:v>1650</c:v>
                </c:pt>
                <c:pt idx="8">
                  <c:v>1600</c:v>
                </c:pt>
                <c:pt idx="9">
                  <c:v>1550</c:v>
                </c:pt>
                <c:pt idx="10">
                  <c:v>1500</c:v>
                </c:pt>
                <c:pt idx="11">
                  <c:v>1450</c:v>
                </c:pt>
                <c:pt idx="12">
                  <c:v>1400</c:v>
                </c:pt>
                <c:pt idx="13">
                  <c:v>1350</c:v>
                </c:pt>
                <c:pt idx="14">
                  <c:v>1300</c:v>
                </c:pt>
                <c:pt idx="15">
                  <c:v>1250</c:v>
                </c:pt>
                <c:pt idx="16">
                  <c:v>1200</c:v>
                </c:pt>
                <c:pt idx="17">
                  <c:v>1150</c:v>
                </c:pt>
                <c:pt idx="18">
                  <c:v>1100</c:v>
                </c:pt>
                <c:pt idx="19">
                  <c:v>1050</c:v>
                </c:pt>
                <c:pt idx="20">
                  <c:v>1000</c:v>
                </c:pt>
                <c:pt idx="21">
                  <c:v>950</c:v>
                </c:pt>
                <c:pt idx="22">
                  <c:v>900</c:v>
                </c:pt>
                <c:pt idx="23">
                  <c:v>850</c:v>
                </c:pt>
                <c:pt idx="24">
                  <c:v>800</c:v>
                </c:pt>
                <c:pt idx="25">
                  <c:v>750</c:v>
                </c:pt>
                <c:pt idx="26">
                  <c:v>700</c:v>
                </c:pt>
                <c:pt idx="27">
                  <c:v>650</c:v>
                </c:pt>
                <c:pt idx="28">
                  <c:v>600</c:v>
                </c:pt>
                <c:pt idx="29">
                  <c:v>550</c:v>
                </c:pt>
              </c:numCache>
            </c:numRef>
          </c:xVal>
          <c:yVal>
            <c:numRef>
              <c:f>Sheet2!$K$2:$K$31</c:f>
              <c:numCache>
                <c:formatCode>General</c:formatCode>
                <c:ptCount val="30"/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3</c:v>
                </c:pt>
                <c:pt idx="22">
                  <c:v>5</c:v>
                </c:pt>
                <c:pt idx="23">
                  <c:v>9</c:v>
                </c:pt>
                <c:pt idx="24">
                  <c:v>11</c:v>
                </c:pt>
                <c:pt idx="25">
                  <c:v>13</c:v>
                </c:pt>
                <c:pt idx="26">
                  <c:v>15</c:v>
                </c:pt>
                <c:pt idx="27">
                  <c:v>23</c:v>
                </c:pt>
                <c:pt idx="28">
                  <c:v>31</c:v>
                </c:pt>
                <c:pt idx="29">
                  <c:v>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B27-884C-9245-34B2BDABA1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39553520"/>
        <c:axId val="1965427200"/>
      </c:scatterChart>
      <c:valAx>
        <c:axId val="1939553520"/>
        <c:scaling>
          <c:orientation val="minMax"/>
          <c:max val="2000"/>
          <c:min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/>
                  <a:t>Thr[e-]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1965427200"/>
        <c:crosses val="autoZero"/>
        <c:crossBetween val="midCat"/>
        <c:majorUnit val="100"/>
        <c:minorUnit val="50"/>
      </c:valAx>
      <c:valAx>
        <c:axId val="1965427200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Num of Noisy Pixels (count&gt;1)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CH"/>
          </a:p>
        </c:txPr>
        <c:crossAx val="193955352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21802704056084127"/>
          <c:y val="3.5290799052272392E-2"/>
          <c:w val="0.37199481039741428"/>
          <c:h val="0.23132659133688901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vert="horz"/>
        <a:lstStyle/>
        <a:p>
          <a:pPr>
            <a:defRPr/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ysClr val="window" lastClr="FFFFFF"/>
    </a:solidFill>
  </c:spPr>
  <c:txPr>
    <a:bodyPr/>
    <a:lstStyle/>
    <a:p>
      <a:pPr>
        <a:defRPr sz="1400" b="1"/>
      </a:pPr>
      <a:endParaRPr lang="en-CH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Sheet2!$A$2:$A$102</c:f>
              <c:numCache>
                <c:formatCode>General</c:formatCode>
                <c:ptCount val="101"/>
                <c:pt idx="0">
                  <c:v>600</c:v>
                </c:pt>
                <c:pt idx="1">
                  <c:v>601</c:v>
                </c:pt>
                <c:pt idx="2">
                  <c:v>602</c:v>
                </c:pt>
                <c:pt idx="3">
                  <c:v>603</c:v>
                </c:pt>
                <c:pt idx="4">
                  <c:v>604</c:v>
                </c:pt>
                <c:pt idx="5">
                  <c:v>605</c:v>
                </c:pt>
                <c:pt idx="6">
                  <c:v>606</c:v>
                </c:pt>
                <c:pt idx="7">
                  <c:v>607</c:v>
                </c:pt>
                <c:pt idx="8">
                  <c:v>608</c:v>
                </c:pt>
                <c:pt idx="9">
                  <c:v>609</c:v>
                </c:pt>
                <c:pt idx="10">
                  <c:v>610</c:v>
                </c:pt>
                <c:pt idx="11">
                  <c:v>611</c:v>
                </c:pt>
                <c:pt idx="12">
                  <c:v>612</c:v>
                </c:pt>
                <c:pt idx="13">
                  <c:v>613</c:v>
                </c:pt>
                <c:pt idx="14">
                  <c:v>614</c:v>
                </c:pt>
                <c:pt idx="15">
                  <c:v>615</c:v>
                </c:pt>
                <c:pt idx="16">
                  <c:v>616</c:v>
                </c:pt>
                <c:pt idx="17">
                  <c:v>617</c:v>
                </c:pt>
                <c:pt idx="18">
                  <c:v>618</c:v>
                </c:pt>
                <c:pt idx="19">
                  <c:v>619</c:v>
                </c:pt>
                <c:pt idx="20">
                  <c:v>620</c:v>
                </c:pt>
                <c:pt idx="21">
                  <c:v>621</c:v>
                </c:pt>
                <c:pt idx="22">
                  <c:v>622</c:v>
                </c:pt>
                <c:pt idx="23">
                  <c:v>623</c:v>
                </c:pt>
                <c:pt idx="24">
                  <c:v>624</c:v>
                </c:pt>
                <c:pt idx="25">
                  <c:v>625</c:v>
                </c:pt>
                <c:pt idx="26">
                  <c:v>626</c:v>
                </c:pt>
                <c:pt idx="27">
                  <c:v>627</c:v>
                </c:pt>
                <c:pt idx="28">
                  <c:v>628</c:v>
                </c:pt>
                <c:pt idx="29">
                  <c:v>629</c:v>
                </c:pt>
                <c:pt idx="30">
                  <c:v>630</c:v>
                </c:pt>
                <c:pt idx="31">
                  <c:v>631</c:v>
                </c:pt>
                <c:pt idx="32">
                  <c:v>632</c:v>
                </c:pt>
                <c:pt idx="33">
                  <c:v>633</c:v>
                </c:pt>
                <c:pt idx="34">
                  <c:v>634</c:v>
                </c:pt>
                <c:pt idx="35">
                  <c:v>635</c:v>
                </c:pt>
                <c:pt idx="36">
                  <c:v>636</c:v>
                </c:pt>
                <c:pt idx="37">
                  <c:v>637</c:v>
                </c:pt>
                <c:pt idx="38">
                  <c:v>638</c:v>
                </c:pt>
                <c:pt idx="39">
                  <c:v>639</c:v>
                </c:pt>
                <c:pt idx="40">
                  <c:v>640</c:v>
                </c:pt>
                <c:pt idx="41">
                  <c:v>641</c:v>
                </c:pt>
                <c:pt idx="42">
                  <c:v>642</c:v>
                </c:pt>
                <c:pt idx="43">
                  <c:v>643</c:v>
                </c:pt>
                <c:pt idx="44">
                  <c:v>644</c:v>
                </c:pt>
                <c:pt idx="45">
                  <c:v>645</c:v>
                </c:pt>
                <c:pt idx="46">
                  <c:v>646</c:v>
                </c:pt>
                <c:pt idx="47">
                  <c:v>647</c:v>
                </c:pt>
                <c:pt idx="48">
                  <c:v>648</c:v>
                </c:pt>
                <c:pt idx="49">
                  <c:v>649</c:v>
                </c:pt>
                <c:pt idx="50">
                  <c:v>650</c:v>
                </c:pt>
                <c:pt idx="51">
                  <c:v>651</c:v>
                </c:pt>
                <c:pt idx="52">
                  <c:v>652</c:v>
                </c:pt>
                <c:pt idx="53">
                  <c:v>653</c:v>
                </c:pt>
                <c:pt idx="54">
                  <c:v>654</c:v>
                </c:pt>
                <c:pt idx="55">
                  <c:v>655</c:v>
                </c:pt>
                <c:pt idx="56">
                  <c:v>656</c:v>
                </c:pt>
                <c:pt idx="57">
                  <c:v>657</c:v>
                </c:pt>
                <c:pt idx="58">
                  <c:v>658</c:v>
                </c:pt>
                <c:pt idx="59">
                  <c:v>659</c:v>
                </c:pt>
                <c:pt idx="60">
                  <c:v>660</c:v>
                </c:pt>
                <c:pt idx="61">
                  <c:v>661</c:v>
                </c:pt>
                <c:pt idx="62">
                  <c:v>662</c:v>
                </c:pt>
                <c:pt idx="63">
                  <c:v>663</c:v>
                </c:pt>
                <c:pt idx="64">
                  <c:v>664</c:v>
                </c:pt>
                <c:pt idx="65">
                  <c:v>665</c:v>
                </c:pt>
                <c:pt idx="66">
                  <c:v>666</c:v>
                </c:pt>
                <c:pt idx="67">
                  <c:v>667</c:v>
                </c:pt>
                <c:pt idx="68">
                  <c:v>668</c:v>
                </c:pt>
                <c:pt idx="69">
                  <c:v>669</c:v>
                </c:pt>
                <c:pt idx="70">
                  <c:v>670</c:v>
                </c:pt>
                <c:pt idx="71">
                  <c:v>671</c:v>
                </c:pt>
                <c:pt idx="72">
                  <c:v>672</c:v>
                </c:pt>
                <c:pt idx="73">
                  <c:v>673</c:v>
                </c:pt>
                <c:pt idx="74">
                  <c:v>674</c:v>
                </c:pt>
                <c:pt idx="75">
                  <c:v>675</c:v>
                </c:pt>
                <c:pt idx="76">
                  <c:v>676</c:v>
                </c:pt>
                <c:pt idx="77">
                  <c:v>677</c:v>
                </c:pt>
                <c:pt idx="78">
                  <c:v>678</c:v>
                </c:pt>
                <c:pt idx="79">
                  <c:v>679</c:v>
                </c:pt>
                <c:pt idx="80">
                  <c:v>680</c:v>
                </c:pt>
                <c:pt idx="81">
                  <c:v>681</c:v>
                </c:pt>
                <c:pt idx="82">
                  <c:v>682</c:v>
                </c:pt>
                <c:pt idx="83">
                  <c:v>683</c:v>
                </c:pt>
                <c:pt idx="84">
                  <c:v>684</c:v>
                </c:pt>
                <c:pt idx="85">
                  <c:v>685</c:v>
                </c:pt>
                <c:pt idx="86">
                  <c:v>686</c:v>
                </c:pt>
                <c:pt idx="87">
                  <c:v>687</c:v>
                </c:pt>
                <c:pt idx="88">
                  <c:v>688</c:v>
                </c:pt>
                <c:pt idx="89">
                  <c:v>689</c:v>
                </c:pt>
                <c:pt idx="90">
                  <c:v>690</c:v>
                </c:pt>
                <c:pt idx="91">
                  <c:v>691</c:v>
                </c:pt>
                <c:pt idx="92">
                  <c:v>692</c:v>
                </c:pt>
                <c:pt idx="93">
                  <c:v>693</c:v>
                </c:pt>
                <c:pt idx="94">
                  <c:v>694</c:v>
                </c:pt>
                <c:pt idx="95">
                  <c:v>695</c:v>
                </c:pt>
                <c:pt idx="96">
                  <c:v>696</c:v>
                </c:pt>
                <c:pt idx="97">
                  <c:v>697</c:v>
                </c:pt>
                <c:pt idx="98">
                  <c:v>698</c:v>
                </c:pt>
                <c:pt idx="99">
                  <c:v>699</c:v>
                </c:pt>
                <c:pt idx="100">
                  <c:v>700</c:v>
                </c:pt>
              </c:numCache>
            </c:numRef>
          </c:xVal>
          <c:yVal>
            <c:numRef>
              <c:f>Sheet2!$B$2:$B$102</c:f>
              <c:numCache>
                <c:formatCode>General</c:formatCode>
                <c:ptCount val="1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32</c:v>
                </c:pt>
                <c:pt idx="24">
                  <c:v>96</c:v>
                </c:pt>
                <c:pt idx="25">
                  <c:v>248</c:v>
                </c:pt>
                <c:pt idx="26">
                  <c:v>416</c:v>
                </c:pt>
                <c:pt idx="27">
                  <c:v>936</c:v>
                </c:pt>
                <c:pt idx="28">
                  <c:v>2200</c:v>
                </c:pt>
                <c:pt idx="29">
                  <c:v>3184</c:v>
                </c:pt>
                <c:pt idx="30">
                  <c:v>4688</c:v>
                </c:pt>
                <c:pt idx="31">
                  <c:v>6680</c:v>
                </c:pt>
                <c:pt idx="32">
                  <c:v>8024</c:v>
                </c:pt>
                <c:pt idx="33">
                  <c:v>10544</c:v>
                </c:pt>
                <c:pt idx="34">
                  <c:v>13552</c:v>
                </c:pt>
                <c:pt idx="35">
                  <c:v>13592</c:v>
                </c:pt>
                <c:pt idx="36">
                  <c:v>13304</c:v>
                </c:pt>
                <c:pt idx="37">
                  <c:v>12880</c:v>
                </c:pt>
                <c:pt idx="38">
                  <c:v>11848</c:v>
                </c:pt>
                <c:pt idx="39">
                  <c:v>12168</c:v>
                </c:pt>
                <c:pt idx="40">
                  <c:v>15712</c:v>
                </c:pt>
                <c:pt idx="41">
                  <c:v>14376</c:v>
                </c:pt>
                <c:pt idx="42">
                  <c:v>11080</c:v>
                </c:pt>
                <c:pt idx="43">
                  <c:v>9992</c:v>
                </c:pt>
                <c:pt idx="44">
                  <c:v>8968</c:v>
                </c:pt>
                <c:pt idx="45">
                  <c:v>8592</c:v>
                </c:pt>
                <c:pt idx="46">
                  <c:v>8440</c:v>
                </c:pt>
                <c:pt idx="47">
                  <c:v>8408</c:v>
                </c:pt>
                <c:pt idx="48">
                  <c:v>6992</c:v>
                </c:pt>
                <c:pt idx="49">
                  <c:v>4528</c:v>
                </c:pt>
                <c:pt idx="50">
                  <c:v>3624</c:v>
                </c:pt>
                <c:pt idx="51">
                  <c:v>2768</c:v>
                </c:pt>
                <c:pt idx="52">
                  <c:v>2504</c:v>
                </c:pt>
                <c:pt idx="53">
                  <c:v>1856</c:v>
                </c:pt>
                <c:pt idx="54">
                  <c:v>1712</c:v>
                </c:pt>
                <c:pt idx="55">
                  <c:v>1152</c:v>
                </c:pt>
                <c:pt idx="56">
                  <c:v>936</c:v>
                </c:pt>
                <c:pt idx="57">
                  <c:v>776</c:v>
                </c:pt>
                <c:pt idx="58">
                  <c:v>568</c:v>
                </c:pt>
                <c:pt idx="59">
                  <c:v>344</c:v>
                </c:pt>
                <c:pt idx="60">
                  <c:v>304</c:v>
                </c:pt>
                <c:pt idx="61">
                  <c:v>328</c:v>
                </c:pt>
                <c:pt idx="62">
                  <c:v>240</c:v>
                </c:pt>
                <c:pt idx="63">
                  <c:v>168</c:v>
                </c:pt>
                <c:pt idx="64">
                  <c:v>200</c:v>
                </c:pt>
                <c:pt idx="65">
                  <c:v>96</c:v>
                </c:pt>
                <c:pt idx="66">
                  <c:v>56</c:v>
                </c:pt>
                <c:pt idx="67">
                  <c:v>88</c:v>
                </c:pt>
                <c:pt idx="68">
                  <c:v>40</c:v>
                </c:pt>
                <c:pt idx="69">
                  <c:v>32</c:v>
                </c:pt>
                <c:pt idx="70">
                  <c:v>16</c:v>
                </c:pt>
                <c:pt idx="71">
                  <c:v>40</c:v>
                </c:pt>
                <c:pt idx="72">
                  <c:v>0</c:v>
                </c:pt>
                <c:pt idx="73">
                  <c:v>8</c:v>
                </c:pt>
                <c:pt idx="74">
                  <c:v>0</c:v>
                </c:pt>
                <c:pt idx="75">
                  <c:v>24</c:v>
                </c:pt>
                <c:pt idx="76">
                  <c:v>0</c:v>
                </c:pt>
                <c:pt idx="77">
                  <c:v>0</c:v>
                </c:pt>
                <c:pt idx="78">
                  <c:v>8</c:v>
                </c:pt>
                <c:pt idx="79">
                  <c:v>0</c:v>
                </c:pt>
                <c:pt idx="80">
                  <c:v>8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768-4FC4-A735-05A0A8462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6664575"/>
        <c:axId val="1456658815"/>
      </c:scatterChart>
      <c:valAx>
        <c:axId val="1456664575"/>
        <c:scaling>
          <c:orientation val="minMax"/>
          <c:max val="680"/>
          <c:min val="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VCO frequency [MHz]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56658815"/>
        <c:crosses val="autoZero"/>
        <c:crossBetween val="midCat"/>
      </c:valAx>
      <c:valAx>
        <c:axId val="1456658815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5666457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96551568388685"/>
          <c:y val="5.6539087450224762E-2"/>
          <c:w val="0.80773530346993117"/>
          <c:h val="0.80876918413327847"/>
        </c:manualLayout>
      </c:layout>
      <c:scatterChart>
        <c:scatterStyle val="lineMarker"/>
        <c:varyColors val="0"/>
        <c:ser>
          <c:idx val="2"/>
          <c:order val="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Tpulse_200samples!$R$1:$R$200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Tpulse_200samples!$AG$1:$AG$200</c:f>
              <c:numCache>
                <c:formatCode>General</c:formatCode>
                <c:ptCount val="200"/>
                <c:pt idx="0">
                  <c:v>0</c:v>
                </c:pt>
                <c:pt idx="1">
                  <c:v>0</c:v>
                </c:pt>
                <c:pt idx="2">
                  <c:v>-0.48324742269869497</c:v>
                </c:pt>
                <c:pt idx="3">
                  <c:v>-0.12886597937722399</c:v>
                </c:pt>
                <c:pt idx="4">
                  <c:v>-0.64432989688611997</c:v>
                </c:pt>
                <c:pt idx="5">
                  <c:v>0.16108247423289851</c:v>
                </c:pt>
                <c:pt idx="6">
                  <c:v>4.547473508864625E-11</c:v>
                </c:pt>
                <c:pt idx="7">
                  <c:v>0.16108247423289851</c:v>
                </c:pt>
                <c:pt idx="8">
                  <c:v>-0.32216494842032251</c:v>
                </c:pt>
                <c:pt idx="9">
                  <c:v>0.16108247423289851</c:v>
                </c:pt>
                <c:pt idx="10">
                  <c:v>4.547473508864625E-11</c:v>
                </c:pt>
                <c:pt idx="11">
                  <c:v>0.32216494842032251</c:v>
                </c:pt>
                <c:pt idx="12">
                  <c:v>-0.32216494842032251</c:v>
                </c:pt>
                <c:pt idx="13">
                  <c:v>-0.28994845365559502</c:v>
                </c:pt>
                <c:pt idx="14">
                  <c:v>0.16108247414194901</c:v>
                </c:pt>
                <c:pt idx="15">
                  <c:v>-0.16108247423289851</c:v>
                </c:pt>
                <c:pt idx="16">
                  <c:v>-4.547473508864625E-11</c:v>
                </c:pt>
                <c:pt idx="17">
                  <c:v>-0.483247422607745</c:v>
                </c:pt>
                <c:pt idx="18">
                  <c:v>0.48324742269869497</c:v>
                </c:pt>
                <c:pt idx="19">
                  <c:v>-0.16108247423289851</c:v>
                </c:pt>
                <c:pt idx="20">
                  <c:v>0.32216494851126998</c:v>
                </c:pt>
                <c:pt idx="21">
                  <c:v>3.2216494901149251E-2</c:v>
                </c:pt>
                <c:pt idx="22">
                  <c:v>0.16108247414194901</c:v>
                </c:pt>
                <c:pt idx="23">
                  <c:v>0.32216494851126998</c:v>
                </c:pt>
                <c:pt idx="24">
                  <c:v>0.48324742269869497</c:v>
                </c:pt>
                <c:pt idx="25">
                  <c:v>-0.12886597946817324</c:v>
                </c:pt>
                <c:pt idx="26">
                  <c:v>-0.16108247423289851</c:v>
                </c:pt>
                <c:pt idx="27">
                  <c:v>0.64432989688611997</c:v>
                </c:pt>
                <c:pt idx="28">
                  <c:v>-0.16108247423289851</c:v>
                </c:pt>
                <c:pt idx="29">
                  <c:v>3.2216494901149251E-2</c:v>
                </c:pt>
                <c:pt idx="30">
                  <c:v>0.16108247432384801</c:v>
                </c:pt>
                <c:pt idx="31">
                  <c:v>0.48324742269869497</c:v>
                </c:pt>
                <c:pt idx="32">
                  <c:v>-0.12886597946817324</c:v>
                </c:pt>
                <c:pt idx="33">
                  <c:v>-0.16108247423289851</c:v>
                </c:pt>
                <c:pt idx="34">
                  <c:v>-0.80541237111901742</c:v>
                </c:pt>
                <c:pt idx="35">
                  <c:v>0.48324742269869497</c:v>
                </c:pt>
                <c:pt idx="36">
                  <c:v>-0.16108247423289851</c:v>
                </c:pt>
                <c:pt idx="37">
                  <c:v>3.2216494855674495E-2</c:v>
                </c:pt>
                <c:pt idx="38">
                  <c:v>0.16108247423289851</c:v>
                </c:pt>
                <c:pt idx="39">
                  <c:v>0.64432989688611997</c:v>
                </c:pt>
                <c:pt idx="40">
                  <c:v>0.16108247423289851</c:v>
                </c:pt>
                <c:pt idx="41">
                  <c:v>-0.48324742269869497</c:v>
                </c:pt>
                <c:pt idx="42">
                  <c:v>0.16108247423289851</c:v>
                </c:pt>
                <c:pt idx="43">
                  <c:v>3.2216494810199753E-2</c:v>
                </c:pt>
                <c:pt idx="44">
                  <c:v>0.19329896908857325</c:v>
                </c:pt>
                <c:pt idx="45">
                  <c:v>-0.16108247423289851</c:v>
                </c:pt>
                <c:pt idx="46">
                  <c:v>-0.28994845365559502</c:v>
                </c:pt>
                <c:pt idx="47">
                  <c:v>0.35438144327599502</c:v>
                </c:pt>
                <c:pt idx="48">
                  <c:v>0.16108247414194901</c:v>
                </c:pt>
                <c:pt idx="49">
                  <c:v>-0.28994845365559502</c:v>
                </c:pt>
                <c:pt idx="50">
                  <c:v>-0.483247422607745</c:v>
                </c:pt>
                <c:pt idx="51">
                  <c:v>0.32216494851126998</c:v>
                </c:pt>
                <c:pt idx="52">
                  <c:v>0.48324742269869497</c:v>
                </c:pt>
                <c:pt idx="53">
                  <c:v>-0.483247422607745</c:v>
                </c:pt>
                <c:pt idx="54">
                  <c:v>0.32216494851126998</c:v>
                </c:pt>
                <c:pt idx="55">
                  <c:v>-0.28994845365559502</c:v>
                </c:pt>
                <c:pt idx="56">
                  <c:v>0.32216494851126998</c:v>
                </c:pt>
                <c:pt idx="57">
                  <c:v>0.32216494851126998</c:v>
                </c:pt>
                <c:pt idx="58">
                  <c:v>0.32216494851126998</c:v>
                </c:pt>
                <c:pt idx="59">
                  <c:v>-0.483247422607745</c:v>
                </c:pt>
                <c:pt idx="60">
                  <c:v>-0.28994845365559502</c:v>
                </c:pt>
                <c:pt idx="61">
                  <c:v>0.16108247414194901</c:v>
                </c:pt>
                <c:pt idx="62">
                  <c:v>-0.32216494842032251</c:v>
                </c:pt>
                <c:pt idx="63">
                  <c:v>-4.547473508864625E-11</c:v>
                </c:pt>
                <c:pt idx="64">
                  <c:v>0.83762886602016751</c:v>
                </c:pt>
                <c:pt idx="65">
                  <c:v>0.48324742269869497</c:v>
                </c:pt>
                <c:pt idx="66">
                  <c:v>-0.48324742269869497</c:v>
                </c:pt>
                <c:pt idx="67">
                  <c:v>0.32216494846579502</c:v>
                </c:pt>
                <c:pt idx="68">
                  <c:v>0.16108247423289851</c:v>
                </c:pt>
                <c:pt idx="69">
                  <c:v>0.64432989693159248</c:v>
                </c:pt>
                <c:pt idx="70">
                  <c:v>0.16108247423289851</c:v>
                </c:pt>
                <c:pt idx="71">
                  <c:v>-0.48324742269869497</c:v>
                </c:pt>
                <c:pt idx="72">
                  <c:v>-0.16108247423289851</c:v>
                </c:pt>
                <c:pt idx="73">
                  <c:v>0.32216494842032251</c:v>
                </c:pt>
                <c:pt idx="74">
                  <c:v>-0.64432989688611997</c:v>
                </c:pt>
                <c:pt idx="75">
                  <c:v>-0.16108247423289851</c:v>
                </c:pt>
                <c:pt idx="76">
                  <c:v>0.48324742269869497</c:v>
                </c:pt>
                <c:pt idx="77">
                  <c:v>0.48324742269869497</c:v>
                </c:pt>
                <c:pt idx="78">
                  <c:v>-0.45103092784301996</c:v>
                </c:pt>
                <c:pt idx="79">
                  <c:v>-0.32216494842032251</c:v>
                </c:pt>
                <c:pt idx="80">
                  <c:v>0.16108247414194901</c:v>
                </c:pt>
                <c:pt idx="81">
                  <c:v>-0.64432989697706755</c:v>
                </c:pt>
                <c:pt idx="82">
                  <c:v>-0.45103092784301996</c:v>
                </c:pt>
                <c:pt idx="83">
                  <c:v>-0.28994845365559502</c:v>
                </c:pt>
                <c:pt idx="84">
                  <c:v>0.32216494851126998</c:v>
                </c:pt>
                <c:pt idx="85">
                  <c:v>-0.16108247423289851</c:v>
                </c:pt>
                <c:pt idx="86">
                  <c:v>-0.32216494842032251</c:v>
                </c:pt>
                <c:pt idx="87">
                  <c:v>0.64432989688611997</c:v>
                </c:pt>
                <c:pt idx="88">
                  <c:v>0.32216494851126998</c:v>
                </c:pt>
                <c:pt idx="89">
                  <c:v>-0.64432989697706755</c:v>
                </c:pt>
                <c:pt idx="90">
                  <c:v>3.2216494901149251E-2</c:v>
                </c:pt>
                <c:pt idx="91">
                  <c:v>-0.32216494842032251</c:v>
                </c:pt>
                <c:pt idx="92">
                  <c:v>-0.32216494842032251</c:v>
                </c:pt>
                <c:pt idx="93">
                  <c:v>-0.45103092784301996</c:v>
                </c:pt>
                <c:pt idx="94">
                  <c:v>-0.483247422607745</c:v>
                </c:pt>
                <c:pt idx="95">
                  <c:v>0.16108247432384801</c:v>
                </c:pt>
                <c:pt idx="96">
                  <c:v>-0.16108247423289851</c:v>
                </c:pt>
                <c:pt idx="97">
                  <c:v>-4.547473508864625E-11</c:v>
                </c:pt>
                <c:pt idx="98">
                  <c:v>0.48324742269869497</c:v>
                </c:pt>
                <c:pt idx="99">
                  <c:v>0.16108247423289851</c:v>
                </c:pt>
                <c:pt idx="100">
                  <c:v>-0.2899484536101225</c:v>
                </c:pt>
                <c:pt idx="101">
                  <c:v>0.32216494846579502</c:v>
                </c:pt>
                <c:pt idx="102">
                  <c:v>-0.48324742269869497</c:v>
                </c:pt>
                <c:pt idx="103">
                  <c:v>0.16108247423289851</c:v>
                </c:pt>
                <c:pt idx="104">
                  <c:v>-0.9664948453519151</c:v>
                </c:pt>
                <c:pt idx="105">
                  <c:v>4.547473508864625E-11</c:v>
                </c:pt>
                <c:pt idx="106">
                  <c:v>-0.48324742269869497</c:v>
                </c:pt>
                <c:pt idx="107">
                  <c:v>0.48324742269869497</c:v>
                </c:pt>
                <c:pt idx="108">
                  <c:v>0.16108247423289851</c:v>
                </c:pt>
                <c:pt idx="109">
                  <c:v>-0.16108247423289851</c:v>
                </c:pt>
                <c:pt idx="110">
                  <c:v>-0.32216494842032251</c:v>
                </c:pt>
                <c:pt idx="111">
                  <c:v>-0.12886597946817324</c:v>
                </c:pt>
                <c:pt idx="112">
                  <c:v>-0.16108247423289851</c:v>
                </c:pt>
                <c:pt idx="113">
                  <c:v>0.64432989688611997</c:v>
                </c:pt>
                <c:pt idx="114">
                  <c:v>0.64432989688611997</c:v>
                </c:pt>
                <c:pt idx="115">
                  <c:v>0.16108247414194901</c:v>
                </c:pt>
                <c:pt idx="116">
                  <c:v>-4.547473508864625E-11</c:v>
                </c:pt>
                <c:pt idx="117">
                  <c:v>3.2216494901149251E-2</c:v>
                </c:pt>
                <c:pt idx="118">
                  <c:v>-0.64432989697706755</c:v>
                </c:pt>
                <c:pt idx="119">
                  <c:v>0.32216494851126998</c:v>
                </c:pt>
                <c:pt idx="120">
                  <c:v>0.32216494851126998</c:v>
                </c:pt>
                <c:pt idx="121">
                  <c:v>0.48324742269869497</c:v>
                </c:pt>
                <c:pt idx="122">
                  <c:v>-0.12886597946817324</c:v>
                </c:pt>
                <c:pt idx="123">
                  <c:v>-0.28994845365559502</c:v>
                </c:pt>
                <c:pt idx="124">
                  <c:v>-4.547473508864625E-11</c:v>
                </c:pt>
                <c:pt idx="125">
                  <c:v>3.2216494901149251E-2</c:v>
                </c:pt>
                <c:pt idx="126">
                  <c:v>-0.45103092784301996</c:v>
                </c:pt>
                <c:pt idx="127">
                  <c:v>0.48324742269869497</c:v>
                </c:pt>
                <c:pt idx="128">
                  <c:v>-0.12886597946817324</c:v>
                </c:pt>
                <c:pt idx="129">
                  <c:v>0.32216494851126998</c:v>
                </c:pt>
                <c:pt idx="130">
                  <c:v>-4.547473508864625E-11</c:v>
                </c:pt>
                <c:pt idx="131">
                  <c:v>-0.12886597946817324</c:v>
                </c:pt>
                <c:pt idx="132">
                  <c:v>0.48324742269869497</c:v>
                </c:pt>
                <c:pt idx="133">
                  <c:v>0.48324742269869497</c:v>
                </c:pt>
                <c:pt idx="134">
                  <c:v>0.64432989693159248</c:v>
                </c:pt>
                <c:pt idx="135">
                  <c:v>0.16108247423289851</c:v>
                </c:pt>
                <c:pt idx="136">
                  <c:v>0.64432989688611997</c:v>
                </c:pt>
                <c:pt idx="137">
                  <c:v>0.48324742269869497</c:v>
                </c:pt>
                <c:pt idx="138">
                  <c:v>-0.32216494842032251</c:v>
                </c:pt>
                <c:pt idx="139">
                  <c:v>-0.80541237116449249</c:v>
                </c:pt>
                <c:pt idx="140">
                  <c:v>0.16108247423289851</c:v>
                </c:pt>
                <c:pt idx="141">
                  <c:v>0.48324742269869497</c:v>
                </c:pt>
                <c:pt idx="142">
                  <c:v>4.547473508864625E-11</c:v>
                </c:pt>
                <c:pt idx="143">
                  <c:v>3.2216494810199753E-2</c:v>
                </c:pt>
                <c:pt idx="144">
                  <c:v>-0.32216494842032251</c:v>
                </c:pt>
                <c:pt idx="145">
                  <c:v>-0.16108247423289851</c:v>
                </c:pt>
                <c:pt idx="146">
                  <c:v>-4.547473508864625E-11</c:v>
                </c:pt>
                <c:pt idx="147">
                  <c:v>-0.80541237116449249</c:v>
                </c:pt>
                <c:pt idx="148">
                  <c:v>-0.483247422607745</c:v>
                </c:pt>
                <c:pt idx="149">
                  <c:v>0.16108247414194901</c:v>
                </c:pt>
                <c:pt idx="150">
                  <c:v>-4.547473508864625E-11</c:v>
                </c:pt>
                <c:pt idx="151">
                  <c:v>-0.483247422607745</c:v>
                </c:pt>
                <c:pt idx="152">
                  <c:v>-0.12886597946817324</c:v>
                </c:pt>
                <c:pt idx="153">
                  <c:v>-0.45103092784301996</c:v>
                </c:pt>
                <c:pt idx="154">
                  <c:v>-0.16108247423289851</c:v>
                </c:pt>
                <c:pt idx="155">
                  <c:v>0.32216494851126998</c:v>
                </c:pt>
                <c:pt idx="156">
                  <c:v>-0.12886597946817324</c:v>
                </c:pt>
                <c:pt idx="157">
                  <c:v>-4.547473508864625E-11</c:v>
                </c:pt>
                <c:pt idx="158">
                  <c:v>0.67654639183274246</c:v>
                </c:pt>
                <c:pt idx="159">
                  <c:v>0.16108247414194901</c:v>
                </c:pt>
                <c:pt idx="160">
                  <c:v>-4.547473508864625E-11</c:v>
                </c:pt>
                <c:pt idx="161">
                  <c:v>-0.45103092784301996</c:v>
                </c:pt>
                <c:pt idx="162">
                  <c:v>-4.547473508864625E-11</c:v>
                </c:pt>
                <c:pt idx="163">
                  <c:v>-4.547473508864625E-11</c:v>
                </c:pt>
                <c:pt idx="164">
                  <c:v>-0.644329896908855</c:v>
                </c:pt>
                <c:pt idx="165">
                  <c:v>0.64432989693159248</c:v>
                </c:pt>
                <c:pt idx="166">
                  <c:v>0.19329896908857325</c:v>
                </c:pt>
                <c:pt idx="167">
                  <c:v>0.16108247423289851</c:v>
                </c:pt>
                <c:pt idx="168">
                  <c:v>-0.48324742269869497</c:v>
                </c:pt>
                <c:pt idx="169">
                  <c:v>4.547473508864625E-11</c:v>
                </c:pt>
                <c:pt idx="170">
                  <c:v>0.35438144327599502</c:v>
                </c:pt>
                <c:pt idx="171">
                  <c:v>-0.45103092784301996</c:v>
                </c:pt>
                <c:pt idx="172">
                  <c:v>-0.28994845356464749</c:v>
                </c:pt>
                <c:pt idx="173">
                  <c:v>-0.16108247423289851</c:v>
                </c:pt>
                <c:pt idx="174">
                  <c:v>4.547473508864625E-11</c:v>
                </c:pt>
                <c:pt idx="175">
                  <c:v>0.64432989688611997</c:v>
                </c:pt>
                <c:pt idx="176">
                  <c:v>0.16108247423289851</c:v>
                </c:pt>
                <c:pt idx="177">
                  <c:v>-4.547473508864625E-11</c:v>
                </c:pt>
                <c:pt idx="178">
                  <c:v>0.48324742269869497</c:v>
                </c:pt>
                <c:pt idx="179">
                  <c:v>0.48324742269869497</c:v>
                </c:pt>
                <c:pt idx="180">
                  <c:v>-1.1275773195393402</c:v>
                </c:pt>
                <c:pt idx="181">
                  <c:v>-0.28994845365559502</c:v>
                </c:pt>
                <c:pt idx="182">
                  <c:v>-0.45103092784301996</c:v>
                </c:pt>
                <c:pt idx="183">
                  <c:v>0.16108247414194901</c:v>
                </c:pt>
                <c:pt idx="184">
                  <c:v>-4.547473508864625E-11</c:v>
                </c:pt>
                <c:pt idx="185">
                  <c:v>-0.64432989697706755</c:v>
                </c:pt>
                <c:pt idx="186">
                  <c:v>3.2216494901149251E-2</c:v>
                </c:pt>
                <c:pt idx="187">
                  <c:v>-4.547473508864625E-11</c:v>
                </c:pt>
                <c:pt idx="188">
                  <c:v>-0.45103092784301996</c:v>
                </c:pt>
                <c:pt idx="189">
                  <c:v>0.16108247414194901</c:v>
                </c:pt>
                <c:pt idx="190">
                  <c:v>-0.16108247423289851</c:v>
                </c:pt>
                <c:pt idx="191">
                  <c:v>-0.483247422607745</c:v>
                </c:pt>
                <c:pt idx="192">
                  <c:v>0.16108247414194901</c:v>
                </c:pt>
                <c:pt idx="193">
                  <c:v>0.64432989688611997</c:v>
                </c:pt>
                <c:pt idx="194">
                  <c:v>0.32216494851126998</c:v>
                </c:pt>
                <c:pt idx="195">
                  <c:v>-4.547473508864625E-11</c:v>
                </c:pt>
                <c:pt idx="196">
                  <c:v>-0.12886597946817324</c:v>
                </c:pt>
                <c:pt idx="197">
                  <c:v>0.48324742269869497</c:v>
                </c:pt>
                <c:pt idx="198">
                  <c:v>-0.64432989688611997</c:v>
                </c:pt>
                <c:pt idx="199">
                  <c:v>0.48324742269869497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9FE-DA46-B4AF-8CF08546B5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6212624"/>
        <c:axId val="1253062560"/>
      </c:scatterChart>
      <c:valAx>
        <c:axId val="118621262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samples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253062560"/>
        <c:crosses val="autoZero"/>
        <c:crossBetween val="midCat"/>
      </c:valAx>
      <c:valAx>
        <c:axId val="1253062560"/>
        <c:scaling>
          <c:orientation val="minMax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18621262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800"/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96551568388685"/>
          <c:y val="5.6539087450224762E-2"/>
          <c:w val="0.80773530346993117"/>
          <c:h val="0.8087691841332784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Tpulse_200samples!$AI$1:$AI$200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Tpulse_200samples!$AX$1:$AX$200</c:f>
              <c:numCache>
                <c:formatCode>General</c:formatCode>
                <c:ptCount val="2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-0.16108247436932274</c:v>
                </c:pt>
                <c:pt idx="6">
                  <c:v>0</c:v>
                </c:pt>
                <c:pt idx="7">
                  <c:v>0.32216494837484749</c:v>
                </c:pt>
                <c:pt idx="8">
                  <c:v>0</c:v>
                </c:pt>
                <c:pt idx="9">
                  <c:v>0</c:v>
                </c:pt>
                <c:pt idx="10">
                  <c:v>0.16108247418742375</c:v>
                </c:pt>
                <c:pt idx="11">
                  <c:v>0</c:v>
                </c:pt>
                <c:pt idx="12">
                  <c:v>0.16108247418742375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0.16108247418742375</c:v>
                </c:pt>
                <c:pt idx="19">
                  <c:v>0.16108247418742375</c:v>
                </c:pt>
                <c:pt idx="20">
                  <c:v>-0.16108247436932274</c:v>
                </c:pt>
                <c:pt idx="21">
                  <c:v>0</c:v>
                </c:pt>
                <c:pt idx="22">
                  <c:v>0.16108247418742375</c:v>
                </c:pt>
                <c:pt idx="23">
                  <c:v>0.16108247418742375</c:v>
                </c:pt>
                <c:pt idx="24">
                  <c:v>0.16108247418742375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-0.16108247436932274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-0.16108247436932274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0.16108247418742375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0.16108247418742375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0.16108247418742375</c:v>
                </c:pt>
                <c:pt idx="46">
                  <c:v>0</c:v>
                </c:pt>
                <c:pt idx="47">
                  <c:v>0</c:v>
                </c:pt>
                <c:pt idx="48">
                  <c:v>0.16108247418742375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0.16108247418742375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0.16108247418742375</c:v>
                </c:pt>
                <c:pt idx="62">
                  <c:v>0.16108247418742375</c:v>
                </c:pt>
                <c:pt idx="63">
                  <c:v>0.16108247418742375</c:v>
                </c:pt>
                <c:pt idx="64">
                  <c:v>0</c:v>
                </c:pt>
                <c:pt idx="65">
                  <c:v>0.16108247418742375</c:v>
                </c:pt>
                <c:pt idx="66">
                  <c:v>0.32216494837484749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-0.16108247436932274</c:v>
                </c:pt>
                <c:pt idx="76">
                  <c:v>0</c:v>
                </c:pt>
                <c:pt idx="77">
                  <c:v>0.16108247418742375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0.16108247418742375</c:v>
                </c:pt>
                <c:pt idx="83">
                  <c:v>0</c:v>
                </c:pt>
                <c:pt idx="84">
                  <c:v>0</c:v>
                </c:pt>
                <c:pt idx="85">
                  <c:v>0.16108247418742375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-0.16108247436932274</c:v>
                </c:pt>
                <c:pt idx="90">
                  <c:v>0.16108247418742375</c:v>
                </c:pt>
                <c:pt idx="91">
                  <c:v>0</c:v>
                </c:pt>
                <c:pt idx="92">
                  <c:v>0</c:v>
                </c:pt>
                <c:pt idx="93">
                  <c:v>0.16108247418742375</c:v>
                </c:pt>
                <c:pt idx="94">
                  <c:v>0.16108247418742375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0.16108247418742375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0.16108247418742375</c:v>
                </c:pt>
                <c:pt idx="103">
                  <c:v>0</c:v>
                </c:pt>
                <c:pt idx="104">
                  <c:v>0.16108247418742375</c:v>
                </c:pt>
                <c:pt idx="105">
                  <c:v>0</c:v>
                </c:pt>
                <c:pt idx="106">
                  <c:v>0</c:v>
                </c:pt>
                <c:pt idx="107">
                  <c:v>0.16108247418742375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0.16108247418742375</c:v>
                </c:pt>
                <c:pt idx="112">
                  <c:v>0.16108247418742375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0.16108247418742375</c:v>
                </c:pt>
                <c:pt idx="118">
                  <c:v>0.16108247418742375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0.16108247418742375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0.16108247418742375</c:v>
                </c:pt>
                <c:pt idx="132">
                  <c:v>0</c:v>
                </c:pt>
                <c:pt idx="133">
                  <c:v>0</c:v>
                </c:pt>
                <c:pt idx="134">
                  <c:v>0.16108247418742375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0.32216494837484749</c:v>
                </c:pt>
                <c:pt idx="140">
                  <c:v>0.16108247418742375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0.16108247418742375</c:v>
                </c:pt>
                <c:pt idx="145">
                  <c:v>0</c:v>
                </c:pt>
                <c:pt idx="146">
                  <c:v>0.16108247418742375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0.16108247418742375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0.16108247418742375</c:v>
                </c:pt>
                <c:pt idx="159">
                  <c:v>0</c:v>
                </c:pt>
                <c:pt idx="160">
                  <c:v>-0.16108247436932274</c:v>
                </c:pt>
                <c:pt idx="161">
                  <c:v>0.32216494837484749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0.16108247418742375</c:v>
                </c:pt>
                <c:pt idx="167">
                  <c:v>-0.16108247436932274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0.16108247418742375</c:v>
                </c:pt>
                <c:pt idx="172">
                  <c:v>-0.16108247436932274</c:v>
                </c:pt>
                <c:pt idx="173">
                  <c:v>0</c:v>
                </c:pt>
                <c:pt idx="174">
                  <c:v>0</c:v>
                </c:pt>
                <c:pt idx="175">
                  <c:v>0.16108247418742375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-0.16108247436932274</c:v>
                </c:pt>
                <c:pt idx="181">
                  <c:v>0</c:v>
                </c:pt>
                <c:pt idx="182">
                  <c:v>0.16108247418742375</c:v>
                </c:pt>
                <c:pt idx="183">
                  <c:v>0.16108247418742375</c:v>
                </c:pt>
                <c:pt idx="184">
                  <c:v>0</c:v>
                </c:pt>
                <c:pt idx="185">
                  <c:v>0.16108247418742375</c:v>
                </c:pt>
                <c:pt idx="186">
                  <c:v>0</c:v>
                </c:pt>
                <c:pt idx="187">
                  <c:v>0</c:v>
                </c:pt>
                <c:pt idx="188">
                  <c:v>0.16108247418742375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0.16108247418742375</c:v>
                </c:pt>
                <c:pt idx="193">
                  <c:v>0.16108247418742375</c:v>
                </c:pt>
                <c:pt idx="194">
                  <c:v>0.16108247418742375</c:v>
                </c:pt>
                <c:pt idx="195">
                  <c:v>0</c:v>
                </c:pt>
                <c:pt idx="196">
                  <c:v>0</c:v>
                </c:pt>
                <c:pt idx="197">
                  <c:v>0.16108247418742375</c:v>
                </c:pt>
                <c:pt idx="198">
                  <c:v>0</c:v>
                </c:pt>
                <c:pt idx="1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88F-EB44-9B63-2F0042FA6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6212624"/>
        <c:axId val="1253062560"/>
      </c:scatterChart>
      <c:valAx>
        <c:axId val="118621262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samples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253062560"/>
        <c:crosses val="autoZero"/>
        <c:crossBetween val="midCat"/>
      </c:valAx>
      <c:valAx>
        <c:axId val="1253062560"/>
        <c:scaling>
          <c:orientation val="minMax"/>
          <c:max val="1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[ns]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18621262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800"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820" y="2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pPr>
              <a:defRPr/>
            </a:pPr>
            <a:fld id="{D0617223-37D1-4538-923C-6B117196357E}" type="datetimeFigureOut">
              <a:rPr lang="en-US"/>
              <a:pPr>
                <a:defRPr/>
              </a:pPr>
              <a:t>9/4/23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820" y="9721895"/>
            <a:ext cx="3075806" cy="511071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pPr>
              <a:defRPr/>
            </a:pPr>
            <a:fld id="{602268FF-81BF-4736-830D-281BB962F3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9013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820" y="2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8113" y="768350"/>
            <a:ext cx="6823075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772"/>
            <a:ext cx="5679440" cy="460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95"/>
            <a:ext cx="3077480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l" defTabSz="1010293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820" y="9721895"/>
            <a:ext cx="3075806" cy="51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11" tIns="50506" rIns="101011" bIns="50506" numCol="1" anchor="b" anchorCtr="0" compatLnSpc="1">
            <a:prstTxWarp prst="textNoShape">
              <a:avLst/>
            </a:prstTxWarp>
          </a:bodyPr>
          <a:lstStyle>
            <a:lvl1pPr algn="r" defTabSz="1010293">
              <a:defRPr sz="1400"/>
            </a:lvl1pPr>
          </a:lstStyle>
          <a:p>
            <a:pPr>
              <a:defRPr/>
            </a:pPr>
            <a:fld id="{B16AB1AD-67F4-4C8E-A88E-285F0961B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4033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8350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This is a test</a:t>
            </a:r>
          </a:p>
        </p:txBody>
      </p:sp>
    </p:spTree>
    <p:extLst>
      <p:ext uri="{BB962C8B-B14F-4D97-AF65-F5344CB8AC3E}">
        <p14:creationId xmlns:p14="http://schemas.microsoft.com/office/powerpoint/2010/main" val="3847243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19893" y="9720785"/>
            <a:ext cx="3077805" cy="512081"/>
          </a:xfrm>
          <a:ln>
            <a:miter lim="800000"/>
            <a:headEnd/>
            <a:tailEnd/>
          </a:ln>
        </p:spPr>
        <p:txBody>
          <a:bodyPr lIns="93075" tIns="46537" rIns="93075" bIns="46537"/>
          <a:lstStyle/>
          <a:p>
            <a:pPr>
              <a:defRPr/>
            </a:pPr>
            <a:fld id="{5BFD637F-9286-5748-9311-D21C796D2EB7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46125"/>
            <a:ext cx="6823075" cy="3838575"/>
          </a:xfrm>
          <a:solidFill>
            <a:srgbClr val="FFFFFF"/>
          </a:solidFill>
          <a:ln/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45292" y="4853403"/>
            <a:ext cx="5208717" cy="4636685"/>
          </a:xfrm>
          <a:ln>
            <a:miter lim="800000"/>
            <a:headEnd/>
            <a:tailEnd/>
          </a:ln>
        </p:spPr>
        <p:txBody>
          <a:bodyPr wrap="none" lIns="99823" tIns="49912" rIns="99823" bIns="49912" anchor="ctr"/>
          <a:lstStyle/>
          <a:p>
            <a:pPr>
              <a:defRPr/>
            </a:pPr>
            <a:r>
              <a:rPr lang="de-DE" dirty="0" err="1"/>
              <a:t>Mention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Add X </a:t>
            </a:r>
            <a:r>
              <a:rPr lang="de-DE" dirty="0" err="1"/>
              <a:t>section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10808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23A8F-B368-8D48-8365-344C2A5F222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8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5145C8-B015-485D-A999-772091AB2E7F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2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1620000"/>
            <a:ext cx="9144000" cy="14400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00" y="234000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00" y="1621320"/>
            <a:ext cx="72000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721644"/>
            <a:ext cx="71628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3037285"/>
            <a:ext cx="7162800" cy="1077515"/>
          </a:xfrm>
        </p:spPr>
        <p:txBody>
          <a:bodyPr anchor="b"/>
          <a:lstStyle>
            <a:lvl1pPr marL="0" indent="0">
              <a:buNone/>
              <a:defRPr sz="1500" i="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217099FB-82C0-4858-BFEB-97E56F20C6A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914400"/>
            <a:ext cx="2057400" cy="3886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914400"/>
            <a:ext cx="5334000" cy="3886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857251"/>
            <a:ext cx="3657600" cy="195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2896792"/>
            <a:ext cx="3657600" cy="196095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6792"/>
            <a:ext cx="3657600" cy="1960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914400"/>
            <a:ext cx="7543800" cy="3886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877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13">
                <a:solidFill>
                  <a:srgbClr val="767367"/>
                </a:solidFill>
                <a:effectLst>
                  <a:outerShdw blurRad="63500" dist="12700" dir="5400000" rotWithShape="0">
                    <a:srgbClr val="000000">
                      <a:alpha val="30000"/>
                    </a:srgbClr>
                  </a:outerShdw>
                </a:effectLst>
              </a:rP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07608" indent="-207608">
              <a:spcBef>
                <a:spcPts val="1898"/>
              </a:spcBef>
              <a:buSzPct val="50000"/>
              <a:buBlip>
                <a:blip r:embed="rId2"/>
              </a:buBlip>
            </a:lvl1pPr>
            <a:lvl2pPr marL="415216" indent="-207608">
              <a:spcBef>
                <a:spcPts val="1898"/>
              </a:spcBef>
              <a:buSzPct val="50000"/>
              <a:buBlip>
                <a:blip r:embed="rId2"/>
              </a:buBlip>
            </a:lvl2pPr>
            <a:lvl3pPr marL="622823" indent="-207608">
              <a:spcBef>
                <a:spcPts val="1898"/>
              </a:spcBef>
              <a:buSzPct val="50000"/>
              <a:buBlip>
                <a:blip r:embed="rId2"/>
              </a:buBlip>
            </a:lvl3pPr>
            <a:lvl4pPr marL="830432" indent="-207608">
              <a:spcBef>
                <a:spcPts val="1898"/>
              </a:spcBef>
              <a:buSzPct val="50000"/>
              <a:buBlip>
                <a:blip r:embed="rId2"/>
              </a:buBlip>
            </a:lvl4pPr>
            <a:lvl5pPr marL="1038039" indent="-207608">
              <a:spcBef>
                <a:spcPts val="1898"/>
              </a:spcBef>
              <a:buSzPct val="50000"/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98">
                <a:solidFill>
                  <a:srgbClr val="5E5E5E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6978948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914400"/>
            <a:ext cx="3657600" cy="38290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914400"/>
            <a:ext cx="3659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394221"/>
            <a:ext cx="3659188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6" y="914400"/>
            <a:ext cx="366062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6" y="1394221"/>
            <a:ext cx="3660625" cy="340637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8" y="971550"/>
            <a:ext cx="3008313" cy="6858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971550"/>
            <a:ext cx="4343400" cy="382905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8" y="1657350"/>
            <a:ext cx="3008313" cy="31432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-138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057650"/>
            <a:ext cx="7543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916781"/>
            <a:ext cx="7543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4482703"/>
            <a:ext cx="7543800" cy="3750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56925"/>
            <a:ext cx="1080000" cy="720000"/>
            <a:chOff x="76200" y="75900"/>
            <a:chExt cx="1245910" cy="840088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20" name="Picture 19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20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74295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150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"/>
            <a:ext cx="7467600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914400"/>
            <a:ext cx="7467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4686300"/>
            <a:ext cx="12954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0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4857750"/>
            <a:ext cx="1219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050" dirty="0">
                <a:solidFill>
                  <a:schemeClr val="bg1"/>
                </a:solidFill>
              </a:rPr>
              <a:t> -</a:t>
            </a:r>
            <a:fld id="{6A59D7EB-9048-4DBB-B21A-D5AD76E636FE}" type="slidenum">
              <a:rPr lang="en-US" sz="105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05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" name="NameInfo"/>
          <p:cNvSpPr txBox="1"/>
          <p:nvPr/>
        </p:nvSpPr>
        <p:spPr>
          <a:xfrm>
            <a:off x="7874000" y="4857750"/>
            <a:ext cx="1905000" cy="2539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05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19740" y="4837645"/>
            <a:ext cx="4242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0EAA5DB9-D22A-4160-9776-E969CB8E7A13}" type="slidenum">
              <a:rPr lang="en-GB" sz="900" smtClean="0"/>
              <a:pPr/>
              <a:t>‹#›</a:t>
            </a:fld>
            <a:endParaRPr lang="en-GB" sz="900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1080000" cy="720000"/>
            <a:chOff x="76200" y="75900"/>
            <a:chExt cx="1245910" cy="840088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4" name="Picture 13" descr="CERN logo"/>
              <p:cNvPicPr>
                <a:picLocks noChangeArrowheads="1"/>
              </p:cNvPicPr>
              <p:nvPr userDrawn="1"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4" descr="medipixlogo"/>
              <p:cNvPicPr>
                <a:picLocks noChangeArrowheads="1"/>
              </p:cNvPicPr>
              <p:nvPr userDrawn="1"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2" name="Picture 2"/>
            <p:cNvPicPr>
              <a:picLocks noChangeArrowheads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59" r:id="rId4"/>
    <p:sldLayoutId id="2147483660" r:id="rId5"/>
    <p:sldLayoutId id="2147483661" r:id="rId6"/>
    <p:sldLayoutId id="2147483670" r:id="rId7"/>
    <p:sldLayoutId id="2147483671" r:id="rId8"/>
    <p:sldLayoutId id="2147483663" r:id="rId9"/>
    <p:sldLayoutId id="2147483672" r:id="rId10"/>
    <p:sldLayoutId id="2147483664" r:id="rId11"/>
    <p:sldLayoutId id="2147483665" r:id="rId12"/>
    <p:sldLayoutId id="2147483666" r:id="rId13"/>
    <p:sldLayoutId id="2147483674" r:id="rId14"/>
    <p:sldLayoutId id="2147483680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 b="1">
          <a:solidFill>
            <a:srgbClr val="376092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rgbClr val="376092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 b="1">
          <a:solidFill>
            <a:srgbClr val="376092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 b="1">
          <a:solidFill>
            <a:srgbClr val="376092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4" Type="http://schemas.openxmlformats.org/officeDocument/2006/relationships/image" Target="../media/image2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m.vicente@cern.ch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005" y="1880460"/>
            <a:ext cx="7066520" cy="1021556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en-GB" sz="2800" b="0" dirty="0"/>
              <a:t>Progress towards seamless large area X-ray and gamma-ray detectors</a:t>
            </a:r>
            <a:endParaRPr lang="en-US" sz="2800" cap="none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1538005" y="4065985"/>
            <a:ext cx="6154401" cy="1077515"/>
          </a:xfrm>
        </p:spPr>
        <p:txBody>
          <a:bodyPr/>
          <a:lstStyle/>
          <a:p>
            <a:pPr algn="ctr" eaLnBrk="1" hangingPunct="1"/>
            <a:r>
              <a:rPr lang="en-US" dirty="0">
                <a:solidFill>
                  <a:srgbClr val="00366C"/>
                </a:solidFill>
              </a:rPr>
              <a:t>M. Campbell</a:t>
            </a:r>
            <a:r>
              <a:rPr lang="en-US" baseline="30000" dirty="0">
                <a:solidFill>
                  <a:srgbClr val="00366C"/>
                </a:solidFill>
              </a:rPr>
              <a:t>1</a:t>
            </a:r>
            <a:r>
              <a:rPr lang="en-US" dirty="0">
                <a:solidFill>
                  <a:srgbClr val="00366C"/>
                </a:solidFill>
              </a:rPr>
              <a:t>, J. </a:t>
            </a:r>
            <a:r>
              <a:rPr lang="en-US" dirty="0" err="1">
                <a:solidFill>
                  <a:srgbClr val="00366C"/>
                </a:solidFill>
              </a:rPr>
              <a:t>Alozy</a:t>
            </a:r>
            <a:r>
              <a:rPr lang="en-US" dirty="0">
                <a:solidFill>
                  <a:srgbClr val="00366C"/>
                </a:solidFill>
              </a:rPr>
              <a:t>, R. Ballabriga, P. Christodoulou, X. Llopart, F. </a:t>
            </a:r>
            <a:r>
              <a:rPr lang="en-US" dirty="0" err="1">
                <a:solidFill>
                  <a:srgbClr val="00366C"/>
                </a:solidFill>
              </a:rPr>
              <a:t>Piernas</a:t>
            </a:r>
            <a:r>
              <a:rPr lang="en-US" dirty="0">
                <a:solidFill>
                  <a:srgbClr val="00366C"/>
                </a:solidFill>
              </a:rPr>
              <a:t> Dias, V. </a:t>
            </a:r>
            <a:r>
              <a:rPr lang="en-US" dirty="0" err="1">
                <a:solidFill>
                  <a:srgbClr val="00366C"/>
                </a:solidFill>
              </a:rPr>
              <a:t>Sriskaran</a:t>
            </a:r>
            <a:r>
              <a:rPr lang="en-US" dirty="0">
                <a:solidFill>
                  <a:srgbClr val="00366C"/>
                </a:solidFill>
              </a:rPr>
              <a:t>, and L. </a:t>
            </a:r>
            <a:r>
              <a:rPr lang="en-US" dirty="0" err="1">
                <a:solidFill>
                  <a:srgbClr val="00366C"/>
                </a:solidFill>
              </a:rPr>
              <a:t>Tlustos</a:t>
            </a:r>
            <a:endParaRPr lang="en-US" sz="1100" dirty="0">
              <a:solidFill>
                <a:srgbClr val="00366C"/>
              </a:solidFill>
            </a:endParaRPr>
          </a:p>
          <a:p>
            <a:pPr algn="ctr" eaLnBrk="1" hangingPunct="1"/>
            <a:endParaRPr lang="en-US" sz="1050" dirty="0">
              <a:solidFill>
                <a:srgbClr val="00366C"/>
              </a:solidFill>
            </a:endParaRPr>
          </a:p>
          <a:p>
            <a:pPr algn="ctr" eaLnBrk="1" hangingPunct="1"/>
            <a:r>
              <a:rPr lang="en-US" sz="1050" dirty="0">
                <a:solidFill>
                  <a:srgbClr val="00366C"/>
                </a:solidFill>
              </a:rPr>
              <a:t>CERN, </a:t>
            </a:r>
          </a:p>
          <a:p>
            <a:pPr algn="ctr" eaLnBrk="1" hangingPunct="1"/>
            <a:r>
              <a:rPr lang="en-US" sz="1050" dirty="0">
                <a:solidFill>
                  <a:srgbClr val="00366C"/>
                </a:solidFill>
              </a:rPr>
              <a:t>EP Department</a:t>
            </a:r>
          </a:p>
          <a:p>
            <a:pPr algn="ctr" eaLnBrk="1" hangingPunct="1"/>
            <a:r>
              <a:rPr lang="en-US" sz="1050" dirty="0">
                <a:solidFill>
                  <a:srgbClr val="002060"/>
                </a:solidFill>
              </a:rPr>
              <a:t>1211 Geneva 23</a:t>
            </a:r>
          </a:p>
          <a:p>
            <a:pPr algn="ctr" eaLnBrk="1" hangingPunct="1"/>
            <a:r>
              <a:rPr lang="en-US" sz="1050" dirty="0">
                <a:solidFill>
                  <a:srgbClr val="002060"/>
                </a:solidFill>
              </a:rPr>
              <a:t>Switzerland</a:t>
            </a:r>
          </a:p>
          <a:p>
            <a:pPr algn="ctr" eaLnBrk="1" hangingPunct="1"/>
            <a:endParaRPr lang="en-US" sz="1050" i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en-US" sz="1050" baseline="30000" dirty="0">
                <a:solidFill>
                  <a:srgbClr val="002060"/>
                </a:solidFill>
              </a:rPr>
              <a:t>1</a:t>
            </a:r>
            <a:r>
              <a:rPr lang="en-US" sz="1050" i="1" dirty="0">
                <a:solidFill>
                  <a:srgbClr val="002060"/>
                </a:solidFill>
              </a:rPr>
              <a:t> </a:t>
            </a:r>
            <a:r>
              <a:rPr lang="en-US" sz="1050" dirty="0">
                <a:solidFill>
                  <a:srgbClr val="002060"/>
                </a:solidFill>
              </a:rPr>
              <a:t>Honorary Professor at Glasgow University</a:t>
            </a:r>
          </a:p>
        </p:txBody>
      </p:sp>
    </p:spTree>
    <p:extLst>
      <p:ext uri="{BB962C8B-B14F-4D97-AF65-F5344CB8AC3E}">
        <p14:creationId xmlns:p14="http://schemas.microsoft.com/office/powerpoint/2010/main" val="3835284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1582801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3612657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sng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sng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776133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1480121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2854845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F5FF8C-DC33-174F-9F17-59CEF5B69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35" y="113830"/>
            <a:ext cx="7450138" cy="571500"/>
          </a:xfrm>
        </p:spPr>
        <p:txBody>
          <a:bodyPr/>
          <a:lstStyle/>
          <a:p>
            <a:pPr>
              <a:defRPr/>
            </a:pPr>
            <a:r>
              <a:rPr lang="en-GB" sz="2700" dirty="0"/>
              <a:t>Timepix3 miniaturised readout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3BD758-1F86-2646-81ED-5A2E3A7A3CDF}"/>
              </a:ext>
            </a:extLst>
          </p:cNvPr>
          <p:cNvSpPr txBox="1"/>
          <p:nvPr/>
        </p:nvSpPr>
        <p:spPr>
          <a:xfrm>
            <a:off x="5637652" y="4583528"/>
            <a:ext cx="2582823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/>
              <a:t>Advacam </a:t>
            </a:r>
            <a:r>
              <a:rPr lang="en-GB" sz="1800" err="1"/>
              <a:t>s.r.o</a:t>
            </a:r>
            <a:r>
              <a:rPr lang="en-GB" sz="1800"/>
              <a:t>., Prague</a:t>
            </a:r>
          </a:p>
        </p:txBody>
      </p:sp>
      <p:pic>
        <p:nvPicPr>
          <p:cNvPr id="3" name="Picture 2" descr="A close-up of a pen&#10;&#10;Description automatically generated with medium confidence">
            <a:extLst>
              <a:ext uri="{FF2B5EF4-FFF2-40B4-BE49-F238E27FC236}">
                <a16:creationId xmlns:a16="http://schemas.microsoft.com/office/drawing/2014/main" id="{1FA4E101-E62D-6330-652E-98C5182EB8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4" b="6009"/>
          <a:stretch/>
        </p:blipFill>
        <p:spPr>
          <a:xfrm>
            <a:off x="1800000" y="1080000"/>
            <a:ext cx="5886920" cy="326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329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20986-F3DD-0AAA-B2EB-B86D20FFE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00" y="15717"/>
            <a:ext cx="7467600" cy="708422"/>
          </a:xfrm>
        </p:spPr>
        <p:txBody>
          <a:bodyPr/>
          <a:lstStyle/>
          <a:p>
            <a:r>
              <a:rPr lang="en-GB" dirty="0"/>
              <a:t>Timepix3 Demo</a:t>
            </a:r>
          </a:p>
        </p:txBody>
      </p:sp>
    </p:spTree>
    <p:extLst>
      <p:ext uri="{BB962C8B-B14F-4D97-AF65-F5344CB8AC3E}">
        <p14:creationId xmlns:p14="http://schemas.microsoft.com/office/powerpoint/2010/main" val="2417181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nsor_trac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99747"/>
            <a:ext cx="6858000" cy="168338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760799" y="1347286"/>
            <a:ext cx="6109348" cy="27460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3841582" y="2342733"/>
            <a:ext cx="180191" cy="755167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3" name="Isosceles Triangle 12"/>
          <p:cNvSpPr/>
          <p:nvPr/>
        </p:nvSpPr>
        <p:spPr>
          <a:xfrm>
            <a:off x="4123201" y="2454292"/>
            <a:ext cx="180191" cy="65219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4" name="Isosceles Triangle 13"/>
          <p:cNvSpPr/>
          <p:nvPr/>
        </p:nvSpPr>
        <p:spPr>
          <a:xfrm flipH="1">
            <a:off x="4751118" y="2746060"/>
            <a:ext cx="163030" cy="35184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Isosceles Triangle 14"/>
          <p:cNvSpPr/>
          <p:nvPr/>
        </p:nvSpPr>
        <p:spPr>
          <a:xfrm>
            <a:off x="4393490" y="2583013"/>
            <a:ext cx="180191" cy="514887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6" name="Isosceles Triangle 15"/>
          <p:cNvSpPr/>
          <p:nvPr/>
        </p:nvSpPr>
        <p:spPr>
          <a:xfrm>
            <a:off x="5024927" y="2840456"/>
            <a:ext cx="135000" cy="257444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US" dirty="0"/>
              <a:t>Tracking in a single Si layer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60800" y="1368487"/>
            <a:ext cx="5893202" cy="2724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Isosceles Triangle 15"/>
          <p:cNvSpPr/>
          <p:nvPr/>
        </p:nvSpPr>
        <p:spPr>
          <a:xfrm>
            <a:off x="5292094" y="2975918"/>
            <a:ext cx="82748" cy="1143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214829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25" y="1"/>
            <a:ext cx="7450138" cy="708422"/>
          </a:xfrm>
        </p:spPr>
        <p:txBody>
          <a:bodyPr/>
          <a:lstStyle/>
          <a:p>
            <a:r>
              <a:rPr lang="en-GB" dirty="0"/>
              <a:t>Test with 120GeV/c Pion Track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0"/>
          <a:stretch/>
        </p:blipFill>
        <p:spPr>
          <a:xfrm>
            <a:off x="1447800" y="728310"/>
            <a:ext cx="6238875" cy="4017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095" y="3186230"/>
            <a:ext cx="342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60 </a:t>
            </a:r>
            <a:r>
              <a:rPr lang="en-GB" sz="1500" dirty="0" err="1"/>
              <a:t>deg</a:t>
            </a:r>
            <a:r>
              <a:rPr lang="en-GB" sz="1500" dirty="0"/>
              <a:t> </a:t>
            </a:r>
          </a:p>
          <a:p>
            <a:r>
              <a:rPr lang="en-GB" sz="1500" dirty="0"/>
              <a:t>p+ in n Si sensor</a:t>
            </a:r>
          </a:p>
          <a:p>
            <a:r>
              <a:rPr lang="en-GB" sz="1500" dirty="0"/>
              <a:t>500</a:t>
            </a:r>
            <a:r>
              <a:rPr lang="en-GB" sz="15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sz="1500" dirty="0"/>
              <a:t>m thick</a:t>
            </a:r>
          </a:p>
          <a:p>
            <a:r>
              <a:rPr lang="en-GB" sz="1500" dirty="0" err="1"/>
              <a:t>V</a:t>
            </a:r>
            <a:r>
              <a:rPr lang="en-GB" sz="1500" baseline="-25000" dirty="0" err="1"/>
              <a:t>bias</a:t>
            </a:r>
            <a:r>
              <a:rPr lang="en-GB" sz="1500" dirty="0"/>
              <a:t> = 130V</a:t>
            </a:r>
          </a:p>
          <a:p>
            <a:r>
              <a:rPr lang="en-GB" sz="1500" dirty="0"/>
              <a:t>Colour (and diameter) indicate charge</a:t>
            </a:r>
          </a:p>
          <a:p>
            <a:r>
              <a:rPr lang="en-GB" sz="1500" dirty="0"/>
              <a:t>Measured z resolution ~50</a:t>
            </a:r>
            <a:r>
              <a:rPr lang="en-GB" sz="15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sz="1500" dirty="0"/>
              <a:t>m</a:t>
            </a:r>
          </a:p>
        </p:txBody>
      </p:sp>
      <p:sp>
        <p:nvSpPr>
          <p:cNvPr id="9" name="Zástupný symbol pro zápatí 5"/>
          <p:cNvSpPr txBox="1">
            <a:spLocks/>
          </p:cNvSpPr>
          <p:nvPr/>
        </p:nvSpPr>
        <p:spPr>
          <a:xfrm>
            <a:off x="1672423" y="4663559"/>
            <a:ext cx="5626332" cy="289302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anchor="ctr" anchorCtr="0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500" dirty="0"/>
              <a:t>Slide courtesy of B. Bergmann, S. </a:t>
            </a:r>
            <a:r>
              <a:rPr lang="en-US" sz="1500" dirty="0" err="1"/>
              <a:t>Pospisil</a:t>
            </a:r>
            <a:r>
              <a:rPr lang="en-US" sz="1500" dirty="0"/>
              <a:t>, IEAP, CTU, Prague</a:t>
            </a:r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81937575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8AD6A40-0277-9C4A-B854-37A3D76B04C3}"/>
              </a:ext>
            </a:extLst>
          </p:cNvPr>
          <p:cNvSpPr txBox="1"/>
          <p:nvPr/>
        </p:nvSpPr>
        <p:spPr>
          <a:xfrm>
            <a:off x="117020" y="881930"/>
            <a:ext cx="5024007" cy="3687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/>
              <a:t>Compton camera principle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Typical two detectors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primary gamma is scattered in first detector (position and energy recorded), scattered gamma continues to second detector (absorbed, position and energy recorded)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from energies - &gt; scattering angle calculated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from position and energies -&gt; possible position of the source on the surface of a cone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Multiple cones intersection - &gt; source position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endParaRPr lang="en-US" sz="1400" dirty="0"/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Single Timepix3 layer camera</a:t>
            </a:r>
          </a:p>
          <a:p>
            <a:pPr marL="628650" lvl="1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Instead of 2 detectors, only single TPX3</a:t>
            </a:r>
          </a:p>
          <a:p>
            <a:pPr marL="628650" lvl="1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Using time of charge collection to determine relative depth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C22217-FDAB-C649-A051-B74E3EEBFF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000234" y="2325136"/>
            <a:ext cx="3991366" cy="25509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C2708-0820-D148-9345-0A2745D5B134}"/>
                  </a:ext>
                </a:extLst>
              </p:cNvPr>
              <p:cNvSpPr/>
              <p:nvPr/>
            </p:nvSpPr>
            <p:spPr>
              <a:xfrm>
                <a:off x="4719082" y="949408"/>
                <a:ext cx="2323465" cy="9493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cs-CZ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cos</m:t>
                          </m:r>
                        </m:fName>
                        <m:e>
                          <m: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𝜃</m:t>
                          </m:r>
                          <m: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=1−</m:t>
                          </m:r>
                          <m:sSub>
                            <m:sSub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cs-CZ" sz="1200" i="1" kern="1200">
                                  <a:solidFill>
                                    <a:srgbClr val="262626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cs-CZ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cs-CZ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200" i="1" kern="1200">
                                      <a:solidFill>
                                        <a:srgbClr val="262626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cs-CZ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200" i="1" kern="1200">
                                          <a:solidFill>
                                            <a:srgbClr val="262626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m:rPr>
                              <m:lit/>
                            </m:rPr>
                            <a:rPr lang="en-US" sz="1200" i="1" kern="1200">
                              <a:solidFill>
                                <a:srgbClr val="262626"/>
                              </a:solidFill>
                              <a:effectLst/>
                              <a:latin typeface="Cambria Math" panose="02040503050406030204" pitchFamily="18" charset="0"/>
                              <a:ea typeface="DengXian" panose="02010600030101010101" pitchFamily="2" charset="-122"/>
                            </a:rPr>
                            <m:t> </m:t>
                          </m:r>
                        </m:e>
                      </m:func>
                    </m:oMath>
                  </m:oMathPara>
                </a14:m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>
                  <a:spcAft>
                    <a:spcPts val="0"/>
                  </a:spcAft>
                </a:pPr>
                <a:r>
                  <a:rPr lang="cs-CZ" sz="1200" dirty="0">
                    <a:effectLst/>
                    <a:latin typeface="Calibri" panose="020F050202020403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0</m:t>
                          </m:r>
                        </m:sub>
                      </m:sSub>
                      <m:r>
                        <a:rPr lang="cs-CZ" sz="1200" i="1">
                          <a:effectLst/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=</m:t>
                      </m:r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1</m:t>
                          </m:r>
                        </m:sub>
                      </m:sSub>
                      <m:r>
                        <a:rPr lang="cs-CZ" sz="1200" i="1">
                          <a:effectLst/>
                          <a:latin typeface="Cambria Math" panose="02040503050406030204" pitchFamily="18" charset="0"/>
                          <a:ea typeface="SimSun" panose="02010600030101010101" pitchFamily="2" charset="-122"/>
                        </a:rPr>
                        <m:t>+</m:t>
                      </m:r>
                      <m:sSub>
                        <m:sSubPr>
                          <m:ctrlP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</m:ctrlPr>
                        </m:sSubPr>
                        <m:e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𝐸</m:t>
                          </m:r>
                        </m:e>
                        <m:sub>
                          <m:r>
                            <a:rPr lang="cs-CZ" sz="1200" i="1">
                              <a:effectLst/>
                              <a:latin typeface="Cambria Math" panose="02040503050406030204" pitchFamily="18" charset="0"/>
                              <a:ea typeface="SimSun" panose="02010600030101010101" pitchFamily="2" charset="-122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cs-CZ" sz="12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63C2708-0820-D148-9345-0A2745D5B1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082" y="949408"/>
                <a:ext cx="2323465" cy="9493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615E7CF-68A0-BB40-8E0E-E87F7D90FA2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219950" y="895079"/>
            <a:ext cx="1771650" cy="1367155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10536CC4-044A-BE4A-BFEA-D8F500D49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92602"/>
            <a:ext cx="8105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05">
              <a:spcBef>
                <a:spcPts val="93"/>
              </a:spcBef>
            </a:pPr>
            <a:r>
              <a:rPr lang="en-US" sz="2800" dirty="0">
                <a:cs typeface="Avenir"/>
              </a:rPr>
              <a:t>Single Layer Compton Camera with </a:t>
            </a:r>
            <a:r>
              <a:rPr lang="en-US" sz="2800" dirty="0" err="1">
                <a:cs typeface="Avenir"/>
              </a:rPr>
              <a:t>MiniPIX</a:t>
            </a:r>
            <a:r>
              <a:rPr lang="en-US" sz="2800" dirty="0">
                <a:cs typeface="Avenir"/>
              </a:rPr>
              <a:t> TPX3</a:t>
            </a:r>
            <a:endParaRPr lang="cs-CZ" sz="2800" dirty="0">
              <a:cs typeface="Avenir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75B39A-2639-5B45-904D-63AC973F270A}"/>
              </a:ext>
            </a:extLst>
          </p:cNvPr>
          <p:cNvSpPr txBox="1"/>
          <p:nvPr/>
        </p:nvSpPr>
        <p:spPr>
          <a:xfrm>
            <a:off x="829965" y="4674452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6471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815838"/>
            <a:ext cx="4968811" cy="3311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7144"/>
            <a:ext cx="7450138" cy="685800"/>
          </a:xfrm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en-GB" dirty="0"/>
              <a:t>Hybrid Silicon Pixel Detectors</a:t>
            </a:r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665424" y="4127837"/>
            <a:ext cx="572234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500" dirty="0"/>
              <a:t>Standard CMOS can be used allowing on-pixel signal processing </a:t>
            </a:r>
          </a:p>
          <a:p>
            <a:endParaRPr lang="en-GB" sz="1500" dirty="0"/>
          </a:p>
          <a:p>
            <a:r>
              <a:rPr lang="en-GB" sz="1500" dirty="0">
                <a:solidFill>
                  <a:srgbClr val="FF0000"/>
                </a:solidFill>
              </a:rPr>
              <a:t>Sensor material can be changed (Si, GaAs, CdTe..)</a:t>
            </a:r>
          </a:p>
          <a:p>
            <a:endParaRPr lang="en-GB" sz="1500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5420" y="959837"/>
            <a:ext cx="3047686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687314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5F46-4256-4140-91C9-27592BB6F4A3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6795"/>
          <a:stretch/>
        </p:blipFill>
        <p:spPr>
          <a:xfrm>
            <a:off x="4235185" y="1737303"/>
            <a:ext cx="4601482" cy="250483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26587" y="4242138"/>
            <a:ext cx="4924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n-lt"/>
                <a:ea typeface="Times New Roman" panose="02020603050405020304" pitchFamily="18" charset="0"/>
              </a:rPr>
              <a:t>Reconstruction of position of three </a:t>
            </a:r>
            <a:r>
              <a:rPr lang="en-US" sz="1800" baseline="30000" dirty="0">
                <a:latin typeface="+mn-lt"/>
                <a:ea typeface="Times New Roman" panose="02020603050405020304" pitchFamily="18" charset="0"/>
              </a:rPr>
              <a:t>131</a:t>
            </a:r>
            <a:r>
              <a:rPr lang="en-US" sz="1800" dirty="0">
                <a:latin typeface="+mn-lt"/>
                <a:ea typeface="Times New Roman" panose="02020603050405020304" pitchFamily="18" charset="0"/>
              </a:rPr>
              <a:t>I gamma sources (364 keV)</a:t>
            </a:r>
            <a:endParaRPr lang="en-US" sz="1800" dirty="0"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FF0A92-D5AA-6E41-B298-71AE9B5E8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606" y="2491538"/>
            <a:ext cx="3458541" cy="23132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61139F-E746-B34F-BB6D-60919A2D60EF}"/>
              </a:ext>
            </a:extLst>
          </p:cNvPr>
          <p:cNvSpPr txBox="1"/>
          <p:nvPr/>
        </p:nvSpPr>
        <p:spPr>
          <a:xfrm>
            <a:off x="146674" y="788700"/>
            <a:ext cx="8325715" cy="1878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baseline="30000" dirty="0"/>
              <a:t>131</a:t>
            </a:r>
            <a:r>
              <a:rPr lang="en-US" sz="1400" b="1" dirty="0"/>
              <a:t>Iodine gamma source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3 different Iodine solution in small bottles positioned in a room at different positions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Distance from detector 3.5 m (activity 10’s of </a:t>
            </a:r>
            <a:r>
              <a:rPr lang="en-US" sz="1400" dirty="0" err="1"/>
              <a:t>MBq</a:t>
            </a:r>
            <a:r>
              <a:rPr lang="en-US" sz="1400" dirty="0"/>
              <a:t>)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Mapped on photograph of the room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Sources located correctly within minutes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sz="1400" dirty="0"/>
              <a:t>Image took hours to collect</a:t>
            </a:r>
          </a:p>
          <a:p>
            <a:pPr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E9C8F7-AE17-0D47-9C6B-316F8A051380}"/>
              </a:ext>
            </a:extLst>
          </p:cNvPr>
          <p:cNvSpPr/>
          <p:nvPr/>
        </p:nvSpPr>
        <p:spPr>
          <a:xfrm>
            <a:off x="1112014" y="104773"/>
            <a:ext cx="7739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405">
              <a:spcBef>
                <a:spcPts val="93"/>
              </a:spcBef>
            </a:pPr>
            <a:r>
              <a:rPr lang="en-US" sz="2800" dirty="0">
                <a:solidFill>
                  <a:srgbClr val="00366C"/>
                </a:solidFill>
                <a:latin typeface="+mj-lt"/>
                <a:cs typeface="Avenir"/>
              </a:rPr>
              <a:t>Single Layer Compton Camera with </a:t>
            </a:r>
            <a:r>
              <a:rPr lang="en-US" sz="2800" dirty="0" err="1">
                <a:solidFill>
                  <a:srgbClr val="00366C"/>
                </a:solidFill>
                <a:latin typeface="+mj-lt"/>
                <a:cs typeface="Avenir"/>
              </a:rPr>
              <a:t>MiniPIX</a:t>
            </a:r>
            <a:r>
              <a:rPr lang="en-US" sz="2800" dirty="0">
                <a:solidFill>
                  <a:srgbClr val="00366C"/>
                </a:solidFill>
                <a:latin typeface="+mj-lt"/>
                <a:cs typeface="Avenir"/>
              </a:rPr>
              <a:t> TPX3</a:t>
            </a:r>
            <a:endParaRPr lang="cs-CZ" sz="2800" dirty="0">
              <a:solidFill>
                <a:srgbClr val="00366C"/>
              </a:solidFill>
              <a:latin typeface="+mj-lt"/>
              <a:cs typeface="Aveni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BC60D0-7BCE-1E46-9B3F-8AF39FBF8B9C}"/>
              </a:ext>
            </a:extLst>
          </p:cNvPr>
          <p:cNvSpPr/>
          <p:nvPr/>
        </p:nvSpPr>
        <p:spPr>
          <a:xfrm>
            <a:off x="2842023" y="2648560"/>
            <a:ext cx="308992" cy="1901015"/>
          </a:xfrm>
          <a:prstGeom prst="rect">
            <a:avLst/>
          </a:prstGeom>
          <a:solidFill>
            <a:srgbClr val="FFC000">
              <a:alpha val="53000"/>
            </a:srgb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198FDF-C004-8242-B4BE-D8A023C12774}"/>
              </a:ext>
            </a:extLst>
          </p:cNvPr>
          <p:cNvSpPr/>
          <p:nvPr/>
        </p:nvSpPr>
        <p:spPr>
          <a:xfrm>
            <a:off x="1289365" y="2486901"/>
            <a:ext cx="192768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Energy Spectrum of 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0F99F9-9EAE-4748-B952-0BF448CBBC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823" t="26508" r="35068" b="34606"/>
          <a:stretch/>
        </p:blipFill>
        <p:spPr>
          <a:xfrm>
            <a:off x="7607026" y="799651"/>
            <a:ext cx="874740" cy="9075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901997E-B566-2A4E-A749-C676927621A2}"/>
              </a:ext>
            </a:extLst>
          </p:cNvPr>
          <p:cNvCxnSpPr>
            <a:cxnSpLocks/>
          </p:cNvCxnSpPr>
          <p:nvPr/>
        </p:nvCxnSpPr>
        <p:spPr>
          <a:xfrm flipH="1">
            <a:off x="7200900" y="1429526"/>
            <a:ext cx="712335" cy="978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178928-2190-4446-861D-2FFA2179B628}"/>
              </a:ext>
            </a:extLst>
          </p:cNvPr>
          <p:cNvSpPr txBox="1"/>
          <p:nvPr/>
        </p:nvSpPr>
        <p:spPr>
          <a:xfrm>
            <a:off x="520102" y="4774604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165190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550" y="-72631"/>
            <a:ext cx="7886700" cy="834698"/>
          </a:xfrm>
        </p:spPr>
        <p:txBody>
          <a:bodyPr>
            <a:normAutofit/>
          </a:bodyPr>
          <a:lstStyle/>
          <a:p>
            <a:r>
              <a:rPr lang="en-US" sz="2800" b="1" dirty="0"/>
              <a:t>Gamma camera application: Thyroid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538" y="1685223"/>
            <a:ext cx="4209245" cy="34744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dirty="0">
                <a:solidFill>
                  <a:schemeClr val="tx1"/>
                </a:solidFill>
              </a:rPr>
              <a:t>Thyroid cancer diagnostics and treatment monitoring: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The second most frequent cancer for women (after breast cancer)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Current imaging methods offer resolution of about 12 mm in 2D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Our technology allows </a:t>
            </a:r>
          </a:p>
          <a:p>
            <a:pPr lvl="1"/>
            <a:r>
              <a:rPr lang="en-US" sz="1400" b="0" dirty="0">
                <a:solidFill>
                  <a:schemeClr val="tx1"/>
                </a:solidFill>
              </a:rPr>
              <a:t>5 times better resolution and 3D (2.5 mm)</a:t>
            </a:r>
          </a:p>
          <a:p>
            <a:pPr lvl="1"/>
            <a:r>
              <a:rPr lang="en-US" sz="1400" b="0" dirty="0">
                <a:solidFill>
                  <a:schemeClr val="tx1"/>
                </a:solidFill>
              </a:rPr>
              <a:t>4 times lower dose </a:t>
            </a: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55F46-4256-4140-91C9-27592BB6F4A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 descr="VÃ½sledek obrÃ¡zku pro thyroid canc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641" y="762067"/>
            <a:ext cx="3938254" cy="36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940FA4-1BD1-4B46-A185-D13D2741BAD3}"/>
              </a:ext>
            </a:extLst>
          </p:cNvPr>
          <p:cNvSpPr txBox="1"/>
          <p:nvPr/>
        </p:nvSpPr>
        <p:spPr>
          <a:xfrm>
            <a:off x="5174745" y="4535174"/>
            <a:ext cx="3466205" cy="3231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dirty="0"/>
              <a:t>Courtesy of D. </a:t>
            </a:r>
            <a:r>
              <a:rPr lang="en-GB" sz="1500" dirty="0" err="1"/>
              <a:t>Turecek</a:t>
            </a:r>
            <a:r>
              <a:rPr lang="en-GB" sz="1500" dirty="0"/>
              <a:t>, Advacam </a:t>
            </a:r>
            <a:r>
              <a:rPr lang="en-GB" sz="1500" dirty="0" err="1"/>
              <a:t>s.r.o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081318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95" y="1"/>
            <a:ext cx="8298505" cy="708422"/>
          </a:xfrm>
        </p:spPr>
        <p:txBody>
          <a:bodyPr/>
          <a:lstStyle/>
          <a:p>
            <a:r>
              <a:rPr lang="en-GB" sz="2800" dirty="0"/>
              <a:t>Timepix3 </a:t>
            </a:r>
            <a:r>
              <a:rPr lang="en-GB" sz="2800" dirty="0">
                <a:sym typeface="Wingdings" panose="05000000000000000000" pitchFamily="2" charset="2"/>
              </a:rPr>
              <a:t> Timepix4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93095" y="805120"/>
          <a:ext cx="7834621" cy="4298927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29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807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2434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6756">
                  <a:extLst>
                    <a:ext uri="{9D8B030D-6E8A-4147-A177-3AD203B41FA5}">
                      <a16:colId xmlns:a16="http://schemas.microsoft.com/office/drawing/2014/main" val="3653774321"/>
                    </a:ext>
                  </a:extLst>
                </a:gridCol>
              </a:tblGrid>
              <a:tr h="345220">
                <a:tc gridSpan="3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Timepix3 (2013)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Timepix4 (2018/19)</a:t>
                      </a:r>
                      <a:endParaRPr lang="en-GB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3F7E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130nm – 8 metal</a:t>
                      </a: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65nm – 10 metal</a:t>
                      </a: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Size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55 x 55 µm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</a:rPr>
                        <a:t>55 x 55 µm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262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Pixel arrangement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3-side </a:t>
                      </a:r>
                      <a:r>
                        <a:rPr lang="en-GB" sz="1200" dirty="0" err="1">
                          <a:effectLst/>
                          <a:latin typeface="+mn-lt"/>
                        </a:rPr>
                        <a:t>buttable</a:t>
                      </a:r>
                      <a:endParaRPr lang="en-US" sz="1200" dirty="0">
                        <a:effectLst/>
                        <a:latin typeface="+mn-lt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256 x 256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4-side </a:t>
                      </a:r>
                      <a:r>
                        <a:rPr lang="en-GB" sz="1200" dirty="0" err="1">
                          <a:effectLst/>
                          <a:latin typeface="+mn-lt"/>
                        </a:rPr>
                        <a:t>buttable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512 x 448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Sensitive area</a:t>
                      </a: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1.98</a:t>
                      </a: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6.94</a:t>
                      </a: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207131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Readout Modes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vert="vert27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(Tracking)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TOT and TOA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13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Event Packet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48-bit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38576" marR="38576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effectLst/>
                          <a:latin typeface="+mn-lt"/>
                        </a:rPr>
                        <a:t>64-bit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rate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&lt;80 Mhits/s</a:t>
                      </a:r>
                    </a:p>
                  </a:txBody>
                  <a:tcPr marL="38576" marR="38576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&lt;365 MHz/cm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2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70856624"/>
                  </a:ext>
                </a:extLst>
              </a:tr>
              <a:tr h="207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</a:t>
                      </a:r>
                      <a:r>
                        <a:rPr lang="en-GB" sz="1200" dirty="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pix</a:t>
                      </a: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rate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1.3kHz/pixel</a:t>
                      </a:r>
                      <a:endParaRPr lang="en-GB" sz="1200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effectLst/>
                          <a:latin typeface="+mn-lt"/>
                          <a:cs typeface="Times New Roman"/>
                        </a:rPr>
                        <a:t>10.6kHz/pixel</a:t>
                      </a:r>
                      <a:endParaRPr lang="en-GB" sz="1200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356182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(Imaging)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Mode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PC (10-bit) and </a:t>
                      </a:r>
                      <a:r>
                        <a:rPr lang="en-US" sz="1200" dirty="0" err="1">
                          <a:effectLst/>
                          <a:latin typeface="+mn-lt"/>
                        </a:rPr>
                        <a:t>iTOT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 (14-bit)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CRW: PC (8 or 16-bit)</a:t>
                      </a:r>
                      <a:endParaRPr lang="en-GB" sz="1200" dirty="0">
                        <a:effectLst/>
                        <a:latin typeface="+mn-lt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27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Frame 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Zero-suppressed </a:t>
                      </a:r>
                      <a:r>
                        <a:rPr lang="en-US" sz="9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 pixel </a:t>
                      </a:r>
                      <a:r>
                        <a:rPr lang="en-US" sz="900" dirty="0" err="1">
                          <a:effectLst/>
                          <a:latin typeface="+mn-lt"/>
                          <a:sym typeface="Wingdings" panose="05000000000000000000" pitchFamily="2" charset="2"/>
                        </a:rPr>
                        <a:t>addr</a:t>
                      </a:r>
                      <a:r>
                        <a:rPr lang="en-US" sz="9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38576" marR="38576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Full Frame </a:t>
                      </a:r>
                      <a:r>
                        <a:rPr lang="en-US" sz="9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(without pixel </a:t>
                      </a:r>
                      <a:r>
                        <a:rPr lang="en-US" sz="900" dirty="0" err="1">
                          <a:effectLst/>
                          <a:latin typeface="+mn-lt"/>
                          <a:sym typeface="Wingdings" panose="05000000000000000000" pitchFamily="2" charset="2"/>
                        </a:rPr>
                        <a:t>addr</a:t>
                      </a:r>
                      <a:r>
                        <a:rPr lang="en-US" sz="9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CRW (8-bit</a:t>
                      </a:r>
                      <a:r>
                        <a:rPr lang="en-US" sz="1200" baseline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 / 16-bit)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Up to</a:t>
                      </a:r>
                      <a:r>
                        <a:rPr lang="en-US" sz="1200" baseline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 44 </a:t>
                      </a:r>
                      <a:r>
                        <a:rPr lang="en-US" sz="1200" baseline="0" dirty="0" err="1">
                          <a:effectLst/>
                          <a:latin typeface="+mn-lt"/>
                          <a:sym typeface="Wingdings" panose="05000000000000000000" pitchFamily="2" charset="2"/>
                        </a:rPr>
                        <a:t>KHz</a:t>
                      </a:r>
                      <a:r>
                        <a:rPr lang="en-US" sz="1200" baseline="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 frame @8b</a:t>
                      </a:r>
                      <a:endParaRPr lang="en-US" sz="1200" dirty="0">
                        <a:effectLst/>
                        <a:latin typeface="+mn-lt"/>
                        <a:sym typeface="Wingdings" panose="05000000000000000000" pitchFamily="2" charset="2"/>
                      </a:endParaRPr>
                    </a:p>
                  </a:txBody>
                  <a:tcPr marL="38576" marR="38576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1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Max count</a:t>
                      </a:r>
                      <a:r>
                        <a:rPr lang="en-GB" sz="12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</a:t>
                      </a: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ate</a:t>
                      </a:r>
                    </a:p>
                  </a:txBody>
                  <a:tcPr marL="38576" marR="38576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82</a:t>
                      </a:r>
                      <a:r>
                        <a:rPr lang="en-US" sz="1200" b="0" kern="1200" baseline="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Ghits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/cm</a:t>
                      </a:r>
                      <a:r>
                        <a:rPr kumimoji="0" lang="en-US" sz="12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</a:t>
                      </a:r>
                    </a:p>
                  </a:txBody>
                  <a:tcPr marL="38576" marR="38576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~800 </a:t>
                      </a:r>
                      <a:r>
                        <a:rPr lang="en-US" sz="12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Ghits</a:t>
                      </a: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/cm</a:t>
                      </a:r>
                      <a:r>
                        <a:rPr kumimoji="0" lang="en-US" sz="1200" b="0" i="0" u="none" strike="noStrike" kern="1200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 energy resolution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&lt; 2KeV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+mn-lt"/>
                        </a:rPr>
                        <a:t>&lt; 1Kev</a:t>
                      </a:r>
                      <a:endParaRPr lang="en-GB" sz="12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Time resolution (bin size)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1.56ns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+mn-lt"/>
                          <a:sym typeface="Wingdings" panose="05000000000000000000" pitchFamily="2" charset="2"/>
                        </a:rPr>
                        <a:t>~200ps</a:t>
                      </a:r>
                      <a:endParaRPr lang="en-GB" sz="12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182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Readout bandwidth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≤5.12Gb (8 x SLVS@640 Mbps)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≤163 Gbps (16 x 10.24 Gbps)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13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lang="en-GB" sz="12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global minimum threshold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8576" marR="38576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2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38576" marR="38576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ABAFF3D-F38E-564B-8492-3201E8EECA2C}"/>
              </a:ext>
            </a:extLst>
          </p:cNvPr>
          <p:cNvSpPr/>
          <p:nvPr/>
        </p:nvSpPr>
        <p:spPr bwMode="auto">
          <a:xfrm>
            <a:off x="693095" y="1573220"/>
            <a:ext cx="7834622" cy="384049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2C4769-5D04-E043-96B6-B5573510CEDF}"/>
              </a:ext>
            </a:extLst>
          </p:cNvPr>
          <p:cNvSpPr/>
          <p:nvPr/>
        </p:nvSpPr>
        <p:spPr bwMode="auto">
          <a:xfrm>
            <a:off x="693094" y="1957269"/>
            <a:ext cx="7834621" cy="225196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647914-5CDC-5142-91E6-B0DF5F5C9715}"/>
              </a:ext>
            </a:extLst>
          </p:cNvPr>
          <p:cNvSpPr/>
          <p:nvPr/>
        </p:nvSpPr>
        <p:spPr bwMode="auto">
          <a:xfrm>
            <a:off x="1038740" y="2193874"/>
            <a:ext cx="7488975" cy="811740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1979FE-6E30-4A48-BAF3-987F97BF7AC4}"/>
              </a:ext>
            </a:extLst>
          </p:cNvPr>
          <p:cNvSpPr/>
          <p:nvPr/>
        </p:nvSpPr>
        <p:spPr bwMode="auto">
          <a:xfrm>
            <a:off x="1030462" y="3012281"/>
            <a:ext cx="7488975" cy="1113745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0A10DA-2C58-BB4C-B591-C19A59C4430D}"/>
              </a:ext>
            </a:extLst>
          </p:cNvPr>
          <p:cNvSpPr/>
          <p:nvPr/>
        </p:nvSpPr>
        <p:spPr bwMode="auto">
          <a:xfrm>
            <a:off x="693095" y="4338380"/>
            <a:ext cx="7834619" cy="192025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A8F643-55B0-EB42-84F7-FBC8867F9B76}"/>
              </a:ext>
            </a:extLst>
          </p:cNvPr>
          <p:cNvSpPr/>
          <p:nvPr/>
        </p:nvSpPr>
        <p:spPr bwMode="auto">
          <a:xfrm>
            <a:off x="693094" y="4537072"/>
            <a:ext cx="7834619" cy="338978"/>
          </a:xfrm>
          <a:prstGeom prst="rect">
            <a:avLst/>
          </a:prstGeom>
          <a:solidFill>
            <a:schemeClr val="accent2">
              <a:lumMod val="60000"/>
              <a:lumOff val="40000"/>
              <a:alpha val="2000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23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Straight Arrow Connector 212"/>
          <p:cNvCxnSpPr/>
          <p:nvPr/>
        </p:nvCxnSpPr>
        <p:spPr>
          <a:xfrm>
            <a:off x="7105276" y="1423110"/>
            <a:ext cx="814715" cy="0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53" name="Straight Connector 152"/>
          <p:cNvCxnSpPr/>
          <p:nvPr/>
        </p:nvCxnSpPr>
        <p:spPr>
          <a:xfrm flipV="1">
            <a:off x="5772219" y="1641496"/>
            <a:ext cx="0" cy="280532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6" name="Straight Arrow Connector 195"/>
          <p:cNvCxnSpPr>
            <a:cxnSpLocks/>
            <a:stCxn id="29" idx="1"/>
          </p:cNvCxnSpPr>
          <p:nvPr/>
        </p:nvCxnSpPr>
        <p:spPr>
          <a:xfrm flipH="1" flipV="1">
            <a:off x="5739564" y="2951581"/>
            <a:ext cx="1684008" cy="176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3" name="Straight Connector 222"/>
          <p:cNvCxnSpPr/>
          <p:nvPr/>
        </p:nvCxnSpPr>
        <p:spPr>
          <a:xfrm flipV="1">
            <a:off x="7353309" y="1352785"/>
            <a:ext cx="0" cy="31050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>
            <a:normAutofit/>
          </a:bodyPr>
          <a:lstStyle/>
          <a:p>
            <a:r>
              <a:rPr lang="en-US" sz="2800" dirty="0"/>
              <a:t>Timepix4 Pixel Schematic</a:t>
            </a:r>
            <a:endParaRPr lang="en-GB" sz="2800" dirty="0"/>
          </a:p>
        </p:txBody>
      </p:sp>
      <p:sp>
        <p:nvSpPr>
          <p:cNvPr id="95" name="Isosceles Triangle 94"/>
          <p:cNvSpPr/>
          <p:nvPr/>
        </p:nvSpPr>
        <p:spPr>
          <a:xfrm rot="5400000">
            <a:off x="2177484" y="3138276"/>
            <a:ext cx="400050" cy="40005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ker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2200344" y="3006769"/>
            <a:ext cx="1714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3" name="Straight Connector 122"/>
          <p:cNvCxnSpPr/>
          <p:nvPr/>
        </p:nvCxnSpPr>
        <p:spPr>
          <a:xfrm flipV="1">
            <a:off x="2371794" y="2892469"/>
            <a:ext cx="0" cy="2286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1" name="Straight Connector 130"/>
          <p:cNvCxnSpPr/>
          <p:nvPr/>
        </p:nvCxnSpPr>
        <p:spPr>
          <a:xfrm>
            <a:off x="2428944" y="3006769"/>
            <a:ext cx="1714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Straight Connector 132"/>
          <p:cNvCxnSpPr/>
          <p:nvPr/>
        </p:nvCxnSpPr>
        <p:spPr>
          <a:xfrm flipV="1">
            <a:off x="2428944" y="2892469"/>
            <a:ext cx="0" cy="2286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5" name="Straight Connector 134"/>
          <p:cNvCxnSpPr/>
          <p:nvPr/>
        </p:nvCxnSpPr>
        <p:spPr>
          <a:xfrm>
            <a:off x="2600394" y="3006769"/>
            <a:ext cx="26289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6" name="Straight Connector 135"/>
          <p:cNvCxnSpPr/>
          <p:nvPr/>
        </p:nvCxnSpPr>
        <p:spPr>
          <a:xfrm>
            <a:off x="2863284" y="2852526"/>
            <a:ext cx="0" cy="48577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7" name="Straight Connector 136"/>
          <p:cNvCxnSpPr>
            <a:endCxn id="95" idx="0"/>
          </p:cNvCxnSpPr>
          <p:nvPr/>
        </p:nvCxnSpPr>
        <p:spPr>
          <a:xfrm flipH="1">
            <a:off x="2577534" y="3338300"/>
            <a:ext cx="285750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>
            <a:off x="1891734" y="2852526"/>
            <a:ext cx="0" cy="48577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>
            <a:endCxn id="95" idx="3"/>
          </p:cNvCxnSpPr>
          <p:nvPr/>
        </p:nvCxnSpPr>
        <p:spPr>
          <a:xfrm>
            <a:off x="1891734" y="3338301"/>
            <a:ext cx="2857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Isosceles Triangle 140"/>
          <p:cNvSpPr/>
          <p:nvPr/>
        </p:nvSpPr>
        <p:spPr>
          <a:xfrm rot="5400000">
            <a:off x="3125293" y="3240243"/>
            <a:ext cx="400050" cy="40005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ker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863284" y="3338300"/>
            <a:ext cx="262009" cy="3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Arrow Connector 142"/>
          <p:cNvCxnSpPr/>
          <p:nvPr/>
        </p:nvCxnSpPr>
        <p:spPr>
          <a:xfrm>
            <a:off x="2993319" y="3538326"/>
            <a:ext cx="131974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TextBox 143"/>
          <p:cNvSpPr txBox="1"/>
          <p:nvPr/>
        </p:nvSpPr>
        <p:spPr>
          <a:xfrm>
            <a:off x="2482898" y="4589094"/>
            <a:ext cx="990977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black"/>
                </a:solidFill>
                <a:latin typeface="Calibri"/>
                <a:ea typeface="Microsoft YaHei"/>
              </a:rPr>
              <a:t>Global threshold </a:t>
            </a:r>
          </a:p>
        </p:txBody>
      </p:sp>
      <p:cxnSp>
        <p:nvCxnSpPr>
          <p:cNvPr id="145" name="Elbow Connector 144"/>
          <p:cNvCxnSpPr/>
          <p:nvPr/>
        </p:nvCxnSpPr>
        <p:spPr>
          <a:xfrm rot="10800000" flipV="1">
            <a:off x="3165305" y="3368829"/>
            <a:ext cx="163286" cy="142876"/>
          </a:xfrm>
          <a:prstGeom prst="bentConnector3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>
            <a:off x="1491684" y="3338300"/>
            <a:ext cx="4000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9" name="Straight Connector 148"/>
          <p:cNvCxnSpPr/>
          <p:nvPr/>
        </p:nvCxnSpPr>
        <p:spPr>
          <a:xfrm flipH="1" flipV="1">
            <a:off x="3572889" y="1648170"/>
            <a:ext cx="0" cy="279864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2" name="Straight Connector 151"/>
          <p:cNvCxnSpPr>
            <a:stCxn id="141" idx="0"/>
          </p:cNvCxnSpPr>
          <p:nvPr/>
        </p:nvCxnSpPr>
        <p:spPr>
          <a:xfrm flipV="1">
            <a:off x="3525343" y="3440266"/>
            <a:ext cx="224060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5" name="Straight Connector 154"/>
          <p:cNvCxnSpPr/>
          <p:nvPr/>
        </p:nvCxnSpPr>
        <p:spPr>
          <a:xfrm>
            <a:off x="3886269" y="4325235"/>
            <a:ext cx="188595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Straight Connector 155"/>
          <p:cNvCxnSpPr/>
          <p:nvPr/>
        </p:nvCxnSpPr>
        <p:spPr>
          <a:xfrm flipH="1">
            <a:off x="1200219" y="4325235"/>
            <a:ext cx="268605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7" name="TextBox 156"/>
          <p:cNvSpPr txBox="1"/>
          <p:nvPr/>
        </p:nvSpPr>
        <p:spPr>
          <a:xfrm>
            <a:off x="1901033" y="1615501"/>
            <a:ext cx="95295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Front-end</a:t>
            </a:r>
            <a:endParaRPr lang="en-GB" sz="15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124289" y="2140317"/>
            <a:ext cx="627095" cy="36933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0" dirty="0">
                <a:solidFill>
                  <a:prstClr val="white"/>
                </a:solidFill>
                <a:latin typeface="Calibri"/>
                <a:ea typeface="Microsoft YaHei"/>
              </a:rPr>
              <a:t>Leakage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0" dirty="0">
                <a:solidFill>
                  <a:prstClr val="white"/>
                </a:solidFill>
                <a:latin typeface="Calibri"/>
                <a:ea typeface="Microsoft YaHei"/>
              </a:rPr>
              <a:t>Current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kern="0" dirty="0">
                <a:solidFill>
                  <a:prstClr val="white"/>
                </a:solidFill>
                <a:latin typeface="Calibri"/>
                <a:ea typeface="Microsoft YaHei"/>
              </a:rPr>
              <a:t>compensation</a:t>
            </a:r>
            <a:endParaRPr lang="en-GB" sz="600" kern="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1891734" y="2297545"/>
            <a:ext cx="0" cy="70922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6" name="Straight Connector 165"/>
          <p:cNvCxnSpPr/>
          <p:nvPr/>
        </p:nvCxnSpPr>
        <p:spPr>
          <a:xfrm>
            <a:off x="1891734" y="2297545"/>
            <a:ext cx="232555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7" name="Straight Connector 166"/>
          <p:cNvCxnSpPr/>
          <p:nvPr/>
        </p:nvCxnSpPr>
        <p:spPr>
          <a:xfrm flipV="1">
            <a:off x="2863284" y="2297545"/>
            <a:ext cx="0" cy="70922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8" name="Straight Connector 167"/>
          <p:cNvCxnSpPr/>
          <p:nvPr/>
        </p:nvCxnSpPr>
        <p:spPr>
          <a:xfrm flipH="1">
            <a:off x="2710026" y="2297545"/>
            <a:ext cx="153258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2129223" y="3229081"/>
            <a:ext cx="50366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788" dirty="0">
                <a:solidFill>
                  <a:schemeClr val="bg1"/>
                </a:solidFill>
                <a:latin typeface="Calibri"/>
                <a:ea typeface="Microsoft YaHei"/>
              </a:rPr>
              <a:t>Preamp</a:t>
            </a:r>
            <a:endParaRPr lang="en-GB" sz="788" dirty="0">
              <a:solidFill>
                <a:schemeClr val="bg1"/>
              </a:solidFill>
              <a:latin typeface="Calibri"/>
              <a:ea typeface="Microsoft YaHe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147541" y="2800612"/>
            <a:ext cx="4748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  <a:ea typeface="Microsoft YaHei"/>
              </a:rPr>
              <a:t>Input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  <a:ea typeface="Microsoft YaHei"/>
              </a:rPr>
              <a:t>pad</a:t>
            </a:r>
            <a:endParaRPr lang="en-GB" sz="105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1263084" y="1428138"/>
            <a:ext cx="4509135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5" name="TextBox 184"/>
          <p:cNvSpPr txBox="1"/>
          <p:nvPr/>
        </p:nvSpPr>
        <p:spPr>
          <a:xfrm>
            <a:off x="3350228" y="1058016"/>
            <a:ext cx="540533" cy="253916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Calibri"/>
              </a:rPr>
              <a:t>1 pixel</a:t>
            </a:r>
            <a:endParaRPr lang="en-GB" sz="1050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2993319" y="3546724"/>
            <a:ext cx="0" cy="98794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8" name="Straight Arrow Connector 187"/>
          <p:cNvCxnSpPr/>
          <p:nvPr/>
        </p:nvCxnSpPr>
        <p:spPr>
          <a:xfrm flipV="1">
            <a:off x="5291044" y="3607123"/>
            <a:ext cx="3019" cy="31837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4" name="TextBox 153"/>
          <p:cNvSpPr txBox="1"/>
          <p:nvPr/>
        </p:nvSpPr>
        <p:spPr>
          <a:xfrm>
            <a:off x="5835243" y="3599303"/>
            <a:ext cx="546017" cy="59580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135000" rIns="0" bIns="135000" rtlCol="0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prstClr val="white"/>
                </a:solidFill>
                <a:latin typeface="Calibri"/>
                <a:ea typeface="Microsoft YaHei"/>
              </a:rPr>
              <a:t>VCO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kern="0" dirty="0">
                <a:solidFill>
                  <a:prstClr val="white"/>
                </a:solidFill>
                <a:latin typeface="Calibri"/>
                <a:ea typeface="Microsoft YaHei"/>
              </a:rPr>
              <a:t>@640MHz</a:t>
            </a:r>
            <a:endParaRPr lang="en-GB" sz="900" kern="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078466" y="1615501"/>
            <a:ext cx="1090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Super pixel 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4257743" y="4114806"/>
            <a:ext cx="158355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3" name="Straight Connector 172"/>
          <p:cNvCxnSpPr>
            <a:endCxn id="154" idx="1"/>
          </p:cNvCxnSpPr>
          <p:nvPr/>
        </p:nvCxnSpPr>
        <p:spPr>
          <a:xfrm flipV="1">
            <a:off x="5294063" y="3897204"/>
            <a:ext cx="541180" cy="1454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2" name="Straight Arrow Connector 181"/>
          <p:cNvCxnSpPr/>
          <p:nvPr/>
        </p:nvCxnSpPr>
        <p:spPr>
          <a:xfrm flipV="1">
            <a:off x="6116403" y="4206837"/>
            <a:ext cx="0" cy="33179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3" name="TextBox 182"/>
          <p:cNvSpPr txBox="1"/>
          <p:nvPr/>
        </p:nvSpPr>
        <p:spPr>
          <a:xfrm>
            <a:off x="5884595" y="4539665"/>
            <a:ext cx="50526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825" dirty="0">
                <a:solidFill>
                  <a:prstClr val="black"/>
                </a:solidFill>
                <a:latin typeface="Calibri"/>
              </a:rPr>
              <a:t>Control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825" dirty="0">
                <a:solidFill>
                  <a:prstClr val="black"/>
                </a:solidFill>
                <a:latin typeface="Calibri"/>
              </a:rPr>
              <a:t>voltage</a:t>
            </a:r>
            <a:endParaRPr lang="en-GB" sz="825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5772219" y="1428138"/>
            <a:ext cx="1322060" cy="0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7" name="TextBox 186"/>
          <p:cNvSpPr txBox="1"/>
          <p:nvPr/>
        </p:nvSpPr>
        <p:spPr>
          <a:xfrm>
            <a:off x="6009598" y="1109673"/>
            <a:ext cx="880210" cy="25391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Calibri"/>
              </a:rPr>
              <a:t>8 pixels</a:t>
            </a:r>
            <a:endParaRPr lang="en-GB" sz="105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106227" y="3829430"/>
            <a:ext cx="432836" cy="175779"/>
          </a:xfrm>
          <a:prstGeom prst="rect">
            <a:avLst/>
          </a:prstGeom>
          <a:solidFill>
            <a:schemeClr val="bg1"/>
          </a:solidFill>
        </p:spPr>
        <p:txBody>
          <a:bodyPr wrap="none" lIns="27000" tIns="27000" rIns="27000" bIns="2700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rgbClr val="000000"/>
                </a:solidFill>
              </a:rPr>
              <a:t>640MHz</a:t>
            </a:r>
            <a:endParaRPr lang="en-GB" sz="1050" kern="0" dirty="0">
              <a:solidFill>
                <a:srgbClr val="000000"/>
              </a:solidFill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4257744" y="3728131"/>
            <a:ext cx="0" cy="37861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Octagon 2"/>
          <p:cNvSpPr/>
          <p:nvPr/>
        </p:nvSpPr>
        <p:spPr>
          <a:xfrm>
            <a:off x="1211370" y="3193194"/>
            <a:ext cx="291465" cy="290283"/>
          </a:xfrm>
          <a:prstGeom prst="oc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91" name="Straight Connector 90"/>
          <p:cNvCxnSpPr/>
          <p:nvPr/>
        </p:nvCxnSpPr>
        <p:spPr>
          <a:xfrm rot="16200000">
            <a:off x="1691709" y="3921448"/>
            <a:ext cx="1714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" name="Straight Connector 91"/>
          <p:cNvCxnSpPr/>
          <p:nvPr/>
        </p:nvCxnSpPr>
        <p:spPr>
          <a:xfrm rot="16200000" flipV="1">
            <a:off x="1777434" y="3721423"/>
            <a:ext cx="0" cy="2286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4" name="Straight Connector 93"/>
          <p:cNvCxnSpPr/>
          <p:nvPr/>
        </p:nvCxnSpPr>
        <p:spPr>
          <a:xfrm rot="16200000">
            <a:off x="1691709" y="3692848"/>
            <a:ext cx="17145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6" name="Straight Connector 95"/>
          <p:cNvCxnSpPr/>
          <p:nvPr/>
        </p:nvCxnSpPr>
        <p:spPr>
          <a:xfrm rot="16200000" flipV="1">
            <a:off x="1777434" y="3664273"/>
            <a:ext cx="0" cy="2286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7" name="Straight Arrow Connector 96"/>
          <p:cNvCxnSpPr/>
          <p:nvPr/>
        </p:nvCxnSpPr>
        <p:spPr>
          <a:xfrm flipV="1">
            <a:off x="1663134" y="4134468"/>
            <a:ext cx="0" cy="405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flipV="1">
            <a:off x="1912782" y="4134467"/>
            <a:ext cx="0" cy="405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9" name="TextBox 98"/>
          <p:cNvSpPr txBox="1"/>
          <p:nvPr/>
        </p:nvSpPr>
        <p:spPr>
          <a:xfrm>
            <a:off x="1489909" y="4519844"/>
            <a:ext cx="369012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 err="1">
                <a:solidFill>
                  <a:prstClr val="black"/>
                </a:solidFill>
                <a:latin typeface="Calibri"/>
              </a:rPr>
              <a:t>TpA</a:t>
            </a:r>
            <a:endParaRPr lang="en-GB" sz="9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755142" y="4519844"/>
            <a:ext cx="364202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 err="1">
                <a:solidFill>
                  <a:prstClr val="black"/>
                </a:solidFill>
                <a:latin typeface="Calibri"/>
              </a:rPr>
              <a:t>TpB</a:t>
            </a:r>
            <a:endParaRPr lang="en-GB" sz="9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1780375" y="4000298"/>
            <a:ext cx="132407" cy="13417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Arc 18"/>
          <p:cNvSpPr/>
          <p:nvPr/>
        </p:nvSpPr>
        <p:spPr>
          <a:xfrm rot="6582075">
            <a:off x="1673778" y="3874082"/>
            <a:ext cx="249648" cy="200891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04" name="Straight Arrow Connector 103"/>
          <p:cNvCxnSpPr/>
          <p:nvPr/>
        </p:nvCxnSpPr>
        <p:spPr>
          <a:xfrm flipH="1" flipV="1">
            <a:off x="1777434" y="3470071"/>
            <a:ext cx="69145" cy="11468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6" name="Straight Arrow Connector 105"/>
          <p:cNvCxnSpPr/>
          <p:nvPr/>
        </p:nvCxnSpPr>
        <p:spPr>
          <a:xfrm flipV="1">
            <a:off x="1777433" y="3338300"/>
            <a:ext cx="0" cy="13177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8" name="Straight Arrow Connector 117"/>
          <p:cNvCxnSpPr/>
          <p:nvPr/>
        </p:nvCxnSpPr>
        <p:spPr>
          <a:xfrm flipV="1">
            <a:off x="3749682" y="3338300"/>
            <a:ext cx="107733" cy="10196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1" name="Rectangular Callout 70"/>
          <p:cNvSpPr/>
          <p:nvPr/>
        </p:nvSpPr>
        <p:spPr>
          <a:xfrm>
            <a:off x="1108292" y="3557478"/>
            <a:ext cx="523575" cy="137610"/>
          </a:xfrm>
          <a:prstGeom prst="wedgeRectCallout">
            <a:avLst>
              <a:gd name="adj1" fmla="val 72109"/>
              <a:gd name="adj2" fmla="val -32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50" b="1" dirty="0" err="1"/>
              <a:t>TestBit</a:t>
            </a:r>
            <a:endParaRPr lang="en-GB" sz="750" b="1" dirty="0"/>
          </a:p>
        </p:txBody>
      </p:sp>
      <p:sp>
        <p:nvSpPr>
          <p:cNvPr id="132" name="Rectangular Callout 131"/>
          <p:cNvSpPr/>
          <p:nvPr/>
        </p:nvSpPr>
        <p:spPr>
          <a:xfrm>
            <a:off x="3419850" y="3570280"/>
            <a:ext cx="587856" cy="158516"/>
          </a:xfrm>
          <a:prstGeom prst="wedgeRectCallout">
            <a:avLst>
              <a:gd name="adj1" fmla="val 19202"/>
              <a:gd name="adj2" fmla="val -1389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50" b="1" dirty="0" err="1"/>
              <a:t>MaskBit</a:t>
            </a:r>
            <a:endParaRPr lang="en-GB" sz="750" b="1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5772219" y="4325235"/>
            <a:ext cx="18288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8" name="Rectangle 147"/>
          <p:cNvSpPr/>
          <p:nvPr/>
        </p:nvSpPr>
        <p:spPr>
          <a:xfrm>
            <a:off x="4000569" y="3054285"/>
            <a:ext cx="514350" cy="53903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500" ker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3857415" y="3277115"/>
            <a:ext cx="135000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L-Shape 82"/>
          <p:cNvSpPr/>
          <p:nvPr/>
        </p:nvSpPr>
        <p:spPr>
          <a:xfrm rot="10800000">
            <a:off x="3776406" y="2154533"/>
            <a:ext cx="1917213" cy="1431382"/>
          </a:xfrm>
          <a:prstGeom prst="corner">
            <a:avLst>
              <a:gd name="adj1" fmla="val 58943"/>
              <a:gd name="adj2" fmla="val 782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514919" y="3280280"/>
            <a:ext cx="15258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8" name="TextBox 157"/>
          <p:cNvSpPr txBox="1"/>
          <p:nvPr/>
        </p:nvSpPr>
        <p:spPr>
          <a:xfrm>
            <a:off x="4204546" y="1615501"/>
            <a:ext cx="9962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Front-end </a:t>
            </a:r>
            <a:endParaRPr lang="en-GB" sz="15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899799" y="2267944"/>
            <a:ext cx="71867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  <a:ea typeface="Microsoft YaHei"/>
              </a:rPr>
              <a:t>Counters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  <a:ea typeface="Microsoft YaHei"/>
              </a:rPr>
              <a:t>&amp;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prstClr val="white"/>
                </a:solidFill>
                <a:latin typeface="Calibri"/>
                <a:ea typeface="Microsoft YaHei"/>
              </a:rPr>
              <a:t>Latches</a:t>
            </a:r>
            <a:endParaRPr lang="en-GB" sz="90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559494" y="4480149"/>
            <a:ext cx="736099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Time stamp</a:t>
            </a:r>
          </a:p>
        </p:txBody>
      </p:sp>
      <p:sp>
        <p:nvSpPr>
          <p:cNvPr id="227" name="Down Arrow 226"/>
          <p:cNvSpPr/>
          <p:nvPr/>
        </p:nvSpPr>
        <p:spPr>
          <a:xfrm rot="10800000">
            <a:off x="4817588" y="3578533"/>
            <a:ext cx="171450" cy="886178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Microsoft YaHei"/>
              </a:rPr>
              <a:t>14-bits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939388" y="3109531"/>
            <a:ext cx="636713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675" dirty="0">
                <a:solidFill>
                  <a:prstClr val="white"/>
                </a:solidFill>
                <a:latin typeface="Calibri"/>
                <a:ea typeface="Microsoft YaHei"/>
              </a:rPr>
              <a:t>Synchronizer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675" dirty="0">
                <a:solidFill>
                  <a:prstClr val="white"/>
                </a:solidFill>
                <a:latin typeface="Calibri"/>
                <a:ea typeface="Microsoft YaHei"/>
              </a:rPr>
              <a:t>&amp;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675" dirty="0">
                <a:solidFill>
                  <a:prstClr val="white"/>
                </a:solidFill>
                <a:latin typeface="Calibri"/>
                <a:ea typeface="Microsoft YaHei"/>
              </a:rPr>
              <a:t>Clock gating</a:t>
            </a:r>
            <a:endParaRPr lang="en-GB" sz="675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5261571" y="4508524"/>
            <a:ext cx="625492" cy="2308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OP Mode</a:t>
            </a:r>
          </a:p>
        </p:txBody>
      </p:sp>
      <p:sp>
        <p:nvSpPr>
          <p:cNvPr id="88" name="Trapezoid 87"/>
          <p:cNvSpPr/>
          <p:nvPr/>
        </p:nvSpPr>
        <p:spPr>
          <a:xfrm rot="5400000">
            <a:off x="5334807" y="2515361"/>
            <a:ext cx="456248" cy="128627"/>
          </a:xfrm>
          <a:prstGeom prst="trapezoi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228" name="Straight Arrow Connector 227"/>
          <p:cNvCxnSpPr>
            <a:stCxn id="231" idx="0"/>
            <a:endCxn id="88" idx="3"/>
          </p:cNvCxnSpPr>
          <p:nvPr/>
        </p:nvCxnSpPr>
        <p:spPr>
          <a:xfrm flipH="1" flipV="1">
            <a:off x="5562931" y="2791721"/>
            <a:ext cx="11386" cy="171680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4" name="Straight Arrow Connector 243"/>
          <p:cNvCxnSpPr/>
          <p:nvPr/>
        </p:nvCxnSpPr>
        <p:spPr>
          <a:xfrm>
            <a:off x="5628830" y="2580031"/>
            <a:ext cx="135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ular Callout 119"/>
          <p:cNvSpPr/>
          <p:nvPr/>
        </p:nvSpPr>
        <p:spPr>
          <a:xfrm>
            <a:off x="2804298" y="3755707"/>
            <a:ext cx="726392" cy="257777"/>
          </a:xfrm>
          <a:prstGeom prst="wedgeRectCallout">
            <a:avLst>
              <a:gd name="adj1" fmla="val 15878"/>
              <a:gd name="adj2" fmla="val -953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750" b="1" dirty="0">
                <a:solidFill>
                  <a:prstClr val="black"/>
                </a:solidFill>
              </a:rPr>
              <a:t>5-bit Local</a:t>
            </a:r>
          </a:p>
          <a:p>
            <a:pPr algn="ctr"/>
            <a:r>
              <a:rPr lang="en-GB" sz="750" b="1" dirty="0">
                <a:solidFill>
                  <a:prstClr val="black"/>
                </a:solidFill>
              </a:rPr>
              <a:t>Threshold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034474" y="3578880"/>
            <a:ext cx="8213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  <a:ea typeface="Microsoft YaHei"/>
              </a:rPr>
              <a:t>~50mV/</a:t>
            </a:r>
            <a:r>
              <a:rPr lang="en-US" sz="1050" dirty="0" err="1">
                <a:solidFill>
                  <a:prstClr val="black"/>
                </a:solidFill>
                <a:latin typeface="Calibri"/>
                <a:ea typeface="Microsoft YaHei"/>
              </a:rPr>
              <a:t>ke</a:t>
            </a:r>
            <a:r>
              <a:rPr lang="en-US" sz="1050" baseline="30000" dirty="0">
                <a:solidFill>
                  <a:prstClr val="black"/>
                </a:solidFill>
                <a:latin typeface="Calibri"/>
                <a:ea typeface="Microsoft YaHei"/>
              </a:rPr>
              <a:t>-</a:t>
            </a:r>
            <a:endParaRPr lang="en-GB" sz="105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398524" y="2803693"/>
            <a:ext cx="4954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  <a:ea typeface="Microsoft YaHei"/>
              </a:rPr>
              <a:t>2.5fF</a:t>
            </a:r>
            <a:endParaRPr lang="en-GB" sz="105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481151" y="3794904"/>
            <a:ext cx="3510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  <a:latin typeface="Calibri"/>
                <a:ea typeface="Microsoft YaHei"/>
              </a:rPr>
              <a:t>3fF</a:t>
            </a:r>
            <a:endParaRPr lang="en-GB" sz="105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351147" y="2732150"/>
            <a:ext cx="678773" cy="81457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Calibri"/>
                <a:ea typeface="Microsoft YaHei"/>
              </a:rPr>
              <a:t>Sync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Calibri"/>
                <a:ea typeface="Microsoft YaHei"/>
              </a:rPr>
              <a:t>Readout</a:t>
            </a:r>
            <a:endParaRPr lang="en-GB" sz="1050" kern="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293827" y="4475672"/>
            <a:ext cx="8553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Data out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to EOC</a:t>
            </a:r>
            <a:endParaRPr lang="en-GB" sz="15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80" name="Down Arrow 179"/>
          <p:cNvSpPr/>
          <p:nvPr/>
        </p:nvSpPr>
        <p:spPr>
          <a:xfrm>
            <a:off x="6586619" y="3597410"/>
            <a:ext cx="177449" cy="883082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Microsoft YaHei"/>
              </a:rPr>
              <a:t>8-bits</a:t>
            </a:r>
          </a:p>
        </p:txBody>
      </p:sp>
      <p:cxnSp>
        <p:nvCxnSpPr>
          <p:cNvPr id="195" name="Straight Connector 194"/>
          <p:cNvCxnSpPr>
            <a:cxnSpLocks/>
          </p:cNvCxnSpPr>
          <p:nvPr/>
        </p:nvCxnSpPr>
        <p:spPr>
          <a:xfrm flipH="1" flipV="1">
            <a:off x="7567590" y="3229081"/>
            <a:ext cx="2749" cy="123563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8" name="TextBox 197"/>
          <p:cNvSpPr txBox="1"/>
          <p:nvPr/>
        </p:nvSpPr>
        <p:spPr>
          <a:xfrm>
            <a:off x="7225427" y="448850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(40MHz)</a:t>
            </a:r>
          </a:p>
        </p:txBody>
      </p:sp>
      <p:sp>
        <p:nvSpPr>
          <p:cNvPr id="199" name="Down Arrow 198"/>
          <p:cNvSpPr/>
          <p:nvPr/>
        </p:nvSpPr>
        <p:spPr>
          <a:xfrm>
            <a:off x="6555400" y="2034403"/>
            <a:ext cx="166108" cy="435228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Microsoft YaHei"/>
              </a:rPr>
              <a:t>8-bits</a:t>
            </a:r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4"/>
          <a:srcRect l="82194" t="65811" r="11854" b="26501"/>
          <a:stretch/>
        </p:blipFill>
        <p:spPr>
          <a:xfrm>
            <a:off x="2154716" y="2488273"/>
            <a:ext cx="406646" cy="356248"/>
          </a:xfrm>
          <a:prstGeom prst="rect">
            <a:avLst/>
          </a:prstGeom>
        </p:spPr>
      </p:pic>
      <p:cxnSp>
        <p:nvCxnSpPr>
          <p:cNvPr id="189" name="Straight Connector 188"/>
          <p:cNvCxnSpPr/>
          <p:nvPr/>
        </p:nvCxnSpPr>
        <p:spPr>
          <a:xfrm flipV="1">
            <a:off x="2543244" y="2666397"/>
            <a:ext cx="32004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3" name="Straight Connector 192"/>
          <p:cNvCxnSpPr/>
          <p:nvPr/>
        </p:nvCxnSpPr>
        <p:spPr>
          <a:xfrm>
            <a:off x="1884099" y="2672864"/>
            <a:ext cx="150376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0" name="Straight Arrow Connector 199"/>
          <p:cNvCxnSpPr/>
          <p:nvPr/>
        </p:nvCxnSpPr>
        <p:spPr>
          <a:xfrm flipV="1">
            <a:off x="2028500" y="2577320"/>
            <a:ext cx="107733" cy="10196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1" name="Straight Connector 200"/>
          <p:cNvCxnSpPr/>
          <p:nvPr/>
        </p:nvCxnSpPr>
        <p:spPr>
          <a:xfrm>
            <a:off x="1894629" y="3004396"/>
            <a:ext cx="150376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2" name="Straight Arrow Connector 201"/>
          <p:cNvCxnSpPr/>
          <p:nvPr/>
        </p:nvCxnSpPr>
        <p:spPr>
          <a:xfrm flipV="1">
            <a:off x="2039030" y="2908853"/>
            <a:ext cx="107733" cy="10196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6" name="Straight Arrow Connector 205"/>
          <p:cNvCxnSpPr/>
          <p:nvPr/>
        </p:nvCxnSpPr>
        <p:spPr>
          <a:xfrm flipV="1">
            <a:off x="5228274" y="3719513"/>
            <a:ext cx="128521" cy="66686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07" name="TextBox 206"/>
          <p:cNvSpPr txBox="1"/>
          <p:nvPr/>
        </p:nvSpPr>
        <p:spPr>
          <a:xfrm>
            <a:off x="5343815" y="3664998"/>
            <a:ext cx="110633" cy="175779"/>
          </a:xfrm>
          <a:prstGeom prst="rect">
            <a:avLst/>
          </a:prstGeom>
          <a:solidFill>
            <a:schemeClr val="bg1"/>
          </a:solidFill>
        </p:spPr>
        <p:txBody>
          <a:bodyPr wrap="none" lIns="27000" tIns="27000" rIns="27000" bIns="2700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7" name="Trapezoid 26"/>
          <p:cNvSpPr/>
          <p:nvPr/>
        </p:nvSpPr>
        <p:spPr>
          <a:xfrm rot="10800000">
            <a:off x="6432850" y="2532647"/>
            <a:ext cx="405045" cy="192723"/>
          </a:xfrm>
          <a:prstGeom prst="trapezoid">
            <a:avLst>
              <a:gd name="adj" fmla="val 398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08" name="Down Arrow 207"/>
          <p:cNvSpPr/>
          <p:nvPr/>
        </p:nvSpPr>
        <p:spPr>
          <a:xfrm rot="16200000" flipH="1">
            <a:off x="6014837" y="2338004"/>
            <a:ext cx="171450" cy="489848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" lIns="0" tIns="0" rIns="0" bIns="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788" b="1" kern="0" dirty="0">
                <a:solidFill>
                  <a:prstClr val="white"/>
                </a:solidFill>
                <a:latin typeface="Calibri"/>
                <a:ea typeface="Microsoft YaHei"/>
              </a:rPr>
              <a:t>8-bits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7274576" y="2672864"/>
            <a:ext cx="595985" cy="560953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dirty="0"/>
              <a:t>ADB</a:t>
            </a:r>
          </a:p>
        </p:txBody>
      </p:sp>
      <p:cxnSp>
        <p:nvCxnSpPr>
          <p:cNvPr id="209" name="Straight Connector 208"/>
          <p:cNvCxnSpPr>
            <a:cxnSpLocks/>
            <a:stCxn id="29" idx="0"/>
            <a:endCxn id="212" idx="2"/>
          </p:cNvCxnSpPr>
          <p:nvPr/>
        </p:nvCxnSpPr>
        <p:spPr>
          <a:xfrm flipV="1">
            <a:off x="7572569" y="1368150"/>
            <a:ext cx="3506" cy="130471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11" name="Straight Connector 210"/>
          <p:cNvCxnSpPr/>
          <p:nvPr/>
        </p:nvCxnSpPr>
        <p:spPr>
          <a:xfrm flipH="1" flipV="1">
            <a:off x="7094279" y="1654962"/>
            <a:ext cx="0" cy="279864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2" name="TextBox 211"/>
          <p:cNvSpPr txBox="1"/>
          <p:nvPr/>
        </p:nvSpPr>
        <p:spPr>
          <a:xfrm>
            <a:off x="7244894" y="1114234"/>
            <a:ext cx="662361" cy="25391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Calibri"/>
              </a:rPr>
              <a:t>32 pixels</a:t>
            </a:r>
            <a:endParaRPr lang="en-GB" sz="1050" kern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38" name="Straight Arrow Connector 237"/>
          <p:cNvCxnSpPr/>
          <p:nvPr/>
        </p:nvCxnSpPr>
        <p:spPr>
          <a:xfrm flipV="1">
            <a:off x="7287618" y="3564068"/>
            <a:ext cx="128521" cy="66686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39" name="TextBox 238"/>
          <p:cNvSpPr txBox="1"/>
          <p:nvPr/>
        </p:nvSpPr>
        <p:spPr>
          <a:xfrm>
            <a:off x="7173833" y="3536372"/>
            <a:ext cx="110633" cy="175779"/>
          </a:xfrm>
          <a:prstGeom prst="rect">
            <a:avLst/>
          </a:prstGeom>
          <a:solidFill>
            <a:schemeClr val="bg1"/>
          </a:solidFill>
        </p:spPr>
        <p:txBody>
          <a:bodyPr wrap="none" lIns="27000" tIns="27000" rIns="27000" bIns="2700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88" kern="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009999" y="2532883"/>
            <a:ext cx="304597" cy="369332"/>
          </a:xfrm>
          <a:prstGeom prst="rect">
            <a:avLst/>
          </a:prstGeom>
          <a:solidFill>
            <a:schemeClr val="bg1"/>
          </a:solidFill>
        </p:spPr>
        <p:txBody>
          <a:bodyPr wrap="none" lIns="27000" rIns="2700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900" dirty="0">
                <a:solidFill>
                  <a:prstClr val="black"/>
                </a:solidFill>
                <a:latin typeface="Calibri"/>
              </a:rPr>
              <a:t>local</a:t>
            </a:r>
          </a:p>
        </p:txBody>
      </p:sp>
      <p:graphicFrame>
        <p:nvGraphicFramePr>
          <p:cNvPr id="253" name="Table 252"/>
          <p:cNvGraphicFramePr>
            <a:graphicFrameLocks noGrp="1"/>
          </p:cNvGraphicFramePr>
          <p:nvPr/>
        </p:nvGraphicFramePr>
        <p:xfrm>
          <a:off x="4720909" y="2303829"/>
          <a:ext cx="675076" cy="1161576"/>
        </p:xfrm>
        <a:graphic>
          <a:graphicData uri="http://schemas.openxmlformats.org/drawingml/2006/table">
            <a:tbl>
              <a:tblPr firstRow="1" firstCol="1">
                <a:tableStyleId>{69CF1AB2-1976-4502-BF36-3FF5EA218861}</a:tableStyleId>
              </a:tblPr>
              <a:tblGrid>
                <a:gridCol w="417204">
                  <a:extLst>
                    <a:ext uri="{9D8B030D-6E8A-4147-A177-3AD203B41FA5}">
                      <a16:colId xmlns:a16="http://schemas.microsoft.com/office/drawing/2014/main" val="1356082551"/>
                    </a:ext>
                  </a:extLst>
                </a:gridCol>
                <a:gridCol w="257872">
                  <a:extLst>
                    <a:ext uri="{9D8B030D-6E8A-4147-A177-3AD203B41FA5}">
                      <a16:colId xmlns:a16="http://schemas.microsoft.com/office/drawing/2014/main" val="918504653"/>
                    </a:ext>
                  </a:extLst>
                </a:gridCol>
              </a:tblGrid>
              <a:tr h="125874"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bits</a:t>
                      </a:r>
                      <a:endParaRPr lang="en-GB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666777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ADDR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132954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ToA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826882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ufToA_r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564540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ufToA_f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367304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fToA_r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443349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fToA_f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994936075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 err="1">
                          <a:effectLst/>
                        </a:rPr>
                        <a:t>ToT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793085386"/>
                  </a:ext>
                </a:extLst>
              </a:tr>
              <a:tr h="12587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Pileup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47680"/>
                  </a:ext>
                </a:extLst>
              </a:tr>
            </a:tbl>
          </a:graphicData>
        </a:graphic>
      </p:graphicFrame>
      <p:sp>
        <p:nvSpPr>
          <p:cNvPr id="255" name="TextBox 254"/>
          <p:cNvSpPr txBox="1"/>
          <p:nvPr/>
        </p:nvSpPr>
        <p:spPr>
          <a:xfrm>
            <a:off x="7280058" y="1615501"/>
            <a:ext cx="416336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27000" rIns="2700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prstClr val="black"/>
                </a:solidFill>
                <a:latin typeface="Calibri"/>
                <a:ea typeface="Microsoft YaHei"/>
              </a:rPr>
              <a:t>SPG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435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32"/>
    </mc:Choice>
    <mc:Fallback xmlns="">
      <p:transition spd="slow" advTm="20853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Box 345"/>
          <p:cNvSpPr txBox="1"/>
          <p:nvPr/>
        </p:nvSpPr>
        <p:spPr>
          <a:xfrm>
            <a:off x="1196625" y="971721"/>
            <a:ext cx="10631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Preamp Out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1196625" y="1430772"/>
            <a:ext cx="10631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Disc Out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1196625" y="1916826"/>
            <a:ext cx="10631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Clk</a:t>
            </a:r>
            <a:r>
              <a:rPr lang="en-US" sz="1200" dirty="0"/>
              <a:t> (40MHz)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1196625" y="2834928"/>
            <a:ext cx="141423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VCO </a:t>
            </a:r>
            <a:r>
              <a:rPr lang="en-US" sz="1200" dirty="0" err="1"/>
              <a:t>Clk</a:t>
            </a:r>
            <a:r>
              <a:rPr lang="en-US" sz="1200" dirty="0"/>
              <a:t> (640MHz)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1164370" y="3759820"/>
            <a:ext cx="14142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TOT </a:t>
            </a:r>
            <a:r>
              <a:rPr lang="en-US" sz="1200" dirty="0" err="1"/>
              <a:t>Clk</a:t>
            </a:r>
            <a:r>
              <a:rPr lang="en-US" sz="1200" dirty="0"/>
              <a:t> (40MHz)</a:t>
            </a:r>
          </a:p>
        </p:txBody>
      </p:sp>
      <p:sp>
        <p:nvSpPr>
          <p:cNvPr id="371" name="TextBox 370"/>
          <p:cNvSpPr txBox="1"/>
          <p:nvPr/>
        </p:nvSpPr>
        <p:spPr>
          <a:xfrm>
            <a:off x="1157885" y="3259514"/>
            <a:ext cx="10978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TOA (16-bit)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1196625" y="2321871"/>
            <a:ext cx="148516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Global TOA (16-bit)</a:t>
            </a:r>
          </a:p>
        </p:txBody>
      </p:sp>
      <p:sp>
        <p:nvSpPr>
          <p:cNvPr id="295" name="TextBox 294"/>
          <p:cNvSpPr txBox="1"/>
          <p:nvPr/>
        </p:nvSpPr>
        <p:spPr>
          <a:xfrm>
            <a:off x="1164439" y="4145331"/>
            <a:ext cx="12421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UFTOA_Start</a:t>
            </a:r>
            <a:r>
              <a:rPr lang="en-US" sz="1200" dirty="0"/>
              <a:t> (4-bits)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1164439" y="4523727"/>
            <a:ext cx="12421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UFTOA_Stop</a:t>
            </a:r>
            <a:r>
              <a:rPr lang="en-US" sz="1200" dirty="0"/>
              <a:t> (4-bits)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08041" y="3232512"/>
            <a:ext cx="5400595" cy="323812"/>
            <a:chOff x="1871707" y="5444658"/>
            <a:chExt cx="7200793" cy="431749"/>
          </a:xfrm>
        </p:grpSpPr>
        <p:sp>
          <p:nvSpPr>
            <p:cNvPr id="364" name="Hexagon 363"/>
            <p:cNvSpPr/>
            <p:nvPr/>
          </p:nvSpPr>
          <p:spPr>
            <a:xfrm>
              <a:off x="3059832" y="5444831"/>
              <a:ext cx="601266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900" dirty="0"/>
                <a:t>65534</a:t>
              </a:r>
            </a:p>
          </p:txBody>
        </p:sp>
        <p:sp>
          <p:nvSpPr>
            <p:cNvPr id="372" name="Hexagon 371"/>
            <p:cNvSpPr/>
            <p:nvPr/>
          </p:nvSpPr>
          <p:spPr>
            <a:xfrm>
              <a:off x="1871707" y="5444658"/>
              <a:ext cx="1178551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X</a:t>
              </a:r>
            </a:p>
          </p:txBody>
        </p:sp>
        <p:sp>
          <p:nvSpPr>
            <p:cNvPr id="373" name="Rounded Rectangular Callout 372"/>
            <p:cNvSpPr/>
            <p:nvPr/>
          </p:nvSpPr>
          <p:spPr>
            <a:xfrm>
              <a:off x="4427984" y="5498428"/>
              <a:ext cx="1628185" cy="324036"/>
            </a:xfrm>
            <a:prstGeom prst="wedgeRoundRectCallout">
              <a:avLst>
                <a:gd name="adj1" fmla="val -71104"/>
                <a:gd name="adj2" fmla="val 1717"/>
                <a:gd name="adj3" fmla="val 16667"/>
              </a:avLst>
            </a:prstGeom>
            <a:solidFill>
              <a:schemeClr val="bg1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TOA (16 bits)=65534</a:t>
              </a:r>
            </a:p>
          </p:txBody>
        </p:sp>
      </p:grpSp>
      <p:cxnSp>
        <p:nvCxnSpPr>
          <p:cNvPr id="219" name="Curved Connector 218"/>
          <p:cNvCxnSpPr/>
          <p:nvPr/>
        </p:nvCxnSpPr>
        <p:spPr>
          <a:xfrm rot="16200000" flipH="1">
            <a:off x="5732018" y="2450936"/>
            <a:ext cx="600319" cy="31857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urved Connector 217"/>
          <p:cNvCxnSpPr/>
          <p:nvPr/>
        </p:nvCxnSpPr>
        <p:spPr>
          <a:xfrm rot="16200000" flipH="1">
            <a:off x="4932199" y="2207355"/>
            <a:ext cx="1091672" cy="15254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Curved Connector 373"/>
          <p:cNvCxnSpPr/>
          <p:nvPr/>
        </p:nvCxnSpPr>
        <p:spPr>
          <a:xfrm rot="5400000">
            <a:off x="2600345" y="2973166"/>
            <a:ext cx="1634990" cy="2127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465766" y="1221717"/>
            <a:ext cx="3240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029273" y="1221717"/>
            <a:ext cx="78775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398927" y="1069880"/>
            <a:ext cx="5351261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3454083" y="823736"/>
            <a:ext cx="1" cy="486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2803269" y="985884"/>
            <a:ext cx="640892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ounded Rectangular Callout 214"/>
          <p:cNvSpPr/>
          <p:nvPr/>
        </p:nvSpPr>
        <p:spPr>
          <a:xfrm>
            <a:off x="1998865" y="654537"/>
            <a:ext cx="1056935" cy="243027"/>
          </a:xfrm>
          <a:prstGeom prst="wedgeRoundRectCallout">
            <a:avLst>
              <a:gd name="adj1" fmla="val 68640"/>
              <a:gd name="adj2" fmla="val 5074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25" dirty="0" err="1"/>
              <a:t>Tpeak</a:t>
            </a:r>
            <a:r>
              <a:rPr lang="en-GB" sz="825" dirty="0"/>
              <a:t> &lt; 25ns</a:t>
            </a:r>
          </a:p>
        </p:txBody>
      </p:sp>
      <p:sp>
        <p:nvSpPr>
          <p:cNvPr id="148" name="Title 147"/>
          <p:cNvSpPr>
            <a:spLocks noGrp="1"/>
          </p:cNvSpPr>
          <p:nvPr>
            <p:ph type="title"/>
          </p:nvPr>
        </p:nvSpPr>
        <p:spPr>
          <a:xfrm>
            <a:off x="769905" y="10196"/>
            <a:ext cx="7467600" cy="708422"/>
          </a:xfrm>
        </p:spPr>
        <p:txBody>
          <a:bodyPr>
            <a:normAutofit/>
          </a:bodyPr>
          <a:lstStyle/>
          <a:p>
            <a:r>
              <a:rPr lang="en-GB" sz="2800" dirty="0"/>
              <a:t>Pixel Operation in </a:t>
            </a:r>
            <a:r>
              <a:rPr lang="en-GB" sz="2800" b="1" dirty="0"/>
              <a:t>TOA &amp; TOT </a:t>
            </a:r>
            <a:r>
              <a:rPr lang="en-GB" sz="2800" dirty="0"/>
              <a:t>[DD]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465766" y="1842786"/>
            <a:ext cx="5351261" cy="324036"/>
            <a:chOff x="1763688" y="4581128"/>
            <a:chExt cx="7135014" cy="432048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218616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19573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62778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62778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05025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05983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49188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491880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91435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923928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35597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355976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77845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22007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220072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4788024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76368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564254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608416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608416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652120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650664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94826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694826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651621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38031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782193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782193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38988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7083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871246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8712460" y="5013176"/>
              <a:ext cx="186242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828041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433511" y="3678811"/>
            <a:ext cx="5351261" cy="324036"/>
            <a:chOff x="1763688" y="6048000"/>
            <a:chExt cx="7135014" cy="432048"/>
          </a:xfrm>
        </p:grpSpPr>
        <p:cxnSp>
          <p:nvCxnSpPr>
            <p:cNvPr id="321" name="Straight Connector 320"/>
            <p:cNvCxnSpPr/>
            <p:nvPr/>
          </p:nvCxnSpPr>
          <p:spPr>
            <a:xfrm>
              <a:off x="1763688" y="6480048"/>
              <a:ext cx="12961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305025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3059832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349188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491880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3914354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3923928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435597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>
              <a:off x="4355976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477845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5220072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5220072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>
              <a:off x="4788024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564254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608416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5652120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6084168" y="6480048"/>
              <a:ext cx="281453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Rounded Rectangular Callout 338"/>
            <p:cNvSpPr/>
            <p:nvPr/>
          </p:nvSpPr>
          <p:spPr>
            <a:xfrm>
              <a:off x="6444208" y="608400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TOT (10 bits) =4</a:t>
              </a:r>
            </a:p>
          </p:txBody>
        </p:sp>
      </p:grpSp>
      <p:cxnSp>
        <p:nvCxnSpPr>
          <p:cNvPr id="341" name="Straight Connector 340"/>
          <p:cNvCxnSpPr/>
          <p:nvPr/>
        </p:nvCxnSpPr>
        <p:spPr>
          <a:xfrm>
            <a:off x="2799711" y="823736"/>
            <a:ext cx="12" cy="486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2465766" y="1069879"/>
            <a:ext cx="5351261" cy="610889"/>
            <a:chOff x="1763688" y="2578478"/>
            <a:chExt cx="7135014" cy="81451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760132" y="2960948"/>
              <a:ext cx="0" cy="4320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763688" y="2578478"/>
              <a:ext cx="7135014" cy="814518"/>
              <a:chOff x="1763688" y="2578478"/>
              <a:chExt cx="7135014" cy="81451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763688" y="2960948"/>
                <a:ext cx="7135014" cy="432048"/>
                <a:chOff x="1763688" y="2960948"/>
                <a:chExt cx="7135014" cy="4320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763688" y="3392996"/>
                  <a:ext cx="82809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591780" y="2960948"/>
                  <a:ext cx="0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591780" y="2960948"/>
                  <a:ext cx="316835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60132" y="3392996"/>
                  <a:ext cx="313857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Curved Connector 128"/>
              <p:cNvCxnSpPr/>
              <p:nvPr/>
            </p:nvCxnSpPr>
            <p:spPr>
              <a:xfrm rot="16200000" flipH="1">
                <a:off x="2364911" y="2734078"/>
                <a:ext cx="382469" cy="7127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urved Connector 359"/>
              <p:cNvCxnSpPr/>
              <p:nvPr/>
            </p:nvCxnSpPr>
            <p:spPr>
              <a:xfrm rot="16200000" flipH="1">
                <a:off x="5575247" y="2763363"/>
                <a:ext cx="382470" cy="1270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1" name="Curved Connector 360"/>
          <p:cNvCxnSpPr/>
          <p:nvPr/>
        </p:nvCxnSpPr>
        <p:spPr>
          <a:xfrm rot="16200000" flipH="1">
            <a:off x="2581511" y="2232151"/>
            <a:ext cx="1049654" cy="7820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urved Connector 361"/>
          <p:cNvCxnSpPr/>
          <p:nvPr/>
        </p:nvCxnSpPr>
        <p:spPr>
          <a:xfrm rot="16200000" flipH="1">
            <a:off x="3140395" y="2457123"/>
            <a:ext cx="594065" cy="1346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urved Connector 362"/>
          <p:cNvCxnSpPr/>
          <p:nvPr/>
        </p:nvCxnSpPr>
        <p:spPr>
          <a:xfrm rot="5400000">
            <a:off x="4383087" y="2605647"/>
            <a:ext cx="1998425" cy="147904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7784771" y="3171760"/>
            <a:ext cx="183974" cy="452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grpSp>
        <p:nvGrpSpPr>
          <p:cNvPr id="5" name="Group 4"/>
          <p:cNvGrpSpPr/>
          <p:nvPr/>
        </p:nvGrpSpPr>
        <p:grpSpPr>
          <a:xfrm>
            <a:off x="2546781" y="2301837"/>
            <a:ext cx="5238576" cy="324461"/>
            <a:chOff x="1871708" y="4221088"/>
            <a:chExt cx="6984768" cy="432614"/>
          </a:xfrm>
        </p:grpSpPr>
        <p:sp>
          <p:nvSpPr>
            <p:cNvPr id="353" name="Hexagon 352"/>
            <p:cNvSpPr/>
            <p:nvPr/>
          </p:nvSpPr>
          <p:spPr>
            <a:xfrm>
              <a:off x="3617900" y="4221434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65535 </a:t>
              </a:r>
            </a:p>
          </p:txBody>
        </p:sp>
        <p:sp>
          <p:nvSpPr>
            <p:cNvPr id="354" name="Hexagon 353"/>
            <p:cNvSpPr/>
            <p:nvPr/>
          </p:nvSpPr>
          <p:spPr>
            <a:xfrm>
              <a:off x="4499996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0</a:t>
              </a:r>
            </a:p>
          </p:txBody>
        </p:sp>
        <p:sp>
          <p:nvSpPr>
            <p:cNvPr id="356" name="Hexagon 355"/>
            <p:cNvSpPr/>
            <p:nvPr/>
          </p:nvSpPr>
          <p:spPr>
            <a:xfrm>
              <a:off x="6246188" y="4221780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2</a:t>
              </a:r>
            </a:p>
          </p:txBody>
        </p:sp>
        <p:sp>
          <p:nvSpPr>
            <p:cNvPr id="357" name="Hexagon 356"/>
            <p:cNvSpPr/>
            <p:nvPr/>
          </p:nvSpPr>
          <p:spPr>
            <a:xfrm>
              <a:off x="7110284" y="4221953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3</a:t>
              </a:r>
            </a:p>
          </p:txBody>
        </p:sp>
        <p:sp>
          <p:nvSpPr>
            <p:cNvPr id="358" name="Hexagon 357"/>
            <p:cNvSpPr/>
            <p:nvPr/>
          </p:nvSpPr>
          <p:spPr>
            <a:xfrm>
              <a:off x="7992380" y="4222126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4</a:t>
              </a:r>
            </a:p>
          </p:txBody>
        </p:sp>
        <p:sp>
          <p:nvSpPr>
            <p:cNvPr id="352" name="Hexagon 351"/>
            <p:cNvSpPr/>
            <p:nvPr/>
          </p:nvSpPr>
          <p:spPr>
            <a:xfrm>
              <a:off x="2753804" y="4221261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65534</a:t>
              </a:r>
            </a:p>
          </p:txBody>
        </p:sp>
        <p:sp>
          <p:nvSpPr>
            <p:cNvPr id="351" name="Hexagon 350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65533</a:t>
              </a:r>
            </a:p>
          </p:txBody>
        </p:sp>
        <p:sp>
          <p:nvSpPr>
            <p:cNvPr id="355" name="Hexagon 354"/>
            <p:cNvSpPr/>
            <p:nvPr/>
          </p:nvSpPr>
          <p:spPr>
            <a:xfrm>
              <a:off x="5364092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1</a:t>
              </a:r>
            </a:p>
          </p:txBody>
        </p:sp>
      </p:grpSp>
      <p:cxnSp>
        <p:nvCxnSpPr>
          <p:cNvPr id="6" name="Straight Connector 5"/>
          <p:cNvCxnSpPr/>
          <p:nvPr/>
        </p:nvCxnSpPr>
        <p:spPr>
          <a:xfrm flipH="1" flipV="1">
            <a:off x="3440605" y="851315"/>
            <a:ext cx="3588668" cy="3779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2789802" y="853693"/>
            <a:ext cx="654359" cy="368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2465766" y="2760816"/>
            <a:ext cx="5351261" cy="324108"/>
            <a:chOff x="1763688" y="3681088"/>
            <a:chExt cx="7135014" cy="432144"/>
          </a:xfrm>
        </p:grpSpPr>
        <p:cxnSp>
          <p:nvCxnSpPr>
            <p:cNvPr id="200" name="Straight Connector 199"/>
            <p:cNvCxnSpPr/>
            <p:nvPr/>
          </p:nvCxnSpPr>
          <p:spPr>
            <a:xfrm>
              <a:off x="26277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6277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6637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6637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26997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6997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27357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7358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7801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27801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28161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28161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28521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28521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28881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28882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29158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29158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29518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2951824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298782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298782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302382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302383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0682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30682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31042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V="1">
              <a:off x="3104224" y="4113136"/>
              <a:ext cx="2683528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1763688" y="4113184"/>
              <a:ext cx="864064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ounded Rectangular Callout 337"/>
            <p:cNvSpPr/>
            <p:nvPr/>
          </p:nvSpPr>
          <p:spPr>
            <a:xfrm>
              <a:off x="3473878" y="368118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FTOA_R (4 bits)=7</a:t>
              </a:r>
            </a:p>
          </p:txBody>
        </p:sp>
        <p:cxnSp>
          <p:nvCxnSpPr>
            <p:cNvPr id="167" name="Straight Connector 166"/>
            <p:cNvCxnSpPr/>
            <p:nvPr/>
          </p:nvCxnSpPr>
          <p:spPr>
            <a:xfrm>
              <a:off x="57877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877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58237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8237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8597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58597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58957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8957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59401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59401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59761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59761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0121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0121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60481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60481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60757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60757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61117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111792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614779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614779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618379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618380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62281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62281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62641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>
              <a:off x="62558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630019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630019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633619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6336200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>
              <a:off x="6372200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>
              <a:off x="6372200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6408204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64082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6435824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6435824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6471828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6471832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>
              <a:off x="650783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>
              <a:off x="650783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>
              <a:off x="654383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6543840" y="4113088"/>
              <a:ext cx="2354862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Rounded Rectangular Callout 284"/>
            <p:cNvSpPr/>
            <p:nvPr/>
          </p:nvSpPr>
          <p:spPr>
            <a:xfrm>
              <a:off x="6903261" y="3683391"/>
              <a:ext cx="135072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825" dirty="0"/>
                <a:t>FTOA_F (4 bits)=11</a:t>
              </a: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2508040" y="4100160"/>
            <a:ext cx="5203406" cy="323812"/>
            <a:chOff x="1871708" y="4221088"/>
            <a:chExt cx="6937874" cy="431749"/>
          </a:xfrm>
        </p:grpSpPr>
        <p:sp>
          <p:nvSpPr>
            <p:cNvPr id="292" name="Hexagon 291"/>
            <p:cNvSpPr/>
            <p:nvPr/>
          </p:nvSpPr>
          <p:spPr>
            <a:xfrm>
              <a:off x="2753803" y="4221261"/>
              <a:ext cx="6055779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0</a:t>
              </a:r>
            </a:p>
          </p:txBody>
        </p:sp>
        <p:sp>
          <p:nvSpPr>
            <p:cNvPr id="293" name="Hexagon 292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X</a:t>
              </a: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2508040" y="4478556"/>
            <a:ext cx="5203406" cy="323812"/>
            <a:chOff x="1871708" y="4221088"/>
            <a:chExt cx="6937874" cy="431749"/>
          </a:xfrm>
        </p:grpSpPr>
        <p:sp>
          <p:nvSpPr>
            <p:cNvPr id="297" name="Hexagon 296"/>
            <p:cNvSpPr/>
            <p:nvPr/>
          </p:nvSpPr>
          <p:spPr>
            <a:xfrm>
              <a:off x="3104216" y="4221261"/>
              <a:ext cx="570536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8</a:t>
              </a:r>
            </a:p>
          </p:txBody>
        </p:sp>
        <p:sp>
          <p:nvSpPr>
            <p:cNvPr id="298" name="Hexagon 297"/>
            <p:cNvSpPr/>
            <p:nvPr/>
          </p:nvSpPr>
          <p:spPr>
            <a:xfrm>
              <a:off x="1871708" y="4221088"/>
              <a:ext cx="123250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1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ounded Rectangle 123"/>
          <p:cNvSpPr/>
          <p:nvPr/>
        </p:nvSpPr>
        <p:spPr>
          <a:xfrm>
            <a:off x="3643007" y="1112360"/>
            <a:ext cx="1914998" cy="1863633"/>
          </a:xfrm>
          <a:prstGeom prst="roundRect">
            <a:avLst>
              <a:gd name="adj" fmla="val 1508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706" y="152235"/>
            <a:ext cx="4104456" cy="395472"/>
          </a:xfrm>
        </p:spPr>
        <p:txBody>
          <a:bodyPr>
            <a:normAutofit fontScale="90000"/>
          </a:bodyPr>
          <a:lstStyle/>
          <a:p>
            <a:r>
              <a:rPr lang="en-US" dirty="0"/>
              <a:t>Full digital double column DLL</a:t>
            </a:r>
            <a:br>
              <a:rPr lang="en-US" dirty="0"/>
            </a:br>
            <a:r>
              <a:rPr lang="en-US" sz="1350" dirty="0"/>
              <a:t>[448 </a:t>
            </a:r>
            <a:r>
              <a:rPr lang="en-US" sz="1350" dirty="0" err="1"/>
              <a:t>dDLL</a:t>
            </a:r>
            <a:r>
              <a:rPr lang="en-US" sz="1350" dirty="0"/>
              <a:t>: 224 Top Matrix and 224 Bottom Matrix]</a:t>
            </a:r>
            <a:endParaRPr lang="en-GB" dirty="0"/>
          </a:p>
        </p:txBody>
      </p:sp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/>
          <a:stretch/>
        </p:blipFill>
        <p:spPr>
          <a:xfrm>
            <a:off x="1196625" y="843545"/>
            <a:ext cx="2343706" cy="2478606"/>
          </a:xfrm>
          <a:prstGeom prst="rect">
            <a:avLst/>
          </a:prstGeom>
        </p:spPr>
      </p:pic>
      <p:grpSp>
        <p:nvGrpSpPr>
          <p:cNvPr id="101" name="Group 100"/>
          <p:cNvGrpSpPr/>
          <p:nvPr/>
        </p:nvGrpSpPr>
        <p:grpSpPr>
          <a:xfrm>
            <a:off x="3626895" y="1201531"/>
            <a:ext cx="1931110" cy="1725449"/>
            <a:chOff x="3131160" y="2871594"/>
            <a:chExt cx="2736984" cy="2166016"/>
          </a:xfrm>
        </p:grpSpPr>
        <p:sp>
          <p:nvSpPr>
            <p:cNvPr id="102" name="Isosceles Triangle 101"/>
            <p:cNvSpPr/>
            <p:nvPr/>
          </p:nvSpPr>
          <p:spPr>
            <a:xfrm rot="5400000">
              <a:off x="3603041" y="2780624"/>
              <a:ext cx="1798060" cy="1980000"/>
            </a:xfrm>
            <a:prstGeom prst="triangle">
              <a:avLst>
                <a:gd name="adj" fmla="val 4936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00">
                <a:solidFill>
                  <a:schemeClr val="tx1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498417" y="3135504"/>
              <a:ext cx="903764" cy="405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ADB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646585" y="3572928"/>
              <a:ext cx="396000" cy="39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27000" rIns="27000" bIns="27000" rtlCol="0" anchor="ctr"/>
            <a:lstStyle/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coarse</a:t>
              </a:r>
            </a:p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delay</a:t>
              </a:r>
            </a:p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section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148552" y="3572928"/>
              <a:ext cx="396000" cy="39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tIns="27000" rIns="27000" bIns="27000" rtlCol="0" anchor="ctr"/>
            <a:lstStyle/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fine</a:t>
              </a:r>
            </a:p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delay</a:t>
              </a:r>
            </a:p>
            <a:p>
              <a:pPr algn="ctr"/>
              <a:r>
                <a:rPr lang="en-GB" sz="500" dirty="0">
                  <a:solidFill>
                    <a:schemeClr val="tx1"/>
                  </a:solidFill>
                </a:rPr>
                <a:t>section</a:t>
              </a:r>
            </a:p>
          </p:txBody>
        </p:sp>
        <p:sp>
          <p:nvSpPr>
            <p:cNvPr id="106" name="Isosceles Triangle 105"/>
            <p:cNvSpPr/>
            <p:nvPr/>
          </p:nvSpPr>
          <p:spPr>
            <a:xfrm rot="5400000">
              <a:off x="4928848" y="3608928"/>
              <a:ext cx="360000" cy="324000"/>
            </a:xfrm>
            <a:prstGeom prst="triangle">
              <a:avLst>
                <a:gd name="adj" fmla="val 4936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00">
                <a:solidFill>
                  <a:schemeClr val="tx1"/>
                </a:solidFill>
              </a:endParaRPr>
            </a:p>
          </p:txBody>
        </p:sp>
        <p:sp>
          <p:nvSpPr>
            <p:cNvPr id="107" name="Isosceles Triangle 106"/>
            <p:cNvSpPr/>
            <p:nvPr/>
          </p:nvSpPr>
          <p:spPr>
            <a:xfrm rot="5400000">
              <a:off x="4760588" y="3680928"/>
              <a:ext cx="180000" cy="180000"/>
            </a:xfrm>
            <a:prstGeom prst="triangle">
              <a:avLst>
                <a:gd name="adj" fmla="val 4936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50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Arrow Connector 107"/>
            <p:cNvCxnSpPr>
              <a:endCxn id="104" idx="1"/>
            </p:cNvCxnSpPr>
            <p:nvPr/>
          </p:nvCxnSpPr>
          <p:spPr>
            <a:xfrm>
              <a:off x="3214616" y="3769786"/>
              <a:ext cx="43196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>
              <a:stCxn id="104" idx="3"/>
            </p:cNvCxnSpPr>
            <p:nvPr/>
          </p:nvCxnSpPr>
          <p:spPr>
            <a:xfrm flipV="1">
              <a:off x="4042585" y="3770103"/>
              <a:ext cx="105967" cy="8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105" idx="3"/>
              <a:endCxn id="107" idx="3"/>
            </p:cNvCxnSpPr>
            <p:nvPr/>
          </p:nvCxnSpPr>
          <p:spPr>
            <a:xfrm flipV="1">
              <a:off x="4544552" y="3769787"/>
              <a:ext cx="216036" cy="1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>
              <a:stCxn id="106" idx="0"/>
            </p:cNvCxnSpPr>
            <p:nvPr/>
          </p:nvCxnSpPr>
          <p:spPr>
            <a:xfrm flipV="1">
              <a:off x="5270848" y="3757235"/>
              <a:ext cx="504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>
              <a:endCxn id="104" idx="2"/>
            </p:cNvCxnSpPr>
            <p:nvPr/>
          </p:nvCxnSpPr>
          <p:spPr>
            <a:xfrm flipH="1" flipV="1">
              <a:off x="3844585" y="3968928"/>
              <a:ext cx="0" cy="103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>
              <a:endCxn id="105" idx="2"/>
            </p:cNvCxnSpPr>
            <p:nvPr/>
          </p:nvCxnSpPr>
          <p:spPr>
            <a:xfrm flipV="1">
              <a:off x="4346552" y="3968928"/>
              <a:ext cx="0" cy="10390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3779912" y="4653136"/>
              <a:ext cx="114777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3833419" y="4581418"/>
              <a:ext cx="465626" cy="23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/>
                <a:t>14</a:t>
              </a:r>
            </a:p>
          </p:txBody>
        </p:sp>
        <p:cxnSp>
          <p:nvCxnSpPr>
            <p:cNvPr id="116" name="Straight Connector 115"/>
            <p:cNvCxnSpPr/>
            <p:nvPr/>
          </p:nvCxnSpPr>
          <p:spPr>
            <a:xfrm flipV="1">
              <a:off x="4287404" y="4650705"/>
              <a:ext cx="114777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/>
            <p:cNvSpPr txBox="1"/>
            <p:nvPr/>
          </p:nvSpPr>
          <p:spPr>
            <a:xfrm>
              <a:off x="4340912" y="4578986"/>
              <a:ext cx="396000" cy="23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/>
                <a:t>15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131160" y="3586682"/>
              <a:ext cx="396000" cy="23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/>
                <a:t>in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450492" y="3554342"/>
              <a:ext cx="417652" cy="23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/>
                <a:t>out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760588" y="3893375"/>
              <a:ext cx="801976" cy="347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/>
                <a:t>output buffer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419872" y="4805248"/>
              <a:ext cx="857541" cy="231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err="1"/>
                <a:t>ctrl_coarse</a:t>
              </a:r>
              <a:endParaRPr lang="en-GB" sz="600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120141" y="4805792"/>
              <a:ext cx="640448" cy="231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err="1"/>
                <a:t>ctrl_fine</a:t>
              </a:r>
              <a:endParaRPr lang="en-GB" sz="600" dirty="0"/>
            </a:p>
          </p:txBody>
        </p:sp>
      </p:grpSp>
      <p:sp>
        <p:nvSpPr>
          <p:cNvPr id="123" name="Rounded Rectangle 122"/>
          <p:cNvSpPr/>
          <p:nvPr/>
        </p:nvSpPr>
        <p:spPr>
          <a:xfrm>
            <a:off x="2668012" y="1766714"/>
            <a:ext cx="491711" cy="45398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3159723" y="1907343"/>
            <a:ext cx="459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9" name="Chart 1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123552"/>
              </p:ext>
            </p:extLst>
          </p:nvPr>
        </p:nvGraphicFramePr>
        <p:xfrm>
          <a:off x="6161572" y="951558"/>
          <a:ext cx="2404548" cy="2398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DE832B5-31A2-FC4B-AB82-FD0272BDEE1D}"/>
              </a:ext>
            </a:extLst>
          </p:cNvPr>
          <p:cNvSpPr/>
          <p:nvPr/>
        </p:nvSpPr>
        <p:spPr>
          <a:xfrm>
            <a:off x="5837138" y="155292"/>
            <a:ext cx="250100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sz="1050" dirty="0">
                <a:highlight>
                  <a:srgbClr val="FFFF00"/>
                </a:highlight>
              </a:rPr>
              <a:t>iWoRID 2018</a:t>
            </a:r>
          </a:p>
          <a:p>
            <a:r>
              <a:rPr lang="en-FR" sz="1050" dirty="0">
                <a:highlight>
                  <a:srgbClr val="FFFF00"/>
                </a:highlight>
              </a:rPr>
              <a:t>X. Llopart et al 2019 JINST 14 C01024</a:t>
            </a:r>
          </a:p>
        </p:txBody>
      </p:sp>
      <p:sp>
        <p:nvSpPr>
          <p:cNvPr id="39" name="Content Placeholder 4">
            <a:extLst>
              <a:ext uri="{FF2B5EF4-FFF2-40B4-BE49-F238E27FC236}">
                <a16:creationId xmlns:a16="http://schemas.microsoft.com/office/drawing/2014/main" id="{8BCEDCA3-CE3B-7940-8CF8-F38593C43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9189" y="3749995"/>
            <a:ext cx="4369934" cy="1252012"/>
          </a:xfrm>
        </p:spPr>
        <p:txBody>
          <a:bodyPr>
            <a:normAutofit fontScale="92500"/>
          </a:bodyPr>
          <a:lstStyle/>
          <a:p>
            <a:r>
              <a:rPr lang="en-GB" sz="1350" b="0" dirty="0">
                <a:solidFill>
                  <a:schemeClr val="tx1"/>
                </a:solidFill>
              </a:rPr>
              <a:t>Timepix4 ~23 </a:t>
            </a:r>
            <a:r>
              <a:rPr lang="en-GB" sz="1350" b="0" dirty="0" err="1">
                <a:solidFill>
                  <a:schemeClr val="tx1"/>
                </a:solidFill>
              </a:rPr>
              <a:t>mW</a:t>
            </a:r>
            <a:r>
              <a:rPr lang="en-GB" sz="1350" b="0" dirty="0">
                <a:solidFill>
                  <a:schemeClr val="tx1"/>
                </a:solidFill>
              </a:rPr>
              <a:t>/cm</a:t>
            </a:r>
            <a:r>
              <a:rPr lang="en-GB" sz="1350" b="0" baseline="30000" dirty="0">
                <a:solidFill>
                  <a:schemeClr val="tx1"/>
                </a:solidFill>
              </a:rPr>
              <a:t>2</a:t>
            </a:r>
            <a:r>
              <a:rPr lang="en-GB" sz="1350" b="0" dirty="0">
                <a:solidFill>
                  <a:schemeClr val="tx1"/>
                </a:solidFill>
              </a:rPr>
              <a:t> @40MHz clock with a 100 </a:t>
            </a:r>
            <a:r>
              <a:rPr lang="en-GB" sz="1350" b="0" dirty="0" err="1">
                <a:solidFill>
                  <a:schemeClr val="tx1"/>
                </a:solidFill>
              </a:rPr>
              <a:t>ps</a:t>
            </a:r>
            <a:r>
              <a:rPr lang="en-GB" sz="1350" b="0" baseline="-25000" dirty="0" err="1">
                <a:solidFill>
                  <a:schemeClr val="tx1"/>
                </a:solidFill>
              </a:rPr>
              <a:t>rms</a:t>
            </a:r>
            <a:r>
              <a:rPr lang="en-GB" sz="1350" b="0" baseline="-25000" dirty="0">
                <a:solidFill>
                  <a:schemeClr val="tx1"/>
                </a:solidFill>
              </a:rPr>
              <a:t> </a:t>
            </a:r>
          </a:p>
          <a:p>
            <a:r>
              <a:rPr lang="en-GB" sz="1350" b="0" dirty="0">
                <a:solidFill>
                  <a:schemeClr val="tx1"/>
                </a:solidFill>
              </a:rPr>
              <a:t>Timepix3 ~100mW/cm</a:t>
            </a:r>
            <a:r>
              <a:rPr lang="en-GB" sz="1350" b="0" baseline="30000" dirty="0">
                <a:solidFill>
                  <a:schemeClr val="tx1"/>
                </a:solidFill>
              </a:rPr>
              <a:t>2</a:t>
            </a:r>
            <a:r>
              <a:rPr lang="en-GB" sz="1350" b="0" dirty="0">
                <a:solidFill>
                  <a:schemeClr val="tx1"/>
                </a:solidFill>
              </a:rPr>
              <a:t> @40MHz clock with ~1.2ns skew</a:t>
            </a:r>
            <a:endParaRPr lang="en-GB" sz="1350" b="0" baseline="-25000" dirty="0">
              <a:solidFill>
                <a:schemeClr val="tx1"/>
              </a:solidFill>
            </a:endParaRPr>
          </a:p>
          <a:p>
            <a:r>
              <a:rPr lang="en-GB" sz="1350" b="0" dirty="0">
                <a:solidFill>
                  <a:schemeClr val="tx1"/>
                </a:solidFill>
              </a:rPr>
              <a:t>Dynamic digital power consumption is distributed across the clock period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644BFB16-7C8F-704A-B930-8D37406489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10" y="3354824"/>
            <a:ext cx="2125261" cy="1700209"/>
          </a:xfrm>
          <a:prstGeom prst="rect">
            <a:avLst/>
          </a:prstGeom>
        </p:spPr>
      </p:pic>
      <p:sp>
        <p:nvSpPr>
          <p:cNvPr id="7" name="5-point Star 6">
            <a:extLst>
              <a:ext uri="{FF2B5EF4-FFF2-40B4-BE49-F238E27FC236}">
                <a16:creationId xmlns:a16="http://schemas.microsoft.com/office/drawing/2014/main" id="{C2AC895F-6DAC-E441-9ABD-E5FEAEE75612}"/>
              </a:ext>
            </a:extLst>
          </p:cNvPr>
          <p:cNvSpPr/>
          <p:nvPr/>
        </p:nvSpPr>
        <p:spPr>
          <a:xfrm>
            <a:off x="6969505" y="2274705"/>
            <a:ext cx="108012" cy="11679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5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8AC082-DB3D-2649-A221-CF2DC82E3CA5}"/>
              </a:ext>
            </a:extLst>
          </p:cNvPr>
          <p:cNvSpPr txBox="1"/>
          <p:nvPr/>
        </p:nvSpPr>
        <p:spPr>
          <a:xfrm>
            <a:off x="7146971" y="2787545"/>
            <a:ext cx="1320155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M</a:t>
            </a:r>
            <a:r>
              <a:rPr lang="en-FR" sz="900" b="1" dirty="0"/>
              <a:t>easured in Timepix4v2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19C3DD-FF28-CF41-A460-772EF4914001}"/>
              </a:ext>
            </a:extLst>
          </p:cNvPr>
          <p:cNvCxnSpPr>
            <a:cxnSpLocks/>
            <a:endCxn id="7" idx="3"/>
          </p:cNvCxnSpPr>
          <p:nvPr/>
        </p:nvCxnSpPr>
        <p:spPr>
          <a:xfrm flipH="1" flipV="1">
            <a:off x="7056888" y="2391499"/>
            <a:ext cx="288306" cy="3960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4343D0D-27C1-DC42-91A6-A3441DE6C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851017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380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6145665" y="3790653"/>
            <a:ext cx="1998000" cy="9315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BOTTOM Matrix</a:t>
            </a:r>
            <a:endParaRPr lang="en-GB" sz="1200" dirty="0"/>
          </a:p>
          <a:p>
            <a:pPr algn="ctr"/>
            <a:r>
              <a:rPr lang="en-GB" sz="1200" dirty="0"/>
              <a:t>256 x 448</a:t>
            </a:r>
          </a:p>
          <a:p>
            <a:pPr algn="ctr"/>
            <a:r>
              <a:rPr lang="en-US" sz="1200" dirty="0"/>
              <a:t>55 µm</a:t>
            </a:r>
            <a:r>
              <a:rPr lang="en-US" sz="1200" baseline="30000" dirty="0"/>
              <a:t>2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145665" y="2639850"/>
            <a:ext cx="1998000" cy="931500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TOP Matrix</a:t>
            </a:r>
            <a:endParaRPr lang="en-GB" sz="1200" dirty="0"/>
          </a:p>
          <a:p>
            <a:pPr algn="ctr"/>
            <a:r>
              <a:rPr lang="en-GB" sz="1200" dirty="0"/>
              <a:t>256 x 448</a:t>
            </a:r>
          </a:p>
          <a:p>
            <a:pPr algn="ctr"/>
            <a:r>
              <a:rPr lang="en-US" sz="1200" dirty="0"/>
              <a:t>55 µm</a:t>
            </a:r>
            <a:r>
              <a:rPr lang="en-US" sz="1200" baseline="30000" dirty="0"/>
              <a:t>2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145665" y="2447547"/>
            <a:ext cx="1998000" cy="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dirty="0">
                <a:solidFill>
                  <a:schemeClr val="tx1"/>
                </a:solidFill>
              </a:rPr>
              <a:t>WB Extender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145665" y="4833455"/>
            <a:ext cx="1998000" cy="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50" dirty="0">
                <a:solidFill>
                  <a:schemeClr val="tx1"/>
                </a:solidFill>
              </a:rPr>
              <a:t>WB Extender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5CD4A43F-AC02-B849-9B38-57B99ADEBE26}"/>
              </a:ext>
            </a:extLst>
          </p:cNvPr>
          <p:cNvSpPr/>
          <p:nvPr/>
        </p:nvSpPr>
        <p:spPr>
          <a:xfrm>
            <a:off x="6145665" y="2530199"/>
            <a:ext cx="1998000" cy="10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TOP Periphery + TSVs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48BE4A0-1D6E-9849-821D-88041F2B091A}"/>
              </a:ext>
            </a:extLst>
          </p:cNvPr>
          <p:cNvSpPr/>
          <p:nvPr/>
        </p:nvSpPr>
        <p:spPr>
          <a:xfrm>
            <a:off x="6145665" y="3573002"/>
            <a:ext cx="1998000" cy="216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CENTER Periphery + TSVs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C5BEAF6-6F28-3B4F-9083-EBE92DF86029}"/>
              </a:ext>
            </a:extLst>
          </p:cNvPr>
          <p:cNvSpPr/>
          <p:nvPr/>
        </p:nvSpPr>
        <p:spPr>
          <a:xfrm>
            <a:off x="6145665" y="4723805"/>
            <a:ext cx="1998000" cy="10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BOTTOM Periphery + TSVs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666" y="1"/>
            <a:ext cx="8169934" cy="708422"/>
          </a:xfrm>
        </p:spPr>
        <p:txBody>
          <a:bodyPr>
            <a:normAutofit/>
          </a:bodyPr>
          <a:lstStyle/>
          <a:p>
            <a:r>
              <a:rPr lang="en-GB" dirty="0"/>
              <a:t>Timepix4 floorplan</a:t>
            </a:r>
          </a:p>
        </p:txBody>
      </p:sp>
      <p:sp>
        <p:nvSpPr>
          <p:cNvPr id="115" name="Content Placeholder 114"/>
          <p:cNvSpPr>
            <a:spLocks noGrp="1"/>
          </p:cNvSpPr>
          <p:nvPr>
            <p:ph idx="1"/>
          </p:nvPr>
        </p:nvSpPr>
        <p:spPr>
          <a:xfrm>
            <a:off x="654808" y="918308"/>
            <a:ext cx="5123730" cy="4024845"/>
          </a:xfrm>
        </p:spPr>
        <p:txBody>
          <a:bodyPr>
            <a:normAutofit lnSpcReduction="10000"/>
          </a:bodyPr>
          <a:lstStyle/>
          <a:p>
            <a:r>
              <a:rPr lang="en-GB" sz="1350" b="0" dirty="0">
                <a:solidFill>
                  <a:schemeClr val="tx1"/>
                </a:solidFill>
              </a:rPr>
              <a:t>512 x 448 of 55 x 55 µm pixels</a:t>
            </a:r>
          </a:p>
          <a:p>
            <a:pPr lvl="1"/>
            <a:r>
              <a:rPr lang="en-US" sz="1050" b="0" dirty="0">
                <a:solidFill>
                  <a:schemeClr val="tx1"/>
                </a:solidFill>
              </a:rPr>
              <a:t>2 Matrices (TOP and BOTTOM)</a:t>
            </a:r>
            <a:endParaRPr lang="en-GB" sz="1050" b="0" dirty="0">
              <a:solidFill>
                <a:schemeClr val="tx1"/>
              </a:solidFill>
            </a:endParaRPr>
          </a:p>
          <a:p>
            <a:endParaRPr lang="en-GB" sz="1350" b="0" dirty="0">
              <a:solidFill>
                <a:schemeClr val="tx1"/>
              </a:solidFill>
            </a:endParaRPr>
          </a:p>
          <a:p>
            <a:r>
              <a:rPr lang="en-GB" sz="1350" b="0" dirty="0">
                <a:solidFill>
                  <a:schemeClr val="tx1"/>
                </a:solidFill>
              </a:rPr>
              <a:t>3 ‘peripheries’ with TSV (Through-Silicon-Vias):</a:t>
            </a:r>
          </a:p>
          <a:p>
            <a:pPr lvl="1"/>
            <a:r>
              <a:rPr lang="en-GB" sz="1050" b="0" dirty="0">
                <a:solidFill>
                  <a:schemeClr val="tx1"/>
                </a:solidFill>
              </a:rPr>
              <a:t>TOP, BOTTOM (TSV, WB): Data Readout (16x 10.24 Gbps Serializers)</a:t>
            </a:r>
          </a:p>
          <a:p>
            <a:pPr lvl="1"/>
            <a:r>
              <a:rPr lang="en-GB" sz="1050" b="0" dirty="0">
                <a:solidFill>
                  <a:schemeClr val="tx1"/>
                </a:solidFill>
              </a:rPr>
              <a:t>CENTER (TSV): Analog Blocks (DACs, ADC, Band-Gap…)</a:t>
            </a:r>
          </a:p>
          <a:p>
            <a:endParaRPr lang="en-US" sz="1350" b="0" dirty="0">
              <a:solidFill>
                <a:schemeClr val="tx1"/>
              </a:solidFill>
            </a:endParaRPr>
          </a:p>
          <a:p>
            <a:r>
              <a:rPr lang="en-GB" sz="1350" b="0" dirty="0">
                <a:solidFill>
                  <a:schemeClr val="tx1"/>
                </a:solidFill>
              </a:rPr>
              <a:t>On-chip bump to pixel redistribution layer (RDL):</a:t>
            </a:r>
          </a:p>
          <a:p>
            <a:pPr lvl="1"/>
            <a:r>
              <a:rPr lang="en-US" sz="1050" b="0" dirty="0">
                <a:solidFill>
                  <a:schemeClr val="tx1"/>
                </a:solidFill>
              </a:rPr>
              <a:t>Pixel matrix pixels are shorter (51.4 </a:t>
            </a:r>
            <a:r>
              <a:rPr lang="en-GB" sz="1050" b="0" dirty="0">
                <a:solidFill>
                  <a:schemeClr val="tx1"/>
                </a:solidFill>
              </a:rPr>
              <a:t>µm)</a:t>
            </a:r>
            <a:r>
              <a:rPr lang="en-US" sz="1050" b="0" dirty="0">
                <a:solidFill>
                  <a:schemeClr val="tx1"/>
                </a:solidFill>
              </a:rPr>
              <a:t> than sensor pixels (55</a:t>
            </a:r>
            <a:r>
              <a:rPr lang="en-GB" sz="1050" b="0" dirty="0">
                <a:solidFill>
                  <a:schemeClr val="tx1"/>
                </a:solidFill>
              </a:rPr>
              <a:t> µm)</a:t>
            </a:r>
          </a:p>
          <a:p>
            <a:pPr lvl="1"/>
            <a:r>
              <a:rPr lang="en-GB" sz="1050" b="0" dirty="0">
                <a:solidFill>
                  <a:schemeClr val="tx1"/>
                </a:solidFill>
              </a:rPr>
              <a:t>Equalized </a:t>
            </a:r>
            <a:r>
              <a:rPr lang="en-GB" sz="1050" b="0" dirty="0" err="1">
                <a:solidFill>
                  <a:schemeClr val="tx1"/>
                </a:solidFill>
              </a:rPr>
              <a:t>Cin</a:t>
            </a:r>
            <a:r>
              <a:rPr lang="en-GB" sz="1050" b="0" dirty="0">
                <a:solidFill>
                  <a:schemeClr val="tx1"/>
                </a:solidFill>
              </a:rPr>
              <a:t> for all pixels </a:t>
            </a:r>
            <a:r>
              <a:rPr lang="en-GB" sz="1050" b="0" dirty="0">
                <a:solidFill>
                  <a:schemeClr val="tx1"/>
                </a:solidFill>
                <a:sym typeface="Wingdings" panose="05000000000000000000" pitchFamily="2" charset="2"/>
              </a:rPr>
              <a:t> ~46 </a:t>
            </a:r>
            <a:r>
              <a:rPr lang="en-GB" sz="1050" b="0" dirty="0" err="1">
                <a:solidFill>
                  <a:schemeClr val="tx1"/>
                </a:solidFill>
                <a:sym typeface="Wingdings" panose="05000000000000000000" pitchFamily="2" charset="2"/>
              </a:rPr>
              <a:t>fF</a:t>
            </a:r>
            <a:r>
              <a:rPr lang="en-GB" sz="1050" b="0" dirty="0">
                <a:solidFill>
                  <a:schemeClr val="tx1"/>
                </a:solidFill>
                <a:sym typeface="Wingdings" panose="05000000000000000000" pitchFamily="2" charset="2"/>
              </a:rPr>
              <a:t> increase for a 460 µm periphery</a:t>
            </a:r>
            <a:endParaRPr lang="en-GB" sz="1050" b="0" dirty="0">
              <a:solidFill>
                <a:schemeClr val="tx1"/>
              </a:solidFill>
            </a:endParaRPr>
          </a:p>
          <a:p>
            <a:endParaRPr lang="en-GB" sz="1350" b="0" dirty="0">
              <a:solidFill>
                <a:schemeClr val="tx1"/>
              </a:solidFill>
            </a:endParaRPr>
          </a:p>
          <a:p>
            <a:r>
              <a:rPr lang="en-GB" sz="1350" b="0" dirty="0">
                <a:solidFill>
                  <a:schemeClr val="tx1"/>
                </a:solidFill>
              </a:rPr>
              <a:t>Edge peripheries include 1mm Wire Bond Extender</a:t>
            </a:r>
          </a:p>
          <a:p>
            <a:pPr lvl="1"/>
            <a:endParaRPr lang="en-US" sz="1200" b="0" dirty="0">
              <a:solidFill>
                <a:schemeClr val="tx1"/>
              </a:solidFill>
            </a:endParaRPr>
          </a:p>
          <a:p>
            <a:r>
              <a:rPr lang="en-US" sz="1350" b="0" dirty="0">
                <a:solidFill>
                  <a:schemeClr val="tx1"/>
                </a:solidFill>
              </a:rPr>
              <a:t>Dicing options:</a:t>
            </a:r>
          </a:p>
          <a:p>
            <a:pPr lvl="1"/>
            <a:r>
              <a:rPr lang="en-US" sz="1050" b="0" dirty="0">
                <a:solidFill>
                  <a:schemeClr val="tx1"/>
                </a:solidFill>
              </a:rPr>
              <a:t>With WB (Wire-Bonds Extenders): </a:t>
            </a:r>
            <a:r>
              <a:rPr lang="en-GB" sz="1050" b="0" dirty="0">
                <a:solidFill>
                  <a:schemeClr val="tx1"/>
                </a:solidFill>
              </a:rPr>
              <a:t>29.96 mm x 24.7 mm</a:t>
            </a:r>
          </a:p>
          <a:p>
            <a:pPr lvl="2"/>
            <a:r>
              <a:rPr lang="en-GB" sz="9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&gt;93.7% active area (28.16mm x 24.64mm)</a:t>
            </a:r>
            <a:endParaRPr lang="en-GB" sz="90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lvl="1"/>
            <a:r>
              <a:rPr lang="en-US" sz="1050" b="0" dirty="0">
                <a:solidFill>
                  <a:schemeClr val="tx1"/>
                </a:solidFill>
              </a:rPr>
              <a:t>Without WB (TSV Only) : </a:t>
            </a:r>
            <a:r>
              <a:rPr lang="en-GB" sz="1050" b="0" dirty="0">
                <a:solidFill>
                  <a:schemeClr val="tx1"/>
                </a:solidFill>
              </a:rPr>
              <a:t>28.22 mm x 24.7 mm</a:t>
            </a:r>
            <a:endParaRPr lang="en-GB" sz="105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2"/>
            <a:r>
              <a:rPr lang="en-GB" sz="900" b="0" dirty="0">
                <a:solidFill>
                  <a:schemeClr val="tx1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&gt;99.5% active area (28.16mm x 24.64mm)</a:t>
            </a:r>
          </a:p>
          <a:p>
            <a:pPr lvl="2"/>
            <a:r>
              <a:rPr lang="en-GB" sz="900" b="0" dirty="0">
                <a:solidFill>
                  <a:schemeClr val="tx1"/>
                </a:solidFill>
                <a:sym typeface="Wingdings" panose="05000000000000000000" pitchFamily="2" charset="2"/>
              </a:rPr>
              <a:t>Through Silicon </a:t>
            </a:r>
            <a:r>
              <a:rPr lang="en-GB" sz="900" b="0" dirty="0" err="1">
                <a:solidFill>
                  <a:schemeClr val="tx1"/>
                </a:solidFill>
                <a:sym typeface="Wingdings" panose="05000000000000000000" pitchFamily="2" charset="2"/>
              </a:rPr>
              <a:t>Vias</a:t>
            </a:r>
            <a:r>
              <a:rPr lang="en-GB" sz="900" b="0" dirty="0">
                <a:solidFill>
                  <a:schemeClr val="tx1"/>
                </a:solidFill>
                <a:sym typeface="Wingdings" panose="05000000000000000000" pitchFamily="2" charset="2"/>
              </a:rPr>
              <a:t> (TSV) requires post processing at wafer level to create TSV and on the ASIC back sides RDL + BGA pads</a:t>
            </a:r>
            <a:endParaRPr lang="en-GB" sz="900" b="0" dirty="0">
              <a:solidFill>
                <a:schemeClr val="tx1"/>
              </a:solidFill>
            </a:endParaRPr>
          </a:p>
          <a:p>
            <a:pPr lvl="1"/>
            <a:endParaRPr lang="en-GB" sz="120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  <a:p>
            <a:endParaRPr lang="en-GB" sz="1350" dirty="0"/>
          </a:p>
        </p:txBody>
      </p:sp>
      <p:sp>
        <p:nvSpPr>
          <p:cNvPr id="11" name="Rectangle 10"/>
          <p:cNvSpPr/>
          <p:nvPr/>
        </p:nvSpPr>
        <p:spPr>
          <a:xfrm>
            <a:off x="6607465" y="1887821"/>
            <a:ext cx="1080000" cy="184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Periphery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07465" y="801862"/>
            <a:ext cx="1080000" cy="1080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256 x 256 </a:t>
            </a:r>
          </a:p>
          <a:p>
            <a:pPr algn="ctr"/>
            <a:r>
              <a:rPr lang="en-US" sz="1200" dirty="0"/>
              <a:t>55 µm</a:t>
            </a:r>
            <a:r>
              <a:rPr lang="en-US" sz="1200" baseline="30000" dirty="0"/>
              <a:t>2</a:t>
            </a:r>
          </a:p>
          <a:p>
            <a:pPr algn="ctr"/>
            <a:r>
              <a:rPr lang="en-US" sz="1200" dirty="0"/>
              <a:t>(65 </a:t>
            </a:r>
            <a:r>
              <a:rPr lang="en-US" sz="1200" dirty="0" err="1"/>
              <a:t>Kpixels</a:t>
            </a:r>
            <a:r>
              <a:rPr lang="en-US" sz="1200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0831" y="837517"/>
            <a:ext cx="596634" cy="16158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1050" b="1" dirty="0"/>
              <a:t>Timepix3</a:t>
            </a: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6147717" y="2345113"/>
            <a:ext cx="1977922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28603" y="2233464"/>
            <a:ext cx="829973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27000" tIns="0" rIns="27000" bIns="0" rtlCol="0">
            <a:spAutoFit/>
          </a:bodyPr>
          <a:lstStyle/>
          <a:p>
            <a:pPr algn="ctr"/>
            <a:r>
              <a:rPr lang="en-GB" sz="1200" b="1" dirty="0"/>
              <a:t>24.64 mm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994672" y="2536101"/>
            <a:ext cx="13356" cy="2295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5580355" y="3433843"/>
            <a:ext cx="85630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27000" tIns="0" rIns="27000" bIns="0" rtlCol="0">
            <a:spAutoFit/>
          </a:bodyPr>
          <a:lstStyle/>
          <a:p>
            <a:pPr algn="ctr"/>
            <a:r>
              <a:rPr lang="en-GB" sz="1200" b="1" dirty="0"/>
              <a:t>28.16 mm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413970" y="4529658"/>
            <a:ext cx="722575" cy="16158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1050" b="1" dirty="0"/>
              <a:t>Timepix4</a:t>
            </a:r>
          </a:p>
        </p:txBody>
      </p:sp>
      <p:pic>
        <p:nvPicPr>
          <p:cNvPr id="143" name="Picture 1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665" y="2528548"/>
            <a:ext cx="1997849" cy="23113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0632FF-AE2E-5562-1F07-6165505BF5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2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548" y="32164"/>
            <a:ext cx="7467600" cy="708422"/>
          </a:xfrm>
        </p:spPr>
        <p:txBody>
          <a:bodyPr>
            <a:normAutofit/>
          </a:bodyPr>
          <a:lstStyle/>
          <a:p>
            <a:r>
              <a:rPr lang="en-US" dirty="0"/>
              <a:t>Timepix4 Bottom left detail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805" y="994902"/>
            <a:ext cx="4905528" cy="39912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22739" y="1825382"/>
            <a:ext cx="5499594" cy="1120364"/>
          </a:xfrm>
          <a:prstGeom prst="rect">
            <a:avLst/>
          </a:prstGeom>
          <a:solidFill>
            <a:schemeClr val="accent5">
              <a:lumMod val="40000"/>
              <a:lumOff val="60000"/>
              <a:alpha val="40000"/>
            </a:schemeClr>
          </a:solidFill>
          <a:ln>
            <a:solidFill>
              <a:srgbClr val="41719C">
                <a:alpha val="1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500" b="1" dirty="0">
                <a:solidFill>
                  <a:schemeClr val="tx1"/>
                </a:solidFill>
              </a:rPr>
              <a:t>BOTTOM Periphery</a:t>
            </a:r>
            <a:endParaRPr lang="en-GB" sz="15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22739" y="839512"/>
            <a:ext cx="5499594" cy="958868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solidFill>
              <a:srgbClr val="41719C">
                <a:alpha val="1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500" b="1" dirty="0">
                <a:solidFill>
                  <a:schemeClr val="tx1"/>
                </a:solidFill>
              </a:rPr>
              <a:t>BOTTOM Matrix</a:t>
            </a:r>
            <a:endParaRPr lang="en-GB" sz="15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22739" y="2972749"/>
            <a:ext cx="5499594" cy="1917213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solidFill>
              <a:srgbClr val="41719C">
                <a:alpha val="1686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US" sz="1500" b="1" dirty="0">
                <a:solidFill>
                  <a:schemeClr val="tx1"/>
                </a:solidFill>
              </a:rPr>
              <a:t>BOTTOM </a:t>
            </a:r>
          </a:p>
          <a:p>
            <a:pPr algn="ctr"/>
            <a:r>
              <a:rPr lang="en-US" sz="1500" b="1" dirty="0">
                <a:solidFill>
                  <a:schemeClr val="tx1"/>
                </a:solidFill>
              </a:rPr>
              <a:t>WB Extender</a:t>
            </a:r>
            <a:endParaRPr lang="en-GB" sz="1500" b="1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237129" y="2875086"/>
            <a:ext cx="6601529" cy="253916"/>
            <a:chOff x="125506" y="3550815"/>
            <a:chExt cx="8802038" cy="338555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467544" y="3814619"/>
              <a:ext cx="8460000" cy="1588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25506" y="3550815"/>
              <a:ext cx="183620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Dicing lane #1</a:t>
              </a:r>
              <a:endParaRPr lang="en-GB" sz="105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230438" y="3178309"/>
            <a:ext cx="6608220" cy="253916"/>
            <a:chOff x="116584" y="3955105"/>
            <a:chExt cx="8810960" cy="33855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67544" y="4236078"/>
              <a:ext cx="8460000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16584" y="3955105"/>
              <a:ext cx="18362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Dicing lane #2</a:t>
              </a:r>
              <a:endParaRPr lang="en-GB" sz="1050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8F6340-CA5C-EA4E-A94B-9A57DF0B8F6F}"/>
              </a:ext>
            </a:extLst>
          </p:cNvPr>
          <p:cNvGrpSpPr/>
          <p:nvPr/>
        </p:nvGrpSpPr>
        <p:grpSpPr>
          <a:xfrm>
            <a:off x="3518884" y="2502159"/>
            <a:ext cx="4047278" cy="110639"/>
            <a:chOff x="3167844" y="3053574"/>
            <a:chExt cx="5396371" cy="147519"/>
          </a:xfrm>
          <a:solidFill>
            <a:schemeClr val="accent2">
              <a:lumMod val="75000"/>
            </a:schemeClr>
          </a:solidFill>
        </p:grpSpPr>
        <p:sp>
          <p:nvSpPr>
            <p:cNvPr id="3" name="Octagon 2">
              <a:extLst>
                <a:ext uri="{FF2B5EF4-FFF2-40B4-BE49-F238E27FC236}">
                  <a16:creationId xmlns:a16="http://schemas.microsoft.com/office/drawing/2014/main" id="{4B331E7A-8D33-D94F-A609-F95988F84879}"/>
                </a:ext>
              </a:extLst>
            </p:cNvPr>
            <p:cNvSpPr/>
            <p:nvPr/>
          </p:nvSpPr>
          <p:spPr>
            <a:xfrm>
              <a:off x="3167844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15" name="Octagon 14">
              <a:extLst>
                <a:ext uri="{FF2B5EF4-FFF2-40B4-BE49-F238E27FC236}">
                  <a16:creationId xmlns:a16="http://schemas.microsoft.com/office/drawing/2014/main" id="{0A89309B-6371-2A42-A545-3AAC08FF9B14}"/>
                </a:ext>
              </a:extLst>
            </p:cNvPr>
            <p:cNvSpPr/>
            <p:nvPr/>
          </p:nvSpPr>
          <p:spPr>
            <a:xfrm>
              <a:off x="3641212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16" name="Octagon 15">
              <a:extLst>
                <a:ext uri="{FF2B5EF4-FFF2-40B4-BE49-F238E27FC236}">
                  <a16:creationId xmlns:a16="http://schemas.microsoft.com/office/drawing/2014/main" id="{D7747775-A0C1-F44A-8FE3-E181D8E5E353}"/>
                </a:ext>
              </a:extLst>
            </p:cNvPr>
            <p:cNvSpPr/>
            <p:nvPr/>
          </p:nvSpPr>
          <p:spPr>
            <a:xfrm>
              <a:off x="4123523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19" name="Octagon 18">
              <a:extLst>
                <a:ext uri="{FF2B5EF4-FFF2-40B4-BE49-F238E27FC236}">
                  <a16:creationId xmlns:a16="http://schemas.microsoft.com/office/drawing/2014/main" id="{7537AE5A-CA78-9A41-9649-98B8CDCC4DFB}"/>
                </a:ext>
              </a:extLst>
            </p:cNvPr>
            <p:cNvSpPr/>
            <p:nvPr/>
          </p:nvSpPr>
          <p:spPr>
            <a:xfrm>
              <a:off x="4591575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0" name="Octagon 19">
              <a:extLst>
                <a:ext uri="{FF2B5EF4-FFF2-40B4-BE49-F238E27FC236}">
                  <a16:creationId xmlns:a16="http://schemas.microsoft.com/office/drawing/2014/main" id="{3F8CEF76-CA61-BA46-ADF9-E3205B633CA6}"/>
                </a:ext>
              </a:extLst>
            </p:cNvPr>
            <p:cNvSpPr/>
            <p:nvPr/>
          </p:nvSpPr>
          <p:spPr>
            <a:xfrm>
              <a:off x="5086140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1" name="Octagon 20">
              <a:extLst>
                <a:ext uri="{FF2B5EF4-FFF2-40B4-BE49-F238E27FC236}">
                  <a16:creationId xmlns:a16="http://schemas.microsoft.com/office/drawing/2014/main" id="{503DCE29-F923-D242-88B4-433DEC1E597C}"/>
                </a:ext>
              </a:extLst>
            </p:cNvPr>
            <p:cNvSpPr/>
            <p:nvPr/>
          </p:nvSpPr>
          <p:spPr>
            <a:xfrm>
              <a:off x="5559508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2" name="Octagon 21">
              <a:extLst>
                <a:ext uri="{FF2B5EF4-FFF2-40B4-BE49-F238E27FC236}">
                  <a16:creationId xmlns:a16="http://schemas.microsoft.com/office/drawing/2014/main" id="{9C1D5644-DA05-814E-8149-D9C5398BEE0F}"/>
                </a:ext>
              </a:extLst>
            </p:cNvPr>
            <p:cNvSpPr/>
            <p:nvPr/>
          </p:nvSpPr>
          <p:spPr>
            <a:xfrm>
              <a:off x="6041819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3" name="Octagon 22">
              <a:extLst>
                <a:ext uri="{FF2B5EF4-FFF2-40B4-BE49-F238E27FC236}">
                  <a16:creationId xmlns:a16="http://schemas.microsoft.com/office/drawing/2014/main" id="{88867C33-090E-A048-9CB4-A4989DB76431}"/>
                </a:ext>
              </a:extLst>
            </p:cNvPr>
            <p:cNvSpPr/>
            <p:nvPr/>
          </p:nvSpPr>
          <p:spPr>
            <a:xfrm>
              <a:off x="6509871" y="3053574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4" name="Octagon 23">
              <a:extLst>
                <a:ext uri="{FF2B5EF4-FFF2-40B4-BE49-F238E27FC236}">
                  <a16:creationId xmlns:a16="http://schemas.microsoft.com/office/drawing/2014/main" id="{858CDE82-5D4C-114B-821D-B5D814835345}"/>
                </a:ext>
              </a:extLst>
            </p:cNvPr>
            <p:cNvSpPr/>
            <p:nvPr/>
          </p:nvSpPr>
          <p:spPr>
            <a:xfrm>
              <a:off x="6996468" y="3057093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5" name="Octagon 24">
              <a:extLst>
                <a:ext uri="{FF2B5EF4-FFF2-40B4-BE49-F238E27FC236}">
                  <a16:creationId xmlns:a16="http://schemas.microsoft.com/office/drawing/2014/main" id="{EE243DFC-19FD-9542-AC69-FDB3FB679386}"/>
                </a:ext>
              </a:extLst>
            </p:cNvPr>
            <p:cNvSpPr/>
            <p:nvPr/>
          </p:nvSpPr>
          <p:spPr>
            <a:xfrm>
              <a:off x="7469836" y="3057093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6" name="Octagon 25">
              <a:extLst>
                <a:ext uri="{FF2B5EF4-FFF2-40B4-BE49-F238E27FC236}">
                  <a16:creationId xmlns:a16="http://schemas.microsoft.com/office/drawing/2014/main" id="{C49DDD75-BCAA-9E48-BEDD-88F026602B90}"/>
                </a:ext>
              </a:extLst>
            </p:cNvPr>
            <p:cNvSpPr/>
            <p:nvPr/>
          </p:nvSpPr>
          <p:spPr>
            <a:xfrm>
              <a:off x="7952147" y="3057093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27" name="Octagon 26">
              <a:extLst>
                <a:ext uri="{FF2B5EF4-FFF2-40B4-BE49-F238E27FC236}">
                  <a16:creationId xmlns:a16="http://schemas.microsoft.com/office/drawing/2014/main" id="{C4857166-BE12-F74B-87A8-64B75FB6521E}"/>
                </a:ext>
              </a:extLst>
            </p:cNvPr>
            <p:cNvSpPr/>
            <p:nvPr/>
          </p:nvSpPr>
          <p:spPr>
            <a:xfrm>
              <a:off x="8420199" y="3057093"/>
              <a:ext cx="144016" cy="144000"/>
            </a:xfrm>
            <a:prstGeom prst="octago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1FDFF3-9DED-934C-B082-B0FC221D5408}"/>
              </a:ext>
            </a:extLst>
          </p:cNvPr>
          <p:cNvSpPr txBox="1"/>
          <p:nvPr/>
        </p:nvSpPr>
        <p:spPr>
          <a:xfrm>
            <a:off x="3485996" y="2002632"/>
            <a:ext cx="1485527" cy="4154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FR" sz="1050" b="1" dirty="0"/>
              <a:t>TSVs landing pads in M1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8646754-DDD5-1942-BFDE-7D36C1FA0D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6" t="2513" r="3643"/>
          <a:stretch/>
        </p:blipFill>
        <p:spPr>
          <a:xfrm>
            <a:off x="6435208" y="1244557"/>
            <a:ext cx="1130954" cy="1121183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F384DA1-4578-8148-AA08-884AF88FDF40}"/>
              </a:ext>
            </a:extLst>
          </p:cNvPr>
          <p:cNvGrpSpPr/>
          <p:nvPr/>
        </p:nvGrpSpPr>
        <p:grpSpPr>
          <a:xfrm>
            <a:off x="2111241" y="1835213"/>
            <a:ext cx="138499" cy="1110533"/>
            <a:chOff x="1290989" y="2164314"/>
            <a:chExt cx="184666" cy="1480710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C91636A-9BCE-744D-BFF9-4CAACB7B928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03648" y="2164314"/>
              <a:ext cx="0" cy="148071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9D0544-C33E-724D-BB74-B547AEEE4225}"/>
                </a:ext>
              </a:extLst>
            </p:cNvPr>
            <p:cNvSpPr txBox="1"/>
            <p:nvPr/>
          </p:nvSpPr>
          <p:spPr>
            <a:xfrm rot="16200000">
              <a:off x="1066987" y="2824911"/>
              <a:ext cx="632670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27000" tIns="0" rIns="27000" bIns="0" rtlCol="0">
              <a:spAutoFit/>
            </a:bodyPr>
            <a:lstStyle/>
            <a:p>
              <a:pPr algn="ctr"/>
              <a:r>
                <a:rPr lang="en-GB" sz="900" b="1" dirty="0"/>
                <a:t>460 µm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2D5B8356-CBCA-4A4D-8716-78A7D96BFD85}"/>
              </a:ext>
            </a:extLst>
          </p:cNvPr>
          <p:cNvSpPr/>
          <p:nvPr/>
        </p:nvSpPr>
        <p:spPr>
          <a:xfrm>
            <a:off x="1925706" y="3105923"/>
            <a:ext cx="5994666" cy="194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50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A64397-CD69-D945-94F1-47FDAD1C4E4F}"/>
              </a:ext>
            </a:extLst>
          </p:cNvPr>
          <p:cNvSpPr/>
          <p:nvPr/>
        </p:nvSpPr>
        <p:spPr>
          <a:xfrm>
            <a:off x="1919015" y="3409139"/>
            <a:ext cx="5994666" cy="1678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sz="15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9FC544-8E91-3BCE-8F0E-95A1956FF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792978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5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36" grpId="0" animBg="1"/>
      <p:bldP spid="36" grpId="1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95" y="1"/>
            <a:ext cx="8298505" cy="708422"/>
          </a:xfrm>
        </p:spPr>
        <p:txBody>
          <a:bodyPr>
            <a:normAutofit/>
          </a:bodyPr>
          <a:lstStyle/>
          <a:p>
            <a:r>
              <a:rPr lang="en-GB" dirty="0"/>
              <a:t>Analog (static) power supply distribution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812886"/>
              </p:ext>
            </p:extLst>
          </p:nvPr>
        </p:nvGraphicFramePr>
        <p:xfrm>
          <a:off x="2114080" y="898284"/>
          <a:ext cx="5491059" cy="10287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13376">
                  <a:extLst>
                    <a:ext uri="{9D8B030D-6E8A-4147-A177-3AD203B41FA5}">
                      <a16:colId xmlns:a16="http://schemas.microsoft.com/office/drawing/2014/main" val="910347476"/>
                    </a:ext>
                  </a:extLst>
                </a:gridCol>
                <a:gridCol w="1008917">
                  <a:extLst>
                    <a:ext uri="{9D8B030D-6E8A-4147-A177-3AD203B41FA5}">
                      <a16:colId xmlns:a16="http://schemas.microsoft.com/office/drawing/2014/main" val="458272896"/>
                    </a:ext>
                  </a:extLst>
                </a:gridCol>
                <a:gridCol w="1346586">
                  <a:extLst>
                    <a:ext uri="{9D8B030D-6E8A-4147-A177-3AD203B41FA5}">
                      <a16:colId xmlns:a16="http://schemas.microsoft.com/office/drawing/2014/main" val="2731010971"/>
                    </a:ext>
                  </a:extLst>
                </a:gridCol>
                <a:gridCol w="811090">
                  <a:extLst>
                    <a:ext uri="{9D8B030D-6E8A-4147-A177-3AD203B41FA5}">
                      <a16:colId xmlns:a16="http://schemas.microsoft.com/office/drawing/2014/main" val="4205156434"/>
                    </a:ext>
                  </a:extLst>
                </a:gridCol>
                <a:gridCol w="811090">
                  <a:extLst>
                    <a:ext uri="{9D8B030D-6E8A-4147-A177-3AD203B41FA5}">
                      <a16:colId xmlns:a16="http://schemas.microsoft.com/office/drawing/2014/main" val="1473710037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 marL="75370" marR="7537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Total</a:t>
                      </a:r>
                      <a:r>
                        <a:rPr lang="en-US" sz="900" baseline="0" dirty="0"/>
                        <a:t> I (chip)</a:t>
                      </a:r>
                      <a:endParaRPr lang="en-GB" sz="900" dirty="0"/>
                    </a:p>
                  </a:txBody>
                  <a:tcPr marL="75370" marR="7537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marL="75370" marR="7537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 WB</a:t>
                      </a:r>
                    </a:p>
                  </a:txBody>
                  <a:tcPr marL="75370" marR="7537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3 TSV</a:t>
                      </a:r>
                    </a:p>
                  </a:txBody>
                  <a:tcPr marL="75370" marR="75370" marT="34290" marB="34290" anchor="ctr"/>
                </a:tc>
                <a:extLst>
                  <a:ext uri="{0D108BD9-81ED-4DB2-BD59-A6C34878D82A}">
                    <a16:rowId xmlns:a16="http://schemas.microsoft.com/office/drawing/2014/main" val="2004402291"/>
                  </a:ext>
                </a:extLst>
              </a:tr>
              <a:tr h="205740">
                <a:tc rowSpan="2">
                  <a:txBody>
                    <a:bodyPr/>
                    <a:lstStyle/>
                    <a:p>
                      <a:r>
                        <a:rPr lang="en-GB" sz="900" b="1" dirty="0"/>
                        <a:t>Nominal Analog</a:t>
                      </a:r>
                      <a:r>
                        <a:rPr lang="en-GB" sz="900" b="1" baseline="0" dirty="0"/>
                        <a:t> Power </a:t>
                      </a:r>
                    </a:p>
                    <a:p>
                      <a:r>
                        <a:rPr lang="en-GB" sz="900" b="1" baseline="0" dirty="0"/>
                        <a:t>[</a:t>
                      </a:r>
                      <a:r>
                        <a:rPr lang="en-GB" sz="800" b="1" dirty="0"/>
                        <a:t>10 µA/pixel]</a:t>
                      </a:r>
                      <a:endParaRPr lang="en-GB" sz="900" b="1" dirty="0"/>
                    </a:p>
                  </a:txBody>
                  <a:tcPr marL="75370" marR="75370" marT="34290" marB="3429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~2300 mA</a:t>
                      </a:r>
                      <a:endParaRPr lang="en-GB" sz="900" b="1" dirty="0"/>
                    </a:p>
                  </a:txBody>
                  <a:tcPr marL="75370" marR="7537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 err="1"/>
                        <a:t>V</a:t>
                      </a:r>
                      <a:r>
                        <a:rPr lang="en-GB" sz="900" baseline="-25000" dirty="0" err="1"/>
                        <a:t>drop</a:t>
                      </a:r>
                      <a:r>
                        <a:rPr lang="en-GB" sz="900" baseline="0" dirty="0"/>
                        <a:t> [VDDA-GNDA]</a:t>
                      </a:r>
                      <a:endParaRPr lang="en-GB" sz="900" dirty="0"/>
                    </a:p>
                  </a:txBody>
                  <a:tcPr marL="75370" marR="7537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chemeClr val="accent2"/>
                          </a:solidFill>
                        </a:rPr>
                        <a:t>19.6 mV</a:t>
                      </a:r>
                    </a:p>
                  </a:txBody>
                  <a:tcPr marL="75370" marR="7537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6.9 mV</a:t>
                      </a:r>
                    </a:p>
                  </a:txBody>
                  <a:tcPr marL="75370" marR="75370" marT="34290" marB="3429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702130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/>
                        <a:t>Imax</a:t>
                      </a:r>
                      <a:r>
                        <a:rPr lang="en-GB" sz="900" baseline="0" dirty="0"/>
                        <a:t> pad</a:t>
                      </a:r>
                      <a:endParaRPr lang="en-GB" sz="900" dirty="0"/>
                    </a:p>
                  </a:txBody>
                  <a:tcPr marL="75370" marR="7537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60 mA</a:t>
                      </a:r>
                    </a:p>
                  </a:txBody>
                  <a:tcPr marL="75370" marR="7537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57 mA</a:t>
                      </a:r>
                    </a:p>
                  </a:txBody>
                  <a:tcPr marL="75370" marR="75370" marT="34290" marB="3429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67784830"/>
                  </a:ext>
                </a:extLst>
              </a:tr>
              <a:tr h="205740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/>
                        <a:t>Low Analog </a:t>
                      </a:r>
                      <a:r>
                        <a:rPr lang="en-GB" sz="900" b="1" baseline="0" dirty="0"/>
                        <a:t>Power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baseline="0" dirty="0"/>
                        <a:t>[</a:t>
                      </a:r>
                      <a:r>
                        <a:rPr lang="en-GB" sz="800" b="1" dirty="0"/>
                        <a:t>1 µA/pixel]</a:t>
                      </a:r>
                      <a:endParaRPr lang="en-GB" sz="900" b="1" dirty="0"/>
                    </a:p>
                  </a:txBody>
                  <a:tcPr marL="75370" marR="75370" marT="34290" marB="3429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~230 mA</a:t>
                      </a:r>
                      <a:endParaRPr lang="en-GB" sz="900" b="1" dirty="0"/>
                    </a:p>
                  </a:txBody>
                  <a:tcPr marL="75370" marR="7537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 err="1"/>
                        <a:t>V</a:t>
                      </a:r>
                      <a:r>
                        <a:rPr lang="en-GB" sz="900" baseline="-25000" dirty="0" err="1"/>
                        <a:t>drop</a:t>
                      </a:r>
                      <a:r>
                        <a:rPr lang="en-GB" sz="900" baseline="0" dirty="0"/>
                        <a:t> [VDDA-GNDA]</a:t>
                      </a:r>
                      <a:endParaRPr lang="en-GB" sz="900" dirty="0"/>
                    </a:p>
                  </a:txBody>
                  <a:tcPr marL="75370" marR="7537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1.96mV</a:t>
                      </a:r>
                    </a:p>
                  </a:txBody>
                  <a:tcPr marL="75370" marR="7537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0.69mV</a:t>
                      </a:r>
                    </a:p>
                  </a:txBody>
                  <a:tcPr marL="75370" marR="75370" marT="34290" marB="3429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801728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/>
                        <a:t>Imax</a:t>
                      </a:r>
                      <a:r>
                        <a:rPr lang="en-GB" sz="900" baseline="0" dirty="0"/>
                        <a:t> pad</a:t>
                      </a:r>
                      <a:endParaRPr lang="en-GB" sz="900" dirty="0"/>
                    </a:p>
                  </a:txBody>
                  <a:tcPr marL="75370" marR="75370" marT="34290" marB="3429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6 mA</a:t>
                      </a:r>
                    </a:p>
                  </a:txBody>
                  <a:tcPr marL="75370" marR="75370" marT="34290" marB="3429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solidFill>
                            <a:srgbClr val="00B050"/>
                          </a:solidFill>
                        </a:rPr>
                        <a:t>5.7 mA</a:t>
                      </a:r>
                    </a:p>
                  </a:txBody>
                  <a:tcPr marL="75370" marR="75370" marT="34290" marB="3429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59191739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856" y="2082328"/>
            <a:ext cx="2673297" cy="25974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318" y="2077782"/>
            <a:ext cx="2673297" cy="25974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1097" y="4706505"/>
            <a:ext cx="160844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2 wire bonds</a:t>
            </a:r>
            <a:endParaRPr lang="en-GB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6230333" y="4706505"/>
            <a:ext cx="73092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3 TSV</a:t>
            </a:r>
            <a:endParaRPr lang="en-GB" sz="15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B981F9-3722-C1C9-645C-5DD33EC22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960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FF386-2DE3-8B4D-BD63-C14B0046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>
            <a:normAutofit/>
          </a:bodyPr>
          <a:lstStyle/>
          <a:p>
            <a:r>
              <a:rPr lang="en-FR" dirty="0"/>
              <a:t>Timepix4 submissions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EF9BB9-5E72-1296-F8FC-4AE929298835}"/>
              </a:ext>
            </a:extLst>
          </p:cNvPr>
          <p:cNvGrpSpPr/>
          <p:nvPr/>
        </p:nvGrpSpPr>
        <p:grpSpPr>
          <a:xfrm>
            <a:off x="4651865" y="1035478"/>
            <a:ext cx="1566174" cy="3393356"/>
            <a:chOff x="6318194" y="1392613"/>
            <a:chExt cx="1898770" cy="452447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8DD0626-4B78-D740-B2D4-7986F17B9B91}"/>
                </a:ext>
              </a:extLst>
            </p:cNvPr>
            <p:cNvGrpSpPr/>
            <p:nvPr/>
          </p:nvGrpSpPr>
          <p:grpSpPr>
            <a:xfrm>
              <a:off x="6318194" y="1392613"/>
              <a:ext cx="1898770" cy="4524475"/>
              <a:chOff x="369101" y="1657413"/>
              <a:chExt cx="2394267" cy="3223290"/>
            </a:xfrm>
          </p:grpSpPr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id="{9FDE61AF-4EC5-E441-9848-0BE7FA5D3B70}"/>
                  </a:ext>
                </a:extLst>
              </p:cNvPr>
              <p:cNvSpPr/>
              <p:nvPr/>
            </p:nvSpPr>
            <p:spPr>
              <a:xfrm>
                <a:off x="369101" y="1657413"/>
                <a:ext cx="2394267" cy="3223290"/>
              </a:xfrm>
              <a:prstGeom prst="roundRect">
                <a:avLst>
                  <a:gd name="adj" fmla="val 492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FR" sz="1200" b="1" dirty="0">
                    <a:solidFill>
                      <a:srgbClr val="FF0000"/>
                    </a:solidFill>
                  </a:rPr>
                  <a:t>Timepix4v2</a:t>
                </a:r>
              </a:p>
              <a:p>
                <a:pPr algn="ctr"/>
                <a:r>
                  <a:rPr lang="en-FR" sz="1050" dirty="0">
                    <a:solidFill>
                      <a:schemeClr val="tx1"/>
                    </a:solidFill>
                  </a:rPr>
                  <a:t>4 FEOL + 4 BEOL masks changed</a:t>
                </a: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FR" sz="1200" dirty="0">
                    <a:solidFill>
                      <a:schemeClr val="tx1"/>
                    </a:solidFill>
                  </a:rPr>
                  <a:t>19 wafers received</a:t>
                </a: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916CFB96-72CB-8541-9878-7C639F5E9194}"/>
                  </a:ext>
                </a:extLst>
              </p:cNvPr>
              <p:cNvSpPr/>
              <p:nvPr/>
            </p:nvSpPr>
            <p:spPr>
              <a:xfrm>
                <a:off x="971727" y="1743779"/>
                <a:ext cx="1259885" cy="258821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R" sz="1200" dirty="0">
                    <a:solidFill>
                      <a:schemeClr val="tx1"/>
                    </a:solidFill>
                  </a:rPr>
                  <a:t>Q2 2021</a:t>
                </a:r>
              </a:p>
            </p:txBody>
          </p:sp>
        </p:grp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0A2632C2-D411-6843-9D45-66AD8DC1ED16}"/>
                </a:ext>
              </a:extLst>
            </p:cNvPr>
            <p:cNvSpPr/>
            <p:nvPr/>
          </p:nvSpPr>
          <p:spPr>
            <a:xfrm>
              <a:off x="6538211" y="3789040"/>
              <a:ext cx="1606001" cy="1676347"/>
            </a:xfrm>
            <a:prstGeom prst="roundRect">
              <a:avLst>
                <a:gd name="adj" fmla="val 582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27000" rIns="27000" rtlCol="0" anchor="ctr"/>
            <a:lstStyle/>
            <a:p>
              <a:pPr marL="135731" indent="-135731">
                <a:buFont typeface="+mj-lt"/>
                <a:buAutoNum type="arabicParenR"/>
              </a:pPr>
              <a:r>
                <a:rPr lang="en-FR" sz="825" dirty="0">
                  <a:solidFill>
                    <a:schemeClr val="tx1"/>
                  </a:solidFill>
                </a:rPr>
                <a:t>TDC and High speed links working as expected</a:t>
              </a:r>
            </a:p>
            <a:p>
              <a:pPr marL="135731" indent="-135731">
                <a:buFont typeface="+mj-lt"/>
                <a:buAutoNum type="arabicParenR"/>
              </a:pPr>
              <a:r>
                <a:rPr lang="en-FR" sz="825" dirty="0">
                  <a:solidFill>
                    <a:schemeClr val="tx1"/>
                  </a:solidFill>
                </a:rPr>
                <a:t>Further improvement in RDL shielding in peripheries</a:t>
              </a:r>
            </a:p>
            <a:p>
              <a:endParaRPr lang="en-FR" sz="825" dirty="0">
                <a:solidFill>
                  <a:schemeClr val="tx1"/>
                </a:solidFill>
              </a:endParaRPr>
            </a:p>
            <a:p>
              <a:r>
                <a:rPr lang="en-FR" sz="825" dirty="0">
                  <a:solidFill>
                    <a:schemeClr val="tx1"/>
                  </a:solidFill>
                </a:rPr>
                <a:t>Chip at its final version</a:t>
              </a:r>
            </a:p>
            <a:p>
              <a:pPr marL="103585" indent="-103585">
                <a:buAutoNum type="arabicParenR"/>
              </a:pPr>
              <a:endParaRPr lang="en-FR" sz="825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E3CAACB-F046-48F9-9654-46285B31264C}"/>
              </a:ext>
            </a:extLst>
          </p:cNvPr>
          <p:cNvGrpSpPr/>
          <p:nvPr/>
        </p:nvGrpSpPr>
        <p:grpSpPr>
          <a:xfrm>
            <a:off x="1245518" y="1031494"/>
            <a:ext cx="1566174" cy="3393356"/>
            <a:chOff x="287524" y="1368596"/>
            <a:chExt cx="1898770" cy="452447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EF9D18D-0B31-2944-BC89-E81F17CBB4DF}"/>
                </a:ext>
              </a:extLst>
            </p:cNvPr>
            <p:cNvGrpSpPr/>
            <p:nvPr/>
          </p:nvGrpSpPr>
          <p:grpSpPr>
            <a:xfrm>
              <a:off x="287524" y="1368596"/>
              <a:ext cx="1898770" cy="4524475"/>
              <a:chOff x="323528" y="1628800"/>
              <a:chExt cx="2394267" cy="4572508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EBB921C-9E21-4140-AF2A-564B277E611D}"/>
                  </a:ext>
                </a:extLst>
              </p:cNvPr>
              <p:cNvGrpSpPr/>
              <p:nvPr/>
            </p:nvGrpSpPr>
            <p:grpSpPr>
              <a:xfrm>
                <a:off x="323528" y="1628800"/>
                <a:ext cx="2394267" cy="4572508"/>
                <a:chOff x="404534" y="1628800"/>
                <a:chExt cx="2394267" cy="3861866"/>
              </a:xfrm>
            </p:grpSpPr>
            <p:sp>
              <p:nvSpPr>
                <p:cNvPr id="10" name="Rounded Rectangle 9">
                  <a:extLst>
                    <a:ext uri="{FF2B5EF4-FFF2-40B4-BE49-F238E27FC236}">
                      <a16:creationId xmlns:a16="http://schemas.microsoft.com/office/drawing/2014/main" id="{B26CA069-8C4A-3548-96DE-C190D185396A}"/>
                    </a:ext>
                  </a:extLst>
                </p:cNvPr>
                <p:cNvSpPr/>
                <p:nvPr/>
              </p:nvSpPr>
              <p:spPr>
                <a:xfrm>
                  <a:off x="404534" y="1628800"/>
                  <a:ext cx="2394267" cy="3861866"/>
                </a:xfrm>
                <a:prstGeom prst="roundRect">
                  <a:avLst>
                    <a:gd name="adj" fmla="val 4924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FR" sz="1200" b="1" dirty="0">
                      <a:solidFill>
                        <a:srgbClr val="FF0000"/>
                      </a:solidFill>
                    </a:rPr>
                    <a:t>Timep</a:t>
                  </a:r>
                  <a:r>
                    <a:rPr lang="en-US" sz="1200" b="1" dirty="0" err="1">
                      <a:solidFill>
                        <a:srgbClr val="FF0000"/>
                      </a:solidFill>
                    </a:rPr>
                    <a:t>i</a:t>
                  </a:r>
                  <a:r>
                    <a:rPr lang="en-FR" sz="1200" b="1" dirty="0">
                      <a:solidFill>
                        <a:srgbClr val="FF0000"/>
                      </a:solidFill>
                    </a:rPr>
                    <a:t>x4v0</a:t>
                  </a:r>
                </a:p>
                <a:p>
                  <a:pPr algn="ctr"/>
                  <a:r>
                    <a:rPr lang="en-FR" sz="1050" dirty="0">
                      <a:solidFill>
                        <a:schemeClr val="tx1"/>
                      </a:solidFill>
                    </a:rPr>
                    <a:t>Full mask engineering run</a:t>
                  </a: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FR" sz="1200" dirty="0">
                      <a:solidFill>
                        <a:schemeClr val="tx1"/>
                      </a:solidFill>
                    </a:rPr>
                    <a:t>6 wafers received</a:t>
                  </a: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Rounded Rectangle 6">
                  <a:extLst>
                    <a:ext uri="{FF2B5EF4-FFF2-40B4-BE49-F238E27FC236}">
                      <a16:creationId xmlns:a16="http://schemas.microsoft.com/office/drawing/2014/main" id="{C4A8EBF0-D6D0-964F-81DF-F74F3052C018}"/>
                    </a:ext>
                  </a:extLst>
                </p:cNvPr>
                <p:cNvSpPr/>
                <p:nvPr/>
              </p:nvSpPr>
              <p:spPr>
                <a:xfrm>
                  <a:off x="971726" y="1736812"/>
                  <a:ext cx="1259885" cy="31009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FR" sz="1200" dirty="0">
                      <a:solidFill>
                        <a:schemeClr val="tx1"/>
                      </a:solidFill>
                    </a:rPr>
                    <a:t>Q4 2019</a:t>
                  </a:r>
                </a:p>
              </p:txBody>
            </p:sp>
          </p:grpSp>
          <p:sp>
            <p:nvSpPr>
              <p:cNvPr id="20" name="Rounded Rectangle 19">
                <a:extLst>
                  <a:ext uri="{FF2B5EF4-FFF2-40B4-BE49-F238E27FC236}">
                    <a16:creationId xmlns:a16="http://schemas.microsoft.com/office/drawing/2014/main" id="{63471F74-6419-D14C-A05B-98F7C92E3F15}"/>
                  </a:ext>
                </a:extLst>
              </p:cNvPr>
              <p:cNvSpPr/>
              <p:nvPr/>
            </p:nvSpPr>
            <p:spPr>
              <a:xfrm>
                <a:off x="508112" y="4366030"/>
                <a:ext cx="2025098" cy="1638365"/>
              </a:xfrm>
              <a:prstGeom prst="roundRect">
                <a:avLst>
                  <a:gd name="adj" fmla="val 582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33350" indent="-133350">
                  <a:buAutoNum type="arabicParenR"/>
                </a:pPr>
                <a:r>
                  <a:rPr lang="en-FR" sz="825" dirty="0">
                    <a:solidFill>
                      <a:schemeClr val="tx1"/>
                    </a:solidFill>
                  </a:rPr>
                  <a:t>Excess noise coupling from peripheries to FE</a:t>
                </a:r>
              </a:p>
              <a:p>
                <a:pPr marL="133350" indent="-133350">
                  <a:buAutoNum type="arabicParenR"/>
                </a:pPr>
                <a:r>
                  <a:rPr lang="en-FR" sz="825" dirty="0">
                    <a:solidFill>
                      <a:schemeClr val="tx1"/>
                    </a:solidFill>
                  </a:rPr>
                  <a:t>640 MHz clock in edge peripheries</a:t>
                </a:r>
              </a:p>
              <a:p>
                <a:pPr marL="133350" indent="-133350">
                  <a:buAutoNum type="arabicParenR"/>
                </a:pPr>
                <a:r>
                  <a:rPr lang="en-FR" sz="825" dirty="0">
                    <a:solidFill>
                      <a:schemeClr val="tx1"/>
                    </a:solidFill>
                  </a:rPr>
                  <a:t>VCO not oscillating at nominal frequency</a:t>
                </a:r>
              </a:p>
              <a:p>
                <a:pPr marL="103585" indent="-103585">
                  <a:buAutoNum type="arabicParenR"/>
                </a:pPr>
                <a:endParaRPr lang="en-FR" sz="825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BB1DCE8A-C74A-0D43-8C65-2E4A12C68D33}"/>
                </a:ext>
              </a:extLst>
            </p:cNvPr>
            <p:cNvSpPr/>
            <p:nvPr/>
          </p:nvSpPr>
          <p:spPr>
            <a:xfrm>
              <a:off x="495173" y="3425739"/>
              <a:ext cx="1587709" cy="363301"/>
            </a:xfrm>
            <a:prstGeom prst="roundRect">
              <a:avLst>
                <a:gd name="adj" fmla="val 15284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FR" sz="825" dirty="0">
                  <a:solidFill>
                    <a:schemeClr val="tx1"/>
                  </a:solidFill>
                </a:rPr>
                <a:t>Chip is operational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F4384-7114-C03C-2B43-A9DCB1C4B2B1}"/>
              </a:ext>
            </a:extLst>
          </p:cNvPr>
          <p:cNvGrpSpPr/>
          <p:nvPr/>
        </p:nvGrpSpPr>
        <p:grpSpPr>
          <a:xfrm>
            <a:off x="2948692" y="1035478"/>
            <a:ext cx="1566174" cy="3372216"/>
            <a:chOff x="2421202" y="1380637"/>
            <a:chExt cx="1898770" cy="449628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411B642-B7B9-6646-B1A3-8B648CBC2F6B}"/>
                </a:ext>
              </a:extLst>
            </p:cNvPr>
            <p:cNvGrpSpPr/>
            <p:nvPr/>
          </p:nvGrpSpPr>
          <p:grpSpPr>
            <a:xfrm>
              <a:off x="2421202" y="1380637"/>
              <a:ext cx="1898770" cy="4496288"/>
              <a:chOff x="323528" y="1628800"/>
              <a:chExt cx="2394267" cy="3816424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F2959C8D-2695-314C-B67F-C006364225C5}"/>
                  </a:ext>
                </a:extLst>
              </p:cNvPr>
              <p:cNvGrpSpPr/>
              <p:nvPr/>
            </p:nvGrpSpPr>
            <p:grpSpPr>
              <a:xfrm>
                <a:off x="323528" y="1628800"/>
                <a:ext cx="2394267" cy="3816424"/>
                <a:chOff x="404534" y="1628800"/>
                <a:chExt cx="2394267" cy="3223290"/>
              </a:xfrm>
            </p:grpSpPr>
            <p:sp>
              <p:nvSpPr>
                <p:cNvPr id="26" name="Rounded Rectangle 25">
                  <a:extLst>
                    <a:ext uri="{FF2B5EF4-FFF2-40B4-BE49-F238E27FC236}">
                      <a16:creationId xmlns:a16="http://schemas.microsoft.com/office/drawing/2014/main" id="{0EDAF041-CE24-184C-A8A5-08C89A73EBF0}"/>
                    </a:ext>
                  </a:extLst>
                </p:cNvPr>
                <p:cNvSpPr/>
                <p:nvPr/>
              </p:nvSpPr>
              <p:spPr>
                <a:xfrm>
                  <a:off x="404534" y="1628800"/>
                  <a:ext cx="2394267" cy="3223290"/>
                </a:xfrm>
                <a:prstGeom prst="roundRect">
                  <a:avLst>
                    <a:gd name="adj" fmla="val 4924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FR" sz="1200" b="1" dirty="0">
                      <a:solidFill>
                        <a:srgbClr val="FF0000"/>
                      </a:solidFill>
                    </a:rPr>
                    <a:t>Timepix4v1</a:t>
                  </a:r>
                </a:p>
                <a:p>
                  <a:pPr algn="ctr"/>
                  <a:r>
                    <a:rPr lang="en-FR" sz="1050" dirty="0">
                      <a:solidFill>
                        <a:schemeClr val="tx1"/>
                      </a:solidFill>
                    </a:rPr>
                    <a:t>4 BEOL masks changed</a:t>
                  </a:r>
                </a:p>
                <a:p>
                  <a:pPr algn="ctr"/>
                  <a:endParaRPr lang="en-FR" sz="105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FR" sz="1050" b="1" dirty="0">
                      <a:solidFill>
                        <a:srgbClr val="FF0000"/>
                      </a:solidFill>
                    </a:rPr>
                    <a:t>Small test VCO chip</a:t>
                  </a: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en-FR" sz="1200" dirty="0">
                      <a:solidFill>
                        <a:schemeClr val="tx1"/>
                      </a:solidFill>
                    </a:rPr>
                    <a:t>6 wafers received</a:t>
                  </a: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FR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Rounded Rectangle 26">
                  <a:extLst>
                    <a:ext uri="{FF2B5EF4-FFF2-40B4-BE49-F238E27FC236}">
                      <a16:creationId xmlns:a16="http://schemas.microsoft.com/office/drawing/2014/main" id="{E0E8AEBC-5C6F-F844-A5EF-3233A98FEFAF}"/>
                    </a:ext>
                  </a:extLst>
                </p:cNvPr>
                <p:cNvSpPr/>
                <p:nvPr/>
              </p:nvSpPr>
              <p:spPr>
                <a:xfrm>
                  <a:off x="971726" y="1715709"/>
                  <a:ext cx="1259885" cy="260442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FR" sz="1200" dirty="0">
                      <a:solidFill>
                        <a:schemeClr val="tx1"/>
                      </a:solidFill>
                    </a:rPr>
                    <a:t>Q3 2020</a:t>
                  </a:r>
                </a:p>
              </p:txBody>
            </p:sp>
          </p:grp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EAF0E7C0-E4A7-D84B-831D-CAA0DDA1552C}"/>
                  </a:ext>
                </a:extLst>
              </p:cNvPr>
              <p:cNvSpPr/>
              <p:nvPr/>
            </p:nvSpPr>
            <p:spPr>
              <a:xfrm>
                <a:off x="508112" y="4574070"/>
                <a:ext cx="2025098" cy="642340"/>
              </a:xfrm>
              <a:prstGeom prst="roundRect">
                <a:avLst>
                  <a:gd name="adj" fmla="val 5822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33350" indent="-133350">
                  <a:buAutoNum type="arabicParenR"/>
                </a:pPr>
                <a:r>
                  <a:rPr lang="en-FR" sz="825" dirty="0">
                    <a:solidFill>
                      <a:schemeClr val="tx1"/>
                    </a:solidFill>
                  </a:rPr>
                  <a:t>VCO not oscillating at nominal frequency</a:t>
                </a:r>
              </a:p>
              <a:p>
                <a:pPr marL="103585" indent="-103585">
                  <a:buAutoNum type="arabicParenR"/>
                </a:pPr>
                <a:endParaRPr lang="en-FR" sz="825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B435C10B-7B1E-C641-9FD5-5FE9926BB009}"/>
                </a:ext>
              </a:extLst>
            </p:cNvPr>
            <p:cNvSpPr/>
            <p:nvPr/>
          </p:nvSpPr>
          <p:spPr>
            <a:xfrm>
              <a:off x="2605785" y="3681028"/>
              <a:ext cx="1606001" cy="959233"/>
            </a:xfrm>
            <a:prstGeom prst="roundRect">
              <a:avLst>
                <a:gd name="adj" fmla="val 582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lIns="27000" rIns="27000" rtlCol="0" anchor="ctr"/>
            <a:lstStyle/>
            <a:p>
              <a:pPr marL="135731" indent="-135731">
                <a:buFont typeface="+mj-lt"/>
                <a:buAutoNum type="arabicParenR"/>
              </a:pPr>
              <a:r>
                <a:rPr lang="en-FR" sz="825" dirty="0">
                  <a:solidFill>
                    <a:schemeClr val="tx1"/>
                  </a:solidFill>
                </a:rPr>
                <a:t>Improved RDL shielding in peripheries</a:t>
              </a:r>
            </a:p>
            <a:p>
              <a:pPr marL="135731" indent="-135731">
                <a:buFont typeface="+mj-lt"/>
                <a:buAutoNum type="arabicParenR"/>
              </a:pPr>
              <a:r>
                <a:rPr lang="en-FR" sz="825" dirty="0">
                  <a:solidFill>
                    <a:schemeClr val="tx1"/>
                  </a:solidFill>
                </a:rPr>
                <a:t>640MHz i</a:t>
              </a:r>
              <a:r>
                <a:rPr lang="en-US" sz="825" dirty="0">
                  <a:solidFill>
                    <a:schemeClr val="tx1"/>
                  </a:solidFill>
                </a:rPr>
                <a:t>n </a:t>
              </a:r>
              <a:r>
                <a:rPr lang="en-FR" sz="825" dirty="0">
                  <a:solidFill>
                    <a:schemeClr val="tx1"/>
                  </a:solidFill>
                </a:rPr>
                <a:t>peripheries recovered </a:t>
              </a:r>
            </a:p>
            <a:p>
              <a:pPr marL="103585" indent="-103585">
                <a:buAutoNum type="arabicParenR"/>
              </a:pPr>
              <a:endParaRPr lang="en-FR" sz="825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A998A7A-FCCF-E004-8290-A9F8EA3F286A}"/>
              </a:ext>
            </a:extLst>
          </p:cNvPr>
          <p:cNvGrpSpPr/>
          <p:nvPr/>
        </p:nvGrpSpPr>
        <p:grpSpPr>
          <a:xfrm>
            <a:off x="6355038" y="1024908"/>
            <a:ext cx="1566174" cy="3393356"/>
            <a:chOff x="6318194" y="1392613"/>
            <a:chExt cx="1898770" cy="452447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F98ECB3-8BA2-6DD9-E546-BE1850B43B03}"/>
                </a:ext>
              </a:extLst>
            </p:cNvPr>
            <p:cNvGrpSpPr/>
            <p:nvPr/>
          </p:nvGrpSpPr>
          <p:grpSpPr>
            <a:xfrm>
              <a:off x="6318194" y="1392613"/>
              <a:ext cx="1898770" cy="4524475"/>
              <a:chOff x="369101" y="1657413"/>
              <a:chExt cx="2394267" cy="3223290"/>
            </a:xfrm>
          </p:grpSpPr>
          <p:sp>
            <p:nvSpPr>
              <p:cNvPr id="12" name="Rounded Rectangle 30">
                <a:extLst>
                  <a:ext uri="{FF2B5EF4-FFF2-40B4-BE49-F238E27FC236}">
                    <a16:creationId xmlns:a16="http://schemas.microsoft.com/office/drawing/2014/main" id="{2F07B3E4-324F-543C-2972-853DE7B7236D}"/>
                  </a:ext>
                </a:extLst>
              </p:cNvPr>
              <p:cNvSpPr/>
              <p:nvPr/>
            </p:nvSpPr>
            <p:spPr>
              <a:xfrm>
                <a:off x="369101" y="1657413"/>
                <a:ext cx="2394267" cy="3223290"/>
              </a:xfrm>
              <a:prstGeom prst="roundRect">
                <a:avLst>
                  <a:gd name="adj" fmla="val 492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FR" sz="1200" b="1" dirty="0">
                    <a:solidFill>
                      <a:srgbClr val="FF0000"/>
                    </a:solidFill>
                  </a:rPr>
                  <a:t>Timepix4v</a:t>
                </a:r>
                <a:r>
                  <a:rPr lang="en-US" sz="1200" b="1" dirty="0">
                    <a:solidFill>
                      <a:srgbClr val="FF0000"/>
                    </a:solidFill>
                  </a:rPr>
                  <a:t>3</a:t>
                </a:r>
                <a:endParaRPr lang="en-FR" sz="1200" b="1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1050" dirty="0">
                    <a:solidFill>
                      <a:schemeClr val="tx1"/>
                    </a:solidFill>
                  </a:rPr>
                  <a:t>2</a:t>
                </a:r>
                <a:r>
                  <a:rPr lang="en-FR" sz="1050" dirty="0">
                    <a:solidFill>
                      <a:schemeClr val="tx1"/>
                    </a:solidFill>
                  </a:rPr>
                  <a:t> BEOL masks changed</a:t>
                </a: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25</a:t>
                </a:r>
                <a:r>
                  <a:rPr lang="en-FR" sz="1200" dirty="0">
                    <a:solidFill>
                      <a:schemeClr val="tx1"/>
                    </a:solidFill>
                  </a:rPr>
                  <a:t> wafers received</a:t>
                </a: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  <a:p>
                <a:pPr algn="ctr"/>
                <a:endParaRPr lang="en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ounded Rectangle 31">
                <a:extLst>
                  <a:ext uri="{FF2B5EF4-FFF2-40B4-BE49-F238E27FC236}">
                    <a16:creationId xmlns:a16="http://schemas.microsoft.com/office/drawing/2014/main" id="{BA150747-BA4B-B0E9-F134-7B3A94D7E1AF}"/>
                  </a:ext>
                </a:extLst>
              </p:cNvPr>
              <p:cNvSpPr/>
              <p:nvPr/>
            </p:nvSpPr>
            <p:spPr>
              <a:xfrm>
                <a:off x="971727" y="1753819"/>
                <a:ext cx="1259885" cy="258821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R" sz="1200" dirty="0">
                    <a:solidFill>
                      <a:schemeClr val="tx1"/>
                    </a:solidFill>
                  </a:rPr>
                  <a:t>Q</a:t>
                </a:r>
                <a:r>
                  <a:rPr lang="en-US" sz="1200" dirty="0">
                    <a:solidFill>
                      <a:schemeClr val="tx1"/>
                    </a:solidFill>
                  </a:rPr>
                  <a:t>3</a:t>
                </a:r>
                <a:r>
                  <a:rPr lang="en-FR" sz="1200" dirty="0">
                    <a:solidFill>
                      <a:schemeClr val="tx1"/>
                    </a:solidFill>
                  </a:rPr>
                  <a:t> 202</a:t>
                </a:r>
                <a:r>
                  <a:rPr lang="en-US" sz="1200" dirty="0">
                    <a:solidFill>
                      <a:schemeClr val="tx1"/>
                    </a:solidFill>
                  </a:rPr>
                  <a:t>2</a:t>
                </a:r>
                <a:endParaRPr lang="en-FR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ounded Rectangle 33">
              <a:extLst>
                <a:ext uri="{FF2B5EF4-FFF2-40B4-BE49-F238E27FC236}">
                  <a16:creationId xmlns:a16="http://schemas.microsoft.com/office/drawing/2014/main" id="{734273AB-0D1F-7FE5-E7E4-DBD0853BDBA1}"/>
                </a:ext>
              </a:extLst>
            </p:cNvPr>
            <p:cNvSpPr/>
            <p:nvPr/>
          </p:nvSpPr>
          <p:spPr>
            <a:xfrm>
              <a:off x="6538211" y="3789040"/>
              <a:ext cx="1606001" cy="1676347"/>
            </a:xfrm>
            <a:prstGeom prst="roundRect">
              <a:avLst>
                <a:gd name="adj" fmla="val 5822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+mj-lt"/>
                <a:buAutoNum type="arabicParenR"/>
              </a:pPr>
              <a:r>
                <a:rPr lang="en-US" sz="825" dirty="0">
                  <a:solidFill>
                    <a:schemeClr val="tx1"/>
                  </a:solidFill>
                </a:rPr>
                <a:t>Larger IO Pads</a:t>
              </a:r>
              <a:endParaRPr lang="en-FR" sz="825" dirty="0">
                <a:solidFill>
                  <a:schemeClr val="tx1"/>
                </a:solidFill>
              </a:endParaRPr>
            </a:p>
            <a:p>
              <a:endParaRPr lang="en-FR" sz="825" dirty="0">
                <a:solidFill>
                  <a:schemeClr val="tx1"/>
                </a:solidFill>
              </a:endParaRPr>
            </a:p>
            <a:p>
              <a:r>
                <a:rPr lang="en-FR" sz="825" dirty="0">
                  <a:solidFill>
                    <a:schemeClr val="tx1"/>
                  </a:solidFill>
                </a:rPr>
                <a:t>Chip at its final version</a:t>
              </a:r>
            </a:p>
            <a:p>
              <a:pPr marL="103585" indent="-103585">
                <a:buAutoNum type="arabicParenR"/>
              </a:pPr>
              <a:endParaRPr lang="en-FR" sz="825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F6B732B-6D79-F1BF-FA1C-8D240ECFE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9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25" y="1"/>
            <a:ext cx="7449865" cy="708422"/>
          </a:xfrm>
        </p:spPr>
        <p:txBody>
          <a:bodyPr/>
          <a:lstStyle/>
          <a:p>
            <a:r>
              <a:rPr lang="en-GB" dirty="0"/>
              <a:t>Gas detector readout  - </a:t>
            </a:r>
            <a:r>
              <a:rPr lang="en-GB" dirty="0" err="1"/>
              <a:t>InGrid</a:t>
            </a:r>
            <a:endParaRPr lang="en-GB" dirty="0"/>
          </a:p>
        </p:txBody>
      </p:sp>
      <p:pic>
        <p:nvPicPr>
          <p:cNvPr id="8" name="Picture 7" descr="InGri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573" y="1025949"/>
            <a:ext cx="3025117" cy="2160000"/>
          </a:xfrm>
          <a:prstGeom prst="rect">
            <a:avLst/>
          </a:prstGeom>
        </p:spPr>
      </p:pic>
      <p:pic>
        <p:nvPicPr>
          <p:cNvPr id="9" name="Picture 8" descr="InGridPrincipl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45" y="843525"/>
            <a:ext cx="3944647" cy="270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650280" y="3810311"/>
            <a:ext cx="1152150" cy="3456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1500"/>
          </a:p>
        </p:txBody>
      </p:sp>
      <p:sp>
        <p:nvSpPr>
          <p:cNvPr id="5" name="TextBox 4"/>
          <p:cNvSpPr txBox="1"/>
          <p:nvPr/>
        </p:nvSpPr>
        <p:spPr>
          <a:xfrm>
            <a:off x="1180528" y="3573840"/>
            <a:ext cx="768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Semiconductor detector is replaced with charge amplification grid</a:t>
            </a:r>
          </a:p>
          <a:p>
            <a:r>
              <a:rPr lang="en-GB" sz="1600" dirty="0"/>
              <a:t>Permits lower energy events to be detected</a:t>
            </a:r>
          </a:p>
          <a:p>
            <a:r>
              <a:rPr lang="en-GB" sz="1600" dirty="0"/>
              <a:t>NB: GEM foils may be used in place of the </a:t>
            </a:r>
            <a:r>
              <a:rPr lang="en-GB" sz="1600" dirty="0" err="1"/>
              <a:t>InGrid</a:t>
            </a:r>
            <a:r>
              <a:rPr lang="en-GB" sz="1600" dirty="0"/>
              <a:t> foils</a:t>
            </a:r>
          </a:p>
          <a:p>
            <a:endParaRPr lang="en-GB" sz="1600" dirty="0"/>
          </a:p>
          <a:p>
            <a:r>
              <a:rPr lang="en-GB" sz="1600" dirty="0"/>
              <a:t>If placed in a photo tube together with a MCP visible photons may be detected</a:t>
            </a:r>
          </a:p>
          <a:p>
            <a:r>
              <a:rPr lang="en-GB" sz="1600" dirty="0"/>
              <a:t>(see: M. Fiorini et al 2018 </a:t>
            </a:r>
            <a:r>
              <a:rPr lang="en-GB" sz="1600" dirty="0" err="1"/>
              <a:t>J.Instrum</a:t>
            </a:r>
            <a:r>
              <a:rPr lang="en-GB" sz="1600" dirty="0"/>
              <a:t> 13 C12005)</a:t>
            </a:r>
          </a:p>
        </p:txBody>
      </p:sp>
    </p:spTree>
    <p:extLst>
      <p:ext uri="{BB962C8B-B14F-4D97-AF65-F5344CB8AC3E}">
        <p14:creationId xmlns:p14="http://schemas.microsoft.com/office/powerpoint/2010/main" val="274754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63EDB-1C4F-292A-E5C6-5F449B82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65" y="1"/>
            <a:ext cx="8528935" cy="708422"/>
          </a:xfrm>
        </p:spPr>
        <p:txBody>
          <a:bodyPr/>
          <a:lstStyle/>
          <a:p>
            <a:r>
              <a:rPr lang="en-GB" dirty="0"/>
              <a:t>Uniformity of response Timepix4 (all versions)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C03959-4BBB-6D22-A2E2-95563ABC1C5D}"/>
              </a:ext>
            </a:extLst>
          </p:cNvPr>
          <p:cNvGrpSpPr/>
          <p:nvPr/>
        </p:nvGrpSpPr>
        <p:grpSpPr>
          <a:xfrm>
            <a:off x="2344510" y="1035550"/>
            <a:ext cx="3662773" cy="3994120"/>
            <a:chOff x="0" y="0"/>
            <a:chExt cx="4185850" cy="555359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722AC6-80B3-58AA-75CB-DD07F1EC2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185850" cy="4931147"/>
            </a:xfrm>
            <a:prstGeom prst="rect">
              <a:avLst/>
            </a:prstGeom>
          </p:spPr>
        </p:pic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F7403011-C7C5-05D5-EE68-E40559AAB217}"/>
                </a:ext>
              </a:extLst>
            </p:cNvPr>
            <p:cNvSpPr txBox="1"/>
            <p:nvPr/>
          </p:nvSpPr>
          <p:spPr>
            <a:xfrm>
              <a:off x="1874549" y="4930413"/>
              <a:ext cx="725899" cy="62317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ru-RU" sz="18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(a)</a:t>
              </a:r>
              <a:endParaRPr lang="en-CH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A6FDAF4-170A-D865-34C6-7B8E996FF536}"/>
              </a:ext>
            </a:extLst>
          </p:cNvPr>
          <p:cNvSpPr txBox="1"/>
          <p:nvPr/>
        </p:nvSpPr>
        <p:spPr>
          <a:xfrm>
            <a:off x="2616013" y="4629560"/>
            <a:ext cx="311976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Threshold adjustment bits</a:t>
            </a:r>
          </a:p>
        </p:txBody>
      </p:sp>
    </p:spTree>
    <p:extLst>
      <p:ext uri="{BB962C8B-B14F-4D97-AF65-F5344CB8AC3E}">
        <p14:creationId xmlns:p14="http://schemas.microsoft.com/office/powerpoint/2010/main" val="2582955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A8EE0B59-2690-8A4E-ABEB-34B7AEAC0728}"/>
              </a:ext>
            </a:extLst>
          </p:cNvPr>
          <p:cNvGraphicFramePr>
            <a:graphicFrameLocks/>
          </p:cNvGraphicFramePr>
          <p:nvPr/>
        </p:nvGraphicFramePr>
        <p:xfrm>
          <a:off x="4572000" y="843525"/>
          <a:ext cx="4419600" cy="4186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953D128-1039-4843-8FD4-9C9D25E3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dirty="0"/>
              <a:t>Gain slopes for different FE Gain</a:t>
            </a:r>
            <a:br>
              <a:rPr lang="en-FR" dirty="0"/>
            </a:br>
            <a:r>
              <a:rPr lang="en-FR" sz="1500" dirty="0"/>
              <a:t>[TOA-TOT, few pixels]</a:t>
            </a:r>
            <a:endParaRPr lang="en-FR" dirty="0"/>
          </a:p>
        </p:txBody>
      </p:sp>
      <p:sp>
        <p:nvSpPr>
          <p:cNvPr id="11" name="TextBox 1">
            <a:extLst>
              <a:ext uri="{FF2B5EF4-FFF2-40B4-BE49-F238E27FC236}">
                <a16:creationId xmlns:a16="http://schemas.microsoft.com/office/drawing/2014/main" id="{86A5158A-7630-D04A-B7C4-DFB412EF6928}"/>
              </a:ext>
            </a:extLst>
          </p:cNvPr>
          <p:cNvSpPr txBox="1"/>
          <p:nvPr/>
        </p:nvSpPr>
        <p:spPr>
          <a:xfrm>
            <a:off x="6834753" y="3554098"/>
            <a:ext cx="886457" cy="477042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Low gain mode</a:t>
            </a:r>
          </a:p>
          <a:p>
            <a:pPr algn="ctr"/>
            <a:r>
              <a:rPr lang="en-GB" sz="900" b="1" dirty="0"/>
              <a:t>~20.5 mV/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6CF23993-047E-AE48-94B2-5A8C90999B6E}"/>
              </a:ext>
            </a:extLst>
          </p:cNvPr>
          <p:cNvSpPr txBox="1"/>
          <p:nvPr/>
        </p:nvSpPr>
        <p:spPr>
          <a:xfrm>
            <a:off x="5644198" y="2418131"/>
            <a:ext cx="886457" cy="481372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High gain mode</a:t>
            </a:r>
          </a:p>
          <a:p>
            <a:pPr algn="ctr"/>
            <a:r>
              <a:rPr lang="en-GB" sz="900" b="1" dirty="0"/>
              <a:t>~35.8 mV/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BEB2348-2461-F045-B7FE-CFB1B9265C8C}"/>
              </a:ext>
            </a:extLst>
          </p:cNvPr>
          <p:cNvGraphicFramePr>
            <a:graphicFrameLocks/>
          </p:cNvGraphicFramePr>
          <p:nvPr/>
        </p:nvGraphicFramePr>
        <p:xfrm>
          <a:off x="539475" y="1018075"/>
          <a:ext cx="4005525" cy="4126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">
            <a:extLst>
              <a:ext uri="{FF2B5EF4-FFF2-40B4-BE49-F238E27FC236}">
                <a16:creationId xmlns:a16="http://schemas.microsoft.com/office/drawing/2014/main" id="{272AC976-E822-4340-A63B-C6CC6D3B3722}"/>
              </a:ext>
            </a:extLst>
          </p:cNvPr>
          <p:cNvSpPr txBox="1"/>
          <p:nvPr/>
        </p:nvSpPr>
        <p:spPr>
          <a:xfrm>
            <a:off x="2582353" y="3624867"/>
            <a:ext cx="1106332" cy="483083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Low/LOG gain mode</a:t>
            </a:r>
          </a:p>
          <a:p>
            <a:pPr algn="ctr"/>
            <a:r>
              <a:rPr lang="en-GB" sz="900" b="1" dirty="0"/>
              <a:t>~20.5 mV/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3E3259B1-1CC4-1542-848D-04BE8951D824}"/>
              </a:ext>
            </a:extLst>
          </p:cNvPr>
          <p:cNvSpPr txBox="1"/>
          <p:nvPr/>
        </p:nvSpPr>
        <p:spPr>
          <a:xfrm>
            <a:off x="1384385" y="2602469"/>
            <a:ext cx="886457" cy="393627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High gain mode</a:t>
            </a:r>
          </a:p>
          <a:p>
            <a:pPr algn="ctr"/>
            <a:r>
              <a:rPr lang="en-GB" sz="900" b="1" dirty="0"/>
              <a:t>~34.5 mV/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B35C4-B4D7-964A-8DB6-D7E862BB1FCE}"/>
              </a:ext>
            </a:extLst>
          </p:cNvPr>
          <p:cNvSpPr txBox="1"/>
          <p:nvPr/>
        </p:nvSpPr>
        <p:spPr>
          <a:xfrm>
            <a:off x="1960460" y="728310"/>
            <a:ext cx="1854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C9AC9D-9837-A64B-81B5-7F0A605C31AF}"/>
              </a:ext>
            </a:extLst>
          </p:cNvPr>
          <p:cNvSpPr txBox="1"/>
          <p:nvPr/>
        </p:nvSpPr>
        <p:spPr>
          <a:xfrm>
            <a:off x="5992985" y="689905"/>
            <a:ext cx="2266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collection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F31BCA-C67E-3E4B-B6CF-11E77C3F635D}"/>
              </a:ext>
            </a:extLst>
          </p:cNvPr>
          <p:cNvSpPr txBox="1"/>
          <p:nvPr/>
        </p:nvSpPr>
        <p:spPr>
          <a:xfrm>
            <a:off x="2582353" y="4837645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kh</a:t>
            </a:r>
            <a:r>
              <a:rPr lang="en-US" sz="1200" baseline="30000" dirty="0"/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679C18-EFA0-4644-9F89-3DD5A0F10D3A}"/>
              </a:ext>
            </a:extLst>
          </p:cNvPr>
          <p:cNvSpPr txBox="1"/>
          <p:nvPr/>
        </p:nvSpPr>
        <p:spPr>
          <a:xfrm>
            <a:off x="6834753" y="483764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ke</a:t>
            </a:r>
            <a:r>
              <a:rPr lang="en-US" sz="1200" baseline="30000" dirty="0"/>
              <a:t>-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2EA389-DCB1-984E-A049-2D263E8218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850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Noise uniformity - Timepix4v0, v1 and v2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" t="8666" r="6527" b="4990"/>
          <a:stretch/>
        </p:blipFill>
        <p:spPr>
          <a:xfrm>
            <a:off x="4764025" y="812048"/>
            <a:ext cx="3430870" cy="3430870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545789F-272C-CE4D-AC9B-5D882A7425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342483"/>
              </p:ext>
            </p:extLst>
          </p:nvPr>
        </p:nvGraphicFramePr>
        <p:xfrm>
          <a:off x="949105" y="803917"/>
          <a:ext cx="3643597" cy="2192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8267F80-C38B-6D40-93BB-67D363FCEF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2348555"/>
              </p:ext>
            </p:extLst>
          </p:nvPr>
        </p:nvGraphicFramePr>
        <p:xfrm>
          <a:off x="949104" y="3003297"/>
          <a:ext cx="3643597" cy="1750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AC7B1AB-A342-6647-94C1-082848E64EDB}"/>
              </a:ext>
            </a:extLst>
          </p:cNvPr>
          <p:cNvSpPr/>
          <p:nvPr/>
        </p:nvSpPr>
        <p:spPr>
          <a:xfrm>
            <a:off x="4943260" y="4346543"/>
            <a:ext cx="30724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FR" sz="1050"/>
              <a:t>W</a:t>
            </a:r>
            <a:r>
              <a:rPr lang="en-US" sz="1050" dirty="0"/>
              <a:t>hen</a:t>
            </a:r>
            <a:r>
              <a:rPr lang="en-FR" sz="1050"/>
              <a:t> </a:t>
            </a:r>
            <a:r>
              <a:rPr lang="en-FR" sz="1050" dirty="0"/>
              <a:t>a Si </a:t>
            </a:r>
            <a:r>
              <a:rPr lang="en-FR" sz="1050"/>
              <a:t>sensor </a:t>
            </a:r>
            <a:r>
              <a:rPr lang="en-US" sz="1050" dirty="0"/>
              <a:t>is attached </a:t>
            </a:r>
            <a:r>
              <a:rPr lang="en-FR" sz="1050"/>
              <a:t>the </a:t>
            </a:r>
            <a:r>
              <a:rPr lang="en-FR" sz="1050" dirty="0"/>
              <a:t>noise slightly increase ~3e</a:t>
            </a:r>
            <a:r>
              <a:rPr lang="en-FR" sz="1050" baseline="30000" dirty="0"/>
              <a:t>-</a:t>
            </a:r>
            <a:r>
              <a:rPr lang="en-FR" sz="1050" dirty="0"/>
              <a:t> / pixel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BC93B-A2FE-80AB-7586-E710F3FAC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23A50C-F8F3-02F9-23E9-C843C51EE3DF}"/>
              </a:ext>
            </a:extLst>
          </p:cNvPr>
          <p:cNvSpPr txBox="1"/>
          <p:nvPr/>
        </p:nvSpPr>
        <p:spPr>
          <a:xfrm>
            <a:off x="7347390" y="997145"/>
            <a:ext cx="37382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v2</a:t>
            </a:r>
          </a:p>
        </p:txBody>
      </p:sp>
    </p:spTree>
    <p:extLst>
      <p:ext uri="{BB962C8B-B14F-4D97-AF65-F5344CB8AC3E}">
        <p14:creationId xmlns:p14="http://schemas.microsoft.com/office/powerpoint/2010/main" val="321128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5D2983C-52B1-3747-B66C-C6F783F1C8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484574"/>
              </p:ext>
            </p:extLst>
          </p:nvPr>
        </p:nvGraphicFramePr>
        <p:xfrm>
          <a:off x="1250631" y="843558"/>
          <a:ext cx="6590100" cy="3807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9EC4C06C-8DFF-60DB-583A-F2A1FB0D9089}"/>
              </a:ext>
            </a:extLst>
          </p:cNvPr>
          <p:cNvGrpSpPr/>
          <p:nvPr/>
        </p:nvGrpSpPr>
        <p:grpSpPr>
          <a:xfrm>
            <a:off x="2141730" y="2341320"/>
            <a:ext cx="4801140" cy="932508"/>
            <a:chOff x="2141730" y="2341320"/>
            <a:chExt cx="4801140" cy="93250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364F3A-54EF-0F40-9B0C-A0C9CA58A1F0}"/>
                </a:ext>
              </a:extLst>
            </p:cNvPr>
            <p:cNvSpPr/>
            <p:nvPr/>
          </p:nvSpPr>
          <p:spPr>
            <a:xfrm>
              <a:off x="2141730" y="2996829"/>
              <a:ext cx="216024" cy="27699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sz="15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EA36A2-E531-9F4A-B7E9-F226D82EC255}"/>
                </a:ext>
              </a:extLst>
            </p:cNvPr>
            <p:cNvSpPr txBox="1"/>
            <p:nvPr/>
          </p:nvSpPr>
          <p:spPr>
            <a:xfrm>
              <a:off x="3995925" y="2341320"/>
              <a:ext cx="294694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L</a:t>
              </a:r>
              <a:r>
                <a:rPr lang="en-FR" sz="1400" dirty="0"/>
                <a:t>ess than 40 noisy pixels @ 550 e- </a:t>
              </a:r>
              <a:endParaRPr lang="en-FR" sz="1400" baseline="-25000" dirty="0"/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CC9E78-418A-B446-8D4E-20287FDC640C}"/>
              </a:ext>
            </a:extLst>
          </p:cNvPr>
          <p:cNvCxnSpPr>
            <a:cxnSpLocks/>
            <a:stCxn id="12" idx="1"/>
            <a:endCxn id="11" idx="7"/>
          </p:cNvCxnSpPr>
          <p:nvPr/>
        </p:nvCxnSpPr>
        <p:spPr>
          <a:xfrm flipH="1">
            <a:off x="2326118" y="2495209"/>
            <a:ext cx="1669807" cy="5421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530FAD81-ABF8-054D-83C9-453425F93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sz="2100" dirty="0"/>
              <a:t>Timepix4v1 and v</a:t>
            </a:r>
            <a:r>
              <a:rPr lang="en-US" sz="2100" dirty="0"/>
              <a:t>2</a:t>
            </a:r>
            <a:r>
              <a:rPr lang="en-FR" sz="2100" dirty="0"/>
              <a:t>: Number of Noisy pixels (&gt;1 count)</a:t>
            </a:r>
            <a:r>
              <a:rPr lang="en-US" sz="2100" dirty="0"/>
              <a:t> </a:t>
            </a:r>
            <a:br>
              <a:rPr lang="en-US" sz="2100" dirty="0"/>
            </a:br>
            <a:r>
              <a:rPr lang="en-US" sz="1650" dirty="0"/>
              <a:t>Data-Driven mode [DD]</a:t>
            </a:r>
            <a:endParaRPr lang="en-GB" sz="2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481B21-5851-841E-DB77-A91809FA8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2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9FB4E-9ACD-0EEE-2EDF-603442E0B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>
            <a:normAutofit/>
          </a:bodyPr>
          <a:lstStyle/>
          <a:p>
            <a:r>
              <a:rPr lang="en-US" dirty="0"/>
              <a:t>Timepix4v2 2D VCO frequency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3B8F2-EBE6-741D-4F12-E4DA8C8F4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18" y="874400"/>
            <a:ext cx="3890877" cy="1567572"/>
          </a:xfrm>
        </p:spPr>
        <p:txBody>
          <a:bodyPr>
            <a:noAutofit/>
          </a:bodyPr>
          <a:lstStyle/>
          <a:p>
            <a:r>
              <a:rPr lang="en-US" sz="1400" b="0" dirty="0">
                <a:solidFill>
                  <a:schemeClr val="tx1"/>
                </a:solidFill>
              </a:rPr>
              <a:t>Measured VCO oscillation frequency in Timepix4 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Calibration is required in order to get to the designed time resolution (~60psrms)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How could this be improved/simplified?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0D393-C7A9-B6BB-A748-55E312C2D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EEC742-B871-5408-8779-A4C94DA32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763" y="766715"/>
            <a:ext cx="3890877" cy="4126972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B00D06-B4B7-8B48-3E7E-3F94B5B1DE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855679"/>
              </p:ext>
            </p:extLst>
          </p:nvPr>
        </p:nvGraphicFramePr>
        <p:xfrm>
          <a:off x="1192360" y="2431689"/>
          <a:ext cx="2673176" cy="2527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608CB1F-5FE4-A0DE-D845-68699B406E5C}"/>
              </a:ext>
            </a:extLst>
          </p:cNvPr>
          <p:cNvSpPr txBox="1"/>
          <p:nvPr/>
        </p:nvSpPr>
        <p:spPr>
          <a:xfrm>
            <a:off x="2451895" y="2202418"/>
            <a:ext cx="119617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/>
              <a:t>Mean=639.5 MHz</a:t>
            </a:r>
          </a:p>
          <a:p>
            <a:pPr algn="ctr"/>
            <a:r>
              <a:rPr lang="el-GR" sz="900" b="1" dirty="0"/>
              <a:t>σ</a:t>
            </a:r>
            <a:r>
              <a:rPr lang="en-US" sz="900" b="1" dirty="0"/>
              <a:t>=6.6 </a:t>
            </a:r>
            <a:r>
              <a:rPr lang="en-US" sz="900" b="1" dirty="0" err="1"/>
              <a:t>MHzrms</a:t>
            </a:r>
            <a:endParaRPr lang="en-GB" sz="900" b="1" dirty="0"/>
          </a:p>
        </p:txBody>
      </p:sp>
    </p:spTree>
    <p:extLst>
      <p:ext uri="{BB962C8B-B14F-4D97-AF65-F5344CB8AC3E}">
        <p14:creationId xmlns:p14="http://schemas.microsoft.com/office/powerpoint/2010/main" val="3058960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8CDAB-8C3B-B245-AF3A-0F964EE92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dirty="0"/>
              <a:t>TOA Resolution</a:t>
            </a:r>
            <a:br>
              <a:rPr lang="en-FR" dirty="0"/>
            </a:br>
            <a:r>
              <a:rPr lang="en-FR" sz="1500" dirty="0"/>
              <a:t>[TOA-TOT, 1 pixel, 10000 samples, HG e-]</a:t>
            </a:r>
            <a:endParaRPr lang="en-FR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34CD516-D04B-274A-8C00-9B6F05D410FB}"/>
              </a:ext>
            </a:extLst>
          </p:cNvPr>
          <p:cNvGraphicFramePr>
            <a:graphicFrameLocks/>
          </p:cNvGraphicFramePr>
          <p:nvPr/>
        </p:nvGraphicFramePr>
        <p:xfrm>
          <a:off x="1088613" y="2247714"/>
          <a:ext cx="3401997" cy="12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CF91D87-CB46-4E44-945B-C1E7D9693358}"/>
              </a:ext>
            </a:extLst>
          </p:cNvPr>
          <p:cNvGraphicFramePr>
            <a:graphicFrameLocks/>
          </p:cNvGraphicFramePr>
          <p:nvPr/>
        </p:nvGraphicFramePr>
        <p:xfrm>
          <a:off x="1111152" y="3656860"/>
          <a:ext cx="3401997" cy="12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C71B93A-4723-AA43-A8AA-E00FAA8D4599}"/>
              </a:ext>
            </a:extLst>
          </p:cNvPr>
          <p:cNvGraphicFramePr>
            <a:graphicFrameLocks/>
          </p:cNvGraphicFramePr>
          <p:nvPr/>
        </p:nvGraphicFramePr>
        <p:xfrm>
          <a:off x="1122503" y="749120"/>
          <a:ext cx="3401997" cy="12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4B980012-A3E4-594F-9DD2-66D19B59B39E}"/>
              </a:ext>
            </a:extLst>
          </p:cNvPr>
          <p:cNvSpPr txBox="1"/>
          <p:nvPr/>
        </p:nvSpPr>
        <p:spPr>
          <a:xfrm>
            <a:off x="3320098" y="766715"/>
            <a:ext cx="1021472" cy="320261"/>
          </a:xfrm>
          <a:prstGeom prst="rect">
            <a:avLst/>
          </a:prstGeom>
          <a:noFill/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Digital </a:t>
            </a:r>
            <a:r>
              <a:rPr lang="en-GB" sz="900" b="1" dirty="0" err="1"/>
              <a:t>TestPulse</a:t>
            </a:r>
            <a:endParaRPr lang="en-FR" sz="900" b="1" dirty="0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1B49BCCB-20EE-184D-91AB-E58993B2C3FD}"/>
              </a:ext>
            </a:extLst>
          </p:cNvPr>
          <p:cNvSpPr txBox="1"/>
          <p:nvPr/>
        </p:nvSpPr>
        <p:spPr>
          <a:xfrm>
            <a:off x="3343040" y="2047412"/>
            <a:ext cx="998530" cy="255503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TPulse</a:t>
            </a:r>
            <a:r>
              <a:rPr lang="en-GB" sz="900" b="1" dirty="0"/>
              <a:t>=2 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96AB83C3-E9BA-D14D-92A2-4B9E98022D68}"/>
              </a:ext>
            </a:extLst>
          </p:cNvPr>
          <p:cNvSpPr txBox="1"/>
          <p:nvPr/>
        </p:nvSpPr>
        <p:spPr>
          <a:xfrm>
            <a:off x="3343040" y="3416660"/>
            <a:ext cx="994755" cy="298514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 err="1"/>
              <a:t>TPulse</a:t>
            </a:r>
            <a:r>
              <a:rPr lang="en-GB" sz="900" b="1" dirty="0"/>
              <a:t>=15 </a:t>
            </a:r>
            <a:r>
              <a:rPr lang="en-GB" sz="900" b="1" dirty="0" err="1"/>
              <a:t>ke</a:t>
            </a:r>
            <a:r>
              <a:rPr lang="en-GB" sz="900" b="1" dirty="0"/>
              <a:t>-</a:t>
            </a:r>
            <a:endParaRPr lang="en-FR" sz="900" b="1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DAD4564-9080-B342-8260-554D47E17424}"/>
              </a:ext>
            </a:extLst>
          </p:cNvPr>
          <p:cNvGraphicFramePr>
            <a:graphicFrameLocks/>
          </p:cNvGraphicFramePr>
          <p:nvPr/>
        </p:nvGraphicFramePr>
        <p:xfrm>
          <a:off x="4630852" y="749119"/>
          <a:ext cx="4012078" cy="4036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">
            <a:extLst>
              <a:ext uri="{FF2B5EF4-FFF2-40B4-BE49-F238E27FC236}">
                <a16:creationId xmlns:a16="http://schemas.microsoft.com/office/drawing/2014/main" id="{4B6B8635-F064-594F-A58E-00277AEDB838}"/>
              </a:ext>
            </a:extLst>
          </p:cNvPr>
          <p:cNvSpPr txBox="1"/>
          <p:nvPr/>
        </p:nvSpPr>
        <p:spPr>
          <a:xfrm>
            <a:off x="6651231" y="749119"/>
            <a:ext cx="1021472" cy="189284"/>
          </a:xfrm>
          <a:prstGeom prst="rect">
            <a:avLst/>
          </a:prstGeom>
          <a:solidFill>
            <a:schemeClr val="accent2">
              <a:lumMod val="20000"/>
              <a:lumOff val="80000"/>
              <a:alpha val="59000"/>
            </a:schemeClr>
          </a:solidFill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TOA resolution</a:t>
            </a:r>
            <a:endParaRPr lang="en-FR" sz="900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95D2917-EC66-B748-A006-51409C990D84}"/>
              </a:ext>
            </a:extLst>
          </p:cNvPr>
          <p:cNvCxnSpPr>
            <a:cxnSpLocks/>
            <a:endCxn id="11" idx="3"/>
          </p:cNvCxnSpPr>
          <p:nvPr/>
        </p:nvCxnSpPr>
        <p:spPr>
          <a:xfrm flipV="1">
            <a:off x="5031051" y="2767557"/>
            <a:ext cx="3611879" cy="2"/>
          </a:xfrm>
          <a:prstGeom prst="line">
            <a:avLst/>
          </a:prstGeom>
          <a:ln w="444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">
            <a:extLst>
              <a:ext uri="{FF2B5EF4-FFF2-40B4-BE49-F238E27FC236}">
                <a16:creationId xmlns:a16="http://schemas.microsoft.com/office/drawing/2014/main" id="{CE5C529C-2AAF-4840-9612-4100FEC6EF67}"/>
              </a:ext>
            </a:extLst>
          </p:cNvPr>
          <p:cNvSpPr txBox="1"/>
          <p:nvPr/>
        </p:nvSpPr>
        <p:spPr>
          <a:xfrm>
            <a:off x="6185010" y="2596106"/>
            <a:ext cx="1964800" cy="167669"/>
          </a:xfrm>
          <a:prstGeom prst="rect">
            <a:avLst/>
          </a:prstGeom>
          <a:noFill/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Timepix3 TOA resolution limit</a:t>
            </a:r>
            <a:endParaRPr lang="en-FR" sz="900" b="1" dirty="0"/>
          </a:p>
        </p:txBody>
      </p:sp>
    </p:spTree>
    <p:extLst>
      <p:ext uri="{BB962C8B-B14F-4D97-AF65-F5344CB8AC3E}">
        <p14:creationId xmlns:p14="http://schemas.microsoft.com/office/powerpoint/2010/main" val="3531654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09C53687-DBE3-0DAA-C0C9-40223E257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/>
          <a:lstStyle/>
          <a:p>
            <a:r>
              <a:rPr lang="en-US" dirty="0"/>
              <a:t>Timepix4 assembly (300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Si sensor)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39E2BE4-7C62-AE26-074E-E3E5DEFF2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0" b="19482"/>
          <a:stretch/>
        </p:blipFill>
        <p:spPr bwMode="auto">
          <a:xfrm>
            <a:off x="1447800" y="914400"/>
            <a:ext cx="7467600" cy="3886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97478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38E3C-0B86-AA4F-A8C9-63E46604C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75" y="8218"/>
            <a:ext cx="8218670" cy="708422"/>
          </a:xfrm>
        </p:spPr>
        <p:txBody>
          <a:bodyPr/>
          <a:lstStyle/>
          <a:p>
            <a:r>
              <a:rPr lang="en-CH" dirty="0"/>
              <a:t>Data driven mode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B09827-C754-0442-8C99-F0CB8C433A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2" t="9843" r="10011" b="7901"/>
          <a:stretch/>
        </p:blipFill>
        <p:spPr>
          <a:xfrm>
            <a:off x="2114080" y="777370"/>
            <a:ext cx="3982542" cy="419781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D3A6F58-3A48-CA4D-9F86-814272B9F192}"/>
              </a:ext>
            </a:extLst>
          </p:cNvPr>
          <p:cNvSpPr/>
          <p:nvPr/>
        </p:nvSpPr>
        <p:spPr>
          <a:xfrm>
            <a:off x="6299507" y="2034080"/>
            <a:ext cx="137409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/>
              <a:t>10s exp. </a:t>
            </a:r>
            <a:r>
              <a:rPr lang="en-US" sz="1600" baseline="30000" dirty="0"/>
              <a:t>90</a:t>
            </a:r>
            <a:r>
              <a:rPr lang="en-US" sz="1600" dirty="0"/>
              <a:t>Sr</a:t>
            </a:r>
            <a:endParaRPr lang="en-CH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8774DC-AB4D-C74E-B23D-D73082E757BE}"/>
              </a:ext>
            </a:extLst>
          </p:cNvPr>
          <p:cNvSpPr txBox="1"/>
          <p:nvPr/>
        </p:nvSpPr>
        <p:spPr>
          <a:xfrm>
            <a:off x="6299507" y="2529828"/>
            <a:ext cx="2449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Threshold ~ 800e</a:t>
            </a:r>
            <a:r>
              <a:rPr lang="en-CH" sz="1600" baseline="30000" dirty="0"/>
              <a:t>-</a:t>
            </a:r>
            <a:r>
              <a:rPr lang="en-CH" sz="1600" dirty="0"/>
              <a:t> </a:t>
            </a:r>
          </a:p>
          <a:p>
            <a:r>
              <a:rPr lang="en-CH" sz="1600" dirty="0"/>
              <a:t>6.1 M packets @ 5 Gbps</a:t>
            </a:r>
          </a:p>
        </p:txBody>
      </p:sp>
    </p:spTree>
    <p:extLst>
      <p:ext uri="{BB962C8B-B14F-4D97-AF65-F5344CB8AC3E}">
        <p14:creationId xmlns:p14="http://schemas.microsoft.com/office/powerpoint/2010/main" val="34585908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6B41F-65F3-30AE-342A-DD16F4F00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905" y="1"/>
            <a:ext cx="8221695" cy="708422"/>
          </a:xfrm>
        </p:spPr>
        <p:txBody>
          <a:bodyPr/>
          <a:lstStyle/>
          <a:p>
            <a:r>
              <a:rPr lang="en-GB" dirty="0"/>
              <a:t>Photon counting image Timepix4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9345F44-CFE0-3951-9239-D7C357720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0" t="8643" r="6416" b="6151"/>
          <a:stretch/>
        </p:blipFill>
        <p:spPr bwMode="auto">
          <a:xfrm>
            <a:off x="1447800" y="971073"/>
            <a:ext cx="7467600" cy="37728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52186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4C977-97EB-CE46-4BD2-F06BB282D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880" y="1"/>
            <a:ext cx="8413720" cy="708422"/>
          </a:xfrm>
        </p:spPr>
        <p:txBody>
          <a:bodyPr/>
          <a:lstStyle/>
          <a:p>
            <a:r>
              <a:rPr lang="en-GB" dirty="0"/>
              <a:t>Energy calibration using test pulses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8BF090-CEAE-863C-EDC8-BEDCE5EFC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75" y="2302915"/>
            <a:ext cx="3870615" cy="2650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344076-302D-E32F-74FB-F142BDEF0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265" y="2318245"/>
            <a:ext cx="3746642" cy="2710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A964E5-D381-3C72-35DF-F485E4B4A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2610" y="747156"/>
            <a:ext cx="3079695" cy="1824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E27CF0-7996-CC72-8A0D-C92E4FC0EAFD}"/>
              </a:ext>
            </a:extLst>
          </p:cNvPr>
          <p:cNvSpPr txBox="1"/>
          <p:nvPr/>
        </p:nvSpPr>
        <p:spPr>
          <a:xfrm>
            <a:off x="5926853" y="1265980"/>
            <a:ext cx="20354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Per-pixel energy vs </a:t>
            </a:r>
            <a:r>
              <a:rPr lang="en-GB" sz="1400" dirty="0" err="1"/>
              <a:t>ToT</a:t>
            </a:r>
            <a:r>
              <a:rPr lang="en-GB" sz="1400" dirty="0"/>
              <a:t> calibration using test pulses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3AB48-0AB7-03FD-C4BD-53B5E42D72B3}"/>
              </a:ext>
            </a:extLst>
          </p:cNvPr>
          <p:cNvSpPr txBox="1"/>
          <p:nvPr/>
        </p:nvSpPr>
        <p:spPr>
          <a:xfrm>
            <a:off x="2259116" y="3085491"/>
            <a:ext cx="132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/>
              <a:t>137</a:t>
            </a:r>
            <a:r>
              <a:rPr lang="en-GB" sz="1200" dirty="0"/>
              <a:t>Cs and </a:t>
            </a:r>
            <a:r>
              <a:rPr lang="en-GB" sz="1200" baseline="30000" dirty="0"/>
              <a:t>241</a:t>
            </a:r>
            <a:r>
              <a:rPr lang="en-GB" sz="1200" dirty="0"/>
              <a:t> Am</a:t>
            </a:r>
          </a:p>
          <a:p>
            <a:r>
              <a:rPr lang="en-GB" sz="1200" dirty="0"/>
              <a:t>All pixel clusters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6AEF1B-3724-853B-89CA-42BD9798901A}"/>
              </a:ext>
            </a:extLst>
          </p:cNvPr>
          <p:cNvSpPr txBox="1"/>
          <p:nvPr/>
        </p:nvSpPr>
        <p:spPr>
          <a:xfrm>
            <a:off x="7106728" y="3116486"/>
            <a:ext cx="132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/>
              <a:t>137</a:t>
            </a:r>
            <a:r>
              <a:rPr lang="en-GB" sz="1200" dirty="0"/>
              <a:t>Cs and </a:t>
            </a:r>
            <a:r>
              <a:rPr lang="en-GB" sz="1200" baseline="30000" dirty="0"/>
              <a:t>241</a:t>
            </a:r>
            <a:r>
              <a:rPr lang="en-GB" sz="1200" dirty="0"/>
              <a:t> Am</a:t>
            </a:r>
          </a:p>
          <a:p>
            <a:r>
              <a:rPr lang="en-GB" sz="1200" dirty="0"/>
              <a:t>All pixel clusters 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10E308B4-45AB-F234-E65C-F1EA514221BB}"/>
              </a:ext>
            </a:extLst>
          </p:cNvPr>
          <p:cNvSpPr/>
          <p:nvPr/>
        </p:nvSpPr>
        <p:spPr bwMode="auto">
          <a:xfrm>
            <a:off x="4264760" y="3673584"/>
            <a:ext cx="729695" cy="45719"/>
          </a:xfrm>
          <a:prstGeom prst="rightArrow">
            <a:avLst/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6FD688-22BF-0801-CF41-C99855C3835A}"/>
              </a:ext>
            </a:extLst>
          </p:cNvPr>
          <p:cNvSpPr txBox="1"/>
          <p:nvPr/>
        </p:nvSpPr>
        <p:spPr>
          <a:xfrm>
            <a:off x="193831" y="1101185"/>
            <a:ext cx="253473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R. </a:t>
            </a:r>
            <a:r>
              <a:rPr lang="en-GB" sz="1400" dirty="0" err="1"/>
              <a:t>Bolzonella</a:t>
            </a:r>
            <a:r>
              <a:rPr lang="en-GB" sz="1400" dirty="0"/>
              <a:t> et al., TIPP Cape Town, 4-8 Sept</a:t>
            </a:r>
          </a:p>
          <a:p>
            <a:r>
              <a:rPr lang="en-GB" sz="1400" dirty="0"/>
              <a:t>Under submission to JINST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A28BCF-7869-01A9-5997-286A73D52274}"/>
              </a:ext>
            </a:extLst>
          </p:cNvPr>
          <p:cNvSpPr txBox="1"/>
          <p:nvPr/>
        </p:nvSpPr>
        <p:spPr>
          <a:xfrm>
            <a:off x="4094845" y="374473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After test pulse </a:t>
            </a:r>
          </a:p>
          <a:p>
            <a:pPr algn="ctr"/>
            <a:r>
              <a:rPr lang="en-GB" sz="1000" dirty="0"/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39033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6C140-549C-E6A8-93CA-728E8196F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5" y="1"/>
            <a:ext cx="8375315" cy="708422"/>
          </a:xfrm>
        </p:spPr>
        <p:txBody>
          <a:bodyPr/>
          <a:lstStyle/>
          <a:p>
            <a:r>
              <a:rPr lang="en-GB" dirty="0"/>
              <a:t>Timepix3 Photo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E1C764-120C-2CBF-25A8-48D499AA2D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7" b="7685"/>
          <a:stretch/>
        </p:blipFill>
        <p:spPr>
          <a:xfrm>
            <a:off x="1524000" y="920335"/>
            <a:ext cx="6682243" cy="388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6710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7452F-1716-6322-0F87-6175DB370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6" y="1"/>
            <a:ext cx="8217154" cy="708422"/>
          </a:xfrm>
        </p:spPr>
        <p:txBody>
          <a:bodyPr/>
          <a:lstStyle/>
          <a:p>
            <a:r>
              <a:rPr lang="en-GB" dirty="0"/>
              <a:t>Timing test setup with laser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60275-95BE-2FE2-B3EC-09ED8A2F2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38" y="1726841"/>
            <a:ext cx="2383537" cy="1775392"/>
          </a:xfrm>
          <a:prstGeom prst="rect">
            <a:avLst/>
          </a:prstGeom>
        </p:spPr>
      </p:pic>
      <p:pic>
        <p:nvPicPr>
          <p:cNvPr id="6" name="Google Shape;74;p14">
            <a:extLst>
              <a:ext uri="{FF2B5EF4-FFF2-40B4-BE49-F238E27FC236}">
                <a16:creationId xmlns:a16="http://schemas.microsoft.com/office/drawing/2014/main" id="{D8C09522-3F92-1304-92D7-54EBF95CD80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36092" t="32896" r="14519" b="21107"/>
          <a:stretch/>
        </p:blipFill>
        <p:spPr>
          <a:xfrm>
            <a:off x="3231679" y="1094475"/>
            <a:ext cx="2284879" cy="27241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896ED364-B9E3-AEB6-6302-D42CDB44053E}"/>
              </a:ext>
            </a:extLst>
          </p:cNvPr>
          <p:cNvGrpSpPr/>
          <p:nvPr/>
        </p:nvGrpSpPr>
        <p:grpSpPr>
          <a:xfrm>
            <a:off x="6156007" y="1418587"/>
            <a:ext cx="2971706" cy="2400067"/>
            <a:chOff x="861919" y="3897052"/>
            <a:chExt cx="3668004" cy="2703286"/>
          </a:xfrm>
        </p:grpSpPr>
        <p:sp>
          <p:nvSpPr>
            <p:cNvPr id="8" name="Rectangle: Rounded Corners 11">
              <a:extLst>
                <a:ext uri="{FF2B5EF4-FFF2-40B4-BE49-F238E27FC236}">
                  <a16:creationId xmlns:a16="http://schemas.microsoft.com/office/drawing/2014/main" id="{9016BFD6-4E07-F732-453E-7B90753F6339}"/>
                </a:ext>
              </a:extLst>
            </p:cNvPr>
            <p:cNvSpPr/>
            <p:nvPr/>
          </p:nvSpPr>
          <p:spPr>
            <a:xfrm>
              <a:off x="861919" y="3897052"/>
              <a:ext cx="3384377" cy="2592288"/>
            </a:xfrm>
            <a:prstGeom prst="roundRect">
              <a:avLst>
                <a:gd name="adj" fmla="val 3244"/>
              </a:avLst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8519EC-F1D3-D2E6-7E02-A986FEF8A2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484" t="4065" b="3572"/>
            <a:stretch/>
          </p:blipFill>
          <p:spPr>
            <a:xfrm>
              <a:off x="971600" y="3993920"/>
              <a:ext cx="3116676" cy="172819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DD71FC-4B04-49C6-7FB8-D7032353FDAB}"/>
                </a:ext>
              </a:extLst>
            </p:cNvPr>
            <p:cNvSpPr txBox="1"/>
            <p:nvPr/>
          </p:nvSpPr>
          <p:spPr>
            <a:xfrm>
              <a:off x="1145547" y="5738563"/>
              <a:ext cx="3384376" cy="861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σ = 1.4 pixel = 77 </a:t>
              </a:r>
              <a:r>
                <a:rPr lang="en-US" sz="900" dirty="0" err="1"/>
                <a:t>μm</a:t>
              </a:r>
              <a:endParaRPr lang="en-US" sz="900" dirty="0"/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most of the charge is released in 4-5 pixels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900" dirty="0"/>
                <a:t>Wide range of released charge covered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91CADC6-5607-0B4F-F745-B805E2459490}"/>
              </a:ext>
            </a:extLst>
          </p:cNvPr>
          <p:cNvSpPr txBox="1"/>
          <p:nvPr/>
        </p:nvSpPr>
        <p:spPr>
          <a:xfrm>
            <a:off x="3001893" y="3967656"/>
            <a:ext cx="44549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1020nm laser pulsed with 6ps jitter generator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chemeClr val="tx1"/>
                </a:solidFill>
              </a:rPr>
              <a:t>Generator connected to electrical test pixels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6F9FD5-B6F0-A2A9-4785-8D01BC045CF3}"/>
              </a:ext>
            </a:extLst>
          </p:cNvPr>
          <p:cNvSpPr txBox="1"/>
          <p:nvPr/>
        </p:nvSpPr>
        <p:spPr>
          <a:xfrm>
            <a:off x="500520" y="3651234"/>
            <a:ext cx="22576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chemeClr val="tx1"/>
                </a:solidFill>
              </a:rPr>
              <a:t>Rear side metallization with holes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chemeClr val="tx1"/>
                </a:solidFill>
              </a:rPr>
              <a:t>Timepix4V2 bonded to a 100μm thick n-on-p Si detector: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0" dirty="0">
                <a:solidFill>
                  <a:schemeClr val="tx1"/>
                </a:solidFill>
              </a:rPr>
              <a:t>Biased at -150 V</a:t>
            </a:r>
          </a:p>
          <a:p>
            <a:endParaRPr lang="en-GB" sz="1000" b="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4D3CA9-4C1C-18E7-511A-9A1AAF1E5B9D}"/>
              </a:ext>
            </a:extLst>
          </p:cNvPr>
          <p:cNvCxnSpPr/>
          <p:nvPr/>
        </p:nvCxnSpPr>
        <p:spPr bwMode="auto">
          <a:xfrm>
            <a:off x="2766965" y="2878990"/>
            <a:ext cx="1536200" cy="26883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BE2226F-76F4-24A7-681E-DE6DAAA634A0}"/>
              </a:ext>
            </a:extLst>
          </p:cNvPr>
          <p:cNvSpPr txBox="1"/>
          <p:nvPr/>
        </p:nvSpPr>
        <p:spPr>
          <a:xfrm>
            <a:off x="2627814" y="4537470"/>
            <a:ext cx="3888372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R. </a:t>
            </a:r>
            <a:r>
              <a:rPr lang="en-GB" sz="1400" dirty="0" err="1"/>
              <a:t>Bolzonella</a:t>
            </a:r>
            <a:r>
              <a:rPr lang="en-GB" sz="1400" dirty="0"/>
              <a:t> et al., TIPP Cape Town, 4-8 Sept</a:t>
            </a:r>
          </a:p>
          <a:p>
            <a:r>
              <a:rPr lang="en-GB" sz="1400" dirty="0"/>
              <a:t>Under submission to JINST</a:t>
            </a:r>
          </a:p>
        </p:txBody>
      </p:sp>
    </p:spTree>
    <p:extLst>
      <p:ext uri="{BB962C8B-B14F-4D97-AF65-F5344CB8AC3E}">
        <p14:creationId xmlns:p14="http://schemas.microsoft.com/office/powerpoint/2010/main" val="42456383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6A60D-4873-6C05-1749-B6815277A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00" y="1"/>
            <a:ext cx="8260100" cy="708422"/>
          </a:xfrm>
        </p:spPr>
        <p:txBody>
          <a:bodyPr/>
          <a:lstStyle/>
          <a:p>
            <a:r>
              <a:rPr lang="en-GB" dirty="0"/>
              <a:t>Single pixel pulse resolution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E6B1B-444E-E40C-478B-6821F4D736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51"/>
          <a:stretch/>
        </p:blipFill>
        <p:spPr>
          <a:xfrm>
            <a:off x="2442963" y="830749"/>
            <a:ext cx="4778982" cy="29699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73CCF6-3754-B6A7-43DF-F1F80E16184A}"/>
              </a:ext>
            </a:extLst>
          </p:cNvPr>
          <p:cNvSpPr txBox="1"/>
          <p:nvPr/>
        </p:nvSpPr>
        <p:spPr>
          <a:xfrm>
            <a:off x="1345979" y="3800710"/>
            <a:ext cx="7565785" cy="1443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+mn-lt"/>
              </a:rPr>
              <a:t>For the pixel [305,144], where the laser is focused, the standard deviation saturates at 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129±1 </a:t>
            </a:r>
            <a:r>
              <a:rPr lang="en-GB" sz="1200" dirty="0" err="1">
                <a:solidFill>
                  <a:srgbClr val="FF0000"/>
                </a:solidFill>
                <a:effectLst/>
                <a:latin typeface="+mn-lt"/>
              </a:rPr>
              <a:t>ps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 rms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+mn-lt"/>
              </a:rPr>
              <a:t>Subtracting the contribution of the reference TDC (60 </a:t>
            </a:r>
            <a:r>
              <a:rPr lang="en-GB" sz="1200" dirty="0" err="1">
                <a:effectLst/>
                <a:latin typeface="+mn-lt"/>
              </a:rPr>
              <a:t>ps</a:t>
            </a:r>
            <a:r>
              <a:rPr lang="en-GB" sz="1200" dirty="0">
                <a:effectLst/>
                <a:latin typeface="+mn-lt"/>
              </a:rPr>
              <a:t>), a resolution of 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111±1 </a:t>
            </a:r>
            <a:r>
              <a:rPr lang="en-GB" sz="1200" dirty="0" err="1">
                <a:solidFill>
                  <a:srgbClr val="FF0000"/>
                </a:solidFill>
                <a:effectLst/>
                <a:latin typeface="+mn-lt"/>
              </a:rPr>
              <a:t>ps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 rms </a:t>
            </a:r>
            <a:r>
              <a:rPr lang="en-GB" sz="1200" dirty="0">
                <a:effectLst/>
                <a:latin typeface="+mn-lt"/>
              </a:rPr>
              <a:t>is obtained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+mn-lt"/>
              </a:rPr>
              <a:t>Timing resolution dependency on cluster charge </a:t>
            </a:r>
            <a:r>
              <a:rPr lang="en-GB" sz="1200" dirty="0">
                <a:solidFill>
                  <a:srgbClr val="000000"/>
                </a:solidFill>
                <a:effectLst/>
                <a:latin typeface="+mn-lt"/>
              </a:rPr>
              <a:t>best result: </a:t>
            </a:r>
            <a:r>
              <a:rPr lang="el-GR" sz="1200" dirty="0">
                <a:solidFill>
                  <a:srgbClr val="FF0000"/>
                </a:solidFill>
                <a:effectLst/>
                <a:latin typeface="+mn-lt"/>
              </a:rPr>
              <a:t>σ</a:t>
            </a:r>
            <a:r>
              <a:rPr lang="en-GB" sz="1200" baseline="-25000" dirty="0" err="1">
                <a:solidFill>
                  <a:srgbClr val="FF0000"/>
                </a:solidFill>
                <a:effectLst/>
                <a:latin typeface="+mn-lt"/>
              </a:rPr>
              <a:t>ToADiffAvg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=79 ± 1 </a:t>
            </a:r>
            <a:r>
              <a:rPr lang="en-GB" sz="1200" dirty="0" err="1">
                <a:solidFill>
                  <a:srgbClr val="FF0000"/>
                </a:solidFill>
                <a:effectLst/>
                <a:latin typeface="+mn-lt"/>
              </a:rPr>
              <a:t>ps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 rms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T</a:t>
            </a:r>
            <a:r>
              <a:rPr lang="en-GB" sz="1200" dirty="0">
                <a:effectLst/>
                <a:latin typeface="+mn-lt"/>
              </a:rPr>
              <a:t>iming resolution subtracting reference </a:t>
            </a:r>
            <a:r>
              <a:rPr lang="en-GB" sz="1200" dirty="0">
                <a:solidFill>
                  <a:srgbClr val="000000"/>
                </a:solidFill>
                <a:effectLst/>
                <a:latin typeface="+mn-lt"/>
              </a:rPr>
              <a:t>TDC contribution: </a:t>
            </a:r>
            <a:r>
              <a:rPr lang="el-GR" sz="1200" dirty="0">
                <a:solidFill>
                  <a:srgbClr val="FF0000"/>
                </a:solidFill>
                <a:effectLst/>
                <a:latin typeface="+mn-lt"/>
              </a:rPr>
              <a:t>σ</a:t>
            </a:r>
            <a:r>
              <a:rPr lang="en-GB" sz="1200" baseline="-25000" dirty="0" err="1">
                <a:solidFill>
                  <a:srgbClr val="FF0000"/>
                </a:solidFill>
                <a:effectLst/>
                <a:latin typeface="+mn-lt"/>
              </a:rPr>
              <a:t>ToAAvg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=49 ± 1 </a:t>
            </a:r>
            <a:r>
              <a:rPr lang="en-GB" sz="1200" dirty="0" err="1">
                <a:solidFill>
                  <a:srgbClr val="FF0000"/>
                </a:solidFill>
                <a:effectLst/>
                <a:latin typeface="+mn-lt"/>
              </a:rPr>
              <a:t>ps</a:t>
            </a:r>
            <a:r>
              <a:rPr lang="en-GB" sz="1200" dirty="0">
                <a:solidFill>
                  <a:srgbClr val="FF0000"/>
                </a:solidFill>
                <a:effectLst/>
                <a:latin typeface="+mn-lt"/>
              </a:rPr>
              <a:t> rms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200" dirty="0">
              <a:effectLst/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B36C1E-5207-7E5B-D807-A6604C1231F3}"/>
              </a:ext>
            </a:extLst>
          </p:cNvPr>
          <p:cNvSpPr txBox="1"/>
          <p:nvPr/>
        </p:nvSpPr>
        <p:spPr>
          <a:xfrm>
            <a:off x="78614" y="2202418"/>
            <a:ext cx="2534730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R. </a:t>
            </a:r>
            <a:r>
              <a:rPr lang="en-GB" sz="1400" dirty="0" err="1"/>
              <a:t>Bolzonella</a:t>
            </a:r>
            <a:r>
              <a:rPr lang="en-GB" sz="1400" dirty="0"/>
              <a:t> et al., TIPP Cape Town, 4-8 Sept</a:t>
            </a:r>
          </a:p>
          <a:p>
            <a:r>
              <a:rPr lang="en-GB" sz="1400" dirty="0"/>
              <a:t>Under submission to JINST</a:t>
            </a:r>
          </a:p>
        </p:txBody>
      </p:sp>
    </p:spTree>
    <p:extLst>
      <p:ext uri="{BB962C8B-B14F-4D97-AF65-F5344CB8AC3E}">
        <p14:creationId xmlns:p14="http://schemas.microsoft.com/office/powerpoint/2010/main" val="33705773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96F5D-1431-9EA0-EF0D-E198C1A91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10" y="1"/>
            <a:ext cx="8183290" cy="708422"/>
          </a:xfrm>
        </p:spPr>
        <p:txBody>
          <a:bodyPr/>
          <a:lstStyle/>
          <a:p>
            <a:r>
              <a:rPr lang="en-GB" dirty="0"/>
              <a:t>June 2023 – TSV processes TPIX4v0 delivered </a:t>
            </a:r>
          </a:p>
        </p:txBody>
      </p:sp>
      <p:pic>
        <p:nvPicPr>
          <p:cNvPr id="4" name="Picture 3" descr="A picture containing indoor, wall, window, person&#10;&#10;Description automatically generated">
            <a:extLst>
              <a:ext uri="{FF2B5EF4-FFF2-40B4-BE49-F238E27FC236}">
                <a16:creationId xmlns:a16="http://schemas.microsoft.com/office/drawing/2014/main" id="{5F0C5581-0FD6-C5C2-D82F-3D65E62C68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6"/>
          <a:stretch/>
        </p:blipFill>
        <p:spPr>
          <a:xfrm>
            <a:off x="1806840" y="1035550"/>
            <a:ext cx="5238888" cy="371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186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0948-1597-0760-8B87-1365D2BE6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25" y="1"/>
            <a:ext cx="8068075" cy="708422"/>
          </a:xfrm>
        </p:spPr>
        <p:txBody>
          <a:bodyPr/>
          <a:lstStyle/>
          <a:p>
            <a:r>
              <a:rPr lang="en-GB" dirty="0"/>
              <a:t>Rear side Re-Distribution Layer (RDL)</a:t>
            </a:r>
          </a:p>
        </p:txBody>
      </p:sp>
      <p:pic>
        <p:nvPicPr>
          <p:cNvPr id="4" name="Picture 3" descr="A close-up of a computer chip&#10;&#10;Description automatically generated with medium confidence">
            <a:extLst>
              <a:ext uri="{FF2B5EF4-FFF2-40B4-BE49-F238E27FC236}">
                <a16:creationId xmlns:a16="http://schemas.microsoft.com/office/drawing/2014/main" id="{A4B184F3-A064-5D52-B48C-9057D6D575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7" r="13818" b="1394"/>
          <a:stretch/>
        </p:blipFill>
        <p:spPr>
          <a:xfrm>
            <a:off x="2344510" y="1035550"/>
            <a:ext cx="4816435" cy="381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827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CBA48-CF0A-24CC-CAE8-5841E20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15" y="1"/>
            <a:ext cx="8144885" cy="708422"/>
          </a:xfrm>
        </p:spPr>
        <p:txBody>
          <a:bodyPr/>
          <a:lstStyle/>
          <a:p>
            <a:r>
              <a:rPr lang="en-US" dirty="0"/>
              <a:t>Visual Inspection – front and rear side</a:t>
            </a:r>
          </a:p>
        </p:txBody>
      </p:sp>
      <p:pic>
        <p:nvPicPr>
          <p:cNvPr id="9" name="Content Placeholder 8" descr="A close-up of a carpet&#10;&#10;Description automatically generated">
            <a:extLst>
              <a:ext uri="{FF2B5EF4-FFF2-40B4-BE49-F238E27FC236}">
                <a16:creationId xmlns:a16="http://schemas.microsoft.com/office/drawing/2014/main" id="{B274FA72-6C73-A75C-9888-D8C66BB51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02" y="1141654"/>
            <a:ext cx="2854865" cy="32635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60717-2CEE-3EAE-2D75-5F37DACEA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A3A328-630D-4DF6-8282-E94B29F9F47E}" type="slidenum">
              <a:rPr lang="en-GB" smtClean="0"/>
              <a:pPr/>
              <a:t>44</a:t>
            </a:fld>
            <a:endParaRPr lang="en-GB"/>
          </a:p>
        </p:txBody>
      </p:sp>
      <p:pic>
        <p:nvPicPr>
          <p:cNvPr id="11" name="Picture 10" descr="A close-up of a pink fabric&#10;&#10;Description automatically generated">
            <a:extLst>
              <a:ext uri="{FF2B5EF4-FFF2-40B4-BE49-F238E27FC236}">
                <a16:creationId xmlns:a16="http://schemas.microsoft.com/office/drawing/2014/main" id="{1D712216-BE7A-2554-0A5F-EF9AA25DB2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18" y="1139192"/>
            <a:ext cx="2854865" cy="32659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612D22-9C41-0505-3924-B8C42B9E15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252" b="46560"/>
          <a:stretch/>
        </p:blipFill>
        <p:spPr>
          <a:xfrm>
            <a:off x="3222409" y="1139192"/>
            <a:ext cx="1582347" cy="120147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E5836A0-92C1-5C87-8A3F-3C3E8F35E322}"/>
              </a:ext>
            </a:extLst>
          </p:cNvPr>
          <p:cNvSpPr/>
          <p:nvPr/>
        </p:nvSpPr>
        <p:spPr>
          <a:xfrm>
            <a:off x="2703443" y="1098274"/>
            <a:ext cx="381341" cy="36277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E5CFA8-FDA4-8089-A559-6CC45391D2B0}"/>
              </a:ext>
            </a:extLst>
          </p:cNvPr>
          <p:cNvSpPr/>
          <p:nvPr/>
        </p:nvSpPr>
        <p:spPr>
          <a:xfrm>
            <a:off x="3222409" y="1128683"/>
            <a:ext cx="1582347" cy="121198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3AB400-434A-A587-F2B7-D3E2B3E71E57}"/>
              </a:ext>
            </a:extLst>
          </p:cNvPr>
          <p:cNvCxnSpPr>
            <a:stCxn id="14" idx="3"/>
            <a:endCxn id="15" idx="1"/>
          </p:cNvCxnSpPr>
          <p:nvPr/>
        </p:nvCxnSpPr>
        <p:spPr>
          <a:xfrm>
            <a:off x="3084784" y="1279664"/>
            <a:ext cx="137625" cy="455011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222D0BD-4FD5-6DE8-E064-9F5E300584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3774" r="36435"/>
          <a:stretch/>
        </p:blipFill>
        <p:spPr>
          <a:xfrm>
            <a:off x="4193403" y="2455320"/>
            <a:ext cx="1582347" cy="118841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EC3A67A-2BAC-B200-A9DD-456D16FCBF23}"/>
              </a:ext>
            </a:extLst>
          </p:cNvPr>
          <p:cNvSpPr/>
          <p:nvPr/>
        </p:nvSpPr>
        <p:spPr>
          <a:xfrm>
            <a:off x="6018143" y="4084983"/>
            <a:ext cx="381341" cy="36277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BEAFFD2-56AC-5D5E-5DE8-83AC57417DEA}"/>
              </a:ext>
            </a:extLst>
          </p:cNvPr>
          <p:cNvSpPr/>
          <p:nvPr/>
        </p:nvSpPr>
        <p:spPr>
          <a:xfrm>
            <a:off x="4193403" y="2431757"/>
            <a:ext cx="1582347" cy="121198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98B6E7-3675-B85D-6E57-C16CFFB88E06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5775751" y="3037748"/>
            <a:ext cx="242393" cy="104723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E095549-2CAC-A8D4-E3EF-85891AC5BB91}"/>
              </a:ext>
            </a:extLst>
          </p:cNvPr>
          <p:cNvSpPr txBox="1"/>
          <p:nvPr/>
        </p:nvSpPr>
        <p:spPr>
          <a:xfrm>
            <a:off x="4801361" y="1073955"/>
            <a:ext cx="1317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dirty="0"/>
              <a:t>Redistribution Layer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dirty="0"/>
              <a:t>1020 BGA pads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dirty="0"/>
              <a:t>TSV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1000" dirty="0"/>
              <a:t>Residues of dicing tape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77D29B-2FA6-4FC9-91BF-80EA60D24718}"/>
              </a:ext>
            </a:extLst>
          </p:cNvPr>
          <p:cNvSpPr txBox="1"/>
          <p:nvPr/>
        </p:nvSpPr>
        <p:spPr>
          <a:xfrm>
            <a:off x="7165585" y="4405157"/>
            <a:ext cx="901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Front Side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CB1998-823E-7DEC-5CDE-B9AE90533EC4}"/>
              </a:ext>
            </a:extLst>
          </p:cNvPr>
          <p:cNvSpPr txBox="1"/>
          <p:nvPr/>
        </p:nvSpPr>
        <p:spPr>
          <a:xfrm>
            <a:off x="1336287" y="4405157"/>
            <a:ext cx="926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Back Side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6B14F5-8E4A-6FEB-A77C-1112EB79464C}"/>
              </a:ext>
            </a:extLst>
          </p:cNvPr>
          <p:cNvCxnSpPr>
            <a:cxnSpLocks/>
          </p:cNvCxnSpPr>
          <p:nvPr/>
        </p:nvCxnSpPr>
        <p:spPr>
          <a:xfrm flipH="1" flipV="1">
            <a:off x="4313328" y="1268017"/>
            <a:ext cx="598445" cy="409336"/>
          </a:xfrm>
          <a:prstGeom prst="straightConnector1">
            <a:avLst/>
          </a:prstGeom>
          <a:ln w="444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930871F-AE09-D5BF-7E94-E295279837C6}"/>
              </a:ext>
            </a:extLst>
          </p:cNvPr>
          <p:cNvCxnSpPr>
            <a:cxnSpLocks/>
          </p:cNvCxnSpPr>
          <p:nvPr/>
        </p:nvCxnSpPr>
        <p:spPr>
          <a:xfrm flipH="1" flipV="1">
            <a:off x="3896524" y="1677353"/>
            <a:ext cx="1015249" cy="126297"/>
          </a:xfrm>
          <a:prstGeom prst="straightConnector1">
            <a:avLst/>
          </a:prstGeom>
          <a:ln w="444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F78D45B-2D8D-A6DD-D4A3-6D7751C395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6442" y="3705397"/>
            <a:ext cx="1785332" cy="104723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7777A00-9D4F-C9EB-5052-F79429F35A4B}"/>
              </a:ext>
            </a:extLst>
          </p:cNvPr>
          <p:cNvSpPr txBox="1"/>
          <p:nvPr/>
        </p:nvSpPr>
        <p:spPr>
          <a:xfrm>
            <a:off x="4911772" y="4631251"/>
            <a:ext cx="315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Chip bow ~ 100</a:t>
            </a:r>
            <a:r>
              <a:rPr lang="en-US" sz="1200" dirty="0">
                <a:latin typeface="Symbol" pitchFamily="2" charset="2"/>
              </a:rPr>
              <a:t>m</a:t>
            </a:r>
            <a:r>
              <a:rPr lang="en-US" sz="1200" dirty="0"/>
              <a:t>m (over 3cm)</a:t>
            </a:r>
          </a:p>
          <a:p>
            <a:r>
              <a:rPr lang="en-US" sz="1200" dirty="0"/>
              <a:t>Magnified bowing (the chip is thin: ~120</a:t>
            </a:r>
            <a:r>
              <a:rPr lang="en-US" sz="1200" dirty="0">
                <a:latin typeface="Symbol" pitchFamily="2" charset="2"/>
              </a:rPr>
              <a:t>m</a:t>
            </a:r>
            <a:r>
              <a:rPr lang="en-US" sz="1200" dirty="0"/>
              <a:t>m)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131E5E-633D-DD57-6231-704C5280290A}"/>
              </a:ext>
            </a:extLst>
          </p:cNvPr>
          <p:cNvSpPr txBox="1"/>
          <p:nvPr/>
        </p:nvSpPr>
        <p:spPr>
          <a:xfrm>
            <a:off x="5400853" y="3639599"/>
            <a:ext cx="63991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/>
              <a:t>Pixel side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8E0951B-1E62-5E24-B313-65E4E2EEDF55}"/>
              </a:ext>
            </a:extLst>
          </p:cNvPr>
          <p:cNvSpPr txBox="1"/>
          <p:nvPr/>
        </p:nvSpPr>
        <p:spPr>
          <a:xfrm>
            <a:off x="8385988" y="4818416"/>
            <a:ext cx="304892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32724495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CE1B2-6493-B7F1-EF33-0798F7CEA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715" y="1"/>
            <a:ext cx="8144885" cy="708422"/>
          </a:xfrm>
        </p:spPr>
        <p:txBody>
          <a:bodyPr/>
          <a:lstStyle/>
          <a:p>
            <a:r>
              <a:rPr lang="en-US" dirty="0"/>
              <a:t>Inspection with Electron Microscope of one TSV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4F414C-DA46-2B1E-FF56-26C2FB47C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A3A328-630D-4DF6-8282-E94B29F9F47E}" type="slidenum">
              <a:rPr lang="en-GB" smtClean="0"/>
              <a:pPr/>
              <a:t>45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1E8E3-E731-D2C2-0323-CCAB412ED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507" y="997487"/>
            <a:ext cx="4805532" cy="3466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6C6DDF-1679-9389-1AFA-1E2156BAF688}"/>
              </a:ext>
            </a:extLst>
          </p:cNvPr>
          <p:cNvSpPr txBox="1"/>
          <p:nvPr/>
        </p:nvSpPr>
        <p:spPr>
          <a:xfrm>
            <a:off x="3770711" y="4464361"/>
            <a:ext cx="11416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Courtesy of IZM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956976-4325-52EF-9791-B86EBC19D330}"/>
              </a:ext>
            </a:extLst>
          </p:cNvPr>
          <p:cNvSpPr txBox="1"/>
          <p:nvPr/>
        </p:nvSpPr>
        <p:spPr>
          <a:xfrm>
            <a:off x="6355863" y="2160034"/>
            <a:ext cx="22041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Landing pad of the TSV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90D82-6E19-563F-C198-E227416C0317}"/>
              </a:ext>
            </a:extLst>
          </p:cNvPr>
          <p:cNvSpPr txBox="1"/>
          <p:nvPr/>
        </p:nvSpPr>
        <p:spPr>
          <a:xfrm>
            <a:off x="6366014" y="3321487"/>
            <a:ext cx="17505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Bottom of the TSV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546532-B4DA-66AD-4EBB-2F2958FF3775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456582" y="2298534"/>
            <a:ext cx="899281" cy="2308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9D078E9-EF60-3E9A-07D0-20F782E95DED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5208105" y="2792896"/>
            <a:ext cx="1157909" cy="690174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132554C-905A-C0F8-BFEC-9FAA1414794B}"/>
              </a:ext>
            </a:extLst>
          </p:cNvPr>
          <p:cNvSpPr txBox="1"/>
          <p:nvPr/>
        </p:nvSpPr>
        <p:spPr>
          <a:xfrm>
            <a:off x="6355863" y="1260453"/>
            <a:ext cx="10743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Pixel pads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3E6B71E-9864-CA99-1AAC-0E8ABEE2B486}"/>
              </a:ext>
            </a:extLst>
          </p:cNvPr>
          <p:cNvCxnSpPr>
            <a:cxnSpLocks/>
          </p:cNvCxnSpPr>
          <p:nvPr/>
        </p:nvCxnSpPr>
        <p:spPr>
          <a:xfrm flipH="1" flipV="1">
            <a:off x="5511248" y="1155659"/>
            <a:ext cx="854766" cy="23155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13C6500-6504-D6A7-D050-D77B90FFC606}"/>
              </a:ext>
            </a:extLst>
          </p:cNvPr>
          <p:cNvSpPr txBox="1"/>
          <p:nvPr/>
        </p:nvSpPr>
        <p:spPr>
          <a:xfrm>
            <a:off x="8385988" y="4818416"/>
            <a:ext cx="304892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dirty="0"/>
              <a:t>/14</a:t>
            </a:r>
          </a:p>
        </p:txBody>
      </p:sp>
    </p:spTree>
    <p:extLst>
      <p:ext uri="{BB962C8B-B14F-4D97-AF65-F5344CB8AC3E}">
        <p14:creationId xmlns:p14="http://schemas.microsoft.com/office/powerpoint/2010/main" val="15166494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CBA48-CF0A-24CC-CAE8-5841E209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81" y="-138991"/>
            <a:ext cx="8384090" cy="994172"/>
          </a:xfrm>
        </p:spPr>
        <p:txBody>
          <a:bodyPr/>
          <a:lstStyle/>
          <a:p>
            <a:r>
              <a:rPr lang="en-US" sz="2000" dirty="0"/>
              <a:t>Mounting of TSV processed chips on </a:t>
            </a:r>
            <a:r>
              <a:rPr lang="en-US" sz="2000" dirty="0" err="1"/>
              <a:t>Nikhef</a:t>
            </a:r>
            <a:r>
              <a:rPr lang="en-US" sz="2000" dirty="0"/>
              <a:t> carrier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8B2EF-4E96-2758-905A-6A23B9162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33" y="867868"/>
            <a:ext cx="3943350" cy="371567"/>
          </a:xfrm>
        </p:spPr>
        <p:txBody>
          <a:bodyPr/>
          <a:lstStyle/>
          <a:p>
            <a:pPr marL="0" indent="0">
              <a:buNone/>
            </a:pPr>
            <a:r>
              <a:rPr lang="en-US" b="0" dirty="0">
                <a:solidFill>
                  <a:schemeClr val="tx1"/>
                </a:solidFill>
              </a:rPr>
              <a:t>ACF: Anisotropic Conducting Film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60717-2CEE-3EAE-2D75-5F37DACEA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5A3A328-630D-4DF6-8282-E94B29F9F47E}" type="slidenum">
              <a:rPr lang="en-GB" smtClean="0"/>
              <a:pPr/>
              <a:t>46</a:t>
            </a:fld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D5A9BCD-4E63-B6F7-84AF-09CFA2B9D7AD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622343" y="1769078"/>
            <a:ext cx="137625" cy="34229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7578F0B-6AE9-4866-A0E8-802B687D9753}"/>
              </a:ext>
            </a:extLst>
          </p:cNvPr>
          <p:cNvSpPr/>
          <p:nvPr/>
        </p:nvSpPr>
        <p:spPr>
          <a:xfrm>
            <a:off x="1759967" y="1381195"/>
            <a:ext cx="1186105" cy="752007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85F884-F892-9CBD-E405-EF1060DECCBD}"/>
              </a:ext>
            </a:extLst>
          </p:cNvPr>
          <p:cNvGrpSpPr/>
          <p:nvPr/>
        </p:nvGrpSpPr>
        <p:grpSpPr>
          <a:xfrm>
            <a:off x="579341" y="1393074"/>
            <a:ext cx="2909102" cy="1479484"/>
            <a:chOff x="563973" y="1735387"/>
            <a:chExt cx="2909102" cy="14794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28DB37E-7C7F-B4DD-2C28-9F26758FC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973" y="2071987"/>
              <a:ext cx="968992" cy="103321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E71F0BF-8E86-7B73-DA4A-87CF6DA3D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44600" y="1735387"/>
              <a:ext cx="1186106" cy="75200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F744ED-88D6-E4B4-D542-2B48E02D837E}"/>
                </a:ext>
              </a:extLst>
            </p:cNvPr>
            <p:cNvSpPr txBox="1"/>
            <p:nvPr/>
          </p:nvSpPr>
          <p:spPr>
            <a:xfrm>
              <a:off x="1675788" y="2476207"/>
              <a:ext cx="179728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Conductive particles</a:t>
              </a:r>
            </a:p>
            <a:p>
              <a:r>
                <a:rPr lang="en-US" sz="1400" dirty="0"/>
                <a:t>Pressure needed</a:t>
              </a:r>
            </a:p>
            <a:p>
              <a:r>
                <a:rPr lang="en-US" sz="1400" dirty="0"/>
                <a:t>Temporary bonding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D643FC1-9EFC-DAA6-2EA9-8A3126B78BF6}"/>
              </a:ext>
            </a:extLst>
          </p:cNvPr>
          <p:cNvSpPr txBox="1"/>
          <p:nvPr/>
        </p:nvSpPr>
        <p:spPr>
          <a:xfrm>
            <a:off x="1201802" y="2565867"/>
            <a:ext cx="27764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3M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CD2E198-2144-8D0E-EA70-317EB2169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78" y="3117892"/>
            <a:ext cx="1557581" cy="18524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4BDE44F-A89E-69D8-2985-79B2D593FEFE}"/>
              </a:ext>
            </a:extLst>
          </p:cNvPr>
          <p:cNvSpPr txBox="1"/>
          <p:nvPr/>
        </p:nvSpPr>
        <p:spPr>
          <a:xfrm>
            <a:off x="2050446" y="3133518"/>
            <a:ext cx="23602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We could communicate with the chip, test the DAC…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After releasing the clamp and putting it again, chip not responding,  maybe due to reusing the tape.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Work in progress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2A171CC-CBF6-2118-473E-9DC8C30D5D71}"/>
              </a:ext>
            </a:extLst>
          </p:cNvPr>
          <p:cNvCxnSpPr>
            <a:cxnSpLocks/>
          </p:cNvCxnSpPr>
          <p:nvPr/>
        </p:nvCxnSpPr>
        <p:spPr>
          <a:xfrm>
            <a:off x="4477580" y="1110170"/>
            <a:ext cx="0" cy="3765880"/>
          </a:xfrm>
          <a:prstGeom prst="line">
            <a:avLst/>
          </a:prstGeom>
          <a:ln w="222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4D9493FE-31F5-5703-2E05-2274B99D070F}"/>
              </a:ext>
            </a:extLst>
          </p:cNvPr>
          <p:cNvSpPr txBox="1">
            <a:spLocks/>
          </p:cNvSpPr>
          <p:nvPr/>
        </p:nvSpPr>
        <p:spPr>
          <a:xfrm>
            <a:off x="4672187" y="897927"/>
            <a:ext cx="4074569" cy="311449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ACP: Anisotropic Conducting Paste</a:t>
            </a:r>
          </a:p>
        </p:txBody>
      </p:sp>
      <p:pic>
        <p:nvPicPr>
          <p:cNvPr id="1026" name="D2BAF5DB-808A-4B34-97CF-4409F4598B9F">
            <a:extLst>
              <a:ext uri="{FF2B5EF4-FFF2-40B4-BE49-F238E27FC236}">
                <a16:creationId xmlns:a16="http://schemas.microsoft.com/office/drawing/2014/main" id="{DF0C95A3-9F5F-B6FF-021E-5CD718847E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4" t="23481" r="16907" b="24582"/>
          <a:stretch/>
        </p:blipFill>
        <p:spPr bwMode="auto">
          <a:xfrm>
            <a:off x="4956049" y="1261152"/>
            <a:ext cx="1589635" cy="141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A1134D0-AB40-A4BC-212D-37B903478037}"/>
              </a:ext>
            </a:extLst>
          </p:cNvPr>
          <p:cNvSpPr txBox="1"/>
          <p:nvPr/>
        </p:nvSpPr>
        <p:spPr>
          <a:xfrm>
            <a:off x="6525899" y="1477785"/>
            <a:ext cx="2590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Araldite with conducting particles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Done at UniGe (Mateus Vicente Barreto Pinto </a:t>
            </a:r>
            <a:r>
              <a:rPr lang="en-US" sz="1400" dirty="0">
                <a:hlinkClick r:id="rId6"/>
              </a:rPr>
              <a:t>m.vicente@cern.ch</a:t>
            </a:r>
            <a:r>
              <a:rPr lang="en-US" sz="14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Flip chip bond machine</a:t>
            </a:r>
          </a:p>
        </p:txBody>
      </p:sp>
      <p:pic>
        <p:nvPicPr>
          <p:cNvPr id="27" name="Picture 26" descr="A close-up of a device&#10;&#10;Description automatically generated">
            <a:extLst>
              <a:ext uri="{FF2B5EF4-FFF2-40B4-BE49-F238E27FC236}">
                <a16:creationId xmlns:a16="http://schemas.microsoft.com/office/drawing/2014/main" id="{CC33EEB2-1689-1B4F-7256-C295785CB8A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53"/>
          <a:stretch/>
        </p:blipFill>
        <p:spPr>
          <a:xfrm>
            <a:off x="4954734" y="3062896"/>
            <a:ext cx="2336092" cy="155840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0E82D78-5012-8A8C-6744-681AD4A0CD99}"/>
              </a:ext>
            </a:extLst>
          </p:cNvPr>
          <p:cNvSpPr txBox="1"/>
          <p:nvPr/>
        </p:nvSpPr>
        <p:spPr>
          <a:xfrm>
            <a:off x="7375077" y="3141164"/>
            <a:ext cx="15563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Results Timepix4V0: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Good communication with the chip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Promising low cost approach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CEA61A-7E57-B5DB-89BD-4292FDA7631D}"/>
              </a:ext>
            </a:extLst>
          </p:cNvPr>
          <p:cNvSpPr/>
          <p:nvPr/>
        </p:nvSpPr>
        <p:spPr>
          <a:xfrm>
            <a:off x="1241002" y="1621917"/>
            <a:ext cx="381341" cy="36277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</p:spTree>
    <p:extLst>
      <p:ext uri="{BB962C8B-B14F-4D97-AF65-F5344CB8AC3E}">
        <p14:creationId xmlns:p14="http://schemas.microsoft.com/office/powerpoint/2010/main" val="37603227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CE784-EEC6-8E31-F2C7-BBD77FC8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10" y="1"/>
            <a:ext cx="8183290" cy="708422"/>
          </a:xfrm>
        </p:spPr>
        <p:txBody>
          <a:bodyPr/>
          <a:lstStyle/>
          <a:p>
            <a:r>
              <a:rPr lang="en-GB" dirty="0"/>
              <a:t>TSV-processed successfully mounted </a:t>
            </a:r>
          </a:p>
        </p:txBody>
      </p:sp>
      <p:pic>
        <p:nvPicPr>
          <p:cNvPr id="4" name="Picture 3" descr="A red and yellow circuit board&#10;&#10;Description automatically generated">
            <a:extLst>
              <a:ext uri="{FF2B5EF4-FFF2-40B4-BE49-F238E27FC236}">
                <a16:creationId xmlns:a16="http://schemas.microsoft.com/office/drawing/2014/main" id="{9D38C717-1BFB-C85C-E2CC-F54C953405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2" r="10384"/>
          <a:stretch/>
        </p:blipFill>
        <p:spPr>
          <a:xfrm>
            <a:off x="1345980" y="788542"/>
            <a:ext cx="4080192" cy="42411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BA901A-EE9E-33A4-71CD-CCF51AE20B77}"/>
              </a:ext>
            </a:extLst>
          </p:cNvPr>
          <p:cNvSpPr txBox="1"/>
          <p:nvPr/>
        </p:nvSpPr>
        <p:spPr>
          <a:xfrm>
            <a:off x="5954580" y="2571750"/>
            <a:ext cx="230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Chip behaves identically to a wire bonded version</a:t>
            </a:r>
          </a:p>
        </p:txBody>
      </p:sp>
    </p:spTree>
    <p:extLst>
      <p:ext uri="{BB962C8B-B14F-4D97-AF65-F5344CB8AC3E}">
        <p14:creationId xmlns:p14="http://schemas.microsoft.com/office/powerpoint/2010/main" val="3578636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453DB-4782-CE96-3E37-B297ACB6D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95" y="1"/>
            <a:ext cx="8298505" cy="708422"/>
          </a:xfrm>
        </p:spPr>
        <p:txBody>
          <a:bodyPr/>
          <a:lstStyle/>
          <a:p>
            <a:r>
              <a:rPr lang="en-GB" dirty="0"/>
              <a:t>Output from TSV processed Timepix4v0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4C0F635-138E-23A5-E652-F91350D91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458" y="914400"/>
            <a:ext cx="688028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760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E6D8E-6FFE-C244-8E64-AC2EED339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Medipix3 </a:t>
            </a:r>
            <a:r>
              <a:rPr lang="en-GB" dirty="0">
                <a:sym typeface="Wingdings" panose="05000000000000000000" pitchFamily="2" charset="2"/>
              </a:rPr>
              <a:t> Medipix4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9506016-ABA0-8748-B1B3-BDD94CA09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050605"/>
              </p:ext>
            </p:extLst>
          </p:nvPr>
        </p:nvGraphicFramePr>
        <p:xfrm>
          <a:off x="232235" y="958740"/>
          <a:ext cx="8586789" cy="313892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464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07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41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851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Medipix3RX (2013)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Medipix4 (2022)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CMOS 130nm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CMOS 130nm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Pixel Size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55/110 µm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75/150 µm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Matrix Size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256 x 256 / 128 x 128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320 x 320 / 160 x 160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4285376846"/>
                  </a:ext>
                </a:extLst>
              </a:tr>
              <a:tr h="275981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Tile-ability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</a:rPr>
                        <a:t>3-side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4-side </a:t>
                      </a:r>
                      <a:r>
                        <a:rPr lang="en-GB" sz="1100" dirty="0" err="1">
                          <a:effectLst/>
                        </a:rPr>
                        <a:t>buttable</a:t>
                      </a:r>
                      <a:endParaRPr lang="en-GB" sz="1100" dirty="0">
                        <a:effectLst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Thresholds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1/4 Continuous RW</a:t>
                      </a:r>
                      <a:r>
                        <a:rPr lang="en-GB" sz="11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2/8 Continuous RW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81611902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Readout scheme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Sequential RW &amp; Continuous RW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Count Rate (10% deadtime loss)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4.3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1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1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(CSM 110)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</a:t>
                      </a:r>
                      <a:r>
                        <a:rPr lang="en-US" sz="11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1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1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 (CSM 140)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0262165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Dynamic Range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</a:t>
                      </a:r>
                      <a:r>
                        <a:rPr kumimoji="0" lang="en-U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</a:t>
                      </a:r>
                      <a:r>
                        <a:rPr kumimoji="0" lang="en-U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9685596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CSM energy resolution (FWHM)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~ 4.4 KeV (CSM 110)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n-GB" sz="1100" b="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2.5KeV </a:t>
                      </a:r>
                      <a:r>
                        <a:rPr lang="en-US" sz="1100" dirty="0">
                          <a:effectLst/>
                        </a:rPr>
                        <a:t>(CSM 150)</a:t>
                      </a:r>
                      <a:endParaRPr lang="en-GB" sz="11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Readout bandwidth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&lt;1.6 </a:t>
                      </a:r>
                      <a:r>
                        <a:rPr lang="en-US" sz="1100" dirty="0" err="1">
                          <a:effectLst/>
                        </a:rPr>
                        <a:t>Gbps</a:t>
                      </a:r>
                      <a:r>
                        <a:rPr lang="en-US" sz="1100" dirty="0">
                          <a:effectLst/>
                        </a:rPr>
                        <a:t> (8x LVDS)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1,2 </a:t>
                      </a:r>
                      <a:r>
                        <a:rPr lang="en-US" sz="1100" dirty="0" err="1">
                          <a:effectLst/>
                        </a:rPr>
                        <a:t>Serializers</a:t>
                      </a:r>
                      <a:r>
                        <a:rPr lang="en-US" sz="1100" dirty="0">
                          <a:effectLst/>
                        </a:rPr>
                        <a:t> @5.12 or 2.56 </a:t>
                      </a:r>
                      <a:r>
                        <a:rPr lang="en-US" sz="1100" dirty="0" err="1">
                          <a:effectLst/>
                        </a:rPr>
                        <a:t>Gbps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646"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Power 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&lt;1W</a:t>
                      </a:r>
                      <a:r>
                        <a:rPr lang="en-GB" sz="11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@1.5V</a:t>
                      </a:r>
                      <a:endParaRPr lang="en-GB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&lt;1W/cm</a:t>
                      </a:r>
                      <a:r>
                        <a:rPr lang="en-GB" sz="1100" baseline="30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GB" sz="11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@1.2V</a:t>
                      </a:r>
                      <a:endParaRPr lang="en-GB" sz="1100" baseline="30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44677316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D87977B-F466-13DB-6958-8E6D9F8B8E64}"/>
              </a:ext>
            </a:extLst>
          </p:cNvPr>
          <p:cNvSpPr txBox="1"/>
          <p:nvPr/>
        </p:nvSpPr>
        <p:spPr>
          <a:xfrm>
            <a:off x="1115550" y="4364435"/>
            <a:ext cx="7366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/>
              <a:t>Status: Medipix4 chip first version under test – bugs being addressed</a:t>
            </a:r>
          </a:p>
        </p:txBody>
      </p:sp>
    </p:spTree>
    <p:extLst>
      <p:ext uri="{BB962C8B-B14F-4D97-AF65-F5344CB8AC3E}">
        <p14:creationId xmlns:p14="http://schemas.microsoft.com/office/powerpoint/2010/main" val="194425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95">
            <a:extLst>
              <a:ext uri="{FF2B5EF4-FFF2-40B4-BE49-F238E27FC236}">
                <a16:creationId xmlns:a16="http://schemas.microsoft.com/office/drawing/2014/main" id="{2578E66B-35F7-5674-8D9A-D4272C390B55}"/>
              </a:ext>
            </a:extLst>
          </p:cNvPr>
          <p:cNvSpPr/>
          <p:nvPr/>
        </p:nvSpPr>
        <p:spPr>
          <a:xfrm>
            <a:off x="229099" y="2311275"/>
            <a:ext cx="883137" cy="339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Wire Bonding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5" y="1"/>
            <a:ext cx="7385596" cy="708422"/>
          </a:xfrm>
        </p:spPr>
        <p:txBody>
          <a:bodyPr/>
          <a:lstStyle/>
          <a:p>
            <a:r>
              <a:rPr lang="en-GB" dirty="0">
                <a:effectLst/>
              </a:rPr>
              <a:t>Tiling larger areas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861A0E7-0F75-8A6A-9736-B29EE7B71989}"/>
              </a:ext>
            </a:extLst>
          </p:cNvPr>
          <p:cNvSpPr txBox="1">
            <a:spLocks/>
          </p:cNvSpPr>
          <p:nvPr/>
        </p:nvSpPr>
        <p:spPr>
          <a:xfrm>
            <a:off x="675018" y="3221878"/>
            <a:ext cx="10617498" cy="14916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Target to build large area detectors by combining single chip modules.</a:t>
            </a:r>
          </a:p>
          <a:p>
            <a:r>
              <a:rPr lang="en-GB" sz="1600" dirty="0"/>
              <a:t>Through-silicon vias (TSVs) are the key technology enabler.</a:t>
            </a:r>
          </a:p>
          <a:p>
            <a:r>
              <a:rPr lang="en-US" sz="1600" dirty="0"/>
              <a:t>Medipix4 and Timepix4 use on-chip </a:t>
            </a:r>
            <a:r>
              <a:rPr lang="en-GB" sz="1600" dirty="0"/>
              <a:t>interposer for bump to pixel redistribution layer (RDL).</a:t>
            </a:r>
            <a:r>
              <a:rPr lang="en-US" sz="1600" dirty="0"/>
              <a:t> </a:t>
            </a:r>
            <a:endParaRPr lang="en-GB" sz="1600" dirty="0"/>
          </a:p>
          <a:p>
            <a:r>
              <a:rPr lang="en-US" sz="1600" dirty="0"/>
              <a:t>The detector is fully sensitive: even above the peripheral circuit and I/O pads. </a:t>
            </a:r>
          </a:p>
          <a:p>
            <a:endParaRPr lang="en-GB" sz="1600" dirty="0"/>
          </a:p>
          <a:p>
            <a:endParaRPr lang="en-GB" sz="16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1807299" y="2197308"/>
            <a:ext cx="286372" cy="18494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0811DCE-CE0A-8A7C-65A6-0775C0A80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6476" y="1210893"/>
            <a:ext cx="3134859" cy="15782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60BDD2-8313-B10C-34FF-D71AE8464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093" y="1112360"/>
            <a:ext cx="4009118" cy="1844668"/>
          </a:xfrm>
          <a:prstGeom prst="rect">
            <a:avLst/>
          </a:prstGeom>
        </p:spPr>
      </p:pic>
      <p:sp>
        <p:nvSpPr>
          <p:cNvPr id="9" name="CustomShape 58">
            <a:extLst>
              <a:ext uri="{FF2B5EF4-FFF2-40B4-BE49-F238E27FC236}">
                <a16:creationId xmlns:a16="http://schemas.microsoft.com/office/drawing/2014/main" id="{B0BBAC5A-F190-5B52-2A7B-E77D25B09320}"/>
              </a:ext>
            </a:extLst>
          </p:cNvPr>
          <p:cNvSpPr/>
          <p:nvPr/>
        </p:nvSpPr>
        <p:spPr>
          <a:xfrm>
            <a:off x="926075" y="1977739"/>
            <a:ext cx="1440177" cy="2469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ASIC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CustomShape 96">
            <a:extLst>
              <a:ext uri="{FF2B5EF4-FFF2-40B4-BE49-F238E27FC236}">
                <a16:creationId xmlns:a16="http://schemas.microsoft.com/office/drawing/2014/main" id="{905ECB85-D9B9-0043-FAC9-96C99E868BD6}"/>
              </a:ext>
            </a:extLst>
          </p:cNvPr>
          <p:cNvSpPr/>
          <p:nvPr/>
        </p:nvSpPr>
        <p:spPr>
          <a:xfrm>
            <a:off x="1220898" y="2710102"/>
            <a:ext cx="514940" cy="2469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PCB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57">
            <a:extLst>
              <a:ext uri="{FF2B5EF4-FFF2-40B4-BE49-F238E27FC236}">
                <a16:creationId xmlns:a16="http://schemas.microsoft.com/office/drawing/2014/main" id="{311B3695-6E47-9918-682F-DA1C97DB1E80}"/>
              </a:ext>
            </a:extLst>
          </p:cNvPr>
          <p:cNvSpPr/>
          <p:nvPr/>
        </p:nvSpPr>
        <p:spPr>
          <a:xfrm>
            <a:off x="1090886" y="1298124"/>
            <a:ext cx="936182" cy="2469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Sensor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93">
            <a:extLst>
              <a:ext uri="{FF2B5EF4-FFF2-40B4-BE49-F238E27FC236}">
                <a16:creationId xmlns:a16="http://schemas.microsoft.com/office/drawing/2014/main" id="{F6D17AC8-2A2F-6947-B6FA-2879957ACC14}"/>
              </a:ext>
            </a:extLst>
          </p:cNvPr>
          <p:cNvSpPr/>
          <p:nvPr/>
        </p:nvSpPr>
        <p:spPr>
          <a:xfrm>
            <a:off x="3136624" y="1276028"/>
            <a:ext cx="94499" cy="18179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94">
            <a:extLst>
              <a:ext uri="{FF2B5EF4-FFF2-40B4-BE49-F238E27FC236}">
                <a16:creationId xmlns:a16="http://schemas.microsoft.com/office/drawing/2014/main" id="{597A9E27-BB2F-A583-FD1F-19054E173158}"/>
              </a:ext>
            </a:extLst>
          </p:cNvPr>
          <p:cNvSpPr/>
          <p:nvPr/>
        </p:nvSpPr>
        <p:spPr>
          <a:xfrm>
            <a:off x="3192416" y="1210893"/>
            <a:ext cx="936182" cy="2469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2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0FC6CB2-3ABE-3236-6CF8-A2A45B1BB7C4}"/>
              </a:ext>
            </a:extLst>
          </p:cNvPr>
          <p:cNvSpPr/>
          <p:nvPr/>
        </p:nvSpPr>
        <p:spPr>
          <a:xfrm>
            <a:off x="2812863" y="2266272"/>
            <a:ext cx="240279" cy="168906"/>
          </a:xfrm>
          <a:prstGeom prst="rightArrow">
            <a:avLst>
              <a:gd name="adj1" fmla="val 2542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" name="CustomShape 93">
            <a:extLst>
              <a:ext uri="{FF2B5EF4-FFF2-40B4-BE49-F238E27FC236}">
                <a16:creationId xmlns:a16="http://schemas.microsoft.com/office/drawing/2014/main" id="{43D1E372-7EF3-16C1-7217-051F09EC46AD}"/>
              </a:ext>
            </a:extLst>
          </p:cNvPr>
          <p:cNvSpPr/>
          <p:nvPr/>
        </p:nvSpPr>
        <p:spPr>
          <a:xfrm>
            <a:off x="4921975" y="1268234"/>
            <a:ext cx="94499" cy="18179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CustomShape 94">
            <a:extLst>
              <a:ext uri="{FF2B5EF4-FFF2-40B4-BE49-F238E27FC236}">
                <a16:creationId xmlns:a16="http://schemas.microsoft.com/office/drawing/2014/main" id="{7C59A248-A6CF-EC18-7BDF-30B8C62F6909}"/>
              </a:ext>
            </a:extLst>
          </p:cNvPr>
          <p:cNvSpPr/>
          <p:nvPr/>
        </p:nvSpPr>
        <p:spPr>
          <a:xfrm>
            <a:off x="4977767" y="1203099"/>
            <a:ext cx="412299" cy="2469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CustomShape 93">
            <a:extLst>
              <a:ext uri="{FF2B5EF4-FFF2-40B4-BE49-F238E27FC236}">
                <a16:creationId xmlns:a16="http://schemas.microsoft.com/office/drawing/2014/main" id="{24B22C53-2274-0BC2-F0CF-DAAB5686C208}"/>
              </a:ext>
            </a:extLst>
          </p:cNvPr>
          <p:cNvSpPr/>
          <p:nvPr/>
        </p:nvSpPr>
        <p:spPr>
          <a:xfrm>
            <a:off x="4921975" y="1552895"/>
            <a:ext cx="94499" cy="18179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CustomShape 94">
            <a:extLst>
              <a:ext uri="{FF2B5EF4-FFF2-40B4-BE49-F238E27FC236}">
                <a16:creationId xmlns:a16="http://schemas.microsoft.com/office/drawing/2014/main" id="{37308607-822B-211A-E257-E667EC81FE7F}"/>
              </a:ext>
            </a:extLst>
          </p:cNvPr>
          <p:cNvSpPr/>
          <p:nvPr/>
        </p:nvSpPr>
        <p:spPr>
          <a:xfrm>
            <a:off x="4985031" y="1476004"/>
            <a:ext cx="659173" cy="2586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2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BGA</a:t>
            </a:r>
            <a:endParaRPr lang="en-GB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AAEDEF17-8E92-C9C2-CEF6-1B02A4F13015}"/>
              </a:ext>
            </a:extLst>
          </p:cNvPr>
          <p:cNvSpPr/>
          <p:nvPr/>
        </p:nvSpPr>
        <p:spPr>
          <a:xfrm>
            <a:off x="5092621" y="2266272"/>
            <a:ext cx="240279" cy="168906"/>
          </a:xfrm>
          <a:prstGeom prst="rightArrow">
            <a:avLst>
              <a:gd name="adj1" fmla="val 2542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730241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8740" y="920335"/>
            <a:ext cx="6855293" cy="3886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Hybrid pixel detectors offer unique solutions for X-ray and gamma-ray imaging and have found widespread applications</a:t>
            </a:r>
          </a:p>
          <a:p>
            <a:pPr>
              <a:spcBef>
                <a:spcPts val="0"/>
              </a:spcBef>
            </a:pPr>
            <a:endParaRPr lang="en-GB" sz="1400" b="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The Timepix4 (and Medipix4) chips are designed explicitly for tiling in 2 dimensions using Through Silicon Vias for IO</a:t>
            </a:r>
          </a:p>
          <a:p>
            <a:pPr>
              <a:spcBef>
                <a:spcPts val="0"/>
              </a:spcBef>
            </a:pPr>
            <a:endParaRPr lang="en-GB" sz="1400" b="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Measurements with Timepix4 in data driven mode are consistent with the design values</a:t>
            </a:r>
          </a:p>
          <a:p>
            <a:pPr>
              <a:spcBef>
                <a:spcPts val="0"/>
              </a:spcBef>
            </a:pPr>
            <a:endParaRPr lang="en-GB" sz="1400" b="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Single pixel time resolution is ~111ps rms</a:t>
            </a:r>
          </a:p>
          <a:p>
            <a:pPr>
              <a:spcBef>
                <a:spcPts val="0"/>
              </a:spcBef>
            </a:pPr>
            <a:endParaRPr lang="en-GB" sz="1400" b="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TSVs have been successfully implemented on Timepix4v0 and the chip behaves as normal</a:t>
            </a:r>
          </a:p>
          <a:p>
            <a:pPr>
              <a:spcBef>
                <a:spcPts val="0"/>
              </a:spcBef>
            </a:pPr>
            <a:endParaRPr lang="en-GB" sz="1400" b="0" dirty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</a:rPr>
              <a:t>Future work includes demonstrating a large </a:t>
            </a:r>
            <a:r>
              <a:rPr lang="en-GB" sz="1400" b="0">
                <a:solidFill>
                  <a:srgbClr val="000000"/>
                </a:solidFill>
              </a:rPr>
              <a:t>area implementation </a:t>
            </a:r>
            <a:r>
              <a:rPr lang="en-GB" sz="1400" b="0" dirty="0">
                <a:solidFill>
                  <a:srgbClr val="000000"/>
                </a:solidFill>
              </a:rPr>
              <a:t>with minimal dead area</a:t>
            </a:r>
          </a:p>
        </p:txBody>
      </p:sp>
    </p:spTree>
    <p:extLst>
      <p:ext uri="{BB962C8B-B14F-4D97-AF65-F5344CB8AC3E}">
        <p14:creationId xmlns:p14="http://schemas.microsoft.com/office/powerpoint/2010/main" val="162477387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ME2b 0 HM 0 HS 0_1.035 FS 0_0.04_Bildperfekt_bf2_LIN_slm500_slf16000_blume2b_.txt_dusk_0       0.35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776" y="786480"/>
            <a:ext cx="3241598" cy="43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5825" y="123432"/>
            <a:ext cx="74032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>
                <a:solidFill>
                  <a:srgbClr val="17375E"/>
                </a:solidFill>
                <a:latin typeface="+mj-lt"/>
              </a:rPr>
              <a:t>Thank you for your attention!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05" y="4376785"/>
            <a:ext cx="6858000" cy="1110854"/>
            <a:chOff x="1805" y="5886920"/>
            <a:chExt cx="9144000" cy="1481138"/>
          </a:xfrm>
        </p:grpSpPr>
        <p:pic>
          <p:nvPicPr>
            <p:cNvPr id="4" name="Picture 20" descr="Bild1b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346" r="-82346"/>
            <a:stretch/>
          </p:blipFill>
          <p:spPr bwMode="auto">
            <a:xfrm>
              <a:off x="1805" y="5886920"/>
              <a:ext cx="9144000" cy="148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669529" y="6245367"/>
              <a:ext cx="386259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/>
                <a:t>Medipix3RX images: S. </a:t>
              </a:r>
              <a:r>
                <a:rPr lang="en-GB" sz="1350" dirty="0"/>
                <a:t>Procz et al.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4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42C8E-3FCF-1642-8FAF-786CF477A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7BDEE4-D2BF-234D-9215-FC7772D68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97509"/>
              </p:ext>
            </p:extLst>
          </p:nvPr>
        </p:nvGraphicFramePr>
        <p:xfrm>
          <a:off x="385854" y="1"/>
          <a:ext cx="8833152" cy="49912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4626">
                  <a:extLst>
                    <a:ext uri="{9D8B030D-6E8A-4147-A177-3AD203B41FA5}">
                      <a16:colId xmlns:a16="http://schemas.microsoft.com/office/drawing/2014/main" val="1557800546"/>
                    </a:ext>
                  </a:extLst>
                </a:gridCol>
                <a:gridCol w="2919131">
                  <a:extLst>
                    <a:ext uri="{9D8B030D-6E8A-4147-A177-3AD203B41FA5}">
                      <a16:colId xmlns:a16="http://schemas.microsoft.com/office/drawing/2014/main" val="2542783238"/>
                    </a:ext>
                  </a:extLst>
                </a:gridCol>
                <a:gridCol w="2829395">
                  <a:extLst>
                    <a:ext uri="{9D8B030D-6E8A-4147-A177-3AD203B41FA5}">
                      <a16:colId xmlns:a16="http://schemas.microsoft.com/office/drawing/2014/main" val="4015111255"/>
                    </a:ext>
                  </a:extLst>
                </a:gridCol>
              </a:tblGrid>
              <a:tr h="264437"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Medipix2 (1999 -&gt; 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Medipix3 (2005 -&gt;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1000" baseline="0" dirty="0"/>
                        <a:t>Medipix4 (2016 -&gt; 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48128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Albert-Ludwig Universität Freiburg,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Albert-Ludwig Universität Freiburg,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24618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AMOLF, Amsterdam,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15634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Brazilian Light Source, Campinas, Brazil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DESY-Hamburg,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77729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Czech Academy of Sciences, Prague, Czechia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CEA, Paris, France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Diamond Light Source,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86201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ESRF, Grenoble, France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CERN, Geneva, Switzerland</a:t>
                      </a:r>
                      <a:endParaRPr lang="en-GB" sz="8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</a:t>
                      </a: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</a:rPr>
                        <a:t>Czeciah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069940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Czech Republic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DESY-Hamburg, Germany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/>
                        <a:t>IFAE, Barcelona, Spain</a:t>
                      </a:r>
                      <a:endParaRPr lang="en-GB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392693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/>
                        <a:t>IFAE, Barcelona, Spain</a:t>
                      </a:r>
                      <a:endParaRPr lang="en-GB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Diamond Light Source,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JINR, </a:t>
                      </a: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  <a:effectLst/>
                        </a:rPr>
                        <a:t>Dubna</a:t>
                      </a: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, Russian Federation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07705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Mid Sweden University, Sundsvall, Sweden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ESRF, Grenoble, France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5591499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MRC-LMB Cambridge, England, UK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IEAP, Czech Technical University, Prague, Czech Republic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2180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KIT/ANKA, </a:t>
                      </a:r>
                      <a:r>
                        <a:rPr lang="de-DE" sz="800" b="0" baseline="0" dirty="0">
                          <a:solidFill>
                            <a:schemeClr val="tx1"/>
                          </a:solidFill>
                        </a:rPr>
                        <a:t>Forschungszentrum Karlsruhe, Germany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Canterbury, Christchurch, New Zealand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87443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Mid Sweden University, Sundsvall, Sweden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Geneva, Switzerland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24577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Universität Erlangen-Nurnberg, Erlangen, German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NIKHEF, Amsterdam, The Netherlands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12254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 err="1">
                          <a:solidFill>
                            <a:schemeClr val="tx1"/>
                          </a:solidFill>
                          <a:effectLst/>
                        </a:rPr>
                        <a:t>Univesridad</a:t>
                      </a: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 de los Andes, Bogota, Columbia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467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Bonn, Germany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Maastricht,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13168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Cagliari,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University of California, Berkeley, USA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Oxford, England, UK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23313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Pisa,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University of Canterbury, Christchurch, New Zealand </a:t>
                      </a:r>
                      <a:endParaRPr lang="en-GB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800" baseline="0" dirty="0"/>
                        <a:t>INFN, Italy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962192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and INFN Section of Napoli, Italy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</a:rPr>
                        <a:t>Universität Erlangen-Nurnberg, Erlangen, German</a:t>
                      </a:r>
                      <a:endParaRPr lang="de-DE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800" baseline="0" dirty="0"/>
                        <a:t>Chinese Spallation Neutron Source, </a:t>
                      </a:r>
                      <a:r>
                        <a:rPr lang="en-GB" sz="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Dongguan </a:t>
                      </a:r>
                      <a:r>
                        <a:rPr lang="en-GB" sz="8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City,China</a:t>
                      </a:r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166331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</a:rPr>
                        <a:t>University of Glasgow, Scotland, UK</a:t>
                      </a:r>
                      <a:endParaRPr kumimoji="0" lang="en-GB" sz="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Brazilian Light Source, Campinas, Brazil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01816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Houston, USA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sz="800" baseline="0" dirty="0"/>
                        <a:t>Philippine Nuclear Research Institute, Manila, Philippines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770335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University of Leiden, The Netherlands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38627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baseline="0" dirty="0">
                          <a:solidFill>
                            <a:schemeClr val="tx1"/>
                          </a:solidFill>
                        </a:rPr>
                        <a:t>Technical University of Munich, Germany</a:t>
                      </a:r>
                      <a:endParaRPr lang="en-US" sz="800" b="0" baseline="0" dirty="0">
                        <a:solidFill>
                          <a:schemeClr val="tx1"/>
                        </a:solidFill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17327"/>
                  </a:ext>
                </a:extLst>
              </a:tr>
              <a:tr h="214856"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baseline="0" dirty="0">
                          <a:solidFill>
                            <a:schemeClr val="tx1"/>
                          </a:solidFill>
                          <a:effectLst/>
                        </a:rPr>
                        <a:t>VTT Information Technology, Espoo, Finland</a:t>
                      </a:r>
                      <a:endParaRPr lang="en-GB" sz="800" b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8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268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609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C674D-D419-C344-892B-B62BB7A2F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1"/>
            <a:ext cx="8105775" cy="708422"/>
          </a:xfrm>
        </p:spPr>
        <p:txBody>
          <a:bodyPr/>
          <a:lstStyle/>
          <a:p>
            <a:r>
              <a:rPr lang="en-GB" dirty="0"/>
              <a:t>Acknowledgements – Commercial Partners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2D2AD4-9F0E-A143-9C6E-2DCF5A3C8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022011"/>
              </p:ext>
            </p:extLst>
          </p:nvPr>
        </p:nvGraphicFramePr>
        <p:xfrm>
          <a:off x="43235" y="766715"/>
          <a:ext cx="8948365" cy="4176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324">
                  <a:extLst>
                    <a:ext uri="{9D8B030D-6E8A-4147-A177-3AD203B41FA5}">
                      <a16:colId xmlns:a16="http://schemas.microsoft.com/office/drawing/2014/main" val="1286552511"/>
                    </a:ext>
                  </a:extLst>
                </a:gridCol>
                <a:gridCol w="921720">
                  <a:extLst>
                    <a:ext uri="{9D8B030D-6E8A-4147-A177-3AD203B41FA5}">
                      <a16:colId xmlns:a16="http://schemas.microsoft.com/office/drawing/2014/main" val="3160722872"/>
                    </a:ext>
                  </a:extLst>
                </a:gridCol>
                <a:gridCol w="921720">
                  <a:extLst>
                    <a:ext uri="{9D8B030D-6E8A-4147-A177-3AD203B41FA5}">
                      <a16:colId xmlns:a16="http://schemas.microsoft.com/office/drawing/2014/main" val="183866860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677864517"/>
                    </a:ext>
                  </a:extLst>
                </a:gridCol>
                <a:gridCol w="998530">
                  <a:extLst>
                    <a:ext uri="{9D8B030D-6E8A-4147-A177-3AD203B41FA5}">
                      <a16:colId xmlns:a16="http://schemas.microsoft.com/office/drawing/2014/main" val="2306619254"/>
                    </a:ext>
                  </a:extLst>
                </a:gridCol>
                <a:gridCol w="998530">
                  <a:extLst>
                    <a:ext uri="{9D8B030D-6E8A-4147-A177-3AD203B41FA5}">
                      <a16:colId xmlns:a16="http://schemas.microsoft.com/office/drawing/2014/main" val="2699937375"/>
                    </a:ext>
                  </a:extLst>
                </a:gridCol>
                <a:gridCol w="844910">
                  <a:extLst>
                    <a:ext uri="{9D8B030D-6E8A-4147-A177-3AD203B41FA5}">
                      <a16:colId xmlns:a16="http://schemas.microsoft.com/office/drawing/2014/main" val="2111864934"/>
                    </a:ext>
                  </a:extLst>
                </a:gridCol>
                <a:gridCol w="921721">
                  <a:extLst>
                    <a:ext uri="{9D8B030D-6E8A-4147-A177-3AD203B41FA5}">
                      <a16:colId xmlns:a16="http://schemas.microsoft.com/office/drawing/2014/main" val="3641392986"/>
                    </a:ext>
                  </a:extLst>
                </a:gridCol>
              </a:tblGrid>
              <a:tr h="355948">
                <a:tc>
                  <a:txBody>
                    <a:bodyPr/>
                    <a:lstStyle/>
                    <a:p>
                      <a:r>
                        <a:rPr lang="en-GB" sz="1200" dirty="0"/>
                        <a:t>COLLABORATION NAME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Medipix2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Medipix3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Medipix4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626164"/>
                  </a:ext>
                </a:extLst>
              </a:tr>
              <a:tr h="44157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Arial" charset="0"/>
                        </a:rPr>
                        <a:t>ASICS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Medipix2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Timepix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Timepix2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Medipix3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Timepix3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Medipix4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Timepix4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351424"/>
                  </a:ext>
                </a:extLst>
              </a:tr>
              <a:tr h="300413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ADVACAM </a:t>
                      </a:r>
                      <a:r>
                        <a:rPr lang="en-GB" sz="1200" b="0" dirty="0" err="1">
                          <a:solidFill>
                            <a:schemeClr val="tx1"/>
                          </a:solidFill>
                          <a:latin typeface="Arial" charset="0"/>
                        </a:rPr>
                        <a:t>s.r.o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., Czech Republic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7433781"/>
                  </a:ext>
                </a:extLst>
              </a:tr>
              <a:tr h="39998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Amsterdam Scientific Instruments, The 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6832288"/>
                  </a:ext>
                </a:extLst>
              </a:tr>
              <a:tr h="269486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Kromek, 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3815498"/>
                  </a:ext>
                </a:extLst>
              </a:tr>
              <a:tr h="269486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Malvern-</a:t>
                      </a:r>
                      <a:r>
                        <a:rPr lang="en-US" sz="1200" b="0" dirty="0" err="1">
                          <a:solidFill>
                            <a:schemeClr val="tx1"/>
                          </a:solidFill>
                          <a:latin typeface="Arial" charset="0"/>
                        </a:rPr>
                        <a:t>Panalytical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, The 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6640252"/>
                  </a:ext>
                </a:extLst>
              </a:tr>
              <a:tr h="286789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MARS Bio Imaging, New Zealand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3201356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PITEC, Brazil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013703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Quantum Detectors, 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71437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Sydor Technologies, 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8822436"/>
                  </a:ext>
                </a:extLst>
              </a:tr>
              <a:tr h="329240">
                <a:tc>
                  <a:txBody>
                    <a:bodyPr/>
                    <a:lstStyle/>
                    <a:p>
                      <a:pPr marL="0" indent="0">
                        <a:spcBef>
                          <a:spcPts val="300"/>
                        </a:spcBef>
                        <a:buFontTx/>
                        <a:buNone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X-ray Imaging Europe, 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00B0F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4233594"/>
                  </a:ext>
                </a:extLst>
              </a:tr>
              <a:tr h="28619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Arial" charset="0"/>
                        </a:rPr>
                        <a:t>X-spectrum, 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00B0F0"/>
                          </a:solidFill>
                        </a:rPr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537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AAC81A9-D2CF-7227-4051-DA9DCED2A330}"/>
              </a:ext>
            </a:extLst>
          </p:cNvPr>
          <p:cNvSpPr txBox="1"/>
          <p:nvPr/>
        </p:nvSpPr>
        <p:spPr>
          <a:xfrm>
            <a:off x="5421439" y="4898381"/>
            <a:ext cx="3643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X = commercial licensee       </a:t>
            </a:r>
            <a:r>
              <a:rPr lang="en-GB" sz="1200" dirty="0">
                <a:solidFill>
                  <a:srgbClr val="00B0F0"/>
                </a:solidFill>
              </a:rPr>
              <a:t>X </a:t>
            </a:r>
            <a:r>
              <a:rPr lang="en-GB" sz="1200" dirty="0"/>
              <a:t> = R and D licensee</a:t>
            </a:r>
          </a:p>
        </p:txBody>
      </p:sp>
    </p:spTree>
    <p:extLst>
      <p:ext uri="{BB962C8B-B14F-4D97-AF65-F5344CB8AC3E}">
        <p14:creationId xmlns:p14="http://schemas.microsoft.com/office/powerpoint/2010/main" val="347707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EF4E28-4048-8A40-82C3-528BDF6C6B1F}"/>
              </a:ext>
            </a:extLst>
          </p:cNvPr>
          <p:cNvGraphicFramePr>
            <a:graphicFrameLocks noGrp="1"/>
          </p:cNvGraphicFramePr>
          <p:nvPr/>
        </p:nvGraphicFramePr>
        <p:xfrm>
          <a:off x="1160769" y="1654649"/>
          <a:ext cx="6840236" cy="9678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487">
                  <a:extLst>
                    <a:ext uri="{9D8B030D-6E8A-4147-A177-3AD203B41FA5}">
                      <a16:colId xmlns:a16="http://schemas.microsoft.com/office/drawing/2014/main" val="1480770850"/>
                    </a:ext>
                  </a:extLst>
                </a:gridCol>
                <a:gridCol w="760480">
                  <a:extLst>
                    <a:ext uri="{9D8B030D-6E8A-4147-A177-3AD203B41FA5}">
                      <a16:colId xmlns:a16="http://schemas.microsoft.com/office/drawing/2014/main" val="1703040616"/>
                    </a:ext>
                  </a:extLst>
                </a:gridCol>
                <a:gridCol w="614234">
                  <a:extLst>
                    <a:ext uri="{9D8B030D-6E8A-4147-A177-3AD203B41FA5}">
                      <a16:colId xmlns:a16="http://schemas.microsoft.com/office/drawing/2014/main" val="248122647"/>
                    </a:ext>
                  </a:extLst>
                </a:gridCol>
                <a:gridCol w="584985">
                  <a:extLst>
                    <a:ext uri="{9D8B030D-6E8A-4147-A177-3AD203B41FA5}">
                      <a16:colId xmlns:a16="http://schemas.microsoft.com/office/drawing/2014/main" val="1983364253"/>
                    </a:ext>
                  </a:extLst>
                </a:gridCol>
                <a:gridCol w="643484">
                  <a:extLst>
                    <a:ext uri="{9D8B030D-6E8A-4147-A177-3AD203B41FA5}">
                      <a16:colId xmlns:a16="http://schemas.microsoft.com/office/drawing/2014/main" val="2584505974"/>
                    </a:ext>
                  </a:extLst>
                </a:gridCol>
                <a:gridCol w="643484">
                  <a:extLst>
                    <a:ext uri="{9D8B030D-6E8A-4147-A177-3AD203B41FA5}">
                      <a16:colId xmlns:a16="http://schemas.microsoft.com/office/drawing/2014/main" val="2336014653"/>
                    </a:ext>
                  </a:extLst>
                </a:gridCol>
                <a:gridCol w="588602">
                  <a:extLst>
                    <a:ext uri="{9D8B030D-6E8A-4147-A177-3AD203B41FA5}">
                      <a16:colId xmlns:a16="http://schemas.microsoft.com/office/drawing/2014/main" val="2772053359"/>
                    </a:ext>
                  </a:extLst>
                </a:gridCol>
                <a:gridCol w="604879">
                  <a:extLst>
                    <a:ext uri="{9D8B030D-6E8A-4147-A177-3AD203B41FA5}">
                      <a16:colId xmlns:a16="http://schemas.microsoft.com/office/drawing/2014/main" val="2484995074"/>
                    </a:ext>
                  </a:extLst>
                </a:gridCol>
                <a:gridCol w="604879">
                  <a:extLst>
                    <a:ext uri="{9D8B030D-6E8A-4147-A177-3AD203B41FA5}">
                      <a16:colId xmlns:a16="http://schemas.microsoft.com/office/drawing/2014/main" val="2054457513"/>
                    </a:ext>
                  </a:extLst>
                </a:gridCol>
                <a:gridCol w="604879">
                  <a:extLst>
                    <a:ext uri="{9D8B030D-6E8A-4147-A177-3AD203B41FA5}">
                      <a16:colId xmlns:a16="http://schemas.microsoft.com/office/drawing/2014/main" val="2246181629"/>
                    </a:ext>
                  </a:extLst>
                </a:gridCol>
                <a:gridCol w="663843">
                  <a:extLst>
                    <a:ext uri="{9D8B030D-6E8A-4147-A177-3AD203B41FA5}">
                      <a16:colId xmlns:a16="http://schemas.microsoft.com/office/drawing/2014/main" val="1753714045"/>
                    </a:ext>
                  </a:extLst>
                </a:gridCol>
              </a:tblGrid>
              <a:tr h="322602">
                <a:tc>
                  <a:txBody>
                    <a:bodyPr/>
                    <a:lstStyle/>
                    <a:p>
                      <a:pPr algn="l"/>
                      <a:r>
                        <a:rPr lang="en-GB" sz="900" dirty="0"/>
                        <a:t>Year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1999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2003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2006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2013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2014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2017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2018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2020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2023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2025?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6506285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pPr algn="l"/>
                      <a:r>
                        <a:rPr lang="en-GB" sz="900" dirty="0"/>
                        <a:t>ASIC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Alice1LHCb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Medipix2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Timepix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Medipix3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Timepix3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/>
                        <a:t>Timepix2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Timepix4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Medipix4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3896641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LHCb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VELOpix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VELOpix2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720873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E2D1C34-D23F-8B4D-B07F-21886474A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485" y="94627"/>
            <a:ext cx="5600700" cy="531317"/>
          </a:xfrm>
        </p:spPr>
        <p:txBody>
          <a:bodyPr/>
          <a:lstStyle/>
          <a:p>
            <a:r>
              <a:rPr lang="en-GB" dirty="0">
                <a:effectLst/>
              </a:rPr>
              <a:t>The Medipix and Timepix ASICs - Timeline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E2677-6A1F-E049-B9A9-A5A8DE37964A}"/>
              </a:ext>
            </a:extLst>
          </p:cNvPr>
          <p:cNvSpPr txBox="1"/>
          <p:nvPr/>
        </p:nvSpPr>
        <p:spPr>
          <a:xfrm>
            <a:off x="981233" y="2902790"/>
            <a:ext cx="73351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Medipix chips aim at energy sensitive photon counting and typically use frame-based readout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Timepix chips are more oriented towards single particle detection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This talk will focus on Timepix4 and our efforts towards large area tiling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CDAAEE2-395E-EC4E-96B1-954F097D12B6}"/>
              </a:ext>
            </a:extLst>
          </p:cNvPr>
          <p:cNvCxnSpPr>
            <a:cxnSpLocks/>
          </p:cNvCxnSpPr>
          <p:nvPr/>
        </p:nvCxnSpPr>
        <p:spPr bwMode="auto">
          <a:xfrm>
            <a:off x="4860038" y="2186975"/>
            <a:ext cx="259234" cy="24075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F15B64-6038-9E4F-B5EE-82995604DBCE}"/>
              </a:ext>
            </a:extLst>
          </p:cNvPr>
          <p:cNvCxnSpPr>
            <a:cxnSpLocks/>
          </p:cNvCxnSpPr>
          <p:nvPr/>
        </p:nvCxnSpPr>
        <p:spPr bwMode="auto">
          <a:xfrm>
            <a:off x="6530656" y="2217032"/>
            <a:ext cx="892916" cy="18189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D6E1353-E4DB-F74F-B1EE-2CE3BF598D31}"/>
              </a:ext>
            </a:extLst>
          </p:cNvPr>
          <p:cNvSpPr/>
          <p:nvPr/>
        </p:nvSpPr>
        <p:spPr bwMode="auto">
          <a:xfrm>
            <a:off x="1143000" y="2283713"/>
            <a:ext cx="6811339" cy="4608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500"/>
          </a:p>
        </p:txBody>
      </p:sp>
      <p:sp>
        <p:nvSpPr>
          <p:cNvPr id="14" name="Rectangular Callout 13">
            <a:extLst>
              <a:ext uri="{FF2B5EF4-FFF2-40B4-BE49-F238E27FC236}">
                <a16:creationId xmlns:a16="http://schemas.microsoft.com/office/drawing/2014/main" id="{0A378260-2610-0562-A3D7-DF555A9ACCB4}"/>
              </a:ext>
            </a:extLst>
          </p:cNvPr>
          <p:cNvSpPr/>
          <p:nvPr/>
        </p:nvSpPr>
        <p:spPr>
          <a:xfrm>
            <a:off x="1461195" y="929937"/>
            <a:ext cx="1326090" cy="597605"/>
          </a:xfrm>
          <a:prstGeom prst="wedgeRectCallout">
            <a:avLst>
              <a:gd name="adj1" fmla="val 51679"/>
              <a:gd name="adj2" fmla="val 82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1</a:t>
            </a:r>
            <a:r>
              <a:rPr lang="en-GB" sz="1000" baseline="30000" dirty="0"/>
              <a:t>st</a:t>
            </a:r>
            <a:r>
              <a:rPr lang="en-GB" sz="1000" dirty="0"/>
              <a:t> large high resolution photon counting chip</a:t>
            </a:r>
          </a:p>
        </p:txBody>
      </p:sp>
      <p:sp>
        <p:nvSpPr>
          <p:cNvPr id="15" name="Rectangular Callout 14">
            <a:extLst>
              <a:ext uri="{FF2B5EF4-FFF2-40B4-BE49-F238E27FC236}">
                <a16:creationId xmlns:a16="http://schemas.microsoft.com/office/drawing/2014/main" id="{B994DA2E-41CD-8579-38D9-4AA702AC5F7F}"/>
              </a:ext>
            </a:extLst>
          </p:cNvPr>
          <p:cNvSpPr/>
          <p:nvPr/>
        </p:nvSpPr>
        <p:spPr>
          <a:xfrm>
            <a:off x="3419850" y="949359"/>
            <a:ext cx="1377807" cy="597605"/>
          </a:xfrm>
          <a:prstGeom prst="wedgeRectCallout">
            <a:avLst>
              <a:gd name="adj1" fmla="val -51818"/>
              <a:gd name="adj2" fmla="val 79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Add possibility to measure time or energy </a:t>
            </a:r>
          </a:p>
        </p:txBody>
      </p:sp>
      <p:sp>
        <p:nvSpPr>
          <p:cNvPr id="16" name="Rectangular Callout 15">
            <a:extLst>
              <a:ext uri="{FF2B5EF4-FFF2-40B4-BE49-F238E27FC236}">
                <a16:creationId xmlns:a16="http://schemas.microsoft.com/office/drawing/2014/main" id="{E1CFAB5F-B70A-7361-2C3E-779C8D88453E}"/>
              </a:ext>
            </a:extLst>
          </p:cNvPr>
          <p:cNvSpPr/>
          <p:nvPr/>
        </p:nvSpPr>
        <p:spPr>
          <a:xfrm>
            <a:off x="2613345" y="929936"/>
            <a:ext cx="1296169" cy="597605"/>
          </a:xfrm>
          <a:prstGeom prst="wedgeRectCallout">
            <a:avLst>
              <a:gd name="adj1" fmla="val 51679"/>
              <a:gd name="adj2" fmla="val 82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1</a:t>
            </a:r>
            <a:r>
              <a:rPr lang="en-GB" sz="1000" baseline="30000" dirty="0"/>
              <a:t>st</a:t>
            </a:r>
            <a:r>
              <a:rPr lang="en-GB" sz="1000" dirty="0"/>
              <a:t> chip with multiple energy bins </a:t>
            </a:r>
          </a:p>
        </p:txBody>
      </p:sp>
      <p:sp>
        <p:nvSpPr>
          <p:cNvPr id="17" name="Rectangular Callout 16">
            <a:extLst>
              <a:ext uri="{FF2B5EF4-FFF2-40B4-BE49-F238E27FC236}">
                <a16:creationId xmlns:a16="http://schemas.microsoft.com/office/drawing/2014/main" id="{42BF6E42-D118-6DBE-B4D9-BB872EBB3CBF}"/>
              </a:ext>
            </a:extLst>
          </p:cNvPr>
          <p:cNvSpPr/>
          <p:nvPr/>
        </p:nvSpPr>
        <p:spPr>
          <a:xfrm>
            <a:off x="4566160" y="937606"/>
            <a:ext cx="1377807" cy="597605"/>
          </a:xfrm>
          <a:prstGeom prst="wedgeRectCallout">
            <a:avLst>
              <a:gd name="adj1" fmla="val -51818"/>
              <a:gd name="adj2" fmla="val 79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Data driven readout (timestamp 1.6ns)</a:t>
            </a:r>
          </a:p>
        </p:txBody>
      </p:sp>
      <p:sp>
        <p:nvSpPr>
          <p:cNvPr id="19" name="Rectangular Callout 18">
            <a:extLst>
              <a:ext uri="{FF2B5EF4-FFF2-40B4-BE49-F238E27FC236}">
                <a16:creationId xmlns:a16="http://schemas.microsoft.com/office/drawing/2014/main" id="{E1EBFF0F-E7EB-5C00-85DE-8665965CF12C}"/>
              </a:ext>
            </a:extLst>
          </p:cNvPr>
          <p:cNvSpPr/>
          <p:nvPr/>
        </p:nvSpPr>
        <p:spPr>
          <a:xfrm>
            <a:off x="5055824" y="929935"/>
            <a:ext cx="1296169" cy="597605"/>
          </a:xfrm>
          <a:prstGeom prst="wedgeRectCallout">
            <a:avLst>
              <a:gd name="adj1" fmla="val 51679"/>
              <a:gd name="adj2" fmla="val 820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/>
              <a:t>Tileable</a:t>
            </a:r>
            <a:r>
              <a:rPr lang="en-GB" sz="1000" dirty="0"/>
              <a:t> on 4 sides (timestamp 200ps)</a:t>
            </a:r>
          </a:p>
        </p:txBody>
      </p:sp>
      <p:sp>
        <p:nvSpPr>
          <p:cNvPr id="20" name="Rectangular Callout 19">
            <a:extLst>
              <a:ext uri="{FF2B5EF4-FFF2-40B4-BE49-F238E27FC236}">
                <a16:creationId xmlns:a16="http://schemas.microsoft.com/office/drawing/2014/main" id="{E9F4EFB8-499E-A1E2-F345-5CD15BAB34C8}"/>
              </a:ext>
            </a:extLst>
          </p:cNvPr>
          <p:cNvSpPr/>
          <p:nvPr/>
        </p:nvSpPr>
        <p:spPr>
          <a:xfrm>
            <a:off x="6576532" y="929937"/>
            <a:ext cx="1377807" cy="597605"/>
          </a:xfrm>
          <a:prstGeom prst="wedgeRectCallout">
            <a:avLst>
              <a:gd name="adj1" fmla="val -17762"/>
              <a:gd name="adj2" fmla="val 778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/>
              <a:t>Tileable</a:t>
            </a:r>
            <a:r>
              <a:rPr lang="en-GB" sz="1000" dirty="0"/>
              <a:t> on 4 sides (8 energy bins)</a:t>
            </a:r>
          </a:p>
        </p:txBody>
      </p:sp>
    </p:spTree>
    <p:extLst>
      <p:ext uri="{BB962C8B-B14F-4D97-AF65-F5344CB8AC3E}">
        <p14:creationId xmlns:p14="http://schemas.microsoft.com/office/powerpoint/2010/main" val="77025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85825" y="1"/>
            <a:ext cx="7450137" cy="708422"/>
          </a:xfrm>
        </p:spPr>
        <p:txBody>
          <a:bodyPr/>
          <a:lstStyle/>
          <a:p>
            <a:r>
              <a:rPr lang="en-GB" dirty="0"/>
              <a:t>Timepix3 Specs</a:t>
            </a:r>
          </a:p>
        </p:txBody>
      </p:sp>
      <p:graphicFrame>
        <p:nvGraphicFramePr>
          <p:cNvPr id="5" name="Group 95"/>
          <p:cNvGraphicFramePr>
            <a:graphicFrameLocks noGrp="1"/>
          </p:cNvGraphicFramePr>
          <p:nvPr>
            <p:ph idx="1"/>
          </p:nvPr>
        </p:nvGraphicFramePr>
        <p:xfrm>
          <a:off x="2113151" y="897564"/>
          <a:ext cx="4917699" cy="3531972"/>
        </p:xfrm>
        <a:graphic>
          <a:graphicData uri="http://schemas.openxmlformats.org/drawingml/2006/table">
            <a:tbl>
              <a:tblPr firstRow="1" firstCol="1" bandCol="1">
                <a:tableStyleId>{69CF1AB2-1976-4502-BF36-3FF5EA218861}</a:tableStyleId>
              </a:tblPr>
              <a:tblGrid>
                <a:gridCol w="2191929">
                  <a:extLst>
                    <a:ext uri="{9D8B030D-6E8A-4147-A177-3AD203B41FA5}">
                      <a16:colId xmlns:a16="http://schemas.microsoft.com/office/drawing/2014/main" val="1472586731"/>
                    </a:ext>
                  </a:extLst>
                </a:gridCol>
                <a:gridCol w="2725770">
                  <a:extLst>
                    <a:ext uri="{9D8B030D-6E8A-4147-A177-3AD203B41FA5}">
                      <a16:colId xmlns:a16="http://schemas.microsoft.com/office/drawing/2014/main" val="1035098309"/>
                    </a:ext>
                  </a:extLst>
                </a:gridCol>
              </a:tblGrid>
              <a:tr h="2195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CMOS node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130nm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Array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256 x 256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77826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pitch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Charge collection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h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+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251361678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Pixel functionality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(Energy) and TOA (Arrival time) 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56958670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Preamp Gain</a:t>
                      </a: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~47mV/ke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15060571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ENC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~60e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35783204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FE Linearity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12ke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69439522"/>
                  </a:ext>
                </a:extLst>
              </a:tr>
              <a:tr h="2207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TOT linearity (resolution)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200ke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(&lt;5%)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796377699"/>
                  </a:ext>
                </a:extLst>
              </a:tr>
              <a:tr h="22074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TOA resolution*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Up to 1.6ns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58050150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Time-walk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&lt;20ns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349971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Minimum detectable charge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~500e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 2 KeV (Si Sensor)</a:t>
                      </a:r>
                      <a:r>
                        <a:rPr kumimoji="0" lang="en-US" altLang="en-US" sz="1200" b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kumimoji="0" lang="en-US" altLang="en-US" sz="12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4034163877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 Analog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500 mA/chip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91306111"/>
                  </a:ext>
                </a:extLst>
              </a:tr>
              <a:tr h="21959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Digital Power (1.5V)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~400mA data driven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494487242"/>
                  </a:ext>
                </a:extLst>
              </a:tr>
              <a:tr h="2218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Maximum hit rate</a:t>
                      </a: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80Mhits/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sec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(in 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18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en-US" sz="12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Readout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7500" marR="67500" marT="0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sz="2400"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 b="1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Data </a:t>
                      </a:r>
                      <a:r>
                        <a:rPr kumimoji="0" lang="pt-BR" altLang="en-US" sz="12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driven</a:t>
                      </a:r>
                      <a:r>
                        <a:rPr kumimoji="0" lang="pt-BR" altLang="en-US" sz="12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(44-bits/hit @ 5Gbps)</a:t>
                      </a:r>
                    </a:p>
                  </a:txBody>
                  <a:tcPr marL="67500" marR="67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357303179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13151" y="4691183"/>
            <a:ext cx="47407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* Thanks to V. Gromov, et al. Nikhef, C. </a:t>
            </a:r>
            <a:r>
              <a:rPr lang="en-GB" sz="1350" dirty="0" err="1"/>
              <a:t>Brezina</a:t>
            </a:r>
            <a:r>
              <a:rPr lang="en-GB" sz="1350" dirty="0"/>
              <a:t> et al., Bonn</a:t>
            </a:r>
          </a:p>
        </p:txBody>
      </p:sp>
    </p:spTree>
    <p:extLst>
      <p:ext uri="{BB962C8B-B14F-4D97-AF65-F5344CB8AC3E}">
        <p14:creationId xmlns:p14="http://schemas.microsoft.com/office/powerpoint/2010/main" val="22091325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6|83.9|46.7"/>
</p:tagLst>
</file>

<file path=ppt/theme/theme1.xml><?xml version="1.0" encoding="utf-8"?>
<a:theme xmlns:a="http://schemas.openxmlformats.org/drawingml/2006/main" name="Medipi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MedipixTemplate</Template>
  <TotalTime>105458</TotalTime>
  <Words>3827</Words>
  <Application>Microsoft Macintosh PowerPoint</Application>
  <PresentationFormat>On-screen Show (16:9)</PresentationFormat>
  <Paragraphs>933</Paragraphs>
  <Slides>51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Calibri</vt:lpstr>
      <vt:lpstr>Calibri Light</vt:lpstr>
      <vt:lpstr>Cambria Math</vt:lpstr>
      <vt:lpstr>Franklin Gothic Medium</vt:lpstr>
      <vt:lpstr>Symbol</vt:lpstr>
      <vt:lpstr>Times New Roman</vt:lpstr>
      <vt:lpstr>Wingdings</vt:lpstr>
      <vt:lpstr>MedipixTemplate</vt:lpstr>
      <vt:lpstr>Progress towards seamless large area X-ray and gamma-ray detectors</vt:lpstr>
      <vt:lpstr>Hybrid Silicon Pixel Detectors</vt:lpstr>
      <vt:lpstr>Gas detector readout  - InGrid</vt:lpstr>
      <vt:lpstr>Timepix3 Photo</vt:lpstr>
      <vt:lpstr>Tiling larger areas</vt:lpstr>
      <vt:lpstr>PowerPoint Presentation</vt:lpstr>
      <vt:lpstr>Acknowledgements – Commercial Partners</vt:lpstr>
      <vt:lpstr>The Medipix and Timepix ASICs - Timeline</vt:lpstr>
      <vt:lpstr>Timepix3 Specs</vt:lpstr>
      <vt:lpstr>Timepix3 Specs</vt:lpstr>
      <vt:lpstr>Timepix3 Specs</vt:lpstr>
      <vt:lpstr>Timepix3 Specs</vt:lpstr>
      <vt:lpstr>Timepix3 Specs</vt:lpstr>
      <vt:lpstr>Timepix3 Specs</vt:lpstr>
      <vt:lpstr>Timepix3 miniaturised readout</vt:lpstr>
      <vt:lpstr>Timepix3 Demo</vt:lpstr>
      <vt:lpstr>Tracking in a single Si layer</vt:lpstr>
      <vt:lpstr>Test with 120GeV/c Pion Track</vt:lpstr>
      <vt:lpstr>Single Layer Compton Camera with MiniPIX TPX3</vt:lpstr>
      <vt:lpstr>PowerPoint Presentation</vt:lpstr>
      <vt:lpstr>Gamma camera application: Thyroid diagnostics</vt:lpstr>
      <vt:lpstr>Timepix3  Timepix4</vt:lpstr>
      <vt:lpstr>Timepix4 Pixel Schematic</vt:lpstr>
      <vt:lpstr>Pixel Operation in TOA &amp; TOT [DD]</vt:lpstr>
      <vt:lpstr>Full digital double column DLL [448 dDLL: 224 Top Matrix and 224 Bottom Matrix]</vt:lpstr>
      <vt:lpstr>Timepix4 floorplan</vt:lpstr>
      <vt:lpstr>Timepix4 Bottom left detail</vt:lpstr>
      <vt:lpstr>Analog (static) power supply distribution</vt:lpstr>
      <vt:lpstr>Timepix4 submissions</vt:lpstr>
      <vt:lpstr>Uniformity of response Timepix4 (all versions)</vt:lpstr>
      <vt:lpstr>Gain slopes for different FE Gain [TOA-TOT, few pixels]</vt:lpstr>
      <vt:lpstr>Noise uniformity - Timepix4v0, v1 and v2</vt:lpstr>
      <vt:lpstr>Timepix4v1 and v2: Number of Noisy pixels (&gt;1 count)  Data-Driven mode [DD]</vt:lpstr>
      <vt:lpstr>Timepix4v2 2D VCO frequency distribution</vt:lpstr>
      <vt:lpstr>TOA Resolution [TOA-TOT, 1 pixel, 10000 samples, HG e-]</vt:lpstr>
      <vt:lpstr>Timepix4 assembly (300mm Si sensor)</vt:lpstr>
      <vt:lpstr>Data driven mode</vt:lpstr>
      <vt:lpstr>Photon counting image Timepix4</vt:lpstr>
      <vt:lpstr>Energy calibration using test pulses</vt:lpstr>
      <vt:lpstr>Timing test setup with laser</vt:lpstr>
      <vt:lpstr>Single pixel pulse resolution</vt:lpstr>
      <vt:lpstr>June 2023 – TSV processes TPIX4v0 delivered </vt:lpstr>
      <vt:lpstr>Rear side Re-Distribution Layer (RDL)</vt:lpstr>
      <vt:lpstr>Visual Inspection – front and rear side</vt:lpstr>
      <vt:lpstr>Inspection with Electron Microscope of one TSV</vt:lpstr>
      <vt:lpstr>Mounting of TSV processed chips on Nikhef carrier board</vt:lpstr>
      <vt:lpstr>TSV-processed successfully mounted </vt:lpstr>
      <vt:lpstr>Output from TSV processed Timepix4v0 </vt:lpstr>
      <vt:lpstr>Medipix3  Medipix4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Medipix3 Test set up</dc:title>
  <dc:creator>Xavier Llopart</dc:creator>
  <cp:lastModifiedBy>Michael Campbell</cp:lastModifiedBy>
  <cp:revision>1270</cp:revision>
  <dcterms:created xsi:type="dcterms:W3CDTF">2009-01-28T08:24:25Z</dcterms:created>
  <dcterms:modified xsi:type="dcterms:W3CDTF">2023-09-06T13:11:59Z</dcterms:modified>
</cp:coreProperties>
</file>