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5"/>
  </p:notesMasterIdLst>
  <p:sldIdLst>
    <p:sldId id="256" r:id="rId5"/>
    <p:sldId id="2147469659" r:id="rId6"/>
    <p:sldId id="2147469669" r:id="rId7"/>
    <p:sldId id="2147469666" r:id="rId8"/>
    <p:sldId id="2147469663" r:id="rId9"/>
    <p:sldId id="2147469656" r:id="rId10"/>
    <p:sldId id="2147469658" r:id="rId11"/>
    <p:sldId id="2147469660" r:id="rId12"/>
    <p:sldId id="2147469661" r:id="rId13"/>
    <p:sldId id="21474696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0E0"/>
    <a:srgbClr val="7030A0"/>
    <a:srgbClr val="E46C0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4B10AE-1D49-BE41-B7C3-EFE7DFAE5C86}" v="24" dt="2026-05-20T06:11:12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03"/>
    <p:restoredTop sz="97840"/>
  </p:normalViewPr>
  <p:slideViewPr>
    <p:cSldViewPr snapToGrid="0" snapToObjects="1">
      <p:cViewPr varScale="1">
        <p:scale>
          <a:sx n="136" d="100"/>
          <a:sy n="136" d="100"/>
        </p:scale>
        <p:origin x="472" y="200"/>
      </p:cViewPr>
      <p:guideLst/>
    </p:cSldViewPr>
  </p:slideViewPr>
  <p:outlineViewPr>
    <p:cViewPr>
      <p:scale>
        <a:sx n="33" d="100"/>
        <a:sy n="33" d="100"/>
      </p:scale>
      <p:origin x="0" y="-9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8" d="100"/>
          <a:sy n="168" d="100"/>
        </p:scale>
        <p:origin x="5144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scher, Wolfram" userId="99129c38-454d-40b3-bad3-fa13926f419c" providerId="ADAL" clId="{83DBFA2D-0759-53BA-9977-A3C37E44B875}"/>
    <pc:docChg chg="custSel addSld delSld modSld sldOrd">
      <pc:chgData name="Fischer, Wolfram" userId="99129c38-454d-40b3-bad3-fa13926f419c" providerId="ADAL" clId="{83DBFA2D-0759-53BA-9977-A3C37E44B875}" dt="2026-05-20T06:30:11.532" v="447" actId="20577"/>
      <pc:docMkLst>
        <pc:docMk/>
      </pc:docMkLst>
      <pc:sldChg chg="del">
        <pc:chgData name="Fischer, Wolfram" userId="99129c38-454d-40b3-bad3-fa13926f419c" providerId="ADAL" clId="{83DBFA2D-0759-53BA-9977-A3C37E44B875}" dt="2026-05-20T06:09:17.939" v="174" actId="2696"/>
        <pc:sldMkLst>
          <pc:docMk/>
          <pc:sldMk cId="3170868287" sldId="262"/>
        </pc:sldMkLst>
      </pc:sldChg>
      <pc:sldChg chg="del">
        <pc:chgData name="Fischer, Wolfram" userId="99129c38-454d-40b3-bad3-fa13926f419c" providerId="ADAL" clId="{83DBFA2D-0759-53BA-9977-A3C37E44B875}" dt="2026-05-20T06:09:19.420" v="176" actId="2696"/>
        <pc:sldMkLst>
          <pc:docMk/>
          <pc:sldMk cId="168797322" sldId="297"/>
        </pc:sldMkLst>
      </pc:sldChg>
      <pc:sldChg chg="del">
        <pc:chgData name="Fischer, Wolfram" userId="99129c38-454d-40b3-bad3-fa13926f419c" providerId="ADAL" clId="{83DBFA2D-0759-53BA-9977-A3C37E44B875}" dt="2026-05-20T06:09:21.350" v="178" actId="2696"/>
        <pc:sldMkLst>
          <pc:docMk/>
          <pc:sldMk cId="2280412909" sldId="499"/>
        </pc:sldMkLst>
      </pc:sldChg>
      <pc:sldChg chg="del">
        <pc:chgData name="Fischer, Wolfram" userId="99129c38-454d-40b3-bad3-fa13926f419c" providerId="ADAL" clId="{83DBFA2D-0759-53BA-9977-A3C37E44B875}" dt="2026-05-20T06:09:27.792" v="183" actId="2696"/>
        <pc:sldMkLst>
          <pc:docMk/>
          <pc:sldMk cId="666457700" sldId="540"/>
        </pc:sldMkLst>
      </pc:sldChg>
      <pc:sldChg chg="del">
        <pc:chgData name="Fischer, Wolfram" userId="99129c38-454d-40b3-bad3-fa13926f419c" providerId="ADAL" clId="{83DBFA2D-0759-53BA-9977-A3C37E44B875}" dt="2026-05-20T06:09:18.791" v="175" actId="2696"/>
        <pc:sldMkLst>
          <pc:docMk/>
          <pc:sldMk cId="766186180" sldId="3923"/>
        </pc:sldMkLst>
      </pc:sldChg>
      <pc:sldChg chg="del">
        <pc:chgData name="Fischer, Wolfram" userId="99129c38-454d-40b3-bad3-fa13926f419c" providerId="ADAL" clId="{83DBFA2D-0759-53BA-9977-A3C37E44B875}" dt="2026-05-20T06:09:16.884" v="173" actId="2696"/>
        <pc:sldMkLst>
          <pc:docMk/>
          <pc:sldMk cId="1030833513" sldId="4039"/>
        </pc:sldMkLst>
      </pc:sldChg>
      <pc:sldChg chg="del">
        <pc:chgData name="Fischer, Wolfram" userId="99129c38-454d-40b3-bad3-fa13926f419c" providerId="ADAL" clId="{83DBFA2D-0759-53BA-9977-A3C37E44B875}" dt="2026-05-20T06:09:16.341" v="172" actId="2696"/>
        <pc:sldMkLst>
          <pc:docMk/>
          <pc:sldMk cId="3734873350" sldId="4079"/>
        </pc:sldMkLst>
      </pc:sldChg>
      <pc:sldChg chg="del">
        <pc:chgData name="Fischer, Wolfram" userId="99129c38-454d-40b3-bad3-fa13926f419c" providerId="ADAL" clId="{83DBFA2D-0759-53BA-9977-A3C37E44B875}" dt="2026-05-20T06:09:15.294" v="171" actId="2696"/>
        <pc:sldMkLst>
          <pc:docMk/>
          <pc:sldMk cId="147485346" sldId="5795"/>
        </pc:sldMkLst>
      </pc:sldChg>
      <pc:sldChg chg="del">
        <pc:chgData name="Fischer, Wolfram" userId="99129c38-454d-40b3-bad3-fa13926f419c" providerId="ADAL" clId="{83DBFA2D-0759-53BA-9977-A3C37E44B875}" dt="2026-05-20T06:09:12.772" v="167" actId="2696"/>
        <pc:sldMkLst>
          <pc:docMk/>
          <pc:sldMk cId="2757165142" sldId="5847"/>
        </pc:sldMkLst>
      </pc:sldChg>
      <pc:sldChg chg="del">
        <pc:chgData name="Fischer, Wolfram" userId="99129c38-454d-40b3-bad3-fa13926f419c" providerId="ADAL" clId="{83DBFA2D-0759-53BA-9977-A3C37E44B875}" dt="2026-05-20T06:09:13.383" v="168" actId="2696"/>
        <pc:sldMkLst>
          <pc:docMk/>
          <pc:sldMk cId="1886104316" sldId="2147375389"/>
        </pc:sldMkLst>
      </pc:sldChg>
      <pc:sldChg chg="del">
        <pc:chgData name="Fischer, Wolfram" userId="99129c38-454d-40b3-bad3-fa13926f419c" providerId="ADAL" clId="{83DBFA2D-0759-53BA-9977-A3C37E44B875}" dt="2026-05-20T06:09:20.194" v="177" actId="2696"/>
        <pc:sldMkLst>
          <pc:docMk/>
          <pc:sldMk cId="987895599" sldId="2147375404"/>
        </pc:sldMkLst>
      </pc:sldChg>
      <pc:sldChg chg="del">
        <pc:chgData name="Fischer, Wolfram" userId="99129c38-454d-40b3-bad3-fa13926f419c" providerId="ADAL" clId="{83DBFA2D-0759-53BA-9977-A3C37E44B875}" dt="2026-05-20T06:09:24.406" v="181" actId="2696"/>
        <pc:sldMkLst>
          <pc:docMk/>
          <pc:sldMk cId="273732484" sldId="2147375439"/>
        </pc:sldMkLst>
      </pc:sldChg>
      <pc:sldChg chg="del">
        <pc:chgData name="Fischer, Wolfram" userId="99129c38-454d-40b3-bad3-fa13926f419c" providerId="ADAL" clId="{83DBFA2D-0759-53BA-9977-A3C37E44B875}" dt="2026-05-20T06:09:14.834" v="170" actId="2696"/>
        <pc:sldMkLst>
          <pc:docMk/>
          <pc:sldMk cId="2929018621" sldId="2147375678"/>
        </pc:sldMkLst>
      </pc:sldChg>
      <pc:sldChg chg="del">
        <pc:chgData name="Fischer, Wolfram" userId="99129c38-454d-40b3-bad3-fa13926f419c" providerId="ADAL" clId="{83DBFA2D-0759-53BA-9977-A3C37E44B875}" dt="2026-05-20T06:09:14.153" v="169" actId="2696"/>
        <pc:sldMkLst>
          <pc:docMk/>
          <pc:sldMk cId="98410507" sldId="2147375685"/>
        </pc:sldMkLst>
      </pc:sldChg>
      <pc:sldChg chg="del">
        <pc:chgData name="Fischer, Wolfram" userId="99129c38-454d-40b3-bad3-fa13926f419c" providerId="ADAL" clId="{83DBFA2D-0759-53BA-9977-A3C37E44B875}" dt="2026-05-20T06:09:26.557" v="182" actId="2696"/>
        <pc:sldMkLst>
          <pc:docMk/>
          <pc:sldMk cId="921741135" sldId="2147469518"/>
        </pc:sldMkLst>
      </pc:sldChg>
      <pc:sldChg chg="del">
        <pc:chgData name="Fischer, Wolfram" userId="99129c38-454d-40b3-bad3-fa13926f419c" providerId="ADAL" clId="{83DBFA2D-0759-53BA-9977-A3C37E44B875}" dt="2026-05-20T06:09:29.104" v="184" actId="2696"/>
        <pc:sldMkLst>
          <pc:docMk/>
          <pc:sldMk cId="173377459" sldId="2147469611"/>
        </pc:sldMkLst>
      </pc:sldChg>
      <pc:sldChg chg="del">
        <pc:chgData name="Fischer, Wolfram" userId="99129c38-454d-40b3-bad3-fa13926f419c" providerId="ADAL" clId="{83DBFA2D-0759-53BA-9977-A3C37E44B875}" dt="2026-05-20T06:09:23.277" v="180" actId="2696"/>
        <pc:sldMkLst>
          <pc:docMk/>
          <pc:sldMk cId="865828140" sldId="2147469643"/>
        </pc:sldMkLst>
      </pc:sldChg>
      <pc:sldChg chg="del">
        <pc:chgData name="Fischer, Wolfram" userId="99129c38-454d-40b3-bad3-fa13926f419c" providerId="ADAL" clId="{83DBFA2D-0759-53BA-9977-A3C37E44B875}" dt="2026-05-20T06:09:22.192" v="179" actId="2696"/>
        <pc:sldMkLst>
          <pc:docMk/>
          <pc:sldMk cId="4248537555" sldId="2147469645"/>
        </pc:sldMkLst>
      </pc:sldChg>
      <pc:sldChg chg="del">
        <pc:chgData name="Fischer, Wolfram" userId="99129c38-454d-40b3-bad3-fa13926f419c" providerId="ADAL" clId="{83DBFA2D-0759-53BA-9977-A3C37E44B875}" dt="2026-05-20T06:09:11.993" v="166" actId="2696"/>
        <pc:sldMkLst>
          <pc:docMk/>
          <pc:sldMk cId="2870690264" sldId="2147469646"/>
        </pc:sldMkLst>
      </pc:sldChg>
      <pc:sldChg chg="del">
        <pc:chgData name="Fischer, Wolfram" userId="99129c38-454d-40b3-bad3-fa13926f419c" providerId="ADAL" clId="{83DBFA2D-0759-53BA-9977-A3C37E44B875}" dt="2026-05-20T06:09:11.438" v="165" actId="2696"/>
        <pc:sldMkLst>
          <pc:docMk/>
          <pc:sldMk cId="2705383585" sldId="2147469648"/>
        </pc:sldMkLst>
      </pc:sldChg>
      <pc:sldChg chg="del">
        <pc:chgData name="Fischer, Wolfram" userId="99129c38-454d-40b3-bad3-fa13926f419c" providerId="ADAL" clId="{83DBFA2D-0759-53BA-9977-A3C37E44B875}" dt="2026-05-20T06:07:01.935" v="102" actId="2696"/>
        <pc:sldMkLst>
          <pc:docMk/>
          <pc:sldMk cId="3431244365" sldId="2147469649"/>
        </pc:sldMkLst>
      </pc:sldChg>
      <pc:sldChg chg="del">
        <pc:chgData name="Fischer, Wolfram" userId="99129c38-454d-40b3-bad3-fa13926f419c" providerId="ADAL" clId="{83DBFA2D-0759-53BA-9977-A3C37E44B875}" dt="2026-05-20T06:09:37.032" v="188" actId="2696"/>
        <pc:sldMkLst>
          <pc:docMk/>
          <pc:sldMk cId="66263583" sldId="2147469651"/>
        </pc:sldMkLst>
      </pc:sldChg>
      <pc:sldChg chg="del">
        <pc:chgData name="Fischer, Wolfram" userId="99129c38-454d-40b3-bad3-fa13926f419c" providerId="ADAL" clId="{83DBFA2D-0759-53BA-9977-A3C37E44B875}" dt="2026-05-20T06:09:34.798" v="187" actId="2696"/>
        <pc:sldMkLst>
          <pc:docMk/>
          <pc:sldMk cId="3719011055" sldId="2147469652"/>
        </pc:sldMkLst>
      </pc:sldChg>
      <pc:sldChg chg="del">
        <pc:chgData name="Fischer, Wolfram" userId="99129c38-454d-40b3-bad3-fa13926f419c" providerId="ADAL" clId="{83DBFA2D-0759-53BA-9977-A3C37E44B875}" dt="2026-05-20T06:09:31.620" v="186" actId="2696"/>
        <pc:sldMkLst>
          <pc:docMk/>
          <pc:sldMk cId="2623541060" sldId="2147469653"/>
        </pc:sldMkLst>
      </pc:sldChg>
      <pc:sldChg chg="del">
        <pc:chgData name="Fischer, Wolfram" userId="99129c38-454d-40b3-bad3-fa13926f419c" providerId="ADAL" clId="{83DBFA2D-0759-53BA-9977-A3C37E44B875}" dt="2026-05-20T06:08:08.278" v="162" actId="2696"/>
        <pc:sldMkLst>
          <pc:docMk/>
          <pc:sldMk cId="820093796" sldId="2147469654"/>
        </pc:sldMkLst>
      </pc:sldChg>
      <pc:sldChg chg="del">
        <pc:chgData name="Fischer, Wolfram" userId="99129c38-454d-40b3-bad3-fa13926f419c" providerId="ADAL" clId="{83DBFA2D-0759-53BA-9977-A3C37E44B875}" dt="2026-05-20T06:09:30.832" v="185" actId="2696"/>
        <pc:sldMkLst>
          <pc:docMk/>
          <pc:sldMk cId="998905343" sldId="2147469655"/>
        </pc:sldMkLst>
      </pc:sldChg>
      <pc:sldChg chg="addSp delSp modSp mod ord">
        <pc:chgData name="Fischer, Wolfram" userId="99129c38-454d-40b3-bad3-fa13926f419c" providerId="ADAL" clId="{83DBFA2D-0759-53BA-9977-A3C37E44B875}" dt="2026-05-20T06:28:30.712" v="427" actId="20578"/>
        <pc:sldMkLst>
          <pc:docMk/>
          <pc:sldMk cId="3481572151" sldId="2147469656"/>
        </pc:sldMkLst>
        <pc:picChg chg="add mod">
          <ac:chgData name="Fischer, Wolfram" userId="99129c38-454d-40b3-bad3-fa13926f419c" providerId="ADAL" clId="{83DBFA2D-0759-53BA-9977-A3C37E44B875}" dt="2026-05-20T06:04:37.831" v="28" actId="1035"/>
          <ac:picMkLst>
            <pc:docMk/>
            <pc:sldMk cId="3481572151" sldId="2147469656"/>
            <ac:picMk id="4" creationId="{248DDF24-C93C-8F2A-4992-2B430985C8F3}"/>
          </ac:picMkLst>
        </pc:picChg>
        <pc:picChg chg="del">
          <ac:chgData name="Fischer, Wolfram" userId="99129c38-454d-40b3-bad3-fa13926f419c" providerId="ADAL" clId="{83DBFA2D-0759-53BA-9977-A3C37E44B875}" dt="2026-05-20T06:04:19.583" v="3" actId="478"/>
          <ac:picMkLst>
            <pc:docMk/>
            <pc:sldMk cId="3481572151" sldId="2147469656"/>
            <ac:picMk id="7" creationId="{E426BA9D-9715-C5A5-810B-E6E33708BA3C}"/>
          </ac:picMkLst>
        </pc:picChg>
      </pc:sldChg>
      <pc:sldChg chg="modSp mod ord">
        <pc:chgData name="Fischer, Wolfram" userId="99129c38-454d-40b3-bad3-fa13926f419c" providerId="ADAL" clId="{83DBFA2D-0759-53BA-9977-A3C37E44B875}" dt="2026-05-20T06:08:40.772" v="164" actId="20578"/>
        <pc:sldMkLst>
          <pc:docMk/>
          <pc:sldMk cId="1305751658" sldId="2147469659"/>
        </pc:sldMkLst>
        <pc:spChg chg="mod">
          <ac:chgData name="Fischer, Wolfram" userId="99129c38-454d-40b3-bad3-fa13926f419c" providerId="ADAL" clId="{83DBFA2D-0759-53BA-9977-A3C37E44B875}" dt="2026-05-20T06:03:44.532" v="0" actId="404"/>
          <ac:spMkLst>
            <pc:docMk/>
            <pc:sldMk cId="1305751658" sldId="2147469659"/>
            <ac:spMk id="3" creationId="{D0FE71B4-6061-97D5-BDA3-EDE666AD6528}"/>
          </ac:spMkLst>
        </pc:spChg>
      </pc:sldChg>
      <pc:sldChg chg="modSp mod">
        <pc:chgData name="Fischer, Wolfram" userId="99129c38-454d-40b3-bad3-fa13926f419c" providerId="ADAL" clId="{83DBFA2D-0759-53BA-9977-A3C37E44B875}" dt="2026-05-20T06:30:11.532" v="447" actId="20577"/>
        <pc:sldMkLst>
          <pc:docMk/>
          <pc:sldMk cId="1602505574" sldId="2147469660"/>
        </pc:sldMkLst>
        <pc:spChg chg="mod">
          <ac:chgData name="Fischer, Wolfram" userId="99129c38-454d-40b3-bad3-fa13926f419c" providerId="ADAL" clId="{83DBFA2D-0759-53BA-9977-A3C37E44B875}" dt="2026-05-20T06:30:11.532" v="447" actId="20577"/>
          <ac:spMkLst>
            <pc:docMk/>
            <pc:sldMk cId="1602505574" sldId="2147469660"/>
            <ac:spMk id="7" creationId="{3DDFAB7E-CDA2-638D-20C0-90649556017D}"/>
          </ac:spMkLst>
        </pc:spChg>
      </pc:sldChg>
      <pc:sldChg chg="del">
        <pc:chgData name="Fischer, Wolfram" userId="99129c38-454d-40b3-bad3-fa13926f419c" providerId="ADAL" clId="{83DBFA2D-0759-53BA-9977-A3C37E44B875}" dt="2026-05-20T06:09:38.151" v="189" actId="2696"/>
        <pc:sldMkLst>
          <pc:docMk/>
          <pc:sldMk cId="2596893416" sldId="2147469662"/>
        </pc:sldMkLst>
      </pc:sldChg>
      <pc:sldChg chg="ord">
        <pc:chgData name="Fischer, Wolfram" userId="99129c38-454d-40b3-bad3-fa13926f419c" providerId="ADAL" clId="{83DBFA2D-0759-53BA-9977-A3C37E44B875}" dt="2026-05-20T06:19:18.832" v="422" actId="20578"/>
        <pc:sldMkLst>
          <pc:docMk/>
          <pc:sldMk cId="1411653126" sldId="2147469663"/>
        </pc:sldMkLst>
      </pc:sldChg>
      <pc:sldChg chg="del">
        <pc:chgData name="Fischer, Wolfram" userId="99129c38-454d-40b3-bad3-fa13926f419c" providerId="ADAL" clId="{83DBFA2D-0759-53BA-9977-A3C37E44B875}" dt="2026-05-20T06:06:56.423" v="100" actId="2696"/>
        <pc:sldMkLst>
          <pc:docMk/>
          <pc:sldMk cId="2647468227" sldId="2147469664"/>
        </pc:sldMkLst>
      </pc:sldChg>
      <pc:sldChg chg="del">
        <pc:chgData name="Fischer, Wolfram" userId="99129c38-454d-40b3-bad3-fa13926f419c" providerId="ADAL" clId="{83DBFA2D-0759-53BA-9977-A3C37E44B875}" dt="2026-05-20T06:06:57.727" v="101" actId="2696"/>
        <pc:sldMkLst>
          <pc:docMk/>
          <pc:sldMk cId="2471769282" sldId="2147469665"/>
        </pc:sldMkLst>
      </pc:sldChg>
      <pc:sldChg chg="addSp delSp modSp add mod">
        <pc:chgData name="Fischer, Wolfram" userId="99129c38-454d-40b3-bad3-fa13926f419c" providerId="ADAL" clId="{83DBFA2D-0759-53BA-9977-A3C37E44B875}" dt="2026-05-20T06:13:19.880" v="419" actId="1076"/>
        <pc:sldMkLst>
          <pc:docMk/>
          <pc:sldMk cId="3774199218" sldId="2147469666"/>
        </pc:sldMkLst>
        <pc:spChg chg="add mod">
          <ac:chgData name="Fischer, Wolfram" userId="99129c38-454d-40b3-bad3-fa13926f419c" providerId="ADAL" clId="{83DBFA2D-0759-53BA-9977-A3C37E44B875}" dt="2026-05-20T06:13:19.880" v="419" actId="1076"/>
          <ac:spMkLst>
            <pc:docMk/>
            <pc:sldMk cId="3774199218" sldId="2147469666"/>
            <ac:spMk id="7" creationId="{A906FCE2-2BF9-40DB-69B5-0FA044CD876E}"/>
          </ac:spMkLst>
        </pc:spChg>
        <pc:spChg chg="del">
          <ac:chgData name="Fischer, Wolfram" userId="99129c38-454d-40b3-bad3-fa13926f419c" providerId="ADAL" clId="{83DBFA2D-0759-53BA-9977-A3C37E44B875}" dt="2026-05-20T06:05:01.510" v="30" actId="478"/>
          <ac:spMkLst>
            <pc:docMk/>
            <pc:sldMk cId="3774199218" sldId="2147469666"/>
            <ac:spMk id="8" creationId="{4969A15A-68A4-F889-EE78-CBF57ACBF142}"/>
          </ac:spMkLst>
        </pc:spChg>
        <pc:picChg chg="del">
          <ac:chgData name="Fischer, Wolfram" userId="99129c38-454d-40b3-bad3-fa13926f419c" providerId="ADAL" clId="{83DBFA2D-0759-53BA-9977-A3C37E44B875}" dt="2026-05-20T06:05:03.457" v="31" actId="478"/>
          <ac:picMkLst>
            <pc:docMk/>
            <pc:sldMk cId="3774199218" sldId="2147469666"/>
            <ac:picMk id="4" creationId="{79046873-6233-B032-3833-58D6BCD3661A}"/>
          </ac:picMkLst>
        </pc:picChg>
      </pc:sldChg>
      <pc:sldChg chg="modSp new mod">
        <pc:chgData name="Fischer, Wolfram" userId="99129c38-454d-40b3-bad3-fa13926f419c" providerId="ADAL" clId="{83DBFA2D-0759-53BA-9977-A3C37E44B875}" dt="2026-05-20T06:20:01.376" v="426" actId="403"/>
        <pc:sldMkLst>
          <pc:docMk/>
          <pc:sldMk cId="438642520" sldId="2147469667"/>
        </pc:sldMkLst>
        <pc:spChg chg="mod">
          <ac:chgData name="Fischer, Wolfram" userId="99129c38-454d-40b3-bad3-fa13926f419c" providerId="ADAL" clId="{83DBFA2D-0759-53BA-9977-A3C37E44B875}" dt="2026-05-20T06:06:40.633" v="97" actId="20577"/>
          <ac:spMkLst>
            <pc:docMk/>
            <pc:sldMk cId="438642520" sldId="2147469667"/>
            <ac:spMk id="3" creationId="{EC65B1D6-E07F-8E96-E59F-B7CE42DB6CB6}"/>
          </ac:spMkLst>
        </pc:spChg>
        <pc:spChg chg="mod">
          <ac:chgData name="Fischer, Wolfram" userId="99129c38-454d-40b3-bad3-fa13926f419c" providerId="ADAL" clId="{83DBFA2D-0759-53BA-9977-A3C37E44B875}" dt="2026-05-20T06:20:01.376" v="426" actId="403"/>
          <ac:spMkLst>
            <pc:docMk/>
            <pc:sldMk cId="438642520" sldId="2147469667"/>
            <ac:spMk id="4" creationId="{CBC5A2F5-B290-9E66-E333-7C291D0DC3D6}"/>
          </ac:spMkLst>
        </pc:spChg>
      </pc:sldChg>
      <pc:sldChg chg="new del">
        <pc:chgData name="Fischer, Wolfram" userId="99129c38-454d-40b3-bad3-fa13926f419c" providerId="ADAL" clId="{83DBFA2D-0759-53BA-9977-A3C37E44B875}" dt="2026-05-20T06:09:41.244" v="190" actId="2696"/>
        <pc:sldMkLst>
          <pc:docMk/>
          <pc:sldMk cId="1599311420" sldId="2147469668"/>
        </pc:sldMkLst>
      </pc:sldChg>
      <pc:sldChg chg="add">
        <pc:chgData name="Fischer, Wolfram" userId="99129c38-454d-40b3-bad3-fa13926f419c" providerId="ADAL" clId="{83DBFA2D-0759-53BA-9977-A3C37E44B875}" dt="2026-05-20T06:08:26.708" v="163"/>
        <pc:sldMkLst>
          <pc:docMk/>
          <pc:sldMk cId="1918418944" sldId="21474696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5/20/26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33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983308" y="450531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55554" y="457965"/>
            <a:ext cx="1825604" cy="45720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C982CCA-1B74-BF6E-B229-11EF11E8D2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94996" y="480267"/>
            <a:ext cx="2309706" cy="4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20271" y="6316595"/>
            <a:ext cx="2843102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Wolfram Fischer &amp; Tatiana </a:t>
            </a:r>
            <a:r>
              <a:rPr lang="en-US" dirty="0" err="1"/>
              <a:t>Pieoloni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CFA25C5-6468-E921-5CC9-27F4A33A76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33773" y="6316595"/>
            <a:ext cx="5676394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EIC Machine Advisory Committee Meeting, September 16 – 18,2025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395F968-4504-BF25-C965-31E73F6616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63232" y="6316595"/>
            <a:ext cx="2611225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DB6E2-DDA3-22B8-7251-F0B132B676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62055" y="6316595"/>
            <a:ext cx="5410984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EIC Machine Advisory Committee Meeting, September 16 – 18,2025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439522C-42D3-98C9-C46E-2F2D03D435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08710" y="6316594"/>
            <a:ext cx="230014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Luisella Lari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5" cy="79552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5EE45CA-61A9-4927-9F75-2FBCAADC9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825" b="1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7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Xavier.Buffat@cern.ch" TargetMode="External"/><Relationship Id="rId7" Type="http://schemas.openxmlformats.org/officeDocument/2006/relationships/hyperlink" Target="mailto:jlvay@lbl.gov" TargetMode="External"/><Relationship Id="rId2" Type="http://schemas.openxmlformats.org/officeDocument/2006/relationships/hyperlink" Target="mailto:montagc@bnl.go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aoyue@msu.edu" TargetMode="External"/><Relationship Id="rId5" Type="http://schemas.openxmlformats.org/officeDocument/2006/relationships/hyperlink" Target="mailto:georg.hoffstaetter@cornell.edu" TargetMode="External"/><Relationship Id="rId4" Type="http://schemas.openxmlformats.org/officeDocument/2006/relationships/hyperlink" Target="mailto:frathmann@bnl.go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The Electron-Ion Collider Accelerator Collaboration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4" y="5526593"/>
            <a:ext cx="10334625" cy="500753"/>
          </a:xfrm>
        </p:spPr>
        <p:txBody>
          <a:bodyPr/>
          <a:lstStyle/>
          <a:p>
            <a:r>
              <a:rPr lang="en-US" dirty="0"/>
              <a:t>20 May 2026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1599" y="3368401"/>
            <a:ext cx="11033385" cy="183664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</a:rPr>
              <a:t>Wolfram Fischer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Deputy Associate Lab Director for Accelerators in Nuclear and Particle Physics</a:t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Collider-Accelerator Department Chair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Co-Chair EIC Accelerator Collaboration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with Tatiana Pieloni (EPFL)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E60C7F-EB74-F52B-8266-87F90A7DE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174" y="186750"/>
            <a:ext cx="2895600" cy="12001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4524EBAF-EB4D-AB56-C6D4-F42E572A0D34}"/>
              </a:ext>
            </a:extLst>
          </p:cNvPr>
          <p:cNvSpPr txBox="1">
            <a:spLocks/>
          </p:cNvSpPr>
          <p:nvPr/>
        </p:nvSpPr>
        <p:spPr>
          <a:xfrm>
            <a:off x="495935" y="6444267"/>
            <a:ext cx="10334625" cy="74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IPAC’26 – the  17</a:t>
            </a:r>
            <a:r>
              <a:rPr lang="en-US" baseline="30000" dirty="0"/>
              <a:t>th</a:t>
            </a:r>
            <a:r>
              <a:rPr lang="en-US" dirty="0"/>
              <a:t> International Particle Accelerator Conference 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A2D603-CBF0-8F9E-E56F-C61B06C9F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65B1D6-E07F-8E96-E59F-B7CE42DB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C5A2F5-B290-9E66-E333-7C291D0DC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3600" dirty="0"/>
              <a:t>EIC and FCC are the next generation of colliders</a:t>
            </a:r>
          </a:p>
          <a:p>
            <a:r>
              <a:rPr lang="en-US" sz="3600" dirty="0"/>
              <a:t>Your input and ideas are essential</a:t>
            </a:r>
          </a:p>
          <a:p>
            <a:r>
              <a:rPr lang="en-US" sz="3600" dirty="0"/>
              <a:t>We need your collaboration to realize the EIC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B12887-7878-7E32-2777-3B588075F1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4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F32F49-8E2C-6EDA-E493-556713273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FE71B4-6061-97D5-BDA3-EDE666AD6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Thank you Andrei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13EA1-2EC0-B874-F54F-023331472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5626" y="1165612"/>
            <a:ext cx="6501284" cy="3901890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600" dirty="0"/>
              <a:t>Andrei Seryi, </a:t>
            </a:r>
            <a:br>
              <a:rPr lang="en-US" sz="3600" dirty="0"/>
            </a:br>
            <a:r>
              <a:rPr lang="en-US" sz="3600" dirty="0"/>
              <a:t>Old Dominion University</a:t>
            </a:r>
          </a:p>
          <a:p>
            <a:endParaRPr lang="en-US" sz="3600" dirty="0"/>
          </a:p>
          <a:p>
            <a:r>
              <a:rPr lang="en-US" sz="3600" dirty="0"/>
              <a:t>EIC Accelerator Collaboration </a:t>
            </a:r>
            <a:br>
              <a:rPr lang="en-US" sz="3600" dirty="0"/>
            </a:br>
            <a:r>
              <a:rPr lang="en-US" sz="3600" dirty="0"/>
              <a:t>Co-Chair 2024-2026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14C062-88D5-39BA-DF2E-13CA3BBEBB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Image de Dr. Andrei Seryi - Nuclear &amp; Plasma Sciences Society">
            <a:extLst>
              <a:ext uri="{FF2B5EF4-FFF2-40B4-BE49-F238E27FC236}">
                <a16:creationId xmlns:a16="http://schemas.microsoft.com/office/drawing/2014/main" id="{4619E8F6-8FD0-59BF-83EE-CA60367A3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15" y="1388697"/>
            <a:ext cx="4230845" cy="423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75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F6D93-8418-A718-9E20-06B9CE3AF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0766C-3A2B-F1CB-3C4C-267BBE4F1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17930"/>
            <a:ext cx="11499235" cy="795528"/>
          </a:xfrm>
        </p:spPr>
        <p:txBody>
          <a:bodyPr/>
          <a:lstStyle/>
          <a:p>
            <a:r>
              <a:rPr lang="en-US" dirty="0"/>
              <a:t>EIC Facility Requirements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AD6B957-B9C3-1157-E0C1-FF48FEC01E6E}"/>
              </a:ext>
            </a:extLst>
          </p:cNvPr>
          <p:cNvSpPr txBox="1">
            <a:spLocks/>
          </p:cNvSpPr>
          <p:nvPr/>
        </p:nvSpPr>
        <p:spPr>
          <a:xfrm>
            <a:off x="479216" y="973777"/>
            <a:ext cx="6515350" cy="5011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6454775" algn="r"/>
              </a:tabLst>
            </a:pPr>
            <a:r>
              <a:rPr lang="en-US" sz="2600" b="1" dirty="0"/>
              <a:t>Ultimate Performance Parameters</a:t>
            </a:r>
            <a:br>
              <a:rPr lang="en-US" sz="2600" b="1" dirty="0"/>
            </a:br>
            <a:endParaRPr lang="en-US" sz="2600" b="1" dirty="0"/>
          </a:p>
          <a:p>
            <a:pPr marL="285750" indent="-285750"/>
            <a:r>
              <a:rPr lang="en-US" sz="2600" dirty="0"/>
              <a:t>High Luminosity: L= 10</a:t>
            </a:r>
            <a:r>
              <a:rPr lang="en-US" sz="2600" baseline="30000" dirty="0"/>
              <a:t>33</a:t>
            </a:r>
            <a:r>
              <a:rPr lang="en-US" sz="2600" dirty="0"/>
              <a:t> – 10</a:t>
            </a:r>
            <a:r>
              <a:rPr lang="en-US" sz="2600" baseline="30000" dirty="0"/>
              <a:t>34</a:t>
            </a:r>
            <a:r>
              <a:rPr lang="en-US" sz="2600" dirty="0"/>
              <a:t>cm</a:t>
            </a:r>
            <a:r>
              <a:rPr lang="en-US" sz="2600" baseline="30000" dirty="0"/>
              <a:t>-2</a:t>
            </a:r>
            <a:r>
              <a:rPr lang="en-US" sz="2600" dirty="0"/>
              <a:t>sec</a:t>
            </a:r>
            <a:r>
              <a:rPr lang="en-US" sz="2600" baseline="30000" dirty="0"/>
              <a:t>-1</a:t>
            </a:r>
            <a:endParaRPr lang="en-US" sz="2600" dirty="0"/>
          </a:p>
          <a:p>
            <a:pPr marL="285750" indent="-285750"/>
            <a:r>
              <a:rPr lang="en-US" sz="2600" dirty="0"/>
              <a:t>Highly Polarized Beams:  70%</a:t>
            </a:r>
          </a:p>
          <a:p>
            <a:pPr marL="285750" indent="-285750"/>
            <a:r>
              <a:rPr lang="en-US" sz="2600" dirty="0"/>
              <a:t>Large Center of Mass Energy Range: </a:t>
            </a:r>
            <a:r>
              <a:rPr lang="en-US" sz="2600" dirty="0" err="1"/>
              <a:t>Ecm</a:t>
            </a:r>
            <a:r>
              <a:rPr lang="en-US" sz="2600" dirty="0"/>
              <a:t> = 28 – 140 GeV</a:t>
            </a:r>
          </a:p>
          <a:p>
            <a:pPr marL="285750" indent="-285750"/>
            <a:r>
              <a:rPr lang="en-US" sz="2600" dirty="0"/>
              <a:t>Large Ion Species Range:             protons – Uranium</a:t>
            </a:r>
          </a:p>
          <a:p>
            <a:pPr marL="285750" indent="-285750"/>
            <a:r>
              <a:rPr lang="en-US" sz="2600" dirty="0"/>
              <a:t>Large Detector Forward Acceptance and  Low-Background Conditions</a:t>
            </a:r>
          </a:p>
          <a:p>
            <a:pPr marL="285750" indent="-285750"/>
            <a:r>
              <a:rPr lang="en-US" sz="2600" dirty="0"/>
              <a:t>Possibility to Implement a Second Interaction Region (IR)</a:t>
            </a:r>
          </a:p>
          <a:p>
            <a:pPr marL="0" indent="0">
              <a:buNone/>
              <a:tabLst>
                <a:tab pos="6454775" algn="r"/>
              </a:tabLst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944638-7968-C17C-190C-5C6949DFD4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681" y="1273124"/>
            <a:ext cx="4361103" cy="43117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03FA064-76C6-4771-5CD6-F277384DDCE3}"/>
              </a:ext>
            </a:extLst>
          </p:cNvPr>
          <p:cNvSpPr txBox="1">
            <a:spLocks/>
          </p:cNvSpPr>
          <p:nvPr/>
        </p:nvSpPr>
        <p:spPr>
          <a:xfrm>
            <a:off x="11527522" y="63952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/>
              <a:pPr algn="ctr"/>
              <a:t>3</a:t>
            </a:fld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1841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AF96B-4750-FC27-54A3-1627B174C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AA66C3-0731-42E9-57DF-ADDDA2879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7380FB-A2D2-2D74-C6C7-41CE6ADEF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EIC Accelerator Collaboration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94E1B1-5E7C-9D28-0F82-83829FEF24B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460396" y="6316595"/>
            <a:ext cx="5570202" cy="365125"/>
          </a:xfrm>
        </p:spPr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B7931C-1B94-E493-9E9F-D13A478115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06FCE2-2BF9-40DB-69B5-0FA044CD876E}"/>
              </a:ext>
            </a:extLst>
          </p:cNvPr>
          <p:cNvSpPr txBox="1"/>
          <p:nvPr/>
        </p:nvSpPr>
        <p:spPr>
          <a:xfrm>
            <a:off x="1112362" y="1432874"/>
            <a:ext cx="1053262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We would like to collaborate with other labs in the world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to realize the EIC, 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for mutual benefit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On topics of common interest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Beam dynamics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4199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ED5A2-8138-673C-2CA4-98A6646DF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0DEE6E-2F3D-137D-E5C2-E8F293DAA1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2921B-9D82-6DC0-C81D-D38792289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35" y="83091"/>
            <a:ext cx="9204290" cy="604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53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8DDF24-C93C-8F2A-4992-2B430985C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834" y="916756"/>
            <a:ext cx="7772400" cy="51008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4F970B-6484-E8BB-CA38-BC7A7A76A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68E30-BEA3-089C-1D9A-61E1865C4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EIC Accelerator Collaboration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C5CC11-FF28-2F1C-3D37-B58C913C874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460396" y="6316595"/>
            <a:ext cx="5570202" cy="365125"/>
          </a:xfrm>
        </p:spPr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FE4EB1-61F8-20F0-B2F4-48A8AFA1FD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501DFF-D82C-47C1-B08F-01ABB9162044}"/>
              </a:ext>
            </a:extLst>
          </p:cNvPr>
          <p:cNvSpPr txBox="1"/>
          <p:nvPr/>
        </p:nvSpPr>
        <p:spPr>
          <a:xfrm>
            <a:off x="582121" y="1305778"/>
            <a:ext cx="2821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eicac.org</a:t>
            </a:r>
            <a:r>
              <a:rPr lang="en-US" sz="2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48157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DDDB6E-D70F-5610-9166-091066FBC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E5FB3D-9535-4E55-7FB6-35BA78C47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 Working 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E9AF3-A56E-4622-3FC7-1E193D9F5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Beam-beam - </a:t>
            </a:r>
            <a:r>
              <a:rPr lang="en-US" dirty="0">
                <a:hlinkClick r:id="rId2"/>
              </a:rPr>
              <a:t>Christoph Montag</a:t>
            </a:r>
            <a:r>
              <a:rPr lang="en-US" dirty="0"/>
              <a:t> &amp; </a:t>
            </a:r>
            <a:r>
              <a:rPr lang="en-US" dirty="0">
                <a:hlinkClick r:id="rId3"/>
              </a:rPr>
              <a:t>Xavier Buffat</a:t>
            </a:r>
            <a:endParaRPr lang="en-US" dirty="0"/>
          </a:p>
          <a:p>
            <a:r>
              <a:rPr lang="en-US" dirty="0"/>
              <a:t>Polarized Beams &amp; Polarimetry - </a:t>
            </a:r>
            <a:r>
              <a:rPr lang="en-US" dirty="0">
                <a:hlinkClick r:id="rId4"/>
              </a:rPr>
              <a:t>Frank Rathmann</a:t>
            </a:r>
            <a:r>
              <a:rPr lang="en-US" dirty="0"/>
              <a:t> &amp; </a:t>
            </a:r>
            <a:r>
              <a:rPr lang="en-US" dirty="0">
                <a:hlinkClick r:id="rId5"/>
              </a:rPr>
              <a:t>Georg Hoffstaetter</a:t>
            </a:r>
            <a:endParaRPr lang="en-US" dirty="0"/>
          </a:p>
          <a:p>
            <a:r>
              <a:rPr lang="en-US" dirty="0"/>
              <a:t>Commissioning Tools - </a:t>
            </a:r>
            <a:r>
              <a:rPr lang="en-US" dirty="0">
                <a:hlinkClick r:id="rId6"/>
              </a:rPr>
              <a:t>Yue Hao</a:t>
            </a:r>
            <a:r>
              <a:rPr lang="en-US" dirty="0"/>
              <a:t> and </a:t>
            </a:r>
            <a:r>
              <a:rPr lang="en-US" dirty="0">
                <a:hlinkClick r:id="rId7"/>
              </a:rPr>
              <a:t>Jean-Luc Vay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Possible additional working group</a:t>
            </a:r>
          </a:p>
          <a:p>
            <a:r>
              <a:rPr lang="en-US" dirty="0"/>
              <a:t>Second Interaction Region </a:t>
            </a:r>
          </a:p>
          <a:p>
            <a:r>
              <a:rPr lang="en-US" dirty="0"/>
              <a:t>Electron injectors</a:t>
            </a:r>
          </a:p>
          <a:p>
            <a:r>
              <a:rPr lang="en-US" dirty="0"/>
              <a:t>High Energy Beam Cooling</a:t>
            </a:r>
          </a:p>
          <a:p>
            <a:r>
              <a:rPr lang="en-US" dirty="0"/>
              <a:t>FCC-EIC Forum</a:t>
            </a:r>
          </a:p>
          <a:p>
            <a:r>
              <a:rPr lang="en-US" dirty="0"/>
              <a:t>More WGs are coming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23E13A-6DA5-FAFF-9D81-382621D2DF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5F4F7-EE41-69BA-F8B5-34493574D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2853D4-294C-5CC6-DFCF-6D918D303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 Institutional Board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15FEA1A-DB19-B57B-A05C-646A8A48D9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68243"/>
              </p:ext>
            </p:extLst>
          </p:nvPr>
        </p:nvGraphicFramePr>
        <p:xfrm>
          <a:off x="1072853" y="684041"/>
          <a:ext cx="6654329" cy="608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2789">
                  <a:extLst>
                    <a:ext uri="{9D8B030D-6E8A-4147-A177-3AD203B41FA5}">
                      <a16:colId xmlns:a16="http://schemas.microsoft.com/office/drawing/2014/main" val="3480378459"/>
                    </a:ext>
                  </a:extLst>
                </a:gridCol>
                <a:gridCol w="2670208">
                  <a:extLst>
                    <a:ext uri="{9D8B030D-6E8A-4147-A177-3AD203B41FA5}">
                      <a16:colId xmlns:a16="http://schemas.microsoft.com/office/drawing/2014/main" val="1668789877"/>
                    </a:ext>
                  </a:extLst>
                </a:gridCol>
                <a:gridCol w="1801332">
                  <a:extLst>
                    <a:ext uri="{9D8B030D-6E8A-4147-A177-3AD203B41FA5}">
                      <a16:colId xmlns:a16="http://schemas.microsoft.com/office/drawing/2014/main" val="3859384002"/>
                    </a:ext>
                  </a:extLst>
                </a:gridCol>
              </a:tblGrid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Lin Liu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LNLS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Brazil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832045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Oliver Kester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TRIUMF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Canada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352659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Guillaume Olry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IJCLab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994040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Pierre Vedrine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CEA Saclay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8596394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Qing Qin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ESRF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9675363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Ralph Assmann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GSI/FAIR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Germany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2971356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Lucio Rossi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INFN Milano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Italy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218876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Roberto Cimino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INFN-LNF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Italy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645747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Moses Chung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Pohang Accelerator Lab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South Korea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933142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Amalia Ballarino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CERN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Switzerland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39942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Graeme Burt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Lancaster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855190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Carsten Welsch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University of Liverpool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7130686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Nik Templeton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STFC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dirty="0">
                          <a:effectLst/>
                        </a:rPr>
                        <a:t>UK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2930569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Phil Burrows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John Adams Institute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68214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Stewart Boogert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Cockcroft Institute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22892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Georg Hoffstaetter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Cornell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0976276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Jean Delayen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Old Dominion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460850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John Power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ANL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4054559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Mei Bai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SLAC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8246405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Sam Posen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Fermilab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2225451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Sarah Cousineau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ORNL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6926887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Soren Prestemon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LBNL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2896323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Young-Kee Kim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University of Chicago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United States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0098869"/>
                  </a:ext>
                </a:extLst>
              </a:tr>
              <a:tr h="23610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Yue Hao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>
                          <a:effectLst/>
                        </a:rPr>
                        <a:t>FRIB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600" u="none" strike="noStrike" dirty="0">
                          <a:effectLst/>
                        </a:rPr>
                        <a:t>United States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297410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35D8CC-3925-AF99-18B0-CB29AFFC70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DFAB7E-CDA2-638D-20C0-90649556017D}"/>
              </a:ext>
            </a:extLst>
          </p:cNvPr>
          <p:cNvSpPr txBox="1"/>
          <p:nvPr/>
        </p:nvSpPr>
        <p:spPr>
          <a:xfrm>
            <a:off x="7956223" y="1461154"/>
            <a:ext cx="27655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First meeting </a:t>
            </a:r>
          </a:p>
          <a:p>
            <a:r>
              <a:rPr lang="en-US" sz="2800" dirty="0"/>
              <a:t>on 29 May 2026</a:t>
            </a:r>
          </a:p>
        </p:txBody>
      </p:sp>
    </p:spTree>
    <p:extLst>
      <p:ext uri="{BB962C8B-B14F-4D97-AF65-F5344CB8AC3E}">
        <p14:creationId xmlns:p14="http://schemas.microsoft.com/office/powerpoint/2010/main" val="1602505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178DD2-75D5-0611-0C8A-32D7F09651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19D9D3-19AB-FB81-F2F4-49F719E04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Planned Fellowships for EIC-FCC collaboration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693ADC-74F7-E691-5239-9562D4EAB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800" dirty="0"/>
              <a:t>Working on setting up 2 Fellowships (post-doc level) </a:t>
            </a:r>
          </a:p>
          <a:p>
            <a:endParaRPr lang="en-US" sz="2800" dirty="0"/>
          </a:p>
          <a:p>
            <a:r>
              <a:rPr lang="en-US" sz="2800" dirty="0"/>
              <a:t>1 based in US (BNL or JLab)</a:t>
            </a:r>
          </a:p>
          <a:p>
            <a:r>
              <a:rPr lang="en-US" sz="2800" dirty="0"/>
              <a:t>1 based in Europe (CERN)</a:t>
            </a:r>
          </a:p>
          <a:p>
            <a:endParaRPr lang="en-US" sz="2800" dirty="0"/>
          </a:p>
          <a:p>
            <a:r>
              <a:rPr lang="en-US" sz="2800" dirty="0"/>
              <a:t>Focus on topics common to EIC and FCC</a:t>
            </a:r>
          </a:p>
          <a:p>
            <a:r>
              <a:rPr lang="en-US" sz="2800" dirty="0"/>
              <a:t>With significant stay period (&gt;= 3 months/year) on other side of pond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F91B7-17F1-4706-40F6-1E41AC324A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0864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rector's_Review_ASR_Jan_2026_final" id="{C4C5216A-F68E-644A-AE15-7C0A8B837909}" vid="{590F9937-91B6-D14C-8460-52390D54DB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2a469d0-3036-4ae3-9923-3400c70aa5ce">
      <Terms xmlns="http://schemas.microsoft.com/office/infopath/2007/PartnerControls"/>
    </lcf76f155ced4ddcb4097134ff3c332f>
    <TaxCatchAll xmlns="3bfd71d5-c7ac-4dca-b865-a609d1eb407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099BA54FF9A948A609D910162EBE44" ma:contentTypeVersion="11" ma:contentTypeDescription="Create a new document." ma:contentTypeScope="" ma:versionID="b030e7558480345f9e2d2b5fdfc79679">
  <xsd:schema xmlns:xsd="http://www.w3.org/2001/XMLSchema" xmlns:xs="http://www.w3.org/2001/XMLSchema" xmlns:p="http://schemas.microsoft.com/office/2006/metadata/properties" xmlns:ns2="22a469d0-3036-4ae3-9923-3400c70aa5ce" xmlns:ns3="3bfd71d5-c7ac-4dca-b865-a609d1eb4074" targetNamespace="http://schemas.microsoft.com/office/2006/metadata/properties" ma:root="true" ma:fieldsID="0a0ec60bdd43616a51291bf749e267ac" ns2:_="" ns3:_="">
    <xsd:import namespace="22a469d0-3036-4ae3-9923-3400c70aa5ce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469d0-3036-4ae3-9923-3400c70aa5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11a0df5-9a12-49e9-8865-351e10a89734}" ma:internalName="TaxCatchAll" ma:showField="CatchAllData" ma:web="dd7425a4-fa23-406d-b478-3c2992d2d4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66BDAA-DFEF-4721-B461-181B05E60D2C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22a469d0-3036-4ae3-9923-3400c70aa5ce"/>
    <ds:schemaRef ds:uri="http://schemas.microsoft.com/office/infopath/2007/PartnerControls"/>
    <ds:schemaRef ds:uri="http://schemas.openxmlformats.org/package/2006/metadata/core-properties"/>
    <ds:schemaRef ds:uri="3bfd71d5-c7ac-4dca-b865-a609d1eb4074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A91F7CA-7CD5-4264-9A02-95D64B7578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a469d0-3036-4ae3-9923-3400c70aa5ce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98A2C5-903B-47C2-98B4-555AC70E4F3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89561e60-dc75-4c28-a1c9-2e8d8870196b}" enabled="0" method="" siteId="{89561e60-dc75-4c28-a1c9-2e8d8870196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57314</TotalTime>
  <Words>438</Words>
  <Application>Microsoft Macintosh PowerPoint</Application>
  <PresentationFormat>Widescreen</PresentationFormat>
  <Paragraphs>141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Rounded MT Bold</vt:lpstr>
      <vt:lpstr>Calibri</vt:lpstr>
      <vt:lpstr>BNL</vt:lpstr>
      <vt:lpstr>The Electron-Ion Collider Accelerator Collaboration</vt:lpstr>
      <vt:lpstr>Thank you Andrei</vt:lpstr>
      <vt:lpstr>EIC Facility Requirements</vt:lpstr>
      <vt:lpstr>What is the EIC Accelerator Collaboration</vt:lpstr>
      <vt:lpstr>PowerPoint Presentation</vt:lpstr>
      <vt:lpstr>What is the EIC Accelerator Collaboration</vt:lpstr>
      <vt:lpstr>EIC Accelerator Collaboration Working Groups</vt:lpstr>
      <vt:lpstr>EIC AC Institutional Board</vt:lpstr>
      <vt:lpstr>Planned Fellowships for EIC-FCC collaboration</vt:lpstr>
      <vt:lpstr>EIC Accelerator Collaboration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using OPC funds</dc:title>
  <dc:subject/>
  <dc:creator>Lari, Luisella</dc:creator>
  <cp:keywords/>
  <dc:description/>
  <cp:lastModifiedBy>Fischer, Wolfram</cp:lastModifiedBy>
  <cp:revision>59</cp:revision>
  <dcterms:created xsi:type="dcterms:W3CDTF">2025-09-09T21:04:19Z</dcterms:created>
  <dcterms:modified xsi:type="dcterms:W3CDTF">2026-05-20T06:30:13Z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0x010100C6099BA54FF9A948A609D910162EBE44</vt:lpwstr>
  </property>
  <property fmtid="{D5CDD505-2E9C-101B-9397-08002B2CF9AE}" pid="3" name="Order">
    <vt:r8>119000</vt:r8>
  </property>
  <property fmtid="{D5CDD505-2E9C-101B-9397-08002B2CF9AE}" pid="4" name="TriggerFlowInfo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SharedWithUsers">
    <vt:lpwstr/>
  </property>
</Properties>
</file>