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8" r:id="rId5"/>
    <p:sldMasterId id="2147483700" r:id="rId6"/>
  </p:sldMasterIdLst>
  <p:notesMasterIdLst>
    <p:notesMasterId r:id="rId19"/>
  </p:notesMasterIdLst>
  <p:sldIdLst>
    <p:sldId id="354" r:id="rId7"/>
    <p:sldId id="353" r:id="rId8"/>
    <p:sldId id="350" r:id="rId9"/>
    <p:sldId id="304" r:id="rId10"/>
    <p:sldId id="269" r:id="rId11"/>
    <p:sldId id="270" r:id="rId12"/>
    <p:sldId id="4395" r:id="rId13"/>
    <p:sldId id="4397" r:id="rId14"/>
    <p:sldId id="4398" r:id="rId15"/>
    <p:sldId id="282" r:id="rId16"/>
    <p:sldId id="4393" r:id="rId17"/>
    <p:sldId id="352" r:id="rId1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2025"/>
    <a:srgbClr val="6E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74" autoAdjust="0"/>
    <p:restoredTop sz="70189" autoAdjust="0"/>
  </p:normalViewPr>
  <p:slideViewPr>
    <p:cSldViewPr snapToGrid="0">
      <p:cViewPr varScale="1">
        <p:scale>
          <a:sx n="77" d="100"/>
          <a:sy n="77" d="100"/>
        </p:scale>
        <p:origin x="1884" y="90"/>
      </p:cViewPr>
      <p:guideLst/>
    </p:cSldViewPr>
  </p:slideViewPr>
  <p:outlineViewPr>
    <p:cViewPr>
      <p:scale>
        <a:sx n="33" d="100"/>
        <a:sy n="33" d="100"/>
      </p:scale>
      <p:origin x="0" y="-384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0" d="100"/>
          <a:sy n="40" d="100"/>
        </p:scale>
        <p:origin x="2366" y="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57A70C-770F-44A8-9C84-6C62D1B9D66B}" type="doc">
      <dgm:prSet loTypeId="urn:microsoft.com/office/officeart/2005/8/layout/cycle8" loCatId="cycle" qsTypeId="urn:microsoft.com/office/officeart/2005/8/quickstyle/simple5" qsCatId="simple" csTypeId="urn:microsoft.com/office/officeart/2005/8/colors/colorful1" csCatId="colorful" phldr="1"/>
      <dgm:spPr/>
    </dgm:pt>
    <dgm:pt modelId="{C25D0007-AA81-48F6-92A9-845CC9CF3E81}">
      <dgm:prSet phldrT="[Text]" custT="1"/>
      <dgm:spPr>
        <a:xfrm>
          <a:off x="1655568" y="333065"/>
          <a:ext cx="4474883" cy="4474883"/>
        </a:xfrm>
        <a:prstGeom prst="pie">
          <a:avLst>
            <a:gd name="adj1" fmla="val 16200000"/>
            <a:gd name="adj2" fmla="val 0"/>
          </a:avLst>
        </a:prstGeom>
        <a:gradFill rotWithShape="0">
          <a:gsLst>
            <a:gs pos="0">
              <a:srgbClr val="C0504D">
                <a:hueOff val="0"/>
                <a:satOff val="0"/>
                <a:lumOff val="0"/>
                <a:shade val="51000"/>
                <a:satMod val="130000"/>
              </a:srgbClr>
            </a:gs>
            <a:gs pos="81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2000" dirty="0">
              <a:solidFill>
                <a:sysClr val="window" lastClr="FFFFFF"/>
              </a:solidFill>
              <a:latin typeface="Calibri"/>
              <a:ea typeface="+mn-ea"/>
              <a:cs typeface="+mn-cs"/>
            </a:rPr>
            <a:t>IP Protection </a:t>
          </a:r>
          <a:endParaRPr lang="en-US" sz="2200" dirty="0">
            <a:solidFill>
              <a:sysClr val="window" lastClr="FFFFFF"/>
            </a:solidFill>
            <a:latin typeface="Calibri"/>
            <a:ea typeface="+mn-ea"/>
            <a:cs typeface="+mn-cs"/>
          </a:endParaRPr>
        </a:p>
      </dgm:t>
    </dgm:pt>
    <dgm:pt modelId="{2F6E124E-68C8-45DF-A179-45407F1BA9BC}" type="parTrans" cxnId="{4454C7C2-6309-4A1E-ABE0-9CB68D16C962}">
      <dgm:prSet/>
      <dgm:spPr/>
      <dgm:t>
        <a:bodyPr/>
        <a:lstStyle/>
        <a:p>
          <a:endParaRPr lang="en-US"/>
        </a:p>
      </dgm:t>
    </dgm:pt>
    <dgm:pt modelId="{D3791E88-12C5-4D57-81C2-32E13ED9C235}" type="sibTrans" cxnId="{4454C7C2-6309-4A1E-ABE0-9CB68D16C962}">
      <dgm:prSet/>
      <dgm:spPr/>
      <dgm:t>
        <a:bodyPr/>
        <a:lstStyle/>
        <a:p>
          <a:endParaRPr lang="en-US"/>
        </a:p>
      </dgm:t>
    </dgm:pt>
    <dgm:pt modelId="{03697496-D2F2-40BC-9B81-C98BB67C862C}">
      <dgm:prSet phldrT="[Text]" custT="1"/>
      <dgm:spPr>
        <a:xfrm>
          <a:off x="1505340" y="483293"/>
          <a:ext cx="4474883" cy="4474883"/>
        </a:xfrm>
        <a:prstGeom prst="pie">
          <a:avLst>
            <a:gd name="adj1" fmla="val 5400000"/>
            <a:gd name="adj2" fmla="val 10800000"/>
          </a:avLst>
        </a:pr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2000" dirty="0">
              <a:solidFill>
                <a:sysClr val="window" lastClr="FFFFFF"/>
              </a:solidFill>
              <a:latin typeface="Calibri"/>
              <a:ea typeface="+mn-ea"/>
              <a:cs typeface="+mn-cs"/>
            </a:rPr>
            <a:t>Funding to Support Research &amp; Discovery </a:t>
          </a:r>
        </a:p>
      </dgm:t>
    </dgm:pt>
    <dgm:pt modelId="{419FDCCE-E82A-465D-84E1-A4771591D008}" type="parTrans" cxnId="{EDE4C699-0BE6-44E5-A5D9-7B7A68571D80}">
      <dgm:prSet/>
      <dgm:spPr/>
      <dgm:t>
        <a:bodyPr/>
        <a:lstStyle/>
        <a:p>
          <a:endParaRPr lang="en-US"/>
        </a:p>
      </dgm:t>
    </dgm:pt>
    <dgm:pt modelId="{0F5CE631-2835-4975-AE63-A423F2459AF2}" type="sibTrans" cxnId="{EDE4C699-0BE6-44E5-A5D9-7B7A68571D80}">
      <dgm:prSet/>
      <dgm:spPr/>
      <dgm:t>
        <a:bodyPr/>
        <a:lstStyle/>
        <a:p>
          <a:endParaRPr lang="en-US"/>
        </a:p>
      </dgm:t>
    </dgm:pt>
    <dgm:pt modelId="{4130EDFF-F3E2-4CC1-B6B9-301EA243BAFB}">
      <dgm:prSet phldrT="[Text]" custT="1"/>
      <dgm:spPr>
        <a:xfrm>
          <a:off x="1505340" y="333065"/>
          <a:ext cx="4474883" cy="4474883"/>
        </a:xfrm>
        <a:prstGeom prst="pie">
          <a:avLst>
            <a:gd name="adj1" fmla="val 10800000"/>
            <a:gd name="adj2" fmla="val 16200000"/>
          </a:avLst>
        </a:prstGeom>
        <a:gradFill rotWithShape="0">
          <a:gsLst>
            <a:gs pos="0">
              <a:srgbClr val="4BACC6">
                <a:hueOff val="0"/>
                <a:satOff val="0"/>
                <a:lumOff val="0"/>
                <a:alphaOff val="0"/>
                <a:shade val="51000"/>
                <a:satMod val="130000"/>
              </a:srgbClr>
            </a:gs>
            <a:gs pos="81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2000" dirty="0">
              <a:solidFill>
                <a:sysClr val="window" lastClr="FFFFFF"/>
              </a:solidFill>
              <a:latin typeface="Calibri"/>
              <a:ea typeface="+mn-ea"/>
              <a:cs typeface="+mn-cs"/>
            </a:rPr>
            <a:t>UW Research</a:t>
          </a:r>
          <a:br>
            <a:rPr lang="en-US" sz="2000" dirty="0">
              <a:solidFill>
                <a:sysClr val="window" lastClr="FFFFFF"/>
              </a:solidFill>
              <a:latin typeface="Calibri"/>
              <a:ea typeface="+mn-ea"/>
              <a:cs typeface="+mn-cs"/>
            </a:rPr>
          </a:br>
          <a:r>
            <a:rPr lang="en-US" sz="2000" dirty="0">
              <a:solidFill>
                <a:sysClr val="window" lastClr="FFFFFF"/>
              </a:solidFill>
              <a:latin typeface="Calibri"/>
              <a:ea typeface="+mn-ea"/>
              <a:cs typeface="+mn-cs"/>
            </a:rPr>
            <a:t>&amp; Discovery</a:t>
          </a:r>
        </a:p>
      </dgm:t>
    </dgm:pt>
    <dgm:pt modelId="{9C783002-7437-46C2-AA4C-605F19BB83EB}" type="sibTrans" cxnId="{9B72CC72-9E7A-4608-B80B-D740A5645D09}">
      <dgm:prSet/>
      <dgm:spPr/>
      <dgm:t>
        <a:bodyPr/>
        <a:lstStyle/>
        <a:p>
          <a:endParaRPr lang="en-US"/>
        </a:p>
      </dgm:t>
    </dgm:pt>
    <dgm:pt modelId="{40CFDE9F-A987-465E-B197-C21BF04FBD11}" type="parTrans" cxnId="{9B72CC72-9E7A-4608-B80B-D740A5645D09}">
      <dgm:prSet/>
      <dgm:spPr/>
      <dgm:t>
        <a:bodyPr/>
        <a:lstStyle/>
        <a:p>
          <a:endParaRPr lang="en-US"/>
        </a:p>
      </dgm:t>
    </dgm:pt>
    <dgm:pt modelId="{F4151F65-5912-4D5F-8F9D-9629A7EBE2FF}">
      <dgm:prSet phldrT="[Text]" custT="1"/>
      <dgm:spPr>
        <a:xfrm>
          <a:off x="1655568" y="483293"/>
          <a:ext cx="4474883" cy="4474883"/>
        </a:xfrm>
        <a:prstGeom prst="pie">
          <a:avLst>
            <a:gd name="adj1" fmla="val 0"/>
            <a:gd name="adj2" fmla="val 5400000"/>
          </a:avLst>
        </a:pr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2000" dirty="0">
              <a:solidFill>
                <a:sysClr val="window" lastClr="FFFFFF"/>
              </a:solidFill>
              <a:latin typeface="Calibri"/>
              <a:ea typeface="+mn-ea"/>
              <a:cs typeface="+mn-cs"/>
            </a:rPr>
            <a:t>Licensing &amp; Startups</a:t>
          </a:r>
        </a:p>
      </dgm:t>
    </dgm:pt>
    <dgm:pt modelId="{AA33FDC0-9106-4BD9-AE9C-28A7A734BA34}" type="sibTrans" cxnId="{C81F97A6-58DE-42B5-B4D8-D5961750D557}">
      <dgm:prSet/>
      <dgm:spPr/>
      <dgm:t>
        <a:bodyPr/>
        <a:lstStyle/>
        <a:p>
          <a:endParaRPr lang="en-US"/>
        </a:p>
      </dgm:t>
    </dgm:pt>
    <dgm:pt modelId="{F07A302F-DDC8-4D30-B089-886E886629BC}" type="parTrans" cxnId="{C81F97A6-58DE-42B5-B4D8-D5961750D557}">
      <dgm:prSet/>
      <dgm:spPr/>
      <dgm:t>
        <a:bodyPr/>
        <a:lstStyle/>
        <a:p>
          <a:endParaRPr lang="en-US"/>
        </a:p>
      </dgm:t>
    </dgm:pt>
    <dgm:pt modelId="{E64AF0D8-E821-4EBF-BEEC-5F492B52CE70}" type="pres">
      <dgm:prSet presAssocID="{0757A70C-770F-44A8-9C84-6C62D1B9D66B}" presName="compositeShape" presStyleCnt="0">
        <dgm:presLayoutVars>
          <dgm:chMax val="7"/>
          <dgm:dir/>
          <dgm:resizeHandles val="exact"/>
        </dgm:presLayoutVars>
      </dgm:prSet>
      <dgm:spPr/>
    </dgm:pt>
    <dgm:pt modelId="{32AA696C-B9B1-45F4-8124-576724A2A28B}" type="pres">
      <dgm:prSet presAssocID="{0757A70C-770F-44A8-9C84-6C62D1B9D66B}" presName="wedge1" presStyleLbl="node1" presStyleIdx="0" presStyleCnt="4"/>
      <dgm:spPr/>
    </dgm:pt>
    <dgm:pt modelId="{1E84684F-584D-457F-BB33-770466447572}" type="pres">
      <dgm:prSet presAssocID="{0757A70C-770F-44A8-9C84-6C62D1B9D66B}" presName="dummy1a" presStyleCnt="0"/>
      <dgm:spPr/>
    </dgm:pt>
    <dgm:pt modelId="{1C1A5AF0-B443-47A1-8C93-5B4041363F3B}" type="pres">
      <dgm:prSet presAssocID="{0757A70C-770F-44A8-9C84-6C62D1B9D66B}" presName="dummy1b" presStyleCnt="0"/>
      <dgm:spPr/>
    </dgm:pt>
    <dgm:pt modelId="{2D801130-8B34-4784-B377-15883278FD30}" type="pres">
      <dgm:prSet presAssocID="{0757A70C-770F-44A8-9C84-6C62D1B9D66B}" presName="wedge1Tx" presStyleLbl="node1" presStyleIdx="0" presStyleCnt="4">
        <dgm:presLayoutVars>
          <dgm:chMax val="0"/>
          <dgm:chPref val="0"/>
          <dgm:bulletEnabled val="1"/>
        </dgm:presLayoutVars>
      </dgm:prSet>
      <dgm:spPr/>
    </dgm:pt>
    <dgm:pt modelId="{DADF7122-EA46-4E2A-A847-3DA26FCBD250}" type="pres">
      <dgm:prSet presAssocID="{0757A70C-770F-44A8-9C84-6C62D1B9D66B}" presName="wedge2" presStyleLbl="node1" presStyleIdx="1" presStyleCnt="4"/>
      <dgm:spPr/>
    </dgm:pt>
    <dgm:pt modelId="{922D631A-39AA-46F6-8C71-58DAA57A7FCF}" type="pres">
      <dgm:prSet presAssocID="{0757A70C-770F-44A8-9C84-6C62D1B9D66B}" presName="dummy2a" presStyleCnt="0"/>
      <dgm:spPr/>
    </dgm:pt>
    <dgm:pt modelId="{3D5A1E59-3BE5-4B11-9017-0356C470371D}" type="pres">
      <dgm:prSet presAssocID="{0757A70C-770F-44A8-9C84-6C62D1B9D66B}" presName="dummy2b" presStyleCnt="0"/>
      <dgm:spPr/>
    </dgm:pt>
    <dgm:pt modelId="{531EDBC7-E723-4468-A8FC-7BAF1D854C1E}" type="pres">
      <dgm:prSet presAssocID="{0757A70C-770F-44A8-9C84-6C62D1B9D66B}" presName="wedge2Tx" presStyleLbl="node1" presStyleIdx="1" presStyleCnt="4">
        <dgm:presLayoutVars>
          <dgm:chMax val="0"/>
          <dgm:chPref val="0"/>
          <dgm:bulletEnabled val="1"/>
        </dgm:presLayoutVars>
      </dgm:prSet>
      <dgm:spPr/>
    </dgm:pt>
    <dgm:pt modelId="{E5916047-056D-40F7-8DD3-7A419E22D974}" type="pres">
      <dgm:prSet presAssocID="{0757A70C-770F-44A8-9C84-6C62D1B9D66B}" presName="wedge3" presStyleLbl="node1" presStyleIdx="2" presStyleCnt="4"/>
      <dgm:spPr/>
    </dgm:pt>
    <dgm:pt modelId="{9FDD848A-E8A0-4B6E-9C45-1AFB844889D4}" type="pres">
      <dgm:prSet presAssocID="{0757A70C-770F-44A8-9C84-6C62D1B9D66B}" presName="dummy3a" presStyleCnt="0"/>
      <dgm:spPr/>
    </dgm:pt>
    <dgm:pt modelId="{A0CE10E6-95E9-43F9-900D-2BE930337EC9}" type="pres">
      <dgm:prSet presAssocID="{0757A70C-770F-44A8-9C84-6C62D1B9D66B}" presName="dummy3b" presStyleCnt="0"/>
      <dgm:spPr/>
    </dgm:pt>
    <dgm:pt modelId="{2CA66D4A-9687-45F8-B8BD-613CFB9EA97C}" type="pres">
      <dgm:prSet presAssocID="{0757A70C-770F-44A8-9C84-6C62D1B9D66B}" presName="wedge3Tx" presStyleLbl="node1" presStyleIdx="2" presStyleCnt="4">
        <dgm:presLayoutVars>
          <dgm:chMax val="0"/>
          <dgm:chPref val="0"/>
          <dgm:bulletEnabled val="1"/>
        </dgm:presLayoutVars>
      </dgm:prSet>
      <dgm:spPr/>
    </dgm:pt>
    <dgm:pt modelId="{4FA69691-E430-419D-82C5-DCA3DD0BDDAD}" type="pres">
      <dgm:prSet presAssocID="{0757A70C-770F-44A8-9C84-6C62D1B9D66B}" presName="wedge4" presStyleLbl="node1" presStyleIdx="3" presStyleCnt="4"/>
      <dgm:spPr/>
    </dgm:pt>
    <dgm:pt modelId="{7E57E1B7-3043-4D57-94D7-CF6CA19F634E}" type="pres">
      <dgm:prSet presAssocID="{0757A70C-770F-44A8-9C84-6C62D1B9D66B}" presName="dummy4a" presStyleCnt="0"/>
      <dgm:spPr/>
    </dgm:pt>
    <dgm:pt modelId="{EF0921DA-2100-46D3-9976-3D2F9550594A}" type="pres">
      <dgm:prSet presAssocID="{0757A70C-770F-44A8-9C84-6C62D1B9D66B}" presName="dummy4b" presStyleCnt="0"/>
      <dgm:spPr/>
    </dgm:pt>
    <dgm:pt modelId="{908A709D-3097-4D83-8225-09175A9BDD96}" type="pres">
      <dgm:prSet presAssocID="{0757A70C-770F-44A8-9C84-6C62D1B9D66B}" presName="wedge4Tx" presStyleLbl="node1" presStyleIdx="3" presStyleCnt="4">
        <dgm:presLayoutVars>
          <dgm:chMax val="0"/>
          <dgm:chPref val="0"/>
          <dgm:bulletEnabled val="1"/>
        </dgm:presLayoutVars>
      </dgm:prSet>
      <dgm:spPr/>
    </dgm:pt>
    <dgm:pt modelId="{72C38631-29C6-475D-AAA8-81886E3A3B75}" type="pres">
      <dgm:prSet presAssocID="{D3791E88-12C5-4D57-81C2-32E13ED9C235}" presName="arrowWedge1" presStyleLbl="fgSibTrans2D1" presStyleIdx="0" presStyleCnt="4"/>
      <dgm:spPr>
        <a:xfrm>
          <a:off x="1378551" y="56048"/>
          <a:ext cx="5028916" cy="5028916"/>
        </a:xfrm>
        <a:prstGeom prst="circularArrow">
          <a:avLst>
            <a:gd name="adj1" fmla="val 5085"/>
            <a:gd name="adj2" fmla="val 327528"/>
            <a:gd name="adj3" fmla="val 21272472"/>
            <a:gd name="adj4" fmla="val 16200000"/>
            <a:gd name="adj5" fmla="val 5932"/>
          </a:avLst>
        </a:prstGeom>
        <a:gradFill rotWithShape="0">
          <a:gsLst>
            <a:gs pos="0">
              <a:srgbClr val="C0504D">
                <a:lumMod val="10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F2932C32-B5CE-4103-B523-9758E59ED28E}" type="pres">
      <dgm:prSet presAssocID="{AA33FDC0-9106-4BD9-AE9C-28A7A734BA34}" presName="arrowWedge2" presStyleLbl="fgSibTrans2D1" presStyleIdx="1" presStyleCnt="4"/>
      <dgm:spPr>
        <a:xfrm>
          <a:off x="1378551" y="206276"/>
          <a:ext cx="5028916" cy="5028916"/>
        </a:xfrm>
        <a:prstGeom prst="circularArrow">
          <a:avLst>
            <a:gd name="adj1" fmla="val 5085"/>
            <a:gd name="adj2" fmla="val 327528"/>
            <a:gd name="adj3" fmla="val 5072472"/>
            <a:gd name="adj4" fmla="val 0"/>
            <a:gd name="adj5" fmla="val 5932"/>
          </a:avLst>
        </a:pr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C5D26C09-C116-4E0D-B39E-8CA0662AF701}" type="pres">
      <dgm:prSet presAssocID="{0F5CE631-2835-4975-AE63-A423F2459AF2}" presName="arrowWedge3" presStyleLbl="fgSibTrans2D1" presStyleIdx="2" presStyleCnt="4"/>
      <dgm:spPr>
        <a:xfrm>
          <a:off x="1228323" y="206276"/>
          <a:ext cx="5028916" cy="5028916"/>
        </a:xfrm>
        <a:prstGeom prst="circularArrow">
          <a:avLst>
            <a:gd name="adj1" fmla="val 5085"/>
            <a:gd name="adj2" fmla="val 327528"/>
            <a:gd name="adj3" fmla="val 10472472"/>
            <a:gd name="adj4" fmla="val 5400000"/>
            <a:gd name="adj5" fmla="val 5932"/>
          </a:avLst>
        </a:pr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B2468B53-E609-40C4-AC4C-A40E6A6B9C0F}" type="pres">
      <dgm:prSet presAssocID="{9C783002-7437-46C2-AA4C-605F19BB83EB}" presName="arrowWedge4" presStyleLbl="fgSibTrans2D1" presStyleIdx="3" presStyleCnt="4"/>
      <dgm:spPr>
        <a:xfrm>
          <a:off x="1228323" y="56048"/>
          <a:ext cx="5028916" cy="5028916"/>
        </a:xfrm>
        <a:prstGeom prst="circularArrow">
          <a:avLst>
            <a:gd name="adj1" fmla="val 5085"/>
            <a:gd name="adj2" fmla="val 327528"/>
            <a:gd name="adj3" fmla="val 15872472"/>
            <a:gd name="adj4" fmla="val 10800000"/>
            <a:gd name="adj5" fmla="val 5932"/>
          </a:avLst>
        </a:prstGeom>
        <a:gradFill rotWithShape="0">
          <a:gsLst>
            <a:gs pos="0">
              <a:srgbClr val="4BACC6"/>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Lst>
  <dgm:cxnLst>
    <dgm:cxn modelId="{08343A16-F98C-4B00-B526-BC066B4E9C50}" type="presOf" srcId="{C25D0007-AA81-48F6-92A9-845CC9CF3E81}" destId="{2D801130-8B34-4784-B377-15883278FD30}" srcOrd="1" destOrd="0" presId="urn:microsoft.com/office/officeart/2005/8/layout/cycle8"/>
    <dgm:cxn modelId="{B8D77768-61D7-484C-934B-D37C1ABF4F77}" type="presOf" srcId="{0757A70C-770F-44A8-9C84-6C62D1B9D66B}" destId="{E64AF0D8-E821-4EBF-BEEC-5F492B52CE70}" srcOrd="0" destOrd="0" presId="urn:microsoft.com/office/officeart/2005/8/layout/cycle8"/>
    <dgm:cxn modelId="{9B72CC72-9E7A-4608-B80B-D740A5645D09}" srcId="{0757A70C-770F-44A8-9C84-6C62D1B9D66B}" destId="{4130EDFF-F3E2-4CC1-B6B9-301EA243BAFB}" srcOrd="3" destOrd="0" parTransId="{40CFDE9F-A987-465E-B197-C21BF04FBD11}" sibTransId="{9C783002-7437-46C2-AA4C-605F19BB83EB}"/>
    <dgm:cxn modelId="{5952C897-E2D0-45C8-9386-229D2DBF4EC6}" type="presOf" srcId="{4130EDFF-F3E2-4CC1-B6B9-301EA243BAFB}" destId="{4FA69691-E430-419D-82C5-DCA3DD0BDDAD}" srcOrd="0" destOrd="0" presId="urn:microsoft.com/office/officeart/2005/8/layout/cycle8"/>
    <dgm:cxn modelId="{EDE4C699-0BE6-44E5-A5D9-7B7A68571D80}" srcId="{0757A70C-770F-44A8-9C84-6C62D1B9D66B}" destId="{03697496-D2F2-40BC-9B81-C98BB67C862C}" srcOrd="2" destOrd="0" parTransId="{419FDCCE-E82A-465D-84E1-A4771591D008}" sibTransId="{0F5CE631-2835-4975-AE63-A423F2459AF2}"/>
    <dgm:cxn modelId="{555BB59F-BE01-42FC-B6B7-A8FCF4B76A49}" type="presOf" srcId="{F4151F65-5912-4D5F-8F9D-9629A7EBE2FF}" destId="{DADF7122-EA46-4E2A-A847-3DA26FCBD250}" srcOrd="0" destOrd="0" presId="urn:microsoft.com/office/officeart/2005/8/layout/cycle8"/>
    <dgm:cxn modelId="{C81F97A6-58DE-42B5-B4D8-D5961750D557}" srcId="{0757A70C-770F-44A8-9C84-6C62D1B9D66B}" destId="{F4151F65-5912-4D5F-8F9D-9629A7EBE2FF}" srcOrd="1" destOrd="0" parTransId="{F07A302F-DDC8-4D30-B089-886E886629BC}" sibTransId="{AA33FDC0-9106-4BD9-AE9C-28A7A734BA34}"/>
    <dgm:cxn modelId="{B6E950B4-59AF-404B-9E0C-324DC96432A8}" type="presOf" srcId="{F4151F65-5912-4D5F-8F9D-9629A7EBE2FF}" destId="{531EDBC7-E723-4468-A8FC-7BAF1D854C1E}" srcOrd="1" destOrd="0" presId="urn:microsoft.com/office/officeart/2005/8/layout/cycle8"/>
    <dgm:cxn modelId="{4454C7C2-6309-4A1E-ABE0-9CB68D16C962}" srcId="{0757A70C-770F-44A8-9C84-6C62D1B9D66B}" destId="{C25D0007-AA81-48F6-92A9-845CC9CF3E81}" srcOrd="0" destOrd="0" parTransId="{2F6E124E-68C8-45DF-A179-45407F1BA9BC}" sibTransId="{D3791E88-12C5-4D57-81C2-32E13ED9C235}"/>
    <dgm:cxn modelId="{1A7C52C8-9E54-4DFF-AC7A-02E2D3A2F603}" type="presOf" srcId="{03697496-D2F2-40BC-9B81-C98BB67C862C}" destId="{E5916047-056D-40F7-8DD3-7A419E22D974}" srcOrd="0" destOrd="0" presId="urn:microsoft.com/office/officeart/2005/8/layout/cycle8"/>
    <dgm:cxn modelId="{4C5C29E8-B224-488E-A5E3-0C5F8DF3149D}" type="presOf" srcId="{4130EDFF-F3E2-4CC1-B6B9-301EA243BAFB}" destId="{908A709D-3097-4D83-8225-09175A9BDD96}" srcOrd="1" destOrd="0" presId="urn:microsoft.com/office/officeart/2005/8/layout/cycle8"/>
    <dgm:cxn modelId="{D0ABD5ED-2619-4610-ABD1-C18510CD9BD9}" type="presOf" srcId="{C25D0007-AA81-48F6-92A9-845CC9CF3E81}" destId="{32AA696C-B9B1-45F4-8124-576724A2A28B}" srcOrd="0" destOrd="0" presId="urn:microsoft.com/office/officeart/2005/8/layout/cycle8"/>
    <dgm:cxn modelId="{859B73F8-7DA8-4218-8D85-869F21C96A25}" type="presOf" srcId="{03697496-D2F2-40BC-9B81-C98BB67C862C}" destId="{2CA66D4A-9687-45F8-B8BD-613CFB9EA97C}" srcOrd="1" destOrd="0" presId="urn:microsoft.com/office/officeart/2005/8/layout/cycle8"/>
    <dgm:cxn modelId="{D15A3774-E0DC-480E-9BA5-F59136D0B2BF}" type="presParOf" srcId="{E64AF0D8-E821-4EBF-BEEC-5F492B52CE70}" destId="{32AA696C-B9B1-45F4-8124-576724A2A28B}" srcOrd="0" destOrd="0" presId="urn:microsoft.com/office/officeart/2005/8/layout/cycle8"/>
    <dgm:cxn modelId="{E8F028CE-B02E-438F-BA39-CF86839A3427}" type="presParOf" srcId="{E64AF0D8-E821-4EBF-BEEC-5F492B52CE70}" destId="{1E84684F-584D-457F-BB33-770466447572}" srcOrd="1" destOrd="0" presId="urn:microsoft.com/office/officeart/2005/8/layout/cycle8"/>
    <dgm:cxn modelId="{8E966FF6-7CA7-4EA6-9A53-B6013C8B6128}" type="presParOf" srcId="{E64AF0D8-E821-4EBF-BEEC-5F492B52CE70}" destId="{1C1A5AF0-B443-47A1-8C93-5B4041363F3B}" srcOrd="2" destOrd="0" presId="urn:microsoft.com/office/officeart/2005/8/layout/cycle8"/>
    <dgm:cxn modelId="{D8B706B0-3A5C-4481-9C3E-17BBD15F3857}" type="presParOf" srcId="{E64AF0D8-E821-4EBF-BEEC-5F492B52CE70}" destId="{2D801130-8B34-4784-B377-15883278FD30}" srcOrd="3" destOrd="0" presId="urn:microsoft.com/office/officeart/2005/8/layout/cycle8"/>
    <dgm:cxn modelId="{5FEF51C1-329A-43F5-A306-E33A586196FE}" type="presParOf" srcId="{E64AF0D8-E821-4EBF-BEEC-5F492B52CE70}" destId="{DADF7122-EA46-4E2A-A847-3DA26FCBD250}" srcOrd="4" destOrd="0" presId="urn:microsoft.com/office/officeart/2005/8/layout/cycle8"/>
    <dgm:cxn modelId="{E41BF096-E025-447E-8E50-F2CF260C5E1D}" type="presParOf" srcId="{E64AF0D8-E821-4EBF-BEEC-5F492B52CE70}" destId="{922D631A-39AA-46F6-8C71-58DAA57A7FCF}" srcOrd="5" destOrd="0" presId="urn:microsoft.com/office/officeart/2005/8/layout/cycle8"/>
    <dgm:cxn modelId="{C5812A8E-E811-48BD-B25A-7134B1FC0F49}" type="presParOf" srcId="{E64AF0D8-E821-4EBF-BEEC-5F492B52CE70}" destId="{3D5A1E59-3BE5-4B11-9017-0356C470371D}" srcOrd="6" destOrd="0" presId="urn:microsoft.com/office/officeart/2005/8/layout/cycle8"/>
    <dgm:cxn modelId="{DDFF6A23-4B7D-4FDA-A57B-001DDBE6250F}" type="presParOf" srcId="{E64AF0D8-E821-4EBF-BEEC-5F492B52CE70}" destId="{531EDBC7-E723-4468-A8FC-7BAF1D854C1E}" srcOrd="7" destOrd="0" presId="urn:microsoft.com/office/officeart/2005/8/layout/cycle8"/>
    <dgm:cxn modelId="{A0A3FE46-A0F6-43B7-9122-6A6E7765DEBA}" type="presParOf" srcId="{E64AF0D8-E821-4EBF-BEEC-5F492B52CE70}" destId="{E5916047-056D-40F7-8DD3-7A419E22D974}" srcOrd="8" destOrd="0" presId="urn:microsoft.com/office/officeart/2005/8/layout/cycle8"/>
    <dgm:cxn modelId="{9B848A71-B9A9-4171-A435-802678506FDE}" type="presParOf" srcId="{E64AF0D8-E821-4EBF-BEEC-5F492B52CE70}" destId="{9FDD848A-E8A0-4B6E-9C45-1AFB844889D4}" srcOrd="9" destOrd="0" presId="urn:microsoft.com/office/officeart/2005/8/layout/cycle8"/>
    <dgm:cxn modelId="{EDDB37AE-49CE-4315-AC59-EA573B7F512D}" type="presParOf" srcId="{E64AF0D8-E821-4EBF-BEEC-5F492B52CE70}" destId="{A0CE10E6-95E9-43F9-900D-2BE930337EC9}" srcOrd="10" destOrd="0" presId="urn:microsoft.com/office/officeart/2005/8/layout/cycle8"/>
    <dgm:cxn modelId="{4E716F53-3C92-47EE-92F3-91B66FC3163C}" type="presParOf" srcId="{E64AF0D8-E821-4EBF-BEEC-5F492B52CE70}" destId="{2CA66D4A-9687-45F8-B8BD-613CFB9EA97C}" srcOrd="11" destOrd="0" presId="urn:microsoft.com/office/officeart/2005/8/layout/cycle8"/>
    <dgm:cxn modelId="{DF38E477-0D25-4C1D-A239-36D8AB836D9A}" type="presParOf" srcId="{E64AF0D8-E821-4EBF-BEEC-5F492B52CE70}" destId="{4FA69691-E430-419D-82C5-DCA3DD0BDDAD}" srcOrd="12" destOrd="0" presId="urn:microsoft.com/office/officeart/2005/8/layout/cycle8"/>
    <dgm:cxn modelId="{014F780C-0A83-48AE-86C9-9DAA3444CA10}" type="presParOf" srcId="{E64AF0D8-E821-4EBF-BEEC-5F492B52CE70}" destId="{7E57E1B7-3043-4D57-94D7-CF6CA19F634E}" srcOrd="13" destOrd="0" presId="urn:microsoft.com/office/officeart/2005/8/layout/cycle8"/>
    <dgm:cxn modelId="{A75AB64F-64AD-434B-944F-52C4F4A5C3AC}" type="presParOf" srcId="{E64AF0D8-E821-4EBF-BEEC-5F492B52CE70}" destId="{EF0921DA-2100-46D3-9976-3D2F9550594A}" srcOrd="14" destOrd="0" presId="urn:microsoft.com/office/officeart/2005/8/layout/cycle8"/>
    <dgm:cxn modelId="{C3FEA79E-A2EE-47F0-A807-A84AEBDF4860}" type="presParOf" srcId="{E64AF0D8-E821-4EBF-BEEC-5F492B52CE70}" destId="{908A709D-3097-4D83-8225-09175A9BDD96}" srcOrd="15" destOrd="0" presId="urn:microsoft.com/office/officeart/2005/8/layout/cycle8"/>
    <dgm:cxn modelId="{0EA2FC43-247E-44AD-ADF9-19431A3368D8}" type="presParOf" srcId="{E64AF0D8-E821-4EBF-BEEC-5F492B52CE70}" destId="{72C38631-29C6-475D-AAA8-81886E3A3B75}" srcOrd="16" destOrd="0" presId="urn:microsoft.com/office/officeart/2005/8/layout/cycle8"/>
    <dgm:cxn modelId="{B73F274C-5F19-4210-9126-4A1418E23522}" type="presParOf" srcId="{E64AF0D8-E821-4EBF-BEEC-5F492B52CE70}" destId="{F2932C32-B5CE-4103-B523-9758E59ED28E}" srcOrd="17" destOrd="0" presId="urn:microsoft.com/office/officeart/2005/8/layout/cycle8"/>
    <dgm:cxn modelId="{23D687A9-FBDB-4151-B163-5E0F997D2E44}" type="presParOf" srcId="{E64AF0D8-E821-4EBF-BEEC-5F492B52CE70}" destId="{C5D26C09-C116-4E0D-B39E-8CA0662AF701}" srcOrd="18" destOrd="0" presId="urn:microsoft.com/office/officeart/2005/8/layout/cycle8"/>
    <dgm:cxn modelId="{14937163-4794-4E1E-B201-ECCB3DFE1775}" type="presParOf" srcId="{E64AF0D8-E821-4EBF-BEEC-5F492B52CE70}" destId="{B2468B53-E609-40C4-AC4C-A40E6A6B9C0F}"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AA696C-B9B1-45F4-8124-576724A2A28B}">
      <dsp:nvSpPr>
        <dsp:cNvPr id="0" name=""/>
        <dsp:cNvSpPr/>
      </dsp:nvSpPr>
      <dsp:spPr>
        <a:xfrm>
          <a:off x="2098848" y="347616"/>
          <a:ext cx="4660359" cy="4660359"/>
        </a:xfrm>
        <a:prstGeom prst="pie">
          <a:avLst>
            <a:gd name="adj1" fmla="val 16200000"/>
            <a:gd name="adj2" fmla="val 0"/>
          </a:avLst>
        </a:prstGeom>
        <a:gradFill rotWithShape="0">
          <a:gsLst>
            <a:gs pos="0">
              <a:srgbClr val="C0504D">
                <a:hueOff val="0"/>
                <a:satOff val="0"/>
                <a:lumOff val="0"/>
                <a:shade val="51000"/>
                <a:satMod val="130000"/>
              </a:srgbClr>
            </a:gs>
            <a:gs pos="81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 lastClr="FFFFFF"/>
              </a:solidFill>
              <a:latin typeface="Calibri"/>
              <a:ea typeface="+mn-ea"/>
              <a:cs typeface="+mn-cs"/>
            </a:rPr>
            <a:t>IP Protection </a:t>
          </a:r>
          <a:endParaRPr lang="en-US" sz="2200" kern="1200" dirty="0">
            <a:solidFill>
              <a:sysClr val="window" lastClr="FFFFFF"/>
            </a:solidFill>
            <a:latin typeface="Calibri"/>
            <a:ea typeface="+mn-ea"/>
            <a:cs typeface="+mn-cs"/>
          </a:endParaRPr>
        </a:p>
      </dsp:txBody>
      <dsp:txXfrm>
        <a:off x="4824595" y="1500404"/>
        <a:ext cx="1216148" cy="902304"/>
      </dsp:txXfrm>
    </dsp:sp>
    <dsp:sp modelId="{DADF7122-EA46-4E2A-A847-3DA26FCBD250}">
      <dsp:nvSpPr>
        <dsp:cNvPr id="0" name=""/>
        <dsp:cNvSpPr/>
      </dsp:nvSpPr>
      <dsp:spPr>
        <a:xfrm>
          <a:off x="2098848" y="504071"/>
          <a:ext cx="4660359" cy="4660359"/>
        </a:xfrm>
        <a:prstGeom prst="pie">
          <a:avLst>
            <a:gd name="adj1" fmla="val 0"/>
            <a:gd name="adj2" fmla="val 5400000"/>
          </a:avLst>
        </a:pr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 lastClr="FFFFFF"/>
              </a:solidFill>
              <a:latin typeface="Calibri"/>
              <a:ea typeface="+mn-ea"/>
              <a:cs typeface="+mn-cs"/>
            </a:rPr>
            <a:t>Licensing &amp; Startups</a:t>
          </a:r>
        </a:p>
      </dsp:txBody>
      <dsp:txXfrm>
        <a:off x="4824595" y="3109337"/>
        <a:ext cx="1216148" cy="902304"/>
      </dsp:txXfrm>
    </dsp:sp>
    <dsp:sp modelId="{E5916047-056D-40F7-8DD3-7A419E22D974}">
      <dsp:nvSpPr>
        <dsp:cNvPr id="0" name=""/>
        <dsp:cNvSpPr/>
      </dsp:nvSpPr>
      <dsp:spPr>
        <a:xfrm>
          <a:off x="1942393" y="504071"/>
          <a:ext cx="4660359" cy="4660359"/>
        </a:xfrm>
        <a:prstGeom prst="pie">
          <a:avLst>
            <a:gd name="adj1" fmla="val 5400000"/>
            <a:gd name="adj2" fmla="val 10800000"/>
          </a:avLst>
        </a:pr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 lastClr="FFFFFF"/>
              </a:solidFill>
              <a:latin typeface="Calibri"/>
              <a:ea typeface="+mn-ea"/>
              <a:cs typeface="+mn-cs"/>
            </a:rPr>
            <a:t>Funding to Support Research &amp; Discovery </a:t>
          </a:r>
        </a:p>
      </dsp:txBody>
      <dsp:txXfrm>
        <a:off x="2660857" y="3109337"/>
        <a:ext cx="1216148" cy="902304"/>
      </dsp:txXfrm>
    </dsp:sp>
    <dsp:sp modelId="{4FA69691-E430-419D-82C5-DCA3DD0BDDAD}">
      <dsp:nvSpPr>
        <dsp:cNvPr id="0" name=""/>
        <dsp:cNvSpPr/>
      </dsp:nvSpPr>
      <dsp:spPr>
        <a:xfrm>
          <a:off x="1942393" y="347616"/>
          <a:ext cx="4660359" cy="4660359"/>
        </a:xfrm>
        <a:prstGeom prst="pie">
          <a:avLst>
            <a:gd name="adj1" fmla="val 10800000"/>
            <a:gd name="adj2" fmla="val 16200000"/>
          </a:avLst>
        </a:prstGeom>
        <a:gradFill rotWithShape="0">
          <a:gsLst>
            <a:gs pos="0">
              <a:srgbClr val="4BACC6">
                <a:hueOff val="0"/>
                <a:satOff val="0"/>
                <a:lumOff val="0"/>
                <a:alphaOff val="0"/>
                <a:shade val="51000"/>
                <a:satMod val="130000"/>
              </a:srgbClr>
            </a:gs>
            <a:gs pos="81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 lastClr="FFFFFF"/>
              </a:solidFill>
              <a:latin typeface="Calibri"/>
              <a:ea typeface="+mn-ea"/>
              <a:cs typeface="+mn-cs"/>
            </a:rPr>
            <a:t>UW Research</a:t>
          </a:r>
          <a:br>
            <a:rPr lang="en-US" sz="2000" kern="1200" dirty="0">
              <a:solidFill>
                <a:sysClr val="window" lastClr="FFFFFF"/>
              </a:solidFill>
              <a:latin typeface="Calibri"/>
              <a:ea typeface="+mn-ea"/>
              <a:cs typeface="+mn-cs"/>
            </a:rPr>
          </a:br>
          <a:r>
            <a:rPr lang="en-US" sz="2000" kern="1200" dirty="0">
              <a:solidFill>
                <a:sysClr val="window" lastClr="FFFFFF"/>
              </a:solidFill>
              <a:latin typeface="Calibri"/>
              <a:ea typeface="+mn-ea"/>
              <a:cs typeface="+mn-cs"/>
            </a:rPr>
            <a:t>&amp; Discovery</a:t>
          </a:r>
        </a:p>
      </dsp:txBody>
      <dsp:txXfrm>
        <a:off x="2660857" y="1500404"/>
        <a:ext cx="1216148" cy="902304"/>
      </dsp:txXfrm>
    </dsp:sp>
    <dsp:sp modelId="{72C38631-29C6-475D-AAA8-81886E3A3B75}">
      <dsp:nvSpPr>
        <dsp:cNvPr id="0" name=""/>
        <dsp:cNvSpPr/>
      </dsp:nvSpPr>
      <dsp:spPr>
        <a:xfrm>
          <a:off x="1810349" y="59117"/>
          <a:ext cx="5237356" cy="5237356"/>
        </a:xfrm>
        <a:prstGeom prst="circularArrow">
          <a:avLst>
            <a:gd name="adj1" fmla="val 5085"/>
            <a:gd name="adj2" fmla="val 327528"/>
            <a:gd name="adj3" fmla="val 21272472"/>
            <a:gd name="adj4" fmla="val 16200000"/>
            <a:gd name="adj5" fmla="val 5932"/>
          </a:avLst>
        </a:prstGeom>
        <a:gradFill rotWithShape="0">
          <a:gsLst>
            <a:gs pos="0">
              <a:srgbClr val="C0504D">
                <a:lumMod val="10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2932C32-B5CE-4103-B523-9758E59ED28E}">
      <dsp:nvSpPr>
        <dsp:cNvPr id="0" name=""/>
        <dsp:cNvSpPr/>
      </dsp:nvSpPr>
      <dsp:spPr>
        <a:xfrm>
          <a:off x="1810349" y="215572"/>
          <a:ext cx="5237356" cy="5237356"/>
        </a:xfrm>
        <a:prstGeom prst="circularArrow">
          <a:avLst>
            <a:gd name="adj1" fmla="val 5085"/>
            <a:gd name="adj2" fmla="val 327528"/>
            <a:gd name="adj3" fmla="val 5072472"/>
            <a:gd name="adj4" fmla="val 0"/>
            <a:gd name="adj5" fmla="val 5932"/>
          </a:avLst>
        </a:pr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5D26C09-C116-4E0D-B39E-8CA0662AF701}">
      <dsp:nvSpPr>
        <dsp:cNvPr id="0" name=""/>
        <dsp:cNvSpPr/>
      </dsp:nvSpPr>
      <dsp:spPr>
        <a:xfrm>
          <a:off x="1653894" y="215572"/>
          <a:ext cx="5237356" cy="5237356"/>
        </a:xfrm>
        <a:prstGeom prst="circularArrow">
          <a:avLst>
            <a:gd name="adj1" fmla="val 5085"/>
            <a:gd name="adj2" fmla="val 327528"/>
            <a:gd name="adj3" fmla="val 10472472"/>
            <a:gd name="adj4" fmla="val 5400000"/>
            <a:gd name="adj5" fmla="val 5932"/>
          </a:avLst>
        </a:pr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2468B53-E609-40C4-AC4C-A40E6A6B9C0F}">
      <dsp:nvSpPr>
        <dsp:cNvPr id="0" name=""/>
        <dsp:cNvSpPr/>
      </dsp:nvSpPr>
      <dsp:spPr>
        <a:xfrm>
          <a:off x="1653894" y="59117"/>
          <a:ext cx="5237356" cy="5237356"/>
        </a:xfrm>
        <a:prstGeom prst="circularArrow">
          <a:avLst>
            <a:gd name="adj1" fmla="val 5085"/>
            <a:gd name="adj2" fmla="val 327528"/>
            <a:gd name="adj3" fmla="val 15872472"/>
            <a:gd name="adj4" fmla="val 10800000"/>
            <a:gd name="adj5" fmla="val 5932"/>
          </a:avLst>
        </a:prstGeom>
        <a:gradFill rotWithShape="0">
          <a:gsLst>
            <a:gs pos="0">
              <a:srgbClr val="4BACC6"/>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FEBB279-335D-433E-BB72-57C4E19276E2}" type="datetimeFigureOut">
              <a:rPr lang="en-US" smtClean="0"/>
              <a:t>3/10/2026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7D27A00-5EED-4C5B-B960-639C528FC9BF}" type="slidenum">
              <a:rPr lang="en-US" smtClean="0"/>
              <a:t>‹#›</a:t>
            </a:fld>
            <a:endParaRPr lang="en-US"/>
          </a:p>
        </p:txBody>
      </p:sp>
    </p:spTree>
    <p:extLst>
      <p:ext uri="{BB962C8B-B14F-4D97-AF65-F5344CB8AC3E}">
        <p14:creationId xmlns:p14="http://schemas.microsoft.com/office/powerpoint/2010/main" val="1610887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D27A00-5EED-4C5B-B960-639C528FC9BF}" type="slidenum">
              <a:rPr lang="en-US" smtClean="0"/>
              <a:t>1</a:t>
            </a:fld>
            <a:endParaRPr lang="en-US"/>
          </a:p>
        </p:txBody>
      </p:sp>
    </p:spTree>
    <p:extLst>
      <p:ext uri="{BB962C8B-B14F-4D97-AF65-F5344CB8AC3E}">
        <p14:creationId xmlns:p14="http://schemas.microsoft.com/office/powerpoint/2010/main" val="1748546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D27A00-5EED-4C5B-B960-639C528FC9BF}" type="slidenum">
              <a:rPr lang="en-US" smtClean="0"/>
              <a:t>10</a:t>
            </a:fld>
            <a:endParaRPr lang="en-US"/>
          </a:p>
        </p:txBody>
      </p:sp>
    </p:spTree>
    <p:extLst>
      <p:ext uri="{BB962C8B-B14F-4D97-AF65-F5344CB8AC3E}">
        <p14:creationId xmlns:p14="http://schemas.microsoft.com/office/powerpoint/2010/main" val="3734219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a:t>This distinction is explicitly mentioned in the preamble of the TAPR Open Hardware License:</a:t>
            </a:r>
          </a:p>
          <a:p>
            <a:pPr algn="l"/>
            <a:endParaRPr lang="en-US" sz="1200" dirty="0"/>
          </a:p>
          <a:p>
            <a:pPr algn="l"/>
            <a:r>
              <a:rPr lang="en-US" sz="1200" dirty="0"/>
              <a:t>"... those who benefit from an OHL design may not bring lawsuits claiming that design infringes their patents or other intellectual property."</a:t>
            </a:r>
          </a:p>
          <a:p>
            <a:pPr algn="l"/>
            <a:endParaRPr lang="en-US" dirty="0"/>
          </a:p>
          <a:p>
            <a:pPr algn="l"/>
            <a:r>
              <a:rPr lang="en-US" dirty="0"/>
              <a:t>— TAPR Open Hardware License</a:t>
            </a:r>
          </a:p>
          <a:p>
            <a:endParaRPr lang="en-US" dirty="0"/>
          </a:p>
        </p:txBody>
      </p:sp>
      <p:sp>
        <p:nvSpPr>
          <p:cNvPr id="4" name="Slide Number Placeholder 3"/>
          <p:cNvSpPr>
            <a:spLocks noGrp="1"/>
          </p:cNvSpPr>
          <p:nvPr>
            <p:ph type="sldNum" sz="quarter" idx="5"/>
          </p:nvPr>
        </p:nvSpPr>
        <p:spPr/>
        <p:txBody>
          <a:bodyPr/>
          <a:lstStyle/>
          <a:p>
            <a:fld id="{47D27A00-5EED-4C5B-B960-639C528FC9BF}" type="slidenum">
              <a:rPr lang="en-US" smtClean="0"/>
              <a:t>11</a:t>
            </a:fld>
            <a:endParaRPr lang="en-US"/>
          </a:p>
        </p:txBody>
      </p:sp>
    </p:spTree>
    <p:extLst>
      <p:ext uri="{BB962C8B-B14F-4D97-AF65-F5344CB8AC3E}">
        <p14:creationId xmlns:p14="http://schemas.microsoft.com/office/powerpoint/2010/main" val="480826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3388" y="709613"/>
            <a:ext cx="6299200" cy="3543300"/>
          </a:xfrm>
        </p:spPr>
      </p:sp>
      <p:sp>
        <p:nvSpPr>
          <p:cNvPr id="3" name="Notes Placeholder 2"/>
          <p:cNvSpPr>
            <a:spLocks noGrp="1"/>
          </p:cNvSpPr>
          <p:nvPr>
            <p:ph type="body" idx="1"/>
          </p:nvPr>
        </p:nvSpPr>
        <p:spPr/>
        <p:txBody>
          <a:bodyPr/>
          <a:lstStyle/>
          <a:p>
            <a:endParaRPr lang="en-US" sz="14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848702-A908-4BC6-83F9-7FB1DBFB86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2283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3388" y="709613"/>
            <a:ext cx="6299200" cy="3543300"/>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10"/>
          </p:nvPr>
        </p:nvSpPr>
        <p:spPr/>
        <p:txBody>
          <a:bodyPr/>
          <a:lstStyle/>
          <a:p>
            <a:pPr>
              <a:defRPr/>
            </a:pPr>
            <a:fld id="{CE848702-A908-4BC6-83F9-7FB1DBFB864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1265952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3388" y="709613"/>
            <a:ext cx="6299200" cy="3543300"/>
          </a:xfrm>
        </p:spPr>
      </p:sp>
      <p:sp>
        <p:nvSpPr>
          <p:cNvPr id="3" name="Notes Placeholder 2"/>
          <p:cNvSpPr>
            <a:spLocks noGrp="1"/>
          </p:cNvSpPr>
          <p:nvPr>
            <p:ph type="body" idx="1"/>
          </p:nvPr>
        </p:nvSpPr>
        <p:spPr/>
        <p:txBody>
          <a:bodyPr>
            <a:normAutofit fontScale="85000" lnSpcReduction="10000"/>
          </a:bodyPr>
          <a:lstStyle/>
          <a:p>
            <a:r>
              <a:rPr lang="en-US" dirty="0"/>
              <a:t>WARF’s charter is focused on support to UW-Madison.  We embrace The Wisconsin Idea.</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848702-A908-4BC6-83F9-7FB1DBFB86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9894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3388" y="709613"/>
            <a:ext cx="6299200" cy="35433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848702-A908-4BC6-83F9-7FB1DBFB86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6650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D27A00-5EED-4C5B-B960-639C528FC9BF}" type="slidenum">
              <a:rPr lang="en-US" smtClean="0"/>
              <a:t>5</a:t>
            </a:fld>
            <a:endParaRPr lang="en-US"/>
          </a:p>
        </p:txBody>
      </p:sp>
    </p:spTree>
    <p:extLst>
      <p:ext uri="{BB962C8B-B14F-4D97-AF65-F5344CB8AC3E}">
        <p14:creationId xmlns:p14="http://schemas.microsoft.com/office/powerpoint/2010/main" val="91112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D27A00-5EED-4C5B-B960-639C528FC9BF}" type="slidenum">
              <a:rPr lang="en-US" smtClean="0"/>
              <a:t>6</a:t>
            </a:fld>
            <a:endParaRPr lang="en-US"/>
          </a:p>
        </p:txBody>
      </p:sp>
    </p:spTree>
    <p:extLst>
      <p:ext uri="{BB962C8B-B14F-4D97-AF65-F5344CB8AC3E}">
        <p14:creationId xmlns:p14="http://schemas.microsoft.com/office/powerpoint/2010/main" val="3240695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FFFFFF"/>
                </a:solidFill>
                <a:effectLst/>
                <a:latin typeface="Roboto" panose="02000000000000000000" pitchFamily="2" charset="0"/>
              </a:rPr>
              <a:t>US6687000B1 </a:t>
            </a:r>
            <a:r>
              <a:rPr lang="en-US" sz="1200" b="0" i="0" kern="1200" dirty="0">
                <a:solidFill>
                  <a:schemeClr val="tx1"/>
                </a:solidFill>
                <a:effectLst/>
                <a:latin typeface="+mn-lt"/>
                <a:ea typeface="+mn-ea"/>
                <a:cs typeface="+mn-cs"/>
              </a:rPr>
              <a:t>Photon-sorting spectroscopic microscope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FFFFFF"/>
              </a:solidFill>
              <a:effectLst/>
              <a:latin typeface="Roboto" panose="02000000000000000000" pitchFamily="2" charset="0"/>
            </a:endParaRPr>
          </a:p>
          <a:p>
            <a:endParaRPr lang="en-US" dirty="0"/>
          </a:p>
        </p:txBody>
      </p:sp>
      <p:sp>
        <p:nvSpPr>
          <p:cNvPr id="4" name="Slide Number Placeholder 3"/>
          <p:cNvSpPr>
            <a:spLocks noGrp="1"/>
          </p:cNvSpPr>
          <p:nvPr>
            <p:ph type="sldNum" sz="quarter" idx="5"/>
          </p:nvPr>
        </p:nvSpPr>
        <p:spPr/>
        <p:txBody>
          <a:bodyPr/>
          <a:lstStyle/>
          <a:p>
            <a:fld id="{47D27A00-5EED-4C5B-B960-639C528FC9BF}" type="slidenum">
              <a:rPr lang="en-US" smtClean="0"/>
              <a:t>7</a:t>
            </a:fld>
            <a:endParaRPr lang="en-US"/>
          </a:p>
        </p:txBody>
      </p:sp>
    </p:spTree>
    <p:extLst>
      <p:ext uri="{BB962C8B-B14F-4D97-AF65-F5344CB8AC3E}">
        <p14:creationId xmlns:p14="http://schemas.microsoft.com/office/powerpoint/2010/main" val="2629378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 A patent is a kind of property right.</a:t>
            </a: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The right conferred by the patent grant is, in the language of the statute and of the grant itself, “the right to exclude others from making, using, offering for sale, or selling” the invention in the United States or “importing” the invention into the United States. </a:t>
            </a: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Patent holder </a:t>
            </a:r>
            <a:r>
              <a:rPr kumimoji="0" lang="en-US" altLang="en-US" sz="1200" b="0" i="0" u="sng"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is not granted </a:t>
            </a: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the right to make, use, offer for sale, sell or import, but the </a:t>
            </a:r>
            <a:r>
              <a:rPr kumimoji="0" lang="en-US" altLang="en-US" sz="1200" b="0" i="0" u="sng"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right to exclude others </a:t>
            </a: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from making, using, offering for sale, selling or importing the invention. </a:t>
            </a:r>
          </a:p>
          <a:p>
            <a:pPr marL="0" marR="0" lvl="0" indent="0" algn="l" defTabSz="914400" rtl="0" eaLnBrk="1" fontAlgn="auto" latinLnBrk="0" hangingPunct="1">
              <a:lnSpc>
                <a:spcPct val="100000"/>
              </a:lnSpc>
              <a:spcBef>
                <a:spcPts val="0"/>
              </a:spcBef>
              <a:spcAft>
                <a:spcPts val="0"/>
              </a:spcAft>
              <a:buClrTx/>
              <a:buSzTx/>
              <a:buFontTx/>
              <a:buChar char="•"/>
              <a:tabLst/>
              <a:defRPr/>
            </a:pPr>
            <a:endPar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pPr marL="463550" marR="0" lvl="0" indent="-46355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rPr>
              <a:t>Copyright is created automatically once an original effort has begun and it has been fixed in a tangible medium</a:t>
            </a:r>
          </a:p>
          <a:p>
            <a:pPr marL="463550" marR="0" lvl="0" indent="-46355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rPr>
              <a:t>Registration is not required (but highly recommended)</a:t>
            </a:r>
          </a:p>
          <a:p>
            <a:pPr marL="863600" marR="0" lvl="1" indent="0" algn="l" defTabSz="914400" rtl="0" eaLnBrk="1" fontAlgn="auto" latinLnBrk="0" hangingPunct="1">
              <a:lnSpc>
                <a:spcPct val="100000"/>
              </a:lnSpc>
              <a:spcBef>
                <a:spcPts val="0"/>
              </a:spcBef>
              <a:spcAft>
                <a:spcPts val="0"/>
              </a:spcAft>
              <a:buClr>
                <a:prstClr val="black"/>
              </a:buClr>
              <a:buSzTx/>
              <a:buFont typeface="Symbol" panose="05050102010706020507" pitchFamily="18" charset="2"/>
              <a:buChar char="-"/>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rPr>
              <a:t>Additional protection and notice to potential infringers. </a:t>
            </a:r>
          </a:p>
          <a:p>
            <a:pPr marL="863600" marR="0" lvl="1" indent="0" algn="l" defTabSz="914400" rtl="0" eaLnBrk="1" fontAlgn="auto" latinLnBrk="0" hangingPunct="1">
              <a:lnSpc>
                <a:spcPct val="100000"/>
              </a:lnSpc>
              <a:spcBef>
                <a:spcPts val="0"/>
              </a:spcBef>
              <a:spcAft>
                <a:spcPts val="0"/>
              </a:spcAft>
              <a:buClr>
                <a:prstClr val="black"/>
              </a:buClr>
              <a:buSzTx/>
              <a:buFont typeface="Symbol" panose="05050102010706020507" pitchFamily="18" charset="2"/>
              <a:buChar char="-"/>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rPr>
              <a:t>Simple and inexpensive</a:t>
            </a:r>
          </a:p>
          <a:p>
            <a:pPr marL="863600" marR="0" lvl="1" indent="0" algn="l" defTabSz="914400" rtl="0" eaLnBrk="1" fontAlgn="auto" latinLnBrk="0" hangingPunct="1">
              <a:lnSpc>
                <a:spcPct val="100000"/>
              </a:lnSpc>
              <a:spcBef>
                <a:spcPts val="0"/>
              </a:spcBef>
              <a:spcAft>
                <a:spcPts val="0"/>
              </a:spcAft>
              <a:buClr>
                <a:prstClr val="black"/>
              </a:buClr>
              <a:buSzTx/>
              <a:buFont typeface="Symbol" panose="05050102010706020507" pitchFamily="18" charset="2"/>
              <a:buChar char="-"/>
              <a:tabLst/>
              <a:defRPr/>
            </a:pPr>
            <a:r>
              <a:rPr kumimoji="0" lang="en-US" altLang="en-US" sz="1200" b="0" i="0" u="none" strike="noStrike" kern="1200" cap="none" spc="0" normalizeH="0" baseline="0" noProof="0" dirty="0">
                <a:ln>
                  <a:noFill/>
                </a:ln>
                <a:solidFill>
                  <a:prstClr val="black"/>
                </a:solidFill>
                <a:effectLst/>
                <a:uLnTx/>
                <a:uFillTx/>
                <a:latin typeface="Calibri" panose="020F0502020204030204"/>
                <a:ea typeface="+mn-ea"/>
                <a:cs typeface="+mn-cs"/>
              </a:rPr>
              <a:t> Symbol, year, author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Term: Life of the Author plus 70 years</a:t>
            </a:r>
          </a:p>
          <a:p>
            <a:pPr marL="0" marR="0" lvl="0" indent="0" algn="l" defTabSz="914400" rtl="0" eaLnBrk="1" fontAlgn="auto" latinLnBrk="0" hangingPunct="1">
              <a:lnSpc>
                <a:spcPct val="100000"/>
              </a:lnSpc>
              <a:spcBef>
                <a:spcPts val="0"/>
              </a:spcBef>
              <a:spcAft>
                <a:spcPts val="0"/>
              </a:spcAft>
              <a:buClrTx/>
              <a:buSzTx/>
              <a:buFontTx/>
              <a:buChar char="•"/>
              <a:tabLst/>
              <a:defRPr/>
            </a:pPr>
            <a:endParaRPr kumimoji="0" lang="en-US"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7D27A00-5EED-4C5B-B960-639C528FC9BF}" type="slidenum">
              <a:rPr lang="en-US" smtClean="0"/>
              <a:t>8</a:t>
            </a:fld>
            <a:endParaRPr lang="en-US"/>
          </a:p>
        </p:txBody>
      </p:sp>
    </p:spTree>
    <p:extLst>
      <p:ext uri="{BB962C8B-B14F-4D97-AF65-F5344CB8AC3E}">
        <p14:creationId xmlns:p14="http://schemas.microsoft.com/office/powerpoint/2010/main" val="2203044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D27A00-5EED-4C5B-B960-639C528FC9BF}" type="slidenum">
              <a:rPr lang="en-US" smtClean="0"/>
              <a:t>9</a:t>
            </a:fld>
            <a:endParaRPr lang="en-US"/>
          </a:p>
        </p:txBody>
      </p:sp>
    </p:spTree>
    <p:extLst>
      <p:ext uri="{BB962C8B-B14F-4D97-AF65-F5344CB8AC3E}">
        <p14:creationId xmlns:p14="http://schemas.microsoft.com/office/powerpoint/2010/main" val="8493277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0" name="Picture 9" descr="A city next to a body of water&#10;&#10;Description automatically generated with medium confidence">
            <a:extLst>
              <a:ext uri="{FF2B5EF4-FFF2-40B4-BE49-F238E27FC236}">
                <a16:creationId xmlns:a16="http://schemas.microsoft.com/office/drawing/2014/main" id="{98256D3E-7EA8-4A56-91B9-DA361484E3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91191" y="-2"/>
            <a:ext cx="10286150" cy="6857433"/>
          </a:xfrm>
          <a:prstGeom prst="rect">
            <a:avLst/>
          </a:prstGeom>
        </p:spPr>
      </p:pic>
      <p:pic>
        <p:nvPicPr>
          <p:cNvPr id="11" name="Picture 10" descr="Shape&#10;&#10;Description automatically generated with low confidence">
            <a:extLst>
              <a:ext uri="{FF2B5EF4-FFF2-40B4-BE49-F238E27FC236}">
                <a16:creationId xmlns:a16="http://schemas.microsoft.com/office/drawing/2014/main" id="{B8E45380-BC42-451F-9582-D4CA2E6719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1460" y="283"/>
            <a:ext cx="12190992" cy="6857433"/>
          </a:xfrm>
          <a:prstGeom prst="rect">
            <a:avLst/>
          </a:prstGeom>
        </p:spPr>
      </p:pic>
      <p:grpSp>
        <p:nvGrpSpPr>
          <p:cNvPr id="12" name="Group 11">
            <a:extLst>
              <a:ext uri="{FF2B5EF4-FFF2-40B4-BE49-F238E27FC236}">
                <a16:creationId xmlns:a16="http://schemas.microsoft.com/office/drawing/2014/main" id="{E9A20D8D-6BC3-45C8-8DF7-B96D82530335}"/>
              </a:ext>
            </a:extLst>
          </p:cNvPr>
          <p:cNvGrpSpPr/>
          <p:nvPr userDrawn="1"/>
        </p:nvGrpSpPr>
        <p:grpSpPr>
          <a:xfrm>
            <a:off x="0" y="-3"/>
            <a:ext cx="4479347" cy="6962777"/>
            <a:chOff x="0" y="-3"/>
            <a:chExt cx="4479347" cy="6962777"/>
          </a:xfrm>
        </p:grpSpPr>
        <p:sp>
          <p:nvSpPr>
            <p:cNvPr id="14" name="Isosceles Triangle 13">
              <a:extLst>
                <a:ext uri="{FF2B5EF4-FFF2-40B4-BE49-F238E27FC236}">
                  <a16:creationId xmlns:a16="http://schemas.microsoft.com/office/drawing/2014/main" id="{11323AF4-EB03-47DE-8CF7-9ED8C2115728}"/>
                </a:ext>
              </a:extLst>
            </p:cNvPr>
            <p:cNvSpPr/>
            <p:nvPr/>
          </p:nvSpPr>
          <p:spPr>
            <a:xfrm rot="10800000">
              <a:off x="3460917" y="-3"/>
              <a:ext cx="1018430" cy="6962777"/>
            </a:xfrm>
            <a:prstGeom prst="triangle">
              <a:avLst>
                <a:gd name="adj" fmla="val 919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3262A60-ACC4-4DEA-A7AA-5627066214E4}"/>
                </a:ext>
              </a:extLst>
            </p:cNvPr>
            <p:cNvSpPr/>
            <p:nvPr/>
          </p:nvSpPr>
          <p:spPr>
            <a:xfrm>
              <a:off x="0" y="-1"/>
              <a:ext cx="3543300" cy="685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A41C5BE3-1D0D-4F3A-9F7F-B069DC0AD63B}"/>
              </a:ext>
            </a:extLst>
          </p:cNvPr>
          <p:cNvSpPr/>
          <p:nvPr userDrawn="1"/>
        </p:nvSpPr>
        <p:spPr>
          <a:xfrm>
            <a:off x="207818" y="207818"/>
            <a:ext cx="11783291" cy="6421581"/>
          </a:xfrm>
          <a:prstGeom prst="rect">
            <a:avLst/>
          </a:prstGeom>
          <a:noFill/>
          <a:ln w="161925">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DD922B1-108F-4AAD-BFC0-4483BED0F71C}"/>
              </a:ext>
            </a:extLst>
          </p:cNvPr>
          <p:cNvSpPr/>
          <p:nvPr userDrawn="1"/>
        </p:nvSpPr>
        <p:spPr>
          <a:xfrm>
            <a:off x="417391" y="3330202"/>
            <a:ext cx="3043525" cy="98798"/>
          </a:xfrm>
          <a:prstGeom prst="rect">
            <a:avLst/>
          </a:prstGeom>
          <a:solidFill>
            <a:srgbClr val="B82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pic>
        <p:nvPicPr>
          <p:cNvPr id="4" name="Picture 3" descr="Logo, company name&#10;&#10;Description automatically generated">
            <a:extLst>
              <a:ext uri="{FF2B5EF4-FFF2-40B4-BE49-F238E27FC236}">
                <a16:creationId xmlns:a16="http://schemas.microsoft.com/office/drawing/2014/main" id="{11762D07-34F7-4A8F-8831-63DFF7FCE0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5241" y="5186376"/>
            <a:ext cx="2938540" cy="1121285"/>
          </a:xfrm>
          <a:prstGeom prst="rect">
            <a:avLst/>
          </a:prstGeom>
        </p:spPr>
      </p:pic>
    </p:spTree>
    <p:extLst>
      <p:ext uri="{BB962C8B-B14F-4D97-AF65-F5344CB8AC3E}">
        <p14:creationId xmlns:p14="http://schemas.microsoft.com/office/powerpoint/2010/main" val="2559843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ig Graph No Bottom">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03FAFB-395E-4747-8D0A-2C10943D264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0741098-5923-4EDD-AC4A-05CDA244F347}"/>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54C37440-8962-4D54-B335-26FD9C0338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2" name="Text Placeholder 7">
            <a:extLst>
              <a:ext uri="{FF2B5EF4-FFF2-40B4-BE49-F238E27FC236}">
                <a16:creationId xmlns:a16="http://schemas.microsoft.com/office/drawing/2014/main" id="{17CE5E64-09F4-4345-9A80-4F64E1BBA948}"/>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6" name="TextBox 5">
            <a:extLst>
              <a:ext uri="{FF2B5EF4-FFF2-40B4-BE49-F238E27FC236}">
                <a16:creationId xmlns:a16="http://schemas.microsoft.com/office/drawing/2014/main" id="{5759E6B3-6222-4A4D-BB8C-7FAEF7A1448C}"/>
              </a:ext>
            </a:extLst>
          </p:cNvPr>
          <p:cNvSpPr txBox="1"/>
          <p:nvPr userDrawn="1"/>
        </p:nvSpPr>
        <p:spPr>
          <a:xfrm>
            <a:off x="308794" y="6581001"/>
            <a:ext cx="118832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1660485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261178" y="0"/>
            <a:ext cx="6930822" cy="685800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7">
            <a:extLst>
              <a:ext uri="{FF2B5EF4-FFF2-40B4-BE49-F238E27FC236}">
                <a16:creationId xmlns:a16="http://schemas.microsoft.com/office/drawing/2014/main" id="{AB296133-D7B5-4ADB-83AD-88DDCD31C2FD}"/>
              </a:ext>
            </a:extLst>
          </p:cNvPr>
          <p:cNvSpPr>
            <a:spLocks noGrp="1"/>
          </p:cNvSpPr>
          <p:nvPr>
            <p:ph type="body" sz="quarter" idx="10" hasCustomPrompt="1"/>
          </p:nvPr>
        </p:nvSpPr>
        <p:spPr>
          <a:xfrm>
            <a:off x="292232" y="355627"/>
            <a:ext cx="4968946"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11" name="Rectangle 10">
            <a:extLst>
              <a:ext uri="{FF2B5EF4-FFF2-40B4-BE49-F238E27FC236}">
                <a16:creationId xmlns:a16="http://schemas.microsoft.com/office/drawing/2014/main" id="{D7048553-61BB-4BE6-99E7-952A0FAEA825}"/>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B19563E-E251-4825-8ED3-0831F038457C}"/>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16A947B6-AB9C-438B-83BC-5D9DC62465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8" name="TextBox 7">
            <a:extLst>
              <a:ext uri="{FF2B5EF4-FFF2-40B4-BE49-F238E27FC236}">
                <a16:creationId xmlns:a16="http://schemas.microsoft.com/office/drawing/2014/main" id="{F3067249-35EC-4469-A736-3FD47DF4A94F}"/>
              </a:ext>
            </a:extLst>
          </p:cNvPr>
          <p:cNvSpPr txBox="1"/>
          <p:nvPr userDrawn="1"/>
        </p:nvSpPr>
        <p:spPr>
          <a:xfrm>
            <a:off x="308794" y="6581001"/>
            <a:ext cx="6596831"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4170760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with Bullets">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11480800" y="6468422"/>
            <a:ext cx="711200" cy="304800"/>
          </a:xfrm>
          <a:prstGeom prst="rect">
            <a:avLst/>
          </a:prstGeom>
        </p:spPr>
        <p:txBody>
          <a:bodyPr/>
          <a:lstStyle>
            <a:lvl1pPr algn="ctr">
              <a:defRPr sz="800">
                <a:solidFill>
                  <a:schemeClr val="bg1"/>
                </a:solidFill>
              </a:defRPr>
            </a:lvl1pPr>
          </a:lstStyle>
          <a:p>
            <a:pPr>
              <a:defRPr/>
            </a:pPr>
            <a:fld id="{DDBD8860-D203-410A-92ED-C63397B9FBE7}" type="slidenum">
              <a:rPr lang="en-US" smtClean="0"/>
              <a:pPr>
                <a:defRPr/>
              </a:pPr>
              <a:t>‹#›</a:t>
            </a:fld>
            <a:endParaRPr lang="en-US" dirty="0"/>
          </a:p>
        </p:txBody>
      </p:sp>
      <p:sp>
        <p:nvSpPr>
          <p:cNvPr id="5" name="Rectangle 4">
            <a:extLst>
              <a:ext uri="{FF2B5EF4-FFF2-40B4-BE49-F238E27FC236}">
                <a16:creationId xmlns:a16="http://schemas.microsoft.com/office/drawing/2014/main" id="{2696343F-7C79-46AA-885E-0E3C14F40F34}"/>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2CCC106-398B-4436-B514-7D863CB59360}"/>
              </a:ext>
            </a:extLst>
          </p:cNvPr>
          <p:cNvSpPr txBox="1"/>
          <p:nvPr userDrawn="1"/>
        </p:nvSpPr>
        <p:spPr>
          <a:xfrm>
            <a:off x="2789647"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292944791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209550" y="218376"/>
            <a:ext cx="10083800" cy="511466"/>
          </a:xfrm>
          <a:prstGeom prst="rect">
            <a:avLst/>
          </a:prstGeom>
        </p:spPr>
        <p:txBody>
          <a:bodyPr>
            <a:noAutofit/>
          </a:bodyPr>
          <a:lstStyle>
            <a:lvl1pPr marL="0" indent="0">
              <a:buNone/>
              <a:defRPr sz="3200" b="1">
                <a:solidFill>
                  <a:schemeClr val="bg1"/>
                </a:solidFill>
                <a:latin typeface="Roboto Condensed" pitchFamily="2"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3775366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229487"/>
            <a:ext cx="10515600" cy="1325563"/>
          </a:xfrm>
          <a:prstGeom prst="rect">
            <a:avLst/>
          </a:prstGeom>
        </p:spPr>
        <p:txBody>
          <a:bodyPr/>
          <a:lstStyle>
            <a:lvl1pPr>
              <a:defRPr/>
            </a:lvl1pPr>
          </a:lstStyle>
          <a:p>
            <a:r>
              <a:rPr lang="en-US" dirty="0"/>
              <a:t>CLICK TO EDIT MASTER TITLE STYLE</a:t>
            </a:r>
          </a:p>
        </p:txBody>
      </p:sp>
      <p:sp>
        <p:nvSpPr>
          <p:cNvPr id="6" name="Slide Number Placeholder 5"/>
          <p:cNvSpPr>
            <a:spLocks noGrp="1"/>
          </p:cNvSpPr>
          <p:nvPr>
            <p:ph type="sldNum" sz="quarter" idx="4"/>
          </p:nvPr>
        </p:nvSpPr>
        <p:spPr>
          <a:xfrm>
            <a:off x="11480800" y="6468422"/>
            <a:ext cx="711200" cy="304800"/>
          </a:xfrm>
          <a:prstGeom prst="rect">
            <a:avLst/>
          </a:prstGeom>
        </p:spPr>
        <p:txBody>
          <a:bodyPr/>
          <a:lstStyle>
            <a:lvl1pPr algn="ctr">
              <a:defRPr sz="800">
                <a:solidFill>
                  <a:schemeClr val="bg1"/>
                </a:solidFill>
              </a:defRPr>
            </a:lvl1pPr>
          </a:lstStyle>
          <a:p>
            <a:pPr>
              <a:defRPr/>
            </a:pPr>
            <a:fld id="{DDBD8860-D203-410A-92ED-C63397B9FBE7}" type="slidenum">
              <a:rPr lang="en-US" smtClean="0"/>
              <a:pPr>
                <a:defRPr/>
              </a:pPr>
              <a:t>‹#›</a:t>
            </a:fld>
            <a:endParaRPr lang="en-US" dirty="0"/>
          </a:p>
        </p:txBody>
      </p:sp>
    </p:spTree>
    <p:extLst>
      <p:ext uri="{BB962C8B-B14F-4D97-AF65-F5344CB8AC3E}">
        <p14:creationId xmlns:p14="http://schemas.microsoft.com/office/powerpoint/2010/main" val="1365980475"/>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229487"/>
            <a:ext cx="10515600" cy="1325563"/>
          </a:xfrm>
          <a:prstGeom prst="rect">
            <a:avLst/>
          </a:prstGeom>
        </p:spPr>
        <p:txBody>
          <a:bodyPr/>
          <a:lstStyle/>
          <a:p>
            <a:r>
              <a:rPr lang="en-US"/>
              <a:t>Click to edit Master title style</a:t>
            </a:r>
          </a:p>
        </p:txBody>
      </p:sp>
      <p:sp>
        <p:nvSpPr>
          <p:cNvPr id="6" name="Text Placeholder 7"/>
          <p:cNvSpPr>
            <a:spLocks noGrp="1"/>
          </p:cNvSpPr>
          <p:nvPr>
            <p:ph type="body" sz="quarter" idx="13" hasCustomPrompt="1"/>
          </p:nvPr>
        </p:nvSpPr>
        <p:spPr>
          <a:xfrm>
            <a:off x="209550" y="218376"/>
            <a:ext cx="10083800" cy="511466"/>
          </a:xfrm>
          <a:prstGeom prst="rect">
            <a:avLst/>
          </a:prstGeom>
        </p:spPr>
        <p:txBody>
          <a:bodyPr>
            <a:noAutofit/>
          </a:bodyPr>
          <a:lstStyle>
            <a:lvl1pPr marL="0" indent="0">
              <a:buNone/>
              <a:defRPr sz="3200" b="1">
                <a:solidFill>
                  <a:schemeClr val="bg1"/>
                </a:solidFill>
                <a:latin typeface="Roboto Condensed" pitchFamily="2"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876689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Text Placeholder 7">
            <a:extLst>
              <a:ext uri="{FF2B5EF4-FFF2-40B4-BE49-F238E27FC236}">
                <a16:creationId xmlns:a16="http://schemas.microsoft.com/office/drawing/2014/main" id="{E2E56942-4788-4AFD-84D1-8C982E87B101}"/>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4" name="Rectangle 3">
            <a:extLst>
              <a:ext uri="{FF2B5EF4-FFF2-40B4-BE49-F238E27FC236}">
                <a16:creationId xmlns:a16="http://schemas.microsoft.com/office/drawing/2014/main" id="{663E4845-7881-45DF-8B2F-35515EF53755}"/>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D119C1A-CC57-435F-8BA2-B3A6412B975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2764595-E369-4673-8974-A44D7DF16D3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80D31F38-60BF-41A5-9ABD-12805C132A0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0" name="TextBox 9">
            <a:extLst>
              <a:ext uri="{FF2B5EF4-FFF2-40B4-BE49-F238E27FC236}">
                <a16:creationId xmlns:a16="http://schemas.microsoft.com/office/drawing/2014/main" id="{8335A4D6-9B34-4C02-9913-1D50E2506B59}"/>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827308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820D41-E648-4F1A-A725-16FB71C44F3E}"/>
              </a:ext>
            </a:extLst>
          </p:cNvPr>
          <p:cNvSpPr>
            <a:spLocks noGrp="1"/>
          </p:cNvSpPr>
          <p:nvPr>
            <p:ph type="dt" sz="half" idx="10"/>
          </p:nvPr>
        </p:nvSpPr>
        <p:spPr/>
        <p:txBody>
          <a:bodyPr/>
          <a:lstStyle/>
          <a:p>
            <a:fld id="{05F578FE-253B-46EE-A8FF-C9263C5BE52E}" type="datetimeFigureOut">
              <a:rPr lang="en-US" smtClean="0"/>
              <a:t>3/10/2026</a:t>
            </a:fld>
            <a:endParaRPr lang="en-US"/>
          </a:p>
        </p:txBody>
      </p:sp>
      <p:sp>
        <p:nvSpPr>
          <p:cNvPr id="3" name="Footer Placeholder 2">
            <a:extLst>
              <a:ext uri="{FF2B5EF4-FFF2-40B4-BE49-F238E27FC236}">
                <a16:creationId xmlns:a16="http://schemas.microsoft.com/office/drawing/2014/main" id="{CAE6A65C-FEE4-467E-8F46-6A0C7BD003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AF11FEB-99B9-4196-89EB-5F9BEF382843}"/>
              </a:ext>
            </a:extLst>
          </p:cNvPr>
          <p:cNvSpPr>
            <a:spLocks noGrp="1"/>
          </p:cNvSpPr>
          <p:nvPr>
            <p:ph type="sldNum" sz="quarter" idx="12"/>
          </p:nvPr>
        </p:nvSpPr>
        <p:spPr/>
        <p:txBody>
          <a:bodyPr/>
          <a:lstStyle/>
          <a:p>
            <a:fld id="{E19651BC-046A-49D1-97F9-83459C7570A7}" type="slidenum">
              <a:rPr lang="en-US" smtClean="0"/>
              <a:t>‹#›</a:t>
            </a:fld>
            <a:endParaRPr lang="en-US"/>
          </a:p>
        </p:txBody>
      </p:sp>
    </p:spTree>
    <p:extLst>
      <p:ext uri="{BB962C8B-B14F-4D97-AF65-F5344CB8AC3E}">
        <p14:creationId xmlns:p14="http://schemas.microsoft.com/office/powerpoint/2010/main" val="2904133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047297"/>
            <a:ext cx="10515600" cy="1325563"/>
          </a:xfr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838200" y="2470819"/>
            <a:ext cx="10515600" cy="2890066"/>
          </a:xfr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32196160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0" name="Picture 9" descr="A city next to a body of water&#10;&#10;Description automatically generated with medium confidence">
            <a:extLst>
              <a:ext uri="{FF2B5EF4-FFF2-40B4-BE49-F238E27FC236}">
                <a16:creationId xmlns:a16="http://schemas.microsoft.com/office/drawing/2014/main" id="{98256D3E-7EA8-4A56-91B9-DA361484E3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91191" y="-2"/>
            <a:ext cx="10286150" cy="6857433"/>
          </a:xfrm>
          <a:prstGeom prst="rect">
            <a:avLst/>
          </a:prstGeom>
        </p:spPr>
      </p:pic>
      <p:pic>
        <p:nvPicPr>
          <p:cNvPr id="11" name="Picture 10" descr="Shape&#10;&#10;Description automatically generated with low confidence">
            <a:extLst>
              <a:ext uri="{FF2B5EF4-FFF2-40B4-BE49-F238E27FC236}">
                <a16:creationId xmlns:a16="http://schemas.microsoft.com/office/drawing/2014/main" id="{B8E45380-BC42-451F-9582-D4CA2E6719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1460" y="283"/>
            <a:ext cx="12190992" cy="6857433"/>
          </a:xfrm>
          <a:prstGeom prst="rect">
            <a:avLst/>
          </a:prstGeom>
        </p:spPr>
      </p:pic>
      <p:grpSp>
        <p:nvGrpSpPr>
          <p:cNvPr id="12" name="Group 11">
            <a:extLst>
              <a:ext uri="{FF2B5EF4-FFF2-40B4-BE49-F238E27FC236}">
                <a16:creationId xmlns:a16="http://schemas.microsoft.com/office/drawing/2014/main" id="{E9A20D8D-6BC3-45C8-8DF7-B96D82530335}"/>
              </a:ext>
            </a:extLst>
          </p:cNvPr>
          <p:cNvGrpSpPr/>
          <p:nvPr userDrawn="1"/>
        </p:nvGrpSpPr>
        <p:grpSpPr>
          <a:xfrm>
            <a:off x="0" y="-3"/>
            <a:ext cx="4479347" cy="6962777"/>
            <a:chOff x="0" y="-3"/>
            <a:chExt cx="4479347" cy="6962777"/>
          </a:xfrm>
        </p:grpSpPr>
        <p:sp>
          <p:nvSpPr>
            <p:cNvPr id="14" name="Isosceles Triangle 13">
              <a:extLst>
                <a:ext uri="{FF2B5EF4-FFF2-40B4-BE49-F238E27FC236}">
                  <a16:creationId xmlns:a16="http://schemas.microsoft.com/office/drawing/2014/main" id="{11323AF4-EB03-47DE-8CF7-9ED8C2115728}"/>
                </a:ext>
              </a:extLst>
            </p:cNvPr>
            <p:cNvSpPr/>
            <p:nvPr/>
          </p:nvSpPr>
          <p:spPr>
            <a:xfrm rot="10800000">
              <a:off x="3460917" y="-3"/>
              <a:ext cx="1018430" cy="6962777"/>
            </a:xfrm>
            <a:prstGeom prst="triangle">
              <a:avLst>
                <a:gd name="adj" fmla="val 919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3262A60-ACC4-4DEA-A7AA-5627066214E4}"/>
                </a:ext>
              </a:extLst>
            </p:cNvPr>
            <p:cNvSpPr/>
            <p:nvPr/>
          </p:nvSpPr>
          <p:spPr>
            <a:xfrm>
              <a:off x="0" y="-1"/>
              <a:ext cx="3543300" cy="685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A41C5BE3-1D0D-4F3A-9F7F-B069DC0AD63B}"/>
              </a:ext>
            </a:extLst>
          </p:cNvPr>
          <p:cNvSpPr/>
          <p:nvPr userDrawn="1"/>
        </p:nvSpPr>
        <p:spPr>
          <a:xfrm>
            <a:off x="207818" y="207818"/>
            <a:ext cx="11783291" cy="6421581"/>
          </a:xfrm>
          <a:prstGeom prst="rect">
            <a:avLst/>
          </a:prstGeom>
          <a:noFill/>
          <a:ln w="161925">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DD922B1-108F-4AAD-BFC0-4483BED0F71C}"/>
              </a:ext>
            </a:extLst>
          </p:cNvPr>
          <p:cNvSpPr/>
          <p:nvPr userDrawn="1"/>
        </p:nvSpPr>
        <p:spPr>
          <a:xfrm>
            <a:off x="417391" y="3330202"/>
            <a:ext cx="3043525" cy="98798"/>
          </a:xfrm>
          <a:prstGeom prst="rect">
            <a:avLst/>
          </a:prstGeom>
          <a:solidFill>
            <a:srgbClr val="B82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pic>
        <p:nvPicPr>
          <p:cNvPr id="4" name="Picture 3" descr="Logo, company name&#10;&#10;Description automatically generated">
            <a:extLst>
              <a:ext uri="{FF2B5EF4-FFF2-40B4-BE49-F238E27FC236}">
                <a16:creationId xmlns:a16="http://schemas.microsoft.com/office/drawing/2014/main" id="{11762D07-34F7-4A8F-8831-63DFF7FCE0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5241" y="5186376"/>
            <a:ext cx="2938540" cy="1121285"/>
          </a:xfrm>
          <a:prstGeom prst="rect">
            <a:avLst/>
          </a:prstGeom>
        </p:spPr>
      </p:pic>
    </p:spTree>
    <p:extLst>
      <p:ext uri="{BB962C8B-B14F-4D97-AF65-F5344CB8AC3E}">
        <p14:creationId xmlns:p14="http://schemas.microsoft.com/office/powerpoint/2010/main" val="469764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3" name="Picture 2" descr="A person in a suit smiling&#10;&#10;Description automatically generated with low confidence">
            <a:extLst>
              <a:ext uri="{FF2B5EF4-FFF2-40B4-BE49-F238E27FC236}">
                <a16:creationId xmlns:a16="http://schemas.microsoft.com/office/drawing/2014/main" id="{2599293B-5F7D-4F99-9C1B-5DA1CC4D7B7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52" r="4674" b="-152"/>
          <a:stretch/>
        </p:blipFill>
        <p:spPr>
          <a:xfrm>
            <a:off x="1828801" y="0"/>
            <a:ext cx="10363200" cy="6858000"/>
          </a:xfrm>
          <a:prstGeom prst="rect">
            <a:avLst/>
          </a:prstGeom>
        </p:spPr>
      </p:pic>
      <p:pic>
        <p:nvPicPr>
          <p:cNvPr id="11" name="Picture 10" descr="Shape&#10;&#10;Description automatically generated with low confidence">
            <a:extLst>
              <a:ext uri="{FF2B5EF4-FFF2-40B4-BE49-F238E27FC236}">
                <a16:creationId xmlns:a16="http://schemas.microsoft.com/office/drawing/2014/main" id="{B8E45380-BC42-451F-9582-D4CA2E6719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1460" y="283"/>
            <a:ext cx="12190992" cy="6857433"/>
          </a:xfrm>
          <a:prstGeom prst="rect">
            <a:avLst/>
          </a:prstGeom>
        </p:spPr>
      </p:pic>
      <p:grpSp>
        <p:nvGrpSpPr>
          <p:cNvPr id="12" name="Group 11">
            <a:extLst>
              <a:ext uri="{FF2B5EF4-FFF2-40B4-BE49-F238E27FC236}">
                <a16:creationId xmlns:a16="http://schemas.microsoft.com/office/drawing/2014/main" id="{E9A20D8D-6BC3-45C8-8DF7-B96D82530335}"/>
              </a:ext>
            </a:extLst>
          </p:cNvPr>
          <p:cNvGrpSpPr/>
          <p:nvPr userDrawn="1"/>
        </p:nvGrpSpPr>
        <p:grpSpPr>
          <a:xfrm>
            <a:off x="0" y="-3"/>
            <a:ext cx="4479347" cy="6962777"/>
            <a:chOff x="0" y="-3"/>
            <a:chExt cx="4479347" cy="6962777"/>
          </a:xfrm>
        </p:grpSpPr>
        <p:sp>
          <p:nvSpPr>
            <p:cNvPr id="14" name="Isosceles Triangle 13">
              <a:extLst>
                <a:ext uri="{FF2B5EF4-FFF2-40B4-BE49-F238E27FC236}">
                  <a16:creationId xmlns:a16="http://schemas.microsoft.com/office/drawing/2014/main" id="{11323AF4-EB03-47DE-8CF7-9ED8C2115728}"/>
                </a:ext>
              </a:extLst>
            </p:cNvPr>
            <p:cNvSpPr/>
            <p:nvPr/>
          </p:nvSpPr>
          <p:spPr>
            <a:xfrm rot="10800000">
              <a:off x="3460917" y="-3"/>
              <a:ext cx="1018430" cy="6962777"/>
            </a:xfrm>
            <a:prstGeom prst="triangle">
              <a:avLst>
                <a:gd name="adj" fmla="val 919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3262A60-ACC4-4DEA-A7AA-5627066214E4}"/>
                </a:ext>
              </a:extLst>
            </p:cNvPr>
            <p:cNvSpPr/>
            <p:nvPr/>
          </p:nvSpPr>
          <p:spPr>
            <a:xfrm>
              <a:off x="0" y="-1"/>
              <a:ext cx="3543300" cy="685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A41C5BE3-1D0D-4F3A-9F7F-B069DC0AD63B}"/>
              </a:ext>
            </a:extLst>
          </p:cNvPr>
          <p:cNvSpPr/>
          <p:nvPr userDrawn="1"/>
        </p:nvSpPr>
        <p:spPr>
          <a:xfrm>
            <a:off x="207818" y="207818"/>
            <a:ext cx="11783291" cy="6421581"/>
          </a:xfrm>
          <a:prstGeom prst="rect">
            <a:avLst/>
          </a:prstGeom>
          <a:noFill/>
          <a:ln w="161925">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32392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2" name="Picture 1" descr="A person in a suit with his arms crossed&#10;&#10;Description automatically generated">
            <a:extLst>
              <a:ext uri="{FF2B5EF4-FFF2-40B4-BE49-F238E27FC236}">
                <a16:creationId xmlns:a16="http://schemas.microsoft.com/office/drawing/2014/main" id="{25C87415-8C74-E91B-96B7-B2A5017526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11851"/>
          <a:stretch/>
        </p:blipFill>
        <p:spPr>
          <a:xfrm>
            <a:off x="3044248" y="0"/>
            <a:ext cx="9146744" cy="6858000"/>
          </a:xfrm>
          <a:prstGeom prst="rect">
            <a:avLst/>
          </a:prstGeom>
        </p:spPr>
      </p:pic>
      <p:pic>
        <p:nvPicPr>
          <p:cNvPr id="11" name="Picture 10" descr="Shape&#10;&#10;Description automatically generated with low confidence">
            <a:extLst>
              <a:ext uri="{FF2B5EF4-FFF2-40B4-BE49-F238E27FC236}">
                <a16:creationId xmlns:a16="http://schemas.microsoft.com/office/drawing/2014/main" id="{B8E45380-BC42-451F-9582-D4CA2E6719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1460" y="283"/>
            <a:ext cx="12190992" cy="6857433"/>
          </a:xfrm>
          <a:prstGeom prst="rect">
            <a:avLst/>
          </a:prstGeom>
        </p:spPr>
      </p:pic>
      <p:grpSp>
        <p:nvGrpSpPr>
          <p:cNvPr id="12" name="Group 11">
            <a:extLst>
              <a:ext uri="{FF2B5EF4-FFF2-40B4-BE49-F238E27FC236}">
                <a16:creationId xmlns:a16="http://schemas.microsoft.com/office/drawing/2014/main" id="{E9A20D8D-6BC3-45C8-8DF7-B96D82530335}"/>
              </a:ext>
            </a:extLst>
          </p:cNvPr>
          <p:cNvGrpSpPr/>
          <p:nvPr userDrawn="1"/>
        </p:nvGrpSpPr>
        <p:grpSpPr>
          <a:xfrm>
            <a:off x="0" y="-3"/>
            <a:ext cx="4479347" cy="6962777"/>
            <a:chOff x="0" y="-3"/>
            <a:chExt cx="4479347" cy="6962777"/>
          </a:xfrm>
        </p:grpSpPr>
        <p:sp>
          <p:nvSpPr>
            <p:cNvPr id="14" name="Isosceles Triangle 13">
              <a:extLst>
                <a:ext uri="{FF2B5EF4-FFF2-40B4-BE49-F238E27FC236}">
                  <a16:creationId xmlns:a16="http://schemas.microsoft.com/office/drawing/2014/main" id="{11323AF4-EB03-47DE-8CF7-9ED8C2115728}"/>
                </a:ext>
              </a:extLst>
            </p:cNvPr>
            <p:cNvSpPr/>
            <p:nvPr/>
          </p:nvSpPr>
          <p:spPr>
            <a:xfrm rot="10800000">
              <a:off x="3460917" y="-3"/>
              <a:ext cx="1018430" cy="6962777"/>
            </a:xfrm>
            <a:prstGeom prst="triangle">
              <a:avLst>
                <a:gd name="adj" fmla="val 919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3262A60-ACC4-4DEA-A7AA-5627066214E4}"/>
                </a:ext>
              </a:extLst>
            </p:cNvPr>
            <p:cNvSpPr/>
            <p:nvPr/>
          </p:nvSpPr>
          <p:spPr>
            <a:xfrm>
              <a:off x="0" y="-1"/>
              <a:ext cx="3543300" cy="685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A41C5BE3-1D0D-4F3A-9F7F-B069DC0AD63B}"/>
              </a:ext>
            </a:extLst>
          </p:cNvPr>
          <p:cNvSpPr/>
          <p:nvPr userDrawn="1"/>
        </p:nvSpPr>
        <p:spPr>
          <a:xfrm>
            <a:off x="207818" y="207818"/>
            <a:ext cx="11783291" cy="6421581"/>
          </a:xfrm>
          <a:prstGeom prst="rect">
            <a:avLst/>
          </a:prstGeom>
          <a:noFill/>
          <a:ln w="161925">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85905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 Watermark">
    <p:spTree>
      <p:nvGrpSpPr>
        <p:cNvPr id="1" name=""/>
        <p:cNvGrpSpPr/>
        <p:nvPr/>
      </p:nvGrpSpPr>
      <p:grpSpPr>
        <a:xfrm>
          <a:off x="0" y="0"/>
          <a:ext cx="0" cy="0"/>
          <a:chOff x="0" y="0"/>
          <a:chExt cx="0" cy="0"/>
        </a:xfrm>
      </p:grpSpPr>
      <p:sp>
        <p:nvSpPr>
          <p:cNvPr id="16" name="Text Placeholder 7">
            <a:extLst>
              <a:ext uri="{FF2B5EF4-FFF2-40B4-BE49-F238E27FC236}">
                <a16:creationId xmlns:a16="http://schemas.microsoft.com/office/drawing/2014/main" id="{BFE4EC44-C188-4911-9392-2FAC66D0995C}"/>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17" name="Rectangle 16">
            <a:extLst>
              <a:ext uri="{FF2B5EF4-FFF2-40B4-BE49-F238E27FC236}">
                <a16:creationId xmlns:a16="http://schemas.microsoft.com/office/drawing/2014/main" id="{A840C7EA-5DB1-41FD-8575-DAB208293A38}"/>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273CD17-62CB-4A5F-97BD-8E3A44913C42}"/>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0681D510-482F-4297-85C7-71FBC6397AD6}"/>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0FCF3707-1A9D-48B1-A803-59118019FFAD}"/>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21" name="Picture 20" descr="Logo&#10;&#10;Description automatically generated">
            <a:extLst>
              <a:ext uri="{FF2B5EF4-FFF2-40B4-BE49-F238E27FC236}">
                <a16:creationId xmlns:a16="http://schemas.microsoft.com/office/drawing/2014/main" id="{C3C833FD-3BA8-4AD3-BA7D-E4CE1072D0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23" name="Title 1">
            <a:extLst>
              <a:ext uri="{FF2B5EF4-FFF2-40B4-BE49-F238E27FC236}">
                <a16:creationId xmlns:a16="http://schemas.microsoft.com/office/drawing/2014/main" id="{74F4F5D8-998E-4E03-BB0B-EABD018617BB}"/>
              </a:ext>
            </a:extLst>
          </p:cNvPr>
          <p:cNvSpPr>
            <a:spLocks noGrp="1"/>
          </p:cNvSpPr>
          <p:nvPr>
            <p:ph type="title"/>
          </p:nvPr>
        </p:nvSpPr>
        <p:spPr>
          <a:xfrm>
            <a:off x="838200" y="1229487"/>
            <a:ext cx="10515600" cy="1325563"/>
          </a:xfrm>
          <a:prstGeom prst="rect">
            <a:avLst/>
          </a:prstGeom>
        </p:spPr>
        <p:txBody>
          <a:bodyPr/>
          <a:lstStyle>
            <a:lvl1pPr>
              <a:defRPr sz="3200"/>
            </a:lvl1pPr>
          </a:lstStyle>
          <a:p>
            <a:r>
              <a:rPr lang="en-US"/>
              <a:t>Click to edit Master title style</a:t>
            </a:r>
          </a:p>
        </p:txBody>
      </p:sp>
      <p:sp>
        <p:nvSpPr>
          <p:cNvPr id="24" name="Content Placeholder 5">
            <a:extLst>
              <a:ext uri="{FF2B5EF4-FFF2-40B4-BE49-F238E27FC236}">
                <a16:creationId xmlns:a16="http://schemas.microsoft.com/office/drawing/2014/main" id="{816F86C3-D510-4275-87DB-78FD901483AB}"/>
              </a:ext>
            </a:extLst>
          </p:cNvPr>
          <p:cNvSpPr>
            <a:spLocks noGrp="1"/>
          </p:cNvSpPr>
          <p:nvPr>
            <p:ph sz="quarter" idx="4"/>
          </p:nvPr>
        </p:nvSpPr>
        <p:spPr>
          <a:xfrm>
            <a:off x="838200" y="2964554"/>
            <a:ext cx="5183188" cy="2371725"/>
          </a:xfrm>
          <a:prstGeom prst="rect">
            <a:avLst/>
          </a:prstGeom>
        </p:spPr>
        <p:txBody>
          <a:bodyPr/>
          <a:lstStyle>
            <a:lvl1pPr>
              <a:defRPr sz="2400"/>
            </a:lvl1pPr>
            <a:lvl2pPr>
              <a:defRPr sz="20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Box 24">
            <a:extLst>
              <a:ext uri="{FF2B5EF4-FFF2-40B4-BE49-F238E27FC236}">
                <a16:creationId xmlns:a16="http://schemas.microsoft.com/office/drawing/2014/main" id="{79808913-8579-4C2E-9B87-EEEBB6E0B96C}"/>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248002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Picture Placeholder 2">
            <a:extLst>
              <a:ext uri="{FF2B5EF4-FFF2-40B4-BE49-F238E27FC236}">
                <a16:creationId xmlns:a16="http://schemas.microsoft.com/office/drawing/2014/main" id="{ED6B372C-61BE-4FAE-BDF7-BFEDCEC75DF4}"/>
              </a:ext>
            </a:extLst>
          </p:cNvPr>
          <p:cNvSpPr>
            <a:spLocks noGrp="1"/>
          </p:cNvSpPr>
          <p:nvPr>
            <p:ph type="pic" idx="1"/>
          </p:nvPr>
        </p:nvSpPr>
        <p:spPr>
          <a:xfrm>
            <a:off x="5261177" y="0"/>
            <a:ext cx="6894885" cy="6857999"/>
          </a:xfrm>
          <a:prstGeom prst="rect">
            <a:avLst/>
          </a:prstGeo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7" name="Rectangle 6">
            <a:extLst>
              <a:ext uri="{FF2B5EF4-FFF2-40B4-BE49-F238E27FC236}">
                <a16:creationId xmlns:a16="http://schemas.microsoft.com/office/drawing/2014/main" id="{9F229D4E-8572-49C8-BC01-E4F9C2B570D3}"/>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BB514AD-B7EF-4861-B5A8-D22221A2F2EE}"/>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B679B3A-860B-4B32-8B98-CF9159C88BB9}"/>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990601E-6B02-4353-86C9-715FC1C88453}"/>
              </a:ext>
            </a:extLst>
          </p:cNvPr>
          <p:cNvCxnSpPr>
            <a:cxnSpLocks/>
          </p:cNvCxnSpPr>
          <p:nvPr userDrawn="1"/>
        </p:nvCxnSpPr>
        <p:spPr>
          <a:xfrm>
            <a:off x="664411" y="1200950"/>
            <a:ext cx="44409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165AD1F6-104F-4A25-8FC8-6504253D162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0" name="TextBox 9">
            <a:extLst>
              <a:ext uri="{FF2B5EF4-FFF2-40B4-BE49-F238E27FC236}">
                <a16:creationId xmlns:a16="http://schemas.microsoft.com/office/drawing/2014/main" id="{0AD7DCA2-B89B-4975-B16D-FD574DF631B4}"/>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358467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Text Placeholder 7">
            <a:extLst>
              <a:ext uri="{FF2B5EF4-FFF2-40B4-BE49-F238E27FC236}">
                <a16:creationId xmlns:a16="http://schemas.microsoft.com/office/drawing/2014/main" id="{659665CE-3F48-4495-ADE2-051EECFCB51E}"/>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9" name="Rectangle 8">
            <a:extLst>
              <a:ext uri="{FF2B5EF4-FFF2-40B4-BE49-F238E27FC236}">
                <a16:creationId xmlns:a16="http://schemas.microsoft.com/office/drawing/2014/main" id="{FBA6A9EB-3ECA-4EE9-A8F0-F7CC2FC91EA4}"/>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146829-2A8F-438A-B1B6-FC8D20BA51C7}"/>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164597-A090-453F-8382-637AB347960E}"/>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F6233E6F-8AD9-412A-95C1-C0845DFC99C5}"/>
              </a:ext>
            </a:extLst>
          </p:cNvPr>
          <p:cNvCxnSpPr>
            <a:cxnSpLocks/>
          </p:cNvCxnSpPr>
          <p:nvPr userDrawn="1"/>
        </p:nvCxnSpPr>
        <p:spPr>
          <a:xfrm>
            <a:off x="671899"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BBD98040-6C9A-46A5-8B17-FADF369F72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4" name="TextBox 13">
            <a:extLst>
              <a:ext uri="{FF2B5EF4-FFF2-40B4-BE49-F238E27FC236}">
                <a16:creationId xmlns:a16="http://schemas.microsoft.com/office/drawing/2014/main" id="{2FF78B2F-8486-4DB1-81E1-EF23521A4D6B}"/>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cxnSp>
        <p:nvCxnSpPr>
          <p:cNvPr id="19" name="Straight Connector 18">
            <a:extLst>
              <a:ext uri="{FF2B5EF4-FFF2-40B4-BE49-F238E27FC236}">
                <a16:creationId xmlns:a16="http://schemas.microsoft.com/office/drawing/2014/main" id="{92319D1B-5233-4D24-BBDC-C941466E278D}"/>
              </a:ext>
            </a:extLst>
          </p:cNvPr>
          <p:cNvCxnSpPr>
            <a:cxnSpLocks/>
          </p:cNvCxnSpPr>
          <p:nvPr userDrawn="1"/>
        </p:nvCxnSpPr>
        <p:spPr>
          <a:xfrm flipV="1">
            <a:off x="6099143" y="1511300"/>
            <a:ext cx="0" cy="4455869"/>
          </a:xfrm>
          <a:prstGeom prst="line">
            <a:avLst/>
          </a:prstGeom>
          <a:ln w="1016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173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B540D7AA-8D77-40AA-8EFB-0733D44F9D0D}"/>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9" name="Rectangle 8">
            <a:extLst>
              <a:ext uri="{FF2B5EF4-FFF2-40B4-BE49-F238E27FC236}">
                <a16:creationId xmlns:a16="http://schemas.microsoft.com/office/drawing/2014/main" id="{EFF1B196-8A05-4698-9906-2B75C82C9C66}"/>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10BB28-54B4-43DF-843C-D0528A06F673}"/>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E63B144D-5CB6-4FC4-9CEB-5CFEE8E6278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4D2442C-8496-49A7-A9CE-3861BF5B46B9}"/>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282D87A9-CFB1-439A-8D92-5372418BDB1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6" name="Title 1">
            <a:extLst>
              <a:ext uri="{FF2B5EF4-FFF2-40B4-BE49-F238E27FC236}">
                <a16:creationId xmlns:a16="http://schemas.microsoft.com/office/drawing/2014/main" id="{07764BF1-ED19-4601-8968-BA42184181C8}"/>
              </a:ext>
            </a:extLst>
          </p:cNvPr>
          <p:cNvSpPr>
            <a:spLocks noGrp="1"/>
          </p:cNvSpPr>
          <p:nvPr>
            <p:ph type="title"/>
          </p:nvPr>
        </p:nvSpPr>
        <p:spPr>
          <a:xfrm>
            <a:off x="838200" y="1229487"/>
            <a:ext cx="10515600" cy="1325563"/>
          </a:xfrm>
          <a:prstGeom prst="rect">
            <a:avLst/>
          </a:prstGeom>
        </p:spPr>
        <p:txBody>
          <a:bodyPr/>
          <a:lstStyle>
            <a:lvl1pPr>
              <a:defRPr sz="3200"/>
            </a:lvl1pPr>
          </a:lstStyle>
          <a:p>
            <a:r>
              <a:rPr lang="en-US"/>
              <a:t>Click to edit Master title style</a:t>
            </a:r>
          </a:p>
        </p:txBody>
      </p:sp>
      <p:sp>
        <p:nvSpPr>
          <p:cNvPr id="17" name="Content Placeholder 5">
            <a:extLst>
              <a:ext uri="{FF2B5EF4-FFF2-40B4-BE49-F238E27FC236}">
                <a16:creationId xmlns:a16="http://schemas.microsoft.com/office/drawing/2014/main" id="{93DFFAB2-F5D9-494F-9EA5-AA3BD04D2E5B}"/>
              </a:ext>
            </a:extLst>
          </p:cNvPr>
          <p:cNvSpPr>
            <a:spLocks noGrp="1"/>
          </p:cNvSpPr>
          <p:nvPr>
            <p:ph sz="quarter" idx="4"/>
          </p:nvPr>
        </p:nvSpPr>
        <p:spPr>
          <a:xfrm>
            <a:off x="838200" y="2964554"/>
            <a:ext cx="5183188" cy="2371725"/>
          </a:xfrm>
          <a:prstGeom prst="rect">
            <a:avLst/>
          </a:prstGeom>
        </p:spPr>
        <p:txBody>
          <a:bodyPr/>
          <a:lstStyle>
            <a:lvl1pPr>
              <a:defRPr sz="2400"/>
            </a:lvl1pPr>
            <a:lvl2pPr>
              <a:defRPr sz="2000"/>
            </a:lvl2pPr>
            <a:lvl3pPr>
              <a:defRPr sz="1600"/>
            </a:lvl3pPr>
            <a:lvl4pPr>
              <a:defRPr sz="14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Box 17">
            <a:extLst>
              <a:ext uri="{FF2B5EF4-FFF2-40B4-BE49-F238E27FC236}">
                <a16:creationId xmlns:a16="http://schemas.microsoft.com/office/drawing/2014/main" id="{A97ADC00-4C6D-40C3-A367-1073C5A29FB6}"/>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1185527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347132"/>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2966265"/>
            <a:ext cx="5157787" cy="5303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3790177"/>
            <a:ext cx="5157787" cy="23717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2966265"/>
            <a:ext cx="5183188" cy="5303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790177"/>
            <a:ext cx="5183188" cy="23717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7">
            <a:extLst>
              <a:ext uri="{FF2B5EF4-FFF2-40B4-BE49-F238E27FC236}">
                <a16:creationId xmlns:a16="http://schemas.microsoft.com/office/drawing/2014/main" id="{8512E086-BC18-43F6-A831-B58E7375D8B5}"/>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10" name="Rectangle 9">
            <a:extLst>
              <a:ext uri="{FF2B5EF4-FFF2-40B4-BE49-F238E27FC236}">
                <a16:creationId xmlns:a16="http://schemas.microsoft.com/office/drawing/2014/main" id="{7B017754-588D-48E2-8CFE-B94ABF8DB880}"/>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6D8C037-FF19-41F6-85B1-BFC85D700B8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3BE12B6-9F76-4BC7-9887-FFDDE355405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D0AC49D0-44B5-4A77-827C-299BB244B3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cxnSp>
        <p:nvCxnSpPr>
          <p:cNvPr id="15" name="Straight Connector 14">
            <a:extLst>
              <a:ext uri="{FF2B5EF4-FFF2-40B4-BE49-F238E27FC236}">
                <a16:creationId xmlns:a16="http://schemas.microsoft.com/office/drawing/2014/main" id="{0F8FC3B0-63F0-4140-9A3D-08F9568016FC}"/>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75FBCFA-ABE5-438A-B728-FFC652A6E118}"/>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42595960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229487"/>
            <a:ext cx="10515600" cy="1325563"/>
          </a:xfrm>
          <a:prstGeom prst="rect">
            <a:avLst/>
          </a:prstGeom>
        </p:spPr>
        <p:txBody>
          <a:bodyPr/>
          <a:lstStyle/>
          <a:p>
            <a:r>
              <a:rPr lang="en-US"/>
              <a:t>Click to edit Master title style</a:t>
            </a:r>
          </a:p>
        </p:txBody>
      </p:sp>
      <p:sp>
        <p:nvSpPr>
          <p:cNvPr id="4" name="Content Placeholder 5"/>
          <p:cNvSpPr>
            <a:spLocks noGrp="1"/>
          </p:cNvSpPr>
          <p:nvPr>
            <p:ph sz="quarter" idx="4"/>
          </p:nvPr>
        </p:nvSpPr>
        <p:spPr>
          <a:xfrm>
            <a:off x="838200" y="2964554"/>
            <a:ext cx="5183188" cy="23717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38A31169-F747-4BE3-9890-88772B440927}"/>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6" name="Rectangle 5">
            <a:extLst>
              <a:ext uri="{FF2B5EF4-FFF2-40B4-BE49-F238E27FC236}">
                <a16:creationId xmlns:a16="http://schemas.microsoft.com/office/drawing/2014/main" id="{D4BBA97E-B707-4794-BA1E-58DA23DA9053}"/>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F1DC058-6AE7-4722-818E-5ABB2E913D0C}"/>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2866689-F272-4473-9F1A-9C6789F3F5DF}"/>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70914B2D-612E-4F1E-AB85-8634B64C3A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cxnSp>
        <p:nvCxnSpPr>
          <p:cNvPr id="12" name="Straight Connector 11">
            <a:extLst>
              <a:ext uri="{FF2B5EF4-FFF2-40B4-BE49-F238E27FC236}">
                <a16:creationId xmlns:a16="http://schemas.microsoft.com/office/drawing/2014/main" id="{057BD2B5-DD49-451B-BC77-5EF78CE694F6}"/>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2DD53CF-9BED-44EA-90E0-1F2706CF7787}"/>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42912776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Graph No Bottom">
    <p:spTree>
      <p:nvGrpSpPr>
        <p:cNvPr id="1" name=""/>
        <p:cNvGrpSpPr/>
        <p:nvPr/>
      </p:nvGrpSpPr>
      <p:grpSpPr>
        <a:xfrm>
          <a:off x="0" y="0"/>
          <a:ext cx="0" cy="0"/>
          <a:chOff x="0" y="0"/>
          <a:chExt cx="0" cy="0"/>
        </a:xfrm>
      </p:grpSpPr>
      <p:sp>
        <p:nvSpPr>
          <p:cNvPr id="19" name="Text Placeholder 18"/>
          <p:cNvSpPr>
            <a:spLocks noGrp="1"/>
          </p:cNvSpPr>
          <p:nvPr>
            <p:ph type="body" sz="quarter" idx="14" hasCustomPrompt="1"/>
          </p:nvPr>
        </p:nvSpPr>
        <p:spPr>
          <a:xfrm>
            <a:off x="363486" y="1298525"/>
            <a:ext cx="5713413" cy="540108"/>
          </a:xfrm>
          <a:prstGeom prst="rect">
            <a:avLst/>
          </a:prstGeom>
        </p:spPr>
        <p:txBody>
          <a:bodyPr>
            <a:normAutofit/>
          </a:bodyPr>
          <a:lstStyle>
            <a:lvl1pPr marL="0" indent="0">
              <a:buNone/>
              <a:defRPr sz="3200">
                <a:latin typeface="Arial Narrow" panose="020B0606020202030204" pitchFamily="34" charset="0"/>
              </a:defRPr>
            </a:lvl1pPr>
          </a:lstStyle>
          <a:p>
            <a:pPr lvl="0"/>
            <a:r>
              <a:rPr lang="en-US"/>
              <a:t>This is where your text would go.</a:t>
            </a:r>
          </a:p>
        </p:txBody>
      </p:sp>
      <p:sp>
        <p:nvSpPr>
          <p:cNvPr id="3" name="Chart Placeholder 2"/>
          <p:cNvSpPr>
            <a:spLocks noGrp="1"/>
          </p:cNvSpPr>
          <p:nvPr>
            <p:ph type="chart" sz="quarter" idx="15"/>
          </p:nvPr>
        </p:nvSpPr>
        <p:spPr>
          <a:xfrm>
            <a:off x="363538" y="1985963"/>
            <a:ext cx="10993437" cy="4168775"/>
          </a:xfrm>
          <a:prstGeom prst="rect">
            <a:avLst/>
          </a:prstGeom>
        </p:spPr>
        <p:txBody>
          <a:bodyPr/>
          <a:lstStyle/>
          <a:p>
            <a:r>
              <a:rPr lang="en-US"/>
              <a:t>Click icon to add chart</a:t>
            </a:r>
          </a:p>
        </p:txBody>
      </p:sp>
      <p:sp>
        <p:nvSpPr>
          <p:cNvPr id="6" name="Rectangle 5">
            <a:extLst>
              <a:ext uri="{FF2B5EF4-FFF2-40B4-BE49-F238E27FC236}">
                <a16:creationId xmlns:a16="http://schemas.microsoft.com/office/drawing/2014/main" id="{972DF769-6906-49DA-BF0A-0D72A65EAF67}"/>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03FAFB-395E-4747-8D0A-2C10943D264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0741098-5923-4EDD-AC4A-05CDA244F347}"/>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54C37440-8962-4D54-B335-26FD9C0338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2" name="Text Placeholder 7">
            <a:extLst>
              <a:ext uri="{FF2B5EF4-FFF2-40B4-BE49-F238E27FC236}">
                <a16:creationId xmlns:a16="http://schemas.microsoft.com/office/drawing/2014/main" id="{17CE5E64-09F4-4345-9A80-4F64E1BBA948}"/>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13" name="TextBox 12">
            <a:extLst>
              <a:ext uri="{FF2B5EF4-FFF2-40B4-BE49-F238E27FC236}">
                <a16:creationId xmlns:a16="http://schemas.microsoft.com/office/drawing/2014/main" id="{672D1C65-B620-4EC4-AF77-8727DE7A185F}"/>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41675170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Big Graph No Bottom">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C03FAFB-395E-4747-8D0A-2C10943D264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0741098-5923-4EDD-AC4A-05CDA244F347}"/>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54C37440-8962-4D54-B335-26FD9C0338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2" name="Text Placeholder 7">
            <a:extLst>
              <a:ext uri="{FF2B5EF4-FFF2-40B4-BE49-F238E27FC236}">
                <a16:creationId xmlns:a16="http://schemas.microsoft.com/office/drawing/2014/main" id="{17CE5E64-09F4-4345-9A80-4F64E1BBA948}"/>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6" name="TextBox 5">
            <a:extLst>
              <a:ext uri="{FF2B5EF4-FFF2-40B4-BE49-F238E27FC236}">
                <a16:creationId xmlns:a16="http://schemas.microsoft.com/office/drawing/2014/main" id="{5759E6B3-6222-4A4D-BB8C-7FAEF7A1448C}"/>
              </a:ext>
            </a:extLst>
          </p:cNvPr>
          <p:cNvSpPr txBox="1"/>
          <p:nvPr userDrawn="1"/>
        </p:nvSpPr>
        <p:spPr>
          <a:xfrm>
            <a:off x="308794" y="6581001"/>
            <a:ext cx="118832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14065356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261178" y="0"/>
            <a:ext cx="6930822" cy="6858000"/>
          </a:xfrm>
          <a:prstGeom prst="rect">
            <a:avLst/>
          </a:prstGeo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7" name="Text Placeholder 7">
            <a:extLst>
              <a:ext uri="{FF2B5EF4-FFF2-40B4-BE49-F238E27FC236}">
                <a16:creationId xmlns:a16="http://schemas.microsoft.com/office/drawing/2014/main" id="{AB296133-D7B5-4ADB-83AD-88DDCD31C2FD}"/>
              </a:ext>
            </a:extLst>
          </p:cNvPr>
          <p:cNvSpPr>
            <a:spLocks noGrp="1"/>
          </p:cNvSpPr>
          <p:nvPr>
            <p:ph type="body" sz="quarter" idx="10" hasCustomPrompt="1"/>
          </p:nvPr>
        </p:nvSpPr>
        <p:spPr>
          <a:xfrm>
            <a:off x="292232" y="355627"/>
            <a:ext cx="4968946"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11" name="Rectangle 10">
            <a:extLst>
              <a:ext uri="{FF2B5EF4-FFF2-40B4-BE49-F238E27FC236}">
                <a16:creationId xmlns:a16="http://schemas.microsoft.com/office/drawing/2014/main" id="{D7048553-61BB-4BE6-99E7-952A0FAEA825}"/>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B19563E-E251-4825-8ED3-0831F038457C}"/>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16A947B6-AB9C-438B-83BC-5D9DC62465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8" name="TextBox 7">
            <a:extLst>
              <a:ext uri="{FF2B5EF4-FFF2-40B4-BE49-F238E27FC236}">
                <a16:creationId xmlns:a16="http://schemas.microsoft.com/office/drawing/2014/main" id="{F3067249-35EC-4469-A736-3FD47DF4A94F}"/>
              </a:ext>
            </a:extLst>
          </p:cNvPr>
          <p:cNvSpPr txBox="1"/>
          <p:nvPr userDrawn="1"/>
        </p:nvSpPr>
        <p:spPr>
          <a:xfrm>
            <a:off x="308794" y="6581001"/>
            <a:ext cx="6596831"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985877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Watermark">
    <p:spTree>
      <p:nvGrpSpPr>
        <p:cNvPr id="1" name=""/>
        <p:cNvGrpSpPr/>
        <p:nvPr/>
      </p:nvGrpSpPr>
      <p:grpSpPr>
        <a:xfrm>
          <a:off x="0" y="0"/>
          <a:ext cx="0" cy="0"/>
          <a:chOff x="0" y="0"/>
          <a:chExt cx="0" cy="0"/>
        </a:xfrm>
      </p:grpSpPr>
      <p:sp>
        <p:nvSpPr>
          <p:cNvPr id="16" name="Text Placeholder 7">
            <a:extLst>
              <a:ext uri="{FF2B5EF4-FFF2-40B4-BE49-F238E27FC236}">
                <a16:creationId xmlns:a16="http://schemas.microsoft.com/office/drawing/2014/main" id="{BFE4EC44-C188-4911-9392-2FAC66D0995C}"/>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17" name="Rectangle 16">
            <a:extLst>
              <a:ext uri="{FF2B5EF4-FFF2-40B4-BE49-F238E27FC236}">
                <a16:creationId xmlns:a16="http://schemas.microsoft.com/office/drawing/2014/main" id="{A840C7EA-5DB1-41FD-8575-DAB208293A38}"/>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273CD17-62CB-4A5F-97BD-8E3A44913C42}"/>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0681D510-482F-4297-85C7-71FBC6397AD6}"/>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0FCF3707-1A9D-48B1-A803-59118019FFAD}"/>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21" name="Picture 20" descr="Logo&#10;&#10;Description automatically generated">
            <a:extLst>
              <a:ext uri="{FF2B5EF4-FFF2-40B4-BE49-F238E27FC236}">
                <a16:creationId xmlns:a16="http://schemas.microsoft.com/office/drawing/2014/main" id="{C3C833FD-3BA8-4AD3-BA7D-E4CE1072D0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23" name="Title 1">
            <a:extLst>
              <a:ext uri="{FF2B5EF4-FFF2-40B4-BE49-F238E27FC236}">
                <a16:creationId xmlns:a16="http://schemas.microsoft.com/office/drawing/2014/main" id="{74F4F5D8-998E-4E03-BB0B-EABD018617BB}"/>
              </a:ext>
            </a:extLst>
          </p:cNvPr>
          <p:cNvSpPr>
            <a:spLocks noGrp="1"/>
          </p:cNvSpPr>
          <p:nvPr>
            <p:ph type="title"/>
          </p:nvPr>
        </p:nvSpPr>
        <p:spPr>
          <a:xfrm>
            <a:off x="838200" y="1229487"/>
            <a:ext cx="10515600" cy="1325563"/>
          </a:xfrm>
          <a:prstGeom prst="rect">
            <a:avLst/>
          </a:prstGeom>
        </p:spPr>
        <p:txBody>
          <a:bodyPr/>
          <a:lstStyle>
            <a:lvl1pPr>
              <a:defRPr sz="3200"/>
            </a:lvl1pPr>
          </a:lstStyle>
          <a:p>
            <a:r>
              <a:rPr lang="en-US" dirty="0"/>
              <a:t>Click to edit Master title style</a:t>
            </a:r>
          </a:p>
        </p:txBody>
      </p:sp>
      <p:sp>
        <p:nvSpPr>
          <p:cNvPr id="24" name="Content Placeholder 5">
            <a:extLst>
              <a:ext uri="{FF2B5EF4-FFF2-40B4-BE49-F238E27FC236}">
                <a16:creationId xmlns:a16="http://schemas.microsoft.com/office/drawing/2014/main" id="{816F86C3-D510-4275-87DB-78FD901483AB}"/>
              </a:ext>
            </a:extLst>
          </p:cNvPr>
          <p:cNvSpPr>
            <a:spLocks noGrp="1"/>
          </p:cNvSpPr>
          <p:nvPr>
            <p:ph sz="quarter" idx="4"/>
          </p:nvPr>
        </p:nvSpPr>
        <p:spPr>
          <a:xfrm>
            <a:off x="838200" y="2964554"/>
            <a:ext cx="5183188" cy="2371725"/>
          </a:xfrm>
          <a:prstGeom prst="rect">
            <a:avLst/>
          </a:prstGeom>
        </p:spPr>
        <p:txBody>
          <a:bodyPr/>
          <a:lstStyle>
            <a:lvl1pPr>
              <a:defRPr sz="2400"/>
            </a:lvl1pPr>
            <a:lvl2pPr>
              <a:defRPr sz="2000"/>
            </a:lvl2pPr>
            <a:lvl3pPr>
              <a:defRPr sz="1600"/>
            </a:lvl3pPr>
            <a:lvl4pPr>
              <a:defRPr sz="1400"/>
            </a:lvl4pPr>
            <a:lvl5pPr>
              <a:defRPr sz="1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Box 24">
            <a:extLst>
              <a:ext uri="{FF2B5EF4-FFF2-40B4-BE49-F238E27FC236}">
                <a16:creationId xmlns:a16="http://schemas.microsoft.com/office/drawing/2014/main" id="{79808913-8579-4C2E-9B87-EEEBB6E0B96C}"/>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2969641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61" y="290233"/>
            <a:ext cx="12186435" cy="3820447"/>
          </a:xfrm>
          <a:prstGeom prst="rect">
            <a:avLst/>
          </a:prstGeom>
        </p:spPr>
      </p:pic>
      <p:sp>
        <p:nvSpPr>
          <p:cNvPr id="23" name="Rectangle 22"/>
          <p:cNvSpPr/>
          <p:nvPr userDrawn="1"/>
        </p:nvSpPr>
        <p:spPr>
          <a:xfrm>
            <a:off x="-243281" y="3624044"/>
            <a:ext cx="12583487" cy="461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hasCustomPrompt="1"/>
          </p:nvPr>
        </p:nvSpPr>
        <p:spPr>
          <a:xfrm>
            <a:off x="3749878" y="4510244"/>
            <a:ext cx="4692242" cy="363759"/>
          </a:xfrm>
          <a:prstGeom prst="rect">
            <a:avLst/>
          </a:prstGeom>
        </p:spPr>
        <p:txBody>
          <a:bodyPr/>
          <a:lstStyle>
            <a:lvl1pPr marL="0" indent="0" algn="ctr">
              <a:buNone/>
              <a:defRPr sz="2400" b="1"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 Name</a:t>
            </a:r>
          </a:p>
          <a:p>
            <a:endParaRPr lang="en-US"/>
          </a:p>
        </p:txBody>
      </p:sp>
      <p:sp>
        <p:nvSpPr>
          <p:cNvPr id="13" name="Text Placeholder 12"/>
          <p:cNvSpPr>
            <a:spLocks noGrp="1"/>
          </p:cNvSpPr>
          <p:nvPr>
            <p:ph type="body" sz="quarter" idx="13" hasCustomPrompt="1"/>
          </p:nvPr>
        </p:nvSpPr>
        <p:spPr>
          <a:xfrm>
            <a:off x="0" y="3784402"/>
            <a:ext cx="12191999" cy="574840"/>
          </a:xfrm>
          <a:prstGeom prst="rect">
            <a:avLst/>
          </a:prstGeom>
        </p:spPr>
        <p:txBody>
          <a:bodyPr>
            <a:noAutofit/>
          </a:bodyPr>
          <a:lstStyle>
            <a:lvl1pPr marL="0" indent="0" algn="ctr">
              <a:lnSpc>
                <a:spcPct val="100000"/>
              </a:lnSpc>
              <a:buFontTx/>
              <a:buNone/>
              <a:defRPr sz="3200" b="1" baseline="0">
                <a:solidFill>
                  <a:schemeClr val="accent1"/>
                </a:solidFill>
                <a:latin typeface="Arial Narrow" panose="020B0606020202030204" pitchFamily="34" charset="0"/>
                <a:ea typeface="Roboto Condensed" pitchFamily="2" charset="0"/>
              </a:defRPr>
            </a:lvl1pPr>
            <a:lvl2pPr marL="457200" indent="0">
              <a:lnSpc>
                <a:spcPct val="100000"/>
              </a:lnSpc>
              <a:buFontTx/>
              <a:buNone/>
              <a:defRPr b="1"/>
            </a:lvl2pPr>
            <a:lvl3pPr marL="914400" indent="0">
              <a:lnSpc>
                <a:spcPct val="100000"/>
              </a:lnSpc>
              <a:buFontTx/>
              <a:buNone/>
              <a:defRPr b="1"/>
            </a:lvl3pPr>
            <a:lvl4pPr marL="1371600" indent="0">
              <a:lnSpc>
                <a:spcPct val="100000"/>
              </a:lnSpc>
              <a:buFontTx/>
              <a:buNone/>
              <a:defRPr b="1"/>
            </a:lvl4pPr>
            <a:lvl5pPr marL="1828800" indent="0">
              <a:lnSpc>
                <a:spcPct val="100000"/>
              </a:lnSpc>
              <a:buFontTx/>
              <a:buNone/>
              <a:defRPr b="1"/>
            </a:lvl5pPr>
          </a:lstStyle>
          <a:p>
            <a:pPr lvl="0"/>
            <a:r>
              <a:rPr lang="en-US"/>
              <a:t>TITLE OF SLIDE PRESENTATION</a:t>
            </a:r>
          </a:p>
        </p:txBody>
      </p:sp>
      <p:cxnSp>
        <p:nvCxnSpPr>
          <p:cNvPr id="15" name="Straight Connector 14"/>
          <p:cNvCxnSpPr/>
          <p:nvPr userDrawn="1"/>
        </p:nvCxnSpPr>
        <p:spPr>
          <a:xfrm rot="10800000">
            <a:off x="-133004" y="3657674"/>
            <a:ext cx="12344400" cy="0"/>
          </a:xfrm>
          <a:prstGeom prst="line">
            <a:avLst/>
          </a:prstGeom>
          <a:ln w="12700">
            <a:solidFill>
              <a:srgbClr val="6E6C59"/>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18"/>
          <p:cNvSpPr/>
          <p:nvPr userDrawn="1"/>
        </p:nvSpPr>
        <p:spPr>
          <a:xfrm>
            <a:off x="0" y="-8239"/>
            <a:ext cx="12192000" cy="280835"/>
          </a:xfrm>
          <a:prstGeom prst="rect">
            <a:avLst/>
          </a:prstGeom>
          <a:solidFill>
            <a:srgbClr val="B82025"/>
          </a:solidFill>
          <a:ln>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4" hasCustomPrompt="1"/>
          </p:nvPr>
        </p:nvSpPr>
        <p:spPr>
          <a:xfrm>
            <a:off x="3749675" y="4890752"/>
            <a:ext cx="4692650" cy="352425"/>
          </a:xfrm>
          <a:prstGeom prst="rect">
            <a:avLst/>
          </a:prstGeom>
        </p:spPr>
        <p:txBody>
          <a:bodyPr>
            <a:normAutofit/>
          </a:bodyPr>
          <a:lstStyle>
            <a:lvl1pPr marL="0" indent="0" algn="ctr">
              <a:buNone/>
              <a:defRPr sz="1800">
                <a:solidFill>
                  <a:schemeClr val="accent4"/>
                </a:solidFill>
              </a:defRPr>
            </a:lvl1pPr>
          </a:lstStyle>
          <a:p>
            <a:pPr lvl="0"/>
            <a:r>
              <a:rPr lang="en-US"/>
              <a:t>Presenter Title</a:t>
            </a:r>
          </a:p>
        </p:txBody>
      </p:sp>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39497" y="5857639"/>
            <a:ext cx="2399397" cy="914170"/>
          </a:xfrm>
          <a:prstGeom prst="rect">
            <a:avLst/>
          </a:prstGeom>
        </p:spPr>
      </p:pic>
    </p:spTree>
    <p:extLst>
      <p:ext uri="{BB962C8B-B14F-4D97-AF65-F5344CB8AC3E}">
        <p14:creationId xmlns:p14="http://schemas.microsoft.com/office/powerpoint/2010/main" val="30692768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Content with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837344"/>
            <a:ext cx="10515600" cy="1325563"/>
          </a:xfrm>
          <a:prstGeom prst="rect">
            <a:avLst/>
          </a:prstGeom>
        </p:spPr>
        <p:txBody>
          <a:bodyPr/>
          <a:lstStyle>
            <a:lvl1pPr>
              <a:defRPr sz="3200">
                <a:latin typeface="Arial" panose="020B0604020202020204" pitchFamily="34" charset="0"/>
                <a:cs typeface="Arial" panose="020B0604020202020204" pitchFamily="34" charset="0"/>
              </a:defRPr>
            </a:lvl1pPr>
          </a:lstStyle>
          <a:p>
            <a:r>
              <a:rPr lang="en-US"/>
              <a:t>CLICK TO EDIT MASTER TITLE STYLE</a:t>
            </a:r>
          </a:p>
        </p:txBody>
      </p:sp>
      <p:sp>
        <p:nvSpPr>
          <p:cNvPr id="7" name="Slide Number Placeholder 5"/>
          <p:cNvSpPr>
            <a:spLocks noGrp="1"/>
          </p:cNvSpPr>
          <p:nvPr>
            <p:ph type="sldNum" sz="quarter" idx="4"/>
          </p:nvPr>
        </p:nvSpPr>
        <p:spPr>
          <a:xfrm>
            <a:off x="11480800" y="6468422"/>
            <a:ext cx="711200" cy="304800"/>
          </a:xfrm>
          <a:prstGeom prst="rect">
            <a:avLst/>
          </a:prstGeom>
        </p:spPr>
        <p:txBody>
          <a:bodyPr/>
          <a:lstStyle>
            <a:lvl1pPr algn="ctr">
              <a:defRPr sz="800">
                <a:solidFill>
                  <a:schemeClr val="bg1"/>
                </a:solidFill>
              </a:defRPr>
            </a:lvl1pPr>
          </a:lstStyle>
          <a:p>
            <a:pPr>
              <a:defRPr/>
            </a:pPr>
            <a:fld id="{DDBD8860-D203-410A-92ED-C63397B9FBE7}" type="slidenum">
              <a:rPr lang="en-US" smtClean="0"/>
              <a:pPr>
                <a:defRPr/>
              </a:pPr>
              <a:t>‹#›</a:t>
            </a:fld>
            <a:endParaRPr lang="en-US"/>
          </a:p>
        </p:txBody>
      </p:sp>
      <p:sp>
        <p:nvSpPr>
          <p:cNvPr id="5" name="Rectangle 4">
            <a:extLst>
              <a:ext uri="{FF2B5EF4-FFF2-40B4-BE49-F238E27FC236}">
                <a16:creationId xmlns:a16="http://schemas.microsoft.com/office/drawing/2014/main" id="{2696343F-7C79-46AA-885E-0E3C14F40F34}"/>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24E077-BEE6-473F-9EC7-1F8D72C3C6DA}"/>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A3C0025-6544-44B3-B46B-6B7C33B16471}"/>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Logo&#10;&#10;Description automatically generated">
            <a:extLst>
              <a:ext uri="{FF2B5EF4-FFF2-40B4-BE49-F238E27FC236}">
                <a16:creationId xmlns:a16="http://schemas.microsoft.com/office/drawing/2014/main" id="{5753F139-A246-46C0-997C-4B9D5DB8DA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1" name="TextBox 10">
            <a:extLst>
              <a:ext uri="{FF2B5EF4-FFF2-40B4-BE49-F238E27FC236}">
                <a16:creationId xmlns:a16="http://schemas.microsoft.com/office/drawing/2014/main" id="{92CCC106-398B-4436-B514-7D863CB59360}"/>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1138869205"/>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Content with Bullets">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11480800" y="6468422"/>
            <a:ext cx="711200" cy="304800"/>
          </a:xfrm>
          <a:prstGeom prst="rect">
            <a:avLst/>
          </a:prstGeom>
        </p:spPr>
        <p:txBody>
          <a:bodyPr/>
          <a:lstStyle>
            <a:lvl1pPr algn="ctr">
              <a:defRPr sz="800">
                <a:solidFill>
                  <a:schemeClr val="bg1"/>
                </a:solidFill>
              </a:defRPr>
            </a:lvl1pPr>
          </a:lstStyle>
          <a:p>
            <a:pPr>
              <a:defRPr/>
            </a:pPr>
            <a:fld id="{DDBD8860-D203-410A-92ED-C63397B9FBE7}" type="slidenum">
              <a:rPr lang="en-US" smtClean="0"/>
              <a:pPr>
                <a:defRPr/>
              </a:pPr>
              <a:t>‹#›</a:t>
            </a:fld>
            <a:endParaRPr lang="en-US"/>
          </a:p>
        </p:txBody>
      </p:sp>
      <p:sp>
        <p:nvSpPr>
          <p:cNvPr id="5" name="Rectangle 4">
            <a:extLst>
              <a:ext uri="{FF2B5EF4-FFF2-40B4-BE49-F238E27FC236}">
                <a16:creationId xmlns:a16="http://schemas.microsoft.com/office/drawing/2014/main" id="{2696343F-7C79-46AA-885E-0E3C14F40F34}"/>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2CCC106-398B-4436-B514-7D863CB59360}"/>
              </a:ext>
            </a:extLst>
          </p:cNvPr>
          <p:cNvSpPr txBox="1"/>
          <p:nvPr userDrawn="1"/>
        </p:nvSpPr>
        <p:spPr>
          <a:xfrm>
            <a:off x="2789647"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736336118"/>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C7AB2C9-4F4F-4B98-BAC6-6029409239CA}" type="datetimeFigureOut">
              <a:rPr lang="en-US" smtClean="0"/>
              <a:t>3/10/2026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04E8FD-4DE3-4D92-9EBB-8CD756DB7707}" type="slidenum">
              <a:rPr lang="en-US" smtClean="0"/>
              <a:t>‹#›</a:t>
            </a:fld>
            <a:endParaRPr lang="en-US"/>
          </a:p>
        </p:txBody>
      </p:sp>
    </p:spTree>
    <p:extLst>
      <p:ext uri="{BB962C8B-B14F-4D97-AF65-F5344CB8AC3E}">
        <p14:creationId xmlns:p14="http://schemas.microsoft.com/office/powerpoint/2010/main" val="9174133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209550" y="218376"/>
            <a:ext cx="10083800" cy="511466"/>
          </a:xfrm>
          <a:prstGeom prst="rect">
            <a:avLst/>
          </a:prstGeom>
        </p:spPr>
        <p:txBody>
          <a:bodyPr>
            <a:noAutofit/>
          </a:bodyPr>
          <a:lstStyle>
            <a:lvl1pPr marL="0" indent="0">
              <a:buNone/>
              <a:defRPr sz="3200" b="1">
                <a:solidFill>
                  <a:schemeClr val="bg1"/>
                </a:solidFill>
                <a:latin typeface="Roboto Condensed" pitchFamily="2" charset="0"/>
                <a:ea typeface="Roboto Condensed" pitchFamily="2" charset="0"/>
              </a:defRPr>
            </a:lvl1pPr>
          </a:lstStyle>
          <a:p>
            <a:pPr lvl="0"/>
            <a:r>
              <a:rPr lang="en-US"/>
              <a:t>HEADER TEXT GOES HERE</a:t>
            </a:r>
          </a:p>
        </p:txBody>
      </p:sp>
    </p:spTree>
    <p:extLst>
      <p:ext uri="{BB962C8B-B14F-4D97-AF65-F5344CB8AC3E}">
        <p14:creationId xmlns:p14="http://schemas.microsoft.com/office/powerpoint/2010/main" val="4141039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No Watermark">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209551" y="218376"/>
            <a:ext cx="10083800" cy="511466"/>
          </a:xfrm>
          <a:prstGeom prst="rect">
            <a:avLst/>
          </a:prstGeom>
        </p:spPr>
        <p:txBody>
          <a:bodyPr>
            <a:noAutofit/>
          </a:bodyPr>
          <a:lstStyle>
            <a:lvl1pPr marL="0" indent="0">
              <a:buNone/>
              <a:defRPr sz="2400" b="1">
                <a:solidFill>
                  <a:schemeClr val="bg1"/>
                </a:solidFill>
                <a:latin typeface="Roboto Condensed" pitchFamily="2" charset="0"/>
                <a:ea typeface="Roboto Condensed" pitchFamily="2" charset="0"/>
              </a:defRPr>
            </a:lvl1pPr>
          </a:lstStyle>
          <a:p>
            <a:pPr lvl="0"/>
            <a:r>
              <a:rPr lang="en-US"/>
              <a:t>HEADER TEXT GOES HERE</a:t>
            </a:r>
          </a:p>
        </p:txBody>
      </p:sp>
      <p:sp>
        <p:nvSpPr>
          <p:cNvPr id="7" name="Rectangle 6"/>
          <p:cNvSpPr/>
          <p:nvPr userDrawn="1"/>
        </p:nvSpPr>
        <p:spPr>
          <a:xfrm>
            <a:off x="8200105" y="1229488"/>
            <a:ext cx="4837471" cy="505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0" y="1229487"/>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1"/>
          </p:nvPr>
        </p:nvSpPr>
        <p:spPr/>
        <p:txBody>
          <a:bodyPr/>
          <a:lstStyle/>
          <a:p>
            <a:fld id="{12D8DA20-BE2B-4B1F-9A56-F4F1B92A5401}" type="datetime1">
              <a:rPr lang="en-US" smtClean="0"/>
              <a:t>3/10/2026</a:t>
            </a:fld>
            <a:endParaRPr lang="en-US"/>
          </a:p>
        </p:txBody>
      </p:sp>
    </p:spTree>
    <p:extLst>
      <p:ext uri="{BB962C8B-B14F-4D97-AF65-F5344CB8AC3E}">
        <p14:creationId xmlns:p14="http://schemas.microsoft.com/office/powerpoint/2010/main" val="33487735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1229487"/>
            <a:ext cx="10515600" cy="1325563"/>
          </a:xfrm>
          <a:prstGeom prst="rect">
            <a:avLst/>
          </a:prstGeom>
        </p:spPr>
        <p:txBody>
          <a:bodyPr/>
          <a:lstStyle>
            <a:lvl1pPr>
              <a:defRPr/>
            </a:lvl1pPr>
          </a:lstStyle>
          <a:p>
            <a:r>
              <a:rPr lang="en-US"/>
              <a:t>CLICK TO EDIT MASTER TITLE STYLE</a:t>
            </a:r>
          </a:p>
        </p:txBody>
      </p:sp>
      <p:sp>
        <p:nvSpPr>
          <p:cNvPr id="6" name="Slide Number Placeholder 5"/>
          <p:cNvSpPr>
            <a:spLocks noGrp="1"/>
          </p:cNvSpPr>
          <p:nvPr>
            <p:ph type="sldNum" sz="quarter" idx="4"/>
          </p:nvPr>
        </p:nvSpPr>
        <p:spPr>
          <a:xfrm>
            <a:off x="11480800" y="6468422"/>
            <a:ext cx="711200" cy="304800"/>
          </a:xfrm>
          <a:prstGeom prst="rect">
            <a:avLst/>
          </a:prstGeom>
        </p:spPr>
        <p:txBody>
          <a:bodyPr/>
          <a:lstStyle>
            <a:lvl1pPr algn="ctr">
              <a:defRPr sz="800">
                <a:solidFill>
                  <a:schemeClr val="bg1"/>
                </a:solidFill>
              </a:defRPr>
            </a:lvl1pPr>
          </a:lstStyle>
          <a:p>
            <a:pPr>
              <a:defRPr/>
            </a:pPr>
            <a:fld id="{DDBD8860-D203-410A-92ED-C63397B9FBE7}" type="slidenum">
              <a:rPr lang="en-US" smtClean="0"/>
              <a:pPr>
                <a:defRPr/>
              </a:pPr>
              <a:t>‹#›</a:t>
            </a:fld>
            <a:endParaRPr lang="en-US"/>
          </a:p>
        </p:txBody>
      </p:sp>
    </p:spTree>
    <p:extLst>
      <p:ext uri="{BB962C8B-B14F-4D97-AF65-F5344CB8AC3E}">
        <p14:creationId xmlns:p14="http://schemas.microsoft.com/office/powerpoint/2010/main" val="292274266"/>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229487"/>
            <a:ext cx="10515600" cy="1325563"/>
          </a:xfrm>
          <a:prstGeom prst="rect">
            <a:avLst/>
          </a:prstGeom>
        </p:spPr>
        <p:txBody>
          <a:bodyPr/>
          <a:lstStyle/>
          <a:p>
            <a:r>
              <a:rPr lang="en-US"/>
              <a:t>Click to edit Master title style</a:t>
            </a:r>
          </a:p>
        </p:txBody>
      </p:sp>
      <p:sp>
        <p:nvSpPr>
          <p:cNvPr id="6" name="Text Placeholder 7"/>
          <p:cNvSpPr>
            <a:spLocks noGrp="1"/>
          </p:cNvSpPr>
          <p:nvPr>
            <p:ph type="body" sz="quarter" idx="13" hasCustomPrompt="1"/>
          </p:nvPr>
        </p:nvSpPr>
        <p:spPr>
          <a:xfrm>
            <a:off x="209550" y="218376"/>
            <a:ext cx="10083800" cy="511466"/>
          </a:xfrm>
          <a:prstGeom prst="rect">
            <a:avLst/>
          </a:prstGeom>
        </p:spPr>
        <p:txBody>
          <a:bodyPr>
            <a:noAutofit/>
          </a:bodyPr>
          <a:lstStyle>
            <a:lvl1pPr marL="0" indent="0">
              <a:buNone/>
              <a:defRPr sz="3200" b="1">
                <a:solidFill>
                  <a:schemeClr val="bg1"/>
                </a:solidFill>
                <a:latin typeface="Roboto Condensed" pitchFamily="2" charset="0"/>
                <a:ea typeface="Roboto Condensed" pitchFamily="2" charset="0"/>
              </a:defRPr>
            </a:lvl1pPr>
          </a:lstStyle>
          <a:p>
            <a:pPr lvl="0"/>
            <a:r>
              <a:rPr lang="en-US"/>
              <a:t>HEADER TEXT GOES HERE</a:t>
            </a:r>
          </a:p>
        </p:txBody>
      </p:sp>
    </p:spTree>
    <p:extLst>
      <p:ext uri="{BB962C8B-B14F-4D97-AF65-F5344CB8AC3E}">
        <p14:creationId xmlns:p14="http://schemas.microsoft.com/office/powerpoint/2010/main" val="39665685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Text Placeholder 7">
            <a:extLst>
              <a:ext uri="{FF2B5EF4-FFF2-40B4-BE49-F238E27FC236}">
                <a16:creationId xmlns:a16="http://schemas.microsoft.com/office/drawing/2014/main" id="{E2E56942-4788-4AFD-84D1-8C982E87B101}"/>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a:t>HEADER TEXT GOES HERE</a:t>
            </a:r>
          </a:p>
        </p:txBody>
      </p:sp>
      <p:sp>
        <p:nvSpPr>
          <p:cNvPr id="4" name="Rectangle 3">
            <a:extLst>
              <a:ext uri="{FF2B5EF4-FFF2-40B4-BE49-F238E27FC236}">
                <a16:creationId xmlns:a16="http://schemas.microsoft.com/office/drawing/2014/main" id="{663E4845-7881-45DF-8B2F-35515EF53755}"/>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D119C1A-CC57-435F-8BA2-B3A6412B975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2764595-E369-4673-8974-A44D7DF16D3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80D31F38-60BF-41A5-9ABD-12805C132A0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0" name="TextBox 9">
            <a:extLst>
              <a:ext uri="{FF2B5EF4-FFF2-40B4-BE49-F238E27FC236}">
                <a16:creationId xmlns:a16="http://schemas.microsoft.com/office/drawing/2014/main" id="{8335A4D6-9B34-4C02-9913-1D50E2506B59}"/>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25025909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820D41-E648-4F1A-A725-16FB71C44F3E}"/>
              </a:ext>
            </a:extLst>
          </p:cNvPr>
          <p:cNvSpPr>
            <a:spLocks noGrp="1"/>
          </p:cNvSpPr>
          <p:nvPr>
            <p:ph type="dt" sz="half" idx="10"/>
          </p:nvPr>
        </p:nvSpPr>
        <p:spPr/>
        <p:txBody>
          <a:bodyPr/>
          <a:lstStyle/>
          <a:p>
            <a:fld id="{05F578FE-253B-46EE-A8FF-C9263C5BE52E}" type="datetimeFigureOut">
              <a:rPr lang="en-US" smtClean="0"/>
              <a:t>3/10/2026</a:t>
            </a:fld>
            <a:endParaRPr lang="en-US"/>
          </a:p>
        </p:txBody>
      </p:sp>
      <p:sp>
        <p:nvSpPr>
          <p:cNvPr id="3" name="Footer Placeholder 2">
            <a:extLst>
              <a:ext uri="{FF2B5EF4-FFF2-40B4-BE49-F238E27FC236}">
                <a16:creationId xmlns:a16="http://schemas.microsoft.com/office/drawing/2014/main" id="{CAE6A65C-FEE4-467E-8F46-6A0C7BD003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AF11FEB-99B9-4196-89EB-5F9BEF382843}"/>
              </a:ext>
            </a:extLst>
          </p:cNvPr>
          <p:cNvSpPr>
            <a:spLocks noGrp="1"/>
          </p:cNvSpPr>
          <p:nvPr>
            <p:ph type="sldNum" sz="quarter" idx="12"/>
          </p:nvPr>
        </p:nvSpPr>
        <p:spPr/>
        <p:txBody>
          <a:bodyPr/>
          <a:lstStyle/>
          <a:p>
            <a:fld id="{E19651BC-046A-49D1-97F9-83459C7570A7}" type="slidenum">
              <a:rPr lang="en-US" smtClean="0"/>
              <a:t>‹#›</a:t>
            </a:fld>
            <a:endParaRPr lang="en-US"/>
          </a:p>
        </p:txBody>
      </p:sp>
    </p:spTree>
    <p:extLst>
      <p:ext uri="{BB962C8B-B14F-4D97-AF65-F5344CB8AC3E}">
        <p14:creationId xmlns:p14="http://schemas.microsoft.com/office/powerpoint/2010/main" val="604206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Picture Placeholder 2">
            <a:extLst>
              <a:ext uri="{FF2B5EF4-FFF2-40B4-BE49-F238E27FC236}">
                <a16:creationId xmlns:a16="http://schemas.microsoft.com/office/drawing/2014/main" id="{ED6B372C-61BE-4FAE-BDF7-BFEDCEC75DF4}"/>
              </a:ext>
            </a:extLst>
          </p:cNvPr>
          <p:cNvSpPr>
            <a:spLocks noGrp="1"/>
          </p:cNvSpPr>
          <p:nvPr>
            <p:ph type="pic" idx="1"/>
          </p:nvPr>
        </p:nvSpPr>
        <p:spPr>
          <a:xfrm>
            <a:off x="5261177" y="0"/>
            <a:ext cx="6894885" cy="6857999"/>
          </a:xfrm>
          <a:prstGeom prst="rect">
            <a:avLst/>
          </a:prstGeo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Rectangle 6">
            <a:extLst>
              <a:ext uri="{FF2B5EF4-FFF2-40B4-BE49-F238E27FC236}">
                <a16:creationId xmlns:a16="http://schemas.microsoft.com/office/drawing/2014/main" id="{9F229D4E-8572-49C8-BC01-E4F9C2B570D3}"/>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BB514AD-B7EF-4861-B5A8-D22221A2F2EE}"/>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B679B3A-860B-4B32-8B98-CF9159C88BB9}"/>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990601E-6B02-4353-86C9-715FC1C88453}"/>
              </a:ext>
            </a:extLst>
          </p:cNvPr>
          <p:cNvCxnSpPr>
            <a:cxnSpLocks/>
          </p:cNvCxnSpPr>
          <p:nvPr userDrawn="1"/>
        </p:nvCxnSpPr>
        <p:spPr>
          <a:xfrm>
            <a:off x="664411" y="1200950"/>
            <a:ext cx="44409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165AD1F6-104F-4A25-8FC8-6504253D162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0" name="TextBox 9">
            <a:extLst>
              <a:ext uri="{FF2B5EF4-FFF2-40B4-BE49-F238E27FC236}">
                <a16:creationId xmlns:a16="http://schemas.microsoft.com/office/drawing/2014/main" id="{0AD7DCA2-B89B-4975-B16D-FD574DF631B4}"/>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5117697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61" y="290233"/>
            <a:ext cx="12186435" cy="3820447"/>
          </a:xfrm>
          <a:prstGeom prst="rect">
            <a:avLst/>
          </a:prstGeom>
        </p:spPr>
      </p:pic>
      <p:sp>
        <p:nvSpPr>
          <p:cNvPr id="23" name="Rectangle 22"/>
          <p:cNvSpPr/>
          <p:nvPr userDrawn="1"/>
        </p:nvSpPr>
        <p:spPr>
          <a:xfrm>
            <a:off x="-243281" y="3624044"/>
            <a:ext cx="12583487" cy="461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hasCustomPrompt="1"/>
          </p:nvPr>
        </p:nvSpPr>
        <p:spPr>
          <a:xfrm>
            <a:off x="3749878" y="4510244"/>
            <a:ext cx="4692242" cy="363759"/>
          </a:xfrm>
        </p:spPr>
        <p:txBody>
          <a:bodyPr/>
          <a:lstStyle>
            <a:lvl1pPr marL="0" indent="0" algn="ctr">
              <a:buNone/>
              <a:defRPr sz="2400" b="1"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Presenter Name</a:t>
            </a:r>
          </a:p>
          <a:p>
            <a:endParaRPr lang="en-US" dirty="0"/>
          </a:p>
        </p:txBody>
      </p:sp>
      <p:sp>
        <p:nvSpPr>
          <p:cNvPr id="13" name="Text Placeholder 12"/>
          <p:cNvSpPr>
            <a:spLocks noGrp="1"/>
          </p:cNvSpPr>
          <p:nvPr>
            <p:ph type="body" sz="quarter" idx="13" hasCustomPrompt="1"/>
          </p:nvPr>
        </p:nvSpPr>
        <p:spPr>
          <a:xfrm>
            <a:off x="0" y="3784402"/>
            <a:ext cx="12191999" cy="574840"/>
          </a:xfrm>
        </p:spPr>
        <p:txBody>
          <a:bodyPr>
            <a:noAutofit/>
          </a:bodyPr>
          <a:lstStyle>
            <a:lvl1pPr marL="0" indent="0" algn="ctr">
              <a:lnSpc>
                <a:spcPct val="100000"/>
              </a:lnSpc>
              <a:buFontTx/>
              <a:buNone/>
              <a:defRPr sz="3200" b="1" baseline="0">
                <a:solidFill>
                  <a:schemeClr val="accent1"/>
                </a:solidFill>
                <a:latin typeface="Arial Narrow" panose="020B0606020202030204" pitchFamily="34" charset="0"/>
                <a:ea typeface="Roboto Condensed" pitchFamily="2" charset="0"/>
              </a:defRPr>
            </a:lvl1pPr>
            <a:lvl2pPr marL="457200" indent="0">
              <a:lnSpc>
                <a:spcPct val="100000"/>
              </a:lnSpc>
              <a:buFontTx/>
              <a:buNone/>
              <a:defRPr b="1"/>
            </a:lvl2pPr>
            <a:lvl3pPr marL="914400" indent="0">
              <a:lnSpc>
                <a:spcPct val="100000"/>
              </a:lnSpc>
              <a:buFontTx/>
              <a:buNone/>
              <a:defRPr b="1"/>
            </a:lvl3pPr>
            <a:lvl4pPr marL="1371600" indent="0">
              <a:lnSpc>
                <a:spcPct val="100000"/>
              </a:lnSpc>
              <a:buFontTx/>
              <a:buNone/>
              <a:defRPr b="1"/>
            </a:lvl4pPr>
            <a:lvl5pPr marL="1828800" indent="0">
              <a:lnSpc>
                <a:spcPct val="100000"/>
              </a:lnSpc>
              <a:buFontTx/>
              <a:buNone/>
              <a:defRPr b="1"/>
            </a:lvl5pPr>
          </a:lstStyle>
          <a:p>
            <a:pPr lvl="0"/>
            <a:r>
              <a:rPr lang="en-US" dirty="0"/>
              <a:t>TITLE OF SLIDE PRESENTATION</a:t>
            </a:r>
          </a:p>
        </p:txBody>
      </p:sp>
      <p:cxnSp>
        <p:nvCxnSpPr>
          <p:cNvPr id="15" name="Straight Connector 14"/>
          <p:cNvCxnSpPr/>
          <p:nvPr userDrawn="1"/>
        </p:nvCxnSpPr>
        <p:spPr>
          <a:xfrm rot="10800000">
            <a:off x="-133004" y="3657674"/>
            <a:ext cx="12344400" cy="0"/>
          </a:xfrm>
          <a:prstGeom prst="line">
            <a:avLst/>
          </a:prstGeom>
          <a:ln w="12700">
            <a:solidFill>
              <a:srgbClr val="6E6C59"/>
            </a:solidFill>
            <a:prstDash val="sysDot"/>
          </a:ln>
        </p:spPr>
        <p:style>
          <a:lnRef idx="1">
            <a:schemeClr val="accent1"/>
          </a:lnRef>
          <a:fillRef idx="0">
            <a:schemeClr val="accent1"/>
          </a:fillRef>
          <a:effectRef idx="0">
            <a:schemeClr val="accent1"/>
          </a:effectRef>
          <a:fontRef idx="minor">
            <a:schemeClr val="tx1"/>
          </a:fontRef>
        </p:style>
      </p:cxnSp>
      <p:sp>
        <p:nvSpPr>
          <p:cNvPr id="19" name="Rectangle 18"/>
          <p:cNvSpPr/>
          <p:nvPr userDrawn="1"/>
        </p:nvSpPr>
        <p:spPr>
          <a:xfrm>
            <a:off x="0" y="-8239"/>
            <a:ext cx="12192000" cy="280835"/>
          </a:xfrm>
          <a:prstGeom prst="rect">
            <a:avLst/>
          </a:prstGeom>
          <a:solidFill>
            <a:srgbClr val="B82025"/>
          </a:solidFill>
          <a:ln>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p:cNvSpPr>
            <a:spLocks noGrp="1"/>
          </p:cNvSpPr>
          <p:nvPr>
            <p:ph type="body" sz="quarter" idx="14" hasCustomPrompt="1"/>
          </p:nvPr>
        </p:nvSpPr>
        <p:spPr>
          <a:xfrm>
            <a:off x="3749675" y="4890752"/>
            <a:ext cx="4692650" cy="352425"/>
          </a:xfrm>
        </p:spPr>
        <p:txBody>
          <a:bodyPr>
            <a:normAutofit/>
          </a:bodyPr>
          <a:lstStyle>
            <a:lvl1pPr marL="0" indent="0" algn="ctr">
              <a:buNone/>
              <a:defRPr sz="1800">
                <a:solidFill>
                  <a:schemeClr val="accent4"/>
                </a:solidFill>
              </a:defRPr>
            </a:lvl1pPr>
          </a:lstStyle>
          <a:p>
            <a:pPr lvl="0"/>
            <a:r>
              <a:rPr lang="en-US" dirty="0"/>
              <a:t>Presenter Title</a:t>
            </a:r>
          </a:p>
        </p:txBody>
      </p:sp>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39497" y="5857639"/>
            <a:ext cx="2399397" cy="914170"/>
          </a:xfrm>
          <a:prstGeom prst="rect">
            <a:avLst/>
          </a:prstGeom>
        </p:spPr>
      </p:pic>
    </p:spTree>
    <p:extLst>
      <p:ext uri="{BB962C8B-B14F-4D97-AF65-F5344CB8AC3E}">
        <p14:creationId xmlns:p14="http://schemas.microsoft.com/office/powerpoint/2010/main" val="38921123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 Watermark">
    <p:spTree>
      <p:nvGrpSpPr>
        <p:cNvPr id="1" name=""/>
        <p:cNvGrpSpPr/>
        <p:nvPr/>
      </p:nvGrpSpPr>
      <p:grpSpPr>
        <a:xfrm>
          <a:off x="0" y="0"/>
          <a:ext cx="0" cy="0"/>
          <a:chOff x="0" y="0"/>
          <a:chExt cx="0" cy="0"/>
        </a:xfrm>
      </p:grpSpPr>
      <p:sp>
        <p:nvSpPr>
          <p:cNvPr id="7" name="Rectangle 6"/>
          <p:cNvSpPr/>
          <p:nvPr userDrawn="1"/>
        </p:nvSpPr>
        <p:spPr>
          <a:xfrm>
            <a:off x="8200103" y="1229488"/>
            <a:ext cx="4837471" cy="50548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Content Placeholder 5"/>
          <p:cNvSpPr>
            <a:spLocks noGrp="1"/>
          </p:cNvSpPr>
          <p:nvPr>
            <p:ph sz="quarter" idx="4"/>
          </p:nvPr>
        </p:nvSpPr>
        <p:spPr>
          <a:xfrm>
            <a:off x="838200" y="3054695"/>
            <a:ext cx="5183188" cy="2371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10087328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047297"/>
            <a:ext cx="10515600" cy="1325563"/>
          </a:xfr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838200" y="2470819"/>
            <a:ext cx="10515600" cy="2890066"/>
          </a:xfr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27068865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1075" y="1257456"/>
            <a:ext cx="10515600" cy="817152"/>
          </a:xfrm>
        </p:spPr>
        <p:txBody>
          <a:bodyPr anchor="b"/>
          <a:lstStyle>
            <a:lvl1pPr>
              <a:defRPr sz="6000"/>
            </a:lvl1pPr>
          </a:lstStyle>
          <a:p>
            <a:r>
              <a:rPr lang="en-US"/>
              <a:t>Click to edit Master title style</a:t>
            </a:r>
            <a:endParaRPr lang="en-US" dirty="0"/>
          </a:p>
        </p:txBody>
      </p:sp>
      <p:sp>
        <p:nvSpPr>
          <p:cNvPr id="5" name="Content Placeholder 5"/>
          <p:cNvSpPr>
            <a:spLocks noGrp="1"/>
          </p:cNvSpPr>
          <p:nvPr>
            <p:ph sz="quarter" idx="4"/>
          </p:nvPr>
        </p:nvSpPr>
        <p:spPr>
          <a:xfrm>
            <a:off x="291075" y="2485160"/>
            <a:ext cx="5183188" cy="2371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26008307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653650"/>
            <a:ext cx="10515600" cy="1325563"/>
          </a:xfrm>
        </p:spPr>
        <p:txBody>
          <a:bodyPr/>
          <a:lstStyle/>
          <a:p>
            <a:r>
              <a:rPr lang="en-US"/>
              <a:t>Click to edit Master title style</a:t>
            </a:r>
          </a:p>
        </p:txBody>
      </p:sp>
      <p:sp>
        <p:nvSpPr>
          <p:cNvPr id="3" name="Content Placeholder 2"/>
          <p:cNvSpPr>
            <a:spLocks noGrp="1"/>
          </p:cNvSpPr>
          <p:nvPr>
            <p:ph sz="half" idx="1"/>
          </p:nvPr>
        </p:nvSpPr>
        <p:spPr>
          <a:xfrm>
            <a:off x="838200" y="3478256"/>
            <a:ext cx="5181600" cy="1999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3478256"/>
            <a:ext cx="5181600" cy="199975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36867007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347132"/>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2966265"/>
            <a:ext cx="5157787" cy="5303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3790177"/>
            <a:ext cx="5157787" cy="2371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2966265"/>
            <a:ext cx="5183188" cy="53034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790177"/>
            <a:ext cx="5183188" cy="2371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3892166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5"/>
          <p:cNvSpPr>
            <a:spLocks noGrp="1"/>
          </p:cNvSpPr>
          <p:nvPr>
            <p:ph sz="quarter" idx="4"/>
          </p:nvPr>
        </p:nvSpPr>
        <p:spPr>
          <a:xfrm>
            <a:off x="838200" y="2964554"/>
            <a:ext cx="5183188" cy="2371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14322893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g Graph No Bottom">
    <p:spTree>
      <p:nvGrpSpPr>
        <p:cNvPr id="1" name=""/>
        <p:cNvGrpSpPr/>
        <p:nvPr/>
      </p:nvGrpSpPr>
      <p:grpSpPr>
        <a:xfrm>
          <a:off x="0" y="0"/>
          <a:ext cx="0" cy="0"/>
          <a:chOff x="0" y="0"/>
          <a:chExt cx="0" cy="0"/>
        </a:xfrm>
      </p:grpSpPr>
      <p:sp>
        <p:nvSpPr>
          <p:cNvPr id="19" name="Text Placeholder 18"/>
          <p:cNvSpPr>
            <a:spLocks noGrp="1"/>
          </p:cNvSpPr>
          <p:nvPr>
            <p:ph type="body" sz="quarter" idx="14" hasCustomPrompt="1"/>
          </p:nvPr>
        </p:nvSpPr>
        <p:spPr>
          <a:xfrm>
            <a:off x="363486" y="1298525"/>
            <a:ext cx="5713413" cy="540108"/>
          </a:xfrm>
        </p:spPr>
        <p:txBody>
          <a:bodyPr>
            <a:normAutofit/>
          </a:bodyPr>
          <a:lstStyle>
            <a:lvl1pPr marL="0" indent="0">
              <a:buNone/>
              <a:defRPr sz="3200">
                <a:latin typeface="Arial Narrow" panose="020B0606020202030204" pitchFamily="34" charset="0"/>
              </a:defRPr>
            </a:lvl1pPr>
          </a:lstStyle>
          <a:p>
            <a:pPr lvl="0"/>
            <a:r>
              <a:rPr lang="en-US" dirty="0"/>
              <a:t>This is where your text would go.</a:t>
            </a:r>
          </a:p>
        </p:txBody>
      </p:sp>
      <p:sp>
        <p:nvSpPr>
          <p:cNvPr id="3" name="Chart Placeholder 2"/>
          <p:cNvSpPr>
            <a:spLocks noGrp="1"/>
          </p:cNvSpPr>
          <p:nvPr>
            <p:ph type="chart" sz="quarter" idx="15"/>
          </p:nvPr>
        </p:nvSpPr>
        <p:spPr>
          <a:xfrm>
            <a:off x="363538" y="1985963"/>
            <a:ext cx="10993437" cy="4168775"/>
          </a:xfrm>
        </p:spPr>
        <p:txBody>
          <a:bodyPr/>
          <a:lstStyle/>
          <a:p>
            <a:r>
              <a:rPr lang="en-US"/>
              <a:t>Click icon to add chart</a:t>
            </a:r>
          </a:p>
        </p:txBody>
      </p:sp>
      <p:sp>
        <p:nvSpPr>
          <p:cNvPr id="4" name="Rectangle 3"/>
          <p:cNvSpPr/>
          <p:nvPr userDrawn="1"/>
        </p:nvSpPr>
        <p:spPr>
          <a:xfrm>
            <a:off x="-176981" y="6282811"/>
            <a:ext cx="12899923" cy="9635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41935676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199626"/>
            <a:ext cx="7247199" cy="1015068"/>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2575420"/>
            <a:ext cx="6172200" cy="32856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575420"/>
            <a:ext cx="3932237" cy="329356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532848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296099"/>
            <a:ext cx="3932237" cy="1600200"/>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p:cNvSpPr>
          <p:nvPr>
            <p:ph type="pic" idx="1"/>
          </p:nvPr>
        </p:nvSpPr>
        <p:spPr>
          <a:xfrm>
            <a:off x="5261178" y="1046148"/>
            <a:ext cx="6766146" cy="509459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3271706"/>
            <a:ext cx="3932237" cy="2597282"/>
          </a:xfrm>
        </p:spPr>
        <p:txBody>
          <a:bodyPr/>
          <a:lstStyle>
            <a:lvl1pPr marL="285750" indent="-285750">
              <a:buFont typeface="Arial" panose="020B0604020202020204" pitchFamily="34" charset="0"/>
              <a:buChar char="•"/>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Rectangle 8"/>
          <p:cNvSpPr/>
          <p:nvPr userDrawn="1"/>
        </p:nvSpPr>
        <p:spPr>
          <a:xfrm>
            <a:off x="5183188" y="987425"/>
            <a:ext cx="6922126" cy="5212039"/>
          </a:xfrm>
          <a:prstGeom prst="rect">
            <a:avLst/>
          </a:prstGeom>
          <a:noFill/>
          <a:ln>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7"/>
          <p:cNvSpPr>
            <a:spLocks noGrp="1"/>
          </p:cNvSpPr>
          <p:nvPr>
            <p:ph type="body" sz="quarter" idx="10" hasCustomPrompt="1"/>
          </p:nvPr>
        </p:nvSpPr>
        <p:spPr>
          <a:xfrm>
            <a:off x="129648" y="156234"/>
            <a:ext cx="10083800" cy="511466"/>
          </a:xfrm>
        </p:spPr>
        <p:txBody>
          <a:bodyPr>
            <a:noAutofit/>
          </a:bodyPr>
          <a:lstStyle>
            <a:lvl1pPr marL="0" indent="0">
              <a:buNone/>
              <a:defRPr sz="3200" b="1">
                <a:solidFill>
                  <a:schemeClr val="bg1"/>
                </a:solidFill>
                <a:latin typeface="Arial Narrow" panose="020B0606020202030204" pitchFamily="34" charset="0"/>
                <a:ea typeface="Roboto Condensed" pitchFamily="2" charset="0"/>
              </a:defRPr>
            </a:lvl1pPr>
          </a:lstStyle>
          <a:p>
            <a:pPr lvl="0"/>
            <a:r>
              <a:rPr lang="en-US" dirty="0"/>
              <a:t>HEADER TEXT GOES HERE</a:t>
            </a:r>
          </a:p>
        </p:txBody>
      </p:sp>
    </p:spTree>
    <p:extLst>
      <p:ext uri="{BB962C8B-B14F-4D97-AF65-F5344CB8AC3E}">
        <p14:creationId xmlns:p14="http://schemas.microsoft.com/office/powerpoint/2010/main" val="1011559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Text Placeholder 7">
            <a:extLst>
              <a:ext uri="{FF2B5EF4-FFF2-40B4-BE49-F238E27FC236}">
                <a16:creationId xmlns:a16="http://schemas.microsoft.com/office/drawing/2014/main" id="{659665CE-3F48-4495-ADE2-051EECFCB51E}"/>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9" name="Rectangle 8">
            <a:extLst>
              <a:ext uri="{FF2B5EF4-FFF2-40B4-BE49-F238E27FC236}">
                <a16:creationId xmlns:a16="http://schemas.microsoft.com/office/drawing/2014/main" id="{FBA6A9EB-3ECA-4EE9-A8F0-F7CC2FC91EA4}"/>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146829-2A8F-438A-B1B6-FC8D20BA51C7}"/>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C164597-A090-453F-8382-637AB347960E}"/>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F6233E6F-8AD9-412A-95C1-C0845DFC99C5}"/>
              </a:ext>
            </a:extLst>
          </p:cNvPr>
          <p:cNvCxnSpPr>
            <a:cxnSpLocks/>
          </p:cNvCxnSpPr>
          <p:nvPr userDrawn="1"/>
        </p:nvCxnSpPr>
        <p:spPr>
          <a:xfrm>
            <a:off x="671899"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BBD98040-6C9A-46A5-8B17-FADF369F72F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4" name="TextBox 13">
            <a:extLst>
              <a:ext uri="{FF2B5EF4-FFF2-40B4-BE49-F238E27FC236}">
                <a16:creationId xmlns:a16="http://schemas.microsoft.com/office/drawing/2014/main" id="{2FF78B2F-8486-4DB1-81E1-EF23521A4D6B}"/>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cxnSp>
        <p:nvCxnSpPr>
          <p:cNvPr id="19" name="Straight Connector 18">
            <a:extLst>
              <a:ext uri="{FF2B5EF4-FFF2-40B4-BE49-F238E27FC236}">
                <a16:creationId xmlns:a16="http://schemas.microsoft.com/office/drawing/2014/main" id="{92319D1B-5233-4D24-BBDC-C941466E278D}"/>
              </a:ext>
            </a:extLst>
          </p:cNvPr>
          <p:cNvCxnSpPr>
            <a:cxnSpLocks/>
          </p:cNvCxnSpPr>
          <p:nvPr userDrawn="1"/>
        </p:nvCxnSpPr>
        <p:spPr>
          <a:xfrm flipV="1">
            <a:off x="6099143" y="1511300"/>
            <a:ext cx="0" cy="4455869"/>
          </a:xfrm>
          <a:prstGeom prst="line">
            <a:avLst/>
          </a:prstGeom>
          <a:ln w="1016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7541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MASTER TITLE STYLE</a:t>
            </a:r>
          </a:p>
        </p:txBody>
      </p:sp>
      <p:sp>
        <p:nvSpPr>
          <p:cNvPr id="3" name="Content Placeholder 2"/>
          <p:cNvSpPr>
            <a:spLocks noGrp="1"/>
          </p:cNvSpPr>
          <p:nvPr>
            <p:ph sz="half" idx="1"/>
          </p:nvPr>
        </p:nvSpPr>
        <p:spPr>
          <a:xfrm>
            <a:off x="304800" y="990600"/>
            <a:ext cx="5384800" cy="5029200"/>
          </a:xfrm>
        </p:spPr>
        <p:txBody>
          <a:bodyPr/>
          <a:lstStyle>
            <a:lvl1pPr>
              <a:defRPr sz="25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990600"/>
            <a:ext cx="5384800" cy="5029200"/>
          </a:xfrm>
        </p:spPr>
        <p:txBody>
          <a:bodyPr/>
          <a:lstStyle>
            <a:lvl1pPr>
              <a:defRPr sz="25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477965"/>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B540D7AA-8D77-40AA-8EFB-0733D44F9D0D}"/>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9" name="Rectangle 8">
            <a:extLst>
              <a:ext uri="{FF2B5EF4-FFF2-40B4-BE49-F238E27FC236}">
                <a16:creationId xmlns:a16="http://schemas.microsoft.com/office/drawing/2014/main" id="{EFF1B196-8A05-4698-9906-2B75C82C9C66}"/>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410BB28-54B4-43DF-843C-D0528A06F673}"/>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E63B144D-5CB6-4FC4-9CEB-5CFEE8E6278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4D2442C-8496-49A7-A9CE-3861BF5B46B9}"/>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pic>
        <p:nvPicPr>
          <p:cNvPr id="13" name="Picture 12" descr="Logo&#10;&#10;Description automatically generated">
            <a:extLst>
              <a:ext uri="{FF2B5EF4-FFF2-40B4-BE49-F238E27FC236}">
                <a16:creationId xmlns:a16="http://schemas.microsoft.com/office/drawing/2014/main" id="{282D87A9-CFB1-439A-8D92-5372418BDB1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6" name="Title 1">
            <a:extLst>
              <a:ext uri="{FF2B5EF4-FFF2-40B4-BE49-F238E27FC236}">
                <a16:creationId xmlns:a16="http://schemas.microsoft.com/office/drawing/2014/main" id="{07764BF1-ED19-4601-8968-BA42184181C8}"/>
              </a:ext>
            </a:extLst>
          </p:cNvPr>
          <p:cNvSpPr>
            <a:spLocks noGrp="1"/>
          </p:cNvSpPr>
          <p:nvPr>
            <p:ph type="title"/>
          </p:nvPr>
        </p:nvSpPr>
        <p:spPr>
          <a:xfrm>
            <a:off x="838200" y="1229487"/>
            <a:ext cx="10515600" cy="1325563"/>
          </a:xfrm>
          <a:prstGeom prst="rect">
            <a:avLst/>
          </a:prstGeom>
        </p:spPr>
        <p:txBody>
          <a:bodyPr/>
          <a:lstStyle>
            <a:lvl1pPr>
              <a:defRPr sz="3200"/>
            </a:lvl1pPr>
          </a:lstStyle>
          <a:p>
            <a:r>
              <a:rPr lang="en-US" dirty="0"/>
              <a:t>Click to edit Master title style</a:t>
            </a:r>
          </a:p>
        </p:txBody>
      </p:sp>
      <p:sp>
        <p:nvSpPr>
          <p:cNvPr id="17" name="Content Placeholder 5">
            <a:extLst>
              <a:ext uri="{FF2B5EF4-FFF2-40B4-BE49-F238E27FC236}">
                <a16:creationId xmlns:a16="http://schemas.microsoft.com/office/drawing/2014/main" id="{93DFFAB2-F5D9-494F-9EA5-AA3BD04D2E5B}"/>
              </a:ext>
            </a:extLst>
          </p:cNvPr>
          <p:cNvSpPr>
            <a:spLocks noGrp="1"/>
          </p:cNvSpPr>
          <p:nvPr>
            <p:ph sz="quarter" idx="4"/>
          </p:nvPr>
        </p:nvSpPr>
        <p:spPr>
          <a:xfrm>
            <a:off x="838200" y="2964554"/>
            <a:ext cx="5183188" cy="2371725"/>
          </a:xfrm>
          <a:prstGeom prst="rect">
            <a:avLst/>
          </a:prstGeom>
        </p:spPr>
        <p:txBody>
          <a:bodyPr/>
          <a:lstStyle>
            <a:lvl1pPr>
              <a:defRPr sz="2400"/>
            </a:lvl1pPr>
            <a:lvl2pPr>
              <a:defRPr sz="2000"/>
            </a:lvl2pPr>
            <a:lvl3pPr>
              <a:defRPr sz="1600"/>
            </a:lvl3pPr>
            <a:lvl4pPr>
              <a:defRPr sz="1400"/>
            </a:lvl4pPr>
            <a:lvl5pPr>
              <a:defRPr sz="12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Box 17">
            <a:extLst>
              <a:ext uri="{FF2B5EF4-FFF2-40B4-BE49-F238E27FC236}">
                <a16:creationId xmlns:a16="http://schemas.microsoft.com/office/drawing/2014/main" id="{A97ADC00-4C6D-40C3-A367-1073C5A29FB6}"/>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7514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347132"/>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2966265"/>
            <a:ext cx="5157787" cy="5303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3790177"/>
            <a:ext cx="5157787" cy="237172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2966265"/>
            <a:ext cx="5183188" cy="53034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790177"/>
            <a:ext cx="5183188" cy="23717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7">
            <a:extLst>
              <a:ext uri="{FF2B5EF4-FFF2-40B4-BE49-F238E27FC236}">
                <a16:creationId xmlns:a16="http://schemas.microsoft.com/office/drawing/2014/main" id="{8512E086-BC18-43F6-A831-B58E7375D8B5}"/>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10" name="Rectangle 9">
            <a:extLst>
              <a:ext uri="{FF2B5EF4-FFF2-40B4-BE49-F238E27FC236}">
                <a16:creationId xmlns:a16="http://schemas.microsoft.com/office/drawing/2014/main" id="{7B017754-588D-48E2-8CFE-B94ABF8DB880}"/>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6D8C037-FF19-41F6-85B1-BFC85D700B8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3BE12B6-9F76-4BC7-9887-FFDDE3554053}"/>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D0AC49D0-44B5-4A77-827C-299BB244B3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cxnSp>
        <p:nvCxnSpPr>
          <p:cNvPr id="15" name="Straight Connector 14">
            <a:extLst>
              <a:ext uri="{FF2B5EF4-FFF2-40B4-BE49-F238E27FC236}">
                <a16:creationId xmlns:a16="http://schemas.microsoft.com/office/drawing/2014/main" id="{0F8FC3B0-63F0-4140-9A3D-08F9568016FC}"/>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75FBCFA-ABE5-438A-B728-FFC652A6E118}"/>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1278333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229487"/>
            <a:ext cx="10515600" cy="1325563"/>
          </a:xfrm>
          <a:prstGeom prst="rect">
            <a:avLst/>
          </a:prstGeom>
        </p:spPr>
        <p:txBody>
          <a:bodyPr/>
          <a:lstStyle/>
          <a:p>
            <a:r>
              <a:rPr lang="en-US"/>
              <a:t>Click to edit Master title style</a:t>
            </a:r>
          </a:p>
        </p:txBody>
      </p:sp>
      <p:sp>
        <p:nvSpPr>
          <p:cNvPr id="4" name="Content Placeholder 5"/>
          <p:cNvSpPr>
            <a:spLocks noGrp="1"/>
          </p:cNvSpPr>
          <p:nvPr>
            <p:ph sz="quarter" idx="4"/>
          </p:nvPr>
        </p:nvSpPr>
        <p:spPr>
          <a:xfrm>
            <a:off x="838200" y="2964554"/>
            <a:ext cx="5183188" cy="237172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38A31169-F747-4BE3-9890-88772B440927}"/>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6" name="Rectangle 5">
            <a:extLst>
              <a:ext uri="{FF2B5EF4-FFF2-40B4-BE49-F238E27FC236}">
                <a16:creationId xmlns:a16="http://schemas.microsoft.com/office/drawing/2014/main" id="{D4BBA97E-B707-4794-BA1E-58DA23DA9053}"/>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F1DC058-6AE7-4722-818E-5ABB2E913D0C}"/>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2866689-F272-4473-9F1A-9C6789F3F5DF}"/>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70914B2D-612E-4F1E-AB85-8634B64C3A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cxnSp>
        <p:nvCxnSpPr>
          <p:cNvPr id="12" name="Straight Connector 11">
            <a:extLst>
              <a:ext uri="{FF2B5EF4-FFF2-40B4-BE49-F238E27FC236}">
                <a16:creationId xmlns:a16="http://schemas.microsoft.com/office/drawing/2014/main" id="{057BD2B5-DD49-451B-BC77-5EF78CE694F6}"/>
              </a:ext>
            </a:extLst>
          </p:cNvPr>
          <p:cNvCxnSpPr>
            <a:cxnSpLocks/>
          </p:cNvCxnSpPr>
          <p:nvPr userDrawn="1"/>
        </p:nvCxnSpPr>
        <p:spPr>
          <a:xfrm>
            <a:off x="664411" y="972350"/>
            <a:ext cx="10854489" cy="0"/>
          </a:xfrm>
          <a:prstGeom prst="line">
            <a:avLst/>
          </a:prstGeom>
          <a:ln w="69850"/>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2DD53CF-9BED-44EA-90E0-1F2706CF7787}"/>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235490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Graph No Bottom">
    <p:spTree>
      <p:nvGrpSpPr>
        <p:cNvPr id="1" name=""/>
        <p:cNvGrpSpPr/>
        <p:nvPr/>
      </p:nvGrpSpPr>
      <p:grpSpPr>
        <a:xfrm>
          <a:off x="0" y="0"/>
          <a:ext cx="0" cy="0"/>
          <a:chOff x="0" y="0"/>
          <a:chExt cx="0" cy="0"/>
        </a:xfrm>
      </p:grpSpPr>
      <p:sp>
        <p:nvSpPr>
          <p:cNvPr id="19" name="Text Placeholder 18"/>
          <p:cNvSpPr>
            <a:spLocks noGrp="1"/>
          </p:cNvSpPr>
          <p:nvPr>
            <p:ph type="body" sz="quarter" idx="14" hasCustomPrompt="1"/>
          </p:nvPr>
        </p:nvSpPr>
        <p:spPr>
          <a:xfrm>
            <a:off x="363486" y="1298525"/>
            <a:ext cx="5713413" cy="540108"/>
          </a:xfrm>
          <a:prstGeom prst="rect">
            <a:avLst/>
          </a:prstGeom>
        </p:spPr>
        <p:txBody>
          <a:bodyPr>
            <a:normAutofit/>
          </a:bodyPr>
          <a:lstStyle>
            <a:lvl1pPr marL="0" indent="0">
              <a:buNone/>
              <a:defRPr sz="3200">
                <a:latin typeface="Arial Narrow" panose="020B0606020202030204" pitchFamily="34" charset="0"/>
              </a:defRPr>
            </a:lvl1pPr>
          </a:lstStyle>
          <a:p>
            <a:pPr lvl="0"/>
            <a:r>
              <a:rPr lang="en-US" dirty="0"/>
              <a:t>This is where your text would go.</a:t>
            </a:r>
          </a:p>
        </p:txBody>
      </p:sp>
      <p:sp>
        <p:nvSpPr>
          <p:cNvPr id="3" name="Chart Placeholder 2"/>
          <p:cNvSpPr>
            <a:spLocks noGrp="1"/>
          </p:cNvSpPr>
          <p:nvPr>
            <p:ph type="chart" sz="quarter" idx="15"/>
          </p:nvPr>
        </p:nvSpPr>
        <p:spPr>
          <a:xfrm>
            <a:off x="363538" y="1985963"/>
            <a:ext cx="10993437" cy="4168775"/>
          </a:xfrm>
          <a:prstGeom prst="rect">
            <a:avLst/>
          </a:prstGeom>
        </p:spPr>
        <p:txBody>
          <a:bodyPr/>
          <a:lstStyle/>
          <a:p>
            <a:r>
              <a:rPr lang="en-US"/>
              <a:t>Click icon to add chart</a:t>
            </a:r>
          </a:p>
        </p:txBody>
      </p:sp>
      <p:sp>
        <p:nvSpPr>
          <p:cNvPr id="6" name="Rectangle 5">
            <a:extLst>
              <a:ext uri="{FF2B5EF4-FFF2-40B4-BE49-F238E27FC236}">
                <a16:creationId xmlns:a16="http://schemas.microsoft.com/office/drawing/2014/main" id="{972DF769-6906-49DA-BF0A-0D72A65EAF67}"/>
              </a:ext>
            </a:extLst>
          </p:cNvPr>
          <p:cNvSpPr/>
          <p:nvPr userDrawn="1"/>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03FAFB-395E-4747-8D0A-2C10943D2644}"/>
              </a:ext>
            </a:extLst>
          </p:cNvPr>
          <p:cNvSpPr/>
          <p:nvPr userDrawn="1"/>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0741098-5923-4EDD-AC4A-05CDA244F347}"/>
              </a:ext>
            </a:extLst>
          </p:cNvPr>
          <p:cNvSpPr/>
          <p:nvPr userDrawn="1"/>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54C37440-8962-4D54-B335-26FD9C0338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sp>
        <p:nvSpPr>
          <p:cNvPr id="12" name="Text Placeholder 7">
            <a:extLst>
              <a:ext uri="{FF2B5EF4-FFF2-40B4-BE49-F238E27FC236}">
                <a16:creationId xmlns:a16="http://schemas.microsoft.com/office/drawing/2014/main" id="{17CE5E64-09F4-4345-9A80-4F64E1BBA948}"/>
              </a:ext>
            </a:extLst>
          </p:cNvPr>
          <p:cNvSpPr>
            <a:spLocks noGrp="1"/>
          </p:cNvSpPr>
          <p:nvPr>
            <p:ph type="body" sz="quarter" idx="10" hasCustomPrompt="1"/>
          </p:nvPr>
        </p:nvSpPr>
        <p:spPr>
          <a:xfrm>
            <a:off x="292232" y="355627"/>
            <a:ext cx="11613822" cy="511466"/>
          </a:xfrm>
          <a:prstGeom prst="rect">
            <a:avLst/>
          </a:prstGeom>
        </p:spPr>
        <p:txBody>
          <a:bodyPr>
            <a:noAutofit/>
          </a:bodyPr>
          <a:lstStyle>
            <a:lvl1pPr marL="0" indent="0" algn="ctr">
              <a:buNone/>
              <a:defRPr sz="3200" b="1">
                <a:solidFill>
                  <a:schemeClr val="tx1"/>
                </a:solidFill>
                <a:latin typeface="Arial Narrow" panose="020B0606020202030204" pitchFamily="34" charset="0"/>
                <a:ea typeface="Roboto Condensed" pitchFamily="2" charset="0"/>
              </a:defRPr>
            </a:lvl1pPr>
          </a:lstStyle>
          <a:p>
            <a:pPr lvl="0"/>
            <a:r>
              <a:rPr lang="en-US" dirty="0"/>
              <a:t>HEADER TEXT GOES HERE</a:t>
            </a:r>
          </a:p>
        </p:txBody>
      </p:sp>
      <p:sp>
        <p:nvSpPr>
          <p:cNvPr id="13" name="TextBox 12">
            <a:extLst>
              <a:ext uri="{FF2B5EF4-FFF2-40B4-BE49-F238E27FC236}">
                <a16:creationId xmlns:a16="http://schemas.microsoft.com/office/drawing/2014/main" id="{672D1C65-B620-4EC4-AF77-8727DE7A185F}"/>
              </a:ext>
            </a:extLst>
          </p:cNvPr>
          <p:cNvSpPr txBox="1"/>
          <p:nvPr userDrawn="1"/>
        </p:nvSpPr>
        <p:spPr>
          <a:xfrm>
            <a:off x="308794" y="6581001"/>
            <a:ext cx="6612706" cy="276999"/>
          </a:xfrm>
          <a:prstGeom prst="rect">
            <a:avLst/>
          </a:prstGeom>
          <a:noFill/>
        </p:spPr>
        <p:txBody>
          <a:bodyPr wrap="square" rtlCol="0">
            <a:spAutoFit/>
          </a:bodyPr>
          <a:lstStyle/>
          <a:p>
            <a:pPr algn="ctr"/>
            <a:r>
              <a:rPr lang="en-US" sz="1200" dirty="0">
                <a:solidFill>
                  <a:schemeClr val="accent2"/>
                </a:solidFill>
                <a:latin typeface="+mn-lt"/>
                <a:ea typeface="Open Sans" panose="020B0606030504020204" pitchFamily="34" charset="0"/>
                <a:cs typeface="Open Sans" panose="020B0606030504020204" pitchFamily="34" charset="0"/>
              </a:rPr>
              <a:t>INVESTING IN RESEARCH, MAKING A DIFFERENCE.</a:t>
            </a:r>
          </a:p>
        </p:txBody>
      </p:sp>
    </p:spTree>
    <p:extLst>
      <p:ext uri="{BB962C8B-B14F-4D97-AF65-F5344CB8AC3E}">
        <p14:creationId xmlns:p14="http://schemas.microsoft.com/office/powerpoint/2010/main" val="3773123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image" Target="../media/image9.pn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3.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204209"/>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9" r:id="rId3"/>
    <p:sldLayoutId id="2147483650" r:id="rId4"/>
    <p:sldLayoutId id="2147483651" r:id="rId5"/>
    <p:sldLayoutId id="2147483652" r:id="rId6"/>
    <p:sldLayoutId id="2147483653" r:id="rId7"/>
    <p:sldLayoutId id="2147483654" r:id="rId8"/>
    <p:sldLayoutId id="2147483658" r:id="rId9"/>
    <p:sldLayoutId id="2147483673" r:id="rId10"/>
    <p:sldLayoutId id="2147483657" r:id="rId11"/>
    <p:sldLayoutId id="2147483675" r:id="rId12"/>
    <p:sldLayoutId id="2147483668" r:id="rId13"/>
    <p:sldLayoutId id="2147483670" r:id="rId14"/>
    <p:sldLayoutId id="2147483671" r:id="rId15"/>
    <p:sldLayoutId id="2147483672" r:id="rId16"/>
    <p:sldLayoutId id="2147483676" r:id="rId17"/>
    <p:sldLayoutId id="2147483677" r:id="rId18"/>
  </p:sldLayoutIdLst>
  <p:txStyles>
    <p:titleStyle>
      <a:lvl1pPr algn="l" defTabSz="914400" rtl="0" eaLnBrk="1" latinLnBrk="0" hangingPunct="1">
        <a:lnSpc>
          <a:spcPct val="90000"/>
        </a:lnSpc>
        <a:spcBef>
          <a:spcPct val="0"/>
        </a:spcBef>
        <a:buNone/>
        <a:tabLst>
          <a:tab pos="169863" algn="l"/>
        </a:tabLst>
        <a:defRPr sz="3600" kern="1200">
          <a:solidFill>
            <a:schemeClr val="tx1"/>
          </a:solidFill>
          <a:latin typeface="Arial Narrow" panose="020B0606020202030204" pitchFamily="34" charset="0"/>
          <a:ea typeface="Roboto Condensed" pitchFamily="2" charset="0"/>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839735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Lst>
  <p:txStyles>
    <p:titleStyle>
      <a:lvl1pPr algn="l" defTabSz="914400" rtl="0" eaLnBrk="1" latinLnBrk="0" hangingPunct="1">
        <a:lnSpc>
          <a:spcPct val="90000"/>
        </a:lnSpc>
        <a:spcBef>
          <a:spcPct val="0"/>
        </a:spcBef>
        <a:buNone/>
        <a:tabLst>
          <a:tab pos="169863" algn="l"/>
        </a:tabLst>
        <a:defRPr sz="3600" kern="1200">
          <a:solidFill>
            <a:schemeClr val="tx1"/>
          </a:solidFill>
          <a:latin typeface="Arial Narrow" panose="020B0606020202030204" pitchFamily="34" charset="0"/>
          <a:ea typeface="Roboto Condensed" pitchFamily="2" charset="0"/>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2948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653009"/>
            <a:ext cx="10515600" cy="289006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80EFB-3A1C-43F6-B4AB-1349FE47F05B}" type="datetimeFigureOut">
              <a:rPr lang="en-US" smtClean="0"/>
              <a:t>3/10/2026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43839-F425-40A6-B32F-E22A9978FC8D}" type="slidenum">
              <a:rPr lang="en-US" smtClean="0"/>
              <a:t>‹#›</a:t>
            </a:fld>
            <a:endParaRPr lang="en-US"/>
          </a:p>
        </p:txBody>
      </p:sp>
      <p:sp>
        <p:nvSpPr>
          <p:cNvPr id="7" name="Rectangle 6"/>
          <p:cNvSpPr/>
          <p:nvPr userDrawn="1"/>
        </p:nvSpPr>
        <p:spPr>
          <a:xfrm>
            <a:off x="0" y="0"/>
            <a:ext cx="12192000" cy="864524"/>
          </a:xfrm>
          <a:prstGeom prst="rect">
            <a:avLst/>
          </a:prstGeom>
          <a:solidFill>
            <a:srgbClr val="B82025"/>
          </a:solidFill>
          <a:ln>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66502" y="897773"/>
            <a:ext cx="12344400" cy="0"/>
          </a:xfrm>
          <a:prstGeom prst="line">
            <a:avLst/>
          </a:prstGeom>
          <a:ln w="12700">
            <a:solidFill>
              <a:srgbClr val="6E6C59"/>
            </a:solidFill>
            <a:prstDash val="sysDot"/>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rot="10800000">
            <a:off x="9700" y="6320440"/>
            <a:ext cx="12192000" cy="534470"/>
          </a:xfrm>
          <a:prstGeom prst="rect">
            <a:avLst/>
          </a:prstGeom>
          <a:solidFill>
            <a:srgbClr val="B82025"/>
          </a:solidFill>
          <a:ln>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rot="10800000">
            <a:off x="-133004" y="6287188"/>
            <a:ext cx="12344400" cy="0"/>
          </a:xfrm>
          <a:prstGeom prst="line">
            <a:avLst/>
          </a:prstGeom>
          <a:ln w="12700">
            <a:solidFill>
              <a:srgbClr val="6E6C59"/>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9700" y="6418398"/>
            <a:ext cx="12201696" cy="338554"/>
          </a:xfrm>
          <a:prstGeom prst="rect">
            <a:avLst/>
          </a:prstGeom>
          <a:noFill/>
        </p:spPr>
        <p:txBody>
          <a:bodyPr wrap="square" rtlCol="0">
            <a:spAutoFit/>
          </a:bodyPr>
          <a:lstStyle/>
          <a:p>
            <a:pPr algn="ctr"/>
            <a:r>
              <a:rPr lang="en-US" sz="1600" dirty="0">
                <a:solidFill>
                  <a:schemeClr val="bg1"/>
                </a:solidFill>
                <a:latin typeface="Calibri" panose="020F0502020204030204" pitchFamily="34" charset="0"/>
                <a:ea typeface="Open Sans" panose="020B0606030504020204" pitchFamily="34" charset="0"/>
                <a:cs typeface="Open Sans" panose="020B0606030504020204" pitchFamily="34" charset="0"/>
              </a:rPr>
              <a:t>Investing in research, making a difference.</a:t>
            </a:r>
          </a:p>
        </p:txBody>
      </p:sp>
      <p:pic>
        <p:nvPicPr>
          <p:cNvPr id="15" name="Picture 14"/>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748650" y="1384182"/>
            <a:ext cx="3210300" cy="4903005"/>
          </a:xfrm>
          <a:prstGeom prst="rect">
            <a:avLst/>
          </a:prstGeom>
        </p:spPr>
      </p:pic>
      <p:pic>
        <p:nvPicPr>
          <p:cNvPr id="17" name="Picture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43279" y="6325226"/>
            <a:ext cx="1364801" cy="520287"/>
          </a:xfrm>
          <a:prstGeom prst="rect">
            <a:avLst/>
          </a:prstGeom>
        </p:spPr>
      </p:pic>
    </p:spTree>
    <p:extLst>
      <p:ext uri="{BB962C8B-B14F-4D97-AF65-F5344CB8AC3E}">
        <p14:creationId xmlns:p14="http://schemas.microsoft.com/office/powerpoint/2010/main" val="72174945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Arial Narrow" panose="020B0606020202030204" pitchFamily="34" charset="0"/>
          <a:ea typeface="Roboto Condensed" pitchFamily="2" charset="0"/>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mailto:stephanie@warf.org" TargetMode="External"/><Relationship Id="rId2" Type="http://schemas.openxmlformats.org/officeDocument/2006/relationships/notesSlide" Target="../notesSlides/notesSlide12.xml"/><Relationship Id="rId1" Type="http://schemas.openxmlformats.org/officeDocument/2006/relationships/slideLayout" Target="../slideLayouts/slideLayout3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C4672B9-B4DF-45F3-8C07-E88C6BA89765}"/>
              </a:ext>
            </a:extLst>
          </p:cNvPr>
          <p:cNvSpPr>
            <a:spLocks noGrp="1"/>
          </p:cNvSpPr>
          <p:nvPr>
            <p:ph type="body" sz="quarter" idx="4294967295"/>
          </p:nvPr>
        </p:nvSpPr>
        <p:spPr>
          <a:xfrm>
            <a:off x="360008" y="924448"/>
            <a:ext cx="3902026" cy="3560523"/>
          </a:xfrm>
          <a:prstGeom prst="rect">
            <a:avLst/>
          </a:prstGeom>
        </p:spPr>
        <p:txBody>
          <a:bodyPr/>
          <a:lstStyle/>
          <a:p>
            <a:pPr marL="0" indent="0" algn="ctr">
              <a:buNone/>
            </a:pPr>
            <a:endParaRPr lang="en-US" sz="3600" b="1" dirty="0">
              <a:latin typeface="Arial Narrow" panose="020B0606020202030204" pitchFamily="34" charset="0"/>
            </a:endParaRPr>
          </a:p>
          <a:p>
            <a:pPr marL="0" indent="0" algn="ctr">
              <a:lnSpc>
                <a:spcPct val="100000"/>
              </a:lnSpc>
              <a:spcBef>
                <a:spcPts val="600"/>
              </a:spcBef>
              <a:buNone/>
            </a:pPr>
            <a:r>
              <a:rPr lang="en-US" sz="3600" b="1" dirty="0">
                <a:latin typeface="Arial Narrow" panose="020B0606020202030204" pitchFamily="34" charset="0"/>
              </a:rPr>
              <a:t> Commercializing </a:t>
            </a:r>
          </a:p>
          <a:p>
            <a:pPr marL="0" indent="0" algn="ctr">
              <a:lnSpc>
                <a:spcPct val="100000"/>
              </a:lnSpc>
              <a:spcBef>
                <a:spcPts val="600"/>
              </a:spcBef>
              <a:buNone/>
            </a:pPr>
            <a:r>
              <a:rPr lang="en-US" sz="3600" b="1" dirty="0">
                <a:latin typeface="Arial Narrow" panose="020B0606020202030204" pitchFamily="34" charset="0"/>
              </a:rPr>
              <a:t>Innovations</a:t>
            </a:r>
          </a:p>
        </p:txBody>
      </p:sp>
      <p:sp>
        <p:nvSpPr>
          <p:cNvPr id="11" name="Text Placeholder 8">
            <a:extLst>
              <a:ext uri="{FF2B5EF4-FFF2-40B4-BE49-F238E27FC236}">
                <a16:creationId xmlns:a16="http://schemas.microsoft.com/office/drawing/2014/main" id="{C6568458-5780-4C1E-96D6-62CB138DB3B3}"/>
              </a:ext>
            </a:extLst>
          </p:cNvPr>
          <p:cNvSpPr txBox="1">
            <a:spLocks/>
          </p:cNvSpPr>
          <p:nvPr/>
        </p:nvSpPr>
        <p:spPr>
          <a:xfrm>
            <a:off x="360008" y="4348369"/>
            <a:ext cx="3056291" cy="683110"/>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latin typeface="Arial Narrow" panose="020B0606020202030204" pitchFamily="34" charset="0"/>
              </a:rPr>
              <a:t>Spring 2026</a:t>
            </a:r>
          </a:p>
        </p:txBody>
      </p:sp>
    </p:spTree>
    <p:extLst>
      <p:ext uri="{BB962C8B-B14F-4D97-AF65-F5344CB8AC3E}">
        <p14:creationId xmlns:p14="http://schemas.microsoft.com/office/powerpoint/2010/main" val="2423661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b="0" dirty="0"/>
              <a:t>Patent Licensing</a:t>
            </a:r>
          </a:p>
        </p:txBody>
      </p:sp>
      <p:sp>
        <p:nvSpPr>
          <p:cNvPr id="9" name="Rectangle 3"/>
          <p:cNvSpPr>
            <a:spLocks noGrp="1" noChangeArrowheads="1"/>
          </p:cNvSpPr>
          <p:nvPr>
            <p:ph idx="4294967295"/>
          </p:nvPr>
        </p:nvSpPr>
        <p:spPr>
          <a:xfrm>
            <a:off x="1075764" y="1295773"/>
            <a:ext cx="8874125" cy="5011738"/>
          </a:xfrm>
        </p:spPr>
        <p:txBody>
          <a:bodyPr/>
          <a:lstStyle/>
          <a:p>
            <a:pPr eaLnBrk="1" hangingPunct="1"/>
            <a:r>
              <a:rPr lang="en-US" altLang="en-US" sz="2800" dirty="0">
                <a:latin typeface="+mn-lt"/>
                <a:cs typeface="Arial" panose="020B0604020202020204" pitchFamily="34" charset="0"/>
              </a:rPr>
              <a:t>What is a license?</a:t>
            </a:r>
          </a:p>
          <a:p>
            <a:pPr lvl="1" eaLnBrk="1" hangingPunct="1"/>
            <a:r>
              <a:rPr lang="en-US" altLang="en-US" sz="2400" dirty="0">
                <a:latin typeface="+mn-lt"/>
                <a:ea typeface="ヒラギノ角ゴ Pro W3"/>
                <a:cs typeface="Arial" panose="020B0604020202020204" pitchFamily="34" charset="0"/>
              </a:rPr>
              <a:t>A contract between owner and third party</a:t>
            </a:r>
          </a:p>
          <a:p>
            <a:pPr lvl="1" eaLnBrk="1" hangingPunct="1"/>
            <a:r>
              <a:rPr lang="en-US" altLang="en-US" sz="2400" dirty="0">
                <a:latin typeface="+mn-lt"/>
                <a:ea typeface="ヒラギノ角ゴ Pro W3"/>
                <a:cs typeface="Arial" panose="020B0604020202020204" pitchFamily="34" charset="0"/>
              </a:rPr>
              <a:t>Rights to: make, use, sell, or import</a:t>
            </a:r>
          </a:p>
          <a:p>
            <a:pPr lvl="1" eaLnBrk="1" hangingPunct="1"/>
            <a:r>
              <a:rPr lang="en-US" altLang="en-US" sz="2400" dirty="0">
                <a:latin typeface="+mn-lt"/>
                <a:ea typeface="ヒラギノ角ゴ Pro W3"/>
                <a:cs typeface="Arial" panose="020B0604020202020204" pitchFamily="34" charset="0"/>
              </a:rPr>
              <a:t>License is a promise not to sue, if licensee complies with the terms</a:t>
            </a:r>
          </a:p>
          <a:p>
            <a:r>
              <a:rPr lang="en-US" altLang="en-US" sz="2800" dirty="0">
                <a:latin typeface="+mn-lt"/>
                <a:cs typeface="Arial" panose="020B0604020202020204" pitchFamily="34" charset="0"/>
              </a:rPr>
              <a:t>Requirements of WARF Licensees</a:t>
            </a:r>
          </a:p>
          <a:p>
            <a:pPr lvl="1"/>
            <a:r>
              <a:rPr lang="en-US" altLang="en-US" sz="2400" dirty="0">
                <a:latin typeface="+mn-lt"/>
                <a:cs typeface="Arial" panose="020B0604020202020204" pitchFamily="34" charset="0"/>
              </a:rPr>
              <a:t>Capability to develop</a:t>
            </a:r>
          </a:p>
          <a:p>
            <a:pPr lvl="1"/>
            <a:r>
              <a:rPr lang="en-US" altLang="en-US" sz="2400" dirty="0">
                <a:latin typeface="+mn-lt"/>
                <a:cs typeface="Arial" panose="020B0604020202020204" pitchFamily="34" charset="0"/>
              </a:rPr>
              <a:t>Commitment to commercialize</a:t>
            </a:r>
          </a:p>
          <a:p>
            <a:pPr lvl="1"/>
            <a:r>
              <a:rPr lang="en-US" altLang="en-US" sz="2400" dirty="0">
                <a:latin typeface="+mn-lt"/>
                <a:cs typeface="Arial" panose="020B0604020202020204" pitchFamily="34" charset="0"/>
              </a:rPr>
              <a:t>Reasonable licensing fees</a:t>
            </a:r>
          </a:p>
          <a:p>
            <a:pPr lvl="1"/>
            <a:r>
              <a:rPr lang="en-US" altLang="en-US" sz="2400" dirty="0">
                <a:latin typeface="+mn-lt"/>
                <a:cs typeface="Arial" panose="020B0604020202020204" pitchFamily="34" charset="0"/>
              </a:rPr>
              <a:t>Fulfill obligations under Bayh-Dole</a:t>
            </a:r>
          </a:p>
          <a:p>
            <a:pPr lvl="1"/>
            <a:r>
              <a:rPr lang="en-US" altLang="en-US" dirty="0">
                <a:latin typeface="+mn-lt"/>
                <a:cs typeface="Arial" panose="020B0604020202020204" pitchFamily="34" charset="0"/>
              </a:rPr>
              <a:t>Reservation of rights for academic use</a:t>
            </a:r>
            <a:endParaRPr lang="en-US" altLang="en-US" sz="2400" dirty="0">
              <a:latin typeface="+mn-lt"/>
              <a:cs typeface="Arial" panose="020B0604020202020204" pitchFamily="34" charset="0"/>
            </a:endParaRPr>
          </a:p>
          <a:p>
            <a:pPr lvl="1" eaLnBrk="1" hangingPunct="1"/>
            <a:endParaRPr lang="en-US" altLang="en-US" sz="2400" dirty="0">
              <a:latin typeface="Arial" panose="020B0604020202020204" pitchFamily="34" charset="0"/>
              <a:ea typeface="ヒラギノ角ゴ Pro W3"/>
              <a:cs typeface="Arial" panose="020B0604020202020204" pitchFamily="34" charset="0"/>
            </a:endParaRPr>
          </a:p>
        </p:txBody>
      </p:sp>
    </p:spTree>
    <p:extLst>
      <p:ext uri="{BB962C8B-B14F-4D97-AF65-F5344CB8AC3E}">
        <p14:creationId xmlns:p14="http://schemas.microsoft.com/office/powerpoint/2010/main" val="3428521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AE412AD-A304-397B-C55A-615D36CF2AF8}"/>
              </a:ext>
            </a:extLst>
          </p:cNvPr>
          <p:cNvSpPr txBox="1"/>
          <p:nvPr/>
        </p:nvSpPr>
        <p:spPr>
          <a:xfrm>
            <a:off x="635430" y="1591204"/>
            <a:ext cx="11138116" cy="3108543"/>
          </a:xfrm>
          <a:prstGeom prst="rect">
            <a:avLst/>
          </a:prstGeom>
          <a:noFill/>
        </p:spPr>
        <p:txBody>
          <a:bodyPr wrap="square" rtlCol="0">
            <a:spAutoFit/>
          </a:bodyPr>
          <a:lstStyle/>
          <a:p>
            <a:pPr algn="l"/>
            <a:r>
              <a:rPr lang="en-US" sz="2800" dirty="0"/>
              <a:t>“Despite superficial similarities to software licenses, most hardware licenses are fundamentally different: by nature, they typically rely more heavily on patent law than on copyright law, as many hardware designs are not copyrightable. Whereas a copyright license may control the distribution of the source code or design documents, a patent license may control the use and manufacturing of the physical device built from the design documents. </a:t>
            </a:r>
            <a:endParaRPr lang="en-US" dirty="0"/>
          </a:p>
        </p:txBody>
      </p:sp>
      <p:sp>
        <p:nvSpPr>
          <p:cNvPr id="11" name="TextBox 10">
            <a:extLst>
              <a:ext uri="{FF2B5EF4-FFF2-40B4-BE49-F238E27FC236}">
                <a16:creationId xmlns:a16="http://schemas.microsoft.com/office/drawing/2014/main" id="{E5F9C8BF-0A57-43D6-3381-9BD9162A11F3}"/>
              </a:ext>
            </a:extLst>
          </p:cNvPr>
          <p:cNvSpPr txBox="1"/>
          <p:nvPr/>
        </p:nvSpPr>
        <p:spPr>
          <a:xfrm>
            <a:off x="526942" y="5966847"/>
            <a:ext cx="7485682" cy="369332"/>
          </a:xfrm>
          <a:prstGeom prst="rect">
            <a:avLst/>
          </a:prstGeom>
          <a:noFill/>
        </p:spPr>
        <p:txBody>
          <a:bodyPr wrap="square" rtlCol="0">
            <a:spAutoFit/>
          </a:bodyPr>
          <a:lstStyle/>
          <a:p>
            <a:pPr algn="l"/>
            <a:r>
              <a:rPr lang="en-US"/>
              <a:t>https://en.wikipedia.org/wiki/Open-source_hardware</a:t>
            </a:r>
            <a:endParaRPr lang="en-US" dirty="0"/>
          </a:p>
        </p:txBody>
      </p:sp>
    </p:spTree>
    <p:extLst>
      <p:ext uri="{BB962C8B-B14F-4D97-AF65-F5344CB8AC3E}">
        <p14:creationId xmlns:p14="http://schemas.microsoft.com/office/powerpoint/2010/main" val="1709542528"/>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74725"/>
            <a:ext cx="12192000" cy="1325563"/>
          </a:xfrm>
          <a:prstGeom prst="rect">
            <a:avLst/>
          </a:prstGeom>
        </p:spPr>
        <p:txBody>
          <a:bodyPr>
            <a:normAutofit/>
          </a:bodyPr>
          <a:lstStyle/>
          <a:p>
            <a:pPr algn="ctr"/>
            <a:r>
              <a:rPr lang="en-US" sz="5400" b="1">
                <a:solidFill>
                  <a:schemeClr val="accent1"/>
                </a:solidFill>
                <a:latin typeface="Arial Narrow" panose="020B0606020202030204" pitchFamily="34" charset="0"/>
              </a:rPr>
              <a:t>THANK YOU</a:t>
            </a:r>
          </a:p>
        </p:txBody>
      </p:sp>
      <p:sp>
        <p:nvSpPr>
          <p:cNvPr id="3" name="Content Placeholder 2"/>
          <p:cNvSpPr>
            <a:spLocks noGrp="1"/>
          </p:cNvSpPr>
          <p:nvPr>
            <p:ph idx="4294967295"/>
          </p:nvPr>
        </p:nvSpPr>
        <p:spPr>
          <a:xfrm>
            <a:off x="0" y="2209800"/>
            <a:ext cx="12192000" cy="1524000"/>
          </a:xfrm>
          <a:prstGeom prst="rect">
            <a:avLst/>
          </a:prstGeom>
        </p:spPr>
        <p:txBody>
          <a:bodyPr>
            <a:normAutofit fontScale="47500" lnSpcReduction="20000"/>
          </a:bodyPr>
          <a:lstStyle/>
          <a:p>
            <a:pPr marL="219075" lvl="1" indent="0" algn="ctr">
              <a:buNone/>
            </a:pPr>
            <a:endParaRPr lang="en-US" sz="2500" b="1" dirty="0">
              <a:solidFill>
                <a:srgbClr val="B82025"/>
              </a:solidFill>
            </a:endParaRPr>
          </a:p>
          <a:p>
            <a:pPr marL="219075" lvl="1" indent="0" algn="ctr">
              <a:buNone/>
            </a:pPr>
            <a:endParaRPr lang="en-US" sz="6400" dirty="0"/>
          </a:p>
          <a:p>
            <a:pPr marL="219075" lvl="1" indent="0" algn="ctr">
              <a:buNone/>
            </a:pPr>
            <a:r>
              <a:rPr lang="en-US" sz="4000" b="1" i="1" dirty="0">
                <a:solidFill>
                  <a:schemeClr val="accent1"/>
                </a:solidFill>
                <a:hlinkClick r:id="rId3">
                  <a:extLst>
                    <a:ext uri="{A12FA001-AC4F-418D-AE19-62706E023703}">
                      <ahyp:hlinkClr xmlns:ahyp="http://schemas.microsoft.com/office/drawing/2018/hyperlinkcolor" val="tx"/>
                    </a:ext>
                  </a:extLst>
                </a:hlinkClick>
              </a:rPr>
              <a:t>stephanie@warf.org</a:t>
            </a:r>
            <a:r>
              <a:rPr lang="en-US" sz="4000" b="1" i="1" dirty="0">
                <a:solidFill>
                  <a:schemeClr val="accent1"/>
                </a:solidFill>
              </a:rPr>
              <a:t> </a:t>
            </a:r>
          </a:p>
          <a:p>
            <a:pPr marL="219075" lvl="1" indent="0" algn="ctr">
              <a:buNone/>
            </a:pPr>
            <a:r>
              <a:rPr lang="en-US" sz="4000" dirty="0"/>
              <a:t>or</a:t>
            </a:r>
          </a:p>
          <a:p>
            <a:pPr marL="219075" lvl="1" indent="0" algn="ctr">
              <a:buNone/>
            </a:pPr>
            <a:r>
              <a:rPr lang="en-US" sz="4000" i="1" dirty="0">
                <a:solidFill>
                  <a:schemeClr val="accent1"/>
                </a:solidFill>
              </a:rPr>
              <a:t>Visit </a:t>
            </a:r>
            <a:r>
              <a:rPr lang="en-US" sz="4000" b="1" i="1" dirty="0">
                <a:solidFill>
                  <a:schemeClr val="accent1"/>
                </a:solidFill>
              </a:rPr>
              <a:t>warf.org </a:t>
            </a:r>
            <a:endParaRPr lang="en-US" sz="4000" i="1" dirty="0">
              <a:solidFill>
                <a:schemeClr val="accent1"/>
              </a:solidFill>
            </a:endParaRPr>
          </a:p>
          <a:p>
            <a:pPr marL="219075" lvl="1" indent="0" algn="ctr">
              <a:buNone/>
            </a:pPr>
            <a:endParaRPr lang="en-US" sz="4000" i="1" dirty="0">
              <a:solidFill>
                <a:schemeClr val="accent1"/>
              </a:solidFill>
            </a:endParaRPr>
          </a:p>
          <a:p>
            <a:pPr marL="219075" lvl="1" indent="0" algn="ctr">
              <a:buNone/>
            </a:pPr>
            <a:endParaRPr lang="en-US" sz="2500" b="1" dirty="0">
              <a:solidFill>
                <a:srgbClr val="B82025"/>
              </a:solidFill>
            </a:endParaRPr>
          </a:p>
          <a:p>
            <a:pPr marL="458787" lvl="2" indent="0" algn="ctr">
              <a:buNone/>
            </a:pPr>
            <a:endParaRPr lang="en-US" sz="2500" b="1" dirty="0">
              <a:solidFill>
                <a:srgbClr val="B82025"/>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7640" y="4290692"/>
            <a:ext cx="4180010" cy="1592583"/>
          </a:xfrm>
          <a:prstGeom prst="rect">
            <a:avLst/>
          </a:prstGeom>
        </p:spPr>
      </p:pic>
    </p:spTree>
    <p:extLst>
      <p:ext uri="{BB962C8B-B14F-4D97-AF65-F5344CB8AC3E}">
        <p14:creationId xmlns:p14="http://schemas.microsoft.com/office/powerpoint/2010/main" val="69268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7715161-C652-4B60-86E4-2CA44065EBFD}"/>
              </a:ext>
            </a:extLst>
          </p:cNvPr>
          <p:cNvSpPr>
            <a:spLocks noGrp="1"/>
          </p:cNvSpPr>
          <p:nvPr>
            <p:ph type="body" sz="quarter" idx="4294967295"/>
          </p:nvPr>
        </p:nvSpPr>
        <p:spPr>
          <a:xfrm>
            <a:off x="304800" y="474585"/>
            <a:ext cx="5460992" cy="511175"/>
          </a:xfrm>
          <a:prstGeom prst="rect">
            <a:avLst/>
          </a:prstGeom>
        </p:spPr>
        <p:txBody>
          <a:bodyPr/>
          <a:lstStyle/>
          <a:p>
            <a:pPr marL="0" indent="0" algn="ctr">
              <a:buNone/>
            </a:pPr>
            <a:r>
              <a:rPr lang="en-US" sz="3200" b="1" dirty="0">
                <a:latin typeface="Arial Narrow" panose="020B0606020202030204" pitchFamily="34" charset="0"/>
              </a:rPr>
              <a:t>WHO WE ARE</a:t>
            </a:r>
          </a:p>
        </p:txBody>
      </p:sp>
      <p:sp>
        <p:nvSpPr>
          <p:cNvPr id="29" name="TextBox 28">
            <a:extLst>
              <a:ext uri="{FF2B5EF4-FFF2-40B4-BE49-F238E27FC236}">
                <a16:creationId xmlns:a16="http://schemas.microsoft.com/office/drawing/2014/main" id="{9E7A341F-5F8E-4DD7-AFBA-32DE6A8EF614}"/>
              </a:ext>
            </a:extLst>
          </p:cNvPr>
          <p:cNvSpPr txBox="1"/>
          <p:nvPr/>
        </p:nvSpPr>
        <p:spPr>
          <a:xfrm>
            <a:off x="457200" y="1341672"/>
            <a:ext cx="5107710" cy="4401205"/>
          </a:xfrm>
          <a:prstGeom prst="rect">
            <a:avLst/>
          </a:prstGeom>
          <a:noFill/>
        </p:spPr>
        <p:txBody>
          <a:bodyPr wrap="square" rtlCol="0">
            <a:spAutoFit/>
          </a:bodyPr>
          <a:lstStyle/>
          <a:p>
            <a:pPr marL="0" indent="0">
              <a:buNone/>
            </a:pPr>
            <a:r>
              <a:rPr lang="en-US" sz="2400" b="1" dirty="0">
                <a:solidFill>
                  <a:srgbClr val="B82025"/>
                </a:solidFill>
              </a:rPr>
              <a:t>Our Vision</a:t>
            </a:r>
          </a:p>
          <a:p>
            <a:pPr marL="0" indent="0">
              <a:buNone/>
            </a:pPr>
            <a:r>
              <a:rPr lang="en-US" sz="2000" dirty="0"/>
              <a:t>Enable University of Wisconsin–Madison research to solve the world’s problems.</a:t>
            </a:r>
          </a:p>
          <a:p>
            <a:pPr marL="0" indent="0">
              <a:buNone/>
            </a:pPr>
            <a:endParaRPr lang="en-US" sz="2400" b="1" dirty="0">
              <a:solidFill>
                <a:srgbClr val="B82025"/>
              </a:solidFill>
            </a:endParaRPr>
          </a:p>
          <a:p>
            <a:pPr marL="0" indent="0">
              <a:buNone/>
            </a:pPr>
            <a:r>
              <a:rPr lang="en-US" sz="2400" b="1" dirty="0">
                <a:solidFill>
                  <a:srgbClr val="B82025"/>
                </a:solidFill>
              </a:rPr>
              <a:t>Our Mission</a:t>
            </a:r>
          </a:p>
          <a:p>
            <a:pPr marL="0" indent="0">
              <a:buNone/>
            </a:pPr>
            <a:r>
              <a:rPr lang="en-US" sz="2000" dirty="0"/>
              <a:t>To support scientific research within the UW–Madison community by providing financial support, actively managing assets, and moving innovations to the marketplace for a financial return and global impact. </a:t>
            </a:r>
          </a:p>
          <a:p>
            <a:pPr marL="0" indent="0">
              <a:buNone/>
            </a:pPr>
            <a:endParaRPr lang="en-US" sz="2400" b="1" dirty="0">
              <a:solidFill>
                <a:srgbClr val="B82025"/>
              </a:solidFill>
            </a:endParaRPr>
          </a:p>
          <a:p>
            <a:pPr marL="0" indent="0">
              <a:buNone/>
            </a:pPr>
            <a:r>
              <a:rPr lang="en-US" sz="2400" b="1" dirty="0">
                <a:solidFill>
                  <a:srgbClr val="B82025"/>
                </a:solidFill>
              </a:rPr>
              <a:t>Independent</a:t>
            </a:r>
          </a:p>
          <a:p>
            <a:pPr marL="0" indent="0">
              <a:buNone/>
            </a:pPr>
            <a:r>
              <a:rPr lang="en-US" sz="2000" dirty="0"/>
              <a:t>Nonprofit (501(c)(3)) supporting organization</a:t>
            </a:r>
          </a:p>
        </p:txBody>
      </p:sp>
      <p:sp>
        <p:nvSpPr>
          <p:cNvPr id="35" name="Rectangle 34">
            <a:extLst>
              <a:ext uri="{FF2B5EF4-FFF2-40B4-BE49-F238E27FC236}">
                <a16:creationId xmlns:a16="http://schemas.microsoft.com/office/drawing/2014/main" id="{C5911AE9-2B86-4175-9C22-A006B3CAC2B2}"/>
              </a:ext>
            </a:extLst>
          </p:cNvPr>
          <p:cNvSpPr/>
          <p:nvPr/>
        </p:nvSpPr>
        <p:spPr>
          <a:xfrm>
            <a:off x="207818" y="207818"/>
            <a:ext cx="11783291" cy="6306895"/>
          </a:xfrm>
          <a:prstGeom prst="rect">
            <a:avLst/>
          </a:prstGeom>
          <a:noFill/>
          <a:ln w="165100">
            <a:solidFill>
              <a:srgbClr val="B82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29C18E8-3B0D-48F1-AF39-76E4D2A20E00}"/>
              </a:ext>
            </a:extLst>
          </p:cNvPr>
          <p:cNvSpPr/>
          <p:nvPr/>
        </p:nvSpPr>
        <p:spPr>
          <a:xfrm>
            <a:off x="0" y="6117997"/>
            <a:ext cx="2036189" cy="73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FF457BE3-451C-473A-A535-98FF73863497}"/>
              </a:ext>
            </a:extLst>
          </p:cNvPr>
          <p:cNvSpPr/>
          <p:nvPr/>
        </p:nvSpPr>
        <p:spPr>
          <a:xfrm>
            <a:off x="42864" y="5967169"/>
            <a:ext cx="795336" cy="88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descr="Logo&#10;&#10;Description automatically generated">
            <a:extLst>
              <a:ext uri="{FF2B5EF4-FFF2-40B4-BE49-F238E27FC236}">
                <a16:creationId xmlns:a16="http://schemas.microsoft.com/office/drawing/2014/main" id="{7C51DD95-3774-434A-AABB-3DCEBA212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72" y="6098056"/>
            <a:ext cx="1833070" cy="703428"/>
          </a:xfrm>
          <a:prstGeom prst="rect">
            <a:avLst/>
          </a:prstGeom>
        </p:spPr>
      </p:pic>
      <p:pic>
        <p:nvPicPr>
          <p:cNvPr id="4" name="Picture Placeholder 3">
            <a:extLst>
              <a:ext uri="{FF2B5EF4-FFF2-40B4-BE49-F238E27FC236}">
                <a16:creationId xmlns:a16="http://schemas.microsoft.com/office/drawing/2014/main" id="{7F32DC4A-1286-01CE-06B4-3E69FE41A26E}"/>
              </a:ext>
            </a:extLst>
          </p:cNvPr>
          <p:cNvPicPr>
            <a:picLocks noGrp="1" noChangeAspect="1"/>
          </p:cNvPicPr>
          <p:nvPr>
            <p:ph type="pic" idx="1"/>
          </p:nvPr>
        </p:nvPicPr>
        <p:blipFill>
          <a:blip r:embed="rId4"/>
          <a:srcRect t="265" b="265"/>
          <a:stretch>
            <a:fillRect/>
          </a:stretch>
        </p:blipFill>
        <p:spPr>
          <a:xfrm>
            <a:off x="5729864" y="289311"/>
            <a:ext cx="6190424" cy="6157307"/>
          </a:xfrm>
          <a:prstGeom prst="rect">
            <a:avLst/>
          </a:prstGeom>
        </p:spPr>
      </p:pic>
    </p:spTree>
    <p:extLst>
      <p:ext uri="{BB962C8B-B14F-4D97-AF65-F5344CB8AC3E}">
        <p14:creationId xmlns:p14="http://schemas.microsoft.com/office/powerpoint/2010/main" val="396814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400" y="386136"/>
            <a:ext cx="11658600" cy="722159"/>
          </a:xfrm>
        </p:spPr>
        <p:txBody>
          <a:bodyPr>
            <a:normAutofit/>
          </a:bodyPr>
          <a:lstStyle/>
          <a:p>
            <a:pPr algn="ctr"/>
            <a:r>
              <a:rPr lang="en-US" b="1">
                <a:latin typeface="Arial Narrow" panose="020B0606020202030204" pitchFamily="34" charset="0"/>
              </a:rPr>
              <a:t>THE WISCONSIN IDEA</a:t>
            </a:r>
          </a:p>
        </p:txBody>
      </p:sp>
      <p:sp>
        <p:nvSpPr>
          <p:cNvPr id="3" name="Content Placeholder 2"/>
          <p:cNvSpPr>
            <a:spLocks noGrp="1"/>
          </p:cNvSpPr>
          <p:nvPr>
            <p:ph idx="4294967295"/>
          </p:nvPr>
        </p:nvSpPr>
        <p:spPr>
          <a:xfrm>
            <a:off x="440532" y="990600"/>
            <a:ext cx="11277600" cy="4953000"/>
          </a:xfrm>
          <a:prstGeom prst="rect">
            <a:avLst/>
          </a:prstGeom>
        </p:spPr>
        <p:txBody>
          <a:bodyPr/>
          <a:lstStyle/>
          <a:p>
            <a:pPr marL="0" indent="0" algn="ctr">
              <a:buNone/>
            </a:pPr>
            <a:r>
              <a:rPr lang="en-US" sz="1800"/>
              <a:t>The </a:t>
            </a:r>
            <a:r>
              <a:rPr lang="en-US" sz="1800" b="1"/>
              <a:t>Wisconsin Idea</a:t>
            </a:r>
            <a:r>
              <a:rPr lang="en-US" sz="1800"/>
              <a:t> is a philosophy </a:t>
            </a:r>
            <a:r>
              <a:rPr lang="en-US" sz="1800" i="1"/>
              <a:t>(embraced by the University of </a:t>
            </a:r>
            <a:r>
              <a:rPr lang="en-US" sz="1800" b="1" i="1"/>
              <a:t>Wisconsin</a:t>
            </a:r>
            <a:r>
              <a:rPr lang="en-US" sz="1800" i="1"/>
              <a:t> System)</a:t>
            </a:r>
            <a:r>
              <a:rPr lang="en-US" sz="1800"/>
              <a:t> that holds that university research should be applied to solve problems and improve health, quality of life, the environment, and agriculture for all citizens of the state.</a:t>
            </a:r>
          </a:p>
          <a:p>
            <a:pPr marL="0" indent="0" algn="ctr">
              <a:buNone/>
            </a:pPr>
            <a:r>
              <a:rPr lang="en-US" sz="2000" i="1"/>
              <a:t>“…the boundaries of the University are the boundaries of the State.”</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2667000"/>
            <a:ext cx="7620000" cy="3295650"/>
          </a:xfrm>
          <a:prstGeom prst="rect">
            <a:avLst/>
          </a:prstGeom>
        </p:spPr>
      </p:pic>
    </p:spTree>
    <p:extLst>
      <p:ext uri="{BB962C8B-B14F-4D97-AF65-F5344CB8AC3E}">
        <p14:creationId xmlns:p14="http://schemas.microsoft.com/office/powerpoint/2010/main" val="1603636681"/>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818"/>
            <a:ext cx="10515600" cy="714177"/>
          </a:xfrm>
        </p:spPr>
        <p:txBody>
          <a:bodyPr>
            <a:normAutofit/>
          </a:bodyPr>
          <a:lstStyle/>
          <a:p>
            <a:r>
              <a:rPr lang="en-US" sz="3600" dirty="0">
                <a:solidFill>
                  <a:schemeClr val="bg1"/>
                </a:solidFill>
              </a:rPr>
              <a:t>Cycle of Innovation</a:t>
            </a:r>
          </a:p>
        </p:txBody>
      </p:sp>
      <p:graphicFrame>
        <p:nvGraphicFramePr>
          <p:cNvPr id="5" name="Diagram 4"/>
          <p:cNvGraphicFramePr/>
          <p:nvPr/>
        </p:nvGraphicFramePr>
        <p:xfrm>
          <a:off x="1066799" y="846666"/>
          <a:ext cx="8737601" cy="55480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16"/>
          <p:cNvSpPr txBox="1">
            <a:spLocks noChangeArrowheads="1"/>
          </p:cNvSpPr>
          <p:nvPr/>
        </p:nvSpPr>
        <p:spPr bwMode="auto">
          <a:xfrm>
            <a:off x="457198" y="990731"/>
            <a:ext cx="2362200" cy="1938992"/>
          </a:xfrm>
          <a:prstGeom prst="rect">
            <a:avLst/>
          </a:prstGeom>
          <a:noFill/>
          <a:ln>
            <a:noFill/>
          </a:ln>
        </p:spPr>
        <p:txBody>
          <a:bodyPr>
            <a:spAutoFit/>
          </a:bodyPr>
          <a:lstStyle>
            <a:lvl1pPr>
              <a:spcBef>
                <a:spcPct val="20000"/>
              </a:spcBef>
              <a:buClr>
                <a:srgbClr val="B82025"/>
              </a:buClr>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B82025"/>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B82025"/>
              </a:buClr>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B82025"/>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B82025"/>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B82025"/>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B82025"/>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B82025"/>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B82025"/>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anose="020B0604020202020204" pitchFamily="34" charset="0"/>
              </a:rPr>
              <a:t>4</a:t>
            </a:r>
            <a:r>
              <a:rPr kumimoji="0" lang="en-US" altLang="en-US" sz="2000" b="0" i="0" u="none" strike="noStrike" kern="1200" cap="none" spc="0" normalizeH="0" baseline="30000" noProof="0" dirty="0">
                <a:ln>
                  <a:noFill/>
                </a:ln>
                <a:solidFill>
                  <a:srgbClr val="201E1E"/>
                </a:solidFill>
                <a:effectLst/>
                <a:uLnTx/>
                <a:uFillTx/>
                <a:latin typeface="Palatino Linotype" panose="02040502050505030304" pitchFamily="18" charset="0"/>
                <a:ea typeface="+mn-ea"/>
                <a:cs typeface="Arial" panose="020B0604020202020204" pitchFamily="34" charset="0"/>
              </a:rPr>
              <a:t>th</a:t>
            </a: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anose="020B0604020202020204" pitchFamily="34" charset="0"/>
              </a:rPr>
              <a:t> Overall in research funding</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anose="020B0604020202020204" pitchFamily="34" charset="0"/>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anose="020B0604020202020204" pitchFamily="34" charset="0"/>
              </a:rPr>
              <a:t>350-400 invention disclosures each year</a:t>
            </a:r>
          </a:p>
        </p:txBody>
      </p:sp>
      <p:sp>
        <p:nvSpPr>
          <p:cNvPr id="8" name="TextBox 16"/>
          <p:cNvSpPr txBox="1">
            <a:spLocks noChangeArrowheads="1"/>
          </p:cNvSpPr>
          <p:nvPr/>
        </p:nvSpPr>
        <p:spPr bwMode="auto">
          <a:xfrm>
            <a:off x="8042274" y="1054826"/>
            <a:ext cx="2117725" cy="1631216"/>
          </a:xfrm>
          <a:prstGeom prst="rect">
            <a:avLst/>
          </a:prstGeom>
          <a:solidFill>
            <a:schemeClr val="bg1"/>
          </a:solidFill>
          <a:ln>
            <a:noFill/>
          </a:ln>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itchFamily="34" charset="0"/>
              </a:rPr>
              <a:t>2000 Issued U.S. Patents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Arial" pitchFamily="34" charset="0"/>
              </a:rPr>
              <a:t>700 Pending U.S. Patents </a:t>
            </a:r>
          </a:p>
        </p:txBody>
      </p:sp>
      <p:sp>
        <p:nvSpPr>
          <p:cNvPr id="9" name="Rectangle 11"/>
          <p:cNvSpPr>
            <a:spLocks noChangeArrowheads="1"/>
          </p:cNvSpPr>
          <p:nvPr/>
        </p:nvSpPr>
        <p:spPr bwMode="auto">
          <a:xfrm>
            <a:off x="8087333" y="3620689"/>
            <a:ext cx="2117725" cy="2554288"/>
          </a:xfrm>
          <a:prstGeom prst="rect">
            <a:avLst/>
          </a:prstGeom>
          <a:noFill/>
          <a:ln>
            <a:noFill/>
          </a:ln>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50+ licenses annually</a:t>
            </a:r>
          </a:p>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O</a:t>
            </a: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rPr>
              <a:t>ver $1 billion of products sold each year </a:t>
            </a:r>
          </a:p>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125 faculty start-ups</a:t>
            </a:r>
          </a:p>
        </p:txBody>
      </p:sp>
      <p:sp>
        <p:nvSpPr>
          <p:cNvPr id="10" name="Rectangle 12"/>
          <p:cNvSpPr>
            <a:spLocks noChangeArrowheads="1"/>
          </p:cNvSpPr>
          <p:nvPr/>
        </p:nvSpPr>
        <p:spPr bwMode="auto">
          <a:xfrm>
            <a:off x="355599" y="3769438"/>
            <a:ext cx="2336800" cy="224676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Annual Support: $200 million FY26</a:t>
            </a:r>
          </a:p>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Over $3 billion cumulative to UW</a:t>
            </a:r>
          </a:p>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2000" b="0" i="0" u="none" strike="noStrike" kern="1200" cap="none" spc="0" normalizeH="0" baseline="0" noProof="0" dirty="0">
                <a:ln>
                  <a:noFill/>
                </a:ln>
                <a:solidFill>
                  <a:srgbClr val="201E1E"/>
                </a:solidFill>
                <a:effectLst/>
                <a:uLnTx/>
                <a:uFillTx/>
                <a:latin typeface="Palatino Linotype" panose="02040502050505030304" pitchFamily="18" charset="0"/>
                <a:ea typeface="+mn-ea"/>
                <a:cs typeface="+mn-cs"/>
                <a:sym typeface="Symbol" panose="05050102010706020507" pitchFamily="18" charset="2"/>
              </a:rPr>
              <a:t>&gt; $200M in inventor Royalties</a:t>
            </a:r>
          </a:p>
        </p:txBody>
      </p:sp>
    </p:spTree>
    <p:extLst>
      <p:ext uri="{BB962C8B-B14F-4D97-AF65-F5344CB8AC3E}">
        <p14:creationId xmlns:p14="http://schemas.microsoft.com/office/powerpoint/2010/main" val="2945258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b="0" dirty="0"/>
              <a:t>Intellectual Property Rights</a:t>
            </a:r>
          </a:p>
        </p:txBody>
      </p:sp>
      <p:sp>
        <p:nvSpPr>
          <p:cNvPr id="3" name="Content Placeholder 2"/>
          <p:cNvSpPr>
            <a:spLocks noGrp="1"/>
          </p:cNvSpPr>
          <p:nvPr>
            <p:ph idx="4294967295"/>
          </p:nvPr>
        </p:nvSpPr>
        <p:spPr>
          <a:xfrm>
            <a:off x="1224367" y="1437481"/>
            <a:ext cx="7646988" cy="3983037"/>
          </a:xfrm>
        </p:spPr>
        <p:txBody>
          <a:bodyPr>
            <a:normAutofit/>
          </a:bodyPr>
          <a:lstStyle/>
          <a:p>
            <a:r>
              <a:rPr lang="en-US" altLang="en-US" sz="2400" dirty="0">
                <a:latin typeface="+mn-lt"/>
                <a:cs typeface="Arial" panose="020B0604020202020204" pitchFamily="34" charset="0"/>
              </a:rPr>
              <a:t>Most every country has such a system of granting and administering IP rights. </a:t>
            </a:r>
          </a:p>
          <a:p>
            <a:endParaRPr lang="en-US" altLang="en-US" sz="2400" dirty="0">
              <a:latin typeface="+mn-lt"/>
              <a:cs typeface="Arial" panose="020B0604020202020204" pitchFamily="34" charset="0"/>
            </a:endParaRPr>
          </a:p>
          <a:p>
            <a:r>
              <a:rPr lang="en-US" altLang="en-US" sz="2400" dirty="0">
                <a:latin typeface="+mn-lt"/>
                <a:cs typeface="Arial" panose="020B0604020202020204" pitchFamily="34" charset="0"/>
              </a:rPr>
              <a:t>Article I, Section 8, clause 8 of the US Constitution states that Congress possesses the power to:</a:t>
            </a:r>
          </a:p>
          <a:p>
            <a:pPr lvl="1"/>
            <a:r>
              <a:rPr lang="en-US" altLang="en-US" i="1" dirty="0">
                <a:latin typeface="+mn-lt"/>
                <a:cs typeface="Arial" panose="020B0604020202020204" pitchFamily="34" charset="0"/>
              </a:rPr>
              <a:t>Promote the Progress of Science and useful Arts by securing for limited Times to Authors and Inventors the exclusive Right to their respective Writings and Discoveries</a:t>
            </a:r>
          </a:p>
          <a:p>
            <a:endParaRPr lang="en-US" dirty="0"/>
          </a:p>
        </p:txBody>
      </p:sp>
      <p:pic>
        <p:nvPicPr>
          <p:cNvPr id="6" name="Picture 3" descr="C:\Documents and Settings\slb\Local Settings\Temporary Internet Files\Content.IE5\MXP2NQHG\MPj04330920000[1].jpg"/>
          <p:cNvPicPr>
            <a:picLocks noChangeAspect="1" noChangeArrowheads="1"/>
          </p:cNvPicPr>
          <p:nvPr/>
        </p:nvPicPr>
        <p:blipFill>
          <a:blip r:embed="rId3" cstate="print">
            <a:duotone>
              <a:srgbClr val="4BACC6">
                <a:shade val="45000"/>
                <a:satMod val="135000"/>
              </a:srgbClr>
              <a:prstClr val="white"/>
            </a:duotone>
          </a:blip>
          <a:srcRect r="50000"/>
          <a:stretch>
            <a:fillRect/>
          </a:stretch>
        </p:blipFill>
        <p:spPr bwMode="auto">
          <a:xfrm>
            <a:off x="8991600" y="1089837"/>
            <a:ext cx="3200400" cy="5193792"/>
          </a:xfrm>
          <a:prstGeom prst="rect">
            <a:avLst/>
          </a:prstGeom>
          <a:noFill/>
        </p:spPr>
      </p:pic>
    </p:spTree>
    <p:extLst>
      <p:ext uri="{BB962C8B-B14F-4D97-AF65-F5344CB8AC3E}">
        <p14:creationId xmlns:p14="http://schemas.microsoft.com/office/powerpoint/2010/main" val="142630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prstGeom prst="rect">
            <a:avLst/>
          </a:prstGeom>
        </p:spPr>
        <p:txBody>
          <a:bodyPr/>
          <a:lstStyle/>
          <a:p>
            <a:r>
              <a:rPr lang="en-US" b="0" dirty="0"/>
              <a:t>Forms of IP Protection</a:t>
            </a:r>
          </a:p>
        </p:txBody>
      </p:sp>
      <p:grpSp>
        <p:nvGrpSpPr>
          <p:cNvPr id="5" name="Group 1"/>
          <p:cNvGrpSpPr>
            <a:grpSpLocks/>
          </p:cNvGrpSpPr>
          <p:nvPr/>
        </p:nvGrpSpPr>
        <p:grpSpPr bwMode="auto">
          <a:xfrm>
            <a:off x="1846521" y="1143000"/>
            <a:ext cx="5259388" cy="4876800"/>
            <a:chOff x="1598613" y="1143000"/>
            <a:chExt cx="5565775" cy="5181600"/>
          </a:xfrm>
        </p:grpSpPr>
        <p:sp>
          <p:nvSpPr>
            <p:cNvPr id="6" name="Oval 5"/>
            <p:cNvSpPr/>
            <p:nvPr/>
          </p:nvSpPr>
          <p:spPr>
            <a:xfrm>
              <a:off x="2742680" y="1143000"/>
              <a:ext cx="3126443" cy="3047901"/>
            </a:xfrm>
            <a:prstGeom prst="ellipse">
              <a:avLst/>
            </a:prstGeom>
            <a:solidFill>
              <a:srgbClr val="4F81BD">
                <a:alpha val="31000"/>
              </a:srgbClr>
            </a:solidFill>
            <a:ln w="25400" cap="flat" cmpd="sng" algn="ctr">
              <a:solidFill>
                <a:srgbClr val="4F81BD">
                  <a:shade val="50000"/>
                </a:srgb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7" name="Oval 6"/>
            <p:cNvSpPr/>
            <p:nvPr/>
          </p:nvSpPr>
          <p:spPr>
            <a:xfrm>
              <a:off x="4037944" y="3116461"/>
              <a:ext cx="3126444" cy="3047901"/>
            </a:xfrm>
            <a:prstGeom prst="ellipse">
              <a:avLst/>
            </a:prstGeom>
            <a:solidFill>
              <a:srgbClr val="4F81BD">
                <a:alpha val="31000"/>
              </a:srgbClr>
            </a:solidFill>
            <a:ln w="25400" cap="flat" cmpd="sng" algn="ctr">
              <a:solidFill>
                <a:srgbClr val="4F81BD">
                  <a:shade val="50000"/>
                </a:srgb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8" name="Oval 7"/>
            <p:cNvSpPr/>
            <p:nvPr/>
          </p:nvSpPr>
          <p:spPr>
            <a:xfrm>
              <a:off x="1598613" y="3276700"/>
              <a:ext cx="3126444" cy="3047900"/>
            </a:xfrm>
            <a:prstGeom prst="ellipse">
              <a:avLst/>
            </a:prstGeom>
            <a:solidFill>
              <a:srgbClr val="4F81BD">
                <a:alpha val="31000"/>
              </a:srgbClr>
            </a:solidFill>
            <a:ln w="25400" cap="flat" cmpd="sng" algn="ctr">
              <a:solidFill>
                <a:srgbClr val="4F81BD">
                  <a:shade val="50000"/>
                </a:srgb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9" name="TextBox 16"/>
            <p:cNvSpPr txBox="1">
              <a:spLocks noChangeArrowheads="1"/>
            </p:cNvSpPr>
            <p:nvPr/>
          </p:nvSpPr>
          <p:spPr bwMode="auto">
            <a:xfrm>
              <a:off x="3092450" y="1389063"/>
              <a:ext cx="2474913"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D1041"/>
                </a:buClr>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CD1041"/>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CD1041"/>
                </a:buClr>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CD1041"/>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800" b="1"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Patents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Machines and devices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Compounds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Processes and methods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dirty="0">
                  <a:ln>
                    <a:noFill/>
                  </a:ln>
                  <a:solidFill>
                    <a:prstClr val="black"/>
                  </a:solidFill>
                  <a:effectLst/>
                  <a:uLnTx/>
                  <a:uFillTx/>
                  <a:latin typeface="Calibri" panose="020F0502020204030204" pitchFamily="34" charset="0"/>
                  <a:cs typeface="Arial" panose="020B0604020202020204" pitchFamily="34" charset="0"/>
                </a:rPr>
                <a:t>Improvements on any of the above</a:t>
              </a:r>
            </a:p>
          </p:txBody>
        </p:sp>
        <p:sp>
          <p:nvSpPr>
            <p:cNvPr id="10" name="TextBox 17"/>
            <p:cNvSpPr txBox="1">
              <a:spLocks noChangeArrowheads="1"/>
            </p:cNvSpPr>
            <p:nvPr/>
          </p:nvSpPr>
          <p:spPr bwMode="auto">
            <a:xfrm>
              <a:off x="4724400" y="4060825"/>
              <a:ext cx="21336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D1041"/>
                </a:buClr>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CD1041"/>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CD1041"/>
                </a:buClr>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CD1041"/>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800" b="1"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Trademarks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Words and phrases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Colors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Pictures or logos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Sound</a:t>
              </a:r>
            </a:p>
          </p:txBody>
        </p:sp>
        <p:sp>
          <p:nvSpPr>
            <p:cNvPr id="11" name="TextBox 18"/>
            <p:cNvSpPr txBox="1">
              <a:spLocks noChangeArrowheads="1"/>
            </p:cNvSpPr>
            <p:nvPr/>
          </p:nvSpPr>
          <p:spPr bwMode="auto">
            <a:xfrm>
              <a:off x="1905000" y="4038600"/>
              <a:ext cx="24003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D1041"/>
                </a:buClr>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CD1041"/>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CD1041"/>
                </a:buClr>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CD1041"/>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rgbClr val="CD104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800" b="1"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Copyrights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Literary works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Webpages</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1600" b="0" i="0" u="none" strike="noStrike" kern="0" cap="none" spc="0" normalizeH="0" baseline="0" noProof="0">
                  <a:ln>
                    <a:noFill/>
                  </a:ln>
                  <a:solidFill>
                    <a:prstClr val="black"/>
                  </a:solidFill>
                  <a:effectLst/>
                  <a:uLnTx/>
                  <a:uFillTx/>
                  <a:latin typeface="Calibri" panose="020F0502020204030204" pitchFamily="34" charset="0"/>
                  <a:cs typeface="Arial" panose="020B0604020202020204" pitchFamily="34" charset="0"/>
                </a:rPr>
                <a:t>Software programs</a:t>
              </a:r>
            </a:p>
          </p:txBody>
        </p:sp>
      </p:grpSp>
      <p:sp>
        <p:nvSpPr>
          <p:cNvPr id="12" name="Oval 11"/>
          <p:cNvSpPr/>
          <p:nvPr/>
        </p:nvSpPr>
        <p:spPr>
          <a:xfrm>
            <a:off x="7990367" y="1343718"/>
            <a:ext cx="1828800" cy="1807470"/>
          </a:xfrm>
          <a:prstGeom prst="ellipse">
            <a:avLst/>
          </a:prstGeom>
          <a:solidFill>
            <a:srgbClr val="4F81BD">
              <a:alpha val="31000"/>
            </a:srgbClr>
          </a:solidFill>
          <a:ln w="25400" cap="flat" cmpd="sng" algn="ctr">
            <a:solidFill>
              <a:srgbClr val="4F81BD">
                <a:shade val="50000"/>
              </a:srgbClr>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solidFill>
                    <a:sysClr val="windowText" lastClr="000000"/>
                  </a:solidFill>
                </a:ln>
                <a:solidFill>
                  <a:prstClr val="black"/>
                </a:solidFill>
                <a:effectLst/>
                <a:uLnTx/>
                <a:uFillTx/>
                <a:latin typeface="Calibri"/>
                <a:ea typeface="+mn-ea"/>
                <a:cs typeface="+mn-cs"/>
              </a:rPr>
              <a:t>Trade  Secrets</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88769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C75FACA-0E1F-27A4-78BF-79657379EEFB}"/>
              </a:ext>
            </a:extLst>
          </p:cNvPr>
          <p:cNvPicPr>
            <a:picLocks noChangeAspect="1"/>
          </p:cNvPicPr>
          <p:nvPr/>
        </p:nvPicPr>
        <p:blipFill>
          <a:blip r:embed="rId3"/>
          <a:stretch>
            <a:fillRect/>
          </a:stretch>
        </p:blipFill>
        <p:spPr>
          <a:xfrm>
            <a:off x="3476374" y="3285182"/>
            <a:ext cx="3683942" cy="2774655"/>
          </a:xfrm>
          <a:prstGeom prst="rect">
            <a:avLst/>
          </a:prstGeom>
        </p:spPr>
      </p:pic>
      <p:sp>
        <p:nvSpPr>
          <p:cNvPr id="3" name="Text Placeholder 2">
            <a:extLst>
              <a:ext uri="{FF2B5EF4-FFF2-40B4-BE49-F238E27FC236}">
                <a16:creationId xmlns:a16="http://schemas.microsoft.com/office/drawing/2014/main" id="{FCEE3DF7-582F-5122-BD4F-155E68E26B55}"/>
              </a:ext>
            </a:extLst>
          </p:cNvPr>
          <p:cNvSpPr>
            <a:spLocks noGrp="1"/>
          </p:cNvSpPr>
          <p:nvPr>
            <p:ph type="body" sz="quarter" idx="10"/>
          </p:nvPr>
        </p:nvSpPr>
        <p:spPr/>
        <p:txBody>
          <a:bodyPr/>
          <a:lstStyle/>
          <a:p>
            <a:r>
              <a:rPr lang="en-US" b="0" dirty="0"/>
              <a:t>Intellectual Property</a:t>
            </a:r>
          </a:p>
        </p:txBody>
      </p:sp>
      <p:sp>
        <p:nvSpPr>
          <p:cNvPr id="2" name="Title 3">
            <a:extLst>
              <a:ext uri="{FF2B5EF4-FFF2-40B4-BE49-F238E27FC236}">
                <a16:creationId xmlns:a16="http://schemas.microsoft.com/office/drawing/2014/main" id="{A8D79843-99F1-DF4B-120B-D74D1C3D328E}"/>
              </a:ext>
            </a:extLst>
          </p:cNvPr>
          <p:cNvSpPr txBox="1">
            <a:spLocks/>
          </p:cNvSpPr>
          <p:nvPr/>
        </p:nvSpPr>
        <p:spPr>
          <a:xfrm>
            <a:off x="6789004" y="1291653"/>
            <a:ext cx="4366944" cy="4080699"/>
          </a:xfrm>
          <a:prstGeom prst="rect">
            <a:avLst/>
          </a:prstGeom>
        </p:spPr>
        <p:txBody>
          <a:bodyPr/>
          <a:lstStyle>
            <a:lvl1pPr algn="l" defTabSz="914400" rtl="0" eaLnBrk="1" latinLnBrk="0" hangingPunct="1">
              <a:lnSpc>
                <a:spcPct val="90000"/>
              </a:lnSpc>
              <a:spcBef>
                <a:spcPct val="0"/>
              </a:spcBef>
              <a:buNone/>
              <a:tabLst>
                <a:tab pos="169863" algn="l"/>
              </a:tabLst>
              <a:defRPr sz="3200" kern="1200">
                <a:solidFill>
                  <a:schemeClr val="tx1"/>
                </a:solidFill>
                <a:latin typeface="Arial Narrow" panose="020B0606020202030204" pitchFamily="34" charset="0"/>
                <a:ea typeface="Roboto Condensed" pitchFamily="2" charset="0"/>
                <a:cs typeface="+mj-cs"/>
              </a:defRPr>
            </a:lvl1pPr>
          </a:lstStyle>
          <a:p>
            <a:r>
              <a:rPr lang="en-US" dirty="0"/>
              <a:t>Copyright</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lang="en-US" altLang="en-US" sz="2200" dirty="0">
                <a:solidFill>
                  <a:srgbClr val="201E1E"/>
                </a:solidFill>
                <a:latin typeface="Calibri" panose="020F0502020204030204"/>
                <a:cs typeface="Arial" panose="020B0604020202020204" pitchFamily="34" charset="0"/>
              </a:rPr>
              <a:t>P</a:t>
            </a:r>
            <a:r>
              <a:rPr kumimoji="0" lang="en-US" altLang="en-US" sz="2200" b="0" i="0" u="none" strike="noStrike" kern="1200" cap="none" spc="0" normalizeH="0" baseline="0" noProof="0" dirty="0" err="1">
                <a:ln>
                  <a:noFill/>
                </a:ln>
                <a:solidFill>
                  <a:srgbClr val="201E1E"/>
                </a:solidFill>
                <a:effectLst/>
                <a:uLnTx/>
                <a:uFillTx/>
                <a:latin typeface="Calibri" panose="020F0502020204030204"/>
                <a:ea typeface="+mn-ea"/>
                <a:cs typeface="Arial" panose="020B0604020202020204" pitchFamily="34" charset="0"/>
              </a:rPr>
              <a:t>rotects</a:t>
            </a:r>
            <a:r>
              <a:rPr kumimoji="0" lang="en-US" altLang="en-US" sz="2200" b="0" i="0" u="none" strike="noStrike" kern="1200" cap="none" spc="0" normalizeH="0" baseline="0" noProof="0" dirty="0">
                <a:ln>
                  <a:noFill/>
                </a:ln>
                <a:solidFill>
                  <a:srgbClr val="201E1E"/>
                </a:solidFill>
                <a:effectLst/>
                <a:uLnTx/>
                <a:uFillTx/>
                <a:latin typeface="Calibri" panose="020F0502020204030204"/>
                <a:ea typeface="+mn-ea"/>
                <a:cs typeface="Arial" panose="020B0604020202020204" pitchFamily="34" charset="0"/>
              </a:rPr>
              <a:t> “original works of authorship”</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lang="en-US" altLang="en-US" sz="2200" dirty="0">
                <a:solidFill>
                  <a:srgbClr val="201E1E"/>
                </a:solidFill>
                <a:latin typeface="Calibri" panose="020F0502020204030204"/>
                <a:cs typeface="Arial" panose="020B0604020202020204" pitchFamily="34" charset="0"/>
              </a:rPr>
              <a:t>Protects </a:t>
            </a:r>
            <a:r>
              <a:rPr lang="en-US" altLang="en-US" sz="2200" b="1" dirty="0">
                <a:solidFill>
                  <a:srgbClr val="201E1E"/>
                </a:solidFill>
                <a:latin typeface="Calibri" panose="020F0502020204030204"/>
                <a:cs typeface="Arial" panose="020B0604020202020204" pitchFamily="34" charset="0"/>
              </a:rPr>
              <a:t>Expression</a:t>
            </a:r>
            <a:r>
              <a:rPr lang="en-US" altLang="en-US" sz="2200" dirty="0">
                <a:solidFill>
                  <a:srgbClr val="201E1E"/>
                </a:solidFill>
                <a:latin typeface="Calibri" panose="020F0502020204030204"/>
                <a:cs typeface="Arial" panose="020B0604020202020204" pitchFamily="34" charset="0"/>
              </a:rPr>
              <a:t> of an idea “fixed in a tangible form”</a:t>
            </a:r>
            <a:endParaRPr kumimoji="0" lang="en-US" altLang="en-US" sz="2200" b="0" i="0" u="none" strike="noStrike" kern="1200" cap="none" spc="0" normalizeH="0" baseline="0" noProof="0" dirty="0">
              <a:ln>
                <a:noFill/>
              </a:ln>
              <a:solidFill>
                <a:srgbClr val="201E1E"/>
              </a:solidFill>
              <a:effectLst/>
              <a:uLnTx/>
              <a:uFillTx/>
              <a:latin typeface="Calibri" panose="020F0502020204030204"/>
              <a:ea typeface="+mn-ea"/>
              <a:cs typeface="Arial" panose="020B0604020202020204" pitchFamily="34" charset="0"/>
            </a:endParaRPr>
          </a:p>
          <a:p>
            <a:pPr marL="457200" indent="-457200">
              <a:buFont typeface="Arial" panose="020B0604020202020204" pitchFamily="34" charset="0"/>
              <a:buChar char="•"/>
            </a:pPr>
            <a:endParaRPr lang="en-US" dirty="0"/>
          </a:p>
        </p:txBody>
      </p:sp>
      <p:sp>
        <p:nvSpPr>
          <p:cNvPr id="7" name="Title 3">
            <a:extLst>
              <a:ext uri="{FF2B5EF4-FFF2-40B4-BE49-F238E27FC236}">
                <a16:creationId xmlns:a16="http://schemas.microsoft.com/office/drawing/2014/main" id="{59E7F2CE-C4CC-35E2-A4BE-16F10F9C6E4C}"/>
              </a:ext>
            </a:extLst>
          </p:cNvPr>
          <p:cNvSpPr txBox="1">
            <a:spLocks/>
          </p:cNvSpPr>
          <p:nvPr/>
        </p:nvSpPr>
        <p:spPr>
          <a:xfrm>
            <a:off x="874589" y="1291652"/>
            <a:ext cx="4665327" cy="4080699"/>
          </a:xfrm>
          <a:prstGeom prst="rect">
            <a:avLst/>
          </a:prstGeom>
        </p:spPr>
        <p:txBody>
          <a:bodyPr/>
          <a:lstStyle>
            <a:lvl1pPr algn="l" defTabSz="914400" rtl="0" eaLnBrk="1" latinLnBrk="0" hangingPunct="1">
              <a:lnSpc>
                <a:spcPct val="90000"/>
              </a:lnSpc>
              <a:spcBef>
                <a:spcPct val="0"/>
              </a:spcBef>
              <a:buNone/>
              <a:tabLst>
                <a:tab pos="169863" algn="l"/>
              </a:tabLst>
              <a:defRPr sz="3200" kern="1200">
                <a:solidFill>
                  <a:schemeClr val="tx1"/>
                </a:solidFill>
                <a:latin typeface="Arial Narrow" panose="020B0606020202030204" pitchFamily="34" charset="0"/>
                <a:ea typeface="Roboto Condensed" pitchFamily="2" charset="0"/>
                <a:cs typeface="+mj-cs"/>
              </a:defRPr>
            </a:lvl1pPr>
          </a:lstStyle>
          <a:p>
            <a:r>
              <a:rPr lang="en-US" dirty="0"/>
              <a:t>Patent </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lang="en-US" sz="2200" dirty="0">
                <a:solidFill>
                  <a:srgbClr val="001D35"/>
                </a:solidFill>
                <a:latin typeface="Calibri" panose="020F0502020204030204" pitchFamily="34" charset="0"/>
                <a:ea typeface="Calibri" panose="020F0502020204030204" pitchFamily="34" charset="0"/>
                <a:cs typeface="Calibri" panose="020F0502020204030204" pitchFamily="34" charset="0"/>
              </a:rPr>
              <a:t>P</a:t>
            </a:r>
            <a:r>
              <a:rPr lang="en-US" sz="2200" b="0" i="0" dirty="0">
                <a:solidFill>
                  <a:srgbClr val="001D35"/>
                </a:solidFill>
                <a:effectLst/>
                <a:latin typeface="Calibri" panose="020F0502020204030204" pitchFamily="34" charset="0"/>
                <a:ea typeface="Calibri" panose="020F0502020204030204" pitchFamily="34" charset="0"/>
                <a:cs typeface="Calibri" panose="020F0502020204030204" pitchFamily="34" charset="0"/>
              </a:rPr>
              <a:t>rotects a variety of inventions such as devices, methods, processes, and substances</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lang="en-US" sz="2200" dirty="0">
                <a:solidFill>
                  <a:srgbClr val="001D35"/>
                </a:solidFill>
                <a:latin typeface="Calibri" panose="020F0502020204030204" pitchFamily="34" charset="0"/>
                <a:ea typeface="Calibri" panose="020F0502020204030204" pitchFamily="34" charset="0"/>
                <a:cs typeface="Calibri" panose="020F0502020204030204" pitchFamily="34" charset="0"/>
              </a:rPr>
              <a:t>Must meet criteria:</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lang="en-US" sz="2200" dirty="0">
                <a:solidFill>
                  <a:srgbClr val="001D35"/>
                </a:solidFill>
                <a:latin typeface="Calibri" panose="020F0502020204030204" pitchFamily="34" charset="0"/>
                <a:ea typeface="Calibri" panose="020F0502020204030204" pitchFamily="34" charset="0"/>
                <a:cs typeface="Calibri" panose="020F0502020204030204" pitchFamily="34" charset="0"/>
              </a:rPr>
              <a:t>Useful</a:t>
            </a:r>
          </a:p>
          <a:p>
            <a:pPr lvl="1" indent="-238125" algn="just" fontAlgn="base">
              <a:spcBef>
                <a:spcPct val="20000"/>
              </a:spcBef>
              <a:spcAft>
                <a:spcPct val="0"/>
              </a:spcAft>
              <a:buClr>
                <a:srgbClr val="C00000"/>
              </a:buClr>
              <a:buFont typeface="Arial" panose="020B0604020202020204" pitchFamily="34" charset="0"/>
              <a:buChar char="•"/>
              <a:defRPr/>
            </a:pPr>
            <a:r>
              <a:rPr lang="en-US" sz="2200" dirty="0">
                <a:solidFill>
                  <a:srgbClr val="001D35"/>
                </a:solidFill>
                <a:latin typeface="Calibri" panose="020F0502020204030204" pitchFamily="34" charset="0"/>
                <a:ea typeface="Calibri" panose="020F0502020204030204" pitchFamily="34" charset="0"/>
                <a:cs typeface="Calibri" panose="020F0502020204030204" pitchFamily="34" charset="0"/>
              </a:rPr>
              <a:t>Non-Obvious</a:t>
            </a:r>
          </a:p>
          <a:p>
            <a:pPr lvl="1" indent="-238125" algn="just" fontAlgn="base">
              <a:spcBef>
                <a:spcPct val="20000"/>
              </a:spcBef>
              <a:spcAft>
                <a:spcPct val="0"/>
              </a:spcAft>
              <a:buClr>
                <a:srgbClr val="C00000"/>
              </a:buClr>
              <a:buFont typeface="Arial" panose="020B0604020202020204" pitchFamily="34" charset="0"/>
              <a:buChar char="•"/>
              <a:defRPr/>
            </a:pPr>
            <a:r>
              <a:rPr lang="en-US" sz="2200" dirty="0">
                <a:solidFill>
                  <a:srgbClr val="001D35"/>
                </a:solidFill>
                <a:latin typeface="Calibri" panose="020F0502020204030204" pitchFamily="34" charset="0"/>
                <a:ea typeface="Calibri" panose="020F0502020204030204" pitchFamily="34" charset="0"/>
                <a:cs typeface="Calibri" panose="020F0502020204030204" pitchFamily="34" charset="0"/>
              </a:rPr>
              <a:t>Enabled and Described</a:t>
            </a:r>
            <a:endParaRPr lang="en-US" sz="2200" dirty="0">
              <a:latin typeface="Calibri" panose="020F0502020204030204" pitchFamily="34" charset="0"/>
              <a:ea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4E69B43A-02D2-0798-02CB-432C702FEC95}"/>
              </a:ext>
            </a:extLst>
          </p:cNvPr>
          <p:cNvPicPr>
            <a:picLocks noChangeAspect="1"/>
          </p:cNvPicPr>
          <p:nvPr/>
        </p:nvPicPr>
        <p:blipFill>
          <a:blip r:embed="rId4"/>
          <a:srcRect r="20273"/>
          <a:stretch/>
        </p:blipFill>
        <p:spPr>
          <a:xfrm>
            <a:off x="8167464" y="3627589"/>
            <a:ext cx="3074726" cy="2169323"/>
          </a:xfrm>
          <a:prstGeom prst="rect">
            <a:avLst/>
          </a:prstGeom>
        </p:spPr>
      </p:pic>
    </p:spTree>
    <p:extLst>
      <p:ext uri="{BB962C8B-B14F-4D97-AF65-F5344CB8AC3E}">
        <p14:creationId xmlns:p14="http://schemas.microsoft.com/office/powerpoint/2010/main" val="3416058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CF6EE2-8AAD-29DB-0F3D-B68D8085AE08}"/>
              </a:ext>
            </a:extLst>
          </p:cNvPr>
          <p:cNvSpPr>
            <a:spLocks noGrp="1"/>
          </p:cNvSpPr>
          <p:nvPr>
            <p:ph type="body" sz="quarter" idx="10"/>
          </p:nvPr>
        </p:nvSpPr>
        <p:spPr/>
        <p:txBody>
          <a:bodyPr/>
          <a:lstStyle/>
          <a:p>
            <a:r>
              <a:rPr lang="en-US" b="0" dirty="0"/>
              <a:t>Intellectual Property Rights</a:t>
            </a:r>
          </a:p>
        </p:txBody>
      </p:sp>
      <p:sp>
        <p:nvSpPr>
          <p:cNvPr id="4" name="Rectangle 3">
            <a:extLst>
              <a:ext uri="{FF2B5EF4-FFF2-40B4-BE49-F238E27FC236}">
                <a16:creationId xmlns:a16="http://schemas.microsoft.com/office/drawing/2014/main" id="{4C51848A-00B6-5549-CA16-446217FADE1B}"/>
              </a:ext>
            </a:extLst>
          </p:cNvPr>
          <p:cNvSpPr txBox="1">
            <a:spLocks noChangeArrowheads="1"/>
          </p:cNvSpPr>
          <p:nvPr/>
        </p:nvSpPr>
        <p:spPr bwMode="auto">
          <a:xfrm>
            <a:off x="604413" y="1255363"/>
            <a:ext cx="5491587" cy="480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9863" indent="-169863" algn="l" rtl="0" eaLnBrk="0" fontAlgn="base" hangingPunct="0">
              <a:spcBef>
                <a:spcPct val="20000"/>
              </a:spcBef>
              <a:spcAft>
                <a:spcPct val="0"/>
              </a:spcAft>
              <a:buClr>
                <a:srgbClr val="CD104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457200" indent="-238125" algn="l" rtl="0" eaLnBrk="0" fontAlgn="base" hangingPunct="0">
              <a:spcBef>
                <a:spcPct val="20000"/>
              </a:spcBef>
              <a:spcAft>
                <a:spcPct val="0"/>
              </a:spcAft>
              <a:buClr>
                <a:srgbClr val="CD104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619125" indent="-160338" algn="l" rtl="0" eaLnBrk="0" fontAlgn="base" hangingPunct="0">
              <a:spcBef>
                <a:spcPct val="20000"/>
              </a:spcBef>
              <a:spcAft>
                <a:spcPct val="0"/>
              </a:spcAft>
              <a:buClr>
                <a:srgbClr val="CD104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863600" indent="-220663" algn="l" rtl="0" eaLnBrk="0" fontAlgn="base" hangingPunct="0">
              <a:spcBef>
                <a:spcPct val="20000"/>
              </a:spcBef>
              <a:spcAft>
                <a:spcPct val="0"/>
              </a:spcAft>
              <a:buClr>
                <a:srgbClr val="CD104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1033463" indent="-185738" algn="l" rtl="0" eaLnBrk="0" fontAlgn="base" hangingPunct="0">
              <a:spcBef>
                <a:spcPct val="20000"/>
              </a:spcBef>
              <a:spcAft>
                <a:spcPct val="0"/>
              </a:spcAft>
              <a:buClr>
                <a:srgbClr val="CD1041"/>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69863" marR="0" lvl="0" indent="-169863" algn="ctr"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kumimoji="0" lang="en-US" altLang="en-US"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Patents</a:t>
            </a:r>
          </a:p>
          <a:p>
            <a:pPr marL="169863" marR="0" lvl="0" indent="-169863" algn="l"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lang="en-US" altLang="en-US" dirty="0">
                <a:solidFill>
                  <a:sysClr val="windowText" lastClr="000000"/>
                </a:solidFill>
                <a:latin typeface="+mn-lt"/>
              </a:rPr>
              <a:t>P</a:t>
            </a:r>
            <a:r>
              <a:rPr kumimoji="0" lang="en-US" altLang="en-US" sz="2400" b="0" i="0" u="none" strike="noStrike" kern="1200" cap="none" spc="0" normalizeH="0" baseline="0" noProof="0" dirty="0" err="1">
                <a:ln>
                  <a:noFill/>
                </a:ln>
                <a:solidFill>
                  <a:sysClr val="windowText" lastClr="000000"/>
                </a:solidFill>
                <a:effectLst/>
                <a:uLnTx/>
                <a:uFillTx/>
                <a:latin typeface="+mn-lt"/>
                <a:ea typeface="+mn-ea"/>
                <a:cs typeface="Arial" panose="020B0604020202020204" pitchFamily="34" charset="0"/>
              </a:rPr>
              <a:t>rovide</a:t>
            </a: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 the owner the nationwide </a:t>
            </a:r>
          </a:p>
          <a:p>
            <a:pPr marL="169863" marR="0" lvl="0" indent="-169863" algn="l"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right to </a:t>
            </a:r>
            <a:r>
              <a:rPr kumimoji="0" lang="en-US" altLang="en-US"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exclude</a:t>
            </a: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 others from:</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Making</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Using</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Selling</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Offering to Sell</a:t>
            </a:r>
          </a:p>
          <a:p>
            <a:pPr marL="457200" marR="0" lvl="1" indent="-238125" algn="l"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Importing</a:t>
            </a:r>
          </a:p>
          <a:p>
            <a:pPr marL="169863" marR="0" lvl="0" indent="-169863" algn="l"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				    … the patented 				invention.</a:t>
            </a:r>
          </a:p>
        </p:txBody>
      </p:sp>
      <p:sp>
        <p:nvSpPr>
          <p:cNvPr id="6" name="Rectangle 3">
            <a:extLst>
              <a:ext uri="{FF2B5EF4-FFF2-40B4-BE49-F238E27FC236}">
                <a16:creationId xmlns:a16="http://schemas.microsoft.com/office/drawing/2014/main" id="{E935A383-3C51-23F5-5CFD-272718260B69}"/>
              </a:ext>
            </a:extLst>
          </p:cNvPr>
          <p:cNvSpPr txBox="1">
            <a:spLocks noChangeArrowheads="1"/>
          </p:cNvSpPr>
          <p:nvPr/>
        </p:nvSpPr>
        <p:spPr bwMode="auto">
          <a:xfrm>
            <a:off x="6290480" y="1255362"/>
            <a:ext cx="5491587" cy="5119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69863" indent="-169863" algn="l" rtl="0" eaLnBrk="0" fontAlgn="base" hangingPunct="0">
              <a:spcBef>
                <a:spcPct val="20000"/>
              </a:spcBef>
              <a:spcAft>
                <a:spcPct val="0"/>
              </a:spcAft>
              <a:buClr>
                <a:srgbClr val="CD104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457200" indent="-238125" algn="l" rtl="0" eaLnBrk="0" fontAlgn="base" hangingPunct="0">
              <a:spcBef>
                <a:spcPct val="20000"/>
              </a:spcBef>
              <a:spcAft>
                <a:spcPct val="0"/>
              </a:spcAft>
              <a:buClr>
                <a:srgbClr val="CD104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619125" indent="-160338" algn="l" rtl="0" eaLnBrk="0" fontAlgn="base" hangingPunct="0">
              <a:spcBef>
                <a:spcPct val="20000"/>
              </a:spcBef>
              <a:spcAft>
                <a:spcPct val="0"/>
              </a:spcAft>
              <a:buClr>
                <a:srgbClr val="CD104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863600" indent="-220663" algn="l" rtl="0" eaLnBrk="0" fontAlgn="base" hangingPunct="0">
              <a:spcBef>
                <a:spcPct val="20000"/>
              </a:spcBef>
              <a:spcAft>
                <a:spcPct val="0"/>
              </a:spcAft>
              <a:buClr>
                <a:srgbClr val="CD104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1033463" indent="-185738" algn="l" rtl="0" eaLnBrk="0" fontAlgn="base" hangingPunct="0">
              <a:spcBef>
                <a:spcPct val="20000"/>
              </a:spcBef>
              <a:spcAft>
                <a:spcPct val="0"/>
              </a:spcAft>
              <a:buClr>
                <a:srgbClr val="CD1041"/>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69863" marR="0" lvl="0" indent="-169863" algn="ctr"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kumimoji="0" lang="en-US" altLang="en-US"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Copyrights</a:t>
            </a:r>
          </a:p>
          <a:p>
            <a:pPr marL="169863" marR="0" lvl="0" indent="-169863"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lang="en-US" altLang="en-US" dirty="0">
                <a:solidFill>
                  <a:sysClr val="windowText" lastClr="000000"/>
                </a:solidFill>
                <a:latin typeface="+mn-lt"/>
              </a:rPr>
              <a:t>P</a:t>
            </a:r>
            <a:r>
              <a:rPr kumimoji="0" lang="en-US" altLang="en-US" sz="2400" b="0" i="0" u="none" strike="noStrike" kern="1200" cap="none" spc="0" normalizeH="0" baseline="0" noProof="0" dirty="0" err="1">
                <a:ln>
                  <a:noFill/>
                </a:ln>
                <a:solidFill>
                  <a:sysClr val="windowText" lastClr="000000"/>
                </a:solidFill>
                <a:effectLst/>
                <a:uLnTx/>
                <a:uFillTx/>
                <a:latin typeface="+mn-lt"/>
                <a:ea typeface="+mn-ea"/>
                <a:cs typeface="Arial" panose="020B0604020202020204" pitchFamily="34" charset="0"/>
              </a:rPr>
              <a:t>rovide</a:t>
            </a: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 the owner the nationwide </a:t>
            </a:r>
          </a:p>
          <a:p>
            <a:pPr marL="169863" marR="0" lvl="0" indent="-169863" defTabSz="914400" rtl="0" eaLnBrk="1" fontAlgn="base" latinLnBrk="0" hangingPunct="1">
              <a:lnSpc>
                <a:spcPct val="100000"/>
              </a:lnSpc>
              <a:spcBef>
                <a:spcPct val="20000"/>
              </a:spcBef>
              <a:spcAft>
                <a:spcPct val="0"/>
              </a:spcAft>
              <a:buClr>
                <a:srgbClr val="CD1041"/>
              </a:buClr>
              <a:buSzTx/>
              <a:buFont typeface="Wingdings" panose="05000000000000000000" pitchFamily="2" charset="2"/>
              <a:buNone/>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right to </a:t>
            </a:r>
            <a:r>
              <a:rPr kumimoji="0" lang="en-US" altLang="en-US"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exclude</a:t>
            </a: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 others from:</a:t>
            </a:r>
          </a:p>
          <a:p>
            <a:pPr marL="457200" marR="0" lvl="1" indent="-238125" defTabSz="914400" rtl="0" eaLnBrk="1" fontAlgn="base" latinLnBrk="0" hangingPunct="1">
              <a:lnSpc>
                <a:spcPct val="100000"/>
              </a:lnSpc>
              <a:spcBef>
                <a:spcPct val="20000"/>
              </a:spcBef>
              <a:spcAft>
                <a:spcPct val="0"/>
              </a:spcAft>
              <a:buClr>
                <a:srgbClr val="C00000"/>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Copying &amp; Making Derivative Works</a:t>
            </a:r>
          </a:p>
          <a:p>
            <a:pPr lvl="1" eaLnBrk="1" hangingPunct="1">
              <a:buClr>
                <a:srgbClr val="C00000"/>
              </a:buClr>
              <a:buFont typeface="Arial" panose="020B0604020202020204" pitchFamily="34" charset="0"/>
              <a:buChar char="•"/>
              <a:defRPr/>
            </a:pPr>
            <a:r>
              <a:rPr lang="en-US" altLang="en-US" sz="2400" dirty="0">
                <a:latin typeface="+mn-lt"/>
              </a:rPr>
              <a:t>Copyright protects the </a:t>
            </a:r>
            <a:r>
              <a:rPr lang="en-US" altLang="en-US" sz="2400" b="1" dirty="0">
                <a:latin typeface="+mn-lt"/>
              </a:rPr>
              <a:t>EXPRESSION</a:t>
            </a:r>
            <a:r>
              <a:rPr lang="en-US" altLang="en-US" sz="2400" dirty="0">
                <a:latin typeface="+mn-lt"/>
              </a:rPr>
              <a:t> of an idea</a:t>
            </a:r>
          </a:p>
          <a:p>
            <a:pPr lvl="1" eaLnBrk="1" hangingPunct="1">
              <a:buClr>
                <a:srgbClr val="C00000"/>
              </a:buClr>
              <a:buFont typeface="Arial" panose="020B0604020202020204" pitchFamily="34" charset="0"/>
              <a:buChar char="•"/>
              <a:defRPr/>
            </a:pPr>
            <a:r>
              <a:rPr lang="en-US" altLang="en-US" sz="2400" dirty="0">
                <a:latin typeface="+mn-lt"/>
              </a:rPr>
              <a:t>Copyright encourages creative efforts by securing the exclusive right to reproduce works and derive income from them</a:t>
            </a:r>
          </a:p>
        </p:txBody>
      </p:sp>
    </p:spTree>
    <p:extLst>
      <p:ext uri="{BB962C8B-B14F-4D97-AF65-F5344CB8AC3E}">
        <p14:creationId xmlns:p14="http://schemas.microsoft.com/office/powerpoint/2010/main" val="23835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C00F77-A3CB-6861-8BEB-52D875112300}"/>
              </a:ext>
            </a:extLst>
          </p:cNvPr>
          <p:cNvSpPr>
            <a:spLocks noGrp="1"/>
          </p:cNvSpPr>
          <p:nvPr>
            <p:ph type="body" sz="quarter" idx="14"/>
          </p:nvPr>
        </p:nvSpPr>
        <p:spPr>
          <a:xfrm>
            <a:off x="1353324" y="1287119"/>
            <a:ext cx="5713413" cy="540108"/>
          </a:xfrm>
        </p:spPr>
        <p:txBody>
          <a:bodyPr/>
          <a:lstStyle/>
          <a:p>
            <a:r>
              <a:rPr lang="en-US" dirty="0"/>
              <a:t>Important considerations</a:t>
            </a:r>
          </a:p>
        </p:txBody>
      </p:sp>
      <p:sp>
        <p:nvSpPr>
          <p:cNvPr id="4" name="Text Placeholder 3">
            <a:extLst>
              <a:ext uri="{FF2B5EF4-FFF2-40B4-BE49-F238E27FC236}">
                <a16:creationId xmlns:a16="http://schemas.microsoft.com/office/drawing/2014/main" id="{3CD953E9-2D73-EF29-3ED0-162789EF74C4}"/>
              </a:ext>
            </a:extLst>
          </p:cNvPr>
          <p:cNvSpPr>
            <a:spLocks noGrp="1"/>
          </p:cNvSpPr>
          <p:nvPr>
            <p:ph type="body" sz="quarter" idx="10"/>
          </p:nvPr>
        </p:nvSpPr>
        <p:spPr/>
        <p:txBody>
          <a:bodyPr/>
          <a:lstStyle/>
          <a:p>
            <a:r>
              <a:rPr lang="en-US" b="0" dirty="0"/>
              <a:t>Rights of Others</a:t>
            </a:r>
          </a:p>
        </p:txBody>
      </p:sp>
      <p:sp>
        <p:nvSpPr>
          <p:cNvPr id="5" name="Content Placeholder 4">
            <a:extLst>
              <a:ext uri="{FF2B5EF4-FFF2-40B4-BE49-F238E27FC236}">
                <a16:creationId xmlns:a16="http://schemas.microsoft.com/office/drawing/2014/main" id="{9CA09AFE-DDE8-2F6A-9500-5B86E9D1771D}"/>
              </a:ext>
            </a:extLst>
          </p:cNvPr>
          <p:cNvSpPr txBox="1">
            <a:spLocks/>
          </p:cNvSpPr>
          <p:nvPr/>
        </p:nvSpPr>
        <p:spPr>
          <a:xfrm>
            <a:off x="1353324" y="2247253"/>
            <a:ext cx="9485351" cy="3719989"/>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Federal Funding Obligations with regard to inventions: May not be yours to give away however you’d like</a:t>
            </a:r>
          </a:p>
          <a:p>
            <a:r>
              <a:rPr lang="en-US" dirty="0"/>
              <a:t>You cannot grant rights to use someone else’s patent</a:t>
            </a:r>
          </a:p>
          <a:p>
            <a:r>
              <a:rPr lang="en-US" dirty="0"/>
              <a:t>Software may be precluded from specific types of licensing if it was created using other’s code obtained under a license (such as some open source licenses)</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2482676296"/>
      </p:ext>
    </p:extLst>
  </p:cSld>
  <p:clrMapOvr>
    <a:masterClrMapping/>
  </p:clrMapOvr>
</p:sld>
</file>

<file path=ppt/theme/theme1.xml><?xml version="1.0" encoding="utf-8"?>
<a:theme xmlns:a="http://schemas.openxmlformats.org/drawingml/2006/main" name="Office Theme">
  <a:themeElements>
    <a:clrScheme name="WARF">
      <a:dk1>
        <a:srgbClr val="201E1E"/>
      </a:dk1>
      <a:lt1>
        <a:sysClr val="window" lastClr="FFFFFF"/>
      </a:lt1>
      <a:dk2>
        <a:srgbClr val="44546A"/>
      </a:dk2>
      <a:lt2>
        <a:srgbClr val="E7E6E6"/>
      </a:lt2>
      <a:accent1>
        <a:srgbClr val="B62025"/>
      </a:accent1>
      <a:accent2>
        <a:srgbClr val="6E6C59"/>
      </a:accent2>
      <a:accent3>
        <a:srgbClr val="44ADE2"/>
      </a:accent3>
      <a:accent4>
        <a:srgbClr val="201E1E"/>
      </a:accent4>
      <a:accent5>
        <a:srgbClr val="FAA61A"/>
      </a:accent5>
      <a:accent6>
        <a:srgbClr val="FFCB0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57150">
          <a:solidFill>
            <a:srgbClr val="B82025"/>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5715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WarfTemplate.potx" id="{13DAF9F0-DBB3-4A05-A105-333B048783B1}" vid="{15D8D2A4-D830-4C3C-BA18-76DFF091E44F}"/>
    </a:ext>
  </a:extLst>
</a:theme>
</file>

<file path=ppt/theme/theme2.xml><?xml version="1.0" encoding="utf-8"?>
<a:theme xmlns:a="http://schemas.openxmlformats.org/drawingml/2006/main" name="1_Office Theme">
  <a:themeElements>
    <a:clrScheme name="WARF">
      <a:dk1>
        <a:srgbClr val="201E1E"/>
      </a:dk1>
      <a:lt1>
        <a:sysClr val="window" lastClr="FFFFFF"/>
      </a:lt1>
      <a:dk2>
        <a:srgbClr val="44546A"/>
      </a:dk2>
      <a:lt2>
        <a:srgbClr val="E7E6E6"/>
      </a:lt2>
      <a:accent1>
        <a:srgbClr val="B62025"/>
      </a:accent1>
      <a:accent2>
        <a:srgbClr val="6E6C59"/>
      </a:accent2>
      <a:accent3>
        <a:srgbClr val="44ADE2"/>
      </a:accent3>
      <a:accent4>
        <a:srgbClr val="201E1E"/>
      </a:accent4>
      <a:accent5>
        <a:srgbClr val="FAA61A"/>
      </a:accent5>
      <a:accent6>
        <a:srgbClr val="FFCB0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57150">
          <a:solidFill>
            <a:srgbClr val="B82025"/>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5715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WarfTemplate.potx" id="{13DAF9F0-DBB3-4A05-A105-333B048783B1}" vid="{15D8D2A4-D830-4C3C-BA18-76DFF091E44F}"/>
    </a:ext>
  </a:extLst>
</a:theme>
</file>

<file path=ppt/theme/theme3.xml><?xml version="1.0" encoding="utf-8"?>
<a:theme xmlns:a="http://schemas.openxmlformats.org/drawingml/2006/main" name="2_Office Theme">
  <a:themeElements>
    <a:clrScheme name="WARF">
      <a:dk1>
        <a:srgbClr val="201E1E"/>
      </a:dk1>
      <a:lt1>
        <a:sysClr val="window" lastClr="FFFFFF"/>
      </a:lt1>
      <a:dk2>
        <a:srgbClr val="44546A"/>
      </a:dk2>
      <a:lt2>
        <a:srgbClr val="E7E6E6"/>
      </a:lt2>
      <a:accent1>
        <a:srgbClr val="B62025"/>
      </a:accent1>
      <a:accent2>
        <a:srgbClr val="6E6C59"/>
      </a:accent2>
      <a:accent3>
        <a:srgbClr val="44ADE2"/>
      </a:accent3>
      <a:accent4>
        <a:srgbClr val="201E1E"/>
      </a:accent4>
      <a:accent5>
        <a:srgbClr val="FAA61A"/>
      </a:accent5>
      <a:accent6>
        <a:srgbClr val="FFCB05"/>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arfTemplate.potx" id="{49C596B3-A9ED-420F-B74E-0A6C29DFD523}" vid="{74545D82-31D5-457B-BD5C-D2BB0143F6A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D81BC64BAEC35438A84FFD4755FCC65" ma:contentTypeVersion="11" ma:contentTypeDescription="Create a new document." ma:contentTypeScope="" ma:versionID="9dbb1f0c8d16bffb26026d493654716b">
  <xsd:schema xmlns:xsd="http://www.w3.org/2001/XMLSchema" xmlns:xs="http://www.w3.org/2001/XMLSchema" xmlns:p="http://schemas.microsoft.com/office/2006/metadata/properties" xmlns:ns2="23bc6a15-4bcc-4cd7-9ce5-9c56cdb01c2d" xmlns:ns3="861577e3-1dfe-4af9-9c4a-92f8fc087b9c" targetNamespace="http://schemas.microsoft.com/office/2006/metadata/properties" ma:root="true" ma:fieldsID="4817feb49688cf58905f708fd3de6e59" ns2:_="" ns3:_="">
    <xsd:import namespace="23bc6a15-4bcc-4cd7-9ce5-9c56cdb01c2d"/>
    <xsd:import namespace="861577e3-1dfe-4af9-9c4a-92f8fc087b9c"/>
    <xsd:element name="properties">
      <xsd:complexType>
        <xsd:sequence>
          <xsd:element name="documentManagement">
            <xsd:complexType>
              <xsd:all>
                <xsd:element ref="ns2:p4ead504068246aebb69999a56950b9b" minOccurs="0"/>
                <xsd:element ref="ns3:TaxCatchAll" minOccurs="0"/>
                <xsd:element ref="ns2:Status" minOccurs="0"/>
                <xsd:element ref="ns2:Use" minOccurs="0"/>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bc6a15-4bcc-4cd7-9ce5-9c56cdb01c2d" elementFormDefault="qualified">
    <xsd:import namespace="http://schemas.microsoft.com/office/2006/documentManagement/types"/>
    <xsd:import namespace="http://schemas.microsoft.com/office/infopath/2007/PartnerControls"/>
    <xsd:element name="p4ead504068246aebb69999a56950b9b" ma:index="5" nillable="true" ma:displayName="Metadata_0" ma:hidden="true" ma:internalName="p4ead504068246aebb69999a56950b9b" ma:readOnly="false">
      <xsd:simpleType>
        <xsd:restriction base="dms:Note"/>
      </xsd:simpleType>
    </xsd:element>
    <xsd:element name="Status" ma:index="7" nillable="true" ma:displayName="Status" ma:default="Active" ma:format="Dropdown" ma:internalName="Status" ma:readOnly="false">
      <xsd:simpleType>
        <xsd:restriction base="dms:Choice">
          <xsd:enumeration value="Archive"/>
          <xsd:enumeration value="Active"/>
        </xsd:restriction>
      </xsd:simpleType>
    </xsd:element>
    <xsd:element name="Use" ma:index="8" nillable="true" ma:displayName="Use" ma:default="Public" ma:format="Dropdown" ma:internalName="Use" ma:readOnly="false">
      <xsd:simpleType>
        <xsd:restriction base="dms:Choice">
          <xsd:enumeration value="Confidential"/>
          <xsd:enumeration value="Publ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577e3-1dfe-4af9-9c4a-92f8fc087b9c" elementFormDefault="qualified">
    <xsd:import namespace="http://schemas.microsoft.com/office/2006/documentManagement/types"/>
    <xsd:import namespace="http://schemas.microsoft.com/office/infopath/2007/PartnerControls"/>
    <xsd:element name="TaxCatchAll" ma:index="6" nillable="true" ma:displayName="Taxonomy Catch All Column" ma:hidden="true" ma:list="{7fdc7dd3-c94a-4991-9217-61d4ca45693e}" ma:internalName="TaxCatchAll" ma:showField="CatchAllData" ma:web="861577e3-1dfe-4af9-9c4a-92f8fc087b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61577e3-1dfe-4af9-9c4a-92f8fc087b9c">
      <Value>10</Value>
      <Value>128</Value>
      <Value>127</Value>
      <Value>126</Value>
      <Value>125</Value>
      <Value>124</Value>
    </TaxCatchAll>
    <p4ead504068246aebb69999a56950b9b xmlns="23bc6a15-4bcc-4cd7-9ce5-9c56cdb01c2d">Overview|b8a295fc-c859-4729-98ca-6b1f7246b27f;Grant|e7f4727d-a13b-466f-9c89-c6ddd06ada3b;History|0ab115c7-0fab-4626-b626-1a8960b3bc6e;Quick facts|977429b9-c5c0-4774-8b3d-cbcb3e6ad358;Startups|ab232c3b-ee00-4dd7-926c-d597145f2926;|6d7ea70e-eb37-440d-8d27-325e4b65a012</p4ead504068246aebb69999a56950b9b>
    <Status xmlns="23bc6a15-4bcc-4cd7-9ce5-9c56cdb01c2d">Active</Status>
    <Use xmlns="23bc6a15-4bcc-4cd7-9ce5-9c56cdb01c2d">Public</Use>
  </documentManagement>
</p:properties>
</file>

<file path=customXml/itemProps1.xml><?xml version="1.0" encoding="utf-8"?>
<ds:datastoreItem xmlns:ds="http://schemas.openxmlformats.org/officeDocument/2006/customXml" ds:itemID="{A85F4EFA-96A3-4881-96CE-89545D13937C}">
  <ds:schemaRefs>
    <ds:schemaRef ds:uri="http://schemas.microsoft.com/sharepoint/v3/contenttype/forms"/>
  </ds:schemaRefs>
</ds:datastoreItem>
</file>

<file path=customXml/itemProps2.xml><?xml version="1.0" encoding="utf-8"?>
<ds:datastoreItem xmlns:ds="http://schemas.openxmlformats.org/officeDocument/2006/customXml" ds:itemID="{A6F17F36-3401-498A-8A25-9205894FD0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bc6a15-4bcc-4cd7-9ce5-9c56cdb01c2d"/>
    <ds:schemaRef ds:uri="861577e3-1dfe-4af9-9c4a-92f8fc087b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994781-1C6C-4427-A9C5-F15F09E59FD4}">
  <ds:schemaRefs>
    <ds:schemaRef ds:uri="http://purl.org/dc/terms/"/>
    <ds:schemaRef ds:uri="http://schemas.openxmlformats.org/package/2006/metadata/core-properties"/>
    <ds:schemaRef ds:uri="http://schemas.microsoft.com/office/infopath/2007/PartnerControls"/>
    <ds:schemaRef ds:uri="http://purl.org/dc/elements/1.1/"/>
    <ds:schemaRef ds:uri="http://schemas.microsoft.com/office/2006/metadata/properties"/>
    <ds:schemaRef ds:uri="http://www.w3.org/XML/1998/namespace"/>
    <ds:schemaRef ds:uri="861577e3-1dfe-4af9-9c4a-92f8fc087b9c"/>
    <ds:schemaRef ds:uri="http://schemas.microsoft.com/office/2006/documentManagement/types"/>
    <ds:schemaRef ds:uri="23bc6a15-4bcc-4cd7-9ce5-9c56cdb01c2d"/>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WarfTemplate</Template>
  <TotalTime>58288</TotalTime>
  <Words>889</Words>
  <Application>Microsoft Office PowerPoint</Application>
  <PresentationFormat>Widescreen</PresentationFormat>
  <Paragraphs>137</Paragraphs>
  <Slides>12</Slides>
  <Notes>12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Arial</vt:lpstr>
      <vt:lpstr>Arial Narrow</vt:lpstr>
      <vt:lpstr>Calibri</vt:lpstr>
      <vt:lpstr>Palatino Linotype</vt:lpstr>
      <vt:lpstr>Roboto</vt:lpstr>
      <vt:lpstr>Roboto Condensed</vt:lpstr>
      <vt:lpstr>Symbol</vt:lpstr>
      <vt:lpstr>Times New Roman</vt:lpstr>
      <vt:lpstr>Wingdings</vt:lpstr>
      <vt:lpstr>Office Theme</vt:lpstr>
      <vt:lpstr>1_Office Theme</vt:lpstr>
      <vt:lpstr>2_Office Theme</vt:lpstr>
      <vt:lpstr>PowerPoint Presentation</vt:lpstr>
      <vt:lpstr>PowerPoint Presentation</vt:lpstr>
      <vt:lpstr>THE WISCONSIN IDEA</vt:lpstr>
      <vt:lpstr>Cycle of Innovation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Wisconsin Alumni Research Foundation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Sanders, Lauren</dc:creator>
  <cp:lastModifiedBy>Bethany Philbrick</cp:lastModifiedBy>
  <cp:revision>126</cp:revision>
  <cp:lastPrinted>2024-09-13T16:28:57Z</cp:lastPrinted>
  <dcterms:created xsi:type="dcterms:W3CDTF">2018-05-17T15:07:17Z</dcterms:created>
  <dcterms:modified xsi:type="dcterms:W3CDTF">2026-03-10T14:25:29Z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0x010100BD81BC64BAEC35438A84FFD4755FCC65</vt:lpwstr>
  </property>
  <property fmtid="{D5CDD505-2E9C-101B-9397-08002B2CF9AE}" pid="3" name="Metadata">
    <vt:lpwstr>124;#Overview|b8a295fc-c859-4729-98ca-6b1f7246b27f;#125;#Grant|e7f4727d-a13b-466f-9c89-c6ddd06ada3b;#126;#History|0ab115c7-0fab-4626-b626-1a8960b3bc6e;#127;#Quick facts|977429b9-c5c0-4774-8b3d-cbcb3e6ad358;#128;#Startups|ab232c3b-ee00-4dd7-926c-d597145f2926;#10;#|6d7ea70e-eb37-440d-8d27-325e4b65a012</vt:lpwstr>
  </property>
</Properties>
</file>