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5"/>
  </p:notesMasterIdLst>
  <p:sldIdLst>
    <p:sldId id="256" r:id="rId2"/>
    <p:sldId id="1031" r:id="rId3"/>
    <p:sldId id="958" r:id="rId4"/>
    <p:sldId id="257" r:id="rId5"/>
    <p:sldId id="260" r:id="rId6"/>
    <p:sldId id="1037" r:id="rId7"/>
    <p:sldId id="1038" r:id="rId8"/>
    <p:sldId id="1036" r:id="rId9"/>
    <p:sldId id="259" r:id="rId10"/>
    <p:sldId id="783" r:id="rId11"/>
    <p:sldId id="271" r:id="rId12"/>
    <p:sldId id="784" r:id="rId13"/>
    <p:sldId id="703" r:id="rId14"/>
    <p:sldId id="704" r:id="rId15"/>
    <p:sldId id="786" r:id="rId16"/>
    <p:sldId id="788" r:id="rId17"/>
    <p:sldId id="269" r:id="rId18"/>
    <p:sldId id="707" r:id="rId19"/>
    <p:sldId id="270" r:id="rId20"/>
    <p:sldId id="708" r:id="rId21"/>
    <p:sldId id="811" r:id="rId22"/>
    <p:sldId id="1032" r:id="rId23"/>
    <p:sldId id="1033" r:id="rId24"/>
    <p:sldId id="810" r:id="rId25"/>
    <p:sldId id="1034" r:id="rId26"/>
    <p:sldId id="1035" r:id="rId27"/>
    <p:sldId id="1039" r:id="rId28"/>
    <p:sldId id="1040" r:id="rId29"/>
    <p:sldId id="1041" r:id="rId30"/>
    <p:sldId id="272" r:id="rId31"/>
    <p:sldId id="281" r:id="rId32"/>
    <p:sldId id="282" r:id="rId33"/>
    <p:sldId id="284" r:id="rId34"/>
    <p:sldId id="283" r:id="rId35"/>
    <p:sldId id="789" r:id="rId36"/>
    <p:sldId id="791" r:id="rId37"/>
    <p:sldId id="311" r:id="rId38"/>
    <p:sldId id="792" r:id="rId39"/>
    <p:sldId id="807" r:id="rId40"/>
    <p:sldId id="794" r:id="rId41"/>
    <p:sldId id="812" r:id="rId42"/>
    <p:sldId id="796" r:id="rId43"/>
    <p:sldId id="798" r:id="rId44"/>
    <p:sldId id="799" r:id="rId45"/>
    <p:sldId id="802" r:id="rId46"/>
    <p:sldId id="1060" r:id="rId47"/>
    <p:sldId id="1065" r:id="rId48"/>
    <p:sldId id="1061" r:id="rId49"/>
    <p:sldId id="1062" r:id="rId50"/>
    <p:sldId id="1063" r:id="rId51"/>
    <p:sldId id="1088" r:id="rId52"/>
    <p:sldId id="780" r:id="rId53"/>
    <p:sldId id="1064" r:id="rId54"/>
    <p:sldId id="803" r:id="rId55"/>
    <p:sldId id="813" r:id="rId56"/>
    <p:sldId id="801" r:id="rId57"/>
    <p:sldId id="957" r:id="rId58"/>
    <p:sldId id="1089" r:id="rId59"/>
    <p:sldId id="935" r:id="rId60"/>
    <p:sldId id="814" r:id="rId61"/>
    <p:sldId id="817" r:id="rId62"/>
    <p:sldId id="819" r:id="rId63"/>
    <p:sldId id="820" r:id="rId64"/>
    <p:sldId id="922" r:id="rId65"/>
    <p:sldId id="944" r:id="rId66"/>
    <p:sldId id="945" r:id="rId67"/>
    <p:sldId id="946" r:id="rId68"/>
    <p:sldId id="923" r:id="rId69"/>
    <p:sldId id="934" r:id="rId70"/>
    <p:sldId id="840" r:id="rId71"/>
    <p:sldId id="947" r:id="rId72"/>
    <p:sldId id="1090" r:id="rId73"/>
    <p:sldId id="928" r:id="rId74"/>
    <p:sldId id="929" r:id="rId75"/>
    <p:sldId id="931" r:id="rId76"/>
    <p:sldId id="930" r:id="rId77"/>
    <p:sldId id="941" r:id="rId78"/>
    <p:sldId id="938" r:id="rId79"/>
    <p:sldId id="937" r:id="rId80"/>
    <p:sldId id="940" r:id="rId81"/>
    <p:sldId id="841" r:id="rId82"/>
    <p:sldId id="949" r:id="rId83"/>
    <p:sldId id="950" r:id="rId84"/>
    <p:sldId id="951" r:id="rId85"/>
    <p:sldId id="952" r:id="rId86"/>
    <p:sldId id="821" r:id="rId87"/>
    <p:sldId id="955" r:id="rId88"/>
    <p:sldId id="954" r:id="rId89"/>
    <p:sldId id="942" r:id="rId90"/>
    <p:sldId id="943" r:id="rId91"/>
    <p:sldId id="959" r:id="rId92"/>
    <p:sldId id="1091" r:id="rId93"/>
    <p:sldId id="961" r:id="rId94"/>
    <p:sldId id="980" r:id="rId95"/>
    <p:sldId id="981" r:id="rId96"/>
    <p:sldId id="983" r:id="rId97"/>
    <p:sldId id="982" r:id="rId98"/>
    <p:sldId id="984" r:id="rId99"/>
    <p:sldId id="985" r:id="rId100"/>
    <p:sldId id="987" r:id="rId101"/>
    <p:sldId id="988" r:id="rId102"/>
    <p:sldId id="989" r:id="rId103"/>
    <p:sldId id="990" r:id="rId104"/>
    <p:sldId id="991" r:id="rId105"/>
    <p:sldId id="992" r:id="rId106"/>
    <p:sldId id="993" r:id="rId107"/>
    <p:sldId id="994" r:id="rId108"/>
    <p:sldId id="995" r:id="rId109"/>
    <p:sldId id="996" r:id="rId110"/>
    <p:sldId id="997" r:id="rId111"/>
    <p:sldId id="998" r:id="rId112"/>
    <p:sldId id="960" r:id="rId113"/>
    <p:sldId id="1176" r:id="rId114"/>
    <p:sldId id="1169" r:id="rId115"/>
    <p:sldId id="1077" r:id="rId116"/>
    <p:sldId id="1161" r:id="rId117"/>
    <p:sldId id="1167" r:id="rId118"/>
    <p:sldId id="1092" r:id="rId119"/>
    <p:sldId id="1168" r:id="rId120"/>
    <p:sldId id="1042" r:id="rId121"/>
    <p:sldId id="1043" r:id="rId122"/>
    <p:sldId id="1044" r:id="rId123"/>
    <p:sldId id="263" r:id="rId124"/>
    <p:sldId id="1017" r:id="rId125"/>
    <p:sldId id="1018" r:id="rId126"/>
    <p:sldId id="1047" r:id="rId127"/>
    <p:sldId id="1053" r:id="rId128"/>
    <p:sldId id="1045" r:id="rId129"/>
    <p:sldId id="638" r:id="rId130"/>
    <p:sldId id="639" r:id="rId131"/>
    <p:sldId id="640" r:id="rId132"/>
    <p:sldId id="641" r:id="rId133"/>
    <p:sldId id="668" r:id="rId134"/>
    <p:sldId id="1066" r:id="rId135"/>
    <p:sldId id="1026" r:id="rId136"/>
    <p:sldId id="1027" r:id="rId137"/>
    <p:sldId id="1170" r:id="rId138"/>
    <p:sldId id="370" r:id="rId139"/>
    <p:sldId id="1021" r:id="rId140"/>
    <p:sldId id="1022" r:id="rId141"/>
    <p:sldId id="1023" r:id="rId142"/>
    <p:sldId id="1020" r:id="rId143"/>
    <p:sldId id="1171" r:id="rId144"/>
    <p:sldId id="1028" r:id="rId145"/>
    <p:sldId id="1024" r:id="rId146"/>
    <p:sldId id="1025" r:id="rId147"/>
    <p:sldId id="804" r:id="rId148"/>
    <p:sldId id="1163" r:id="rId149"/>
    <p:sldId id="1157" r:id="rId150"/>
    <p:sldId id="1164" r:id="rId151"/>
    <p:sldId id="1054" r:id="rId152"/>
    <p:sldId id="1172" r:id="rId153"/>
    <p:sldId id="1175" r:id="rId154"/>
    <p:sldId id="1173" r:id="rId155"/>
    <p:sldId id="999" r:id="rId156"/>
    <p:sldId id="1000" r:id="rId157"/>
    <p:sldId id="1001" r:id="rId158"/>
    <p:sldId id="962" r:id="rId159"/>
    <p:sldId id="964" r:id="rId160"/>
    <p:sldId id="963" r:id="rId161"/>
    <p:sldId id="965" r:id="rId162"/>
    <p:sldId id="966" r:id="rId163"/>
    <p:sldId id="971" r:id="rId164"/>
    <p:sldId id="968" r:id="rId165"/>
    <p:sldId id="972" r:id="rId166"/>
    <p:sldId id="973" r:id="rId167"/>
    <p:sldId id="975" r:id="rId168"/>
    <p:sldId id="974" r:id="rId169"/>
    <p:sldId id="976" r:id="rId170"/>
    <p:sldId id="977" r:id="rId171"/>
    <p:sldId id="978" r:id="rId172"/>
    <p:sldId id="979" r:id="rId173"/>
    <p:sldId id="1004" r:id="rId174"/>
    <p:sldId id="1005" r:id="rId175"/>
    <p:sldId id="1008" r:id="rId176"/>
    <p:sldId id="1009" r:id="rId177"/>
    <p:sldId id="1006" r:id="rId178"/>
    <p:sldId id="1007" r:id="rId179"/>
    <p:sldId id="1013" r:id="rId180"/>
    <p:sldId id="1010" r:id="rId181"/>
    <p:sldId id="1012" r:id="rId182"/>
    <p:sldId id="1014" r:id="rId183"/>
    <p:sldId id="1015" r:id="rId1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DF7"/>
    <a:srgbClr val="4472C4"/>
    <a:srgbClr val="E4EA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24"/>
    <p:restoredTop sz="94709"/>
  </p:normalViewPr>
  <p:slideViewPr>
    <p:cSldViewPr snapToGrid="0">
      <p:cViewPr varScale="1">
        <p:scale>
          <a:sx n="90" d="100"/>
          <a:sy n="90" d="100"/>
        </p:scale>
        <p:origin x="216" y="1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0"/>
    </inkml:context>
    <inkml:brush xml:id="br0">
      <inkml:brushProperty name="width" value="0.05" units="cm"/>
      <inkml:brushProperty name="height" value="0.05" units="cm"/>
      <inkml:brushProperty name="color" value="#004F8B"/>
    </inkml:brush>
  </inkml:definitions>
  <inkml:trace contextRef="#ctx0" brushRef="#br0">1 421 919 0 0,'6'-8'242'0'0,"0"1"0"0"0,0-1-1 0 0,1 2 1 0 0,0-1-1 0 0,0 1 1 0 0,1 0-1 0 0,16-10 1 0 0,-16 11-77 0 0,48-29 998 0 0,2 3 0 0 0,121-45 1 0 0,-163 70-1034 0 0,220-99 81 0 0,-127 55-212 0 0,-92 42-116 0 0,1-1-330 0 0,0 2 0 0 0,0 0 0 0 0,1 0 0 0 0,25-4 0 0 0,-34 10-1489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1"/>
    </inkml:context>
    <inkml:brush xml:id="br0">
      <inkml:brushProperty name="width" value="0.05" units="cm"/>
      <inkml:brushProperty name="height" value="0.05" units="cm"/>
      <inkml:brushProperty name="color" value="#004F8B"/>
    </inkml:brush>
  </inkml:definitions>
  <inkml:trace contextRef="#ctx0" brushRef="#br0">0 291 863 0 0,'205'-85'2242'0'0,"-59"28"-812"0"0,-16-3-1162 0 0,49-21-576 0 0,-159 73 36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2"/>
    </inkml:context>
    <inkml:brush xml:id="br0">
      <inkml:brushProperty name="width" value="0.05" units="cm"/>
      <inkml:brushProperty name="height" value="0.05" units="cm"/>
      <inkml:brushProperty name="color" value="#004F8B"/>
    </inkml:brush>
  </inkml:definitions>
  <inkml:trace contextRef="#ctx0" brushRef="#br0">0 283 111 0 0,'65'-32'699'0'0,"106"-35"-1"0"0,-99 41-479 0 0,19-6-306 0 0,-42 15-11 0 0,0-1 1 0 0,-1-2 0 0 0,65-38-1 0 0,-96 45 1189 0 0,-21 14-969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3"/>
    </inkml:context>
    <inkml:brush xml:id="br0">
      <inkml:brushProperty name="width" value="0.05" units="cm"/>
      <inkml:brushProperty name="height" value="0.05" units="cm"/>
      <inkml:brushProperty name="color" value="#004F8B"/>
    </inkml:brush>
  </inkml:definitions>
  <inkml:trace contextRef="#ctx0" brushRef="#br0">1 166 4143 0 0,'0'0'11'0'0,"0"-1"-1"0"0,0 1 1 0 0,0 0-1 0 0,0-1 1 0 0,0 1-1 0 0,0 0 1 0 0,0-1-1 0 0,0 1 1 0 0,0 0-1 0 0,0-1 1 0 0,0 1-1 0 0,0 0 1 0 0,0-1-1 0 0,0 1 1 0 0,1 0-1 0 0,-1-1 1 0 0,0 1-1 0 0,0 0 1 0 0,0 0-1 0 0,1-1 1 0 0,-1 1-1 0 0,0 0 1 0 0,0 0-1 0 0,1-1 1 0 0,-1 1 0 0 0,0 0-1 0 0,0 0 1 0 0,1 0-1 0 0,-1-1 1 0 0,0 1-1 0 0,1 0 1 0 0,-1 0-1 0 0,0 0 1 0 0,1 0-1 0 0,-1 0 1 0 0,1 0-1 0 0,17-9-110 0 0,-12 6 334 0 0,46-23 611 0 0,159-76-1157 0 0,-187 92-972 0 0,-2 3-400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4"/>
    </inkml:context>
    <inkml:brush xml:id="br0">
      <inkml:brushProperty name="width" value="0.05" units="cm"/>
      <inkml:brushProperty name="height" value="0.05" units="cm"/>
      <inkml:brushProperty name="color" value="#004F8B"/>
    </inkml:brush>
  </inkml:definitions>
  <inkml:trace contextRef="#ctx0" brushRef="#br0">1 181 455 0 0,'50'-26'942'0'0,"90"-31"-1"0"0,-22 10-17 0 0,-109 43-887 0 0,17-7 120 0 0,0 0-1 0 0,33-8 1 0 0,-40 14-1479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5"/>
    </inkml:context>
    <inkml:brush xml:id="br0">
      <inkml:brushProperty name="width" value="0.05" units="cm"/>
      <inkml:brushProperty name="height" value="0.05" units="cm"/>
      <inkml:brushProperty name="color" value="#004F8B"/>
    </inkml:brush>
  </inkml:definitions>
  <inkml:trace contextRef="#ctx0" brushRef="#br0">0 395 3223 0 0,'164'-67'2264'0'0,"3"-2"-528"0"0,-25-4-670 0 0,-23 10-1149 0 0,136-50 0 0 0,-225 105-640 0 0,-28 7 579 0 0,0 1-1 0 0,-1 0 1 0 0,1 0 0 0 0,0 0 0 0 0,-1 0-1 0 0,1 0 1 0 0,0 0 0 0 0,-1 0 0 0 0,1 0-1 0 0,-1 1 1 0 0,1-1 0 0 0,0 1-1 0 0,-1-1 1 0 0,1 1 0 0 0,-1-1 0 0 0,3 3-1 0 0,-1 0-1747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6"/>
    </inkml:context>
    <inkml:brush xml:id="br0">
      <inkml:brushProperty name="width" value="0.05" units="cm"/>
      <inkml:brushProperty name="height" value="0.05" units="cm"/>
      <inkml:brushProperty name="color" value="#004F8B"/>
    </inkml:brush>
  </inkml:definitions>
  <inkml:trace contextRef="#ctx0" brushRef="#br0">0 385 3223 0 0,'7'-5'-63'0'0,"-1"1"-1"0"0,1-1 1 0 0,0 1-1 0 0,0 1 1 0 0,1-1-1 0 0,7-2 0 0 0,10-5 713 0 0,125-66 1991 0 0,128-62 818 0 0,-202 105-3267 0 0,-8 2-1078 0 0,79-25 0 0 0,-137 54 248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7"/>
    </inkml:context>
    <inkml:brush xml:id="br0">
      <inkml:brushProperty name="width" value="0.05" units="cm"/>
      <inkml:brushProperty name="height" value="0.05" units="cm"/>
      <inkml:brushProperty name="color" value="#004F8B"/>
    </inkml:brush>
  </inkml:definitions>
  <inkml:trace contextRef="#ctx0" brushRef="#br0">0 228 1375 0 0,'30'-19'279'0'0,"0"1"-1"0"0,1 2 1 0 0,41-16-1 0 0,-42 19 170 0 0,254-108-908 0 0,-261 113-610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8"/>
    </inkml:context>
    <inkml:brush xml:id="br0">
      <inkml:brushProperty name="width" value="0.05" units="cm"/>
      <inkml:brushProperty name="height" value="0.05" units="cm"/>
      <inkml:brushProperty name="color" value="#004F8B"/>
    </inkml:brush>
  </inkml:definitions>
  <inkml:trace contextRef="#ctx0" brushRef="#br0">0 218 3679 0 0,'11'-8'328'0'0,"0"1"-264"0"0,-3 2-64 0 0,-2 0 0 0 0,1 2 0 0 0,2-3 0 0 0,12-5-96 0 0,7-7 96 0 0,10-2 416 0 0,3-4 152 0 0,3 2 24 0 0,-2 1 8 0 0,-1 5-408 0 0,-5 2-72 0 0,0 2-24 0 0,-2 2 0 0 0,-1 2-312 0 0,-3 0-64 0 0</inkml:trace>
  <inkml:trace contextRef="#ctx0" brushRef="#br0" timeOffset="1">240 225 5063 0 0,'0'-2'448'0'0,"2"1"-352"0"0,3 1-96 0 0,-1-4 0 0 0,1 3 128 0 0,1-2 0 0 0,2-1 8 0 0,5 0 0 0 0,9-4 160 0 0,10-3 32 0 0,6-2 8 0 0,4-3 0 0 0,4 1-128 0 0,-2-3-24 0 0,-1 2-8 0 0,-2-1 0 0 0,0 3-176 0 0,0-2-80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0"/>
    </inkml:context>
    <inkml:brush xml:id="br0">
      <inkml:brushProperty name="width" value="0.05" units="cm"/>
      <inkml:brushProperty name="height" value="0.05" units="cm"/>
      <inkml:brushProperty name="color" value="#004F8B"/>
    </inkml:brush>
  </inkml:definitions>
  <inkml:trace contextRef="#ctx0" brushRef="#br0">1 398 1839 0 0,'62'-42'1282'0'0,"188"-116"2228"0"0,-203 132-3160 0 0,1 2 0 0 0,2 2 0 0 0,76-23 0 0 0,-42 23-986 0 0,97-32-2030 0 0,-166 49 2496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1"/>
    </inkml:context>
    <inkml:brush xml:id="br0">
      <inkml:brushProperty name="width" value="0.05" units="cm"/>
      <inkml:brushProperty name="height" value="0.05" units="cm"/>
      <inkml:brushProperty name="color" value="#004F8B"/>
    </inkml:brush>
  </inkml:definitions>
  <inkml:trace contextRef="#ctx0" brushRef="#br0">0 396 3223 0 0,'42'-19'967'0'0,"71"-29"1342"0"0,125-73-1 0 0,-182 89-2059 0 0,117-64 1363 0 0,-130 75-2928 0 0,-1 2-1 0 0,55-15 1 0 0,-79 29-1588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2"/>
    </inkml:context>
    <inkml:brush xml:id="br0">
      <inkml:brushProperty name="width" value="0.05" units="cm"/>
      <inkml:brushProperty name="height" value="0.05" units="cm"/>
      <inkml:brushProperty name="color" value="#004F8B"/>
    </inkml:brush>
  </inkml:definitions>
  <inkml:trace contextRef="#ctx0" brushRef="#br0">1 224 5063 0 0,'12'-7'448'0'0,"-1"-1"-352"0"0,-1 4-96 0 0,-4-1 0 0 0,4 0-384 0 0,1-1-88 0 0,9-5-16 0 0,12-8-8 0 0,12-5 616 0 0,3-3 120 0 0,-1 3 24 0 0,-5 4 8 0 0,-3 4-408 0 0,-4 2-88 0 0,-3 0-8 0 0,-2 3-888 0 0,-3 3-168 0 0</inkml:trace>
  <inkml:trace contextRef="#ctx0" brushRef="#br0" timeOffset="1">187 247 3223 0 0,'42'-31'779'0'0,"2"2"0"0"0,1 1-1 0 0,1 3 1 0 0,92-37 0 0 0,-119 54-761 0 0,6-3-229 0 0,0 1 1 0 0,1 2-1 0 0,0 0 1 0 0,36-6-1 0 0,-48 13-136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4"/>
    </inkml:context>
    <inkml:brush xml:id="br0">
      <inkml:brushProperty name="width" value="0.05" units="cm"/>
      <inkml:brushProperty name="height" value="0.05" units="cm"/>
      <inkml:brushProperty name="color" value="#004F8B"/>
    </inkml:brush>
  </inkml:definitions>
  <inkml:trace contextRef="#ctx0" brushRef="#br0">0 200 4607 0 0,'1'-4'139'0'0,"0"1"0"0"0,1 0-1 0 0,-1-1 1 0 0,1 1 0 0 0,-1 0-1 0 0,1 0 1 0 0,0 0-1 0 0,0 0 1 0 0,0 0 0 0 0,1 0-1 0 0,-1 1 1 0 0,1-1 0 0 0,-1 1-1 0 0,6-4 1 0 0,7-4 795 0 0,27-15 0 0 0,-22 13-690 0 0,15-8-173 0 0,0 2-1 0 0,1 2 1 0 0,0 1-1 0 0,54-14 0 0 0,-68 23-3398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5"/>
    </inkml:context>
    <inkml:brush xml:id="br0">
      <inkml:brushProperty name="width" value="0.05" units="cm"/>
      <inkml:brushProperty name="height" value="0.05" units="cm"/>
      <inkml:brushProperty name="color" value="#004F8B"/>
    </inkml:brush>
  </inkml:definitions>
  <inkml:trace contextRef="#ctx0" brushRef="#br0">1 329 4607 0 0,'92'-62'2234'0'0,"4"-5"-983"0"0,201-102 0 0 0,-228 144-1965 0 0,-53 20 268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6"/>
    </inkml:context>
    <inkml:brush xml:id="br0">
      <inkml:brushProperty name="width" value="0.05" units="cm"/>
      <inkml:brushProperty name="height" value="0.05" units="cm"/>
      <inkml:brushProperty name="color" value="#004F8B"/>
    </inkml:brush>
  </inkml:definitions>
  <inkml:trace contextRef="#ctx0" brushRef="#br0">1 389 2759 0 0,'5'-8'122'0'0,"1"0"-1"0"0,1 0 0 0 0,0 1 0 0 0,0 0 0 0 0,0 0 0 0 0,1 1 0 0 0,0-1 0 0 0,17-9 0 0 0,-4 1 368 0 0,79-54 2281 0 0,153-82 0 0 0,-222 136-2779 0 0,68-22-1 0 0,-9 13-2855 0 0,-74 21 1822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7"/>
    </inkml:context>
    <inkml:brush xml:id="br0">
      <inkml:brushProperty name="width" value="0.05" units="cm"/>
      <inkml:brushProperty name="height" value="0.05" units="cm"/>
      <inkml:brushProperty name="color" value="#004F8B"/>
    </inkml:brush>
  </inkml:definitions>
  <inkml:trace contextRef="#ctx0" brushRef="#br0">1 412 3679 0 0,'279'-186'3066'0'0,"-199"137"-2382"0"0,79-46 437 0 0,-120 75-1090 0 0,0 1 1 0 0,52-16 0 0 0,-73 30-494 0 0,-4 3-122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8"/>
    </inkml:context>
    <inkml:brush xml:id="br0">
      <inkml:brushProperty name="width" value="0.05" units="cm"/>
      <inkml:brushProperty name="height" value="0.05" units="cm"/>
      <inkml:brushProperty name="color" value="#004F8B"/>
    </inkml:brush>
  </inkml:definitions>
  <inkml:trace contextRef="#ctx0" brushRef="#br0">1 228 4143 0 0,'25'-19'184'0'0,"-6"4"40"0"0,0 3-224 0 0,-5 2 0 0 0,-3 4 0 0 0,-3 1 0 0 0,5-3 280 0 0,6-3 8 0 0,12-6 8 0 0,10-7 0 0 0,4 0 208 0 0,-1 2 40 0 0,-5 3 0 0 0,-5 4 8 0 0,-6 4-784 0 0,-3 1-160 0 0</inkml:trace>
  <inkml:trace contextRef="#ctx0" brushRef="#br0" timeOffset="1">179 281 2759 0 0,'23'-17'602'0'0,"1"0"-1"0"0,48-24 0 0 0,56-17 1358 0 0,-109 50-1918 0 0,1-1 107 0 0,0 2 0 0 0,1 0 0 0 0,34-5 0 0 0,-40 10-400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0"/>
    </inkml:context>
    <inkml:brush xml:id="br0">
      <inkml:brushProperty name="width" value="0.05" units="cm"/>
      <inkml:brushProperty name="height" value="0.05" units="cm"/>
      <inkml:brushProperty name="color" value="#004F8B"/>
    </inkml:brush>
  </inkml:definitions>
  <inkml:trace contextRef="#ctx0" brushRef="#br0">0 168 1551 0 0,'41'-25'1629'0'0,"56"-24"0"0"0,-31 17-935 0 0,-27 13-1250 0 0,52-17-1 0 0,-71 29-1330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1"/>
    </inkml:context>
    <inkml:brush xml:id="br0">
      <inkml:brushProperty name="width" value="0.05" units="cm"/>
      <inkml:brushProperty name="height" value="0.05" units="cm"/>
      <inkml:brushProperty name="color" value="#004F8B"/>
    </inkml:brush>
  </inkml:definitions>
  <inkml:trace contextRef="#ctx0" brushRef="#br0">1 231 2303 0 0,'14'-9'96'0'0,"-3"1"32"0"0,0 0-128 0 0,-1 2 0 0 0,-4 1 0 0 0,0 0 0 0 0,2 0 392 0 0,6-3 56 0 0,9-6 16 0 0,7-3 0 0 0,1 1-56 0 0,-1 0-16 0 0,-1 2 0 0 0,-2 3 0 0 0,-2 1-488 0 0,-5 1-104 0 0,1 3-24 0 0,0 1-1944 0 0</inkml:trace>
  <inkml:trace contextRef="#ctx0" brushRef="#br0" timeOffset="1">342 152 1927 0 0,'45'-27'653'0'0,"2"3"-1"0"0,70-28 0 0 0,-87 40-529 0 0,55-20-161 0 0,-67 27-1372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3"/>
    </inkml:context>
    <inkml:brush xml:id="br0">
      <inkml:brushProperty name="width" value="0.05" units="cm"/>
      <inkml:brushProperty name="height" value="0.05" units="cm"/>
      <inkml:brushProperty name="color" value="#004F8B"/>
    </inkml:brush>
  </inkml:definitions>
  <inkml:trace contextRef="#ctx0" brushRef="#br0">1 299 2759 0 0,'66'-41'237'0'0,"71"-33"-1"0"0,-61 34 558 0 0,-48 26-462 0 0,216-109 647 0 0,-228 116-2893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4"/>
    </inkml:context>
    <inkml:brush xml:id="br0">
      <inkml:brushProperty name="width" value="0.05" units="cm"/>
      <inkml:brushProperty name="height" value="0.05" units="cm"/>
      <inkml:brushProperty name="color" value="#004F8B"/>
    </inkml:brush>
  </inkml:definitions>
  <inkml:trace contextRef="#ctx0" brushRef="#br0">1 414 863 0 0,'230'-145'2212'0'0,"-1"1"155"0"0,-179 107-1719 0 0,-21 15-172 0 0,0 1 0 0 0,40-21 0 0 0,-62 40-1117 0 0,-12 9-1069 0 0,-1-1-258 0 0</inkml:trace>
  <inkml:trace contextRef="#ctx0" brushRef="#br0" timeOffset="1">216 434 1375 0 0,'265'-198'4343'0'0,"-25"19"-3696"0"0,-197 147-4561 0 0,-40 30 2838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6"/>
    </inkml:context>
    <inkml:brush xml:id="br0">
      <inkml:brushProperty name="width" value="0.05" units="cm"/>
      <inkml:brushProperty name="height" value="0.05" units="cm"/>
      <inkml:brushProperty name="color" value="#004F8B"/>
    </inkml:brush>
  </inkml:definitions>
  <inkml:trace contextRef="#ctx0" brushRef="#br0">3 147 919 0 0,'0'-1'146'0'0,"-1"0"0"0"0,1 0 0 0 0,-1 0-1 0 0,1 0 1 0 0,0-1 0 0 0,0 1 0 0 0,-1 0-1 0 0,1 0 1 0 0,0 0 0 0 0,0 0 0 0 0,0-1-1 0 0,1 1 1 0 0,-1 0 0 0 0,0 0-1 0 0,0 0 1 0 0,0 0 0 0 0,1 0 0 0 0,-1 0-1 0 0,1 0 1 0 0,-1-1 0 0 0,1 1 0 0 0,-1 0-1 0 0,1 0 1 0 0,0 1 0 0 0,-1-1-1 0 0,1 0 1 0 0,0 0 0 0 0,0 0 0 0 0,0 0-1 0 0,-1 1 1 0 0,1-1 0 0 0,2-1 0 0 0,38-25 483 0 0,-34 23-478 0 0,27-15-181 0 0,1 2 0 0 0,64-23 0 0 0,-88 37-1527 0 0,-1 1-530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7"/>
    </inkml:context>
    <inkml:brush xml:id="br0">
      <inkml:brushProperty name="width" value="0.05" units="cm"/>
      <inkml:brushProperty name="height" value="0.05" units="cm"/>
      <inkml:brushProperty name="color" value="#004F8B"/>
    </inkml:brush>
  </inkml:definitions>
  <inkml:trace contextRef="#ctx0" brushRef="#br0">1 144 3679 0 0,'146'-93'2824'0'0,"-116"76"-2025"0"0,-18 10-1063 0 0,1 0-1 0 0,0 1 1 0 0,17-6 0 0 0,-25 10-2046 0 0</inkml:trace>
  <inkml:trace contextRef="#ctx0" brushRef="#br0" timeOffset="1">127 160 1839 0 0,'73'-45'2067'0'0,"-15"14"-763"0"0,68-33-2043 0 0,-121 62 267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9"/>
    </inkml:context>
    <inkml:brush xml:id="br0">
      <inkml:brushProperty name="width" value="0.05" units="cm"/>
      <inkml:brushProperty name="height" value="0.05" units="cm"/>
      <inkml:brushProperty name="color" value="#004F8B"/>
    </inkml:brush>
  </inkml:definitions>
  <inkml:trace contextRef="#ctx0" brushRef="#br0">0 58 1839 0 0,'8'-1'579'0'0,"0"-1"0"0"0,0 0 0 0 0,-1 0 0 0 0,0 0 0 0 0,10-5 0 0 0,2-1-255 0 0,81-22-4322 0 0,-90 27 3398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26.393"/>
    </inkml:context>
    <inkml:brush xml:id="br0">
      <inkml:brushProperty name="width" value="0.05" units="cm"/>
      <inkml:brushProperty name="height" value="0.05" units="cm"/>
      <inkml:brushProperty name="color" value="#004F8B"/>
    </inkml:brush>
  </inkml:definitions>
  <inkml:trace contextRef="#ctx0" brushRef="#br0">6 331 919 0 0,'-6'-1'1048'0'0,"6"-1"-87"0"0,13-4 678 0 0,22-4 320 0 0,-25 10-1575 0 0,-1 0-1 0 0,0 1 1 0 0,1 0-1 0 0,-1 0 1 0 0,0 1-1 0 0,0 0 0 0 0,0 1 1 0 0,0 0-1 0 0,8 5 1 0 0,-5-4 110 0 0,-3-2-394 0 0,-1 0-1 0 0,0 0 0 0 0,1-1 0 0 0,-1 0 0 0 0,1-1 0 0 0,-1 1 1 0 0,0-2-1 0 0,1 1 0 0 0,12-4 0 0 0,11-2 278 0 0,32-12 0 0 0,-36 9-108 0 0,0-1 1 0 0,-1-1-1 0 0,0-1 1 0 0,26-17 0 0 0,-31 17-280 0 0,0 2 0 0 0,1 0 0 0 0,0 1 1 0 0,42-9-1 0 0,-11 3-3 0 0,45-21 457 0 0,32-9 243 0 0,-8 7-575 0 0,-82 23 93 0 0,1 2-1 0 0,70-11 0 0 0,-104 23-135 0 0,0 1-1 0 0,0 0 1 0 0,0 1-1 0 0,-1-1 1 0 0,1 1-1 0 0,0 1 1 0 0,0 0-1 0 0,-1 0 1 0 0,14 6-1 0 0,-1-1-27 0 0,0-3 50 0 0,-1 0 1 0 0,1-1 0 0 0,0-1 0 0 0,0 0 0 0 0,24-3-1 0 0,-31 1-43 0 0,-4-1 77 0 0,-8 1-85 0 0,-1 0 1 0 0,1 0-1 0 0,-1 0 1 0 0,1 0-1 0 0,-1 0 1 0 0,1 0-1 0 0,-1 0 1 0 0,1 0-1 0 0,-1 0 1 0 0,1 0-1 0 0,-1 0 1 0 0,1 0-1 0 0,-1 0 1 0 0,1 1-1 0 0,-1-1 1 0 0,0 0-1 0 0,1 0 1 0 0,-1 1-1 0 0,1-1 1 0 0,-1 0 0 0 0,0 0-1 0 0,1 1 1 0 0,-1-1-1 0 0,1 0 1 0 0,-1 1-1 0 0,0-1 1 0 0,0 1-1 0 0,1-1 1 0 0,-1 1-1 0 0,3 2-40 0 0,-2-3 0 0 0,-1 0 0 0 0,0 0 0 0 0,0 0 0 0 0,0 0 0 0 0,1 0 0 0 0,-1 1 0 0 0,0-1 0 0 0,0 0 0 0 0,1 0 0 0 0,-1 0 0 0 0,0 0 0 0 0,0 0 0 0 0,1 0 0 0 0,-1 0 0 0 0,0 0 0 0 0,0 0 0 0 0,1 0 0 0 0,-1 0 0 0 0,0 0 0 0 0,0 0 0 0 0,1 0 0 0 0,-1 0 0 0 0,0 0 0 0 0,0 0 0 0 0,1 0 0 0 0,-1 0 0 0 0,0-1 0 0 0,0 1 0 0 0,1 0 0 0 0,-1 0 0 0 0,0-1 0 0 0,0-1 12 0 0,0 2 48 0 0,-17 15 12 0 0,11-4-53 0 0,5-9-15 0 0,-1-1-1 0 0,1 1 1 0 0,0 0 0 0 0,1-1 0 0 0,-1 1 0 0 0,0 0-1 0 0,0 0 1 0 0,1-1 0 0 0,-1 1 0 0 0,1 0-1 0 0,-1 4 1 0 0,1-7-3 0 0,0 1 0 0 0,0 0 0 0 0,0-1 0 0 0,0 1-1 0 0,0 0 1 0 0,0 0 0 0 0,0-1 0 0 0,0 1 0 0 0,-1 0-1 0 0,1 0 1 0 0,0-1 0 0 0,0 1 0 0 0,0 0 0 0 0,0 0 0 0 0,0-1-1 0 0,-1 1 1 0 0,1 0 0 0 0,0 0 0 0 0,0 0 0 0 0,-1-1 0 0 0,1 1-1 0 0,0 0 1 0 0,0 0 0 0 0,0 0 0 0 0,-1 0 0 0 0,1 0 0 0 0,0 0-1 0 0,-1-1 1 0 0,1 1 0 0 0,0 0 0 0 0,0 0 0 0 0,-1 0-1 0 0,1 0 1 0 0,0 0 0 0 0,-1 0 0 0 0,1 0 0 0 0,0 0 0 0 0,-16 2 58 0 0,3-1-22 0 0,12-1-31 0 0,0 0-1 0 0,0-1 1 0 0,0 1 0 0 0,0 0-1 0 0,0 0 1 0 0,0 0-1 0 0,0 0 1 0 0,0 0 0 0 0,0 0-1 0 0,0 0 1 0 0,0 0-1 0 0,0 1 1 0 0,0-1 0 0 0,0 0-1 0 0,0 0 1 0 0,0 1-1 0 0,0-1 1 0 0,0 1-1 0 0,0-1 1 0 0,-1 2 0 0 0,-22 16 196 0 0,8-5-130 0 0,10-7-72 0 0,0 0 0 0 0,0 0 0 0 0,1 1 0 0 0,0-1 0 0 0,0 1 0 0 0,0 0 0 0 0,1 1 0 0 0,0-1 0 0 0,0 1 0 0 0,1 0 0 0 0,-4 11 0 0 0,6-14 0 0 0,-1 1 0 0 0,1 1 0 0 0,0 0 0 0 0,0-1 0 0 0,0 8 0 0 0,1-12 0 0 0,0 0 0 0 0,0 0 0 0 0,0 0 0 0 0,0 0 0 0 0,1 0 0 0 0,-1 0 0 0 0,1-1 0 0 0,0 1 0 0 0,-1 0 0 0 0,1 0 0 0 0,0-1 0 0 0,0 1 0 0 0,0 0 0 0 0,0-1 0 0 0,0 1 0 0 0,1-1 0 0 0,-1 1 0 0 0,0-1 0 0 0,2 2 0 0 0,19 16 0 0 0,-19-16 0 0 0,0 1 0 0 0,1-1 0 0 0,-1 0 0 0 0,1 0 0 0 0,0 0 0 0 0,0-1 0 0 0,0 0 0 0 0,0 1 0 0 0,0-1 0 0 0,1 0 0 0 0,-1-1 0 0 0,0 1 0 0 0,1-1 0 0 0,6 1 0 0 0,114 9-240 0 0,-116-11 189 0 0,0 0 0 0 0,0 0 0 0 0,0-1-1 0 0,0 0 1 0 0,-1 0 0 0 0,15-5 0 0 0,-12 3 46 0 0,1 0 0 0 0,-1 2 0 0 0,16-2 0 0 0,-20 2-17 0 0,1 0 0 0 0,0-1 1 0 0,-1 0-1 0 0,0 0 0 0 0,1 0 1 0 0,-1-1-1 0 0,0 0 0 0 0,-1-1 1 0 0,9-4-1 0 0,-5 2-14 0 0,1 1 0 0 0,21-8-1 0 0,-31 13 37 0 0,13-4 0 0 0,0 0 0 0 0,-1 0 0 0 0,1-2 0 0 0,-1 1 0 0 0,0-2 0 0 0,17-10 0 0 0,-24 13-11 0 0,1 0 0 0 0,0 1-1 0 0,0 0 1 0 0,0 0 0 0 0,15-3 0 0 0,15-6-39 0 0,13-10 4 0 0,1 2-1 0 0,101-23 1 0 0,-121 38 46 0 0,1 2 0 0 0,37 0 0 0 0,12 0 0 0 0,-66 3 45 0 0,0-1-1 0 0,0 2 1 0 0,0 0-1 0 0,0 1 0 0 0,29 7 1 0 0,-40-8-8 0 0,1-1 0 0 0,0 1 0 0 0,-1-1 0 0 0,1 0 0 0 0,8-1 0 0 0,6 0 192 0 0,-9 2-50 0 0,-9 2 19 0 0,-1-3-185 0 0,-1 0 1 0 0,1 0 0 0 0,0 0-1 0 0,0 0 1 0 0,0 0 0 0 0,-1 0-1 0 0,1 0 1 0 0,0 0 0 0 0,0 0-1 0 0,0 0 1 0 0,0 0 0 0 0,-1 0-1 0 0,1 0 1 0 0,0 0 0 0 0,0 0-1 0 0,0 0 1 0 0,-1 0 0 0 0,1 0-1 0 0,0 0 1 0 0,0 0-1 0 0,0 0 1 0 0,0 0 0 0 0,-1 0-1 0 0,1 0 1 0 0,0-1 0 0 0,0 1-1 0 0,0 0 1 0 0,0 0 0 0 0,-1 0-1 0 0,1 0 1 0 0,0 0 0 0 0,0-1-1 0 0,0 1 1 0 0,0 0 0 0 0,0 0-1 0 0,0 0 1 0 0,0 0 0 0 0,0-1-1 0 0,0 1 1 0 0,0 0-1 0 0,0 0 1 0 0,-1 0 0 0 0,1-1-1 0 0,0 1 1 0 0,0 0 0 0 0,0 0-1 0 0,0 0 1 0 0,0-1 0 0 0,1 1-1 0 0,-1 0 1 0 0,0 0 0 0 0,0 0-1 0 0,0-1 1 0 0,0 1 0 0 0,-1 0-10 0 0,1-1 0 0 0,-1 1 0 0 0,0 0 0 0 0,1 0 0 0 0,-1-1 0 0 0,1 1 0 0 0,-1 0 0 0 0,0 0 0 0 0,1 0 0 0 0,-1 0 0 0 0,0-1 0 0 0,1 1 0 0 0,-1 0 0 0 0,0 0 1 0 0,0 0-1 0 0,1 1 0 0 0,-1-1 0 0 0,0 0 0 0 0,1 0 0 0 0,-1 0 0 0 0,0 0 0 0 0,1 1 0 0 0,-1-1 0 0 0,0 1 0 0 0,-20 5 132 0 0,19-5-121 0 0,0 0 0 0 0,0-1 0 0 0,0 0 0 0 0,0 1 0 0 0,0-1 1 0 0,0 0-1 0 0,0 0 0 0 0,0 0 0 0 0,-3 0 0 0 0,4-1-6 0 0,0 1 1 0 0,0 0-1 0 0,0 0 1 0 0,-1 0-1 0 0,1 0 0 0 0,0 0 1 0 0,0 0-1 0 0,0 0 1 0 0,-1 0-1 0 0,1 1 1 0 0,0-1-1 0 0,0 0 0 0 0,0 1 1 0 0,0-1-1 0 0,0 1 1 0 0,0-1-1 0 0,0 1 0 0 0,0 0 1 0 0,0-1-1 0 0,0 1 1 0 0,0 0-1 0 0,0 0 1 0 0,0 0-1 0 0,0-1 0 0 0,0 1 1 0 0,0 2-1 0 0,-5 5-9 0 0,2 0 0 0 0,-1 0 0 0 0,1 0 0 0 0,0 1 0 0 0,1 0 0 0 0,0 0 0 0 0,0-1 0 0 0,1 1 0 0 0,0 1 0 0 0,1-1 0 0 0,0 0 0 0 0,0 0 0 0 0,1 1 0 0 0,1-1 0 0 0,-1 0 0 0 0,1 1 0 0 0,1-1 0 0 0,0 0 0 0 0,0 0 0 0 0,5 13 0 0 0,-5-17-34 0 0,1 0 0 0 0,0-1 0 0 0,0 1 0 0 0,0-1 0 0 0,0 0 0 0 0,1 0 0 0 0,0 0 0 0 0,0 0 0 0 0,0-1 0 0 0,0 1 0 0 0,0-1 0 0 0,1 0 0 0 0,7 4 0 0 0,5 0-209 0 0,0 1 0 0 0,30 6 0 0 0,-14-4 112 0 0,-30-9 120 0 0,0 0 1 0 0,0-1-1 0 0,0 0 0 0 0,0 0 0 0 0,0 0 0 0 0,0 0 1 0 0,0 0-1 0 0,0 0 0 0 0,0-1 0 0 0,0 1 1 0 0,3-2-1 0 0,37-15-151 0 0,-12 5 101 0 0,40-11 4 0 0,-27 8-19 0 0,48-10 1 0 0,-40 12 75 0 0,59-22 0 0 0,-62 18 0 0 0,35-7 0 0 0,132-19 0 0 0,-175 37 48 0 0,1 2-1 0 0,0 2 0 0 0,79 7 1 0 0,-69-8 147 0 0,-45 2-154 0 0,0 0 0 0 0,0 0-1 0 0,0 1 1 0 0,1 0 0 0 0,-1 0-1 0 0,0 0 1 0 0,0 1 0 0 0,0 1 0 0 0,8 1-1 0 0,4 10 1 0 0,-18-12-30 0 0,1 1-1 0 0,-1-1 1 0 0,0 0-1 0 0,1 0 0 0 0,-1 0 1 0 0,1 0-1 0 0,0 0 1 0 0,-1 0-1 0 0,1 0 1 0 0,0-1-1 0 0,0 1 0 0 0,-1 0 1 0 0,1-1-1 0 0,3 1 1 0 0,-5-1-8 0 0,0 0 0 0 0,1 0 1 0 0,-1 0-1 0 0,0 0 1 0 0,1 0-1 0 0,-1-1 1 0 0,0 1-1 0 0,0 0 1 0 0,1 1-1 0 0,-1-1 0 0 0,0 0 1 0 0,1 0-1 0 0,-1 0 1 0 0,0 0-1 0 0,0 0 1 0 0,1 0-1 0 0,-1 0 0 0 0,0 0 1 0 0,0 0-1 0 0,1 0 1 0 0,-1 1-1 0 0,0-1 1 0 0,0 0-1 0 0,0 0 1 0 0,1 0-1 0 0,-1 1 0 0 0,0-1 1 0 0,0 0-1 0 0,0 0 1 0 0,1 0-1 0 0,-1 1 1 0 0,0-1-1 0 0,0 0 1 0 0,0 0-1 0 0,0 1 0 0 0,0-1 1 0 0,0 0-1 0 0,0 0 1 0 0,1 1-1 0 0,-1-1 1 0 0,0 0-1 0 0,0 1 1 0 0,0-1-1 0 0,0 0 0 0 0,0 0 1 0 0,0 1-1 0 0,0-1 1 0 0,-1 0-1 0 0,1 1 1 0 0,0-1-1 0 0,0 0 0 0 0,0 0 1 0 0,0 1-1 0 0,0-1 1 0 0,0 0-1 0 0,0 0 1 0 0,-1 1-1 0 0,1-1 1 0 0,0 0-1 0 0,0 0 0 0 0,-1 1 1 0 0,-9-5 495 0 0,9 3-479 0 0,0 1 0 0 0,0-1 0 0 0,0 0 0 0 0,0 1 0 0 0,0-1 0 0 0,0 1 1 0 0,0 0-1 0 0,0-1 0 0 0,0 1 0 0 0,-1 0 0 0 0,1-1 0 0 0,0 1 0 0 0,0 0 0 0 0,-1 0 1 0 0,1 0-1 0 0,0 0 0 0 0,0 0 0 0 0,0 0 0 0 0,-2 1 0 0 0,-84 51 124 0 0,82-49-144 0 0,1 0 0 0 0,-1 0 0 0 0,1 1 0 0 0,0 0 0 0 0,0 0 0 0 0,1 0 0 0 0,-1 0 0 0 0,1 0 0 0 0,0 1 0 0 0,0-1 0 0 0,0 1 0 0 0,1 0 0 0 0,-1 0 0 0 0,1 0 0 0 0,-2 7 0 0 0,4-9 0 0 0,-1 0 0 0 0,0 1 0 0 0,1-1 0 0 0,-1 0 0 0 0,1 0 0 0 0,0 1 0 0 0,0-1 0 0 0,0 0 0 0 0,1 0 0 0 0,-1 1 0 0 0,1-1 0 0 0,0 0 0 0 0,0 0 0 0 0,0 0 0 0 0,0 0 0 0 0,0 0 0 0 0,1 0 0 0 0,-1 0 0 0 0,1 0 0 0 0,0 0 0 0 0,0-1 0 0 0,0 1 0 0 0,0-1 0 0 0,0 1 0 0 0,1-1 0 0 0,2 2 0 0 0,2 2 0 0 0,1-1 0 0 0,-1 0 0 0 0,1-1 0 0 0,0 1 0 0 0,0-1 0 0 0,13 3 0 0 0,6 9-182 0 0,-25-14 172 0 0,0-1-1 0 0,0 1 0 0 0,0-1 0 0 0,0 1 1 0 0,1-1-1 0 0,-1 0 0 0 0,0 0 0 0 0,1 0 0 0 0,-1 0 1 0 0,1 0-1 0 0,-1-1 0 0 0,1 1 0 0 0,-1-1 0 0 0,1 1 1 0 0,-1-1-1 0 0,1 0 0 0 0,2 0 0 0 0,14-3-16 0 0,-1-1 0 0 0,-1 0 0 0 0,27-11 0 0 0,-27 8-5 0 0,0 2 0 0 0,1 0 0 0 0,30-4 0 0 0,-19 4-9 0 0,-1-1 0 0 0,1-1-1 0 0,40-15 1 0 0,-14 3 10 0 0,-26 9-239 0 0,-1-1 0 0 0,30-18 0 0 0,-32 16 192 0 0,14-5 44 0 0,1 2 0 0 0,1 2 0 0 0,48-10 0 0 0,194-38 34 0 0,-265 58 88 0 0,0 0-1 0 0,0 2 0 0 0,0 0 1 0 0,0 1-1 0 0,0 1 1 0 0,34 5-1 0 0,-22-1 160 0 0,1-1-1 0 0,38-2 0 0 0,-57-1-181 0 0,-12 0-63 0 0,-1 0 0 0 0,1 0 0 0 0,-1 0 0 0 0,1 0 0 0 0,-1 0 0 0 0,1 0 0 0 0,-1 0-1 0 0,1 0 1 0 0,-1 0 0 0 0,0 0 0 0 0,1 1 0 0 0,-1-1 0 0 0,1 0 0 0 0,-1 0 0 0 0,1 1 0 0 0,-1-1 0 0 0,0 0-1 0 0,1 0 1 0 0,-1 1 0 0 0,0-1 0 0 0,1 0 0 0 0,-1 1 0 0 0,0-1 0 0 0,1 0 0 0 0,-1 1 0 0 0,0-1 0 0 0,0 1 0 0 0,1-1-1 0 0,-1 1 1 0 0,0-1 0 0 0,0 0 0 0 0,0 1 0 0 0,0-1 0 0 0,0 1 0 0 0,0-1 0 0 0,0 1 0 0 0,0-1 0 0 0,1 1 0 0 0,-2 0-1 0 0,1 0 2 0 0,1-1 0 0 0,-1 1-1 0 0,0 0 1 0 0,0-1-1 0 0,0 1 1 0 0,0 0 0 0 0,1 0-1 0 0,-1-1 1 0 0,0 1-1 0 0,0 0 1 0 0,1-1 0 0 0,-1 1-1 0 0,1 0 1 0 0,-1-1-1 0 0,0 1 1 0 0,1-1 0 0 0,-1 1-1 0 0,1-1 1 0 0,0 1-1 0 0,-1-1 1 0 0,1 1 0 0 0,0-1-1 0 0,0 1 9 0 0,0-1 32 0 0,-4 1-15 0 0,0 1 0 0 0,0-1 1 0 0,0 0-1 0 0,0-1 0 0 0,0 1 1 0 0,0 0-1 0 0,-5 0 0 0 0,6-2-22 0 0,-1 1 0 0 0,0 0 0 0 0,1 1 0 0 0,-1-1 0 0 0,0 0-1 0 0,1 1 1 0 0,-1 0 0 0 0,1-1 0 0 0,-1 1 0 0 0,1 0 0 0 0,-1 0 0 0 0,1 0-1 0 0,-1 1 1 0 0,1-1 0 0 0,0 1 0 0 0,0-1 0 0 0,0 1 0 0 0,0 0 0 0 0,0-1 0 0 0,0 1-1 0 0,0 0 1 0 0,0 0 0 0 0,1 1 0 0 0,-2 2 0 0 0,2-4 2 0 0,0 0 1 0 0,0 0-1 0 0,0 0 0 0 0,0 0 1 0 0,0 0-1 0 0,0 0 1 0 0,0 0-1 0 0,-1-1 0 0 0,1 1 1 0 0,0 0-1 0 0,0-1 1 0 0,-2 2-1 0 0,0-1 0 0 0,1 0-8 0 0,1 1 0 0 0,0-1 0 0 0,0 0 0 0 0,0-1 0 0 0,0 1 0 0 0,0 0 0 0 0,-1 0 0 0 0,1 0 0 0 0,0-1 0 0 0,-1 1 0 0 0,1-1 0 0 0,0 1 0 0 0,-1-1 0 0 0,1 1 0 0 0,-1-1 0 0 0,1 0 0 0 0,-1 0 0 0 0,1 0 0 0 0,-3 0 0 0 0,-13 3 0 0 0,4 2 0 0 0,12-5 0 0 0,0 0 0 0 0,0 1 0 0 0,0-1 0 0 0,0 0 0 0 0,0 1 0 0 0,0-1 0 0 0,0 1 0 0 0,0-1 0 0 0,0 1 0 0 0,0 0 0 0 0,0-1 0 0 0,0 1 0 0 0,-1 1 0 0 0,-7 7 0 0 0,1-1 0 0 0,1 1 0 0 0,-1 0 0 0 0,2 1 0 0 0,-1 0 0 0 0,1 0 0 0 0,1 0 0 0 0,0 1 0 0 0,0 0 0 0 0,-5 20 0 0 0,9-28 0 0 0,1-1 0 0 0,-1 1 0 0 0,1-1 0 0 0,0 1 0 0 0,0 0 0 0 0,0-1 0 0 0,0 1 0 0 0,0 0 0 0 0,1-1 0 0 0,-1 1 0 0 0,1-1 0 0 0,0 1 0 0 0,0-1 0 0 0,0 1 0 0 0,0-1 0 0 0,0 1 0 0 0,0-1 0 0 0,0 0 0 0 0,1 0 0 0 0,-1 0 0 0 0,4 4 0 0 0,-2-4 0 0 0,-1 0 0 0 0,1 0 0 0 0,0 0 0 0 0,0 0 0 0 0,0-1 0 0 0,0 1 0 0 0,0-1 0 0 0,0 0 0 0 0,1 0 0 0 0,-1 0 0 0 0,0 0 0 0 0,1 0 0 0 0,-1-1 0 0 0,0 1 0 0 0,7-1 0 0 0,22 5-58 0 0,-28-4 41 0 0,0 0 1 0 0,0 0-1 0 0,0-1 1 0 0,0 1-1 0 0,-1-1 1 0 0,2 0-1 0 0,-1 0 1 0 0,0 0 0 0 0,-1-1-1 0 0,1 1 1 0 0,5-2-1 0 0,10-3-3 0 0,1 1 0 0 0,27-3-1 0 0,-7 1-35 0 0,-23 4 20 0 0,0 1-1 0 0,21 1 1 0 0,-20 0 5 0 0,-1 0-1 0 0,21-3 1 0 0,48-9 15 0 0,-43 7-13 0 0,70-17 0 0 0,-97 17-76 0 0,-1-1 1 0 0,1-1-1 0 0,21-14 1 0 0,-26 14-51 0 0,1 1 0 0 0,0 0 0 0 0,1 0 1 0 0,-1 1-1 0 0,1 1 0 0 0,17-4 0 0 0,97-24-55 0 0,5-1 44 0 0,-128 32 166 0 0,360-52 128 0 0,-299 49 70 0 0,87 4-1 0 0,-56 2-90 0 0,-107 0-280 0 0,1-1 1 0 0,-1 2 0 0 0,1-1-1 0 0,0 1 1 0 0,-13 6 0 0 0,2-1 168 0 0,-20 3 4 0 0,31-9 0 0 0,0 1 0 0 0,0 0 0 0 0,0 0 0 0 0,1 1 0 0 0,-1 0 0 0 0,1 1 0 0 0,-15 10 0 0 0,12-6 42 0 0,0 2-1 0 0,1-1 1 0 0,-13 17-1 0 0,20-22-27 0 0,0 1 0 0 0,-1 0 0 0 0,2 0 0 0 0,-1 0 0 0 0,1 1 1 0 0,0-1-1 0 0,0 1 0 0 0,1 0 0 0 0,-3 8 0 0 0,5-13 0 0 0,0 0 0 0 0,1 0 0 0 0,-1 0-1 0 0,0 0 1 0 0,1 0 0 0 0,0 0 0 0 0,-1 0 0 0 0,1 0 0 0 0,0 0 0 0 0,0-1 0 0 0,0 1 0 0 0,0 0 0 0 0,0 0-1 0 0,0-1 1 0 0,0 1 0 0 0,1-1 0 0 0,-1 1 0 0 0,1-1 0 0 0,-1 1 0 0 0,1-1 0 0 0,-1 0 0 0 0,1 0 0 0 0,0 0-1 0 0,3 2 1 0 0,5 2 87 0 0,-1 0 1 0 0,2 0-1 0 0,11 3 0 0 0,-8-4-73 0 0,1 0 0 0 0,-1-1 0 0 0,1-1 0 0 0,0 0 0 0 0,27-1 0 0 0,74-12 621 0 0,-88 7-537 0 0,-1 1-1 0 0,1 1 1 0 0,0 1-1 0 0,48 5 1 0 0,-57 0-274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0"/>
    </inkml:context>
    <inkml:brush xml:id="br0">
      <inkml:brushProperty name="width" value="0.05" units="cm"/>
      <inkml:brushProperty name="height" value="0.05" units="cm"/>
      <inkml:brushProperty name="color" value="#004F8B"/>
    </inkml:brush>
  </inkml:definitions>
  <inkml:trace contextRef="#ctx0" brushRef="#br0">1 421 919 0 0,'6'-8'242'0'0,"0"1"0"0"0,0-1-1 0 0,1 2 1 0 0,0-1-1 0 0,0 1 1 0 0,1 0-1 0 0,16-10 1 0 0,-16 11-77 0 0,48-29 998 0 0,2 3 0 0 0,121-45 1 0 0,-163 70-1034 0 0,220-99 81 0 0,-127 55-212 0 0,-92 42-116 0 0,1-1-330 0 0,0 2 0 0 0,0 0 0 0 0,1 0 0 0 0,25-4 0 0 0,-34 10-1489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1"/>
    </inkml:context>
    <inkml:brush xml:id="br0">
      <inkml:brushProperty name="width" value="0.05" units="cm"/>
      <inkml:brushProperty name="height" value="0.05" units="cm"/>
      <inkml:brushProperty name="color" value="#004F8B"/>
    </inkml:brush>
  </inkml:definitions>
  <inkml:trace contextRef="#ctx0" brushRef="#br0">0 291 863 0 0,'205'-85'2242'0'0,"-59"28"-812"0"0,-16-3-1162 0 0,49-21-576 0 0,-159 73 36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2"/>
    </inkml:context>
    <inkml:brush xml:id="br0">
      <inkml:brushProperty name="width" value="0.05" units="cm"/>
      <inkml:brushProperty name="height" value="0.05" units="cm"/>
      <inkml:brushProperty name="color" value="#004F8B"/>
    </inkml:brush>
  </inkml:definitions>
  <inkml:trace contextRef="#ctx0" brushRef="#br0">0 283 111 0 0,'65'-32'699'0'0,"106"-35"-1"0"0,-99 41-479 0 0,19-6-306 0 0,-42 15-11 0 0,0-1 1 0 0,-1-2 0 0 0,65-38-1 0 0,-96 45 1189 0 0,-21 14-969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3"/>
    </inkml:context>
    <inkml:brush xml:id="br0">
      <inkml:brushProperty name="width" value="0.05" units="cm"/>
      <inkml:brushProperty name="height" value="0.05" units="cm"/>
      <inkml:brushProperty name="color" value="#004F8B"/>
    </inkml:brush>
  </inkml:definitions>
  <inkml:trace contextRef="#ctx0" brushRef="#br0">1 166 4143 0 0,'0'0'11'0'0,"0"-1"-1"0"0,0 1 1 0 0,0 0-1 0 0,0-1 1 0 0,0 1-1 0 0,0 0 1 0 0,0-1-1 0 0,0 1 1 0 0,0 0-1 0 0,0-1 1 0 0,0 1-1 0 0,0 0 1 0 0,0-1-1 0 0,0 1 1 0 0,1 0-1 0 0,-1-1 1 0 0,0 1-1 0 0,0 0 1 0 0,0 0-1 0 0,1-1 1 0 0,-1 1-1 0 0,0 0 1 0 0,0 0-1 0 0,1-1 1 0 0,-1 1 0 0 0,0 0-1 0 0,0 0 1 0 0,1 0-1 0 0,-1-1 1 0 0,0 1-1 0 0,1 0 1 0 0,-1 0-1 0 0,0 0 1 0 0,1 0-1 0 0,-1 0 1 0 0,1 0-1 0 0,17-9-110 0 0,-12 6 334 0 0,46-23 611 0 0,159-76-1157 0 0,-187 92-972 0 0,-2 3-400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4"/>
    </inkml:context>
    <inkml:brush xml:id="br0">
      <inkml:brushProperty name="width" value="0.05" units="cm"/>
      <inkml:brushProperty name="height" value="0.05" units="cm"/>
      <inkml:brushProperty name="color" value="#004F8B"/>
    </inkml:brush>
  </inkml:definitions>
  <inkml:trace contextRef="#ctx0" brushRef="#br0">1 181 455 0 0,'50'-26'942'0'0,"90"-31"-1"0"0,-22 10-17 0 0,-109 43-887 0 0,17-7 120 0 0,0 0-1 0 0,33-8 1 0 0,-40 14-1479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5"/>
    </inkml:context>
    <inkml:brush xml:id="br0">
      <inkml:brushProperty name="width" value="0.05" units="cm"/>
      <inkml:brushProperty name="height" value="0.05" units="cm"/>
      <inkml:brushProperty name="color" value="#004F8B"/>
    </inkml:brush>
  </inkml:definitions>
  <inkml:trace contextRef="#ctx0" brushRef="#br0">0 395 3223 0 0,'164'-67'2264'0'0,"3"-2"-528"0"0,-25-4-670 0 0,-23 10-1149 0 0,136-50 0 0 0,-225 105-640 0 0,-28 7 579 0 0,0 1-1 0 0,-1 0 1 0 0,1 0 0 0 0,0 0 0 0 0,-1 0-1 0 0,1 0 1 0 0,0 0 0 0 0,-1 0 0 0 0,1 0-1 0 0,-1 1 1 0 0,1-1 0 0 0,0 1-1 0 0,-1-1 1 0 0,1 1 0 0 0,-1-1 0 0 0,3 3-1 0 0,-1 0-1747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6"/>
    </inkml:context>
    <inkml:brush xml:id="br0">
      <inkml:brushProperty name="width" value="0.05" units="cm"/>
      <inkml:brushProperty name="height" value="0.05" units="cm"/>
      <inkml:brushProperty name="color" value="#004F8B"/>
    </inkml:brush>
  </inkml:definitions>
  <inkml:trace contextRef="#ctx0" brushRef="#br0">0 385 3223 0 0,'7'-5'-63'0'0,"-1"1"-1"0"0,1-1 1 0 0,0 1-1 0 0,0 1 1 0 0,1-1-1 0 0,7-2 0 0 0,10-5 713 0 0,125-66 1991 0 0,128-62 818 0 0,-202 105-3267 0 0,-8 2-1078 0 0,79-25 0 0 0,-137 54 248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7"/>
    </inkml:context>
    <inkml:brush xml:id="br0">
      <inkml:brushProperty name="width" value="0.05" units="cm"/>
      <inkml:brushProperty name="height" value="0.05" units="cm"/>
      <inkml:brushProperty name="color" value="#004F8B"/>
    </inkml:brush>
  </inkml:definitions>
  <inkml:trace contextRef="#ctx0" brushRef="#br0">0 228 1375 0 0,'30'-19'279'0'0,"0"1"-1"0"0,1 2 1 0 0,41-16-1 0 0,-42 19 170 0 0,254-108-908 0 0,-261 113-610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88"/>
    </inkml:context>
    <inkml:brush xml:id="br0">
      <inkml:brushProperty name="width" value="0.05" units="cm"/>
      <inkml:brushProperty name="height" value="0.05" units="cm"/>
      <inkml:brushProperty name="color" value="#004F8B"/>
    </inkml:brush>
  </inkml:definitions>
  <inkml:trace contextRef="#ctx0" brushRef="#br0">0 218 3679 0 0,'11'-8'328'0'0,"0"1"-264"0"0,-3 2-64 0 0,-2 0 0 0 0,1 2 0 0 0,2-3 0 0 0,12-5-96 0 0,7-7 96 0 0,10-2 416 0 0,3-4 152 0 0,3 2 24 0 0,-2 1 8 0 0,-1 5-408 0 0,-5 2-72 0 0,0 2-24 0 0,-2 2 0 0 0,-1 2-312 0 0,-3 0-64 0 0</inkml:trace>
  <inkml:trace contextRef="#ctx0" brushRef="#br0" timeOffset="1">240 225 5063 0 0,'0'-2'448'0'0,"2"1"-352"0"0,3 1-96 0 0,-1-4 0 0 0,1 3 128 0 0,1-2 0 0 0,2-1 8 0 0,5 0 0 0 0,9-4 160 0 0,10-3 32 0 0,6-2 8 0 0,4-3 0 0 0,4 1-128 0 0,-2-3-24 0 0,-1 2-8 0 0,-2-1 0 0 0,0 3-176 0 0,0-2-80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0"/>
    </inkml:context>
    <inkml:brush xml:id="br0">
      <inkml:brushProperty name="width" value="0.05" units="cm"/>
      <inkml:brushProperty name="height" value="0.05" units="cm"/>
      <inkml:brushProperty name="color" value="#004F8B"/>
    </inkml:brush>
  </inkml:definitions>
  <inkml:trace contextRef="#ctx0" brushRef="#br0">1 398 1839 0 0,'62'-42'1282'0'0,"188"-116"2228"0"0,-203 132-3160 0 0,1 2 0 0 0,2 2 0 0 0,76-23 0 0 0,-42 23-986 0 0,97-32-2030 0 0,-166 49 2496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1"/>
    </inkml:context>
    <inkml:brush xml:id="br0">
      <inkml:brushProperty name="width" value="0.05" units="cm"/>
      <inkml:brushProperty name="height" value="0.05" units="cm"/>
      <inkml:brushProperty name="color" value="#004F8B"/>
    </inkml:brush>
  </inkml:definitions>
  <inkml:trace contextRef="#ctx0" brushRef="#br0">0 396 3223 0 0,'42'-19'967'0'0,"71"-29"1342"0"0,125-73-1 0 0,-182 89-2059 0 0,117-64 1363 0 0,-130 75-2928 0 0,-1 2-1 0 0,55-15 1 0 0,-79 29-1588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2"/>
    </inkml:context>
    <inkml:brush xml:id="br0">
      <inkml:brushProperty name="width" value="0.05" units="cm"/>
      <inkml:brushProperty name="height" value="0.05" units="cm"/>
      <inkml:brushProperty name="color" value="#004F8B"/>
    </inkml:brush>
  </inkml:definitions>
  <inkml:trace contextRef="#ctx0" brushRef="#br0">1 224 5063 0 0,'12'-7'448'0'0,"-1"-1"-352"0"0,-1 4-96 0 0,-4-1 0 0 0,4 0-384 0 0,1-1-88 0 0,9-5-16 0 0,12-8-8 0 0,12-5 616 0 0,3-3 120 0 0,-1 3 24 0 0,-5 4 8 0 0,-3 4-408 0 0,-4 2-88 0 0,-3 0-8 0 0,-2 3-888 0 0,-3 3-168 0 0</inkml:trace>
  <inkml:trace contextRef="#ctx0" brushRef="#br0" timeOffset="1">187 247 3223 0 0,'42'-31'779'0'0,"2"2"0"0"0,1 1-1 0 0,1 3 1 0 0,92-37 0 0 0,-119 54-761 0 0,6-3-229 0 0,0 1 1 0 0,1 2-1 0 0,0 0 1 0 0,36-6-1 0 0,-48 13-136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4"/>
    </inkml:context>
    <inkml:brush xml:id="br0">
      <inkml:brushProperty name="width" value="0.05" units="cm"/>
      <inkml:brushProperty name="height" value="0.05" units="cm"/>
      <inkml:brushProperty name="color" value="#004F8B"/>
    </inkml:brush>
  </inkml:definitions>
  <inkml:trace contextRef="#ctx0" brushRef="#br0">0 200 4607 0 0,'1'-4'139'0'0,"0"1"0"0"0,1 0-1 0 0,-1-1 1 0 0,1 1 0 0 0,-1 0-1 0 0,1 0 1 0 0,0 0-1 0 0,0 0 1 0 0,0 0 0 0 0,1 0-1 0 0,-1 1 1 0 0,1-1 0 0 0,-1 1-1 0 0,6-4 1 0 0,7-4 795 0 0,27-15 0 0 0,-22 13-690 0 0,15-8-173 0 0,0 2-1 0 0,1 2 1 0 0,0 1-1 0 0,54-14 0 0 0,-68 23-3398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5"/>
    </inkml:context>
    <inkml:brush xml:id="br0">
      <inkml:brushProperty name="width" value="0.05" units="cm"/>
      <inkml:brushProperty name="height" value="0.05" units="cm"/>
      <inkml:brushProperty name="color" value="#004F8B"/>
    </inkml:brush>
  </inkml:definitions>
  <inkml:trace contextRef="#ctx0" brushRef="#br0">1 329 4607 0 0,'92'-62'2234'0'0,"4"-5"-983"0"0,201-102 0 0 0,-228 144-1965 0 0,-53 20 268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6"/>
    </inkml:context>
    <inkml:brush xml:id="br0">
      <inkml:brushProperty name="width" value="0.05" units="cm"/>
      <inkml:brushProperty name="height" value="0.05" units="cm"/>
      <inkml:brushProperty name="color" value="#004F8B"/>
    </inkml:brush>
  </inkml:definitions>
  <inkml:trace contextRef="#ctx0" brushRef="#br0">1 389 2759 0 0,'5'-8'122'0'0,"1"0"-1"0"0,1 0 0 0 0,0 1 0 0 0,0 0 0 0 0,0 0 0 0 0,1 1 0 0 0,0-1 0 0 0,17-9 0 0 0,-4 1 368 0 0,79-54 2281 0 0,153-82 0 0 0,-222 136-2779 0 0,68-22-1 0 0,-9 13-2855 0 0,-74 21 1822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7"/>
    </inkml:context>
    <inkml:brush xml:id="br0">
      <inkml:brushProperty name="width" value="0.05" units="cm"/>
      <inkml:brushProperty name="height" value="0.05" units="cm"/>
      <inkml:brushProperty name="color" value="#004F8B"/>
    </inkml:brush>
  </inkml:definitions>
  <inkml:trace contextRef="#ctx0" brushRef="#br0">1 412 3679 0 0,'279'-186'3066'0'0,"-199"137"-2382"0"0,79-46 437 0 0,-120 75-1090 0 0,0 1 1 0 0,52-16 0 0 0,-73 30-494 0 0,-4 3-122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198"/>
    </inkml:context>
    <inkml:brush xml:id="br0">
      <inkml:brushProperty name="width" value="0.05" units="cm"/>
      <inkml:brushProperty name="height" value="0.05" units="cm"/>
      <inkml:brushProperty name="color" value="#004F8B"/>
    </inkml:brush>
  </inkml:definitions>
  <inkml:trace contextRef="#ctx0" brushRef="#br0">1 228 4143 0 0,'25'-19'184'0'0,"-6"4"40"0"0,0 3-224 0 0,-5 2 0 0 0,-3 4 0 0 0,-3 1 0 0 0,5-3 280 0 0,6-3 8 0 0,12-6 8 0 0,10-7 0 0 0,4 0 208 0 0,-1 2 40 0 0,-5 3 0 0 0,-5 4 8 0 0,-6 4-784 0 0,-3 1-160 0 0</inkml:trace>
  <inkml:trace contextRef="#ctx0" brushRef="#br0" timeOffset="1">179 281 2759 0 0,'23'-17'602'0'0,"1"0"-1"0"0,48-24 0 0 0,56-17 1358 0 0,-109 50-1918 0 0,1-1 107 0 0,0 2 0 0 0,1 0 0 0 0,34-5 0 0 0,-40 10-400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0"/>
    </inkml:context>
    <inkml:brush xml:id="br0">
      <inkml:brushProperty name="width" value="0.05" units="cm"/>
      <inkml:brushProperty name="height" value="0.05" units="cm"/>
      <inkml:brushProperty name="color" value="#004F8B"/>
    </inkml:brush>
  </inkml:definitions>
  <inkml:trace contextRef="#ctx0" brushRef="#br0">0 168 1551 0 0,'41'-25'1629'0'0,"56"-24"0"0"0,-31 17-935 0 0,-27 13-1250 0 0,52-17-1 0 0,-71 29-1330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1"/>
    </inkml:context>
    <inkml:brush xml:id="br0">
      <inkml:brushProperty name="width" value="0.05" units="cm"/>
      <inkml:brushProperty name="height" value="0.05" units="cm"/>
      <inkml:brushProperty name="color" value="#004F8B"/>
    </inkml:brush>
  </inkml:definitions>
  <inkml:trace contextRef="#ctx0" brushRef="#br0">1 231 2303 0 0,'14'-9'96'0'0,"-3"1"32"0"0,0 0-128 0 0,-1 2 0 0 0,-4 1 0 0 0,0 0 0 0 0,2 0 392 0 0,6-3 56 0 0,9-6 16 0 0,7-3 0 0 0,1 1-56 0 0,-1 0-16 0 0,-1 2 0 0 0,-2 3 0 0 0,-2 1-488 0 0,-5 1-104 0 0,1 3-24 0 0,0 1-1944 0 0</inkml:trace>
  <inkml:trace contextRef="#ctx0" brushRef="#br0" timeOffset="1">342 152 1927 0 0,'45'-27'653'0'0,"2"3"-1"0"0,70-28 0 0 0,-87 40-529 0 0,55-20-161 0 0,-67 27-1372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3"/>
    </inkml:context>
    <inkml:brush xml:id="br0">
      <inkml:brushProperty name="width" value="0.05" units="cm"/>
      <inkml:brushProperty name="height" value="0.05" units="cm"/>
      <inkml:brushProperty name="color" value="#004F8B"/>
    </inkml:brush>
  </inkml:definitions>
  <inkml:trace contextRef="#ctx0" brushRef="#br0">1 299 2759 0 0,'66'-41'237'0'0,"71"-33"-1"0"0,-61 34 558 0 0,-48 26-462 0 0,216-109 647 0 0,-228 116-2893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4"/>
    </inkml:context>
    <inkml:brush xml:id="br0">
      <inkml:brushProperty name="width" value="0.05" units="cm"/>
      <inkml:brushProperty name="height" value="0.05" units="cm"/>
      <inkml:brushProperty name="color" value="#004F8B"/>
    </inkml:brush>
  </inkml:definitions>
  <inkml:trace contextRef="#ctx0" brushRef="#br0">1 414 863 0 0,'230'-145'2212'0'0,"-1"1"155"0"0,-179 107-1719 0 0,-21 15-172 0 0,0 1 0 0 0,40-21 0 0 0,-62 40-1117 0 0,-12 9-1069 0 0,-1-1-258 0 0</inkml:trace>
  <inkml:trace contextRef="#ctx0" brushRef="#br0" timeOffset="1">216 434 1375 0 0,'265'-198'4343'0'0,"-25"19"-3696"0"0,-197 147-4561 0 0,-40 30 2838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6"/>
    </inkml:context>
    <inkml:brush xml:id="br0">
      <inkml:brushProperty name="width" value="0.05" units="cm"/>
      <inkml:brushProperty name="height" value="0.05" units="cm"/>
      <inkml:brushProperty name="color" value="#004F8B"/>
    </inkml:brush>
  </inkml:definitions>
  <inkml:trace contextRef="#ctx0" brushRef="#br0">3 147 919 0 0,'0'-1'146'0'0,"-1"0"0"0"0,1 0 0 0 0,-1 0-1 0 0,1 0 1 0 0,0-1 0 0 0,0 1 0 0 0,-1 0-1 0 0,1 0 1 0 0,0 0 0 0 0,0 0 0 0 0,0-1-1 0 0,1 1 1 0 0,-1 0 0 0 0,0 0-1 0 0,0 0 1 0 0,0 0 0 0 0,1 0 0 0 0,-1 0-1 0 0,1 0 1 0 0,-1-1 0 0 0,1 1 0 0 0,-1 0-1 0 0,1 0 1 0 0,0 1 0 0 0,-1-1-1 0 0,1 0 1 0 0,0 0 0 0 0,0 0 0 0 0,0 0-1 0 0,-1 1 1 0 0,1-1 0 0 0,2-1 0 0 0,38-25 483 0 0,-34 23-478 0 0,27-15-181 0 0,1 2 0 0 0,64-23 0 0 0,-88 37-1527 0 0,-1 1-530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7"/>
    </inkml:context>
    <inkml:brush xml:id="br0">
      <inkml:brushProperty name="width" value="0.05" units="cm"/>
      <inkml:brushProperty name="height" value="0.05" units="cm"/>
      <inkml:brushProperty name="color" value="#004F8B"/>
    </inkml:brush>
  </inkml:definitions>
  <inkml:trace contextRef="#ctx0" brushRef="#br0">1 144 3679 0 0,'146'-93'2824'0'0,"-116"76"-2025"0"0,-18 10-1063 0 0,1 0-1 0 0,0 1 1 0 0,17-6 0 0 0,-25 10-2046 0 0</inkml:trace>
  <inkml:trace contextRef="#ctx0" brushRef="#br0" timeOffset="1">127 160 1839 0 0,'73'-45'2067'0'0,"-15"14"-763"0"0,68-33-2043 0 0,-121 62 267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09"/>
    </inkml:context>
    <inkml:brush xml:id="br0">
      <inkml:brushProperty name="width" value="0.05" units="cm"/>
      <inkml:brushProperty name="height" value="0.05" units="cm"/>
      <inkml:brushProperty name="color" value="#004F8B"/>
    </inkml:brush>
  </inkml:definitions>
  <inkml:trace contextRef="#ctx0" brushRef="#br0">0 58 1839 0 0,'8'-1'579'0'0,"0"-1"0"0"0,0 0 0 0 0,-1 0 0 0 0,0 0 0 0 0,10-5 0 0 0,2-1-255 0 0,81-22-4322 0 0,-90 27 3398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10"/>
    </inkml:context>
    <inkml:brush xml:id="br0">
      <inkml:brushProperty name="width" value="0.05" units="cm"/>
      <inkml:brushProperty name="height" value="0.05" units="cm"/>
      <inkml:brushProperty name="color" value="#004F8B"/>
    </inkml:brush>
  </inkml:definitions>
  <inkml:trace contextRef="#ctx0" brushRef="#br0">1 9018 5063 0 0,'14'-4'2572'0'0,"82"-44"5104"0"0,-94 47-6692 0 0,9-3-697 0 0,34-13-6 0 0,-33 13 697 0 0,0-2-620 0 0,35-18 8 0 0,-35 18 420 0 0,-3-1-386 0 0,3-1-249 0 0,44-35 577 0 0,-17 11-308 0 0,5-7-144 0 0,-1-1-41 0 0,1 2-77 0 0,-36 31-134 0 0,31-22 84 0 0,27-15-36 0 0,-13 10-60 0 0,6-11-12 0 0,-14 4 0 0 0,-2 1 0 0 0,-2 1 0 0 0,19-17 0 0 0,-24 23 0 0 0,13-17 20 0 0,-2-3 1 0 0,63-93-1 0 0,3-3 36 0 0,54-62-45 0 0,-137 167 8 0 0,-3-2-1 0 0,-1-1 0 0 0,21-56 1 0 0,24-46 31 0 0,-29 73-8 0 0,54-97 56 0 0,-35 59-66 0 0,63-164-1 0 0,-110 245-30 0 0,22-55-1 0 0,54-124 0 0 0,25-20 0 0 0,30-65 0 0 0,29-113 0 0 0,20-40 0 0 0,-17 49-157 0 0,-11 22-3 0 0,58-40-113 0 0,-53 110-153 0 0,-99 172 306 0 0,7 3-1 0 0,5 5 0 0 0,106-126 1 0 0,2 13-62 0 0,63-74-66 0 0,34-47 140 0 0,-47 56 24 0 0,-111 164 84 0 0,220-190 0 0 0,-19 62-64 0 0,-27 59 64 0 0,14 24 0 0 0,-35 65 244 0 0,-212 94-118 0 0,111-32 168 0 0,-9 10-38 0 0,-93 29-58 0 0,-46 12-92 0 0,11-1-11 0 0,54-11 61 0 0,148-33 282 0 0,-201 45-366 0 0,-10 1 6 0 0,-11 5-65 0 0,3 0 55 0 0,12-1 9 0 0,-40 4-73 0 0,29-3 20 0 0,0 1 1 0 0,33 1 0 0 0,14 0 32 0 0,-32 0-22 0 0,75 6 1 0 0,-117-4 81 0 0,10 2 279 0 0,38 3 115 0 0,-38-4 421 0 0,0 0-1111 0 0,35 4-254 0 0,-36-4-51 0 0,0 0-91 0 0,48 8 559 0 0,21 7 16 0 0,-11 1 0 0 0,-32-8 0 0 0,37 7 0 0 0,12 3 0 0 0,-9-1 0 0 0,-15-3 11 0 0,-38-8 31 0 0,38 13-31 0 0,6 4 0 0 0,-41-11 31 0 0,39 22-31 0 0,6 5 0 0 0,-13-6 42 0 0,-34-19 0 0 0,28 16-31 0 0,-29-16 20 0 0,32 18-31 0 0,0 1 0 0 0,-33-19 31 0 0,41 28-31 0 0,-10 0 0 0 0,-34-24 31 0 0,31 34-31 0 0,-1 5 0 0 0,-31-34 31 0 0,33 36-31 0 0,1 2 0 0 0,-34-40 31 0 0,21 28-20 0 0,7 9 20 0 0,-1-2-31 0 0,-3 1-11 0 0,-5 3 0 0 0,-6 3 0 0 0,-2 1 0 0 0,-2-1 0 0 0,2-3 11 0 0,1 0 31 0 0,1-3-31 0 0,-1-2-11 0 0,-6-2 0 0 0,-5-2 0 0 0,19 82 0 0 0,-26-82 0 0 0,35 87 0 0 0,-46-131 0 0 0,-1-3 0 0 0,0 0 0 0 0,1 0 0 0 0,0 0 0 0 0,-1 0 0 0 0,2 0 0 0 0,2 4 0 0 0,-4-8 0 0 0,-23-42 128 0 0,12 17-128 0 0,5 14 0 0 0,0 0 0 0 0,-1 1 0 0 0,-11-19 0 0 0,13 24 0 0 0,0 0 0 0 0,0 1 0 0 0,-1 0 0 0 0,0-1 0 0 0,1 1 0 0 0,-1 0 0 0 0,0 0 0 0 0,-1 1 0 0 0,1-1 0 0 0,0 1 0 0 0,-1 0 0 0 0,-4-1 0 0 0,-251-95-364 0 0,240 92 341 0 0,0 1-1 0 0,0 1 1 0 0,0 0-1 0 0,0 2 1 0 0,-33 0 0 0 0,-104 12-168 0 0,84-3 158 0 0,24-4-10 0 0,0 2-1 0 0,0 3 1 0 0,0 1 0 0 0,1 3-1 0 0,1 2 1 0 0,0 2 0 0 0,-51 24-1 0 0,-12 16-37 0 0,-109 75 0 0 0,176-101 56 0 0,1 2 1 0 0,1 1-1 0 0,2 3 1 0 0,2 1 0 0 0,-39 49-1 0 0,-117 186-199 0 0,159-212 216 0 0,3 0 0 0 0,3 2 0 0 0,-26 82 0 0 0,-33 203-24 0 0,81-313 32 0 0,-47 282 0 0 0,45-247 0 0 0,3-1 0 0 0,8 115 0 0 0,-1-154 3 0 0,24 409 285 0 0,-24-302 809 0 0,32 223 0 0 0,8-173-1851 0 0,67 186-1 0 0,-49-181 934 0 0,132 346 21 0 0,-180-507-166 0 0,105 221 179 0 0,-94-204-180 0 0,1-2 9 0 0,51 103 3 0 0,-19-37-3 0 0,77 116-1 0 0,-13-39-28 0 0,76 103-15 0 0,-156-243 13 0 0,26 25 31 0 0,-4-10-20 0 0,-37-40 20 0 0,40 29-31 0 0,14 9-11 0 0,-55-42 7 0 0,45 39 39 0 0,-8-4-35 0 0,14 9-11 0 0,-1 0 0 0 0,-5-7 11 0 0,6 3 31 0 0,11 8-31 0 0,5-2-11 0 0,1-4 0 0 0,-7-4 0 0 0,10 8 53 0 0,-25-20-42 0 0,24 13 42 0 0,-23-13-42 0 0,4 4 0 0 0,-45-28 31 0 0,47 31-31 0 0,-53-36-8 0 0,57 35 47 0 0,-10-11-39 0 0,-45-25-9 0 0,51 24 49 0 0,2-4-29 0 0,22 4 31 0 0,7-4 0 0 0,20 0 11 0 0,-42-12-53 0 0,24 3 42 0 0,-37-12-42 0 0,24 1-11 0 0,11-1 0 0 0,2-2 0 0 0,-4-1 0 0 0,-7-4 0 0 0,-2-6 0 0 0,-4-1 0 0 0,3-1 0 0 0,5 1 0 0 0,0 2 0 0 0,-5-2 0 0 0,-5-2 0 0 0,1-3 0 0 0,-3 1 0 0 0,1 8 0 0 0,4 2 0 0 0,-3-3 0 0 0,-6-1-19 0 0,-3-3-67 0 0,-65 1 8 0 0,0-1-2 0 0,5 1 36 0 0,60-4-377 0 0,-21-1 254 0 0,-46 4 6 0 0,3-2 1 0 0,54-6 0 0 0,-42 3-17 0 0,18-6-74 0 0,-36 8-33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11"/>
    </inkml:context>
    <inkml:brush xml:id="br0">
      <inkml:brushProperty name="width" value="0.05" units="cm"/>
      <inkml:brushProperty name="height" value="0.05" units="cm"/>
      <inkml:brushProperty name="color" value="#004F8B"/>
    </inkml:brush>
  </inkml:definitions>
  <inkml:trace contextRef="#ctx0" brushRef="#br0">103 558 6447 0 0,'-6'-2'540'0'0,"1"0"-1"0"0,0 0 0 0 0,0 0 1 0 0,-1-1-1 0 0,1 1 0 0 0,1-1 1 0 0,-1 0-1 0 0,0-1 0 0 0,1 1 0 0 0,0-1 1 0 0,0 0-1 0 0,0 0 0 0 0,0 0 1 0 0,0-1-1 0 0,1 1 0 0 0,0-1 1 0 0,-5-9-1 0 0,5 7-217 0 0,0 1 1 0 0,0-1-1 0 0,1 0 1 0 0,0-1-1 0 0,0 1 1 0 0,1 0-1 0 0,0 0 1 0 0,0-1-1 0 0,1 1 1 0 0,0-1-1 0 0,0 1 1 0 0,0-1-1 0 0,3-7 1 0 0,0-1-189 0 0,1 0 0 0 0,0 0 0 0 0,1 0 0 0 0,1 0 0 0 0,1 1 0 0 0,0 0 0 0 0,1 1 0 0 0,1-1 0 0 0,0 1 0 0 0,1 1 0 0 0,0 0 0 0 0,1 0 0 0 0,0 1 0 0 0,1 1 0 0 0,1 0 0 0 0,0 0 0 0 0,23-14 0 0 0,3 5-68 0 0,0 1 1 0 0,2 2 0 0 0,0 2-1 0 0,49-11 1 0 0,-32 15 55 0 0,-42 9-100 0 0,-6 0-1 0 0,0 0 1 0 0,1 1-1 0 0,-1 0 1 0 0,14 0-1 0 0,-8 2 0 0 0,13-1 43 0 0,46 7 3 0 0,18 8 10 0 0,-3 8-10 0 0,-9 1-43 0 0,-8 6 18 0 0,-3 4-31 0 0,-51-23-11 0 0,27 22 0 0 0,-33-21 0 0 0,0 0 0 0 0,17 19 0 0 0,-19-17 0 0 0,0 1 0 0 0,12 21 0 0 0,-14-17-1 0 0,0 1-1 0 0,-1-1 0 0 0,-1 2 1 0 0,-1-1-1 0 0,0 1 1 0 0,-2 0-1 0 0,-1 0 1 0 0,0 0-1 0 0,-2 0 1 0 0,0 1-1 0 0,-4 34 0 0 0,-2-11-4 0 0,-3-1-1 0 0,-1 0 0 0 0,-2 0 0 0 0,-26 63 0 0 0,31-92-5 0 0,-1-1 0 0 0,0 0-1 0 0,-1 0 1 0 0,0 0 0 0 0,-1-1 0 0 0,-1-1 0 0 0,0 1 0 0 0,0-1 0 0 0,-21 17-1 0 0,11-14-4 0 0,0 0-1 0 0,-1-2 1 0 0,-1 0-1 0 0,0-2 1 0 0,-33 14-1 0 0,-18 0 17 0 0,-26 11 0 0 0,87-31 3 0 0,1 1 0 0 0,0 0 0 0 0,1 0-1 0 0,0 1 1 0 0,0 1 0 0 0,-12 10 0 0 0,18-13 7 0 0,-1 1 0 0 0,1-1 1 0 0,0 1-1 0 0,1 0 0 0 0,-1 0 0 0 0,1 0 1 0 0,0 0-1 0 0,1 0 0 0 0,-1 1 0 0 0,1 0 1 0 0,0-1-1 0 0,1 1 0 0 0,0 0 0 0 0,-1 11 1 0 0,2-6 1 0 0,0 0 1 0 0,1 0 0 0 0,0-1 0 0 0,1 1 0 0 0,0 0 0 0 0,1 0-1 0 0,0-1 1 0 0,8 18 0 0 0,-4-18 41 0 0,19 26-31 0 0,9 17 31 0 0,-35-54-52 0 0,1 1-1 0 0,-1 0 1 0 0,1 0-1 0 0,-1-1 0 0 0,0 1 1 0 0,1 0-1 0 0,-1 0 1 0 0,0 0-1 0 0,0 0 1 0 0,0-1-1 0 0,1 1 1 0 0,-1 0-1 0 0,0 0 1 0 0,0 0-1 0 0,0 0 0 0 0,0 0 1 0 0,-1 0-1 0 0,1-1 1 0 0,0 1-1 0 0,0 0 1 0 0,0 0-1 0 0,-1 0 1 0 0,1 0-1 0 0,0-1 1 0 0,-1 1-1 0 0,1 0 0 0 0,-1 0 1 0 0,1-1-1 0 0,-1 1 1 0 0,1 0-1 0 0,-1-1 1 0 0,0 1-1 0 0,0 0 1 0 0,0 0-6 0 0,1-1 0 0 0,0 0 1 0 0,-1 0-1 0 0,1 0 0 0 0,0 1 1 0 0,0-1-1 0 0,-1 0 0 0 0,1 0 1 0 0,0 1-1 0 0,0-1 0 0 0,-1 0 1 0 0,1 1-1 0 0,0-1 1 0 0,0 0-1 0 0,0 1 0 0 0,-1-1 1 0 0,1 0-1 0 0,0 1 0 0 0,0-1 1 0 0,0 0-1 0 0,0 1 0 0 0,0-1 1 0 0,0 1-1 0 0,0-1 0 0 0,0 0 1 0 0,0 1-1 0 0,0-1 0 0 0,0 0 1 0 0,0 1-1 0 0,0-1 0 0 0,0 1 1 0 0,0-1-1 0 0,0 0 0 0 0,1 1 1 0 0,-1-1-1 0 0,0 0 0 0 0,0 1 1 0 0,0-1-1 0 0,1 1 0 0 0,-5-6-55 0 0,1 0-1 0 0,0 0 0 0 0,0 0 1 0 0,0 0-1 0 0,-4-10 0 0 0,-7-13-825 0 0,10 22 330 0 0,2 1-19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07.212"/>
    </inkml:context>
    <inkml:brush xml:id="br0">
      <inkml:brushProperty name="width" value="0.05" units="cm"/>
      <inkml:brushProperty name="height" value="0.05" units="cm"/>
      <inkml:brushProperty name="color" value="#004F8B"/>
    </inkml:brush>
  </inkml:definitions>
  <inkml:trace contextRef="#ctx0" brushRef="#br0">30 119 1375 0 0,'0'0'107'0'0,"1"-4"106"0"0,1 1 1 0 0,0 0-1 0 0,0 0 0 0 0,1 0 0 0 0,-1 0 0 0 0,1 0 1 0 0,-1 0-1 0 0,1 0 0 0 0,5-3 0 0 0,-7 5-48 0 0,1 0-1 0 0,-1 0 1 0 0,0 1-1 0 0,0-1 1 0 0,0 0-1 0 0,0 0 1 0 0,0 0-1 0 0,0 0 1 0 0,-1-1-1 0 0,1 1 1 0 0,0 0-1 0 0,0 0 1 0 0,0-2-1 0 0,-1 2 260 0 0,-1 0-1 0 0,1 0 1 0 0,0 1-1 0 0,-1-1 1 0 0,1 0 0 0 0,-1 1-1 0 0,1-1 1 0 0,-1 0 0 0 0,1 1-1 0 0,-1-1 1 0 0,0 1-1 0 0,1-1 1 0 0,-1 1 0 0 0,0-1-1 0 0,1 1 1 0 0,-1-1-1 0 0,-1 0 1 0 0,-9-6 1305 0 0,10 6-1621 0 0,1 0 0 0 0,-1 1 1 0 0,0-1-1 0 0,0 0 0 0 0,0 1 0 0 0,0-1 0 0 0,0 1 0 0 0,0-1 0 0 0,0 1 0 0 0,0-1 0 0 0,-1 1 0 0 0,1 0 0 0 0,0-1 0 0 0,0 1 0 0 0,0 0 1 0 0,0 0-1 0 0,0 0 0 0 0,-1 0 0 0 0,1 0 0 0 0,0 0 0 0 0,0 0 0 0 0,0 1 0 0 0,0-1 0 0 0,-2 1 0 0 0,2-1-60 0 0,0 1 0 0 0,0 0-1 0 0,-1 0 1 0 0,1 0 0 0 0,0 1-1 0 0,0-1 1 0 0,0 0 0 0 0,0 0 0 0 0,0 0-1 0 0,0 1 1 0 0,1-1 0 0 0,-1 1 0 0 0,0-1-1 0 0,1 0 1 0 0,-1 3 0 0 0,-1 1 5 0 0,1-1 1 0 0,0 1 0 0 0,0 0 0 0 0,1 0-1 0 0,-1-1 1 0 0,1 1 0 0 0,0 0 0 0 0,0 0 0 0 0,1-1-1 0 0,-1 1 1 0 0,2 5 0 0 0,0-8-36 0 0,-1 1 0 0 0,0 0 0 0 0,1-1-1 0 0,-1 1 1 0 0,1-1 0 0 0,0 0 0 0 0,0 1 0 0 0,0-1 0 0 0,0 0 0 0 0,0 0 0 0 0,0 0 0 0 0,1-1-1 0 0,-1 1 1 0 0,0 0 0 0 0,1-1 0 0 0,0 0 0 0 0,-1 1 0 0 0,1-1 0 0 0,0 0 0 0 0,-1 0 0 0 0,1-1-1 0 0,0 1 1 0 0,0-1 0 0 0,5 1 0 0 0,-6-1-17 0 0,0 0 0 0 0,1 0 1 0 0,-1 0-1 0 0,0 0 0 0 0,0-1 0 0 0,0 1 0 0 0,1-1 0 0 0,-1 1 0 0 0,0-1 1 0 0,0 0-1 0 0,0 0 0 0 0,0 0 0 0 0,0 0 0 0 0,0 0 0 0 0,0 0 1 0 0,-1 0-1 0 0,1-1 0 0 0,0 1 0 0 0,-1-1 0 0 0,1 1 0 0 0,-1-1 0 0 0,1 0 1 0 0,-1 0-1 0 0,0 1 0 0 0,1-1 0 0 0,-1 0 0 0 0,0 0 0 0 0,-1 0 1 0 0,1 0-1 0 0,0-1 0 0 0,0 1 0 0 0,0-4 0 0 0,0 2 4 0 0,0-1-1 0 0,-1 0 1 0 0,1 1-1 0 0,-1-1 0 0 0,0 0 1 0 0,0 0-1 0 0,-1 1 1 0 0,1-1-1 0 0,-1 0 1 0 0,0 1-1 0 0,0-1 1 0 0,-1 1-1 0 0,1-1 1 0 0,-1 1-1 0 0,0 0 1 0 0,0 0-1 0 0,-1 0 0 0 0,1 0 1 0 0,-1 0-1 0 0,0 0 1 0 0,0 0-1 0 0,0 1 1 0 0,0 0-1 0 0,-1-1 1 0 0,1 1-1 0 0,-1 0 1 0 0,0 1-1 0 0,-8-5 1 0 0,11 6 2 0 0,0 1 0 0 0,0 0 0 0 0,0-1 0 0 0,0 1 0 0 0,-1 0 1 0 0,1 0-1 0 0,0 0 0 0 0,0 0 0 0 0,0 0 0 0 0,-1 0 0 0 0,1 0 1 0 0,0 0-1 0 0,0 1 0 0 0,0-1 0 0 0,0 0 0 0 0,0 1 0 0 0,-1-1 1 0 0,1 1-1 0 0,0-1 0 0 0,0 1 0 0 0,0-1 0 0 0,0 1 0 0 0,0 0 1 0 0,0 0-1 0 0,1-1 0 0 0,-1 1 0 0 0,0 0 0 0 0,0 0 0 0 0,0 0 1 0 0,1 0-1 0 0,-1 0 0 0 0,1 0 0 0 0,-1 0 0 0 0,0 1 0 0 0,-3 6 56 0 0,0 0-1 0 0,1 0 0 0 0,-4 13 0 0 0,5-14-19 0 0,0-1-30 0 0,0 1 0 0 0,1-1-1 0 0,0 0 1 0 0,0 1 0 0 0,1-1-1 0 0,0 0 1 0 0,0 1 0 0 0,0-1-1 0 0,2 11 1 0 0,-1-16-10 0 0,-1 1-1 0 0,0-1 1 0 0,1 0 0 0 0,-1 1-1 0 0,1-1 1 0 0,-1 0 0 0 0,1 1-1 0 0,0-1 1 0 0,0 0 0 0 0,-1 0-1 0 0,1 0 1 0 0,0 0 0 0 0,0 0-1 0 0,0 0 1 0 0,0 0-1 0 0,0 0 1 0 0,1 0 0 0 0,-1 0-1 0 0,2 1 1 0 0,-2-2 3 0 0,1 0 0 0 0,0 1 1 0 0,0-1-1 0 0,0 0 0 0 0,0 0 0 0 0,0 0 0 0 0,0 0 1 0 0,0 0-1 0 0,-1-1 0 0 0,1 1 0 0 0,0-1 0 0 0,0 1 0 0 0,0-1 1 0 0,-1 1-1 0 0,1-1 0 0 0,0 0 0 0 0,0 0 0 0 0,2-2 1 0 0,4-2 22 0 0,0 0 0 0 0,-1 0 0 0 0,0-1 1 0 0,0 0-1 0 0,-1-1 0 0 0,1 1 1 0 0,8-13-1 0 0,-14 17-30 0 0,0 1 0 0 0,1-1 0 0 0,-1 0 0 0 0,0 1 0 0 0,0-1 0 0 0,-1 0 0 0 0,1 1 0 0 0,0-1 1 0 0,0 0-1 0 0,-1 0 0 0 0,1 0 0 0 0,-1 0 0 0 0,0 0 0 0 0,0 1 0 0 0,1-1 0 0 0,-1 0 0 0 0,0 0 0 0 0,0 0 0 0 0,-1 0 0 0 0,1 0 0 0 0,0 0 1 0 0,-1 0-1 0 0,1 0 0 0 0,-1 1 0 0 0,0-1 0 0 0,1 0 0 0 0,-1 0 0 0 0,0 1 0 0 0,0-1 0 0 0,0 0 0 0 0,0 1 0 0 0,-1-1 0 0 0,1 1 1 0 0,0-1-1 0 0,-1 1 0 0 0,1 0 0 0 0,-1 0 0 0 0,1-1 0 0 0,-1 1 0 0 0,1 0 0 0 0,-1 0 0 0 0,-2 0 0 0 0,2-1-1 0 0,0 1 1 0 0,-1 0-1 0 0,1 0 0 0 0,0 0 1 0 0,-1 0-1 0 0,1 0 0 0 0,-1 1 0 0 0,1-1 1 0 0,-1 1-1 0 0,1-1 0 0 0,-1 1 1 0 0,1 0-1 0 0,-1 0 0 0 0,0 0 0 0 0,1 1 1 0 0,-1-1-1 0 0,1 0 0 0 0,-1 1 1 0 0,1 0-1 0 0,-1 0 0 0 0,1-1 0 0 0,0 1 1 0 0,-1 1-1 0 0,1-1 0 0 0,0 0 0 0 0,0 0 1 0 0,0 1-1 0 0,0 0 0 0 0,0-1 1 0 0,0 1-1 0 0,0 0 0 0 0,0 0 0 0 0,1 0 1 0 0,-3 3-1 0 0,1-1 6 0 0,1 1 1 0 0,-1-1-1 0 0,1 0 0 0 0,0 1 0 0 0,0 0 0 0 0,1-1 1 0 0,0 1-1 0 0,-1 0 0 0 0,1 0 0 0 0,1 0 1 0 0,-1 0-1 0 0,1 0 0 0 0,0 0 0 0 0,0 0 1 0 0,0 0-1 0 0,3 9 0 0 0,-3-11 1 0 0,1 0 1 0 0,0-1-1 0 0,0 1 0 0 0,0 0 1 0 0,1 0-1 0 0,-1-1 0 0 0,0 1 1 0 0,1-1-1 0 0,0 1 0 0 0,0-1 0 0 0,0 0 1 0 0,0 1-1 0 0,0-1 0 0 0,0 0 1 0 0,0 0-1 0 0,1-1 0 0 0,-1 1 1 0 0,1 0-1 0 0,-1-1 0 0 0,5 2 1 0 0,-5-2-6 0 0,1-1 0 0 0,-1 1 0 0 0,1-1 0 0 0,-1 0 0 0 0,1 1 0 0 0,-1-1 0 0 0,1 0 0 0 0,-1-1 0 0 0,0 1 0 0 0,1 0 0 0 0,-1-1 0 0 0,1 0 1 0 0,-1 1-1 0 0,1-1 0 0 0,-1 0 0 0 0,0 0 0 0 0,0 0 0 0 0,1 0 0 0 0,-1-1 0 0 0,0 1 0 0 0,0-1 0 0 0,0 1 0 0 0,-1-1 0 0 0,4-2 1 0 0,-2 1-4 0 0,-1-1 0 0 0,1 1 0 0 0,0 0 0 0 0,-1-1 0 0 0,0 1 0 0 0,0-1 0 0 0,0 0 0 0 0,0 0 0 0 0,-1 0 1 0 0,0 0-1 0 0,1 0 0 0 0,-1 0 0 0 0,-1 0 0 0 0,1 0 0 0 0,-1 0 0 0 0,1-1 0 0 0,-1 1 0 0 0,0 0 0 0 0,-2-8 0 0 0,2 9 4 0 0,-1 1-1 0 0,0-1 0 0 0,0 1 0 0 0,1-1 0 0 0,-2 1 0 0 0,1-1 1 0 0,0 1-1 0 0,0 0 0 0 0,-1-1 0 0 0,0 1 0 0 0,1 0 0 0 0,-1 0 0 0 0,0 0 1 0 0,0 0-1 0 0,0 1 0 0 0,0-1 0 0 0,0 0 0 0 0,0 1 0 0 0,-1-1 0 0 0,1 1 1 0 0,0 0-1 0 0,-1 0 0 0 0,1 0 0 0 0,-1 0 0 0 0,0 0 0 0 0,1 1 0 0 0,-1-1 1 0 0,0 1-1 0 0,1-1 0 0 0,-1 1 0 0 0,-5 0 0 0 0,7 0-3 0 0,-1 0 1 0 0,1 1-1 0 0,-1-1 0 0 0,1 0 1 0 0,-1 1-1 0 0,1-1 0 0 0,-1 1 1 0 0,1-1-1 0 0,-1 1 0 0 0,1-1 0 0 0,-1 1 1 0 0,1 0-1 0 0,0 0 0 0 0,0 0 1 0 0,-1 0-1 0 0,1 0 0 0 0,0 0 1 0 0,0 0-1 0 0,-1 2 0 0 0,0 0-6 0 0,0 0-1 0 0,0 0 1 0 0,0 0 0 0 0,0 1-1 0 0,1-1 1 0 0,0 1-1 0 0,0-1 1 0 0,-1 5 0 0 0,0-3 9 0 0,1 1 1 0 0,1 0-1 0 0,-1-1 1 0 0,1 1-1 0 0,0 0 0 0 0,0-1 1 0 0,0 1-1 0 0,1 0 1 0 0,0-1-1 0 0,3 11 1 0 0,-4-15 8 0 0,1 0 0 0 0,-1 0 0 0 0,1 0 0 0 0,-1 0 0 0 0,1 0 0 0 0,-1 0 0 0 0,1 0 0 0 0,-1 0 1 0 0,1 0-1 0 0,0 0 0 0 0,0-1 0 0 0,-1 1 0 0 0,1 0 0 0 0,0-1 0 0 0,0 1 0 0 0,0 0 0 0 0,0-1 0 0 0,0 1 0 0 0,0-1 0 0 0,0 1 1 0 0,1-1-1 0 0,-1 0 7 0 0,0 0-1 0 0,0 0 1 0 0,0 0 0 0 0,0 0 0 0 0,0 0 0 0 0,0 0 0 0 0,0-1 0 0 0,0 1 0 0 0,0 0 0 0 0,0-1 0 0 0,-1 1 0 0 0,1-1 0 0 0,0 1 0 0 0,0-1 0 0 0,0 0-1 0 0,0 1 1 0 0,-1-1 0 0 0,2 0 0 0 0,2-4-82 0 0,0 0 0 0 0,0-1 0 0 0,0 1 0 0 0,0-1-1 0 0,3-7 1 0 0,-2 2-1580 0 0,1 0-5360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7-24T22:09:26.393"/>
    </inkml:context>
    <inkml:brush xml:id="br0">
      <inkml:brushProperty name="width" value="0.05" units="cm"/>
      <inkml:brushProperty name="height" value="0.05" units="cm"/>
      <inkml:brushProperty name="color" value="#004F8B"/>
    </inkml:brush>
  </inkml:definitions>
  <inkml:trace contextRef="#ctx0" brushRef="#br0">6 331 919 0 0,'-6'-1'1048'0'0,"6"-1"-87"0"0,13-4 678 0 0,22-4 320 0 0,-25 10-1575 0 0,-1 0-1 0 0,0 1 1 0 0,1 0-1 0 0,-1 0 1 0 0,0 1-1 0 0,0 0 0 0 0,0 1 1 0 0,0 0-1 0 0,8 5 1 0 0,-5-4 110 0 0,-3-2-394 0 0,-1 0-1 0 0,0 0 0 0 0,1-1 0 0 0,-1 0 0 0 0,1-1 0 0 0,-1 1 1 0 0,0-2-1 0 0,1 1 0 0 0,12-4 0 0 0,11-2 278 0 0,32-12 0 0 0,-36 9-108 0 0,0-1 1 0 0,-1-1-1 0 0,0-1 1 0 0,26-17 0 0 0,-31 17-280 0 0,0 2 0 0 0,1 0 0 0 0,0 1 1 0 0,42-9-1 0 0,-11 3-3 0 0,45-21 457 0 0,32-9 243 0 0,-8 7-575 0 0,-82 23 93 0 0,1 2-1 0 0,70-11 0 0 0,-104 23-135 0 0,0 1-1 0 0,0 0 1 0 0,0 1-1 0 0,-1-1 1 0 0,1 1-1 0 0,0 1 1 0 0,0 0-1 0 0,-1 0 1 0 0,14 6-1 0 0,-1-1-27 0 0,0-3 50 0 0,-1 0 1 0 0,1-1 0 0 0,0-1 0 0 0,0 0 0 0 0,24-3-1 0 0,-31 1-43 0 0,-4-1 77 0 0,-8 1-85 0 0,-1 0 1 0 0,1 0-1 0 0,-1 0 1 0 0,1 0-1 0 0,-1 0 1 0 0,1 0-1 0 0,-1 0 1 0 0,1 0-1 0 0,-1 0 1 0 0,1 0-1 0 0,-1 0 1 0 0,1 0-1 0 0,-1 0 1 0 0,1 1-1 0 0,-1-1 1 0 0,0 0-1 0 0,1 0 1 0 0,-1 1-1 0 0,1-1 1 0 0,-1 0 0 0 0,0 0-1 0 0,1 1 1 0 0,-1-1-1 0 0,1 0 1 0 0,-1 1-1 0 0,0-1 1 0 0,0 1-1 0 0,1-1 1 0 0,-1 1-1 0 0,3 2-40 0 0,-2-3 0 0 0,-1 0 0 0 0,0 0 0 0 0,0 0 0 0 0,0 0 0 0 0,1 0 0 0 0,-1 1 0 0 0,0-1 0 0 0,0 0 0 0 0,1 0 0 0 0,-1 0 0 0 0,0 0 0 0 0,0 0 0 0 0,1 0 0 0 0,-1 0 0 0 0,0 0 0 0 0,0 0 0 0 0,1 0 0 0 0,-1 0 0 0 0,0 0 0 0 0,0 0 0 0 0,1 0 0 0 0,-1 0 0 0 0,0 0 0 0 0,0 0 0 0 0,1 0 0 0 0,-1 0 0 0 0,0-1 0 0 0,0 1 0 0 0,1 0 0 0 0,-1 0 0 0 0,0-1 0 0 0,0-1 12 0 0,0 2 48 0 0,-17 15 12 0 0,11-4-53 0 0,5-9-15 0 0,-1-1-1 0 0,1 1 1 0 0,0 0 0 0 0,1-1 0 0 0,-1 1 0 0 0,0 0-1 0 0,0 0 1 0 0,1-1 0 0 0,-1 1 0 0 0,1 0-1 0 0,-1 4 1 0 0,1-7-3 0 0,0 1 0 0 0,0 0 0 0 0,0-1 0 0 0,0 1-1 0 0,0 0 1 0 0,0 0 0 0 0,0-1 0 0 0,0 1 0 0 0,-1 0-1 0 0,1 0 1 0 0,0-1 0 0 0,0 1 0 0 0,0 0 0 0 0,0 0 0 0 0,0-1-1 0 0,-1 1 1 0 0,1 0 0 0 0,0 0 0 0 0,0 0 0 0 0,-1-1 0 0 0,1 1-1 0 0,0 0 1 0 0,0 0 0 0 0,0 0 0 0 0,-1 0 0 0 0,1 0 0 0 0,0 0-1 0 0,-1-1 1 0 0,1 1 0 0 0,0 0 0 0 0,0 0 0 0 0,-1 0-1 0 0,1 0 1 0 0,0 0 0 0 0,-1 0 0 0 0,1 0 0 0 0,0 0 0 0 0,-16 2 58 0 0,3-1-22 0 0,12-1-31 0 0,0 0-1 0 0,0-1 1 0 0,0 1 0 0 0,0 0-1 0 0,0 0 1 0 0,0 0-1 0 0,0 0 1 0 0,0 0 0 0 0,0 0-1 0 0,0 0 1 0 0,0 0-1 0 0,0 1 1 0 0,0-1 0 0 0,0 0-1 0 0,0 0 1 0 0,0 1-1 0 0,0-1 1 0 0,0 1-1 0 0,0-1 1 0 0,-1 2 0 0 0,-22 16 196 0 0,8-5-130 0 0,10-7-72 0 0,0 0 0 0 0,0 0 0 0 0,1 1 0 0 0,0-1 0 0 0,0 1 0 0 0,0 0 0 0 0,1 1 0 0 0,0-1 0 0 0,0 1 0 0 0,1 0 0 0 0,-4 11 0 0 0,6-14 0 0 0,-1 1 0 0 0,1 1 0 0 0,0 0 0 0 0,0-1 0 0 0,0 8 0 0 0,1-12 0 0 0,0 0 0 0 0,0 0 0 0 0,0 0 0 0 0,0 0 0 0 0,1 0 0 0 0,-1 0 0 0 0,1-1 0 0 0,0 1 0 0 0,-1 0 0 0 0,1 0 0 0 0,0-1 0 0 0,0 1 0 0 0,0 0 0 0 0,0-1 0 0 0,0 1 0 0 0,1-1 0 0 0,-1 1 0 0 0,0-1 0 0 0,2 2 0 0 0,19 16 0 0 0,-19-16 0 0 0,0 1 0 0 0,1-1 0 0 0,-1 0 0 0 0,1 0 0 0 0,0 0 0 0 0,0-1 0 0 0,0 0 0 0 0,0 1 0 0 0,0-1 0 0 0,1 0 0 0 0,-1-1 0 0 0,0 1 0 0 0,1-1 0 0 0,6 1 0 0 0,114 9-240 0 0,-116-11 189 0 0,0 0 0 0 0,0 0 0 0 0,0-1-1 0 0,0 0 1 0 0,-1 0 0 0 0,15-5 0 0 0,-12 3 46 0 0,1 0 0 0 0,-1 2 0 0 0,16-2 0 0 0,-20 2-17 0 0,1 0 0 0 0,0-1 1 0 0,-1 0-1 0 0,0 0 0 0 0,1 0 1 0 0,-1-1-1 0 0,0 0 0 0 0,-1-1 1 0 0,9-4-1 0 0,-5 2-14 0 0,1 1 0 0 0,21-8-1 0 0,-31 13 37 0 0,13-4 0 0 0,0 0 0 0 0,-1 0 0 0 0,1-2 0 0 0,-1 1 0 0 0,0-2 0 0 0,17-10 0 0 0,-24 13-11 0 0,1 0 0 0 0,0 1-1 0 0,0 0 1 0 0,0 0 0 0 0,15-3 0 0 0,15-6-39 0 0,13-10 4 0 0,1 2-1 0 0,101-23 1 0 0,-121 38 46 0 0,1 2 0 0 0,37 0 0 0 0,12 0 0 0 0,-66 3 45 0 0,0-1-1 0 0,0 2 1 0 0,0 0-1 0 0,0 1 0 0 0,29 7 1 0 0,-40-8-8 0 0,1-1 0 0 0,0 1 0 0 0,-1-1 0 0 0,1 0 0 0 0,8-1 0 0 0,6 0 192 0 0,-9 2-50 0 0,-9 2 19 0 0,-1-3-185 0 0,-1 0 1 0 0,1 0 0 0 0,0 0-1 0 0,0 0 1 0 0,0 0 0 0 0,-1 0-1 0 0,1 0 1 0 0,0 0 0 0 0,0 0-1 0 0,0 0 1 0 0,0 0 0 0 0,-1 0-1 0 0,1 0 1 0 0,0 0 0 0 0,0 0-1 0 0,0 0 1 0 0,-1 0 0 0 0,1 0-1 0 0,0 0 1 0 0,0 0-1 0 0,0 0 1 0 0,0 0 0 0 0,-1 0-1 0 0,1 0 1 0 0,0-1 0 0 0,0 1-1 0 0,0 0 1 0 0,0 0 0 0 0,-1 0-1 0 0,1 0 1 0 0,0 0 0 0 0,0-1-1 0 0,0 1 1 0 0,0 0 0 0 0,0 0-1 0 0,0 0 1 0 0,0 0 0 0 0,0-1-1 0 0,0 1 1 0 0,0 0-1 0 0,0 0 1 0 0,-1 0 0 0 0,1-1-1 0 0,0 1 1 0 0,0 0 0 0 0,0 0-1 0 0,0 0 1 0 0,0-1 0 0 0,1 1-1 0 0,-1 0 1 0 0,0 0 0 0 0,0 0-1 0 0,0-1 1 0 0,0 1 0 0 0,-1 0-10 0 0,1-1 0 0 0,-1 1 0 0 0,0 0 0 0 0,1 0 0 0 0,-1-1 0 0 0,1 1 0 0 0,-1 0 0 0 0,0 0 0 0 0,1 0 0 0 0,-1 0 0 0 0,0-1 0 0 0,1 1 0 0 0,-1 0 0 0 0,0 0 1 0 0,0 0-1 0 0,1 1 0 0 0,-1-1 0 0 0,0 0 0 0 0,1 0 0 0 0,-1 0 0 0 0,0 0 0 0 0,1 1 0 0 0,-1-1 0 0 0,0 1 0 0 0,-20 5 132 0 0,19-5-121 0 0,0 0 0 0 0,0-1 0 0 0,0 0 0 0 0,0 1 0 0 0,0-1 1 0 0,0 0-1 0 0,0 0 0 0 0,0 0 0 0 0,-3 0 0 0 0,4-1-6 0 0,0 1 1 0 0,0 0-1 0 0,0 0 1 0 0,-1 0-1 0 0,1 0 0 0 0,0 0 1 0 0,0 0-1 0 0,0 0 1 0 0,-1 0-1 0 0,1 1 1 0 0,0-1-1 0 0,0 0 0 0 0,0 1 1 0 0,0-1-1 0 0,0 1 1 0 0,0-1-1 0 0,0 1 0 0 0,0 0 1 0 0,0-1-1 0 0,0 1 1 0 0,0 0-1 0 0,0 0 1 0 0,0 0-1 0 0,0-1 0 0 0,0 1 1 0 0,0 2-1 0 0,-5 5-9 0 0,2 0 0 0 0,-1 0 0 0 0,1 0 0 0 0,0 1 0 0 0,1 0 0 0 0,0 0 0 0 0,0-1 0 0 0,1 1 0 0 0,0 1 0 0 0,1-1 0 0 0,0 0 0 0 0,0 0 0 0 0,1 1 0 0 0,1-1 0 0 0,-1 0 0 0 0,1 1 0 0 0,1-1 0 0 0,0 0 0 0 0,0 0 0 0 0,5 13 0 0 0,-5-17-34 0 0,1 0 0 0 0,0-1 0 0 0,0 1 0 0 0,0-1 0 0 0,0 0 0 0 0,1 0 0 0 0,0 0 0 0 0,0 0 0 0 0,0-1 0 0 0,0 1 0 0 0,0-1 0 0 0,1 0 0 0 0,7 4 0 0 0,5 0-209 0 0,0 1 0 0 0,30 6 0 0 0,-14-4 112 0 0,-30-9 120 0 0,0 0 1 0 0,0-1-1 0 0,0 0 0 0 0,0 0 0 0 0,0 0 0 0 0,0 0 1 0 0,0 0-1 0 0,0 0 0 0 0,0-1 0 0 0,0 1 1 0 0,3-2-1 0 0,37-15-151 0 0,-12 5 101 0 0,40-11 4 0 0,-27 8-19 0 0,48-10 1 0 0,-40 12 75 0 0,59-22 0 0 0,-62 18 0 0 0,35-7 0 0 0,132-19 0 0 0,-175 37 48 0 0,1 2-1 0 0,0 2 0 0 0,79 7 1 0 0,-69-8 147 0 0,-45 2-154 0 0,0 0 0 0 0,0 0-1 0 0,0 1 1 0 0,1 0 0 0 0,-1 0-1 0 0,0 0 1 0 0,0 1 0 0 0,0 1 0 0 0,8 1-1 0 0,4 10 1 0 0,-18-12-30 0 0,1 1-1 0 0,-1-1 1 0 0,0 0-1 0 0,1 0 0 0 0,-1 0 1 0 0,1 0-1 0 0,0 0 1 0 0,-1 0-1 0 0,1 0 1 0 0,0-1-1 0 0,0 1 0 0 0,-1 0 1 0 0,1-1-1 0 0,3 1 1 0 0,-5-1-8 0 0,0 0 0 0 0,1 0 1 0 0,-1 0-1 0 0,0 0 1 0 0,1 0-1 0 0,-1-1 1 0 0,0 1-1 0 0,0 0 1 0 0,1 1-1 0 0,-1-1 0 0 0,0 0 1 0 0,1 0-1 0 0,-1 0 1 0 0,0 0-1 0 0,0 0 1 0 0,1 0-1 0 0,-1 0 0 0 0,0 0 1 0 0,0 0-1 0 0,1 0 1 0 0,-1 1-1 0 0,0-1 1 0 0,0 0-1 0 0,0 0 1 0 0,1 0-1 0 0,-1 1 0 0 0,0-1 1 0 0,0 0-1 0 0,0 0 1 0 0,1 0-1 0 0,-1 1 1 0 0,0-1-1 0 0,0 0 1 0 0,0 0-1 0 0,0 1 0 0 0,0-1 1 0 0,0 0-1 0 0,0 0 1 0 0,1 1-1 0 0,-1-1 1 0 0,0 0-1 0 0,0 1 1 0 0,0-1-1 0 0,0 0 0 0 0,0 0 1 0 0,0 1-1 0 0,0-1 1 0 0,-1 0-1 0 0,1 1 1 0 0,0-1-1 0 0,0 0 0 0 0,0 0 1 0 0,0 1-1 0 0,0-1 1 0 0,0 0-1 0 0,0 0 1 0 0,-1 1-1 0 0,1-1 1 0 0,0 0-1 0 0,0 0 0 0 0,-1 1 1 0 0,-9-5 495 0 0,9 3-479 0 0,0 1 0 0 0,0-1 0 0 0,0 0 0 0 0,0 1 0 0 0,0-1 0 0 0,0 1 1 0 0,0 0-1 0 0,0-1 0 0 0,0 1 0 0 0,-1 0 0 0 0,1-1 0 0 0,0 1 0 0 0,0 0 0 0 0,-1 0 1 0 0,1 0-1 0 0,0 0 0 0 0,0 0 0 0 0,0 0 0 0 0,-2 1 0 0 0,-84 51 124 0 0,82-49-144 0 0,1 0 0 0 0,-1 0 0 0 0,1 1 0 0 0,0 0 0 0 0,0 0 0 0 0,1 0 0 0 0,-1 0 0 0 0,1 0 0 0 0,0 1 0 0 0,0-1 0 0 0,0 1 0 0 0,1 0 0 0 0,-1 0 0 0 0,1 0 0 0 0,-2 7 0 0 0,4-9 0 0 0,-1 0 0 0 0,0 1 0 0 0,1-1 0 0 0,-1 0 0 0 0,1 0 0 0 0,0 1 0 0 0,0-1 0 0 0,0 0 0 0 0,1 0 0 0 0,-1 1 0 0 0,1-1 0 0 0,0 0 0 0 0,0 0 0 0 0,0 0 0 0 0,0 0 0 0 0,0 0 0 0 0,1 0 0 0 0,-1 0 0 0 0,1 0 0 0 0,0 0 0 0 0,0-1 0 0 0,0 1 0 0 0,0-1 0 0 0,0 1 0 0 0,1-1 0 0 0,2 2 0 0 0,2 2 0 0 0,1-1 0 0 0,-1 0 0 0 0,1-1 0 0 0,0 1 0 0 0,0-1 0 0 0,13 3 0 0 0,6 9-182 0 0,-25-14 172 0 0,0-1-1 0 0,0 1 0 0 0,0-1 0 0 0,0 1 1 0 0,1-1-1 0 0,-1 0 0 0 0,0 0 0 0 0,1 0 0 0 0,-1 0 1 0 0,1 0-1 0 0,-1-1 0 0 0,1 1 0 0 0,-1-1 0 0 0,1 1 1 0 0,-1-1-1 0 0,1 0 0 0 0,2 0 0 0 0,14-3-16 0 0,-1-1 0 0 0,-1 0 0 0 0,27-11 0 0 0,-27 8-5 0 0,0 2 0 0 0,1 0 0 0 0,30-4 0 0 0,-19 4-9 0 0,-1-1 0 0 0,1-1-1 0 0,40-15 1 0 0,-14 3 10 0 0,-26 9-239 0 0,-1-1 0 0 0,30-18 0 0 0,-32 16 192 0 0,14-5 44 0 0,1 2 0 0 0,1 2 0 0 0,48-10 0 0 0,194-38 34 0 0,-265 58 88 0 0,0 0-1 0 0,0 2 0 0 0,0 0 1 0 0,0 1-1 0 0,0 1 1 0 0,34 5-1 0 0,-22-1 160 0 0,1-1-1 0 0,38-2 0 0 0,-57-1-181 0 0,-12 0-63 0 0,-1 0 0 0 0,1 0 0 0 0,-1 0 0 0 0,1 0 0 0 0,-1 0 0 0 0,1 0 0 0 0,-1 0-1 0 0,1 0 1 0 0,-1 0 0 0 0,0 0 0 0 0,1 1 0 0 0,-1-1 0 0 0,1 0 0 0 0,-1 0 0 0 0,1 1 0 0 0,-1-1 0 0 0,0 0-1 0 0,1 0 1 0 0,-1 1 0 0 0,0-1 0 0 0,1 0 0 0 0,-1 1 0 0 0,0-1 0 0 0,1 0 0 0 0,-1 1 0 0 0,0-1 0 0 0,0 1 0 0 0,1-1-1 0 0,-1 1 1 0 0,0-1 0 0 0,0 0 0 0 0,0 1 0 0 0,0-1 0 0 0,0 1 0 0 0,0-1 0 0 0,0 1 0 0 0,0-1 0 0 0,1 1 0 0 0,-2 0-1 0 0,1 0 2 0 0,1-1 0 0 0,-1 1-1 0 0,0 0 1 0 0,0-1-1 0 0,0 1 1 0 0,0 0 0 0 0,1 0-1 0 0,-1-1 1 0 0,0 1-1 0 0,0 0 1 0 0,1-1 0 0 0,-1 1-1 0 0,1 0 1 0 0,-1-1-1 0 0,0 1 1 0 0,1-1 0 0 0,-1 1-1 0 0,1-1 1 0 0,0 1-1 0 0,-1-1 1 0 0,1 1 0 0 0,0-1-1 0 0,0 1 9 0 0,0-1 32 0 0,-4 1-15 0 0,0 1 0 0 0,0-1 1 0 0,0 0-1 0 0,0-1 0 0 0,0 1 1 0 0,0 0-1 0 0,-5 0 0 0 0,6-2-22 0 0,-1 1 0 0 0,0 0 0 0 0,1 1 0 0 0,-1-1 0 0 0,0 0-1 0 0,1 1 1 0 0,-1 0 0 0 0,1-1 0 0 0,-1 1 0 0 0,1 0 0 0 0,-1 0 0 0 0,1 0-1 0 0,-1 1 1 0 0,1-1 0 0 0,0 1 0 0 0,0-1 0 0 0,0 1 0 0 0,0 0 0 0 0,0-1 0 0 0,0 1-1 0 0,0 0 1 0 0,0 0 0 0 0,1 1 0 0 0,-2 2 0 0 0,2-4 2 0 0,0 0 1 0 0,0 0-1 0 0,0 0 0 0 0,0 0 1 0 0,0 0-1 0 0,0 0 1 0 0,0 0-1 0 0,-1-1 0 0 0,1 1 1 0 0,0 0-1 0 0,0-1 1 0 0,-2 2-1 0 0,0-1 0 0 0,1 0-8 0 0,1 1 0 0 0,0-1 0 0 0,0 0 0 0 0,0-1 0 0 0,0 1 0 0 0,0 0 0 0 0,-1 0 0 0 0,1 0 0 0 0,0-1 0 0 0,-1 1 0 0 0,1-1 0 0 0,0 1 0 0 0,-1-1 0 0 0,1 1 0 0 0,-1-1 0 0 0,1 0 0 0 0,-1 0 0 0 0,1 0 0 0 0,-3 0 0 0 0,-13 3 0 0 0,4 2 0 0 0,12-5 0 0 0,0 0 0 0 0,0 1 0 0 0,0-1 0 0 0,0 0 0 0 0,0 1 0 0 0,0-1 0 0 0,0 1 0 0 0,0-1 0 0 0,0 1 0 0 0,0 0 0 0 0,0-1 0 0 0,0 1 0 0 0,-1 1 0 0 0,-7 7 0 0 0,1-1 0 0 0,1 1 0 0 0,-1 0 0 0 0,2 1 0 0 0,-1 0 0 0 0,1 0 0 0 0,1 0 0 0 0,0 1 0 0 0,0 0 0 0 0,-5 20 0 0 0,9-28 0 0 0,1-1 0 0 0,-1 1 0 0 0,1-1 0 0 0,0 1 0 0 0,0 0 0 0 0,0-1 0 0 0,0 1 0 0 0,0 0 0 0 0,1-1 0 0 0,-1 1 0 0 0,1-1 0 0 0,0 1 0 0 0,0-1 0 0 0,0 1 0 0 0,0-1 0 0 0,0 1 0 0 0,0-1 0 0 0,0 0 0 0 0,1 0 0 0 0,-1 0 0 0 0,4 4 0 0 0,-2-4 0 0 0,-1 0 0 0 0,1 0 0 0 0,0 0 0 0 0,0 0 0 0 0,0-1 0 0 0,0 1 0 0 0,0-1 0 0 0,0 0 0 0 0,1 0 0 0 0,-1 0 0 0 0,0 0 0 0 0,1 0 0 0 0,-1-1 0 0 0,0 1 0 0 0,7-1 0 0 0,22 5-58 0 0,-28-4 41 0 0,0 0 1 0 0,0 0-1 0 0,0-1 1 0 0,0 1-1 0 0,-1-1 1 0 0,2 0-1 0 0,-1 0 1 0 0,0 0 0 0 0,-1-1-1 0 0,1 1 1 0 0,5-2-1 0 0,10-3-3 0 0,1 1 0 0 0,27-3-1 0 0,-7 1-35 0 0,-23 4 20 0 0,0 1-1 0 0,21 1 1 0 0,-20 0 5 0 0,-1 0-1 0 0,21-3 1 0 0,48-9 15 0 0,-43 7-13 0 0,70-17 0 0 0,-97 17-76 0 0,-1-1 1 0 0,1-1-1 0 0,21-14 1 0 0,-26 14-51 0 0,1 1 0 0 0,0 0 0 0 0,1 0 1 0 0,-1 1-1 0 0,1 1 0 0 0,17-4 0 0 0,97-24-55 0 0,5-1 44 0 0,-128 32 166 0 0,360-52 128 0 0,-299 49 70 0 0,87 4-1 0 0,-56 2-90 0 0,-107 0-280 0 0,1-1 1 0 0,-1 2 0 0 0,1-1-1 0 0,0 1 1 0 0,-13 6 0 0 0,2-1 168 0 0,-20 3 4 0 0,31-9 0 0 0,0 1 0 0 0,0 0 0 0 0,0 0 0 0 0,1 1 0 0 0,-1 0 0 0 0,1 1 0 0 0,-15 10 0 0 0,12-6 42 0 0,0 2-1 0 0,1-1 1 0 0,-13 17-1 0 0,20-22-27 0 0,0 1 0 0 0,-1 0 0 0 0,2 0 0 0 0,-1 0 0 0 0,1 1 1 0 0,0-1-1 0 0,0 1 0 0 0,1 0 0 0 0,-3 8 0 0 0,5-13 0 0 0,0 0 0 0 0,1 0 0 0 0,-1 0-1 0 0,0 0 1 0 0,1 0 0 0 0,0 0 0 0 0,-1 0 0 0 0,1 0 0 0 0,0 0 0 0 0,0-1 0 0 0,0 1 0 0 0,0 0 0 0 0,0 0-1 0 0,0-1 1 0 0,0 1 0 0 0,1-1 0 0 0,-1 1 0 0 0,1-1 0 0 0,-1 1 0 0 0,1-1 0 0 0,-1 0 0 0 0,1 0 0 0 0,0 0-1 0 0,3 2 1 0 0,5 2 87 0 0,-1 0 1 0 0,2 0-1 0 0,11 3 0 0 0,-8-4-73 0 0,1 0 0 0 0,-1-1 0 0 0,1-1 0 0 0,0 0 0 0 0,27-1 0 0 0,74-12 621 0 0,-88 7-537 0 0,-1 1-1 0 0,1 1 1 0 0,0 1-1 0 0,48 5 1 0 0,-57 0-274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49.389"/>
    </inkml:context>
    <inkml:brush xml:id="br0">
      <inkml:brushProperty name="width" value="0.05" units="cm"/>
      <inkml:brushProperty name="height" value="0.05" units="cm"/>
      <inkml:brushProperty name="color" value="#004F8B"/>
    </inkml:brush>
  </inkml:definitions>
  <inkml:trace contextRef="#ctx0" brushRef="#br0">68 2844 2303 0 0,'-10'11'1821'0'0,"0"-1"0"0"0,1 1-1 0 0,-14 21 1 0 0,9 0 4339 0 0,14-32-6127 0 0,-1 0 1 0 0,1 0 0 0 0,0 0-1 0 0,0 0 1 0 0,0 0-1 0 0,0 0 1 0 0,0 0-1 0 0,0 0 1 0 0,0 0 0 0 0,0 1-1 0 0,0-1 1 0 0,0 0-1 0 0,0 0 1 0 0,0 0-1 0 0,0 0 1 0 0,0 0-1 0 0,0 0 1 0 0,0 0 0 0 0,0 0-1 0 0,0 0 1 0 0,0 0-1 0 0,0 1 1 0 0,0-1-1 0 0,0 0 1 0 0,0 0-1 0 0,0 0 1 0 0,0 0 0 0 0,0 0-1 0 0,0 0 1 0 0,0 0-1 0 0,0 0 1 0 0,0 0-1 0 0,0 0 1 0 0,1 0 0 0 0,-1 0-1 0 0,0 1 1 0 0,0-1-1 0 0,0 0 1 0 0,0 0-1 0 0,0 0 1 0 0,0 0-1 0 0,0 0 1 0 0,0 0 0 0 0,0 0-1 0 0,0 0 1 0 0,0 0-1 0 0,0 0 1 0 0,1 0-1 0 0,-1 0 1 0 0,0 0-1 0 0,0 0 1 0 0,0 0 0 0 0,0 0-1 0 0,0 0 1 0 0,0 0-1 0 0,0 0 1 0 0,0 0-1 0 0,1 0 1 0 0,6-3 963 0 0,7-6-83 0 0,5-7-192 0 0,39-33 110 0 0,-3-2 0 0 0,57-66 0 0 0,34-37-483 0 0,-31 37-207 0 0,76-79-84 0 0,32-36-63 0 0,-71 63 5 0 0,28-33 0 0 0,68-52 0 0 0,-201 210 0 0 0,78-89 0 0 0,-19 18 0 0 0,64-66 0 0 0,94-90 0 0 0,-144 152 0 0 0,14-13 0 0 0,-79 87 0 0 0,14-11 0 0 0,86-92 0 0 0,-126 119 0 0 0,-20 21 0 0 0,0-1 0 0 0,0 0 0 0 0,-1-1 0 0 0,-1 0 0 0 0,1 0 0 0 0,9-19 0 0 0,-17 29 1 0 0,0 0 0 0 0,1-1 0 0 0,-1 1-1 0 0,0 0 1 0 0,0-1 0 0 0,1 1 0 0 0,-1 0-1 0 0,0-1 1 0 0,0 1 0 0 0,0 0 0 0 0,0-1 0 0 0,1 1-1 0 0,-1 0 1 0 0,0-1 0 0 0,0 1 0 0 0,0-1 0 0 0,0 1-1 0 0,0 0 1 0 0,0-1 0 0 0,0 1 0 0 0,0 0 0 0 0,0-1-1 0 0,0 1 1 0 0,0-1 0 0 0,-1 1 0 0 0,1 0 0 0 0,0-1-1 0 0,0 1 1 0 0,0 0 0 0 0,0-1 0 0 0,-1 1-1 0 0,1 0 1 0 0,0-1 0 0 0,0 1 0 0 0,0 0 0 0 0,-1-1-1 0 0,1 1 1 0 0,0 0 0 0 0,-1 0 0 0 0,1-1 0 0 0,0 1-1 0 0,-1 0 1 0 0,1 0 0 0 0,0 0 0 0 0,-1 0 0 0 0,1-1-1 0 0,0 1 1 0 0,-1 0 0 0 0,1 0 0 0 0,0 0-1 0 0,-1 0 1 0 0,1 0 0 0 0,-1 0 0 0 0,1 0 0 0 0,0 0-1 0 0,-1 0 1 0 0,1 0 0 0 0,-1 0 0 0 0,-24 7-2178 0 0,13-2-5469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50.961"/>
    </inkml:context>
    <inkml:brush xml:id="br0">
      <inkml:brushProperty name="width" value="0.05" units="cm"/>
      <inkml:brushProperty name="height" value="0.05" units="cm"/>
      <inkml:brushProperty name="color" value="#004F8B"/>
    </inkml:brush>
  </inkml:definitions>
  <inkml:trace contextRef="#ctx0" brushRef="#br0">70 26 2759 0 0,'0'0'57'0'0,"0"0"-1"0"0,0 0 0 0 0,0 0 1 0 0,0 0-1 0 0,-1 0 0 0 0,1 0 1 0 0,0 0-1 0 0,0 0 1 0 0,0 0-1 0 0,0 0 0 0 0,0 0 1 0 0,0 0-1 0 0,-1 0 0 0 0,1 0 1 0 0,0 0-1 0 0,0 0 0 0 0,0 0 1 0 0,0 0-1 0 0,0 0 0 0 0,0 0 1 0 0,0 0-1 0 0,0 0 0 0 0,-1 0 1 0 0,1-1-1 0 0,0 1 0 0 0,0 0 1 0 0,0 0-1 0 0,0 0 0 0 0,0 0 1 0 0,0 0-1 0 0,0 0 0 0 0,0 0 1 0 0,0 0-1 0 0,0-1 0 0 0,0 1 1 0 0,0 0-1 0 0,0 0 0 0 0,0 0 1 0 0,0 0-1 0 0,0 0 0 0 0,0 0 1 0 0,0-1-1 0 0,0 1 0 0 0,0 0 1 0 0,0 0-1 0 0,0 0 0 0 0,0 0 1 0 0,0 0-1 0 0,5-9 3945 0 0,9-4 1061 0 0,-13 13-4951 0 0,-1 0 0 0 0,1 0-1 0 0,0 0 1 0 0,-1-1 0 0 0,1 1 0 0 0,0 0-1 0 0,-1 0 1 0 0,1 0 0 0 0,0 0-1 0 0,-1 0 1 0 0,1 0 0 0 0,0 0-1 0 0,-1 1 1 0 0,1-1 0 0 0,0 0 0 0 0,-1 0-1 0 0,1 0 1 0 0,-1 1 0 0 0,1-1-1 0 0,0 0 1 0 0,-1 1 0 0 0,1-1 0 0 0,-1 0-1 0 0,1 1 1 0 0,-1-1 0 0 0,1 1-1 0 0,-1-1 1 0 0,1 1 0 0 0,-1-1 0 0 0,0 1-1 0 0,1-1 1 0 0,-1 1 0 0 0,0-1-1 0 0,1 1 1 0 0,-1 0 0 0 0,0-1-1 0 0,0 1 1 0 0,1 0 0 0 0,-1-1 0 0 0,0 1-1 0 0,0-1 1 0 0,0 1 0 0 0,0 0-1 0 0,0-1 1 0 0,0 1 0 0 0,0 0 0 0 0,0-1-1 0 0,0 1 1 0 0,0 0 0 0 0,0-1-1 0 0,-1 1 1 0 0,1 0 0 0 0,0-1-1 0 0,0 1 1 0 0,-1 0 0 0 0,-1 8 362 0 0,-1 0 0 0 0,0-1 0 0 0,-5 11 0 0 0,4-10-314 0 0,-24 84 538 0 0,22-65-617 0 0,-2-1 0 0 0,-21 49 0 0 0,27-72-62 0 0,0 0-1 0 0,0 0 1 0 0,0 1-1 0 0,1-1 1 0 0,0 0-1 0 0,0 1 1 0 0,0-1-1 0 0,0 1 0 0 0,1 6 1 0 0,0-10-10 0 0,0 0-1 0 0,0 0 1 0 0,0 0-1 0 0,0 0 1 0 0,0 0-1 0 0,1-1 1 0 0,-1 1-1 0 0,1 0 1 0 0,-1 0-1 0 0,0 0 1 0 0,1 0-1 0 0,-1 0 1 0 0,1 0-1 0 0,0 0 1 0 0,-1-1-1 0 0,1 1 1 0 0,0 0 0 0 0,1 1-1 0 0,-1-2 4 0 0,1 1-1 0 0,-1 0 1 0 0,1-1 0 0 0,-1 1 0 0 0,1-1-1 0 0,0 1 1 0 0,-1-1 0 0 0,1 0-1 0 0,0 0 1 0 0,-1 1 0 0 0,1-1 0 0 0,0-1-1 0 0,-1 1 1 0 0,1 0 0 0 0,1-1-1 0 0,7-1 120 0 0,1-1-1 0 0,-2 0 1 0 0,1 0-1 0 0,0-2 1 0 0,-1 1-1 0 0,0-1 1 0 0,0 0-1 0 0,0-1 0 0 0,-1 0 1 0 0,1 0-1 0 0,6-8 1 0 0,-2 3 82 0 0,1 1 0 0 0,0 0 1 0 0,15-8-1 0 0,-25 17-190 0 0,-1-1 0 0 0,0 1-1 0 0,1-1 1 0 0,0 1 0 0 0,-1 0 0 0 0,1 1-1 0 0,-1-1 1 0 0,1 1 0 0 0,6-1-1 0 0,-9 1-22 0 0,-1 0 0 0 0,1 0 0 0 0,0 0 0 0 0,0 1 0 0 0,-1-1-1 0 0,1 0 1 0 0,0 0 0 0 0,-1 1 0 0 0,1-1 0 0 0,0 0-1 0 0,-1 1 1 0 0,1-1 0 0 0,0 0 0 0 0,-1 1 0 0 0,1-1-1 0 0,-1 1 1 0 0,1-1 0 0 0,-1 1 0 0 0,1 0 0 0 0,0 0-1 0 0,-1 0-11 0 0,1 0-1 0 0,-1 0 0 0 0,0 0 0 0 0,1 1 1 0 0,-1-1-1 0 0,0 0 0 0 0,0 0 0 0 0,0 0 1 0 0,0 1-1 0 0,0-1 0 0 0,0 0 1 0 0,0 0-1 0 0,0 0 0 0 0,-1 1 0 0 0,1-1 1 0 0,-1 2-1 0 0,-4 10-3802 0 0,3-8 177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2.888"/>
    </inkml:context>
    <inkml:brush xml:id="br0">
      <inkml:brushProperty name="width" value="0.05" units="cm"/>
      <inkml:brushProperty name="height" value="0.05" units="cm"/>
      <inkml:brushProperty name="color" value="#004F8B"/>
    </inkml:brush>
  </inkml:definitions>
  <inkml:trace contextRef="#ctx0" brushRef="#br0">32 22 2303 0 0,'21'-21'11336'0'0,"-18"37"-5574"0"0,-3-12-5569 0 0,1 17 228 0 0,-2 0 1 0 0,0 0 0 0 0,-1 0-1 0 0,-1 0 1 0 0,-1 0 0 0 0,-1 0-1 0 0,-8 20 1 0 0,-12 59-118 0 0,25-96-299 0 0,-1 0 7 0 0,0-1 0 0 0,1 1 0 0 0,0-1 0 0 0,0 1 0 0 0,0-1 0 0 0,0 0 0 0 0,1 1 0 0 0,-1-1 0 0 0,1 1 0 0 0,1 3 0 0 0,-2-6 63 0 0,14 5 17 0 0,41 20 3 0 0,-53-25-88 0 0,-1-1-1 0 0,1 1 1 0 0,-1 0 0 0 0,1 0 0 0 0,-1-1-1 0 0,1 1 1 0 0,0-1 0 0 0,-1 0 0 0 0,1 1 0 0 0,0-1-1 0 0,0 0 1 0 0,2 0 0 0 0,14 0 17 0 0,-1-1 0 0 0,1-1 0 0 0,0 0 0 0 0,-1-1 1 0 0,1-1-1 0 0,-1-1 0 0 0,0-1 0 0 0,21-9 0 0 0,-31 11 15 0 0,-4 3-195 0 0,-1 0-1 0 0,0 0 1 0 0,1-1-1 0 0,-1 1 1 0 0,0 0-1 0 0,0-1 1 0 0,0 1 0 0 0,0-1-1 0 0,0 0 1 0 0,0 0-1 0 0,0 0 1 0 0,-1 0-1 0 0,1 0 1 0 0,-1 0 0 0 0,3-4-1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305"/>
    </inkml:context>
    <inkml:brush xml:id="br0">
      <inkml:brushProperty name="width" value="0.05" units="cm"/>
      <inkml:brushProperty name="height" value="0.05" units="cm"/>
      <inkml:brushProperty name="color" value="#004F8B"/>
    </inkml:brush>
  </inkml:definitions>
  <inkml:trace contextRef="#ctx0" brushRef="#br0">7 31 8375 0 0,'-7'4'3488'0'0,"12"-3"-374"0"0,24-8 1684 0 0,13-1-2262 0 0,-11 9-2312 0 0,-22-1 42 0 0,0 1 0 0 0,0-1 0 0 0,11-1 0 0 0,-19 1-594 0 0,1 0 1 0 0,0-1-1 0 0,0 1 0 0 0,0-1 0 0 0,-1 1 1 0 0,1-1-1 0 0,0 0 0 0 0,-1 1 0 0 0,1-1 1 0 0,-1 0-1 0 0,1 0 0 0 0,-1 0 1 0 0,1 0-1 0 0,-1 0 0 0 0,1-1 0 0 0,-1 1 1 0 0,0 0-1 0 0,0-1 0 0 0,0 1 0 0 0,2-4 1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706"/>
    </inkml:context>
    <inkml:brush xml:id="br0">
      <inkml:brushProperty name="width" value="0.05" units="cm"/>
      <inkml:brushProperty name="height" value="0.05" units="cm"/>
      <inkml:brushProperty name="color" value="#004F8B"/>
    </inkml:brush>
  </inkml:definitions>
  <inkml:trace contextRef="#ctx0" brushRef="#br0">0 91 5983 0 0,'9'1'8011'0'0,"11"-5"-3685"0"0,-20 4-4295 0 0,82-22 5206 0 0,11-2-4587 0 0,12 1-446 0 0,-62 8-7280 0 0,-34 11-395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49.389"/>
    </inkml:context>
    <inkml:brush xml:id="br0">
      <inkml:brushProperty name="width" value="0.05" units="cm"/>
      <inkml:brushProperty name="height" value="0.05" units="cm"/>
      <inkml:brushProperty name="color" value="#004F8B"/>
    </inkml:brush>
  </inkml:definitions>
  <inkml:trace contextRef="#ctx0" brushRef="#br0">68 2844 2303 0 0,'-10'11'1821'0'0,"0"-1"0"0"0,1 1-1 0 0,-14 21 1 0 0,9 0 4339 0 0,14-32-6127 0 0,-1 0 1 0 0,1 0 0 0 0,0 0-1 0 0,0 0 1 0 0,0 0-1 0 0,0 0 1 0 0,0 0-1 0 0,0 0 1 0 0,0 0 0 0 0,0 1-1 0 0,0-1 1 0 0,0 0-1 0 0,0 0 1 0 0,0 0-1 0 0,0 0 1 0 0,0 0-1 0 0,0 0 1 0 0,0 0 0 0 0,0 0-1 0 0,0 0 1 0 0,0 0-1 0 0,0 1 1 0 0,0-1-1 0 0,0 0 1 0 0,0 0-1 0 0,0 0 1 0 0,0 0 0 0 0,0 0-1 0 0,0 0 1 0 0,0 0-1 0 0,0 0 1 0 0,0 0-1 0 0,0 0 1 0 0,1 0 0 0 0,-1 0-1 0 0,0 1 1 0 0,0-1-1 0 0,0 0 1 0 0,0 0-1 0 0,0 0 1 0 0,0 0-1 0 0,0 0 1 0 0,0 0 0 0 0,0 0-1 0 0,0 0 1 0 0,0 0-1 0 0,0 0 1 0 0,1 0-1 0 0,-1 0 1 0 0,0 0-1 0 0,0 0 1 0 0,0 0 0 0 0,0 0-1 0 0,0 0 1 0 0,0 0-1 0 0,0 0 1 0 0,0 0-1 0 0,1 0 1 0 0,6-3 963 0 0,7-6-83 0 0,5-7-192 0 0,39-33 110 0 0,-3-2 0 0 0,57-66 0 0 0,34-37-483 0 0,-31 37-207 0 0,76-79-84 0 0,32-36-63 0 0,-71 63 5 0 0,28-33 0 0 0,68-52 0 0 0,-201 210 0 0 0,78-89 0 0 0,-19 18 0 0 0,64-66 0 0 0,94-90 0 0 0,-144 152 0 0 0,14-13 0 0 0,-79 87 0 0 0,14-11 0 0 0,86-92 0 0 0,-126 119 0 0 0,-20 21 0 0 0,0-1 0 0 0,0 0 0 0 0,-1-1 0 0 0,-1 0 0 0 0,1 0 0 0 0,9-19 0 0 0,-17 29 1 0 0,0 0 0 0 0,1-1 0 0 0,-1 1-1 0 0,0 0 1 0 0,0-1 0 0 0,1 1 0 0 0,-1 0-1 0 0,0-1 1 0 0,0 1 0 0 0,0 0 0 0 0,0-1 0 0 0,1 1-1 0 0,-1 0 1 0 0,0-1 0 0 0,0 1 0 0 0,0-1 0 0 0,0 1-1 0 0,0 0 1 0 0,0-1 0 0 0,0 1 0 0 0,0 0 0 0 0,0-1-1 0 0,0 1 1 0 0,0-1 0 0 0,-1 1 0 0 0,1 0 0 0 0,0-1-1 0 0,0 1 1 0 0,0 0 0 0 0,0-1 0 0 0,-1 1-1 0 0,1 0 1 0 0,0-1 0 0 0,0 1 0 0 0,0 0 0 0 0,-1-1-1 0 0,1 1 1 0 0,0 0 0 0 0,-1 0 0 0 0,1-1 0 0 0,0 1-1 0 0,-1 0 1 0 0,1 0 0 0 0,0 0 0 0 0,-1 0 0 0 0,1-1-1 0 0,0 1 1 0 0,-1 0 0 0 0,1 0 0 0 0,0 0-1 0 0,-1 0 1 0 0,1 0 0 0 0,-1 0 0 0 0,1 0 0 0 0,0 0-1 0 0,-1 0 1 0 0,1 0 0 0 0,-1 0 0 0 0,-24 7-2178 0 0,13-2-5469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50.961"/>
    </inkml:context>
    <inkml:brush xml:id="br0">
      <inkml:brushProperty name="width" value="0.05" units="cm"/>
      <inkml:brushProperty name="height" value="0.05" units="cm"/>
      <inkml:brushProperty name="color" value="#004F8B"/>
    </inkml:brush>
  </inkml:definitions>
  <inkml:trace contextRef="#ctx0" brushRef="#br0">70 26 2759 0 0,'0'0'57'0'0,"0"0"-1"0"0,0 0 0 0 0,0 0 1 0 0,0 0-1 0 0,-1 0 0 0 0,1 0 1 0 0,0 0-1 0 0,0 0 1 0 0,0 0-1 0 0,0 0 0 0 0,0 0 1 0 0,0 0-1 0 0,-1 0 0 0 0,1 0 1 0 0,0 0-1 0 0,0 0 0 0 0,0 0 1 0 0,0 0-1 0 0,0 0 0 0 0,0 0 1 0 0,0 0-1 0 0,0 0 0 0 0,-1 0 1 0 0,1-1-1 0 0,0 1 0 0 0,0 0 1 0 0,0 0-1 0 0,0 0 0 0 0,0 0 1 0 0,0 0-1 0 0,0 0 0 0 0,0 0 1 0 0,0 0-1 0 0,0-1 0 0 0,0 1 1 0 0,0 0-1 0 0,0 0 0 0 0,0 0 1 0 0,0 0-1 0 0,0 0 0 0 0,0 0 1 0 0,0-1-1 0 0,0 1 0 0 0,0 0 1 0 0,0 0-1 0 0,0 0 0 0 0,0 0 1 0 0,0 0-1 0 0,5-9 3945 0 0,9-4 1061 0 0,-13 13-4951 0 0,-1 0 0 0 0,1 0-1 0 0,0 0 1 0 0,-1-1 0 0 0,1 1 0 0 0,0 0-1 0 0,-1 0 1 0 0,1 0 0 0 0,0 0-1 0 0,-1 0 1 0 0,1 0 0 0 0,0 0-1 0 0,-1 1 1 0 0,1-1 0 0 0,0 0 0 0 0,-1 0-1 0 0,1 0 1 0 0,-1 1 0 0 0,1-1-1 0 0,0 0 1 0 0,-1 1 0 0 0,1-1 0 0 0,-1 0-1 0 0,1 1 1 0 0,-1-1 0 0 0,1 1-1 0 0,-1-1 1 0 0,1 1 0 0 0,-1-1 0 0 0,0 1-1 0 0,1-1 1 0 0,-1 1 0 0 0,0-1-1 0 0,1 1 1 0 0,-1 0 0 0 0,0-1-1 0 0,0 1 1 0 0,1 0 0 0 0,-1-1 0 0 0,0 1-1 0 0,0-1 1 0 0,0 1 0 0 0,0 0-1 0 0,0-1 1 0 0,0 1 0 0 0,0 0 0 0 0,0-1-1 0 0,0 1 1 0 0,0 0 0 0 0,0-1-1 0 0,-1 1 1 0 0,1 0 0 0 0,0-1-1 0 0,0 1 1 0 0,-1 0 0 0 0,-1 8 362 0 0,-1 0 0 0 0,0-1 0 0 0,-5 11 0 0 0,4-10-314 0 0,-24 84 538 0 0,22-65-617 0 0,-2-1 0 0 0,-21 49 0 0 0,27-72-62 0 0,0 0-1 0 0,0 0 1 0 0,0 1-1 0 0,1-1 1 0 0,0 0-1 0 0,0 1 1 0 0,0-1-1 0 0,0 1 0 0 0,1 6 1 0 0,0-10-10 0 0,0 0-1 0 0,0 0 1 0 0,0 0-1 0 0,0 0 1 0 0,0 0-1 0 0,1-1 1 0 0,-1 1-1 0 0,1 0 1 0 0,-1 0-1 0 0,0 0 1 0 0,1 0-1 0 0,-1 0 1 0 0,1 0-1 0 0,0 0 1 0 0,-1-1-1 0 0,1 1 1 0 0,0 0 0 0 0,1 1-1 0 0,-1-2 4 0 0,1 1-1 0 0,-1 0 1 0 0,1-1 0 0 0,-1 1 0 0 0,1-1-1 0 0,0 1 1 0 0,-1-1 0 0 0,1 0-1 0 0,0 0 1 0 0,-1 1 0 0 0,1-1 0 0 0,0-1-1 0 0,-1 1 1 0 0,1 0 0 0 0,1-1-1 0 0,7-1 120 0 0,1-1-1 0 0,-2 0 1 0 0,1 0-1 0 0,0-2 1 0 0,-1 1-1 0 0,0-1 1 0 0,0 0-1 0 0,0-1 0 0 0,-1 0 1 0 0,1 0-1 0 0,6-8 1 0 0,-2 3 82 0 0,1 1 0 0 0,0 0 1 0 0,15-8-1 0 0,-25 17-190 0 0,-1-1 0 0 0,0 1-1 0 0,1-1 1 0 0,0 1 0 0 0,-1 0 0 0 0,1 1-1 0 0,-1-1 1 0 0,1 1 0 0 0,6-1-1 0 0,-9 1-22 0 0,-1 0 0 0 0,1 0 0 0 0,0 0 0 0 0,0 1 0 0 0,-1-1-1 0 0,1 0 1 0 0,0 0 0 0 0,-1 1 0 0 0,1-1 0 0 0,0 0-1 0 0,-1 1 1 0 0,1-1 0 0 0,0 0 0 0 0,-1 1 0 0 0,1-1-1 0 0,-1 1 1 0 0,1-1 0 0 0,-1 1 0 0 0,1 0 0 0 0,0 0-1 0 0,-1 0-11 0 0,1 0-1 0 0,-1 0 0 0 0,0 0 0 0 0,1 1 1 0 0,-1-1-1 0 0,0 0 0 0 0,0 0 0 0 0,0 0 1 0 0,0 1-1 0 0,0-1 0 0 0,0 0 1 0 0,0 0-1 0 0,0 0 0 0 0,-1 1 0 0 0,1-1 1 0 0,-1 2-1 0 0,-4 10-3802 0 0,3-8 177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2.888"/>
    </inkml:context>
    <inkml:brush xml:id="br0">
      <inkml:brushProperty name="width" value="0.05" units="cm"/>
      <inkml:brushProperty name="height" value="0.05" units="cm"/>
      <inkml:brushProperty name="color" value="#004F8B"/>
    </inkml:brush>
  </inkml:definitions>
  <inkml:trace contextRef="#ctx0" brushRef="#br0">32 22 2303 0 0,'21'-21'11336'0'0,"-18"37"-5574"0"0,-3-12-5569 0 0,1 17 228 0 0,-2 0 1 0 0,0 0 0 0 0,-1 0-1 0 0,-1 0 1 0 0,-1 0 0 0 0,-1 0-1 0 0,-8 20 1 0 0,-12 59-118 0 0,25-96-299 0 0,-1 0 7 0 0,0-1 0 0 0,1 1 0 0 0,0-1 0 0 0,0 1 0 0 0,0-1 0 0 0,0 0 0 0 0,1 1 0 0 0,-1-1 0 0 0,1 1 0 0 0,1 3 0 0 0,-2-6 63 0 0,14 5 17 0 0,41 20 3 0 0,-53-25-88 0 0,-1-1-1 0 0,1 1 1 0 0,-1 0 0 0 0,1 0 0 0 0,-1-1-1 0 0,1 1 1 0 0,0-1 0 0 0,-1 0 0 0 0,1 1 0 0 0,0-1-1 0 0,0 0 1 0 0,2 0 0 0 0,14 0 17 0 0,-1-1 0 0 0,1-1 0 0 0,0 0 0 0 0,-1-1 1 0 0,1-1-1 0 0,-1-1 0 0 0,0-1 0 0 0,21-9 0 0 0,-31 11 15 0 0,-4 3-195 0 0,-1 0-1 0 0,0 0 1 0 0,1-1-1 0 0,-1 1 1 0 0,0 0-1 0 0,0-1 1 0 0,0 1 0 0 0,0-1-1 0 0,0 0 1 0 0,0 0-1 0 0,0 0 1 0 0,-1 0-1 0 0,1 0 1 0 0,-1 0 0 0 0,3-4-1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305"/>
    </inkml:context>
    <inkml:brush xml:id="br0">
      <inkml:brushProperty name="width" value="0.05" units="cm"/>
      <inkml:brushProperty name="height" value="0.05" units="cm"/>
      <inkml:brushProperty name="color" value="#004F8B"/>
    </inkml:brush>
  </inkml:definitions>
  <inkml:trace contextRef="#ctx0" brushRef="#br0">7 31 8375 0 0,'-7'4'3488'0'0,"12"-3"-374"0"0,24-8 1684 0 0,13-1-2262 0 0,-11 9-2312 0 0,-22-1 42 0 0,0 1 0 0 0,0-1 0 0 0,11-1 0 0 0,-19 1-594 0 0,1 0 1 0 0,0-1-1 0 0,0 1 0 0 0,0-1 0 0 0,-1 1 1 0 0,1-1-1 0 0,0 0 0 0 0,-1 1 0 0 0,1-1 1 0 0,-1 0-1 0 0,1 0 0 0 0,-1 0 1 0 0,1 0-1 0 0,-1 0 0 0 0,1-1 0 0 0,-1 1 1 0 0,0 0-1 0 0,0-1 0 0 0,0 1 0 0 0,2-4 1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706"/>
    </inkml:context>
    <inkml:brush xml:id="br0">
      <inkml:brushProperty name="width" value="0.05" units="cm"/>
      <inkml:brushProperty name="height" value="0.05" units="cm"/>
      <inkml:brushProperty name="color" value="#004F8B"/>
    </inkml:brush>
  </inkml:definitions>
  <inkml:trace contextRef="#ctx0" brushRef="#br0">0 91 5983 0 0,'9'1'8011'0'0,"11"-5"-3685"0"0,-20 4-4295 0 0,82-22 5206 0 0,11-2-4587 0 0,12 1-446 0 0,-62 8-7280 0 0,-34 11-395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49.389"/>
    </inkml:context>
    <inkml:brush xml:id="br0">
      <inkml:brushProperty name="width" value="0.05" units="cm"/>
      <inkml:brushProperty name="height" value="0.05" units="cm"/>
      <inkml:brushProperty name="color" value="#004F8B"/>
    </inkml:brush>
  </inkml:definitions>
  <inkml:trace contextRef="#ctx0" brushRef="#br0">68 2844 2303 0 0,'-10'11'1821'0'0,"0"-1"0"0"0,1 1-1 0 0,-14 21 1 0 0,9 0 4339 0 0,14-32-6127 0 0,-1 0 1 0 0,1 0 0 0 0,0 0-1 0 0,0 0 1 0 0,0 0-1 0 0,0 0 1 0 0,0 0-1 0 0,0 0 1 0 0,0 0 0 0 0,0 1-1 0 0,0-1 1 0 0,0 0-1 0 0,0 0 1 0 0,0 0-1 0 0,0 0 1 0 0,0 0-1 0 0,0 0 1 0 0,0 0 0 0 0,0 0-1 0 0,0 0 1 0 0,0 0-1 0 0,0 1 1 0 0,0-1-1 0 0,0 0 1 0 0,0 0-1 0 0,0 0 1 0 0,0 0 0 0 0,0 0-1 0 0,0 0 1 0 0,0 0-1 0 0,0 0 1 0 0,0 0-1 0 0,0 0 1 0 0,1 0 0 0 0,-1 0-1 0 0,0 1 1 0 0,0-1-1 0 0,0 0 1 0 0,0 0-1 0 0,0 0 1 0 0,0 0-1 0 0,0 0 1 0 0,0 0 0 0 0,0 0-1 0 0,0 0 1 0 0,0 0-1 0 0,0 0 1 0 0,1 0-1 0 0,-1 0 1 0 0,0 0-1 0 0,0 0 1 0 0,0 0 0 0 0,0 0-1 0 0,0 0 1 0 0,0 0-1 0 0,0 0 1 0 0,0 0-1 0 0,1 0 1 0 0,6-3 963 0 0,7-6-83 0 0,5-7-192 0 0,39-33 110 0 0,-3-2 0 0 0,57-66 0 0 0,34-37-483 0 0,-31 37-207 0 0,76-79-84 0 0,32-36-63 0 0,-71 63 5 0 0,28-33 0 0 0,68-52 0 0 0,-201 210 0 0 0,78-89 0 0 0,-19 18 0 0 0,64-66 0 0 0,94-90 0 0 0,-144 152 0 0 0,14-13 0 0 0,-79 87 0 0 0,14-11 0 0 0,86-92 0 0 0,-126 119 0 0 0,-20 21 0 0 0,0-1 0 0 0,0 0 0 0 0,-1-1 0 0 0,-1 0 0 0 0,1 0 0 0 0,9-19 0 0 0,-17 29 1 0 0,0 0 0 0 0,1-1 0 0 0,-1 1-1 0 0,0 0 1 0 0,0-1 0 0 0,1 1 0 0 0,-1 0-1 0 0,0-1 1 0 0,0 1 0 0 0,0 0 0 0 0,0-1 0 0 0,1 1-1 0 0,-1 0 1 0 0,0-1 0 0 0,0 1 0 0 0,0-1 0 0 0,0 1-1 0 0,0 0 1 0 0,0-1 0 0 0,0 1 0 0 0,0 0 0 0 0,0-1-1 0 0,0 1 1 0 0,0-1 0 0 0,-1 1 0 0 0,1 0 0 0 0,0-1-1 0 0,0 1 1 0 0,0 0 0 0 0,0-1 0 0 0,-1 1-1 0 0,1 0 1 0 0,0-1 0 0 0,0 1 0 0 0,0 0 0 0 0,-1-1-1 0 0,1 1 1 0 0,0 0 0 0 0,-1 0 0 0 0,1-1 0 0 0,0 1-1 0 0,-1 0 1 0 0,1 0 0 0 0,0 0 0 0 0,-1 0 0 0 0,1-1-1 0 0,0 1 1 0 0,-1 0 0 0 0,1 0 0 0 0,0 0-1 0 0,-1 0 1 0 0,1 0 0 0 0,-1 0 0 0 0,1 0 0 0 0,0 0-1 0 0,-1 0 1 0 0,1 0 0 0 0,-1 0 0 0 0,-24 7-2178 0 0,13-2-5469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50.961"/>
    </inkml:context>
    <inkml:brush xml:id="br0">
      <inkml:brushProperty name="width" value="0.05" units="cm"/>
      <inkml:brushProperty name="height" value="0.05" units="cm"/>
      <inkml:brushProperty name="color" value="#004F8B"/>
    </inkml:brush>
  </inkml:definitions>
  <inkml:trace contextRef="#ctx0" brushRef="#br0">70 26 2759 0 0,'0'0'57'0'0,"0"0"-1"0"0,0 0 0 0 0,0 0 1 0 0,0 0-1 0 0,-1 0 0 0 0,1 0 1 0 0,0 0-1 0 0,0 0 1 0 0,0 0-1 0 0,0 0 0 0 0,0 0 1 0 0,0 0-1 0 0,-1 0 0 0 0,1 0 1 0 0,0 0-1 0 0,0 0 0 0 0,0 0 1 0 0,0 0-1 0 0,0 0 0 0 0,0 0 1 0 0,0 0-1 0 0,0 0 0 0 0,-1 0 1 0 0,1-1-1 0 0,0 1 0 0 0,0 0 1 0 0,0 0-1 0 0,0 0 0 0 0,0 0 1 0 0,0 0-1 0 0,0 0 0 0 0,0 0 1 0 0,0 0-1 0 0,0-1 0 0 0,0 1 1 0 0,0 0-1 0 0,0 0 0 0 0,0 0 1 0 0,0 0-1 0 0,0 0 0 0 0,0 0 1 0 0,0-1-1 0 0,0 1 0 0 0,0 0 1 0 0,0 0-1 0 0,0 0 0 0 0,0 0 1 0 0,0 0-1 0 0,5-9 3945 0 0,9-4 1061 0 0,-13 13-4951 0 0,-1 0 0 0 0,1 0-1 0 0,0 0 1 0 0,-1-1 0 0 0,1 1 0 0 0,0 0-1 0 0,-1 0 1 0 0,1 0 0 0 0,0 0-1 0 0,-1 0 1 0 0,1 0 0 0 0,0 0-1 0 0,-1 1 1 0 0,1-1 0 0 0,0 0 0 0 0,-1 0-1 0 0,1 0 1 0 0,-1 1 0 0 0,1-1-1 0 0,0 0 1 0 0,-1 1 0 0 0,1-1 0 0 0,-1 0-1 0 0,1 1 1 0 0,-1-1 0 0 0,1 1-1 0 0,-1-1 1 0 0,1 1 0 0 0,-1-1 0 0 0,0 1-1 0 0,1-1 1 0 0,-1 1 0 0 0,0-1-1 0 0,1 1 1 0 0,-1 0 0 0 0,0-1-1 0 0,0 1 1 0 0,1 0 0 0 0,-1-1 0 0 0,0 1-1 0 0,0-1 1 0 0,0 1 0 0 0,0 0-1 0 0,0-1 1 0 0,0 1 0 0 0,0 0 0 0 0,0-1-1 0 0,0 1 1 0 0,0 0 0 0 0,0-1-1 0 0,-1 1 1 0 0,1 0 0 0 0,0-1-1 0 0,0 1 1 0 0,-1 0 0 0 0,-1 8 362 0 0,-1 0 0 0 0,0-1 0 0 0,-5 11 0 0 0,4-10-314 0 0,-24 84 538 0 0,22-65-617 0 0,-2-1 0 0 0,-21 49 0 0 0,27-72-62 0 0,0 0-1 0 0,0 0 1 0 0,0 1-1 0 0,1-1 1 0 0,0 0-1 0 0,0 1 1 0 0,0-1-1 0 0,0 1 0 0 0,1 6 1 0 0,0-10-10 0 0,0 0-1 0 0,0 0 1 0 0,0 0-1 0 0,0 0 1 0 0,0 0-1 0 0,1-1 1 0 0,-1 1-1 0 0,1 0 1 0 0,-1 0-1 0 0,0 0 1 0 0,1 0-1 0 0,-1 0 1 0 0,1 0-1 0 0,0 0 1 0 0,-1-1-1 0 0,1 1 1 0 0,0 0 0 0 0,1 1-1 0 0,-1-2 4 0 0,1 1-1 0 0,-1 0 1 0 0,1-1 0 0 0,-1 1 0 0 0,1-1-1 0 0,0 1 1 0 0,-1-1 0 0 0,1 0-1 0 0,0 0 1 0 0,-1 1 0 0 0,1-1 0 0 0,0-1-1 0 0,-1 1 1 0 0,1 0 0 0 0,1-1-1 0 0,7-1 120 0 0,1-1-1 0 0,-2 0 1 0 0,1 0-1 0 0,0-2 1 0 0,-1 1-1 0 0,0-1 1 0 0,0 0-1 0 0,0-1 0 0 0,-1 0 1 0 0,1 0-1 0 0,6-8 1 0 0,-2 3 82 0 0,1 1 0 0 0,0 0 1 0 0,15-8-1 0 0,-25 17-190 0 0,-1-1 0 0 0,0 1-1 0 0,1-1 1 0 0,0 1 0 0 0,-1 0 0 0 0,1 1-1 0 0,-1-1 1 0 0,1 1 0 0 0,6-1-1 0 0,-9 1-22 0 0,-1 0 0 0 0,1 0 0 0 0,0 0 0 0 0,0 1 0 0 0,-1-1-1 0 0,1 0 1 0 0,0 0 0 0 0,-1 1 0 0 0,1-1 0 0 0,0 0-1 0 0,-1 1 1 0 0,1-1 0 0 0,0 0 0 0 0,-1 1 0 0 0,1-1-1 0 0,-1 1 1 0 0,1-1 0 0 0,-1 1 0 0 0,1 0 0 0 0,0 0-1 0 0,-1 0-11 0 0,1 0-1 0 0,-1 0 0 0 0,0 0 0 0 0,1 1 1 0 0,-1-1-1 0 0,0 0 0 0 0,0 0 0 0 0,0 0 1 0 0,0 1-1 0 0,0-1 0 0 0,0 0 1 0 0,0 0-1 0 0,0 0 0 0 0,-1 1 0 0 0,1-1 1 0 0,-1 2-1 0 0,-4 10-3802 0 0,3-8 177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2.888"/>
    </inkml:context>
    <inkml:brush xml:id="br0">
      <inkml:brushProperty name="width" value="0.05" units="cm"/>
      <inkml:brushProperty name="height" value="0.05" units="cm"/>
      <inkml:brushProperty name="color" value="#004F8B"/>
    </inkml:brush>
  </inkml:definitions>
  <inkml:trace contextRef="#ctx0" brushRef="#br0">32 22 2303 0 0,'21'-21'11336'0'0,"-18"37"-5574"0"0,-3-12-5569 0 0,1 17 228 0 0,-2 0 1 0 0,0 0 0 0 0,-1 0-1 0 0,-1 0 1 0 0,-1 0 0 0 0,-1 0-1 0 0,-8 20 1 0 0,-12 59-118 0 0,25-96-299 0 0,-1 0 7 0 0,0-1 0 0 0,1 1 0 0 0,0-1 0 0 0,0 1 0 0 0,0-1 0 0 0,0 0 0 0 0,1 1 0 0 0,-1-1 0 0 0,1 1 0 0 0,1 3 0 0 0,-2-6 63 0 0,14 5 17 0 0,41 20 3 0 0,-53-25-88 0 0,-1-1-1 0 0,1 1 1 0 0,-1 0 0 0 0,1 0 0 0 0,-1-1-1 0 0,1 1 1 0 0,0-1 0 0 0,-1 0 0 0 0,1 1 0 0 0,0-1-1 0 0,0 0 1 0 0,2 0 0 0 0,14 0 17 0 0,-1-1 0 0 0,1-1 0 0 0,0 0 0 0 0,-1-1 1 0 0,1-1-1 0 0,-1-1 0 0 0,0-1 0 0 0,21-9 0 0 0,-31 11 15 0 0,-4 3-195 0 0,-1 0-1 0 0,0 0 1 0 0,1-1-1 0 0,-1 1 1 0 0,0 0-1 0 0,0-1 1 0 0,0 1 0 0 0,0-1-1 0 0,0 0 1 0 0,0 0-1 0 0,0 0 1 0 0,-1 0-1 0 0,1 0 1 0 0,-1 0 0 0 0,3-4-1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305"/>
    </inkml:context>
    <inkml:brush xml:id="br0">
      <inkml:brushProperty name="width" value="0.05" units="cm"/>
      <inkml:brushProperty name="height" value="0.05" units="cm"/>
      <inkml:brushProperty name="color" value="#004F8B"/>
    </inkml:brush>
  </inkml:definitions>
  <inkml:trace contextRef="#ctx0" brushRef="#br0">7 31 8375 0 0,'-7'4'3488'0'0,"12"-3"-374"0"0,24-8 1684 0 0,13-1-2262 0 0,-11 9-2312 0 0,-22-1 42 0 0,0 1 0 0 0,0-1 0 0 0,11-1 0 0 0,-19 1-594 0 0,1 0 1 0 0,0-1-1 0 0,0 1 0 0 0,0-1 0 0 0,-1 1 1 0 0,1-1-1 0 0,0 0 0 0 0,-1 1 0 0 0,1-1 1 0 0,-1 0-1 0 0,1 0 0 0 0,-1 0 1 0 0,1 0-1 0 0,-1 0 0 0 0,1-1 0 0 0,-1 1 1 0 0,0 0-1 0 0,0-1 0 0 0,0 1 0 0 0,2-4 1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706"/>
    </inkml:context>
    <inkml:brush xml:id="br0">
      <inkml:brushProperty name="width" value="0.05" units="cm"/>
      <inkml:brushProperty name="height" value="0.05" units="cm"/>
      <inkml:brushProperty name="color" value="#004F8B"/>
    </inkml:brush>
  </inkml:definitions>
  <inkml:trace contextRef="#ctx0" brushRef="#br0">0 91 5983 0 0,'9'1'8011'0'0,"11"-5"-3685"0"0,-20 4-4295 0 0,82-22 5206 0 0,11-2-4587 0 0,12 1-446 0 0,-62 8-7280 0 0,-34 11-395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49.389"/>
    </inkml:context>
    <inkml:brush xml:id="br0">
      <inkml:brushProperty name="width" value="0.05" units="cm"/>
      <inkml:brushProperty name="height" value="0.05" units="cm"/>
      <inkml:brushProperty name="color" value="#004F8B"/>
    </inkml:brush>
  </inkml:definitions>
  <inkml:trace contextRef="#ctx0" brushRef="#br0">68 2844 2303 0 0,'-10'11'1821'0'0,"0"-1"0"0"0,1 1-1 0 0,-14 21 1 0 0,9 0 4339 0 0,14-32-6127 0 0,-1 0 1 0 0,1 0 0 0 0,0 0-1 0 0,0 0 1 0 0,0 0-1 0 0,0 0 1 0 0,0 0-1 0 0,0 0 1 0 0,0 0 0 0 0,0 1-1 0 0,0-1 1 0 0,0 0-1 0 0,0 0 1 0 0,0 0-1 0 0,0 0 1 0 0,0 0-1 0 0,0 0 1 0 0,0 0 0 0 0,0 0-1 0 0,0 0 1 0 0,0 0-1 0 0,0 1 1 0 0,0-1-1 0 0,0 0 1 0 0,0 0-1 0 0,0 0 1 0 0,0 0 0 0 0,0 0-1 0 0,0 0 1 0 0,0 0-1 0 0,0 0 1 0 0,0 0-1 0 0,0 0 1 0 0,1 0 0 0 0,-1 0-1 0 0,0 1 1 0 0,0-1-1 0 0,0 0 1 0 0,0 0-1 0 0,0 0 1 0 0,0 0-1 0 0,0 0 1 0 0,0 0 0 0 0,0 0-1 0 0,0 0 1 0 0,0 0-1 0 0,0 0 1 0 0,1 0-1 0 0,-1 0 1 0 0,0 0-1 0 0,0 0 1 0 0,0 0 0 0 0,0 0-1 0 0,0 0 1 0 0,0 0-1 0 0,0 0 1 0 0,0 0-1 0 0,1 0 1 0 0,6-3 963 0 0,7-6-83 0 0,5-7-192 0 0,39-33 110 0 0,-3-2 0 0 0,57-66 0 0 0,34-37-483 0 0,-31 37-207 0 0,76-79-84 0 0,32-36-63 0 0,-71 63 5 0 0,28-33 0 0 0,68-52 0 0 0,-201 210 0 0 0,78-89 0 0 0,-19 18 0 0 0,64-66 0 0 0,94-90 0 0 0,-144 152 0 0 0,14-13 0 0 0,-79 87 0 0 0,14-11 0 0 0,86-92 0 0 0,-126 119 0 0 0,-20 21 0 0 0,0-1 0 0 0,0 0 0 0 0,-1-1 0 0 0,-1 0 0 0 0,1 0 0 0 0,9-19 0 0 0,-17 29 1 0 0,0 0 0 0 0,1-1 0 0 0,-1 1-1 0 0,0 0 1 0 0,0-1 0 0 0,1 1 0 0 0,-1 0-1 0 0,0-1 1 0 0,0 1 0 0 0,0 0 0 0 0,0-1 0 0 0,1 1-1 0 0,-1 0 1 0 0,0-1 0 0 0,0 1 0 0 0,0-1 0 0 0,0 1-1 0 0,0 0 1 0 0,0-1 0 0 0,0 1 0 0 0,0 0 0 0 0,0-1-1 0 0,0 1 1 0 0,0-1 0 0 0,-1 1 0 0 0,1 0 0 0 0,0-1-1 0 0,0 1 1 0 0,0 0 0 0 0,0-1 0 0 0,-1 1-1 0 0,1 0 1 0 0,0-1 0 0 0,0 1 0 0 0,0 0 0 0 0,-1-1-1 0 0,1 1 1 0 0,0 0 0 0 0,-1 0 0 0 0,1-1 0 0 0,0 1-1 0 0,-1 0 1 0 0,1 0 0 0 0,0 0 0 0 0,-1 0 0 0 0,1-1-1 0 0,0 1 1 0 0,-1 0 0 0 0,1 0 0 0 0,0 0-1 0 0,-1 0 1 0 0,1 0 0 0 0,-1 0 0 0 0,1 0 0 0 0,0 0-1 0 0,-1 0 1 0 0,1 0 0 0 0,-1 0 0 0 0,-24 7-2178 0 0,13-2-5469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50.961"/>
    </inkml:context>
    <inkml:brush xml:id="br0">
      <inkml:brushProperty name="width" value="0.05" units="cm"/>
      <inkml:brushProperty name="height" value="0.05" units="cm"/>
      <inkml:brushProperty name="color" value="#004F8B"/>
    </inkml:brush>
  </inkml:definitions>
  <inkml:trace contextRef="#ctx0" brushRef="#br0">70 26 2759 0 0,'0'0'57'0'0,"0"0"-1"0"0,0 0 0 0 0,0 0 1 0 0,0 0-1 0 0,-1 0 0 0 0,1 0 1 0 0,0 0-1 0 0,0 0 1 0 0,0 0-1 0 0,0 0 0 0 0,0 0 1 0 0,0 0-1 0 0,-1 0 0 0 0,1 0 1 0 0,0 0-1 0 0,0 0 0 0 0,0 0 1 0 0,0 0-1 0 0,0 0 0 0 0,0 0 1 0 0,0 0-1 0 0,0 0 0 0 0,-1 0 1 0 0,1-1-1 0 0,0 1 0 0 0,0 0 1 0 0,0 0-1 0 0,0 0 0 0 0,0 0 1 0 0,0 0-1 0 0,0 0 0 0 0,0 0 1 0 0,0 0-1 0 0,0-1 0 0 0,0 1 1 0 0,0 0-1 0 0,0 0 0 0 0,0 0 1 0 0,0 0-1 0 0,0 0 0 0 0,0 0 1 0 0,0-1-1 0 0,0 1 0 0 0,0 0 1 0 0,0 0-1 0 0,0 0 0 0 0,0 0 1 0 0,0 0-1 0 0,5-9 3945 0 0,9-4 1061 0 0,-13 13-4951 0 0,-1 0 0 0 0,1 0-1 0 0,0 0 1 0 0,-1-1 0 0 0,1 1 0 0 0,0 0-1 0 0,-1 0 1 0 0,1 0 0 0 0,0 0-1 0 0,-1 0 1 0 0,1 0 0 0 0,0 0-1 0 0,-1 1 1 0 0,1-1 0 0 0,0 0 0 0 0,-1 0-1 0 0,1 0 1 0 0,-1 1 0 0 0,1-1-1 0 0,0 0 1 0 0,-1 1 0 0 0,1-1 0 0 0,-1 0-1 0 0,1 1 1 0 0,-1-1 0 0 0,1 1-1 0 0,-1-1 1 0 0,1 1 0 0 0,-1-1 0 0 0,0 1-1 0 0,1-1 1 0 0,-1 1 0 0 0,0-1-1 0 0,1 1 1 0 0,-1 0 0 0 0,0-1-1 0 0,0 1 1 0 0,1 0 0 0 0,-1-1 0 0 0,0 1-1 0 0,0-1 1 0 0,0 1 0 0 0,0 0-1 0 0,0-1 1 0 0,0 1 0 0 0,0 0 0 0 0,0-1-1 0 0,0 1 1 0 0,0 0 0 0 0,0-1-1 0 0,-1 1 1 0 0,1 0 0 0 0,0-1-1 0 0,0 1 1 0 0,-1 0 0 0 0,-1 8 362 0 0,-1 0 0 0 0,0-1 0 0 0,-5 11 0 0 0,4-10-314 0 0,-24 84 538 0 0,22-65-617 0 0,-2-1 0 0 0,-21 49 0 0 0,27-72-62 0 0,0 0-1 0 0,0 0 1 0 0,0 1-1 0 0,1-1 1 0 0,0 0-1 0 0,0 1 1 0 0,0-1-1 0 0,0 1 0 0 0,1 6 1 0 0,0-10-10 0 0,0 0-1 0 0,0 0 1 0 0,0 0-1 0 0,0 0 1 0 0,0 0-1 0 0,1-1 1 0 0,-1 1-1 0 0,1 0 1 0 0,-1 0-1 0 0,0 0 1 0 0,1 0-1 0 0,-1 0 1 0 0,1 0-1 0 0,0 0 1 0 0,-1-1-1 0 0,1 1 1 0 0,0 0 0 0 0,1 1-1 0 0,-1-2 4 0 0,1 1-1 0 0,-1 0 1 0 0,1-1 0 0 0,-1 1 0 0 0,1-1-1 0 0,0 1 1 0 0,-1-1 0 0 0,1 0-1 0 0,0 0 1 0 0,-1 1 0 0 0,1-1 0 0 0,0-1-1 0 0,-1 1 1 0 0,1 0 0 0 0,1-1-1 0 0,7-1 120 0 0,1-1-1 0 0,-2 0 1 0 0,1 0-1 0 0,0-2 1 0 0,-1 1-1 0 0,0-1 1 0 0,0 0-1 0 0,0-1 0 0 0,-1 0 1 0 0,1 0-1 0 0,6-8 1 0 0,-2 3 82 0 0,1 1 0 0 0,0 0 1 0 0,15-8-1 0 0,-25 17-190 0 0,-1-1 0 0 0,0 1-1 0 0,1-1 1 0 0,0 1 0 0 0,-1 0 0 0 0,1 1-1 0 0,-1-1 1 0 0,1 1 0 0 0,6-1-1 0 0,-9 1-22 0 0,-1 0 0 0 0,1 0 0 0 0,0 0 0 0 0,0 1 0 0 0,-1-1-1 0 0,1 0 1 0 0,0 0 0 0 0,-1 1 0 0 0,1-1 0 0 0,0 0-1 0 0,-1 1 1 0 0,1-1 0 0 0,0 0 0 0 0,-1 1 0 0 0,1-1-1 0 0,-1 1 1 0 0,1-1 0 0 0,-1 1 0 0 0,1 0 0 0 0,0 0-1 0 0,-1 0-11 0 0,1 0-1 0 0,-1 0 0 0 0,0 0 0 0 0,1 1 1 0 0,-1-1-1 0 0,0 0 0 0 0,0 0 0 0 0,0 0 1 0 0,0 1-1 0 0,0-1 0 0 0,0 0 1 0 0,0 0-1 0 0,0 0 0 0 0,-1 1 0 0 0,1-1 1 0 0,-1 2-1 0 0,-4 10-3802 0 0,3-8 177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2.888"/>
    </inkml:context>
    <inkml:brush xml:id="br0">
      <inkml:brushProperty name="width" value="0.05" units="cm"/>
      <inkml:brushProperty name="height" value="0.05" units="cm"/>
      <inkml:brushProperty name="color" value="#004F8B"/>
    </inkml:brush>
  </inkml:definitions>
  <inkml:trace contextRef="#ctx0" brushRef="#br0">32 22 2303 0 0,'21'-21'11336'0'0,"-18"37"-5574"0"0,-3-12-5569 0 0,1 17 228 0 0,-2 0 1 0 0,0 0 0 0 0,-1 0-1 0 0,-1 0 1 0 0,-1 0 0 0 0,-1 0-1 0 0,-8 20 1 0 0,-12 59-118 0 0,25-96-299 0 0,-1 0 7 0 0,0-1 0 0 0,1 1 0 0 0,0-1 0 0 0,0 1 0 0 0,0-1 0 0 0,0 0 0 0 0,1 1 0 0 0,-1-1 0 0 0,1 1 0 0 0,1 3 0 0 0,-2-6 63 0 0,14 5 17 0 0,41 20 3 0 0,-53-25-88 0 0,-1-1-1 0 0,1 1 1 0 0,-1 0 0 0 0,1 0 0 0 0,-1-1-1 0 0,1 1 1 0 0,0-1 0 0 0,-1 0 0 0 0,1 1 0 0 0,0-1-1 0 0,0 0 1 0 0,2 0 0 0 0,14 0 17 0 0,-1-1 0 0 0,1-1 0 0 0,0 0 0 0 0,-1-1 1 0 0,1-1-1 0 0,-1-1 0 0 0,0-1 0 0 0,21-9 0 0 0,-31 11 15 0 0,-4 3-195 0 0,-1 0-1 0 0,0 0 1 0 0,1-1-1 0 0,-1 1 1 0 0,0 0-1 0 0,0-1 1 0 0,0 1 0 0 0,0-1-1 0 0,0 0 1 0 0,0 0-1 0 0,0 0 1 0 0,-1 0-1 0 0,1 0 1 0 0,-1 0 0 0 0,3-4-1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305"/>
    </inkml:context>
    <inkml:brush xml:id="br0">
      <inkml:brushProperty name="width" value="0.05" units="cm"/>
      <inkml:brushProperty name="height" value="0.05" units="cm"/>
      <inkml:brushProperty name="color" value="#004F8B"/>
    </inkml:brush>
  </inkml:definitions>
  <inkml:trace contextRef="#ctx0" brushRef="#br0">7 31 8375 0 0,'-7'4'3488'0'0,"12"-3"-374"0"0,24-8 1684 0 0,13-1-2262 0 0,-11 9-2312 0 0,-22-1 42 0 0,0 1 0 0 0,0-1 0 0 0,11-1 0 0 0,-19 1-594 0 0,1 0 1 0 0,0-1-1 0 0,0 1 0 0 0,0-1 0 0 0,-1 1 1 0 0,1-1-1 0 0,0 0 0 0 0,-1 1 0 0 0,1-1 1 0 0,-1 0-1 0 0,1 0 0 0 0,-1 0 1 0 0,1 0-1 0 0,-1 0 0 0 0,1-1 0 0 0,-1 1 1 0 0,0 0-1 0 0,0-1 0 0 0,0 1 0 0 0,2-4 1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706"/>
    </inkml:context>
    <inkml:brush xml:id="br0">
      <inkml:brushProperty name="width" value="0.05" units="cm"/>
      <inkml:brushProperty name="height" value="0.05" units="cm"/>
      <inkml:brushProperty name="color" value="#004F8B"/>
    </inkml:brush>
  </inkml:definitions>
  <inkml:trace contextRef="#ctx0" brushRef="#br0">0 91 5983 0 0,'9'1'8011'0'0,"11"-5"-3685"0"0,-20 4-4295 0 0,82-22 5206 0 0,11-2-4587 0 0,12 1-446 0 0,-62 8-7280 0 0,-34 11-395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49.389"/>
    </inkml:context>
    <inkml:brush xml:id="br0">
      <inkml:brushProperty name="width" value="0.05" units="cm"/>
      <inkml:brushProperty name="height" value="0.05" units="cm"/>
      <inkml:brushProperty name="color" value="#004F8B"/>
    </inkml:brush>
  </inkml:definitions>
  <inkml:trace contextRef="#ctx0" brushRef="#br0">68 2844 2303 0 0,'-10'11'1821'0'0,"0"-1"0"0"0,1 1-1 0 0,-14 21 1 0 0,9 0 4339 0 0,14-32-6127 0 0,-1 0 1 0 0,1 0 0 0 0,0 0-1 0 0,0 0 1 0 0,0 0-1 0 0,0 0 1 0 0,0 0-1 0 0,0 0 1 0 0,0 0 0 0 0,0 1-1 0 0,0-1 1 0 0,0 0-1 0 0,0 0 1 0 0,0 0-1 0 0,0 0 1 0 0,0 0-1 0 0,0 0 1 0 0,0 0 0 0 0,0 0-1 0 0,0 0 1 0 0,0 0-1 0 0,0 1 1 0 0,0-1-1 0 0,0 0 1 0 0,0 0-1 0 0,0 0 1 0 0,0 0 0 0 0,0 0-1 0 0,0 0 1 0 0,0 0-1 0 0,0 0 1 0 0,0 0-1 0 0,0 0 1 0 0,1 0 0 0 0,-1 0-1 0 0,0 1 1 0 0,0-1-1 0 0,0 0 1 0 0,0 0-1 0 0,0 0 1 0 0,0 0-1 0 0,0 0 1 0 0,0 0 0 0 0,0 0-1 0 0,0 0 1 0 0,0 0-1 0 0,0 0 1 0 0,1 0-1 0 0,-1 0 1 0 0,0 0-1 0 0,0 0 1 0 0,0 0 0 0 0,0 0-1 0 0,0 0 1 0 0,0 0-1 0 0,0 0 1 0 0,0 0-1 0 0,1 0 1 0 0,6-3 963 0 0,7-6-83 0 0,5-7-192 0 0,39-33 110 0 0,-3-2 0 0 0,57-66 0 0 0,34-37-483 0 0,-31 37-207 0 0,76-79-84 0 0,32-36-63 0 0,-71 63 5 0 0,28-33 0 0 0,68-52 0 0 0,-201 210 0 0 0,78-89 0 0 0,-19 18 0 0 0,64-66 0 0 0,94-90 0 0 0,-144 152 0 0 0,14-13 0 0 0,-79 87 0 0 0,14-11 0 0 0,86-92 0 0 0,-126 119 0 0 0,-20 21 0 0 0,0-1 0 0 0,0 0 0 0 0,-1-1 0 0 0,-1 0 0 0 0,1 0 0 0 0,9-19 0 0 0,-17 29 1 0 0,0 0 0 0 0,1-1 0 0 0,-1 1-1 0 0,0 0 1 0 0,0-1 0 0 0,1 1 0 0 0,-1 0-1 0 0,0-1 1 0 0,0 1 0 0 0,0 0 0 0 0,0-1 0 0 0,1 1-1 0 0,-1 0 1 0 0,0-1 0 0 0,0 1 0 0 0,0-1 0 0 0,0 1-1 0 0,0 0 1 0 0,0-1 0 0 0,0 1 0 0 0,0 0 0 0 0,0-1-1 0 0,0 1 1 0 0,0-1 0 0 0,-1 1 0 0 0,1 0 0 0 0,0-1-1 0 0,0 1 1 0 0,0 0 0 0 0,0-1 0 0 0,-1 1-1 0 0,1 0 1 0 0,0-1 0 0 0,0 1 0 0 0,0 0 0 0 0,-1-1-1 0 0,1 1 1 0 0,0 0 0 0 0,-1 0 0 0 0,1-1 0 0 0,0 1-1 0 0,-1 0 1 0 0,1 0 0 0 0,0 0 0 0 0,-1 0 0 0 0,1-1-1 0 0,0 1 1 0 0,-1 0 0 0 0,1 0 0 0 0,0 0-1 0 0,-1 0 1 0 0,1 0 0 0 0,-1 0 0 0 0,1 0 0 0 0,0 0-1 0 0,-1 0 1 0 0,1 0 0 0 0,-1 0 0 0 0,-24 7-2178 0 0,13-2-5469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50.961"/>
    </inkml:context>
    <inkml:brush xml:id="br0">
      <inkml:brushProperty name="width" value="0.05" units="cm"/>
      <inkml:brushProperty name="height" value="0.05" units="cm"/>
      <inkml:brushProperty name="color" value="#004F8B"/>
    </inkml:brush>
  </inkml:definitions>
  <inkml:trace contextRef="#ctx0" brushRef="#br0">70 26 2759 0 0,'0'0'57'0'0,"0"0"-1"0"0,0 0 0 0 0,0 0 1 0 0,0 0-1 0 0,-1 0 0 0 0,1 0 1 0 0,0 0-1 0 0,0 0 1 0 0,0 0-1 0 0,0 0 0 0 0,0 0 1 0 0,0 0-1 0 0,-1 0 0 0 0,1 0 1 0 0,0 0-1 0 0,0 0 0 0 0,0 0 1 0 0,0 0-1 0 0,0 0 0 0 0,0 0 1 0 0,0 0-1 0 0,0 0 0 0 0,-1 0 1 0 0,1-1-1 0 0,0 1 0 0 0,0 0 1 0 0,0 0-1 0 0,0 0 0 0 0,0 0 1 0 0,0 0-1 0 0,0 0 0 0 0,0 0 1 0 0,0 0-1 0 0,0-1 0 0 0,0 1 1 0 0,0 0-1 0 0,0 0 0 0 0,0 0 1 0 0,0 0-1 0 0,0 0 0 0 0,0 0 1 0 0,0-1-1 0 0,0 1 0 0 0,0 0 1 0 0,0 0-1 0 0,0 0 0 0 0,0 0 1 0 0,0 0-1 0 0,5-9 3945 0 0,9-4 1061 0 0,-13 13-4951 0 0,-1 0 0 0 0,1 0-1 0 0,0 0 1 0 0,-1-1 0 0 0,1 1 0 0 0,0 0-1 0 0,-1 0 1 0 0,1 0 0 0 0,0 0-1 0 0,-1 0 1 0 0,1 0 0 0 0,0 0-1 0 0,-1 1 1 0 0,1-1 0 0 0,0 0 0 0 0,-1 0-1 0 0,1 0 1 0 0,-1 1 0 0 0,1-1-1 0 0,0 0 1 0 0,-1 1 0 0 0,1-1 0 0 0,-1 0-1 0 0,1 1 1 0 0,-1-1 0 0 0,1 1-1 0 0,-1-1 1 0 0,1 1 0 0 0,-1-1 0 0 0,0 1-1 0 0,1-1 1 0 0,-1 1 0 0 0,0-1-1 0 0,1 1 1 0 0,-1 0 0 0 0,0-1-1 0 0,0 1 1 0 0,1 0 0 0 0,-1-1 0 0 0,0 1-1 0 0,0-1 1 0 0,0 1 0 0 0,0 0-1 0 0,0-1 1 0 0,0 1 0 0 0,0 0 0 0 0,0-1-1 0 0,0 1 1 0 0,0 0 0 0 0,0-1-1 0 0,-1 1 1 0 0,1 0 0 0 0,0-1-1 0 0,0 1 1 0 0,-1 0 0 0 0,-1 8 362 0 0,-1 0 0 0 0,0-1 0 0 0,-5 11 0 0 0,4-10-314 0 0,-24 84 538 0 0,22-65-617 0 0,-2-1 0 0 0,-21 49 0 0 0,27-72-62 0 0,0 0-1 0 0,0 0 1 0 0,0 1-1 0 0,1-1 1 0 0,0 0-1 0 0,0 1 1 0 0,0-1-1 0 0,0 1 0 0 0,1 6 1 0 0,0-10-10 0 0,0 0-1 0 0,0 0 1 0 0,0 0-1 0 0,0 0 1 0 0,0 0-1 0 0,1-1 1 0 0,-1 1-1 0 0,1 0 1 0 0,-1 0-1 0 0,0 0 1 0 0,1 0-1 0 0,-1 0 1 0 0,1 0-1 0 0,0 0 1 0 0,-1-1-1 0 0,1 1 1 0 0,0 0 0 0 0,1 1-1 0 0,-1-2 4 0 0,1 1-1 0 0,-1 0 1 0 0,1-1 0 0 0,-1 1 0 0 0,1-1-1 0 0,0 1 1 0 0,-1-1 0 0 0,1 0-1 0 0,0 0 1 0 0,-1 1 0 0 0,1-1 0 0 0,0-1-1 0 0,-1 1 1 0 0,1 0 0 0 0,1-1-1 0 0,7-1 120 0 0,1-1-1 0 0,-2 0 1 0 0,1 0-1 0 0,0-2 1 0 0,-1 1-1 0 0,0-1 1 0 0,0 0-1 0 0,0-1 0 0 0,-1 0 1 0 0,1 0-1 0 0,6-8 1 0 0,-2 3 82 0 0,1 1 0 0 0,0 0 1 0 0,15-8-1 0 0,-25 17-190 0 0,-1-1 0 0 0,0 1-1 0 0,1-1 1 0 0,0 1 0 0 0,-1 0 0 0 0,1 1-1 0 0,-1-1 1 0 0,1 1 0 0 0,6-1-1 0 0,-9 1-22 0 0,-1 0 0 0 0,1 0 0 0 0,0 0 0 0 0,0 1 0 0 0,-1-1-1 0 0,1 0 1 0 0,0 0 0 0 0,-1 1 0 0 0,1-1 0 0 0,0 0-1 0 0,-1 1 1 0 0,1-1 0 0 0,0 0 0 0 0,-1 1 0 0 0,1-1-1 0 0,-1 1 1 0 0,1-1 0 0 0,-1 1 0 0 0,1 0 0 0 0,0 0-1 0 0,-1 0-11 0 0,1 0-1 0 0,-1 0 0 0 0,0 0 0 0 0,1 1 1 0 0,-1-1-1 0 0,0 0 0 0 0,0 0 0 0 0,0 0 1 0 0,0 1-1 0 0,0-1 0 0 0,0 0 1 0 0,0 0-1 0 0,0 0 0 0 0,-1 1 0 0 0,1-1 1 0 0,-1 2-1 0 0,-4 10-3802 0 0,3-8 177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2.888"/>
    </inkml:context>
    <inkml:brush xml:id="br0">
      <inkml:brushProperty name="width" value="0.05" units="cm"/>
      <inkml:brushProperty name="height" value="0.05" units="cm"/>
      <inkml:brushProperty name="color" value="#004F8B"/>
    </inkml:brush>
  </inkml:definitions>
  <inkml:trace contextRef="#ctx0" brushRef="#br0">32 22 2303 0 0,'21'-21'11336'0'0,"-18"37"-5574"0"0,-3-12-5569 0 0,1 17 228 0 0,-2 0 1 0 0,0 0 0 0 0,-1 0-1 0 0,-1 0 1 0 0,-1 0 0 0 0,-1 0-1 0 0,-8 20 1 0 0,-12 59-118 0 0,25-96-299 0 0,-1 0 7 0 0,0-1 0 0 0,1 1 0 0 0,0-1 0 0 0,0 1 0 0 0,0-1 0 0 0,0 0 0 0 0,1 1 0 0 0,-1-1 0 0 0,1 1 0 0 0,1 3 0 0 0,-2-6 63 0 0,14 5 17 0 0,41 20 3 0 0,-53-25-88 0 0,-1-1-1 0 0,1 1 1 0 0,-1 0 0 0 0,1 0 0 0 0,-1-1-1 0 0,1 1 1 0 0,0-1 0 0 0,-1 0 0 0 0,1 1 0 0 0,0-1-1 0 0,0 0 1 0 0,2 0 0 0 0,14 0 17 0 0,-1-1 0 0 0,1-1 0 0 0,0 0 0 0 0,-1-1 1 0 0,1-1-1 0 0,-1-1 0 0 0,0-1 0 0 0,21-9 0 0 0,-31 11 15 0 0,-4 3-195 0 0,-1 0-1 0 0,0 0 1 0 0,1-1-1 0 0,-1 1 1 0 0,0 0-1 0 0,0-1 1 0 0,0 1 0 0 0,0-1-1 0 0,0 0 1 0 0,0 0-1 0 0,0 0 1 0 0,-1 0-1 0 0,1 0 1 0 0,-1 0 0 0 0,3-4-1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305"/>
    </inkml:context>
    <inkml:brush xml:id="br0">
      <inkml:brushProperty name="width" value="0.05" units="cm"/>
      <inkml:brushProperty name="height" value="0.05" units="cm"/>
      <inkml:brushProperty name="color" value="#004F8B"/>
    </inkml:brush>
  </inkml:definitions>
  <inkml:trace contextRef="#ctx0" brushRef="#br0">7 31 8375 0 0,'-7'4'3488'0'0,"12"-3"-374"0"0,24-8 1684 0 0,13-1-2262 0 0,-11 9-2312 0 0,-22-1 42 0 0,0 1 0 0 0,0-1 0 0 0,11-1 0 0 0,-19 1-594 0 0,1 0 1 0 0,0-1-1 0 0,0 1 0 0 0,0-1 0 0 0,-1 1 1 0 0,1-1-1 0 0,0 0 0 0 0,-1 1 0 0 0,1-1 1 0 0,-1 0-1 0 0,1 0 0 0 0,-1 0 1 0 0,1 0-1 0 0,-1 0 0 0 0,1-1 0 0 0,-1 1 1 0 0,0 0-1 0 0,0-1 0 0 0,0 1 0 0 0,2-4 1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706"/>
    </inkml:context>
    <inkml:brush xml:id="br0">
      <inkml:brushProperty name="width" value="0.05" units="cm"/>
      <inkml:brushProperty name="height" value="0.05" units="cm"/>
      <inkml:brushProperty name="color" value="#004F8B"/>
    </inkml:brush>
  </inkml:definitions>
  <inkml:trace contextRef="#ctx0" brushRef="#br0">0 91 5983 0 0,'9'1'8011'0'0,"11"-5"-3685"0"0,-20 4-4295 0 0,82-22 5206 0 0,11-2-4587 0 0,12 1-446 0 0,-62 8-7280 0 0,-34 11-395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49.389"/>
    </inkml:context>
    <inkml:brush xml:id="br0">
      <inkml:brushProperty name="width" value="0.05" units="cm"/>
      <inkml:brushProperty name="height" value="0.05" units="cm"/>
      <inkml:brushProperty name="color" value="#004F8B"/>
    </inkml:brush>
  </inkml:definitions>
  <inkml:trace contextRef="#ctx0" brushRef="#br0">68 2844 2303 0 0,'-10'11'1821'0'0,"0"-1"0"0"0,1 1-1 0 0,-14 21 1 0 0,9 0 4339 0 0,14-32-6127 0 0,-1 0 1 0 0,1 0 0 0 0,0 0-1 0 0,0 0 1 0 0,0 0-1 0 0,0 0 1 0 0,0 0-1 0 0,0 0 1 0 0,0 0 0 0 0,0 1-1 0 0,0-1 1 0 0,0 0-1 0 0,0 0 1 0 0,0 0-1 0 0,0 0 1 0 0,0 0-1 0 0,0 0 1 0 0,0 0 0 0 0,0 0-1 0 0,0 0 1 0 0,0 0-1 0 0,0 1 1 0 0,0-1-1 0 0,0 0 1 0 0,0 0-1 0 0,0 0 1 0 0,0 0 0 0 0,0 0-1 0 0,0 0 1 0 0,0 0-1 0 0,0 0 1 0 0,0 0-1 0 0,0 0 1 0 0,1 0 0 0 0,-1 0-1 0 0,0 1 1 0 0,0-1-1 0 0,0 0 1 0 0,0 0-1 0 0,0 0 1 0 0,0 0-1 0 0,0 0 1 0 0,0 0 0 0 0,0 0-1 0 0,0 0 1 0 0,0 0-1 0 0,0 0 1 0 0,1 0-1 0 0,-1 0 1 0 0,0 0-1 0 0,0 0 1 0 0,0 0 0 0 0,0 0-1 0 0,0 0 1 0 0,0 0-1 0 0,0 0 1 0 0,0 0-1 0 0,1 0 1 0 0,6-3 963 0 0,7-6-83 0 0,5-7-192 0 0,39-33 110 0 0,-3-2 0 0 0,57-66 0 0 0,34-37-483 0 0,-31 37-207 0 0,76-79-84 0 0,32-36-63 0 0,-71 63 5 0 0,28-33 0 0 0,68-52 0 0 0,-201 210 0 0 0,78-89 0 0 0,-19 18 0 0 0,64-66 0 0 0,94-90 0 0 0,-144 152 0 0 0,14-13 0 0 0,-79 87 0 0 0,14-11 0 0 0,86-92 0 0 0,-126 119 0 0 0,-20 21 0 0 0,0-1 0 0 0,0 0 0 0 0,-1-1 0 0 0,-1 0 0 0 0,1 0 0 0 0,9-19 0 0 0,-17 29 1 0 0,0 0 0 0 0,1-1 0 0 0,-1 1-1 0 0,0 0 1 0 0,0-1 0 0 0,1 1 0 0 0,-1 0-1 0 0,0-1 1 0 0,0 1 0 0 0,0 0 0 0 0,0-1 0 0 0,1 1-1 0 0,-1 0 1 0 0,0-1 0 0 0,0 1 0 0 0,0-1 0 0 0,0 1-1 0 0,0 0 1 0 0,0-1 0 0 0,0 1 0 0 0,0 0 0 0 0,0-1-1 0 0,0 1 1 0 0,0-1 0 0 0,-1 1 0 0 0,1 0 0 0 0,0-1-1 0 0,0 1 1 0 0,0 0 0 0 0,0-1 0 0 0,-1 1-1 0 0,1 0 1 0 0,0-1 0 0 0,0 1 0 0 0,0 0 0 0 0,-1-1-1 0 0,1 1 1 0 0,0 0 0 0 0,-1 0 0 0 0,1-1 0 0 0,0 1-1 0 0,-1 0 1 0 0,1 0 0 0 0,0 0 0 0 0,-1 0 0 0 0,1-1-1 0 0,0 1 1 0 0,-1 0 0 0 0,1 0 0 0 0,0 0-1 0 0,-1 0 1 0 0,1 0 0 0 0,-1 0 0 0 0,1 0 0 0 0,0 0-1 0 0,-1 0 1 0 0,1 0 0 0 0,-1 0 0 0 0,-24 7-2178 0 0,13-2-5469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50.961"/>
    </inkml:context>
    <inkml:brush xml:id="br0">
      <inkml:brushProperty name="width" value="0.05" units="cm"/>
      <inkml:brushProperty name="height" value="0.05" units="cm"/>
      <inkml:brushProperty name="color" value="#004F8B"/>
    </inkml:brush>
  </inkml:definitions>
  <inkml:trace contextRef="#ctx0" brushRef="#br0">70 26 2759 0 0,'0'0'57'0'0,"0"0"-1"0"0,0 0 0 0 0,0 0 1 0 0,0 0-1 0 0,-1 0 0 0 0,1 0 1 0 0,0 0-1 0 0,0 0 1 0 0,0 0-1 0 0,0 0 0 0 0,0 0 1 0 0,0 0-1 0 0,-1 0 0 0 0,1 0 1 0 0,0 0-1 0 0,0 0 0 0 0,0 0 1 0 0,0 0-1 0 0,0 0 0 0 0,0 0 1 0 0,0 0-1 0 0,0 0 0 0 0,-1 0 1 0 0,1-1-1 0 0,0 1 0 0 0,0 0 1 0 0,0 0-1 0 0,0 0 0 0 0,0 0 1 0 0,0 0-1 0 0,0 0 0 0 0,0 0 1 0 0,0 0-1 0 0,0-1 0 0 0,0 1 1 0 0,0 0-1 0 0,0 0 0 0 0,0 0 1 0 0,0 0-1 0 0,0 0 0 0 0,0 0 1 0 0,0-1-1 0 0,0 1 0 0 0,0 0 1 0 0,0 0-1 0 0,0 0 0 0 0,0 0 1 0 0,0 0-1 0 0,5-9 3945 0 0,9-4 1061 0 0,-13 13-4951 0 0,-1 0 0 0 0,1 0-1 0 0,0 0 1 0 0,-1-1 0 0 0,1 1 0 0 0,0 0-1 0 0,-1 0 1 0 0,1 0 0 0 0,0 0-1 0 0,-1 0 1 0 0,1 0 0 0 0,0 0-1 0 0,-1 1 1 0 0,1-1 0 0 0,0 0 0 0 0,-1 0-1 0 0,1 0 1 0 0,-1 1 0 0 0,1-1-1 0 0,0 0 1 0 0,-1 1 0 0 0,1-1 0 0 0,-1 0-1 0 0,1 1 1 0 0,-1-1 0 0 0,1 1-1 0 0,-1-1 1 0 0,1 1 0 0 0,-1-1 0 0 0,0 1-1 0 0,1-1 1 0 0,-1 1 0 0 0,0-1-1 0 0,1 1 1 0 0,-1 0 0 0 0,0-1-1 0 0,0 1 1 0 0,1 0 0 0 0,-1-1 0 0 0,0 1-1 0 0,0-1 1 0 0,0 1 0 0 0,0 0-1 0 0,0-1 1 0 0,0 1 0 0 0,0 0 0 0 0,0-1-1 0 0,0 1 1 0 0,0 0 0 0 0,0-1-1 0 0,-1 1 1 0 0,1 0 0 0 0,0-1-1 0 0,0 1 1 0 0,-1 0 0 0 0,-1 8 362 0 0,-1 0 0 0 0,0-1 0 0 0,-5 11 0 0 0,4-10-314 0 0,-24 84 538 0 0,22-65-617 0 0,-2-1 0 0 0,-21 49 0 0 0,27-72-62 0 0,0 0-1 0 0,0 0 1 0 0,0 1-1 0 0,1-1 1 0 0,0 0-1 0 0,0 1 1 0 0,0-1-1 0 0,0 1 0 0 0,1 6 1 0 0,0-10-10 0 0,0 0-1 0 0,0 0 1 0 0,0 0-1 0 0,0 0 1 0 0,0 0-1 0 0,1-1 1 0 0,-1 1-1 0 0,1 0 1 0 0,-1 0-1 0 0,0 0 1 0 0,1 0-1 0 0,-1 0 1 0 0,1 0-1 0 0,0 0 1 0 0,-1-1-1 0 0,1 1 1 0 0,0 0 0 0 0,1 1-1 0 0,-1-2 4 0 0,1 1-1 0 0,-1 0 1 0 0,1-1 0 0 0,-1 1 0 0 0,1-1-1 0 0,0 1 1 0 0,-1-1 0 0 0,1 0-1 0 0,0 0 1 0 0,-1 1 0 0 0,1-1 0 0 0,0-1-1 0 0,-1 1 1 0 0,1 0 0 0 0,1-1-1 0 0,7-1 120 0 0,1-1-1 0 0,-2 0 1 0 0,1 0-1 0 0,0-2 1 0 0,-1 1-1 0 0,0-1 1 0 0,0 0-1 0 0,0-1 0 0 0,-1 0 1 0 0,1 0-1 0 0,6-8 1 0 0,-2 3 82 0 0,1 1 0 0 0,0 0 1 0 0,15-8-1 0 0,-25 17-190 0 0,-1-1 0 0 0,0 1-1 0 0,1-1 1 0 0,0 1 0 0 0,-1 0 0 0 0,1 1-1 0 0,-1-1 1 0 0,1 1 0 0 0,6-1-1 0 0,-9 1-22 0 0,-1 0 0 0 0,1 0 0 0 0,0 0 0 0 0,0 1 0 0 0,-1-1-1 0 0,1 0 1 0 0,0 0 0 0 0,-1 1 0 0 0,1-1 0 0 0,0 0-1 0 0,-1 1 1 0 0,1-1 0 0 0,0 0 0 0 0,-1 1 0 0 0,1-1-1 0 0,-1 1 1 0 0,1-1 0 0 0,-1 1 0 0 0,1 0 0 0 0,0 0-1 0 0,-1 0-11 0 0,1 0-1 0 0,-1 0 0 0 0,0 0 0 0 0,1 1 1 0 0,-1-1-1 0 0,0 0 0 0 0,0 0 0 0 0,0 0 1 0 0,0 1-1 0 0,0-1 0 0 0,0 0 1 0 0,0 0-1 0 0,0 0 0 0 0,-1 1 0 0 0,1-1 1 0 0,-1 2-1 0 0,-4 10-3802 0 0,3-8 177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2.888"/>
    </inkml:context>
    <inkml:brush xml:id="br0">
      <inkml:brushProperty name="width" value="0.05" units="cm"/>
      <inkml:brushProperty name="height" value="0.05" units="cm"/>
      <inkml:brushProperty name="color" value="#004F8B"/>
    </inkml:brush>
  </inkml:definitions>
  <inkml:trace contextRef="#ctx0" brushRef="#br0">32 22 2303 0 0,'21'-21'11336'0'0,"-18"37"-5574"0"0,-3-12-5569 0 0,1 17 228 0 0,-2 0 1 0 0,0 0 0 0 0,-1 0-1 0 0,-1 0 1 0 0,-1 0 0 0 0,-1 0-1 0 0,-8 20 1 0 0,-12 59-118 0 0,25-96-299 0 0,-1 0 7 0 0,0-1 0 0 0,1 1 0 0 0,0-1 0 0 0,0 1 0 0 0,0-1 0 0 0,0 0 0 0 0,1 1 0 0 0,-1-1 0 0 0,1 1 0 0 0,1 3 0 0 0,-2-6 63 0 0,14 5 17 0 0,41 20 3 0 0,-53-25-88 0 0,-1-1-1 0 0,1 1 1 0 0,-1 0 0 0 0,1 0 0 0 0,-1-1-1 0 0,1 1 1 0 0,0-1 0 0 0,-1 0 0 0 0,1 1 0 0 0,0-1-1 0 0,0 0 1 0 0,2 0 0 0 0,14 0 17 0 0,-1-1 0 0 0,1-1 0 0 0,0 0 0 0 0,-1-1 1 0 0,1-1-1 0 0,-1-1 0 0 0,0-1 0 0 0,21-9 0 0 0,-31 11 15 0 0,-4 3-195 0 0,-1 0-1 0 0,0 0 1 0 0,1-1-1 0 0,-1 1 1 0 0,0 0-1 0 0,0-1 1 0 0,0 1 0 0 0,0-1-1 0 0,0 0 1 0 0,0 0-1 0 0,0 0 1 0 0,-1 0-1 0 0,1 0 1 0 0,-1 0 0 0 0,3-4-1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305"/>
    </inkml:context>
    <inkml:brush xml:id="br0">
      <inkml:brushProperty name="width" value="0.05" units="cm"/>
      <inkml:brushProperty name="height" value="0.05" units="cm"/>
      <inkml:brushProperty name="color" value="#004F8B"/>
    </inkml:brush>
  </inkml:definitions>
  <inkml:trace contextRef="#ctx0" brushRef="#br0">7 31 8375 0 0,'-7'4'3488'0'0,"12"-3"-374"0"0,24-8 1684 0 0,13-1-2262 0 0,-11 9-2312 0 0,-22-1 42 0 0,0 1 0 0 0,0-1 0 0 0,11-1 0 0 0,-19 1-594 0 0,1 0 1 0 0,0-1-1 0 0,0 1 0 0 0,0-1 0 0 0,-1 1 1 0 0,1-1-1 0 0,0 0 0 0 0,-1 1 0 0 0,1-1 1 0 0,-1 0-1 0 0,1 0 0 0 0,-1 0 1 0 0,1 0-1 0 0,-1 0 0 0 0,1-1 0 0 0,-1 1 1 0 0,0 0-1 0 0,0-1 0 0 0,0 1 0 0 0,2-4 1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706"/>
    </inkml:context>
    <inkml:brush xml:id="br0">
      <inkml:brushProperty name="width" value="0.05" units="cm"/>
      <inkml:brushProperty name="height" value="0.05" units="cm"/>
      <inkml:brushProperty name="color" value="#004F8B"/>
    </inkml:brush>
  </inkml:definitions>
  <inkml:trace contextRef="#ctx0" brushRef="#br0">0 91 5983 0 0,'9'1'8011'0'0,"11"-5"-3685"0"0,-20 4-4295 0 0,82-22 5206 0 0,11-2-4587 0 0,12 1-446 0 0,-62 8-7280 0 0,-34 11-395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49.389"/>
    </inkml:context>
    <inkml:brush xml:id="br0">
      <inkml:brushProperty name="width" value="0.05" units="cm"/>
      <inkml:brushProperty name="height" value="0.05" units="cm"/>
      <inkml:brushProperty name="color" value="#004F8B"/>
    </inkml:brush>
  </inkml:definitions>
  <inkml:trace contextRef="#ctx0" brushRef="#br0">68 2844 2303 0 0,'-10'11'1821'0'0,"0"-1"0"0"0,1 1-1 0 0,-14 21 1 0 0,9 0 4339 0 0,14-32-6127 0 0,-1 0 1 0 0,1 0 0 0 0,0 0-1 0 0,0 0 1 0 0,0 0-1 0 0,0 0 1 0 0,0 0-1 0 0,0 0 1 0 0,0 0 0 0 0,0 1-1 0 0,0-1 1 0 0,0 0-1 0 0,0 0 1 0 0,0 0-1 0 0,0 0 1 0 0,0 0-1 0 0,0 0 1 0 0,0 0 0 0 0,0 0-1 0 0,0 0 1 0 0,0 0-1 0 0,0 1 1 0 0,0-1-1 0 0,0 0 1 0 0,0 0-1 0 0,0 0 1 0 0,0 0 0 0 0,0 0-1 0 0,0 0 1 0 0,0 0-1 0 0,0 0 1 0 0,0 0-1 0 0,0 0 1 0 0,1 0 0 0 0,-1 0-1 0 0,0 1 1 0 0,0-1-1 0 0,0 0 1 0 0,0 0-1 0 0,0 0 1 0 0,0 0-1 0 0,0 0 1 0 0,0 0 0 0 0,0 0-1 0 0,0 0 1 0 0,0 0-1 0 0,0 0 1 0 0,1 0-1 0 0,-1 0 1 0 0,0 0-1 0 0,0 0 1 0 0,0 0 0 0 0,0 0-1 0 0,0 0 1 0 0,0 0-1 0 0,0 0 1 0 0,0 0-1 0 0,1 0 1 0 0,6-3 963 0 0,7-6-83 0 0,5-7-192 0 0,39-33 110 0 0,-3-2 0 0 0,57-66 0 0 0,34-37-483 0 0,-31 37-207 0 0,76-79-84 0 0,32-36-63 0 0,-71 63 5 0 0,28-33 0 0 0,68-52 0 0 0,-201 210 0 0 0,78-89 0 0 0,-19 18 0 0 0,64-66 0 0 0,94-90 0 0 0,-144 152 0 0 0,14-13 0 0 0,-79 87 0 0 0,14-11 0 0 0,86-92 0 0 0,-126 119 0 0 0,-20 21 0 0 0,0-1 0 0 0,0 0 0 0 0,-1-1 0 0 0,-1 0 0 0 0,1 0 0 0 0,9-19 0 0 0,-17 29 1 0 0,0 0 0 0 0,1-1 0 0 0,-1 1-1 0 0,0 0 1 0 0,0-1 0 0 0,1 1 0 0 0,-1 0-1 0 0,0-1 1 0 0,0 1 0 0 0,0 0 0 0 0,0-1 0 0 0,1 1-1 0 0,-1 0 1 0 0,0-1 0 0 0,0 1 0 0 0,0-1 0 0 0,0 1-1 0 0,0 0 1 0 0,0-1 0 0 0,0 1 0 0 0,0 0 0 0 0,0-1-1 0 0,0 1 1 0 0,0-1 0 0 0,-1 1 0 0 0,1 0 0 0 0,0-1-1 0 0,0 1 1 0 0,0 0 0 0 0,0-1 0 0 0,-1 1-1 0 0,1 0 1 0 0,0-1 0 0 0,0 1 0 0 0,0 0 0 0 0,-1-1-1 0 0,1 1 1 0 0,0 0 0 0 0,-1 0 0 0 0,1-1 0 0 0,0 1-1 0 0,-1 0 1 0 0,1 0 0 0 0,0 0 0 0 0,-1 0 0 0 0,1-1-1 0 0,0 1 1 0 0,-1 0 0 0 0,1 0 0 0 0,0 0-1 0 0,-1 0 1 0 0,1 0 0 0 0,-1 0 0 0 0,1 0 0 0 0,0 0-1 0 0,-1 0 1 0 0,1 0 0 0 0,-1 0 0 0 0,-24 7-2178 0 0,13-2-5469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50.961"/>
    </inkml:context>
    <inkml:brush xml:id="br0">
      <inkml:brushProperty name="width" value="0.05" units="cm"/>
      <inkml:brushProperty name="height" value="0.05" units="cm"/>
      <inkml:brushProperty name="color" value="#004F8B"/>
    </inkml:brush>
  </inkml:definitions>
  <inkml:trace contextRef="#ctx0" brushRef="#br0">70 26 2759 0 0,'0'0'57'0'0,"0"0"-1"0"0,0 0 0 0 0,0 0 1 0 0,0 0-1 0 0,-1 0 0 0 0,1 0 1 0 0,0 0-1 0 0,0 0 1 0 0,0 0-1 0 0,0 0 0 0 0,0 0 1 0 0,0 0-1 0 0,-1 0 0 0 0,1 0 1 0 0,0 0-1 0 0,0 0 0 0 0,0 0 1 0 0,0 0-1 0 0,0 0 0 0 0,0 0 1 0 0,0 0-1 0 0,0 0 0 0 0,-1 0 1 0 0,1-1-1 0 0,0 1 0 0 0,0 0 1 0 0,0 0-1 0 0,0 0 0 0 0,0 0 1 0 0,0 0-1 0 0,0 0 0 0 0,0 0 1 0 0,0 0-1 0 0,0-1 0 0 0,0 1 1 0 0,0 0-1 0 0,0 0 0 0 0,0 0 1 0 0,0 0-1 0 0,0 0 0 0 0,0 0 1 0 0,0-1-1 0 0,0 1 0 0 0,0 0 1 0 0,0 0-1 0 0,0 0 0 0 0,0 0 1 0 0,0 0-1 0 0,5-9 3945 0 0,9-4 1061 0 0,-13 13-4951 0 0,-1 0 0 0 0,1 0-1 0 0,0 0 1 0 0,-1-1 0 0 0,1 1 0 0 0,0 0-1 0 0,-1 0 1 0 0,1 0 0 0 0,0 0-1 0 0,-1 0 1 0 0,1 0 0 0 0,0 0-1 0 0,-1 1 1 0 0,1-1 0 0 0,0 0 0 0 0,-1 0-1 0 0,1 0 1 0 0,-1 1 0 0 0,1-1-1 0 0,0 0 1 0 0,-1 1 0 0 0,1-1 0 0 0,-1 0-1 0 0,1 1 1 0 0,-1-1 0 0 0,1 1-1 0 0,-1-1 1 0 0,1 1 0 0 0,-1-1 0 0 0,0 1-1 0 0,1-1 1 0 0,-1 1 0 0 0,0-1-1 0 0,1 1 1 0 0,-1 0 0 0 0,0-1-1 0 0,0 1 1 0 0,1 0 0 0 0,-1-1 0 0 0,0 1-1 0 0,0-1 1 0 0,0 1 0 0 0,0 0-1 0 0,0-1 1 0 0,0 1 0 0 0,0 0 0 0 0,0-1-1 0 0,0 1 1 0 0,0 0 0 0 0,0-1-1 0 0,-1 1 1 0 0,1 0 0 0 0,0-1-1 0 0,0 1 1 0 0,-1 0 0 0 0,-1 8 362 0 0,-1 0 0 0 0,0-1 0 0 0,-5 11 0 0 0,4-10-314 0 0,-24 84 538 0 0,22-65-617 0 0,-2-1 0 0 0,-21 49 0 0 0,27-72-62 0 0,0 0-1 0 0,0 0 1 0 0,0 1-1 0 0,1-1 1 0 0,0 0-1 0 0,0 1 1 0 0,0-1-1 0 0,0 1 0 0 0,1 6 1 0 0,0-10-10 0 0,0 0-1 0 0,0 0 1 0 0,0 0-1 0 0,0 0 1 0 0,0 0-1 0 0,1-1 1 0 0,-1 1-1 0 0,1 0 1 0 0,-1 0-1 0 0,0 0 1 0 0,1 0-1 0 0,-1 0 1 0 0,1 0-1 0 0,0 0 1 0 0,-1-1-1 0 0,1 1 1 0 0,0 0 0 0 0,1 1-1 0 0,-1-2 4 0 0,1 1-1 0 0,-1 0 1 0 0,1-1 0 0 0,-1 1 0 0 0,1-1-1 0 0,0 1 1 0 0,-1-1 0 0 0,1 0-1 0 0,0 0 1 0 0,-1 1 0 0 0,1-1 0 0 0,0-1-1 0 0,-1 1 1 0 0,1 0 0 0 0,1-1-1 0 0,7-1 120 0 0,1-1-1 0 0,-2 0 1 0 0,1 0-1 0 0,0-2 1 0 0,-1 1-1 0 0,0-1 1 0 0,0 0-1 0 0,0-1 0 0 0,-1 0 1 0 0,1 0-1 0 0,6-8 1 0 0,-2 3 82 0 0,1 1 0 0 0,0 0 1 0 0,15-8-1 0 0,-25 17-190 0 0,-1-1 0 0 0,0 1-1 0 0,1-1 1 0 0,0 1 0 0 0,-1 0 0 0 0,1 1-1 0 0,-1-1 1 0 0,1 1 0 0 0,6-1-1 0 0,-9 1-22 0 0,-1 0 0 0 0,1 0 0 0 0,0 0 0 0 0,0 1 0 0 0,-1-1-1 0 0,1 0 1 0 0,0 0 0 0 0,-1 1 0 0 0,1-1 0 0 0,0 0-1 0 0,-1 1 1 0 0,1-1 0 0 0,0 0 0 0 0,-1 1 0 0 0,1-1-1 0 0,-1 1 1 0 0,1-1 0 0 0,-1 1 0 0 0,1 0 0 0 0,0 0-1 0 0,-1 0-11 0 0,1 0-1 0 0,-1 0 0 0 0,0 0 0 0 0,1 1 1 0 0,-1-1-1 0 0,0 0 0 0 0,0 0 0 0 0,0 0 1 0 0,0 1-1 0 0,0-1 0 0 0,0 0 1 0 0,0 0-1 0 0,0 0 0 0 0,-1 1 0 0 0,1-1 1 0 0,-1 2-1 0 0,-4 10-3802 0 0,3-8 177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2.888"/>
    </inkml:context>
    <inkml:brush xml:id="br0">
      <inkml:brushProperty name="width" value="0.05" units="cm"/>
      <inkml:brushProperty name="height" value="0.05" units="cm"/>
      <inkml:brushProperty name="color" value="#004F8B"/>
    </inkml:brush>
  </inkml:definitions>
  <inkml:trace contextRef="#ctx0" brushRef="#br0">32 22 2303 0 0,'21'-21'11336'0'0,"-18"37"-5574"0"0,-3-12-5569 0 0,1 17 228 0 0,-2 0 1 0 0,0 0 0 0 0,-1 0-1 0 0,-1 0 1 0 0,-1 0 0 0 0,-1 0-1 0 0,-8 20 1 0 0,-12 59-118 0 0,25-96-299 0 0,-1 0 7 0 0,0-1 0 0 0,1 1 0 0 0,0-1 0 0 0,0 1 0 0 0,0-1 0 0 0,0 0 0 0 0,1 1 0 0 0,-1-1 0 0 0,1 1 0 0 0,1 3 0 0 0,-2-6 63 0 0,14 5 17 0 0,41 20 3 0 0,-53-25-88 0 0,-1-1-1 0 0,1 1 1 0 0,-1 0 0 0 0,1 0 0 0 0,-1-1-1 0 0,1 1 1 0 0,0-1 0 0 0,-1 0 0 0 0,1 1 0 0 0,0-1-1 0 0,0 0 1 0 0,2 0 0 0 0,14 0 17 0 0,-1-1 0 0 0,1-1 0 0 0,0 0 0 0 0,-1-1 1 0 0,1-1-1 0 0,-1-1 0 0 0,0-1 0 0 0,21-9 0 0 0,-31 11 15 0 0,-4 3-195 0 0,-1 0-1 0 0,0 0 1 0 0,1-1-1 0 0,-1 1 1 0 0,0 0-1 0 0,0-1 1 0 0,0 1 0 0 0,0-1-1 0 0,0 0 1 0 0,0 0-1 0 0,0 0 1 0 0,-1 0-1 0 0,1 0 1 0 0,-1 0 0 0 0,3-4-1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305"/>
    </inkml:context>
    <inkml:brush xml:id="br0">
      <inkml:brushProperty name="width" value="0.05" units="cm"/>
      <inkml:brushProperty name="height" value="0.05" units="cm"/>
      <inkml:brushProperty name="color" value="#004F8B"/>
    </inkml:brush>
  </inkml:definitions>
  <inkml:trace contextRef="#ctx0" brushRef="#br0">7 31 8375 0 0,'-7'4'3488'0'0,"12"-3"-374"0"0,24-8 1684 0 0,13-1-2262 0 0,-11 9-2312 0 0,-22-1 42 0 0,0 1 0 0 0,0-1 0 0 0,11-1 0 0 0,-19 1-594 0 0,1 0 1 0 0,0-1-1 0 0,0 1 0 0 0,0-1 0 0 0,-1 1 1 0 0,1-1-1 0 0,0 0 0 0 0,-1 1 0 0 0,1-1 1 0 0,-1 0-1 0 0,1 0 0 0 0,-1 0 1 0 0,1 0-1 0 0,-1 0 0 0 0,1-1 0 0 0,-1 1 1 0 0,0 0-1 0 0,0-1 0 0 0,0 1 0 0 0,2-4 1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706"/>
    </inkml:context>
    <inkml:brush xml:id="br0">
      <inkml:brushProperty name="width" value="0.05" units="cm"/>
      <inkml:brushProperty name="height" value="0.05" units="cm"/>
      <inkml:brushProperty name="color" value="#004F8B"/>
    </inkml:brush>
  </inkml:definitions>
  <inkml:trace contextRef="#ctx0" brushRef="#br0">0 91 5983 0 0,'9'1'8011'0'0,"11"-5"-3685"0"0,-20 4-4295 0 0,82-22 5206 0 0,11-2-4587 0 0,12 1-446 0 0,-62 8-7280 0 0,-34 11-395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49.389"/>
    </inkml:context>
    <inkml:brush xml:id="br0">
      <inkml:brushProperty name="width" value="0.05" units="cm"/>
      <inkml:brushProperty name="height" value="0.05" units="cm"/>
      <inkml:brushProperty name="color" value="#004F8B"/>
    </inkml:brush>
  </inkml:definitions>
  <inkml:trace contextRef="#ctx0" brushRef="#br0">68 2844 2303 0 0,'-10'11'1821'0'0,"0"-1"0"0"0,1 1-1 0 0,-14 21 1 0 0,9 0 4339 0 0,14-32-6127 0 0,-1 0 1 0 0,1 0 0 0 0,0 0-1 0 0,0 0 1 0 0,0 0-1 0 0,0 0 1 0 0,0 0-1 0 0,0 0 1 0 0,0 0 0 0 0,0 1-1 0 0,0-1 1 0 0,0 0-1 0 0,0 0 1 0 0,0 0-1 0 0,0 0 1 0 0,0 0-1 0 0,0 0 1 0 0,0 0 0 0 0,0 0-1 0 0,0 0 1 0 0,0 0-1 0 0,0 1 1 0 0,0-1-1 0 0,0 0 1 0 0,0 0-1 0 0,0 0 1 0 0,0 0 0 0 0,0 0-1 0 0,0 0 1 0 0,0 0-1 0 0,0 0 1 0 0,0 0-1 0 0,0 0 1 0 0,1 0 0 0 0,-1 0-1 0 0,0 1 1 0 0,0-1-1 0 0,0 0 1 0 0,0 0-1 0 0,0 0 1 0 0,0 0-1 0 0,0 0 1 0 0,0 0 0 0 0,0 0-1 0 0,0 0 1 0 0,0 0-1 0 0,0 0 1 0 0,1 0-1 0 0,-1 0 1 0 0,0 0-1 0 0,0 0 1 0 0,0 0 0 0 0,0 0-1 0 0,0 0 1 0 0,0 0-1 0 0,0 0 1 0 0,0 0-1 0 0,1 0 1 0 0,6-3 963 0 0,7-6-83 0 0,5-7-192 0 0,39-33 110 0 0,-3-2 0 0 0,57-66 0 0 0,34-37-483 0 0,-31 37-207 0 0,76-79-84 0 0,32-36-63 0 0,-71 63 5 0 0,28-33 0 0 0,68-52 0 0 0,-201 210 0 0 0,78-89 0 0 0,-19 18 0 0 0,64-66 0 0 0,94-90 0 0 0,-144 152 0 0 0,14-13 0 0 0,-79 87 0 0 0,14-11 0 0 0,86-92 0 0 0,-126 119 0 0 0,-20 21 0 0 0,0-1 0 0 0,0 0 0 0 0,-1-1 0 0 0,-1 0 0 0 0,1 0 0 0 0,9-19 0 0 0,-17 29 1 0 0,0 0 0 0 0,1-1 0 0 0,-1 1-1 0 0,0 0 1 0 0,0-1 0 0 0,1 1 0 0 0,-1 0-1 0 0,0-1 1 0 0,0 1 0 0 0,0 0 0 0 0,0-1 0 0 0,1 1-1 0 0,-1 0 1 0 0,0-1 0 0 0,0 1 0 0 0,0-1 0 0 0,0 1-1 0 0,0 0 1 0 0,0-1 0 0 0,0 1 0 0 0,0 0 0 0 0,0-1-1 0 0,0 1 1 0 0,0-1 0 0 0,-1 1 0 0 0,1 0 0 0 0,0-1-1 0 0,0 1 1 0 0,0 0 0 0 0,0-1 0 0 0,-1 1-1 0 0,1 0 1 0 0,0-1 0 0 0,0 1 0 0 0,0 0 0 0 0,-1-1-1 0 0,1 1 1 0 0,0 0 0 0 0,-1 0 0 0 0,1-1 0 0 0,0 1-1 0 0,-1 0 1 0 0,1 0 0 0 0,0 0 0 0 0,-1 0 0 0 0,1-1-1 0 0,0 1 1 0 0,-1 0 0 0 0,1 0 0 0 0,0 0-1 0 0,-1 0 1 0 0,1 0 0 0 0,-1 0 0 0 0,1 0 0 0 0,0 0-1 0 0,-1 0 1 0 0,1 0 0 0 0,-1 0 0 0 0,-24 7-2178 0 0,13-2-5469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3:50.961"/>
    </inkml:context>
    <inkml:brush xml:id="br0">
      <inkml:brushProperty name="width" value="0.05" units="cm"/>
      <inkml:brushProperty name="height" value="0.05" units="cm"/>
      <inkml:brushProperty name="color" value="#004F8B"/>
    </inkml:brush>
  </inkml:definitions>
  <inkml:trace contextRef="#ctx0" brushRef="#br0">70 26 2759 0 0,'0'0'57'0'0,"0"0"-1"0"0,0 0 0 0 0,0 0 1 0 0,0 0-1 0 0,-1 0 0 0 0,1 0 1 0 0,0 0-1 0 0,0 0 1 0 0,0 0-1 0 0,0 0 0 0 0,0 0 1 0 0,0 0-1 0 0,-1 0 0 0 0,1 0 1 0 0,0 0-1 0 0,0 0 0 0 0,0 0 1 0 0,0 0-1 0 0,0 0 0 0 0,0 0 1 0 0,0 0-1 0 0,0 0 0 0 0,-1 0 1 0 0,1-1-1 0 0,0 1 0 0 0,0 0 1 0 0,0 0-1 0 0,0 0 0 0 0,0 0 1 0 0,0 0-1 0 0,0 0 0 0 0,0 0 1 0 0,0 0-1 0 0,0-1 0 0 0,0 1 1 0 0,0 0-1 0 0,0 0 0 0 0,0 0 1 0 0,0 0-1 0 0,0 0 0 0 0,0 0 1 0 0,0-1-1 0 0,0 1 0 0 0,0 0 1 0 0,0 0-1 0 0,0 0 0 0 0,0 0 1 0 0,0 0-1 0 0,5-9 3945 0 0,9-4 1061 0 0,-13 13-4951 0 0,-1 0 0 0 0,1 0-1 0 0,0 0 1 0 0,-1-1 0 0 0,1 1 0 0 0,0 0-1 0 0,-1 0 1 0 0,1 0 0 0 0,0 0-1 0 0,-1 0 1 0 0,1 0 0 0 0,0 0-1 0 0,-1 1 1 0 0,1-1 0 0 0,0 0 0 0 0,-1 0-1 0 0,1 0 1 0 0,-1 1 0 0 0,1-1-1 0 0,0 0 1 0 0,-1 1 0 0 0,1-1 0 0 0,-1 0-1 0 0,1 1 1 0 0,-1-1 0 0 0,1 1-1 0 0,-1-1 1 0 0,1 1 0 0 0,-1-1 0 0 0,0 1-1 0 0,1-1 1 0 0,-1 1 0 0 0,0-1-1 0 0,1 1 1 0 0,-1 0 0 0 0,0-1-1 0 0,0 1 1 0 0,1 0 0 0 0,-1-1 0 0 0,0 1-1 0 0,0-1 1 0 0,0 1 0 0 0,0 0-1 0 0,0-1 1 0 0,0 1 0 0 0,0 0 0 0 0,0-1-1 0 0,0 1 1 0 0,0 0 0 0 0,0-1-1 0 0,-1 1 1 0 0,1 0 0 0 0,0-1-1 0 0,0 1 1 0 0,-1 0 0 0 0,-1 8 362 0 0,-1 0 0 0 0,0-1 0 0 0,-5 11 0 0 0,4-10-314 0 0,-24 84 538 0 0,22-65-617 0 0,-2-1 0 0 0,-21 49 0 0 0,27-72-62 0 0,0 0-1 0 0,0 0 1 0 0,0 1-1 0 0,1-1 1 0 0,0 0-1 0 0,0 1 1 0 0,0-1-1 0 0,0 1 0 0 0,1 6 1 0 0,0-10-10 0 0,0 0-1 0 0,0 0 1 0 0,0 0-1 0 0,0 0 1 0 0,0 0-1 0 0,1-1 1 0 0,-1 1-1 0 0,1 0 1 0 0,-1 0-1 0 0,0 0 1 0 0,1 0-1 0 0,-1 0 1 0 0,1 0-1 0 0,0 0 1 0 0,-1-1-1 0 0,1 1 1 0 0,0 0 0 0 0,1 1-1 0 0,-1-2 4 0 0,1 1-1 0 0,-1 0 1 0 0,1-1 0 0 0,-1 1 0 0 0,1-1-1 0 0,0 1 1 0 0,-1-1 0 0 0,1 0-1 0 0,0 0 1 0 0,-1 1 0 0 0,1-1 0 0 0,0-1-1 0 0,-1 1 1 0 0,1 0 0 0 0,1-1-1 0 0,7-1 120 0 0,1-1-1 0 0,-2 0 1 0 0,1 0-1 0 0,0-2 1 0 0,-1 1-1 0 0,0-1 1 0 0,0 0-1 0 0,0-1 0 0 0,-1 0 1 0 0,1 0-1 0 0,6-8 1 0 0,-2 3 82 0 0,1 1 0 0 0,0 0 1 0 0,15-8-1 0 0,-25 17-190 0 0,-1-1 0 0 0,0 1-1 0 0,1-1 1 0 0,0 1 0 0 0,-1 0 0 0 0,1 1-1 0 0,-1-1 1 0 0,1 1 0 0 0,6-1-1 0 0,-9 1-22 0 0,-1 0 0 0 0,1 0 0 0 0,0 0 0 0 0,0 1 0 0 0,-1-1-1 0 0,1 0 1 0 0,0 0 0 0 0,-1 1 0 0 0,1-1 0 0 0,0 0-1 0 0,-1 1 1 0 0,1-1 0 0 0,0 0 0 0 0,-1 1 0 0 0,1-1-1 0 0,-1 1 1 0 0,1-1 0 0 0,-1 1 0 0 0,1 0 0 0 0,0 0-1 0 0,-1 0-11 0 0,1 0-1 0 0,-1 0 0 0 0,0 0 0 0 0,1 1 1 0 0,-1-1-1 0 0,0 0 0 0 0,0 0 0 0 0,0 0 1 0 0,0 1-1 0 0,0-1 0 0 0,0 0 1 0 0,0 0-1 0 0,0 0 0 0 0,-1 1 0 0 0,1-1 1 0 0,-1 2-1 0 0,-4 10-3802 0 0,3-8 177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2.888"/>
    </inkml:context>
    <inkml:brush xml:id="br0">
      <inkml:brushProperty name="width" value="0.05" units="cm"/>
      <inkml:brushProperty name="height" value="0.05" units="cm"/>
      <inkml:brushProperty name="color" value="#004F8B"/>
    </inkml:brush>
  </inkml:definitions>
  <inkml:trace contextRef="#ctx0" brushRef="#br0">32 22 2303 0 0,'21'-21'11336'0'0,"-18"37"-5574"0"0,-3-12-5569 0 0,1 17 228 0 0,-2 0 1 0 0,0 0 0 0 0,-1 0-1 0 0,-1 0 1 0 0,-1 0 0 0 0,-1 0-1 0 0,-8 20 1 0 0,-12 59-118 0 0,25-96-299 0 0,-1 0 7 0 0,0-1 0 0 0,1 1 0 0 0,0-1 0 0 0,0 1 0 0 0,0-1 0 0 0,0 0 0 0 0,1 1 0 0 0,-1-1 0 0 0,1 1 0 0 0,1 3 0 0 0,-2-6 63 0 0,14 5 17 0 0,41 20 3 0 0,-53-25-88 0 0,-1-1-1 0 0,1 1 1 0 0,-1 0 0 0 0,1 0 0 0 0,-1-1-1 0 0,1 1 1 0 0,0-1 0 0 0,-1 0 0 0 0,1 1 0 0 0,0-1-1 0 0,0 0 1 0 0,2 0 0 0 0,14 0 17 0 0,-1-1 0 0 0,1-1 0 0 0,0 0 0 0 0,-1-1 1 0 0,1-1-1 0 0,-1-1 0 0 0,0-1 0 0 0,21-9 0 0 0,-31 11 15 0 0,-4 3-195 0 0,-1 0-1 0 0,0 0 1 0 0,1-1-1 0 0,-1 1 1 0 0,0 0-1 0 0,0-1 1 0 0,0 1 0 0 0,0-1-1 0 0,0 0 1 0 0,0 0-1 0 0,0 0 1 0 0,-1 0-1 0 0,1 0 1 0 0,-1 0 0 0 0,3-4-1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305"/>
    </inkml:context>
    <inkml:brush xml:id="br0">
      <inkml:brushProperty name="width" value="0.05" units="cm"/>
      <inkml:brushProperty name="height" value="0.05" units="cm"/>
      <inkml:brushProperty name="color" value="#004F8B"/>
    </inkml:brush>
  </inkml:definitions>
  <inkml:trace contextRef="#ctx0" brushRef="#br0">7 31 8375 0 0,'-7'4'3488'0'0,"12"-3"-374"0"0,24-8 1684 0 0,13-1-2262 0 0,-11 9-2312 0 0,-22-1 42 0 0,0 1 0 0 0,0-1 0 0 0,11-1 0 0 0,-19 1-594 0 0,1 0 1 0 0,0-1-1 0 0,0 1 0 0 0,0-1 0 0 0,-1 1 1 0 0,1-1-1 0 0,0 0 0 0 0,-1 1 0 0 0,1-1 1 0 0,-1 0-1 0 0,1 0 0 0 0,-1 0 1 0 0,1 0-1 0 0,-1 0 0 0 0,1-1 0 0 0,-1 1 1 0 0,0 0-1 0 0,0-1 0 0 0,0 1 0 0 0,2-4 1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7T22:54:03.706"/>
    </inkml:context>
    <inkml:brush xml:id="br0">
      <inkml:brushProperty name="width" value="0.05" units="cm"/>
      <inkml:brushProperty name="height" value="0.05" units="cm"/>
      <inkml:brushProperty name="color" value="#004F8B"/>
    </inkml:brush>
  </inkml:definitions>
  <inkml:trace contextRef="#ctx0" brushRef="#br0">0 91 5983 0 0,'9'1'8011'0'0,"11"-5"-3685"0"0,-20 4-4295 0 0,82-22 5206 0 0,11-2-4587 0 0,12 1-446 0 0,-62 8-7280 0 0,-34 11-395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7.553"/>
    </inkml:context>
    <inkml:brush xml:id="br0">
      <inkml:brushProperty name="width" value="0.05" units="cm"/>
      <inkml:brushProperty name="height" value="0.05" units="cm"/>
      <inkml:brushProperty name="color" value="#004F8B"/>
    </inkml:brush>
  </inkml:definitions>
  <inkml:trace contextRef="#ctx0" brushRef="#br0">1 77 10016 0 0,'30'0'1648'0'0,"52"7"1"0"0,-53-5-1103 0 0,0 0 0 0 0,42-4 0 0 0,-15 1-157 0 0,685 1 3702 0 0,-477 6-3312 0 0,2 2 324 0 0,257-1-1 0 0,217-20 346 0 0,-305 6-950 0 0,-187-1-196 0 0,-36 15-208 0 0,-118-2-84 0 0,151 13 53 0 0,-73-5 60 0 0,-28 5 343 0 0,3 0-534 0 0,-36-5-74 0 0,-67-6 81 0 0,59 1 0 0 0,14-4 102 0 0,-63 0 12 0 0,88-7 0 0 0,59-15 128 0 0,-65 10-53 0 0,49-13-128 0 0,-138 20-70 0 0,-29 1 76 0 0,-9-1-18 0 0,-4-6-36 0 0,-10 0 36 0 0,-8-2-41 0 0,11 8 13 0 0,-1 0-1 0 0,1-1 0 0 0,0 1 0 0 0,0-1 0 0 0,0 0 0 0 0,0 1 0 0 0,0-1 1 0 0,0 0-1 0 0,0 0 0 0 0,0 0 0 0 0,1-1 0 0 0,-2-1 0 0 0,-22-18-471 0 0,9 7 334 0 0,4 1 149 0 0,11 12 27 0 0,-1-1-1 0 0,1 1 0 0 0,-1 0 0 0 0,0 0 0 0 0,0 0 1 0 0,0 1-1 0 0,0-1 0 0 0,-4-3 0 0 0,-17-16 123 0 0,60 34-464 0 0,-21-3 274 0 0,-3-3-4 0 0,0 1 0 0 0,18 16 0 0 0,-12-9 60 0 0,4 6 16 0 0,0 7 93 0 0,-22-26-6 0 0,-2 12 401 0 0,-7-5-402 0 0,1 0 1 0 0,-1-1 0 0 0,0 0 0 0 0,-1 0-1 0 0,0-1 1 0 0,-1 0 0 0 0,1 0-1 0 0,-18 8 1 0 0,9 4-89 0 0,-8-6-208 0 0,20-11 53 0 0,1 0 0 0 0,-1 1 0 0 0,1 0 0 0 0,0 0 0 0 0,0 0 0 0 0,-8 7 0 0 0,5-3-984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8.800"/>
    </inkml:context>
    <inkml:brush xml:id="br0">
      <inkml:brushProperty name="width" value="0.05" units="cm"/>
      <inkml:brushProperty name="height" value="0.05" units="cm"/>
      <inkml:brushProperty name="color" value="#004F8B"/>
    </inkml:brush>
  </inkml:definitions>
  <inkml:trace contextRef="#ctx0" brushRef="#br0">304 29 11832 0 0,'0'0'4241'0'0,"-17"-8"-691"0"0,-1-1-2237 0 0,15 8-1196 0 0,0-1 1 0 0,0 1 0 0 0,0-1 0 0 0,0 1 0 0 0,0 0 0 0 0,-1 0-1 0 0,1 0 1 0 0,0 1 0 0 0,-6-1 0 0 0,3 1-55 0 0,-1-1 0 0 0,0 2-1 0 0,0-1 1 0 0,1 1 0 0 0,-1 0 0 0 0,0 1-1 0 0,1-1 1 0 0,-1 1 0 0 0,1 0 0 0 0,0 1 0 0 0,-1 0-1 0 0,1 0 1 0 0,1 0 0 0 0,-1 1 0 0 0,0 0 0 0 0,1 0-1 0 0,0 0 1 0 0,0 0 0 0 0,0 1 0 0 0,0 0-1 0 0,-7 10 1 0 0,-9 12-106 0 0,12-17-65 0 0,1 2 0 0 0,-10 16-1 0 0,12-18 91 0 0,0 1-1 0 0,1 0 1 0 0,1 1-1 0 0,0-1 1 0 0,0 1-1 0 0,-2 14 1 0 0,6-23 24 0 0,-1 0 0 0 0,1 0-1 0 0,0 0 1 0 0,0 0 0 0 0,0 0 0 0 0,0-1 0 0 0,0 1-1 0 0,0 0 1 0 0,1 0 0 0 0,0 0 0 0 0,-1-1 0 0 0,1 1 0 0 0,0 0-1 0 0,1-1 1 0 0,-1 1 0 0 0,0 0 0 0 0,1-1 0 0 0,-1 0-1 0 0,1 1 1 0 0,0-1 0 0 0,-1 0 0 0 0,1 0 0 0 0,1 0 0 0 0,-1 0-1 0 0,0 0 1 0 0,0 0 0 0 0,1-1 0 0 0,-1 1 0 0 0,1-1 0 0 0,-1 1-1 0 0,1-1 1 0 0,3 1 0 0 0,7 2-120 0 0,1-1-1 0 0,0-1 1 0 0,-1 0 0 0 0,1 0 0 0 0,0-2-1 0 0,0 1 1 0 0,-1-2 0 0 0,1 0 0 0 0,23-5-1 0 0,-13 0-701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9.385"/>
    </inkml:context>
    <inkml:brush xml:id="br0">
      <inkml:brushProperty name="width" value="0.05" units="cm"/>
      <inkml:brushProperty name="height" value="0.05" units="cm"/>
      <inkml:brushProperty name="color" value="#004F8B"/>
    </inkml:brush>
  </inkml:definitions>
  <inkml:trace contextRef="#ctx0" brushRef="#br0">131 37 12408 0 0,'-5'-2'244'0'0,"1"1"1"0"0,-1-1 0 0 0,0 1 0 0 0,0 0 0 0 0,1 1-1 0 0,-1-1 1 0 0,0 1 0 0 0,0 0 0 0 0,0 0 0 0 0,0 1-1 0 0,0-1 1 0 0,0 1 0 0 0,0 0 0 0 0,-6 3 0 0 0,-9-2 921 0 0,19-2-1113 0 0,-1-1 1 0 0,1 1-1 0 0,0 0 0 0 0,0 0 0 0 0,0 0 0 0 0,0 1 0 0 0,-1-1 1 0 0,1 0-1 0 0,0 0 0 0 0,0 1 0 0 0,0-1 0 0 0,0 0 0 0 0,0 1 1 0 0,0 0-1 0 0,0-1 0 0 0,-1 1 0 0 0,-1 0 272 0 0,3-1-322 0 0,-1 0 0 0 0,1 0 0 0 0,0 1-1 0 0,-1-1 1 0 0,1 0 0 0 0,0 0 0 0 0,-1 0 0 0 0,1 0-1 0 0,0 0 1 0 0,-1 0 0 0 0,1 0 0 0 0,0 0-1 0 0,-1 1 1 0 0,1-1 0 0 0,0 0 0 0 0,-1 0-1 0 0,1 0 1 0 0,0 1 0 0 0,0-1 0 0 0,-1 0-1 0 0,1 0 1 0 0,0 1 0 0 0,0-1 0 0 0,0 0 0 0 0,-1 1-1 0 0,1-1 1 0 0,0 0 0 0 0,0 1 0 0 0,0-1-1 0 0,0 0 1 0 0,0 1 0 0 0,0-1 0 0 0,0 0-1 0 0,-1 1 1 0 0,1-1 0 0 0,0 0 0 0 0,0 1-1 0 0,0-1 1 0 0,1 1 0 0 0,1 10 3 0 0,-2-11-7 0 0,1 3-3 0 0,1 1 0 0 0,0-1 0 0 0,0 0 0 0 0,0-1 1 0 0,0 1-1 0 0,0 0 0 0 0,1-1 0 0 0,-1 1 0 0 0,1-1 0 0 0,0 0 0 0 0,5 4 0 0 0,37 16-91 0 0,-36-19 80 0 0,0 1 0 0 0,-1 0 1 0 0,0 0-1 0 0,15 11 0 0 0,-16-6 15 0 0,5 3 0 0 0,-9-10 27 0 0,0 0 0 0 0,-1 1-1 0 0,1-1 1 0 0,-1 1 0 0 0,0 0-1 0 0,1 0 1 0 0,-1 0-1 0 0,0 0 1 0 0,-1 0 0 0 0,1 0-1 0 0,0 0 1 0 0,-1 1-1 0 0,0-1 1 0 0,0 0 0 0 0,0 1-1 0 0,0-1 1 0 0,0 1 0 0 0,-1-1-1 0 0,0 1 1 0 0,0 0-1 0 0,0-1 1 0 0,0 1 0 0 0,0-1-1 0 0,-1 1 1 0 0,1-1-1 0 0,-2 6 1 0 0,0-7-48 0 0,1 0 0 0 0,0 1 0 0 0,-1-1 0 0 0,1-1 0 0 0,-1 1 0 0 0,0 0 0 0 0,1 0 0 0 0,-1-1 0 0 0,0 1 0 0 0,0-1-1 0 0,0 1 1 0 0,0-1 0 0 0,0 0 0 0 0,-1 0 0 0 0,1 0 0 0 0,0 0 0 0 0,-1 0 0 0 0,1 0 0 0 0,0-1 0 0 0,-1 1 0 0 0,-2-1 0 0 0,-13 6-59 0 0,17-5 103 0 0,0 0 0 0 0,-1-1-1 0 0,1 1 1 0 0,0-1-1 0 0,0 0 1 0 0,-1 1-1 0 0,1-1 1 0 0,-1 0-1 0 0,1 0 1 0 0,0 0-1 0 0,-1 0 1 0 0,1 0 0 0 0,0 0-1 0 0,-1 0 1 0 0,1 0-1 0 0,0-1 1 0 0,-1 1-1 0 0,1 0 1 0 0,0-1-1 0 0,-1 1 1 0 0,1-1-1 0 0,0 0 1 0 0,0 1 0 0 0,-1-1-1 0 0,1 0 1 0 0,0 0-1 0 0,0 0 1 0 0,0 0-1 0 0,0 1 1 0 0,-1-3-1 0 0,1 2 13 0 0,0-1 0 0 0,0 0 0 0 0,0 1-1 0 0,0-1 1 0 0,0 0 0 0 0,1 0-1 0 0,-1 0 1 0 0,0 1 0 0 0,1-1 0 0 0,-1 0-1 0 0,1 0 1 0 0,0 0 0 0 0,0 0-1 0 0,0 0 1 0 0,0 0 0 0 0,0 0 0 0 0,0 0-1 0 0,0 0 1 0 0,1 0 0 0 0,0-3-1 0 0,7-15-24 0 0,15-30 0 0 0,-17 34-27 0 0,4-5-32 0 0,12-18 33 0 0,-13 21 18 0 0,-1-10-12 0 0,-8 27-6 0 0,1 0 1 0 0,-1 0 0 0 0,0 0-1 0 0,0 0 1 0 0,0 0-1 0 0,0 0 1 0 0,0 0 0 0 0,0 0-1 0 0,0 0 1 0 0,0 0-1 0 0,0 1 1 0 0,0-1 0 0 0,0 0-1 0 0,0 0 1 0 0,-1 0-1 0 0,1 0 1 0 0,0 0-1 0 0,-1 0 1 0 0,1 0 0 0 0,-1 0-1 0 0,-4-15 281 0 0,5 16-259 0 0,0-1-1 0 0,0 0 1 0 0,0 0-1 0 0,-1 0 1 0 0,1 0 0 0 0,0 0-1 0 0,-1 0 1 0 0,1 1-1 0 0,0-1 1 0 0,-1 0 0 0 0,1 0-1 0 0,-1 0 1 0 0,0 1-1 0 0,1-1 1 0 0,-1 0 0 0 0,0 1-1 0 0,1-1 1 0 0,-1 1-1 0 0,0-1 1 0 0,0 0 0 0 0,1 1-1 0 0,-1 0 1 0 0,0-1-1 0 0,0 1 1 0 0,0-1 0 0 0,0 1-1 0 0,0 0 1 0 0,1 0-1 0 0,-1 0 1 0 0,-2-1 0 0 0,-31-1-731 0 0,32 2 713 0 0,-14 0-204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8.041"/>
    </inkml:context>
    <inkml:brush xml:id="br0">
      <inkml:brushProperty name="width" value="0.05" units="cm"/>
      <inkml:brushProperty name="height" value="0.05" units="cm"/>
      <inkml:brushProperty name="color" value="#004F8B"/>
    </inkml:brush>
  </inkml:definitions>
  <inkml:trace contextRef="#ctx0" brushRef="#br0">3420 93 9560 0 0,'-2'-1'52'0'0,"0"0"1"0"0,0 1 0 0 0,0-1-1 0 0,-1 1 1 0 0,1-1-1 0 0,0 1 1 0 0,0 0 0 0 0,0 0-1 0 0,0 0 1 0 0,0 0 0 0 0,0 0-1 0 0,0 0 1 0 0,-1 0-1 0 0,1 1 1 0 0,0-1 0 0 0,0 1-1 0 0,0 0 1 0 0,0 0 0 0 0,-3 1-1 0 0,-15 4 394 0 0,-22 0 1589 0 0,-7 1-583 0 0,37-4-1098 0 0,0-1 0 0 0,-17 0 1 0 0,15-1-109 0 0,1 1 0 0 0,-1 0 0 0 0,1 1 0 0 0,-24 8 0 0 0,-26 5 337 0 0,43-12-441 0 0,-1 0 0 0 0,1 2 0 0 0,-25 9 0 0 0,10-4-101 0 0,24-8-24 0 0,-1 1-1 0 0,-18 8 0 0 0,16-6-16 0 0,1-1 0 0 0,-18 5 0 0 0,-16 5 0 0 0,-52 20 32 0 0,-67 30 54 0 0,101-36-75 0 0,-62 34-12 0 0,54-25 1 0 0,-8 4 0 0 0,-30 24-31 0 0,-42 25-18 0 0,80-41 49 0 0,-102 65 0 0 0,-106 85 0 0 0,166-99 0 0 0,3 3 0 0 0,-129 85-649 0 0,217-168 632 0 0,-40 46 0 0 0,40-41 20 0 0,9-7-3 0 0,-26 40 0 0 0,8-9 0 0 0,-153 178 0 0 0,124-152 496 0 0,-69 106 0 0 0,75-82 2 0 0,9-16-441 0 0,25-44 2 0 0,1 1-1 0 0,1 1 1 0 0,-21 73 0 0 0,0 19 69 0 0,37-120-125 0 0,0 0 1 0 0,-3 27 0 0 0,-3 13 49 0 0,4-32 25 0 0,2 1 1 0 0,-2 31-1 0 0,-1 6 17 0 0,0 40-113 0 0,5-86-30 0 0,2 1 0 0 0,0 0 0 0 0,0 0 0 0 0,4 14 1 0 0,0 33 223 0 0,-2-37-157 0 0,1 0 0 0 0,1-1 0 0 0,10 34 0 0 0,-3-14-14 0 0,12 22-5 0 0,-21-61 0 0 0,1-1 0 0 0,0 1 0 0 0,-1 0 0 0 0,2-1 0 0 0,-1 0 0 0 0,0 1 0 0 0,1-1 0 0 0,0-1 0 0 0,0 1 0 0 0,0 0 0 0 0,7 3 0 0 0,7 9 0 0 0,-10-10 0 0 0,1 0 0 0 0,0 0 0 0 0,0-1 0 0 0,0 0 0 0 0,1 0 0 0 0,-1-1 0 0 0,1-1 0 0 0,14 4 0 0 0,31 13 0 0 0,-35-12 0 0 0,0-1-1 0 0,31 6 1 0 0,2 0 12 0 0,-6-1 52 0 0,50 6 1 0 0,-22-6 49 0 0,-55-10-96 0 0,1 0 1 0 0,0-1 0 0 0,22-3-1 0 0,3 0-2 0 0,100-5 134 0 0,-117 5-84 0 0,-1-1 1 0 0,30-7-1 0 0,-13 3 88 0 0,-24 1 2 0 0,1 0 1 0 0,32-14-1 0 0,-24 9 48 0 0,51-25-36 0 0,-73 33-199 0 0,194-57 54 0 0,-183 55-11 0 0,1-1 0 0 0,-1-1 0 0 0,0-1 0 0 0,-1 0 0 0 0,0-2 0 0 0,0 0 0 0 0,29-23 0 0 0,-34 26 42 0 0,-1 0 0 0 0,1 0 0 0 0,15-5 0 0 0,8-4 22 0 0,231-112 408 0 0,-180 77-200 0 0,-65 38 43 0 0,31-22 0 0 0,3-3-81 0 0,23-12-246 0 0,155-64 0 0 0,-218 105 0 0 0,1 0 0 0 0,22-18 0 0 0,3-1 0 0 0,51-41-47 0 0,4-2 81 0 0,25-16 43 0 0,79-43-77 0 0,-177 114 22 0 0,0-2-1 0 0,33-32 1 0 0,-32 27-15 0 0,161-149 779 0 0,-130 117-561 0 0,-30 28-150 0 0,34-27-1 0 0,52-45-10 0 0,-105 94-64 0 0,-1-1 0 0 0,0-1 0 0 0,0 1 0 0 0,6-9 0 0 0,17-17 0 0 0,-2 5 40 0 0,-1-1-1 0 0,29-40 0 0 0,-17 20-13 0 0,26-31 66 0 0,59-69 35 0 0,-6 9-50 0 0,-99 116-77 0 0,-11 15 0 0 0,-1 0 0 0 0,0-1 0 0 0,7-13 0 0 0,6-17 7 0 0,-6 16 9 0 0,-2-1-1 0 0,9-26 1 0 0,20-50 8 0 0,8-36 138 0 0,-36 93-225 0 0,-11 36 72 0 0,0 0 0 0 0,1 0 0 0 0,0 0 0 0 0,5-10 0 0 0,-3 7-7 0 0,-1-1 1 0 0,0 0 0 0 0,2-13-1 0 0,2-5-2 0 0,4-41 0 0 0,10-31 0 0 0,-13 52 84 0 0,-6 33-43 0 0,0 0-1 0 0,-1-1 1 0 0,-3-30-1 0 0,0 8-6 0 0,3 34-26 0 0,-1 0-1 0 0,0 0 1 0 0,-1 0-1 0 0,1 0 1 0 0,-1 1-1 0 0,0-1 1 0 0,-3-8-1 0 0,-4-34 245 0 0,5 25-153 0 0,3 20-91 0 0,0 0-1 0 0,0 0 1 0 0,0 1 0 0 0,0-1 0 0 0,-1 0-1 0 0,1 0 1 0 0,-1 1 0 0 0,1-1 0 0 0,-1 0-1 0 0,-1-2 1 0 0,-9-39 184 0 0,4 30-152 0 0,5 8-20 0 0,-1 0-1 0 0,1 1 1 0 0,-1 0-1 0 0,0-1 1 0 0,0 1-1 0 0,0 0 1 0 0,0 0 0 0 0,-7-5-1 0 0,8 8-15 0 0,1-1-1 0 0,-1 0 1 0 0,1 0-1 0 0,-1 0 0 0 0,1 0 1 0 0,0 0-1 0 0,-1 0 1 0 0,1-1-1 0 0,-1-3 1 0 0,1 4 0 0 0,0-1-1 0 0,0 1 1 0 0,0 0 0 0 0,0-1-1 0 0,-1 1 1 0 0,1 0 0 0 0,-1 0 0 0 0,1-1-1 0 0,-5-2 1 0 0,-42-45-4 0 0,38 39 0 0 0,-4-1 0 0 0,-83-36 0 0 0,91 46 0 0 0,-1 1 0 0 0,1-1 0 0 0,0 1 0 0 0,-1 0 0 0 0,1 1 0 0 0,-11-1 0 0 0,7 1 0 0 0,-1-1 0 0 0,1-1 0 0 0,-1 0 0 0 0,1-1 0 0 0,-18-6 0 0 0,18 5 0 0 0,-1 0 0 0 0,1 1 0 0 0,-1 1 0 0 0,0 0 0 0 0,-19-2 0 0 0,-146-2 0 0 0,152 6 0 0 0,-6-1 0 0 0,-54 7 0 0 0,-35 2 0 0 0,62-4 0 0 0,43-3 0 0 0,0 0 0 0 0,0 1 0 0 0,-24 5 0 0 0,-203 57-10 0 0,145-35-301 0 0,18-8-305 0 0,52-13 347 0 0,-8 6-486 0 0,2 1-164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019"/>
    </inkml:context>
    <inkml:brush xml:id="br0">
      <inkml:brushProperty name="width" value="0.05" units="cm"/>
      <inkml:brushProperty name="height" value="0.05" units="cm"/>
      <inkml:brushProperty name="color" value="#004F8B"/>
    </inkml:brush>
  </inkml:definitions>
  <inkml:trace contextRef="#ctx0" brushRef="#br0">265 12 15984 0 0,'0'0'487'0'0,"-8"0"572"0"0,-4 0-944 0 0,9 0 11 0 0,1 0-1 0 0,-1 0 1 0 0,1 0 0 0 0,-1 0-1 0 0,1 0 1 0 0,0 0-1 0 0,-1-1 1 0 0,1 1-1 0 0,-1-1 1 0 0,1 0 0 0 0,0 0-1 0 0,-1 0 1 0 0,-1-1-1 0 0,1 1 99 0 0,0 0 0 0 0,0 1 0 0 0,0-1 0 0 0,0 0 0 0 0,0 1 0 0 0,0 0 0 0 0,-1 0-1 0 0,1 0 1 0 0,0 0 0 0 0,0 1 0 0 0,-4 0 0 0 0,-37 10 938 0 0,33-8-885 0 0,5-1-255 0 0,-1 0 0 0 0,1 0 1 0 0,0 1-1 0 0,0 0 0 0 0,1 0 1 0 0,-1 0-1 0 0,0 1 0 0 0,1-1 1 0 0,0 2-1 0 0,0-1 1 0 0,0 0-1 0 0,0 1 0 0 0,1 0 1 0 0,0 0-1 0 0,0 0 0 0 0,0 1 1 0 0,1-1-1 0 0,0 1 0 0 0,0 0 1 0 0,0 0-1 0 0,0 0 0 0 0,1 0 1 0 0,0 1-1 0 0,1-1 0 0 0,-1 0 1 0 0,1 1-1 0 0,1-1 1 0 0,-1 1-1 0 0,1 8 0 0 0,0-13-4 0 0,0 1-1 0 0,1 0 0 0 0,-1-1 0 0 0,1 1 1 0 0,0 0-1 0 0,0-1 0 0 0,0 1 0 0 0,0-1 1 0 0,0 1-1 0 0,0-1 0 0 0,1 0 0 0 0,-1 0 1 0 0,1 1-1 0 0,-1-1 0 0 0,1 0 0 0 0,0 0 1 0 0,0 0-1 0 0,0-1 0 0 0,3 3 0 0 0,0-1-8 0 0,-1 0 1 0 0,1 0-1 0 0,0 0 0 0 0,0-1 0 0 0,0 0 1 0 0,1 0-1 0 0,-1 0 0 0 0,7 1 0 0 0,10 3-674 0 0,-19-4 607 0 0,-1-1-1 0 0,1 0 1 0 0,0-1 0 0 0,0 1 0 0 0,1 0-1 0 0,-1-1 1 0 0,0 0 0 0 0,0 0 0 0 0,5 0-1 0 0,10-3-474 0 0,-1 0 0 0 0,0-1 0 0 0,0-1 0 0 0,0-1 0 0 0,-1 0 0 0 0,26-14-1 0 0,-25 11-1202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455"/>
    </inkml:context>
    <inkml:brush xml:id="br0">
      <inkml:brushProperty name="width" value="0.05" units="cm"/>
      <inkml:brushProperty name="height" value="0.05" units="cm"/>
      <inkml:brushProperty name="color" value="#004F8B"/>
    </inkml:brush>
  </inkml:definitions>
  <inkml:trace contextRef="#ctx0" brushRef="#br0">0 29 15720 0 0,'0'0'1730'0'0,"8"14"115"0"0,0 0-1517 0 0,1-1 0 0 0,1 0 0 0 0,0-1 0 0 0,17 16 0 0 0,-13-13-282 0 0,5 6-12 0 0,-7-11-53 0 0,0 0 0 0 0,-1 1 1 0 0,0 1-1 0 0,16 23 0 0 0,-26-34-2 0 0,0 0 1 0 0,0 0-1 0 0,0 0 1 0 0,0 1-1 0 0,0-1 1 0 0,-1 0-1 0 0,1 1 1 0 0,0-1-1 0 0,-1 1 1 0 0,1-1 0 0 0,-1 1-1 0 0,0-1 1 0 0,1 0-1 0 0,-1 1 1 0 0,0 0-1 0 0,0-1 1 0 0,0 1-1 0 0,0-1 1 0 0,0 1-1 0 0,0-1 1 0 0,-1 1-1 0 0,1-1 1 0 0,0 1-1 0 0,-1-1 1 0 0,1 1-1 0 0,-1-1 1 0 0,1 0-1 0 0,-1 1 1 0 0,0-1 0 0 0,0 0-1 0 0,1 1 1 0 0,-1-1-1 0 0,0 0 1 0 0,0 0-1 0 0,0 0 1 0 0,-1 0-1 0 0,1 0 1 0 0,0 0-1 0 0,0 0 1 0 0,-2 1-1 0 0,-5 3-134 0 0,-1 0 0 0 0,1-1 0 0 0,-1 0 0 0 0,-18 6 0 0 0,22-9 168 0 0,3-1-13 0 0,0 1-1 0 0,0-1 0 0 0,0 0 1 0 0,0 0-1 0 0,0-1 0 0 0,-1 1 1 0 0,1 0-1 0 0,0-1 0 0 0,0 1 1 0 0,-2-2-1 0 0,-18-1 107 0 0,21 3-72 0 0,0 0-1 0 0,0-1 1 0 0,-1 1-1 0 0,1 0 1 0 0,0 0 0 0 0,-1 0-1 0 0,1-1 1 0 0,0 1-1 0 0,0-1 1 0 0,0 1 0 0 0,0-1-1 0 0,-1 1 1 0 0,1-1-1 0 0,0 0 1 0 0,0 0 0 0 0,0 1-1 0 0,0-1 1 0 0,0 0-1 0 0,0 0 1 0 0,1 0-1 0 0,-1 0 1 0 0,0 0 0 0 0,0 0-1 0 0,1 0 1 0 0,-1 0-1 0 0,0 0 1 0 0,1-1 0 0 0,-1 1-1 0 0,1 0 1 0 0,0 0-1 0 0,-1-1 1 0 0,1 1 0 0 0,0 0-1 0 0,0 0 1 0 0,0-1-1 0 0,0 1 1 0 0,0 0 0 0 0,0-2-1 0 0,0-2 40 0 0,1 0 0 0 0,-1 0-1 0 0,1 0 1 0 0,0 1 0 0 0,0-1-1 0 0,1 1 1 0 0,-1-1 0 0 0,1 1 0 0 0,3-6-1 0 0,4-7-72 0 0,-6 11 15 0 0,0 1 1 0 0,0 0-1 0 0,0 0 1 0 0,8-9 0 0 0,12-15 67 0 0,-17 20-63 0 0,0 1-1 0 0,1 0 1 0 0,8-8 0 0 0,-11 12-20 0 0,0-1 0 0 0,0 1 0 0 0,-1-1 0 0 0,6-9 0 0 0,-6 8 0 0 0,1 1 0 0 0,0 0 0 0 0,-1 0 0 0 0,7-6 0 0 0,-9 11 9 0 0,0-1-1 0 0,-1 1 0 0 0,1-1 0 0 0,0 1 1 0 0,-1-1-1 0 0,1 0 0 0 0,-1 1 0 0 0,1-1 1 0 0,-1 0-1 0 0,1 0 0 0 0,-1 1 0 0 0,1-1 1 0 0,-1 0-1 0 0,0 0 0 0 0,1 0 0 0 0,-1 1 0 0 0,0-1 1 0 0,0 0-1 0 0,1 0 0 0 0,-1 0 0 0 0,0 0 1 0 0,0 0-1 0 0,0 1 0 0 0,0-1 0 0 0,0-2 1 0 0,-1 2 19 0 0,0 0 0 0 0,1 1 0 0 0,-1-1 1 0 0,0 0-1 0 0,0 0 0 0 0,1 0 0 0 0,-1 0 1 0 0,0 0-1 0 0,0 1 0 0 0,0-1 0 0 0,0 0 1 0 0,0 1-1 0 0,0-1 0 0 0,0 1 0 0 0,0-1 1 0 0,-2 0-1 0 0,-3-1 102 0 0,-1 0 1 0 0,0 1-1 0 0,0 0 1 0 0,1 0-1 0 0,-11 0 1 0 0,-65 7 191 0 0,80-6-356 0 0,1 0 0 0 0,-1 1 0 0 0,0-1 0 0 0,0 0 0 0 0,0 1 0 0 0,0 0 0 0 0,0-1 0 0 0,0 1 0 0 0,-3 2 0 0 0,-3-2-1666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973"/>
    </inkml:context>
    <inkml:brush xml:id="br0">
      <inkml:brushProperty name="width" value="0.05" units="cm"/>
      <inkml:brushProperty name="height" value="0.05" units="cm"/>
      <inkml:brushProperty name="color" value="#004F8B"/>
    </inkml:brush>
  </inkml:definitions>
  <inkml:trace contextRef="#ctx0" brushRef="#br0">153 1 13704 0 0,'-15'22'1216'0'0,"-2"-2"-968"0"0,1-5-248 0 0,0 7 976 0 0,0-8 143 0 0,0 0 33 0 0,7 8 8 0 0,-6-7-608 0 0,7-1-120 0 0,-1 0-24 0 0,1-7-8 0 0,0 7-1136 0 0,8-6-224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52.470"/>
    </inkml:context>
    <inkml:brush xml:id="br0">
      <inkml:brushProperty name="width" value="0.05" units="cm"/>
      <inkml:brushProperty name="height" value="0.05" units="cm"/>
      <inkml:brushProperty name="color" value="#004F8B"/>
    </inkml:brush>
  </inkml:definitions>
  <inkml:trace contextRef="#ctx0" brushRef="#br0">24 11 920 0 0,'0'0'10150'0'0,"-9"-7"-7736"0"0,9 7-2354 0 0,0 0 1 0 0,-1-1 0 0 0,1 1-1 0 0,0 0 1 0 0,0 0 0 0 0,0 0-1 0 0,0 0 1 0 0,0-1 0 0 0,0 1-1 0 0,0 0 1 0 0,0 0 0 0 0,0 0-1 0 0,-1 0 1 0 0,1 0 0 0 0,0-1-1 0 0,0 1 1 0 0,0 0 0 0 0,0 0-1 0 0,0 0 1 0 0,-1 0-1 0 0,1 0 1 0 0,0 0 0 0 0,0 0-1 0 0,0 0 1 0 0,0 0 0 0 0,-1 0-1 0 0,1-1 1 0 0,0 1 0 0 0,0 0-1 0 0,0 0 1 0 0,0 0 0 0 0,-1 0-1 0 0,1 0 1 0 0,0 0 0 0 0,0 0-1 0 0,0 0 1 0 0,-1 0 0 0 0,1 1-1 0 0,0-1 1 0 0,0 0 0 0 0,0 0-1 0 0,0 0 1 0 0,-1 0 0 0 0,1 0-1 0 0,0 0 1 0 0,0 0 0 0 0,0 0-1 0 0,-1 12 3256 0 0,2 1-3436 0 0,-9 56 1598 0 0,8 283 1044 0 0,12-186-2022 0 0,0 3-56 0 0,-3-13-62 0 0,-1 10-60 0 0,-1-8-26 0 0,1 50 64 0 0,9 125-13 0 0,-8-202-256 0 0,16 177 43 0 0,-16-198-77 0 0,4 100 157 0 0,-5-16-7 0 0,-8 121-25 0 0,9-196 186 0 0,-2 4-417 0 0,1-1-174 0 0,-7-95 223 0 0,6 31 0 0 0,-3-31 0 0 0,0 34 0 0 0,5 58 0 0 0,-1-3-10 0 0,-8 77-104 0 0,7-94 49 0 0,1-13 54 0 0,-8 237-749 0 0,-8-302-38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53.671"/>
    </inkml:context>
    <inkml:brush xml:id="br0">
      <inkml:brushProperty name="width" value="0.05" units="cm"/>
      <inkml:brushProperty name="height" value="0.05" units="cm"/>
      <inkml:brushProperty name="color" value="#004F8B"/>
    </inkml:brush>
  </inkml:definitions>
  <inkml:trace contextRef="#ctx0" brushRef="#br0">49 194 1376 0 0,'-1'2'57'0'0,"1"-1"1"0"0,0 1-1 0 0,-1-1 1 0 0,1 0-1 0 0,-1 1 1 0 0,0-1-1 0 0,1 0 1 0 0,-1 1-1 0 0,0-1 1 0 0,0 0-1 0 0,-2 2 1 0 0,-9 8 6080 0 0,7-4-1815 0 0,-7 8-2721 0 0,7-8-639 0 0,4-7-831 0 0,1 1 0 0 0,-1-1 1 0 0,1 1-1 0 0,0-1 0 0 0,-1 0 0 0 0,1 1 0 0 0,0-1 0 0 0,0 1 0 0 0,0 0 0 0 0,-1-1 0 0 0,1 1 0 0 0,0-1 0 0 0,0 1 1 0 0,0-1-1 0 0,0 1 0 0 0,0-1 0 0 0,0 1 0 0 0,0-1 0 0 0,0 2 0 0 0,17 9 1247 0 0,-16-10-1308 0 0,1 0 1 0 0,0-1 0 0 0,-1 1-1 0 0,1-1 1 0 0,0 1-1 0 0,-1-1 1 0 0,1 0 0 0 0,0 0-1 0 0,-1 1 1 0 0,1-1 0 0 0,0-1-1 0 0,0 1 1 0 0,-1 0-1 0 0,1 0 1 0 0,0-1 0 0 0,-1 1-1 0 0,1-1 1 0 0,0 1 0 0 0,-1-1-1 0 0,1 1 1 0 0,-1-1-1 0 0,1 0 1 0 0,-1 0 0 0 0,1 0-1 0 0,-1 0 1 0 0,0 0 0 0 0,1 0-1 0 0,1-2 1 0 0,5-5 358 0 0,0 1 1 0 0,-1-1-1 0 0,10-12 0 0 0,0-7 594 0 0,-12 22-718 0 0,-1 0 0 0 0,1 0 0 0 0,-1-1 0 0 0,6-10 1 0 0,8-13-251 0 0,-5 2 29 0 0,-12 24-67 0 0,0-1-1 0 0,1 0 1 0 0,-1 1 0 0 0,1-1 0 0 0,0 1 0 0 0,0 0 0 0 0,0-1-1 0 0,5-4 1 0 0,4-9-20 0 0,-11 16 3 0 0,1-1 0 0 0,-1 1-1 0 0,1-1 1 0 0,0 1 0 0 0,0 0 0 0 0,-1-1 0 0 0,1 1 0 0 0,0 0 0 0 0,0 0 0 0 0,0 0 0 0 0,1 0 0 0 0,-1 0 0 0 0,1-1 0 0 0,2 0 12 0 0,-3 1 9 0 0,9-11 7 0 0,-9 10 14 0 0,-1 2-43 0 0,0 0 0 0 0,0 0 0 0 0,0 0 0 0 0,0-1 1 0 0,0 1-1 0 0,0 0 0 0 0,0 0 0 0 0,0 0 0 0 0,0 0 1 0 0,0-1-1 0 0,0 1 0 0 0,0 0 0 0 0,0 0 0 0 0,0 0 1 0 0,0 0-1 0 0,0 0 0 0 0,0-1 0 0 0,0 1 0 0 0,0 0 1 0 0,0 0-1 0 0,0 0 0 0 0,0 0 0 0 0,0 0 0 0 0,0-1 1 0 0,0 1-1 0 0,0 0 0 0 0,0 0 0 0 0,0 0 0 0 0,0 0 1 0 0,1 0-1 0 0,-1 0 0 0 0,0-1 0 0 0,0 1 0 0 0,0 0 1 0 0,0 0-1 0 0,0 0 0 0 0,0 0 0 0 0,1 0 0 0 0,-1 0 1 0 0,0 0-1 0 0,0 0 0 0 0,0 0 0 0 0,0 0 0 0 0,0 0 1 0 0,1 0-1 0 0,-1 0 0 0 0,0 0 0 0 0,0 0 0 0 0,0 0 1 0 0,0 0-1 0 0,0 0 0 0 0,1 0 0 0 0,-1 0 1 0 0,0 0-1 0 0,0 0 0 0 0,1 0 0 0 0,-1 0 0 0 0,0 0 1 0 0,0 0-1 0 0,0 0 0 0 0,0 0 0 0 0,1 0 0 0 0,-1 0 1 0 0,0-1-1 0 0,0 1 0 0 0,0 0 0 0 0,0 0 0 0 0,1 0 1 0 0,-1 0-1 0 0,0 0 0 0 0,0 0 0 0 0,0 0 0 0 0,0 0 1 0 0,0-1-1 0 0,1 1 0 0 0,-1 0 0 0 0,0 0 0 0 0,0 0 1 0 0,0 0-1 0 0,0 0 0 0 0,0-1 0 0 0,0 1 0 0 0,0 0 1 0 0,0 0-1 0 0,0 0 0 0 0,1 0 0 0 0,-1-1 0 0 0,0 1 1 0 0,0 0-1 0 0,0 0 0 0 0,0 0 0 0 0,0-1 0 0 0,0 1 1 0 0,0 0-1 0 0,0 0 0 0 0,0 0 0 0 0,0 0 0 0 0,-1-1 1 0 0,1 1-1 0 0,0 0 0 0 0,0 0 0 0 0,0 0 0 0 0,0 0 1 0 0,0-1-1 0 0,0 0 53 0 0,9 15 75 0 0,-3-3-9 0 0,-2-1 0 0 0,1 1 0 0 0,-1 0 0 0 0,-1 0-1 0 0,5 20 1 0 0,-6-18 17 0 0,2 0 0 0 0,-1 0 0 0 0,2 0 0 0 0,7 15 0 0 0,-2 5-572 0 0,-3-10 146 0 0,-4-16 319 0 0,1 9 139 0 0,-1-7-74 0 0,-2-8-84 0 0,0 0 0 0 0,-1-1 1 0 0,1 1-1 0 0,-1 0 0 0 0,1 0 0 0 0,-1 0 1 0 0,0 0-1 0 0,1-1 0 0 0,-1 1 0 0 0,0 0 0 0 0,0 0 1 0 0,0 0-1 0 0,1 0 0 0 0,-1 0 0 0 0,0 0 1 0 0,0 0-1 0 0,0 0 0 0 0,-1 1 0 0 0,1 0 8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7.553"/>
    </inkml:context>
    <inkml:brush xml:id="br0">
      <inkml:brushProperty name="width" value="0.05" units="cm"/>
      <inkml:brushProperty name="height" value="0.05" units="cm"/>
      <inkml:brushProperty name="color" value="#004F8B"/>
    </inkml:brush>
  </inkml:definitions>
  <inkml:trace contextRef="#ctx0" brushRef="#br0">1 77 10016 0 0,'30'0'1648'0'0,"52"7"1"0"0,-53-5-1103 0 0,0 0 0 0 0,42-4 0 0 0,-15 1-157 0 0,685 1 3702 0 0,-477 6-3312 0 0,2 2 324 0 0,257-1-1 0 0,217-20 346 0 0,-305 6-950 0 0,-187-1-196 0 0,-36 15-208 0 0,-118-2-84 0 0,151 13 53 0 0,-73-5 60 0 0,-28 5 343 0 0,3 0-534 0 0,-36-5-74 0 0,-67-6 81 0 0,59 1 0 0 0,14-4 102 0 0,-63 0 12 0 0,88-7 0 0 0,59-15 128 0 0,-65 10-53 0 0,49-13-128 0 0,-138 20-70 0 0,-29 1 76 0 0,-9-1-18 0 0,-4-6-36 0 0,-10 0 36 0 0,-8-2-41 0 0,11 8 13 0 0,-1 0-1 0 0,1-1 0 0 0,0 1 0 0 0,0-1 0 0 0,0 0 0 0 0,0 1 0 0 0,0-1 1 0 0,0 0-1 0 0,0 0 0 0 0,0 0 0 0 0,1-1 0 0 0,-2-1 0 0 0,-22-18-471 0 0,9 7 334 0 0,4 1 149 0 0,11 12 27 0 0,-1-1-1 0 0,1 1 0 0 0,-1 0 0 0 0,0 0 0 0 0,0 0 1 0 0,0 1-1 0 0,0-1 0 0 0,-4-3 0 0 0,-17-16 123 0 0,60 34-464 0 0,-21-3 274 0 0,-3-3-4 0 0,0 1 0 0 0,18 16 0 0 0,-12-9 60 0 0,4 6 16 0 0,0 7 93 0 0,-22-26-6 0 0,-2 12 401 0 0,-7-5-402 0 0,1 0 1 0 0,-1-1 0 0 0,0 0 0 0 0,-1 0-1 0 0,0-1 1 0 0,-1 0 0 0 0,1 0-1 0 0,-18 8 1 0 0,9 4-89 0 0,-8-6-208 0 0,20-11 53 0 0,1 0 0 0 0,-1 1 0 0 0,1 0 0 0 0,0 0 0 0 0,0 0 0 0 0,-8 7 0 0 0,5-3-984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8.800"/>
    </inkml:context>
    <inkml:brush xml:id="br0">
      <inkml:brushProperty name="width" value="0.05" units="cm"/>
      <inkml:brushProperty name="height" value="0.05" units="cm"/>
      <inkml:brushProperty name="color" value="#004F8B"/>
    </inkml:brush>
  </inkml:definitions>
  <inkml:trace contextRef="#ctx0" brushRef="#br0">304 29 11832 0 0,'0'0'4241'0'0,"-17"-8"-691"0"0,-1-1-2237 0 0,15 8-1196 0 0,0-1 1 0 0,0 1 0 0 0,0-1 0 0 0,0 1 0 0 0,0 0 0 0 0,-1 0-1 0 0,1 0 1 0 0,0 1 0 0 0,-6-1 0 0 0,3 1-55 0 0,-1-1 0 0 0,0 2-1 0 0,0-1 1 0 0,1 1 0 0 0,-1 0 0 0 0,0 1-1 0 0,1-1 1 0 0,-1 1 0 0 0,1 0 0 0 0,0 1 0 0 0,-1 0-1 0 0,1 0 1 0 0,1 0 0 0 0,-1 1 0 0 0,0 0 0 0 0,1 0-1 0 0,0 0 1 0 0,0 0 0 0 0,0 1 0 0 0,0 0-1 0 0,-7 10 1 0 0,-9 12-106 0 0,12-17-65 0 0,1 2 0 0 0,-10 16-1 0 0,12-18 91 0 0,0 1-1 0 0,1 0 1 0 0,1 1-1 0 0,0-1 1 0 0,0 1-1 0 0,-2 14 1 0 0,6-23 24 0 0,-1 0 0 0 0,1 0-1 0 0,0 0 1 0 0,0 0 0 0 0,0 0 0 0 0,0-1 0 0 0,0 1-1 0 0,0 0 1 0 0,1 0 0 0 0,0 0 0 0 0,-1-1 0 0 0,1 1 0 0 0,0 0-1 0 0,1-1 1 0 0,-1 1 0 0 0,0 0 0 0 0,1-1 0 0 0,-1 0-1 0 0,1 1 1 0 0,0-1 0 0 0,-1 0 0 0 0,1 0 0 0 0,1 0 0 0 0,-1 0-1 0 0,0 0 1 0 0,0 0 0 0 0,1-1 0 0 0,-1 1 0 0 0,1-1 0 0 0,-1 1-1 0 0,1-1 1 0 0,3 1 0 0 0,7 2-120 0 0,1-1-1 0 0,0-1 1 0 0,-1 0 0 0 0,1 0 0 0 0,0-2-1 0 0,0 1 1 0 0,-1-2 0 0 0,1 0 0 0 0,23-5-1 0 0,-13 0-701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9.385"/>
    </inkml:context>
    <inkml:brush xml:id="br0">
      <inkml:brushProperty name="width" value="0.05" units="cm"/>
      <inkml:brushProperty name="height" value="0.05" units="cm"/>
      <inkml:brushProperty name="color" value="#004F8B"/>
    </inkml:brush>
  </inkml:definitions>
  <inkml:trace contextRef="#ctx0" brushRef="#br0">131 37 12408 0 0,'-5'-2'244'0'0,"1"1"1"0"0,-1-1 0 0 0,0 1 0 0 0,0 0 0 0 0,1 1-1 0 0,-1-1 1 0 0,0 1 0 0 0,0 0 0 0 0,0 0 0 0 0,0 1-1 0 0,0-1 1 0 0,0 1 0 0 0,0 0 0 0 0,-6 3 0 0 0,-9-2 921 0 0,19-2-1113 0 0,-1-1 1 0 0,1 1-1 0 0,0 0 0 0 0,0 0 0 0 0,0 0 0 0 0,0 1 0 0 0,-1-1 1 0 0,1 0-1 0 0,0 0 0 0 0,0 1 0 0 0,0-1 0 0 0,0 0 0 0 0,0 1 1 0 0,0 0-1 0 0,0-1 0 0 0,-1 1 0 0 0,-1 0 272 0 0,3-1-322 0 0,-1 0 0 0 0,1 0 0 0 0,0 1-1 0 0,-1-1 1 0 0,1 0 0 0 0,0 0 0 0 0,-1 0 0 0 0,1 0-1 0 0,0 0 1 0 0,-1 0 0 0 0,1 0 0 0 0,0 0-1 0 0,-1 1 1 0 0,1-1 0 0 0,0 0 0 0 0,-1 0-1 0 0,1 0 1 0 0,0 1 0 0 0,0-1 0 0 0,-1 0-1 0 0,1 0 1 0 0,0 1 0 0 0,0-1 0 0 0,0 0 0 0 0,-1 1-1 0 0,1-1 1 0 0,0 0 0 0 0,0 1 0 0 0,0-1-1 0 0,0 0 1 0 0,0 1 0 0 0,0-1 0 0 0,0 0-1 0 0,-1 1 1 0 0,1-1 0 0 0,0 0 0 0 0,0 1-1 0 0,0-1 1 0 0,1 1 0 0 0,1 10 3 0 0,-2-11-7 0 0,1 3-3 0 0,1 1 0 0 0,0-1 0 0 0,0 0 0 0 0,0-1 1 0 0,0 1-1 0 0,0 0 0 0 0,1-1 0 0 0,-1 1 0 0 0,1-1 0 0 0,0 0 0 0 0,5 4 0 0 0,37 16-91 0 0,-36-19 80 0 0,0 1 0 0 0,-1 0 1 0 0,0 0-1 0 0,15 11 0 0 0,-16-6 15 0 0,5 3 0 0 0,-9-10 27 0 0,0 0 0 0 0,-1 1-1 0 0,1-1 1 0 0,-1 1 0 0 0,0 0-1 0 0,1 0 1 0 0,-1 0-1 0 0,0 0 1 0 0,-1 0 0 0 0,1 0-1 0 0,0 0 1 0 0,-1 1-1 0 0,0-1 1 0 0,0 0 0 0 0,0 1-1 0 0,0-1 1 0 0,0 1 0 0 0,-1-1-1 0 0,0 1 1 0 0,0 0-1 0 0,0-1 1 0 0,0 1 0 0 0,0-1-1 0 0,-1 1 1 0 0,1-1-1 0 0,-2 6 1 0 0,0-7-48 0 0,1 0 0 0 0,0 1 0 0 0,-1-1 0 0 0,1-1 0 0 0,-1 1 0 0 0,0 0 0 0 0,1 0 0 0 0,-1-1 0 0 0,0 1 0 0 0,0-1-1 0 0,0 1 1 0 0,0-1 0 0 0,0 0 0 0 0,-1 0 0 0 0,1 0 0 0 0,0 0 0 0 0,-1 0 0 0 0,1 0 0 0 0,0-1 0 0 0,-1 1 0 0 0,-2-1 0 0 0,-13 6-59 0 0,17-5 103 0 0,0 0 0 0 0,-1-1-1 0 0,1 1 1 0 0,0-1-1 0 0,0 0 1 0 0,-1 1-1 0 0,1-1 1 0 0,-1 0-1 0 0,1 0 1 0 0,0 0-1 0 0,-1 0 1 0 0,1 0 0 0 0,0 0-1 0 0,-1 0 1 0 0,1 0-1 0 0,0-1 1 0 0,-1 1-1 0 0,1 0 1 0 0,0-1-1 0 0,-1 1 1 0 0,1-1-1 0 0,0 0 1 0 0,0 1 0 0 0,-1-1-1 0 0,1 0 1 0 0,0 0-1 0 0,0 0 1 0 0,0 0-1 0 0,0 1 1 0 0,-1-3-1 0 0,1 2 13 0 0,0-1 0 0 0,0 0 0 0 0,0 1-1 0 0,0-1 1 0 0,0 0 0 0 0,1 0-1 0 0,-1 0 1 0 0,0 1 0 0 0,1-1 0 0 0,-1 0-1 0 0,1 0 1 0 0,0 0 0 0 0,0 0-1 0 0,0 0 1 0 0,0 0 0 0 0,0 0 0 0 0,0 0-1 0 0,0 0 1 0 0,1 0 0 0 0,0-3-1 0 0,7-15-24 0 0,15-30 0 0 0,-17 34-27 0 0,4-5-32 0 0,12-18 33 0 0,-13 21 18 0 0,-1-10-12 0 0,-8 27-6 0 0,1 0 1 0 0,-1 0 0 0 0,0 0-1 0 0,0 0 1 0 0,0 0-1 0 0,0 0 1 0 0,0 0 0 0 0,0 0-1 0 0,0 0 1 0 0,0 0-1 0 0,0 1 1 0 0,0-1 0 0 0,0 0-1 0 0,0 0 1 0 0,-1 0-1 0 0,1 0 1 0 0,0 0-1 0 0,-1 0 1 0 0,1 0 0 0 0,-1 0-1 0 0,-4-15 281 0 0,5 16-259 0 0,0-1-1 0 0,0 0 1 0 0,0 0-1 0 0,-1 0 1 0 0,1 0 0 0 0,0 0-1 0 0,-1 0 1 0 0,1 1-1 0 0,0-1 1 0 0,-1 0 0 0 0,1 0-1 0 0,-1 0 1 0 0,0 1-1 0 0,1-1 1 0 0,-1 0 0 0 0,0 1-1 0 0,1-1 1 0 0,-1 1-1 0 0,0-1 1 0 0,0 0 0 0 0,1 1-1 0 0,-1 0 1 0 0,0-1-1 0 0,0 1 1 0 0,0-1 0 0 0,0 1-1 0 0,0 0 1 0 0,1 0-1 0 0,-1 0 1 0 0,-2-1 0 0 0,-31-1-731 0 0,32 2 713 0 0,-14 0-204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8.041"/>
    </inkml:context>
    <inkml:brush xml:id="br0">
      <inkml:brushProperty name="width" value="0.05" units="cm"/>
      <inkml:brushProperty name="height" value="0.05" units="cm"/>
      <inkml:brushProperty name="color" value="#004F8B"/>
    </inkml:brush>
  </inkml:definitions>
  <inkml:trace contextRef="#ctx0" brushRef="#br0">3420 93 9560 0 0,'-2'-1'52'0'0,"0"0"1"0"0,0 1 0 0 0,0-1-1 0 0,-1 1 1 0 0,1-1-1 0 0,0 1 1 0 0,0 0 0 0 0,0 0-1 0 0,0 0 1 0 0,0 0 0 0 0,0 0-1 0 0,0 0 1 0 0,-1 0-1 0 0,1 1 1 0 0,0-1 0 0 0,0 1-1 0 0,0 0 1 0 0,0 0 0 0 0,-3 1-1 0 0,-15 4 394 0 0,-22 0 1589 0 0,-7 1-583 0 0,37-4-1098 0 0,0-1 0 0 0,-17 0 1 0 0,15-1-109 0 0,1 1 0 0 0,-1 0 0 0 0,1 1 0 0 0,-24 8 0 0 0,-26 5 337 0 0,43-12-441 0 0,-1 0 0 0 0,1 2 0 0 0,-25 9 0 0 0,10-4-101 0 0,24-8-24 0 0,-1 1-1 0 0,-18 8 0 0 0,16-6-16 0 0,1-1 0 0 0,-18 5 0 0 0,-16 5 0 0 0,-52 20 32 0 0,-67 30 54 0 0,101-36-75 0 0,-62 34-12 0 0,54-25 1 0 0,-8 4 0 0 0,-30 24-31 0 0,-42 25-18 0 0,80-41 49 0 0,-102 65 0 0 0,-106 85 0 0 0,166-99 0 0 0,3 3 0 0 0,-129 85-649 0 0,217-168 632 0 0,-40 46 0 0 0,40-41 20 0 0,9-7-3 0 0,-26 40 0 0 0,8-9 0 0 0,-153 178 0 0 0,124-152 496 0 0,-69 106 0 0 0,75-82 2 0 0,9-16-441 0 0,25-44 2 0 0,1 1-1 0 0,1 1 1 0 0,-21 73 0 0 0,0 19 69 0 0,37-120-125 0 0,0 0 1 0 0,-3 27 0 0 0,-3 13 49 0 0,4-32 25 0 0,2 1 1 0 0,-2 31-1 0 0,-1 6 17 0 0,0 40-113 0 0,5-86-30 0 0,2 1 0 0 0,0 0 0 0 0,0 0 0 0 0,4 14 1 0 0,0 33 223 0 0,-2-37-157 0 0,1 0 0 0 0,1-1 0 0 0,10 34 0 0 0,-3-14-14 0 0,12 22-5 0 0,-21-61 0 0 0,1-1 0 0 0,0 1 0 0 0,-1 0 0 0 0,2-1 0 0 0,-1 0 0 0 0,0 1 0 0 0,1-1 0 0 0,0-1 0 0 0,0 1 0 0 0,0 0 0 0 0,7 3 0 0 0,7 9 0 0 0,-10-10 0 0 0,1 0 0 0 0,0 0 0 0 0,0-1 0 0 0,0 0 0 0 0,1 0 0 0 0,-1-1 0 0 0,1-1 0 0 0,14 4 0 0 0,31 13 0 0 0,-35-12 0 0 0,0-1-1 0 0,31 6 1 0 0,2 0 12 0 0,-6-1 52 0 0,50 6 1 0 0,-22-6 49 0 0,-55-10-96 0 0,1 0 1 0 0,0-1 0 0 0,22-3-1 0 0,3 0-2 0 0,100-5 134 0 0,-117 5-84 0 0,-1-1 1 0 0,30-7-1 0 0,-13 3 88 0 0,-24 1 2 0 0,1 0 1 0 0,32-14-1 0 0,-24 9 48 0 0,51-25-36 0 0,-73 33-199 0 0,194-57 54 0 0,-183 55-11 0 0,1-1 0 0 0,-1-1 0 0 0,0-1 0 0 0,-1 0 0 0 0,0-2 0 0 0,0 0 0 0 0,29-23 0 0 0,-34 26 42 0 0,-1 0 0 0 0,1 0 0 0 0,15-5 0 0 0,8-4 22 0 0,231-112 408 0 0,-180 77-200 0 0,-65 38 43 0 0,31-22 0 0 0,3-3-81 0 0,23-12-246 0 0,155-64 0 0 0,-218 105 0 0 0,1 0 0 0 0,22-18 0 0 0,3-1 0 0 0,51-41-47 0 0,4-2 81 0 0,25-16 43 0 0,79-43-77 0 0,-177 114 22 0 0,0-2-1 0 0,33-32 1 0 0,-32 27-15 0 0,161-149 779 0 0,-130 117-561 0 0,-30 28-150 0 0,34-27-1 0 0,52-45-10 0 0,-105 94-64 0 0,-1-1 0 0 0,0-1 0 0 0,0 1 0 0 0,6-9 0 0 0,17-17 0 0 0,-2 5 40 0 0,-1-1-1 0 0,29-40 0 0 0,-17 20-13 0 0,26-31 66 0 0,59-69 35 0 0,-6 9-50 0 0,-99 116-77 0 0,-11 15 0 0 0,-1 0 0 0 0,0-1 0 0 0,7-13 0 0 0,6-17 7 0 0,-6 16 9 0 0,-2-1-1 0 0,9-26 1 0 0,20-50 8 0 0,8-36 138 0 0,-36 93-225 0 0,-11 36 72 0 0,0 0 0 0 0,1 0 0 0 0,0 0 0 0 0,5-10 0 0 0,-3 7-7 0 0,-1-1 1 0 0,0 0 0 0 0,2-13-1 0 0,2-5-2 0 0,4-41 0 0 0,10-31 0 0 0,-13 52 84 0 0,-6 33-43 0 0,0 0-1 0 0,-1-1 1 0 0,-3-30-1 0 0,0 8-6 0 0,3 34-26 0 0,-1 0-1 0 0,0 0 1 0 0,-1 0-1 0 0,1 0 1 0 0,-1 1-1 0 0,0-1 1 0 0,-3-8-1 0 0,-4-34 245 0 0,5 25-153 0 0,3 20-91 0 0,0 0-1 0 0,0 0 1 0 0,0 1 0 0 0,0-1 0 0 0,-1 0-1 0 0,1 0 1 0 0,-1 1 0 0 0,1-1 0 0 0,-1 0-1 0 0,-1-2 1 0 0,-9-39 184 0 0,4 30-152 0 0,5 8-20 0 0,-1 0-1 0 0,1 1 1 0 0,-1 0-1 0 0,0-1 1 0 0,0 1-1 0 0,0 0 1 0 0,0 0 0 0 0,-7-5-1 0 0,8 8-15 0 0,1-1-1 0 0,-1 0 1 0 0,1 0-1 0 0,-1 0 0 0 0,1 0 1 0 0,0 0-1 0 0,-1 0 1 0 0,1-1-1 0 0,-1-3 1 0 0,1 4 0 0 0,0-1-1 0 0,0 1 1 0 0,0 0 0 0 0,0-1-1 0 0,-1 1 1 0 0,1 0 0 0 0,-1 0 0 0 0,1-1-1 0 0,-5-2 1 0 0,-42-45-4 0 0,38 39 0 0 0,-4-1 0 0 0,-83-36 0 0 0,91 46 0 0 0,-1 1 0 0 0,1-1 0 0 0,0 1 0 0 0,-1 0 0 0 0,1 1 0 0 0,-11-1 0 0 0,7 1 0 0 0,-1-1 0 0 0,1-1 0 0 0,-1 0 0 0 0,1-1 0 0 0,-18-6 0 0 0,18 5 0 0 0,-1 0 0 0 0,1 1 0 0 0,-1 1 0 0 0,0 0 0 0 0,-19-2 0 0 0,-146-2 0 0 0,152 6 0 0 0,-6-1 0 0 0,-54 7 0 0 0,-35 2 0 0 0,62-4 0 0 0,43-3 0 0 0,0 0 0 0 0,0 1 0 0 0,-24 5 0 0 0,-203 57-10 0 0,145-35-301 0 0,18-8-305 0 0,52-13 347 0 0,-8 6-486 0 0,2 1-164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019"/>
    </inkml:context>
    <inkml:brush xml:id="br0">
      <inkml:brushProperty name="width" value="0.05" units="cm"/>
      <inkml:brushProperty name="height" value="0.05" units="cm"/>
      <inkml:brushProperty name="color" value="#004F8B"/>
    </inkml:brush>
  </inkml:definitions>
  <inkml:trace contextRef="#ctx0" brushRef="#br0">265 12 15984 0 0,'0'0'487'0'0,"-8"0"572"0"0,-4 0-944 0 0,9 0 11 0 0,1 0-1 0 0,-1 0 1 0 0,1 0 0 0 0,-1 0-1 0 0,1 0 1 0 0,0 0-1 0 0,-1-1 1 0 0,1 1-1 0 0,-1-1 1 0 0,1 0 0 0 0,0 0-1 0 0,-1 0 1 0 0,-1-1-1 0 0,1 1 99 0 0,0 0 0 0 0,0 1 0 0 0,0-1 0 0 0,0 0 0 0 0,0 1 0 0 0,0 0 0 0 0,-1 0-1 0 0,1 0 1 0 0,0 0 0 0 0,0 1 0 0 0,-4 0 0 0 0,-37 10 938 0 0,33-8-885 0 0,5-1-255 0 0,-1 0 0 0 0,1 0 1 0 0,0 1-1 0 0,0 0 0 0 0,1 0 1 0 0,-1 0-1 0 0,0 1 0 0 0,1-1 1 0 0,0 2-1 0 0,0-1 1 0 0,0 0-1 0 0,0 1 0 0 0,1 0 1 0 0,0 0-1 0 0,0 0 0 0 0,0 1 1 0 0,1-1-1 0 0,0 1 0 0 0,0 0 1 0 0,0 0-1 0 0,0 0 0 0 0,1 0 1 0 0,0 1-1 0 0,1-1 0 0 0,-1 0 1 0 0,1 1-1 0 0,1-1 1 0 0,-1 1-1 0 0,1 8 0 0 0,0-13-4 0 0,0 1-1 0 0,1 0 0 0 0,-1-1 0 0 0,1 1 1 0 0,0 0-1 0 0,0-1 0 0 0,0 1 0 0 0,0-1 1 0 0,0 1-1 0 0,0-1 0 0 0,1 0 0 0 0,-1 0 1 0 0,1 1-1 0 0,-1-1 0 0 0,1 0 0 0 0,0 0 1 0 0,0 0-1 0 0,0-1 0 0 0,3 3 0 0 0,0-1-8 0 0,-1 0 1 0 0,1 0-1 0 0,0 0 0 0 0,0-1 0 0 0,0 0 1 0 0,1 0-1 0 0,-1 0 0 0 0,7 1 0 0 0,10 3-674 0 0,-19-4 607 0 0,-1-1-1 0 0,1 0 1 0 0,0-1 0 0 0,0 1 0 0 0,1 0-1 0 0,-1-1 1 0 0,0 0 0 0 0,0 0 0 0 0,5 0-1 0 0,10-3-474 0 0,-1 0 0 0 0,0-1 0 0 0,0-1 0 0 0,0-1 0 0 0,-1 0 0 0 0,26-14-1 0 0,-25 11-1202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455"/>
    </inkml:context>
    <inkml:brush xml:id="br0">
      <inkml:brushProperty name="width" value="0.05" units="cm"/>
      <inkml:brushProperty name="height" value="0.05" units="cm"/>
      <inkml:brushProperty name="color" value="#004F8B"/>
    </inkml:brush>
  </inkml:definitions>
  <inkml:trace contextRef="#ctx0" brushRef="#br0">0 29 15720 0 0,'0'0'1730'0'0,"8"14"115"0"0,0 0-1517 0 0,1-1 0 0 0,1 0 0 0 0,0-1 0 0 0,17 16 0 0 0,-13-13-282 0 0,5 6-12 0 0,-7-11-53 0 0,0 0 0 0 0,-1 1 1 0 0,0 1-1 0 0,16 23 0 0 0,-26-34-2 0 0,0 0 1 0 0,0 0-1 0 0,0 0 1 0 0,0 1-1 0 0,0-1 1 0 0,-1 0-1 0 0,1 1 1 0 0,0-1-1 0 0,-1 1 1 0 0,1-1 0 0 0,-1 1-1 0 0,0-1 1 0 0,1 0-1 0 0,-1 1 1 0 0,0 0-1 0 0,0-1 1 0 0,0 1-1 0 0,0-1 1 0 0,0 1-1 0 0,0-1 1 0 0,-1 1-1 0 0,1-1 1 0 0,0 1-1 0 0,-1-1 1 0 0,1 1-1 0 0,-1-1 1 0 0,1 0-1 0 0,-1 1 1 0 0,0-1 0 0 0,0 0-1 0 0,1 1 1 0 0,-1-1-1 0 0,0 0 1 0 0,0 0-1 0 0,0 0 1 0 0,-1 0-1 0 0,1 0 1 0 0,0 0-1 0 0,0 0 1 0 0,-2 1-1 0 0,-5 3-134 0 0,-1 0 0 0 0,1-1 0 0 0,-1 0 0 0 0,-18 6 0 0 0,22-9 168 0 0,3-1-13 0 0,0 1-1 0 0,0-1 0 0 0,0 0 1 0 0,0 0-1 0 0,0-1 0 0 0,-1 1 1 0 0,1 0-1 0 0,0-1 0 0 0,0 1 1 0 0,-2-2-1 0 0,-18-1 107 0 0,21 3-72 0 0,0 0-1 0 0,0-1 1 0 0,-1 1-1 0 0,1 0 1 0 0,0 0 0 0 0,-1 0-1 0 0,1-1 1 0 0,0 1-1 0 0,0-1 1 0 0,0 1 0 0 0,0-1-1 0 0,-1 1 1 0 0,1-1-1 0 0,0 0 1 0 0,0 0 0 0 0,0 1-1 0 0,0-1 1 0 0,0 0-1 0 0,0 0 1 0 0,1 0-1 0 0,-1 0 1 0 0,0 0 0 0 0,0 0-1 0 0,1 0 1 0 0,-1 0-1 0 0,0 0 1 0 0,1-1 0 0 0,-1 1-1 0 0,1 0 1 0 0,0 0-1 0 0,-1-1 1 0 0,1 1 0 0 0,0 0-1 0 0,0 0 1 0 0,0-1-1 0 0,0 1 1 0 0,0 0 0 0 0,0-2-1 0 0,0-2 40 0 0,1 0 0 0 0,-1 0-1 0 0,1 0 1 0 0,0 1 0 0 0,0-1-1 0 0,1 1 1 0 0,-1-1 0 0 0,1 1 0 0 0,3-6-1 0 0,4-7-72 0 0,-6 11 15 0 0,0 1 1 0 0,0 0-1 0 0,0 0 1 0 0,8-9 0 0 0,12-15 67 0 0,-17 20-63 0 0,0 1-1 0 0,1 0 1 0 0,8-8 0 0 0,-11 12-20 0 0,0-1 0 0 0,0 1 0 0 0,-1-1 0 0 0,6-9 0 0 0,-6 8 0 0 0,1 1 0 0 0,0 0 0 0 0,-1 0 0 0 0,7-6 0 0 0,-9 11 9 0 0,0-1-1 0 0,-1 1 0 0 0,1-1 0 0 0,0 1 1 0 0,-1-1-1 0 0,1 0 0 0 0,-1 1 0 0 0,1-1 1 0 0,-1 0-1 0 0,1 0 0 0 0,-1 1 0 0 0,1-1 1 0 0,-1 0-1 0 0,0 0 0 0 0,1 0 0 0 0,-1 1 0 0 0,0-1 1 0 0,0 0-1 0 0,1 0 0 0 0,-1 0 0 0 0,0 0 1 0 0,0 0-1 0 0,0 1 0 0 0,0-1 0 0 0,0-2 1 0 0,-1 2 19 0 0,0 0 0 0 0,1 1 0 0 0,-1-1 1 0 0,0 0-1 0 0,0 0 0 0 0,1 0 0 0 0,-1 0 1 0 0,0 0-1 0 0,0 1 0 0 0,0-1 0 0 0,0 0 1 0 0,0 1-1 0 0,0-1 0 0 0,0 1 0 0 0,0-1 1 0 0,-2 0-1 0 0,-3-1 102 0 0,-1 0 1 0 0,0 1-1 0 0,0 0 1 0 0,1 0-1 0 0,-11 0 1 0 0,-65 7 191 0 0,80-6-356 0 0,1 0 0 0 0,-1 1 0 0 0,0-1 0 0 0,0 0 0 0 0,0 1 0 0 0,0 0 0 0 0,0-1 0 0 0,0 1 0 0 0,-3 2 0 0 0,-3-2-1666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973"/>
    </inkml:context>
    <inkml:brush xml:id="br0">
      <inkml:brushProperty name="width" value="0.05" units="cm"/>
      <inkml:brushProperty name="height" value="0.05" units="cm"/>
      <inkml:brushProperty name="color" value="#004F8B"/>
    </inkml:brush>
  </inkml:definitions>
  <inkml:trace contextRef="#ctx0" brushRef="#br0">153 1 13704 0 0,'-15'22'1216'0'0,"-2"-2"-968"0"0,1-5-248 0 0,0 7 976 0 0,0-8 143 0 0,0 0 33 0 0,7 8 8 0 0,-6-7-608 0 0,7-1-120 0 0,-1 0-24 0 0,1-7-8 0 0,0 7-1136 0 0,8-6-224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52.470"/>
    </inkml:context>
    <inkml:brush xml:id="br0">
      <inkml:brushProperty name="width" value="0.05" units="cm"/>
      <inkml:brushProperty name="height" value="0.05" units="cm"/>
      <inkml:brushProperty name="color" value="#004F8B"/>
    </inkml:brush>
  </inkml:definitions>
  <inkml:trace contextRef="#ctx0" brushRef="#br0">24 11 920 0 0,'0'0'10150'0'0,"-9"-7"-7736"0"0,9 7-2354 0 0,0 0 1 0 0,-1-1 0 0 0,1 1-1 0 0,0 0 1 0 0,0 0 0 0 0,0 0-1 0 0,0 0 1 0 0,0-1 0 0 0,0 1-1 0 0,0 0 1 0 0,0 0 0 0 0,0 0-1 0 0,-1 0 1 0 0,1 0 0 0 0,0-1-1 0 0,0 1 1 0 0,0 0 0 0 0,0 0-1 0 0,0 0 1 0 0,-1 0-1 0 0,1 0 1 0 0,0 0 0 0 0,0 0-1 0 0,0 0 1 0 0,0 0 0 0 0,-1 0-1 0 0,1-1 1 0 0,0 1 0 0 0,0 0-1 0 0,0 0 1 0 0,0 0 0 0 0,-1 0-1 0 0,1 0 1 0 0,0 0 0 0 0,0 0-1 0 0,0 0 1 0 0,-1 0 0 0 0,1 1-1 0 0,0-1 1 0 0,0 0 0 0 0,0 0-1 0 0,0 0 1 0 0,-1 0 0 0 0,1 0-1 0 0,0 0 1 0 0,0 0 0 0 0,0 0-1 0 0,-1 12 3256 0 0,2 1-3436 0 0,-9 56 1598 0 0,8 283 1044 0 0,12-186-2022 0 0,0 3-56 0 0,-3-13-62 0 0,-1 10-60 0 0,-1-8-26 0 0,1 50 64 0 0,9 125-13 0 0,-8-202-256 0 0,16 177 43 0 0,-16-198-77 0 0,4 100 157 0 0,-5-16-7 0 0,-8 121-25 0 0,9-196 186 0 0,-2 4-417 0 0,1-1-174 0 0,-7-95 223 0 0,6 31 0 0 0,-3-31 0 0 0,0 34 0 0 0,5 58 0 0 0,-1-3-10 0 0,-8 77-104 0 0,7-94 49 0 0,1-13 54 0 0,-8 237-749 0 0,-8-302-38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53.671"/>
    </inkml:context>
    <inkml:brush xml:id="br0">
      <inkml:brushProperty name="width" value="0.05" units="cm"/>
      <inkml:brushProperty name="height" value="0.05" units="cm"/>
      <inkml:brushProperty name="color" value="#004F8B"/>
    </inkml:brush>
  </inkml:definitions>
  <inkml:trace contextRef="#ctx0" brushRef="#br0">49 194 1376 0 0,'-1'2'57'0'0,"1"-1"1"0"0,0 1-1 0 0,-1-1 1 0 0,1 0-1 0 0,-1 1 1 0 0,0-1-1 0 0,1 0 1 0 0,-1 1-1 0 0,0-1 1 0 0,0 0-1 0 0,-2 2 1 0 0,-9 8 6080 0 0,7-4-1815 0 0,-7 8-2721 0 0,7-8-639 0 0,4-7-831 0 0,1 1 0 0 0,-1-1 1 0 0,1 1-1 0 0,0-1 0 0 0,-1 0 0 0 0,1 1 0 0 0,0-1 0 0 0,0 1 0 0 0,0 0 0 0 0,-1-1 0 0 0,1 1 0 0 0,0-1 0 0 0,0 1 1 0 0,0-1-1 0 0,0 1 0 0 0,0-1 0 0 0,0 1 0 0 0,0-1 0 0 0,0 2 0 0 0,17 9 1247 0 0,-16-10-1308 0 0,1 0 1 0 0,0-1 0 0 0,-1 1-1 0 0,1-1 1 0 0,0 1-1 0 0,-1-1 1 0 0,1 0 0 0 0,0 0-1 0 0,-1 1 1 0 0,1-1 0 0 0,0-1-1 0 0,0 1 1 0 0,-1 0-1 0 0,1 0 1 0 0,0-1 0 0 0,-1 1-1 0 0,1-1 1 0 0,0 1 0 0 0,-1-1-1 0 0,1 1 1 0 0,-1-1-1 0 0,1 0 1 0 0,-1 0 0 0 0,1 0-1 0 0,-1 0 1 0 0,0 0 0 0 0,1 0-1 0 0,1-2 1 0 0,5-5 358 0 0,0 1 1 0 0,-1-1-1 0 0,10-12 0 0 0,0-7 594 0 0,-12 22-718 0 0,-1 0 0 0 0,1 0 0 0 0,-1-1 0 0 0,6-10 1 0 0,8-13-251 0 0,-5 2 29 0 0,-12 24-67 0 0,0-1-1 0 0,1 0 1 0 0,-1 1 0 0 0,1-1 0 0 0,0 1 0 0 0,0 0 0 0 0,0-1-1 0 0,5-4 1 0 0,4-9-20 0 0,-11 16 3 0 0,1-1 0 0 0,-1 1-1 0 0,1-1 1 0 0,0 1 0 0 0,0 0 0 0 0,-1-1 0 0 0,1 1 0 0 0,0 0 0 0 0,0 0 0 0 0,0 0 0 0 0,1 0 0 0 0,-1 0 0 0 0,1-1 0 0 0,2 0 12 0 0,-3 1 9 0 0,9-11 7 0 0,-9 10 14 0 0,-1 2-43 0 0,0 0 0 0 0,0 0 0 0 0,0 0 0 0 0,0-1 1 0 0,0 1-1 0 0,0 0 0 0 0,0 0 0 0 0,0 0 0 0 0,0 0 1 0 0,0-1-1 0 0,0 1 0 0 0,0 0 0 0 0,0 0 0 0 0,0 0 1 0 0,0 0-1 0 0,0 0 0 0 0,0-1 0 0 0,0 1 0 0 0,0 0 1 0 0,0 0-1 0 0,0 0 0 0 0,0 0 0 0 0,0 0 0 0 0,0-1 1 0 0,0 1-1 0 0,0 0 0 0 0,0 0 0 0 0,0 0 0 0 0,0 0 1 0 0,1 0-1 0 0,-1 0 0 0 0,0-1 0 0 0,0 1 0 0 0,0 0 1 0 0,0 0-1 0 0,0 0 0 0 0,0 0 0 0 0,1 0 0 0 0,-1 0 1 0 0,0 0-1 0 0,0 0 0 0 0,0 0 0 0 0,0 0 0 0 0,0 0 1 0 0,1 0-1 0 0,-1 0 0 0 0,0 0 0 0 0,0 0 0 0 0,0 0 1 0 0,0 0-1 0 0,0 0 0 0 0,1 0 0 0 0,-1 0 1 0 0,0 0-1 0 0,0 0 0 0 0,1 0 0 0 0,-1 0 0 0 0,0 0 1 0 0,0 0-1 0 0,0 0 0 0 0,0 0 0 0 0,1 0 0 0 0,-1 0 1 0 0,0-1-1 0 0,0 1 0 0 0,0 0 0 0 0,0 0 0 0 0,1 0 1 0 0,-1 0-1 0 0,0 0 0 0 0,0 0 0 0 0,0 0 0 0 0,0 0 1 0 0,0-1-1 0 0,1 1 0 0 0,-1 0 0 0 0,0 0 0 0 0,0 0 1 0 0,0 0-1 0 0,0 0 0 0 0,0-1 0 0 0,0 1 0 0 0,0 0 1 0 0,0 0-1 0 0,0 0 0 0 0,1 0 0 0 0,-1-1 0 0 0,0 1 1 0 0,0 0-1 0 0,0 0 0 0 0,0 0 0 0 0,0-1 0 0 0,0 1 1 0 0,0 0-1 0 0,0 0 0 0 0,0 0 0 0 0,0 0 0 0 0,-1-1 1 0 0,1 1-1 0 0,0 0 0 0 0,0 0 0 0 0,0 0 0 0 0,0 0 1 0 0,0-1-1 0 0,0 0 53 0 0,9 15 75 0 0,-3-3-9 0 0,-2-1 0 0 0,1 1 0 0 0,-1 0 0 0 0,-1 0-1 0 0,5 20 1 0 0,-6-18 17 0 0,2 0 0 0 0,-1 0 0 0 0,2 0 0 0 0,7 15 0 0 0,-2 5-572 0 0,-3-10 146 0 0,-4-16 319 0 0,1 9 139 0 0,-1-7-74 0 0,-2-8-84 0 0,0 0 0 0 0,-1-1 1 0 0,1 1-1 0 0,-1 0 0 0 0,1 0 0 0 0,-1 0 1 0 0,0 0-1 0 0,1-1 0 0 0,-1 1 0 0 0,0 0 0 0 0,0 0 1 0 0,0 0-1 0 0,1 0 0 0 0,-1 0 0 0 0,0 0 1 0 0,0 0-1 0 0,0 0 0 0 0,-1 1 0 0 0,1 0 8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2:50.579"/>
    </inkml:context>
    <inkml:brush xml:id="br0">
      <inkml:brushProperty name="width" value="0.05" units="cm"/>
      <inkml:brushProperty name="height" value="0.05" units="cm"/>
      <inkml:brushProperty name="color" value="#66CC00"/>
    </inkml:brush>
  </inkml:definitions>
  <inkml:trace contextRef="#ctx0" brushRef="#br0">0 108 8288 0 0,'0'0'5662'0'0,"2"23"-2629"0"0,0-18-2962 0 0,-1-4 71 0 0,0 1 0 0 0,0 0 0 0 0,-1 0 0 0 0,1 0 0 0 0,-1 0 0 0 0,1 0 0 0 0,-1 0 0 0 0,0 0 0 0 0,1 2 0 0 0,0-2-99 0 0,0 0-1 0 0,0 0 0 0 0,1-1 1 0 0,-1 1-1 0 0,1 0 1 0 0,-1-1-1 0 0,1 1 0 0 0,0-1 1 0 0,3 3-1 0 0,0-1 67 0 0,-2 0-53 0 0,0-2-1 0 0,0 1 0 0 0,0 0 0 0 0,0-1 0 0 0,1 1 0 0 0,-1-1 1 0 0,0 0-1 0 0,1 0 0 0 0,-1 0 0 0 0,1-1 0 0 0,-1 1 0 0 0,6-1 1 0 0,52 0 547 0 0,-33-1-268 0 0,36 2 34 0 0,-33 1-209 0 0,1-2 0 0 0,0-1 0 0 0,-1-1-1 0 0,61-13 1 0 0,28-13-416 0 0,-95 21 468 0 0,0 2 0 0 0,1 1 0 0 0,35-2 0 0 0,81 6-21 0 0,-66 1 101 0 0,-32 1-244 0 0,67 13 0 0 0,-82-10-368 0 0,101 17 1097 0 0,-51-8-1161 0 0,9 12 798 0 0,-78-24-412 0 0,1 0 1 0 0,-1 0-1 0 0,0 1 1 0 0,-1 0-1 0 0,1 1 1 0 0,-1 0-1 0 0,1 1 1 0 0,8 6-1 0 0,16 9-2 0 0,-23-14 0 0 0,0 1 0 0 0,-1 0 0 0 0,13 11 0 0 0,-18-16 0 0 0,0 1 0 0 0,8 14 0 0 0,-7-10 16 0 0,-3-8 1918 0 0,-2 2-2342 0 0,-1 0 435 0 0,0-1 0 0 0,0 0 0 0 0,1 1-1 0 0,-1-1 1 0 0,1 1 0 0 0,-1-1 0 0 0,0 0 0 0 0,1 1 0 0 0,-1-1 0 0 0,1 0-1 0 0,-1 0 1 0 0,1 1 0 0 0,-1-1 0 0 0,1 0 0 0 0,-1 0 0 0 0,1 0 0 0 0,0 1 0 0 0,6-8-5 0 0,-6 6-22 0 0,0 1 0 0 0,0-2 0 0 0,1 1 0 0 0,-1 0 0 0 0,0 0 0 0 0,0 0 0 0 0,0 0 0 0 0,0-1 0 0 0,0 1 0 0 0,-1-1 0 0 0,1 1 0 0 0,0-2 0 0 0,1-1 0 0 0,-1 3 0 0 0,0-3 0 0 0,-2-5 0 0 0,1 8 0 0 0,0 1 0 0 0,0-1 0 0 0,0 0 0 0 0,0 0 0 0 0,0 1 0 0 0,0-1 0 0 0,0 0 0 0 0,0 1 0 0 0,1-1 0 0 0,-1 0 0 0 0,0 1 0 0 0,0-1 0 0 0,0 0 0 0 0,1 1 0 0 0,-1-1 0 0 0,0 0 0 0 0,1 1 0 0 0,-1-1 0 0 0,1 1 0 0 0,-1-1 0 0 0,1 0 0 0 0,2-6 0 0 0,-1 0 0 0 0,-2 7 0 0 0,0-1 0 0 0,0 1 0 0 0,0-1 0 0 0,0 0 0 0 0,0 1 0 0 0,1-1 0 0 0,-1 1 0 0 0,0-1 0 0 0,1 1 0 0 0,-1-1 0 0 0,0 0 0 0 0,1 1 0 0 0,-1-1 0 0 0,0 1 0 0 0,1 0 0 0 0,-1-1 0 0 0,1 1 0 0 0,-1-1 0 0 0,1 1 0 0 0,-1 0 0 0 0,1-1 0 0 0,0 1 0 0 0,-1 0 0 0 0,1 0 0 0 0,0-1 0 0 0,2-1 0 0 0,-1 0 0 0 0,0 0 0 0 0,0-1 1 0 0,0 1-1 0 0,1 0 0 0 0,-1 1 0 0 0,1-1 0 0 0,0 0 0 0 0,-1 1 0 0 0,1-1 0 0 0,0 1 0 0 0,6-2 0 0 0,38-11-14 0 0,-25 9-163 0 0,33-2-1 0 0,-4 0 524 0 0,-37 6-345 0 0,1 0 0 0 0,-1 1 0 0 0,18 2 0 0 0,-17-1-107 0 0,0 0-1 0 0,24-3 1 0 0,-2-1 242 0 0,55 3 0 0 0,-57 1-103 0 0,58-6-1 0 0,-62 2-32 0 0,1 2 0 0 0,63 6 0 0 0,-4 0 0 0 0,-90-5 0 0 0,42 0 0 0 0,52-6 0 0 0,41-8 456 0 0,-55 7-728 0 0,31-1 520 0 0,-57 2-280 0 0,-33 5-50 0 0,0-2 0 0 0,0-1 0 0 0,40-11 0 0 0,-50 11 184 0 0,0 0-1 0 0,0-1 0 0 0,-1 0 1 0 0,0-1-1 0 0,0 0 0 0 0,19-14 1 0 0,-24 15-181 0 0,-1 1-44 0 0,0 0 0 0 0,0 0-1 0 0,-1 0 1 0 0,1-1 0 0 0,-1 0-1 0 0,0 0 1 0 0,0 0 0 0 0,-1 0 0 0 0,0-1-1 0 0,5-8 1 0 0,-1-7-1496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2:19.601"/>
    </inkml:context>
    <inkml:brush xml:id="br0">
      <inkml:brushProperty name="width" value="0.05" units="cm"/>
      <inkml:brushProperty name="height" value="0.05" units="cm"/>
      <inkml:brushProperty name="color" value="#66CC00"/>
    </inkml:brush>
  </inkml:definitions>
  <inkml:trace contextRef="#ctx0" brushRef="#br0">26 29 8288 0 0,'-2'0'638'0'0,"1"0"-502"0"0,1 0-1 0 0,-1 0 1 0 0,0 0-1 0 0,0 0 1 0 0,0 0-1 0 0,0 0 0 0 0,0 0 1 0 0,0 0-1 0 0,0-1 1 0 0,0 1-1 0 0,1 0 1 0 0,-1-1-1 0 0,0 1 0 0 0,0 0 1 0 0,0-1-1 0 0,1 1 1 0 0,-1-1-1 0 0,0 1 0 0 0,0-1 1 0 0,1 1-1 0 0,-1-1 1 0 0,0 0-1 0 0,1 1 1 0 0,-1-1-1 0 0,1 0 0 0 0,-1 0 1 0 0,1 1-1 0 0,-1-1 1 0 0,1 0-1 0 0,0 0 1 0 0,-1 0-1 0 0,1 1 0 0 0,0-1 1 0 0,0 0-1 0 0,-1 0 1 0 0,1 0-1 0 0,0 0 1 0 0,0 0-1 0 0,0 0 0 0 0,0 0 1 0 0,0 0-1 0 0,0 1 1 0 0,0-1-1 0 0,1-2 1 0 0,-1 1 971 0 0,1 2-844 0 0,1 1 0 0 0,-1-1 0 0 0,1 1 1 0 0,-1-1-1 0 0,1 1 0 0 0,-1-1 0 0 0,0 1 1 0 0,1 0-1 0 0,-1 0 0 0 0,2 1 0 0 0,5 5 521 0 0,1 1-1 0 0,-2 0 1 0 0,1 0 0 0 0,-1 1-1 0 0,11 16 1 0 0,22 31 642 0 0,15 23-171 0 0,-42-59-989 0 0,1 0 0 0 0,22 24 1 0 0,6 8 58 0 0,-29-35-275 0 0,2-1-1 0 0,18 17 1 0 0,20 22 75 0 0,-39-40-432 0 0,27 20 0 0 0,-34-28-406 0 0,2 0-549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2:19.999"/>
    </inkml:context>
    <inkml:brush xml:id="br0">
      <inkml:brushProperty name="width" value="0.05" units="cm"/>
      <inkml:brushProperty name="height" value="0.05" units="cm"/>
      <inkml:brushProperty name="color" value="#66CC00"/>
    </inkml:brush>
  </inkml:definitions>
  <inkml:trace contextRef="#ctx0" brushRef="#br0">540 1 8752 0 0,'0'0'673'0'0,"-1"8"3015"0"0,-7-1-1392 0 0,0 2-647 0 0,-1 0 0 0 0,0-1 0 0 0,-11 8 0 0 0,3-2-264 0 0,16-12-1303 0 0,0-1-1 0 0,0 1 0 0 0,0-1 1 0 0,0 0-1 0 0,-1 0 1 0 0,1 0-1 0 0,0 0 1 0 0,-1 0-1 0 0,1 0 0 0 0,-3 1 1 0 0,-13 7 548 0 0,0 1-1 0 0,1 0 1 0 0,-19 16-1 0 0,-17 12 254 0 0,-85 55-663 0 0,122-83-27 0 0,0 1 0 0 0,1 0 0 0 0,1 1 0 0 0,-14 15 0 0 0,-17 16-223 0 0,33-34-251 0 0,1 1 0 0 0,1 0 1 0 0,-9 11-1 0 0,17-15 73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2:59.949"/>
    </inkml:context>
    <inkml:brush xml:id="br0">
      <inkml:brushProperty name="width" value="0.05" units="cm"/>
      <inkml:brushProperty name="height" value="0.05" units="cm"/>
      <inkml:brushProperty name="color" value="#66CC00"/>
    </inkml:brush>
  </inkml:definitions>
  <inkml:trace contextRef="#ctx0" brushRef="#br0">14 13 9184 0 0,'0'0'4870'0'0,"-1"-13"459"0"0,0 14-5303 0 0,0 0 0 0 0,0 0 0 0 0,1 0-1 0 0,-1 0 1 0 0,1 0 0 0 0,-1 1 0 0 0,1-1-1 0 0,-1 0 1 0 0,1 0 0 0 0,0 0-1 0 0,-1 1 1 0 0,1-1 0 0 0,0 0 0 0 0,0 0-1 0 0,0 1 1 0 0,0-1 0 0 0,0 0 0 0 0,0 2-1 0 0,-1 16 142 0 0,0-18-159 0 0,0 1-1 0 0,1 0 0 0 0,-1 0 0 0 0,1-1 0 0 0,-1 1 0 0 0,1 0 0 0 0,0 0 0 0 0,0 0 0 0 0,0-1 1 0 0,0 1-1 0 0,0 0 0 0 0,0 0 0 0 0,1 0 0 0 0,-1-1 0 0 0,0 1 0 0 0,1 0 0 0 0,1 3 0 0 0,-1 3-7 0 0,0 1 0 0 0,0-1 0 0 0,0 1 0 0 0,-1-1 0 0 0,-2 13 0 0 0,1 0 0 0 0,9 88 274 0 0,-8 61 1355 0 0,1-156-1499 0 0,0-1 0 0 0,1 0 0 0 0,7 23 0 0 0,0 4 119 0 0,8 23 12 0 0,-11-40-159 0 0,6 28-1 0 0,-6-25 41 0 0,2 1-1 0 0,0-2 0 0 0,16 33 1 0 0,1 5 244 0 0,40 109 518 0 0,-56-148-844 0 0,1 1 59 0 0,0 0-1 0 0,17 28 1 0 0,13 20 169 0 0,16 20 32 0 0,-40-72-277 0 0,1 0 0 0 0,31 29-1 0 0,-8 1 86 0 0,-29-39-59 0 0,0 1 0 0 0,-1 0-1 0 0,13 21 1 0 0,-15-22-24 0 0,42 68 19 0 0,-26-47-52 0 0,-8-10 27 0 0,2 0-1 0 0,35 35 1 0 0,-20-26 20 0 0,-21-19-36 0 0,0-1 0 0 0,22 16 0 0 0,13 7 79 0 0,-21-15 7 0 0,43 26 0 0 0,-43-29-125 0 0,0 1-1 0 0,-2 1 1 0 0,39 38-1 0 0,-15-12 19 0 0,42 35 142 0 0,-64-59-173 0 0,41 25 0 0 0,-7-7-17 0 0,42 26-18 0 0,44 33 344 0 0,-65-47-280 0 0,-8-16 0 0 0,-22-12 0 0 0,-36-17 0 0 0,0 1 0 0 0,23 14 0 0 0,78 49 0 0 0,-23-16 0 0 0,-20-13 0 0 0,-64-36 0 0 0,-1 0 0 0 0,1-1 0 0 0,11 4 0 0 0,22 13 0 0 0,-31-15 13 0 0,0 0 1 0 0,0-1-1 0 0,0 0 0 0 0,1-1 0 0 0,0-1 1 0 0,19 5-1 0 0,22 6 22 0 0,-44-11-28 0 0,-1-1 1 0 0,1 0-1 0 0,12 1 0 0 0,-14-3-1 0 0,0 1 0 0 0,0 0 0 0 0,0 1-1 0 0,0 0 1 0 0,8 3 0 0 0,-1 0 9 0 0,-1 0 1 0 0,1-2-1 0 0,0 1 0 0 0,16 1 0 0 0,-14-3 9 0 0,1 1 0 0 0,17 6 0 0 0,-20-5 14 0 0,0 0 0 0 0,27 2 0 0 0,-4 0-8 0 0,36 2 30 0 0,5-2-381 0 0,-29 1 378 0 0,-27-4 47 0 0,1 0 0 0 0,22 7 0 0 0,26 5-104 0 0,-55-13 0 0 0,-1 1 0 0 0,1 0 0 0 0,-1 2 0 0 0,28 10 0 0 0,-38-13-31 0 0,1 0 1 0 0,-1 0-1 0 0,0-1 0 0 0,1 0 0 0 0,-1 0 0 0 0,10 0 0 0 0,11 3-113 0 0,30 3 0 0 0,-9-2 256 0 0,-14-3 25 0 0,35 1 187 0 0,-51-4-308 0 0,0 2 0 0 0,28 3 0 0 0,0 2-11 0 0,1-2-1 0 0,87-4 0 0 0,-54-2-6 0 0,180-4 66 0 0,-242 6-64 0 0,1-1 0 0 0,28-5 0 0 0,-25 4 16 0 0,-1 1 0 0 0,39 2 1 0 0,-15 0 9 0 0,-32-3 25 0 0,24-3-22 0 0,-35 6-62 0 0,1-1 1 0 0,-1 0-1 0 0,0 0 0 0 0,0 0 1 0 0,1-1-1 0 0,-1 1 1 0 0,0 0-1 0 0,0 0 0 0 0,0-1 1 0 0,0 1-1 0 0,1 0 1 0 0,-1-1-1 0 0,0 1 1 0 0,0-1-1 0 0,0 0 0 0 0,0 1 1 0 0,1-2-1 0 0,-1 1 44 0 0,0 1 0 0 0,0-1 1 0 0,1 1-1 0 0,-1 0 0 0 0,0-1 0 0 0,0 1 0 0 0,0 0 0 0 0,0 0 1 0 0,0 0-1 0 0,1 0 0 0 0,-1 0 0 0 0,0 0 0 0 0,0 0 0 0 0,0 0 1 0 0,2 1-1 0 0,11-1 370 0 0,-10-2-386 0 0,0 1-1 0 0,1 0 1 0 0,-1 0 0 0 0,0 1-1 0 0,1-1 1 0 0,-1 1 0 0 0,5 0-1 0 0,-9 0-7 0 0,0 0-1 0 0,1 0 1 0 0,-1-1-1 0 0,0 1 0 0 0,0 0 1 0 0,1 0-1 0 0,-1-1 1 0 0,0 1-1 0 0,0 0 0 0 0,0 0 1 0 0,0-1-1 0 0,0 1 0 0 0,1 0 1 0 0,-1-1-1 0 0,0 1 1 0 0,0 0-1 0 0,0-1 0 0 0,0 1 1 0 0,0 0-1 0 0,0 0 1 0 0,0-1-1 0 0,0 1 0 0 0,0 0 1 0 0,0-1-1 0 0,0 1 0 0 0,0 0 1 0 0,0-1-1 0 0,0 1 1 0 0,-1 0-1 0 0,1-1 0 0 0,0 1 1 0 0,0 0-1 0 0,0 0 0 0 0,0-1 1 0 0,0 1-1 0 0,-1 0 1 0 0,1 0-1 0 0,0-1 0 0 0,-1 1 1 0 0,-4-11-192 0 0,2-6-108 0 0,3 16 275 0 0,0-1 1 0 0,0 1-1 0 0,0 0 1 0 0,0 0 0 0 0,0 0-1 0 0,-1 0 1 0 0,1 0-1 0 0,0 0 1 0 0,0 0 0 0 0,-1 0-1 0 0,1 0 1 0 0,-1 0-1 0 0,1 0 1 0 0,-1 0 0 0 0,0-1-1 0 0,0 1-26 0 0,-1-6-64 0 0,-6-7 128 0 0,1 7 0 0 0,4 6-1 0 0,3 1 1 0 0,-1 0 0 0 0,0-1-1 0 0,0 1 1 0 0,0 0 0 0 0,1-1-1 0 0,-1 1 1 0 0,0-1-1 0 0,0 1 1 0 0,1-1 0 0 0,-1 1-1 0 0,0-1 1 0 0,1 0 0 0 0,-1 1-1 0 0,1-1 1 0 0,-1 0 0 0 0,1 1-1 0 0,-1-1 1 0 0,1 0-1 0 0,-1 0 1 0 0,1-1 0 0 0,-1 1-2 0 0,-3-1-23 0 0,4 2 22 0 0,-1 0 0 0 0,0-1 0 0 0,1 1 0 0 0,-1 0 0 0 0,1-1 0 0 0,-1 1 0 0 0,1 0 0 0 0,-1-1 0 0 0,1 1 0 0 0,-1 0 0 0 0,1-1 0 0 0,-1 1 0 0 0,1-1 0 0 0,-1 1 0 0 0,1-1 0 0 0,0 1 0 0 0,-1-1 0 0 0,1 1 0 0 0,0-1 0 0 0,0 1 1 0 0,-1-1-1 0 0,1 0 0 0 0,0 0 0 0 0,0 0 8 0 0,1 0-285 0 0,-1 0 282 0 0,1 0 0 0 0,-1 1 1 0 0,1-1-1 0 0,-1 1 0 0 0,1-1 0 0 0,-1 1 0 0 0,1-1 1 0 0,0 1-1 0 0,-1 0 0 0 0,1-1 0 0 0,-1 1 1 0 0,1 0-1 0 0,0-1 0 0 0,-1 1 0 0 0,1 0 1 0 0,0 0-1 0 0,0 0 0 0 0,-1 0 0 0 0,1 0 1 0 0,0-1-1 0 0,-1 1 0 0 0,1 0 0 0 0,0 0 0 0 0,0 1 1 0 0,1-1-1 0 0,9 1 119 0 0,-7 0-52 0 0,0 0 1 0 0,0 1 0 0 0,0-1 0 0 0,0 1 0 0 0,0 0 0 0 0,4 2 0 0 0,-7-3-57 0 0,0 0 0 0 0,0-1-1 0 0,0 1 1 0 0,0 0 0 0 0,0-1 0 0 0,0 1 0 0 0,1-1 0 0 0,-1 1-1 0 0,0-1 1 0 0,0 0 0 0 0,1 1 0 0 0,1-1 0 0 0,-3 0 0 0 0,1 0 0 0 0,0 0-1 0 0,0 0 1 0 0,0 1 0 0 0,0-1 0 0 0,-1 0 0 0 0,1 0 0 0 0,0 1 0 0 0,0-1 0 0 0,0 0 0 0 0,-1 1 0 0 0,1-1 0 0 0,0 1 0 0 0,-1-1 0 0 0,1 1-1 0 0,0-1 1 0 0,-1 1 0 0 0,1 0 0 0 0,0 0 0 0 0,1 2-1 0 0,0-1 0 0 0,0 1 0 0 0,0-1 0 0 0,0 0 0 0 0,0 0 0 0 0,0 0 1 0 0,1 0-1 0 0,-1-1 0 0 0,3 3 0 0 0,13 9-241 0 0,47 30 209 0 0,-19-1 111 0 0,-44-40 347 0 0,-12 13 86 0 0,-1-6-465 0 0,8-6-22 0 0,0-1 1 0 0,0 1-1 0 0,-1 0 0 0 0,1-1 0 0 0,-1 0 0 0 0,1 0 0 0 0,-1 0 0 0 0,0 0 0 0 0,-8 2 0 0 0,11-4-6 0 0,0 0 0 0 0,0 1 0 0 0,0-1-1 0 0,0 1 1 0 0,0-1 0 0 0,1 1 0 0 0,-1-1 0 0 0,0 1 0 0 0,0-1 0 0 0,0 1 0 0 0,0 0 0 0 0,1-1 0 0 0,-1 1-1 0 0,0 0 1 0 0,0 1 0 0 0,0-1-20 0 0,1 0-1 0 0,-1 0 1 0 0,0 0 0 0 0,0 0-1 0 0,0-1 1 0 0,0 1-1 0 0,0 0 1 0 0,0 0 0 0 0,0-1-1 0 0,0 1 1 0 0,0 0-1 0 0,0-1 1 0 0,0 1 0 0 0,0-1-1 0 0,0 0 1 0 0,-2 1-1 0 0,0 0-199 0 0,-2 3 1 0 0,4-3 20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7.553"/>
    </inkml:context>
    <inkml:brush xml:id="br0">
      <inkml:brushProperty name="width" value="0.05" units="cm"/>
      <inkml:brushProperty name="height" value="0.05" units="cm"/>
      <inkml:brushProperty name="color" value="#004F8B"/>
    </inkml:brush>
  </inkml:definitions>
  <inkml:trace contextRef="#ctx0" brushRef="#br0">1 77 10016 0 0,'30'0'1648'0'0,"52"7"1"0"0,-53-5-1103 0 0,0 0 0 0 0,42-4 0 0 0,-15 1-157 0 0,685 1 3702 0 0,-477 6-3312 0 0,2 2 324 0 0,257-1-1 0 0,217-20 346 0 0,-305 6-950 0 0,-187-1-196 0 0,-36 15-208 0 0,-118-2-84 0 0,151 13 53 0 0,-73-5 60 0 0,-28 5 343 0 0,3 0-534 0 0,-36-5-74 0 0,-67-6 81 0 0,59 1 0 0 0,14-4 102 0 0,-63 0 12 0 0,88-7 0 0 0,59-15 128 0 0,-65 10-53 0 0,49-13-128 0 0,-138 20-70 0 0,-29 1 76 0 0,-9-1-18 0 0,-4-6-36 0 0,-10 0 36 0 0,-8-2-41 0 0,11 8 13 0 0,-1 0-1 0 0,1-1 0 0 0,0 1 0 0 0,0-1 0 0 0,0 0 0 0 0,0 1 0 0 0,0-1 1 0 0,0 0-1 0 0,0 0 0 0 0,0 0 0 0 0,1-1 0 0 0,-2-1 0 0 0,-22-18-471 0 0,9 7 334 0 0,4 1 149 0 0,11 12 27 0 0,-1-1-1 0 0,1 1 0 0 0,-1 0 0 0 0,0 0 0 0 0,0 0 1 0 0,0 1-1 0 0,0-1 0 0 0,-4-3 0 0 0,-17-16 123 0 0,60 34-464 0 0,-21-3 274 0 0,-3-3-4 0 0,0 1 0 0 0,18 16 0 0 0,-12-9 60 0 0,4 6 16 0 0,0 7 93 0 0,-22-26-6 0 0,-2 12 401 0 0,-7-5-402 0 0,1 0 1 0 0,-1-1 0 0 0,0 0 0 0 0,-1 0-1 0 0,0-1 1 0 0,-1 0 0 0 0,1 0-1 0 0,-18 8 1 0 0,9 4-89 0 0,-8-6-208 0 0,20-11 53 0 0,1 0 0 0 0,-1 1 0 0 0,1 0 0 0 0,0 0 0 0 0,0 0 0 0 0,-8 7 0 0 0,5-3-984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8.800"/>
    </inkml:context>
    <inkml:brush xml:id="br0">
      <inkml:brushProperty name="width" value="0.05" units="cm"/>
      <inkml:brushProperty name="height" value="0.05" units="cm"/>
      <inkml:brushProperty name="color" value="#004F8B"/>
    </inkml:brush>
  </inkml:definitions>
  <inkml:trace contextRef="#ctx0" brushRef="#br0">304 29 11832 0 0,'0'0'4241'0'0,"-17"-8"-691"0"0,-1-1-2237 0 0,15 8-1196 0 0,0-1 1 0 0,0 1 0 0 0,0-1 0 0 0,0 1 0 0 0,0 0 0 0 0,-1 0-1 0 0,1 0 1 0 0,0 1 0 0 0,-6-1 0 0 0,3 1-55 0 0,-1-1 0 0 0,0 2-1 0 0,0-1 1 0 0,1 1 0 0 0,-1 0 0 0 0,0 1-1 0 0,1-1 1 0 0,-1 1 0 0 0,1 0 0 0 0,0 1 0 0 0,-1 0-1 0 0,1 0 1 0 0,1 0 0 0 0,-1 1 0 0 0,0 0 0 0 0,1 0-1 0 0,0 0 1 0 0,0 0 0 0 0,0 1 0 0 0,0 0-1 0 0,-7 10 1 0 0,-9 12-106 0 0,12-17-65 0 0,1 2 0 0 0,-10 16-1 0 0,12-18 91 0 0,0 1-1 0 0,1 0 1 0 0,1 1-1 0 0,0-1 1 0 0,0 1-1 0 0,-2 14 1 0 0,6-23 24 0 0,-1 0 0 0 0,1 0-1 0 0,0 0 1 0 0,0 0 0 0 0,0 0 0 0 0,0-1 0 0 0,0 1-1 0 0,0 0 1 0 0,1 0 0 0 0,0 0 0 0 0,-1-1 0 0 0,1 1 0 0 0,0 0-1 0 0,1-1 1 0 0,-1 1 0 0 0,0 0 0 0 0,1-1 0 0 0,-1 0-1 0 0,1 1 1 0 0,0-1 0 0 0,-1 0 0 0 0,1 0 0 0 0,1 0 0 0 0,-1 0-1 0 0,0 0 1 0 0,0 0 0 0 0,1-1 0 0 0,-1 1 0 0 0,1-1 0 0 0,-1 1-1 0 0,1-1 1 0 0,3 1 0 0 0,7 2-120 0 0,1-1-1 0 0,0-1 1 0 0,-1 0 0 0 0,1 0 0 0 0,0-2-1 0 0,0 1 1 0 0,-1-2 0 0 0,1 0 0 0 0,23-5-1 0 0,-13 0-701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9.385"/>
    </inkml:context>
    <inkml:brush xml:id="br0">
      <inkml:brushProperty name="width" value="0.05" units="cm"/>
      <inkml:brushProperty name="height" value="0.05" units="cm"/>
      <inkml:brushProperty name="color" value="#004F8B"/>
    </inkml:brush>
  </inkml:definitions>
  <inkml:trace contextRef="#ctx0" brushRef="#br0">131 37 12408 0 0,'-5'-2'244'0'0,"1"1"1"0"0,-1-1 0 0 0,0 1 0 0 0,0 0 0 0 0,1 1-1 0 0,-1-1 1 0 0,0 1 0 0 0,0 0 0 0 0,0 0 0 0 0,0 1-1 0 0,0-1 1 0 0,0 1 0 0 0,0 0 0 0 0,-6 3 0 0 0,-9-2 921 0 0,19-2-1113 0 0,-1-1 1 0 0,1 1-1 0 0,0 0 0 0 0,0 0 0 0 0,0 0 0 0 0,0 1 0 0 0,-1-1 1 0 0,1 0-1 0 0,0 0 0 0 0,0 1 0 0 0,0-1 0 0 0,0 0 0 0 0,0 1 1 0 0,0 0-1 0 0,0-1 0 0 0,-1 1 0 0 0,-1 0 272 0 0,3-1-322 0 0,-1 0 0 0 0,1 0 0 0 0,0 1-1 0 0,-1-1 1 0 0,1 0 0 0 0,0 0 0 0 0,-1 0 0 0 0,1 0-1 0 0,0 0 1 0 0,-1 0 0 0 0,1 0 0 0 0,0 0-1 0 0,-1 1 1 0 0,1-1 0 0 0,0 0 0 0 0,-1 0-1 0 0,1 0 1 0 0,0 1 0 0 0,0-1 0 0 0,-1 0-1 0 0,1 0 1 0 0,0 1 0 0 0,0-1 0 0 0,0 0 0 0 0,-1 1-1 0 0,1-1 1 0 0,0 0 0 0 0,0 1 0 0 0,0-1-1 0 0,0 0 1 0 0,0 1 0 0 0,0-1 0 0 0,0 0-1 0 0,-1 1 1 0 0,1-1 0 0 0,0 0 0 0 0,0 1-1 0 0,0-1 1 0 0,1 1 0 0 0,1 10 3 0 0,-2-11-7 0 0,1 3-3 0 0,1 1 0 0 0,0-1 0 0 0,0 0 0 0 0,0-1 1 0 0,0 1-1 0 0,0 0 0 0 0,1-1 0 0 0,-1 1 0 0 0,1-1 0 0 0,0 0 0 0 0,5 4 0 0 0,37 16-91 0 0,-36-19 80 0 0,0 1 0 0 0,-1 0 1 0 0,0 0-1 0 0,15 11 0 0 0,-16-6 15 0 0,5 3 0 0 0,-9-10 27 0 0,0 0 0 0 0,-1 1-1 0 0,1-1 1 0 0,-1 1 0 0 0,0 0-1 0 0,1 0 1 0 0,-1 0-1 0 0,0 0 1 0 0,-1 0 0 0 0,1 0-1 0 0,0 0 1 0 0,-1 1-1 0 0,0-1 1 0 0,0 0 0 0 0,0 1-1 0 0,0-1 1 0 0,0 1 0 0 0,-1-1-1 0 0,0 1 1 0 0,0 0-1 0 0,0-1 1 0 0,0 1 0 0 0,0-1-1 0 0,-1 1 1 0 0,1-1-1 0 0,-2 6 1 0 0,0-7-48 0 0,1 0 0 0 0,0 1 0 0 0,-1-1 0 0 0,1-1 0 0 0,-1 1 0 0 0,0 0 0 0 0,1 0 0 0 0,-1-1 0 0 0,0 1 0 0 0,0-1-1 0 0,0 1 1 0 0,0-1 0 0 0,0 0 0 0 0,-1 0 0 0 0,1 0 0 0 0,0 0 0 0 0,-1 0 0 0 0,1 0 0 0 0,0-1 0 0 0,-1 1 0 0 0,-2-1 0 0 0,-13 6-59 0 0,17-5 103 0 0,0 0 0 0 0,-1-1-1 0 0,1 1 1 0 0,0-1-1 0 0,0 0 1 0 0,-1 1-1 0 0,1-1 1 0 0,-1 0-1 0 0,1 0 1 0 0,0 0-1 0 0,-1 0 1 0 0,1 0 0 0 0,0 0-1 0 0,-1 0 1 0 0,1 0-1 0 0,0-1 1 0 0,-1 1-1 0 0,1 0 1 0 0,0-1-1 0 0,-1 1 1 0 0,1-1-1 0 0,0 0 1 0 0,0 1 0 0 0,-1-1-1 0 0,1 0 1 0 0,0 0-1 0 0,0 0 1 0 0,0 0-1 0 0,0 1 1 0 0,-1-3-1 0 0,1 2 13 0 0,0-1 0 0 0,0 0 0 0 0,0 1-1 0 0,0-1 1 0 0,0 0 0 0 0,1 0-1 0 0,-1 0 1 0 0,0 1 0 0 0,1-1 0 0 0,-1 0-1 0 0,1 0 1 0 0,0 0 0 0 0,0 0-1 0 0,0 0 1 0 0,0 0 0 0 0,0 0 0 0 0,0 0-1 0 0,0 0 1 0 0,1 0 0 0 0,0-3-1 0 0,7-15-24 0 0,15-30 0 0 0,-17 34-27 0 0,4-5-32 0 0,12-18 33 0 0,-13 21 18 0 0,-1-10-12 0 0,-8 27-6 0 0,1 0 1 0 0,-1 0 0 0 0,0 0-1 0 0,0 0 1 0 0,0 0-1 0 0,0 0 1 0 0,0 0 0 0 0,0 0-1 0 0,0 0 1 0 0,0 0-1 0 0,0 1 1 0 0,0-1 0 0 0,0 0-1 0 0,0 0 1 0 0,-1 0-1 0 0,1 0 1 0 0,0 0-1 0 0,-1 0 1 0 0,1 0 0 0 0,-1 0-1 0 0,-4-15 281 0 0,5 16-259 0 0,0-1-1 0 0,0 0 1 0 0,0 0-1 0 0,-1 0 1 0 0,1 0 0 0 0,0 0-1 0 0,-1 0 1 0 0,1 1-1 0 0,0-1 1 0 0,-1 0 0 0 0,1 0-1 0 0,-1 0 1 0 0,0 1-1 0 0,1-1 1 0 0,-1 0 0 0 0,0 1-1 0 0,1-1 1 0 0,-1 1-1 0 0,0-1 1 0 0,0 0 0 0 0,1 1-1 0 0,-1 0 1 0 0,0-1-1 0 0,0 1 1 0 0,0-1 0 0 0,0 1-1 0 0,0 0 1 0 0,1 0-1 0 0,-1 0 1 0 0,-2-1 0 0 0,-31-1-731 0 0,32 2 713 0 0,-14 0-204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8.041"/>
    </inkml:context>
    <inkml:brush xml:id="br0">
      <inkml:brushProperty name="width" value="0.05" units="cm"/>
      <inkml:brushProperty name="height" value="0.05" units="cm"/>
      <inkml:brushProperty name="color" value="#004F8B"/>
    </inkml:brush>
  </inkml:definitions>
  <inkml:trace contextRef="#ctx0" brushRef="#br0">3420 93 9560 0 0,'-2'-1'52'0'0,"0"0"1"0"0,0 1 0 0 0,0-1-1 0 0,-1 1 1 0 0,1-1-1 0 0,0 1 1 0 0,0 0 0 0 0,0 0-1 0 0,0 0 1 0 0,0 0 0 0 0,0 0-1 0 0,0 0 1 0 0,-1 0-1 0 0,1 1 1 0 0,0-1 0 0 0,0 1-1 0 0,0 0 1 0 0,0 0 0 0 0,-3 1-1 0 0,-15 4 394 0 0,-22 0 1589 0 0,-7 1-583 0 0,37-4-1098 0 0,0-1 0 0 0,-17 0 1 0 0,15-1-109 0 0,1 1 0 0 0,-1 0 0 0 0,1 1 0 0 0,-24 8 0 0 0,-26 5 337 0 0,43-12-441 0 0,-1 0 0 0 0,1 2 0 0 0,-25 9 0 0 0,10-4-101 0 0,24-8-24 0 0,-1 1-1 0 0,-18 8 0 0 0,16-6-16 0 0,1-1 0 0 0,-18 5 0 0 0,-16 5 0 0 0,-52 20 32 0 0,-67 30 54 0 0,101-36-75 0 0,-62 34-12 0 0,54-25 1 0 0,-8 4 0 0 0,-30 24-31 0 0,-42 25-18 0 0,80-41 49 0 0,-102 65 0 0 0,-106 85 0 0 0,166-99 0 0 0,3 3 0 0 0,-129 85-649 0 0,217-168 632 0 0,-40 46 0 0 0,40-41 20 0 0,9-7-3 0 0,-26 40 0 0 0,8-9 0 0 0,-153 178 0 0 0,124-152 496 0 0,-69 106 0 0 0,75-82 2 0 0,9-16-441 0 0,25-44 2 0 0,1 1-1 0 0,1 1 1 0 0,-21 73 0 0 0,0 19 69 0 0,37-120-125 0 0,0 0 1 0 0,-3 27 0 0 0,-3 13 49 0 0,4-32 25 0 0,2 1 1 0 0,-2 31-1 0 0,-1 6 17 0 0,0 40-113 0 0,5-86-30 0 0,2 1 0 0 0,0 0 0 0 0,0 0 0 0 0,4 14 1 0 0,0 33 223 0 0,-2-37-157 0 0,1 0 0 0 0,1-1 0 0 0,10 34 0 0 0,-3-14-14 0 0,12 22-5 0 0,-21-61 0 0 0,1-1 0 0 0,0 1 0 0 0,-1 0 0 0 0,2-1 0 0 0,-1 0 0 0 0,0 1 0 0 0,1-1 0 0 0,0-1 0 0 0,0 1 0 0 0,0 0 0 0 0,7 3 0 0 0,7 9 0 0 0,-10-10 0 0 0,1 0 0 0 0,0 0 0 0 0,0-1 0 0 0,0 0 0 0 0,1 0 0 0 0,-1-1 0 0 0,1-1 0 0 0,14 4 0 0 0,31 13 0 0 0,-35-12 0 0 0,0-1-1 0 0,31 6 1 0 0,2 0 12 0 0,-6-1 52 0 0,50 6 1 0 0,-22-6 49 0 0,-55-10-96 0 0,1 0 1 0 0,0-1 0 0 0,22-3-1 0 0,3 0-2 0 0,100-5 134 0 0,-117 5-84 0 0,-1-1 1 0 0,30-7-1 0 0,-13 3 88 0 0,-24 1 2 0 0,1 0 1 0 0,32-14-1 0 0,-24 9 48 0 0,51-25-36 0 0,-73 33-199 0 0,194-57 54 0 0,-183 55-11 0 0,1-1 0 0 0,-1-1 0 0 0,0-1 0 0 0,-1 0 0 0 0,0-2 0 0 0,0 0 0 0 0,29-23 0 0 0,-34 26 42 0 0,-1 0 0 0 0,1 0 0 0 0,15-5 0 0 0,8-4 22 0 0,231-112 408 0 0,-180 77-200 0 0,-65 38 43 0 0,31-22 0 0 0,3-3-81 0 0,23-12-246 0 0,155-64 0 0 0,-218 105 0 0 0,1 0 0 0 0,22-18 0 0 0,3-1 0 0 0,51-41-47 0 0,4-2 81 0 0,25-16 43 0 0,79-43-77 0 0,-177 114 22 0 0,0-2-1 0 0,33-32 1 0 0,-32 27-15 0 0,161-149 779 0 0,-130 117-561 0 0,-30 28-150 0 0,34-27-1 0 0,52-45-10 0 0,-105 94-64 0 0,-1-1 0 0 0,0-1 0 0 0,0 1 0 0 0,6-9 0 0 0,17-17 0 0 0,-2 5 40 0 0,-1-1-1 0 0,29-40 0 0 0,-17 20-13 0 0,26-31 66 0 0,59-69 35 0 0,-6 9-50 0 0,-99 116-77 0 0,-11 15 0 0 0,-1 0 0 0 0,0-1 0 0 0,7-13 0 0 0,6-17 7 0 0,-6 16 9 0 0,-2-1-1 0 0,9-26 1 0 0,20-50 8 0 0,8-36 138 0 0,-36 93-225 0 0,-11 36 72 0 0,0 0 0 0 0,1 0 0 0 0,0 0 0 0 0,5-10 0 0 0,-3 7-7 0 0,-1-1 1 0 0,0 0 0 0 0,2-13-1 0 0,2-5-2 0 0,4-41 0 0 0,10-31 0 0 0,-13 52 84 0 0,-6 33-43 0 0,0 0-1 0 0,-1-1 1 0 0,-3-30-1 0 0,0 8-6 0 0,3 34-26 0 0,-1 0-1 0 0,0 0 1 0 0,-1 0-1 0 0,1 0 1 0 0,-1 1-1 0 0,0-1 1 0 0,-3-8-1 0 0,-4-34 245 0 0,5 25-153 0 0,3 20-91 0 0,0 0-1 0 0,0 0 1 0 0,0 1 0 0 0,0-1 0 0 0,-1 0-1 0 0,1 0 1 0 0,-1 1 0 0 0,1-1 0 0 0,-1 0-1 0 0,-1-2 1 0 0,-9-39 184 0 0,4 30-152 0 0,5 8-20 0 0,-1 0-1 0 0,1 1 1 0 0,-1 0-1 0 0,0-1 1 0 0,0 1-1 0 0,0 0 1 0 0,0 0 0 0 0,-7-5-1 0 0,8 8-15 0 0,1-1-1 0 0,-1 0 1 0 0,1 0-1 0 0,-1 0 0 0 0,1 0 1 0 0,0 0-1 0 0,-1 0 1 0 0,1-1-1 0 0,-1-3 1 0 0,1 4 0 0 0,0-1-1 0 0,0 1 1 0 0,0 0 0 0 0,0-1-1 0 0,-1 1 1 0 0,1 0 0 0 0,-1 0 0 0 0,1-1-1 0 0,-5-2 1 0 0,-42-45-4 0 0,38 39 0 0 0,-4-1 0 0 0,-83-36 0 0 0,91 46 0 0 0,-1 1 0 0 0,1-1 0 0 0,0 1 0 0 0,-1 0 0 0 0,1 1 0 0 0,-11-1 0 0 0,7 1 0 0 0,-1-1 0 0 0,1-1 0 0 0,-1 0 0 0 0,1-1 0 0 0,-18-6 0 0 0,18 5 0 0 0,-1 0 0 0 0,1 1 0 0 0,-1 1 0 0 0,0 0 0 0 0,-19-2 0 0 0,-146-2 0 0 0,152 6 0 0 0,-6-1 0 0 0,-54 7 0 0 0,-35 2 0 0 0,62-4 0 0 0,43-3 0 0 0,0 0 0 0 0,0 1 0 0 0,-24 5 0 0 0,-203 57-10 0 0,145-35-301 0 0,18-8-305 0 0,52-13 347 0 0,-8 6-486 0 0,2 1-164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019"/>
    </inkml:context>
    <inkml:brush xml:id="br0">
      <inkml:brushProperty name="width" value="0.05" units="cm"/>
      <inkml:brushProperty name="height" value="0.05" units="cm"/>
      <inkml:brushProperty name="color" value="#004F8B"/>
    </inkml:brush>
  </inkml:definitions>
  <inkml:trace contextRef="#ctx0" brushRef="#br0">265 12 15984 0 0,'0'0'487'0'0,"-8"0"572"0"0,-4 0-944 0 0,9 0 11 0 0,1 0-1 0 0,-1 0 1 0 0,1 0 0 0 0,-1 0-1 0 0,1 0 1 0 0,0 0-1 0 0,-1-1 1 0 0,1 1-1 0 0,-1-1 1 0 0,1 0 0 0 0,0 0-1 0 0,-1 0 1 0 0,-1-1-1 0 0,1 1 99 0 0,0 0 0 0 0,0 1 0 0 0,0-1 0 0 0,0 0 0 0 0,0 1 0 0 0,0 0 0 0 0,-1 0-1 0 0,1 0 1 0 0,0 0 0 0 0,0 1 0 0 0,-4 0 0 0 0,-37 10 938 0 0,33-8-885 0 0,5-1-255 0 0,-1 0 0 0 0,1 0 1 0 0,0 1-1 0 0,0 0 0 0 0,1 0 1 0 0,-1 0-1 0 0,0 1 0 0 0,1-1 1 0 0,0 2-1 0 0,0-1 1 0 0,0 0-1 0 0,0 1 0 0 0,1 0 1 0 0,0 0-1 0 0,0 0 0 0 0,0 1 1 0 0,1-1-1 0 0,0 1 0 0 0,0 0 1 0 0,0 0-1 0 0,0 0 0 0 0,1 0 1 0 0,0 1-1 0 0,1-1 0 0 0,-1 0 1 0 0,1 1-1 0 0,1-1 1 0 0,-1 1-1 0 0,1 8 0 0 0,0-13-4 0 0,0 1-1 0 0,1 0 0 0 0,-1-1 0 0 0,1 1 1 0 0,0 0-1 0 0,0-1 0 0 0,0 1 0 0 0,0-1 1 0 0,0 1-1 0 0,0-1 0 0 0,1 0 0 0 0,-1 0 1 0 0,1 1-1 0 0,-1-1 0 0 0,1 0 0 0 0,0 0 1 0 0,0 0-1 0 0,0-1 0 0 0,3 3 0 0 0,0-1-8 0 0,-1 0 1 0 0,1 0-1 0 0,0 0 0 0 0,0-1 0 0 0,0 0 1 0 0,1 0-1 0 0,-1 0 0 0 0,7 1 0 0 0,10 3-674 0 0,-19-4 607 0 0,-1-1-1 0 0,1 0 1 0 0,0-1 0 0 0,0 1 0 0 0,1 0-1 0 0,-1-1 1 0 0,0 0 0 0 0,0 0 0 0 0,5 0-1 0 0,10-3-474 0 0,-1 0 0 0 0,0-1 0 0 0,0-1 0 0 0,0-1 0 0 0,-1 0 0 0 0,26-14-1 0 0,-25 11-1202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455"/>
    </inkml:context>
    <inkml:brush xml:id="br0">
      <inkml:brushProperty name="width" value="0.05" units="cm"/>
      <inkml:brushProperty name="height" value="0.05" units="cm"/>
      <inkml:brushProperty name="color" value="#004F8B"/>
    </inkml:brush>
  </inkml:definitions>
  <inkml:trace contextRef="#ctx0" brushRef="#br0">0 29 15720 0 0,'0'0'1730'0'0,"8"14"115"0"0,0 0-1517 0 0,1-1 0 0 0,1 0 0 0 0,0-1 0 0 0,17 16 0 0 0,-13-13-282 0 0,5 6-12 0 0,-7-11-53 0 0,0 0 0 0 0,-1 1 1 0 0,0 1-1 0 0,16 23 0 0 0,-26-34-2 0 0,0 0 1 0 0,0 0-1 0 0,0 0 1 0 0,0 1-1 0 0,0-1 1 0 0,-1 0-1 0 0,1 1 1 0 0,0-1-1 0 0,-1 1 1 0 0,1-1 0 0 0,-1 1-1 0 0,0-1 1 0 0,1 0-1 0 0,-1 1 1 0 0,0 0-1 0 0,0-1 1 0 0,0 1-1 0 0,0-1 1 0 0,0 1-1 0 0,0-1 1 0 0,-1 1-1 0 0,1-1 1 0 0,0 1-1 0 0,-1-1 1 0 0,1 1-1 0 0,-1-1 1 0 0,1 0-1 0 0,-1 1 1 0 0,0-1 0 0 0,0 0-1 0 0,1 1 1 0 0,-1-1-1 0 0,0 0 1 0 0,0 0-1 0 0,0 0 1 0 0,-1 0-1 0 0,1 0 1 0 0,0 0-1 0 0,0 0 1 0 0,-2 1-1 0 0,-5 3-134 0 0,-1 0 0 0 0,1-1 0 0 0,-1 0 0 0 0,-18 6 0 0 0,22-9 168 0 0,3-1-13 0 0,0 1-1 0 0,0-1 0 0 0,0 0 1 0 0,0 0-1 0 0,0-1 0 0 0,-1 1 1 0 0,1 0-1 0 0,0-1 0 0 0,0 1 1 0 0,-2-2-1 0 0,-18-1 107 0 0,21 3-72 0 0,0 0-1 0 0,0-1 1 0 0,-1 1-1 0 0,1 0 1 0 0,0 0 0 0 0,-1 0-1 0 0,1-1 1 0 0,0 1-1 0 0,0-1 1 0 0,0 1 0 0 0,0-1-1 0 0,-1 1 1 0 0,1-1-1 0 0,0 0 1 0 0,0 0 0 0 0,0 1-1 0 0,0-1 1 0 0,0 0-1 0 0,0 0 1 0 0,1 0-1 0 0,-1 0 1 0 0,0 0 0 0 0,0 0-1 0 0,1 0 1 0 0,-1 0-1 0 0,0 0 1 0 0,1-1 0 0 0,-1 1-1 0 0,1 0 1 0 0,0 0-1 0 0,-1-1 1 0 0,1 1 0 0 0,0 0-1 0 0,0 0 1 0 0,0-1-1 0 0,0 1 1 0 0,0 0 0 0 0,0-2-1 0 0,0-2 40 0 0,1 0 0 0 0,-1 0-1 0 0,1 0 1 0 0,0 1 0 0 0,0-1-1 0 0,1 1 1 0 0,-1-1 0 0 0,1 1 0 0 0,3-6-1 0 0,4-7-72 0 0,-6 11 15 0 0,0 1 1 0 0,0 0-1 0 0,0 0 1 0 0,8-9 0 0 0,12-15 67 0 0,-17 20-63 0 0,0 1-1 0 0,1 0 1 0 0,8-8 0 0 0,-11 12-20 0 0,0-1 0 0 0,0 1 0 0 0,-1-1 0 0 0,6-9 0 0 0,-6 8 0 0 0,1 1 0 0 0,0 0 0 0 0,-1 0 0 0 0,7-6 0 0 0,-9 11 9 0 0,0-1-1 0 0,-1 1 0 0 0,1-1 0 0 0,0 1 1 0 0,-1-1-1 0 0,1 0 0 0 0,-1 1 0 0 0,1-1 1 0 0,-1 0-1 0 0,1 0 0 0 0,-1 1 0 0 0,1-1 1 0 0,-1 0-1 0 0,0 0 0 0 0,1 0 0 0 0,-1 1 0 0 0,0-1 1 0 0,0 0-1 0 0,1 0 0 0 0,-1 0 0 0 0,0 0 1 0 0,0 0-1 0 0,0 1 0 0 0,0-1 0 0 0,0-2 1 0 0,-1 2 19 0 0,0 0 0 0 0,1 1 0 0 0,-1-1 1 0 0,0 0-1 0 0,0 0 0 0 0,1 0 0 0 0,-1 0 1 0 0,0 0-1 0 0,0 1 0 0 0,0-1 0 0 0,0 0 1 0 0,0 1-1 0 0,0-1 0 0 0,0 1 0 0 0,0-1 1 0 0,-2 0-1 0 0,-3-1 102 0 0,-1 0 1 0 0,0 1-1 0 0,0 0 1 0 0,1 0-1 0 0,-11 0 1 0 0,-65 7 191 0 0,80-6-356 0 0,1 0 0 0 0,-1 1 0 0 0,0-1 0 0 0,0 0 0 0 0,0 1 0 0 0,0 0 0 0 0,0-1 0 0 0,0 1 0 0 0,-3 2 0 0 0,-3-2-1666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973"/>
    </inkml:context>
    <inkml:brush xml:id="br0">
      <inkml:brushProperty name="width" value="0.05" units="cm"/>
      <inkml:brushProperty name="height" value="0.05" units="cm"/>
      <inkml:brushProperty name="color" value="#004F8B"/>
    </inkml:brush>
  </inkml:definitions>
  <inkml:trace contextRef="#ctx0" brushRef="#br0">153 1 13704 0 0,'-15'22'1216'0'0,"-2"-2"-968"0"0,1-5-248 0 0,0 7 976 0 0,0-8 143 0 0,0 0 33 0 0,7 8 8 0 0,-6-7-608 0 0,7-1-120 0 0,-1 0-24 0 0,1-7-8 0 0,0 7-1136 0 0,8-6-224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52.470"/>
    </inkml:context>
    <inkml:brush xml:id="br0">
      <inkml:brushProperty name="width" value="0.05" units="cm"/>
      <inkml:brushProperty name="height" value="0.05" units="cm"/>
      <inkml:brushProperty name="color" value="#004F8B"/>
    </inkml:brush>
  </inkml:definitions>
  <inkml:trace contextRef="#ctx0" brushRef="#br0">24 11 920 0 0,'0'0'10150'0'0,"-9"-7"-7736"0"0,9 7-2354 0 0,0 0 1 0 0,-1-1 0 0 0,1 1-1 0 0,0 0 1 0 0,0 0 0 0 0,0 0-1 0 0,0 0 1 0 0,0-1 0 0 0,0 1-1 0 0,0 0 1 0 0,0 0 0 0 0,0 0-1 0 0,-1 0 1 0 0,1 0 0 0 0,0-1-1 0 0,0 1 1 0 0,0 0 0 0 0,0 0-1 0 0,0 0 1 0 0,-1 0-1 0 0,1 0 1 0 0,0 0 0 0 0,0 0-1 0 0,0 0 1 0 0,0 0 0 0 0,-1 0-1 0 0,1-1 1 0 0,0 1 0 0 0,0 0-1 0 0,0 0 1 0 0,0 0 0 0 0,-1 0-1 0 0,1 0 1 0 0,0 0 0 0 0,0 0-1 0 0,0 0 1 0 0,-1 0 0 0 0,1 1-1 0 0,0-1 1 0 0,0 0 0 0 0,0 0-1 0 0,0 0 1 0 0,-1 0 0 0 0,1 0-1 0 0,0 0 1 0 0,0 0 0 0 0,0 0-1 0 0,-1 12 3256 0 0,2 1-3436 0 0,-9 56 1598 0 0,8 283 1044 0 0,12-186-2022 0 0,0 3-56 0 0,-3-13-62 0 0,-1 10-60 0 0,-1-8-26 0 0,1 50 64 0 0,9 125-13 0 0,-8-202-256 0 0,16 177 43 0 0,-16-198-77 0 0,4 100 157 0 0,-5-16-7 0 0,-8 121-25 0 0,9-196 186 0 0,-2 4-417 0 0,1-1-174 0 0,-7-95 223 0 0,6 31 0 0 0,-3-31 0 0 0,0 34 0 0 0,5 58 0 0 0,-1-3-10 0 0,-8 77-104 0 0,7-94 49 0 0,1-13 54 0 0,-8 237-749 0 0,-8-302-38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53.671"/>
    </inkml:context>
    <inkml:brush xml:id="br0">
      <inkml:brushProperty name="width" value="0.05" units="cm"/>
      <inkml:brushProperty name="height" value="0.05" units="cm"/>
      <inkml:brushProperty name="color" value="#004F8B"/>
    </inkml:brush>
  </inkml:definitions>
  <inkml:trace contextRef="#ctx0" brushRef="#br0">49 194 1376 0 0,'-1'2'57'0'0,"1"-1"1"0"0,0 1-1 0 0,-1-1 1 0 0,1 0-1 0 0,-1 1 1 0 0,0-1-1 0 0,1 0 1 0 0,-1 1-1 0 0,0-1 1 0 0,0 0-1 0 0,-2 2 1 0 0,-9 8 6080 0 0,7-4-1815 0 0,-7 8-2721 0 0,7-8-639 0 0,4-7-831 0 0,1 1 0 0 0,-1-1 1 0 0,1 1-1 0 0,0-1 0 0 0,-1 0 0 0 0,1 1 0 0 0,0-1 0 0 0,0 1 0 0 0,0 0 0 0 0,-1-1 0 0 0,1 1 0 0 0,0-1 0 0 0,0 1 1 0 0,0-1-1 0 0,0 1 0 0 0,0-1 0 0 0,0 1 0 0 0,0-1 0 0 0,0 2 0 0 0,17 9 1247 0 0,-16-10-1308 0 0,1 0 1 0 0,0-1 0 0 0,-1 1-1 0 0,1-1 1 0 0,0 1-1 0 0,-1-1 1 0 0,1 0 0 0 0,0 0-1 0 0,-1 1 1 0 0,1-1 0 0 0,0-1-1 0 0,0 1 1 0 0,-1 0-1 0 0,1 0 1 0 0,0-1 0 0 0,-1 1-1 0 0,1-1 1 0 0,0 1 0 0 0,-1-1-1 0 0,1 1 1 0 0,-1-1-1 0 0,1 0 1 0 0,-1 0 0 0 0,1 0-1 0 0,-1 0 1 0 0,0 0 0 0 0,1 0-1 0 0,1-2 1 0 0,5-5 358 0 0,0 1 1 0 0,-1-1-1 0 0,10-12 0 0 0,0-7 594 0 0,-12 22-718 0 0,-1 0 0 0 0,1 0 0 0 0,-1-1 0 0 0,6-10 1 0 0,8-13-251 0 0,-5 2 29 0 0,-12 24-67 0 0,0-1-1 0 0,1 0 1 0 0,-1 1 0 0 0,1-1 0 0 0,0 1 0 0 0,0 0 0 0 0,0-1-1 0 0,5-4 1 0 0,4-9-20 0 0,-11 16 3 0 0,1-1 0 0 0,-1 1-1 0 0,1-1 1 0 0,0 1 0 0 0,0 0 0 0 0,-1-1 0 0 0,1 1 0 0 0,0 0 0 0 0,0 0 0 0 0,0 0 0 0 0,1 0 0 0 0,-1 0 0 0 0,1-1 0 0 0,2 0 12 0 0,-3 1 9 0 0,9-11 7 0 0,-9 10 14 0 0,-1 2-43 0 0,0 0 0 0 0,0 0 0 0 0,0 0 0 0 0,0-1 1 0 0,0 1-1 0 0,0 0 0 0 0,0 0 0 0 0,0 0 0 0 0,0 0 1 0 0,0-1-1 0 0,0 1 0 0 0,0 0 0 0 0,0 0 0 0 0,0 0 1 0 0,0 0-1 0 0,0 0 0 0 0,0-1 0 0 0,0 1 0 0 0,0 0 1 0 0,0 0-1 0 0,0 0 0 0 0,0 0 0 0 0,0 0 0 0 0,0-1 1 0 0,0 1-1 0 0,0 0 0 0 0,0 0 0 0 0,0 0 0 0 0,0 0 1 0 0,1 0-1 0 0,-1 0 0 0 0,0-1 0 0 0,0 1 0 0 0,0 0 1 0 0,0 0-1 0 0,0 0 0 0 0,0 0 0 0 0,1 0 0 0 0,-1 0 1 0 0,0 0-1 0 0,0 0 0 0 0,0 0 0 0 0,0 0 0 0 0,0 0 1 0 0,1 0-1 0 0,-1 0 0 0 0,0 0 0 0 0,0 0 0 0 0,0 0 1 0 0,0 0-1 0 0,0 0 0 0 0,1 0 0 0 0,-1 0 1 0 0,0 0-1 0 0,0 0 0 0 0,1 0 0 0 0,-1 0 0 0 0,0 0 1 0 0,0 0-1 0 0,0 0 0 0 0,0 0 0 0 0,1 0 0 0 0,-1 0 1 0 0,0-1-1 0 0,0 1 0 0 0,0 0 0 0 0,0 0 0 0 0,1 0 1 0 0,-1 0-1 0 0,0 0 0 0 0,0 0 0 0 0,0 0 0 0 0,0 0 1 0 0,0-1-1 0 0,1 1 0 0 0,-1 0 0 0 0,0 0 0 0 0,0 0 1 0 0,0 0-1 0 0,0 0 0 0 0,0-1 0 0 0,0 1 0 0 0,0 0 1 0 0,0 0-1 0 0,0 0 0 0 0,1 0 0 0 0,-1-1 0 0 0,0 1 1 0 0,0 0-1 0 0,0 0 0 0 0,0 0 0 0 0,0-1 0 0 0,0 1 1 0 0,0 0-1 0 0,0 0 0 0 0,0 0 0 0 0,0 0 0 0 0,-1-1 1 0 0,1 1-1 0 0,0 0 0 0 0,0 0 0 0 0,0 0 0 0 0,0 0 1 0 0,0-1-1 0 0,0 0 53 0 0,9 15 75 0 0,-3-3-9 0 0,-2-1 0 0 0,1 1 0 0 0,-1 0 0 0 0,-1 0-1 0 0,5 20 1 0 0,-6-18 17 0 0,2 0 0 0 0,-1 0 0 0 0,2 0 0 0 0,7 15 0 0 0,-2 5-572 0 0,-3-10 146 0 0,-4-16 319 0 0,1 9 139 0 0,-1-7-74 0 0,-2-8-84 0 0,0 0 0 0 0,-1-1 1 0 0,1 1-1 0 0,-1 0 0 0 0,1 0 0 0 0,-1 0 1 0 0,0 0-1 0 0,1-1 0 0 0,-1 1 0 0 0,0 0 0 0 0,0 0 1 0 0,0 0-1 0 0,1 0 0 0 0,-1 0 0 0 0,0 0 1 0 0,0 0-1 0 0,0 0 0 0 0,-1 1 0 0 0,1 0 8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5.151"/>
    </inkml:context>
    <inkml:brush xml:id="br0">
      <inkml:brushProperty name="width" value="0.05" units="cm"/>
      <inkml:brushProperty name="height" value="0.05" units="cm"/>
      <inkml:brushProperty name="color" value="#E71224"/>
    </inkml:brush>
  </inkml:definitions>
  <inkml:trace contextRef="#ctx0" brushRef="#br0">886 0 8408 0 0,'0'0'4885'0'0,"-16"8"-3380"0"0,5-1-1318 0 0,1 1-1 0 0,0 0 1 0 0,-18 19-1 0 0,8-8-117 0 0,-67 64 0 0 0,52-48-18 0 0,-62 48 0 0 0,-104 68-51 0 0,16-1 0 0 0,165-130-161 0 0,-33 41 1 0 0,7-6-122 0 0,7-4-737 0 0,20-25-470 0 0,11-17 288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5.586"/>
    </inkml:context>
    <inkml:brush xml:id="br0">
      <inkml:brushProperty name="width" value="0.05" units="cm"/>
      <inkml:brushProperty name="height" value="0.05" units="cm"/>
      <inkml:brushProperty name="color" value="#E71224"/>
    </inkml:brush>
  </inkml:definitions>
  <inkml:trace contextRef="#ctx0" brushRef="#br0">1434 0 2304 0 0,'-4'3'199'0'0,"0"-1"0"0"0,-1 0-1 0 0,1 0 1 0 0,0 0 0 0 0,-1 0 0 0 0,0-1 0 0 0,1 0-1 0 0,-8 1 1 0 0,4-1 703 0 0,1 1 0 0 0,0 0 0 0 0,-12 5 0 0 0,-5 6-315 0 0,1 1-1 0 0,1 1 1 0 0,0 1-1 0 0,-20 20 1 0 0,-76 82 1119 0 0,46-45-801 0 0,-90 70 317 0 0,-38 38-309 0 0,56-39-652 0 0,-69 55-245 0 0,170-159-7 0 0,1-2 16 0 0,-30 28 4 0 0,52-44-21 0 0,-42 45 48 0 0,48-48-83 0 0,6-8-32 0 0,1 0 1 0 0,-1 0-1 0 0,2 1 0 0 0,-1 0 1 0 0,-5 12-1 0 0,12-22 33 0 0,0 1-1 0 0,0-1 1 0 0,-1 0 0 0 0,1 0-1 0 0,0 1 1 0 0,0-1 0 0 0,-1 0-1 0 0,1 1 1 0 0,0-1 0 0 0,0 0 0 0 0,0 1-1 0 0,0-1 1 0 0,0 0 0 0 0,-1 1-1 0 0,1-1 1 0 0,0 0 0 0 0,0 1-1 0 0,0-1 1 0 0,0 0 0 0 0,0 1 0 0 0,0-1-1 0 0,0 1 1 0 0,0-1 0 0 0,0 0-1 0 0,1 1 1 0 0,-1-1 0 0 0,0 0-1 0 0,0 1 1 0 0,0-1 0 0 0,0 0 0 0 0,0 1-1 0 0,1-1 1 0 0,-1 0 0 0 0,0 1-1 0 0,0-1 1 0 0,0 0 0 0 0,1 0-1 0 0,-1 1 1 0 0,0-1 0 0 0,0 0 0 0 0,1 0-1 0 0,0 1 1 0 0,14-6-1327 0 0,-1-3 384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5.954"/>
    </inkml:context>
    <inkml:brush xml:id="br0">
      <inkml:brushProperty name="width" value="0.05" units="cm"/>
      <inkml:brushProperty name="height" value="0.05" units="cm"/>
      <inkml:brushProperty name="color" value="#E71224"/>
    </inkml:brush>
  </inkml:definitions>
  <inkml:trace contextRef="#ctx0" brushRef="#br0">1584 1 7344 0 0,'-433'380'3248'0'0,"268"-211"-2404"0"0,64-60-370 0 0,-63 42-40 0 0,38-37-114 0 0,-77 92 256 0 0,201-204-574 0 0,-187 188 268 0 0,132-144-270 0 0,38-32 0 0 0,1 1 0 0 0,-25 25 0 0 0,25-21-372 0 0,-26 21 0 0 0,42-35-455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6.303"/>
    </inkml:context>
    <inkml:brush xml:id="br0">
      <inkml:brushProperty name="width" value="0.05" units="cm"/>
      <inkml:brushProperty name="height" value="0.05" units="cm"/>
      <inkml:brushProperty name="color" value="#E71224"/>
    </inkml:brush>
  </inkml:definitions>
  <inkml:trace contextRef="#ctx0" brushRef="#br0">1367 1 10336 0 0,'-3'0'87'0'0,"-1"1"0"0"0,0 0 0 0 0,0 0 1 0 0,1 0-1 0 0,-1 0 0 0 0,1 0 0 0 0,-1 1 0 0 0,1-1 1 0 0,-1 1-1 0 0,1 0 0 0 0,0 0 0 0 0,0 1 1 0 0,-3 2-1 0 0,-39 39 232 0 0,35-33 103 0 0,-126 125 1744 0 0,66-76-1557 0 0,4-5-210 0 0,-231 259 1400 0 0,66-80-1201 0 0,62-68-510 0 0,79-55 16 0 0,50-60-78 0 0,-105 143-1787 0 0,142-190 1457 0 0,1 0 1 0 0,0 0-1 0 0,-1 0 0 0 0,1 0 0 0 0,-2 6 1 0 0,3 5-1097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6.651"/>
    </inkml:context>
    <inkml:brush xml:id="br0">
      <inkml:brushProperty name="width" value="0.05" units="cm"/>
      <inkml:brushProperty name="height" value="0.05" units="cm"/>
      <inkml:brushProperty name="color" value="#E71224"/>
    </inkml:brush>
  </inkml:definitions>
  <inkml:trace contextRef="#ctx0" brushRef="#br0">1609 1 8288 0 0,'-31'17'577'0'0,"-51"41"1"0"0,8-5 815 0 0,37-26-665 0 0,2 2-1 0 0,1 1 1 0 0,-35 40 0 0 0,-28 24 157 0 0,-199 184 1286 0 0,52-51-1424 0 0,12-10-186 0 0,7-3-638 0 0,194-184 14 0 0,17-17-16 0 0,0 1 0 0 0,1 0 0 0 0,-20 29 0 0 0,24-30-241 0 0,0 0 0 0 0,-19 18-1 0 0,26-30-61 0 0,11-2-808 0 0,6-6 332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6.987"/>
    </inkml:context>
    <inkml:brush xml:id="br0">
      <inkml:brushProperty name="width" value="0.05" units="cm"/>
      <inkml:brushProperty name="height" value="0.05" units="cm"/>
      <inkml:brushProperty name="color" value="#E71224"/>
    </inkml:brush>
  </inkml:definitions>
  <inkml:trace contextRef="#ctx0" brushRef="#br0">1127 1 10104 0 0,'-14'5'142'0'0,"0"1"-1"0"0,1 0 1 0 0,0 1 0 0 0,0 1 0 0 0,0 0 0 0 0,1 1 0 0 0,-15 14 0 0 0,-69 79 101 0 0,46-47 615 0 0,-51 62 567 0 0,-8 9-534 0 0,-276 289 610 0 0,152-153-1842 0 0,226-255 270 0 0,-12 17-608 0 0,12-10 69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7.320"/>
    </inkml:context>
    <inkml:brush xml:id="br0">
      <inkml:brushProperty name="width" value="0.05" units="cm"/>
      <inkml:brushProperty name="height" value="0.05" units="cm"/>
      <inkml:brushProperty name="color" value="#E71224"/>
    </inkml:brush>
  </inkml:definitions>
  <inkml:trace contextRef="#ctx0" brushRef="#br0">998 1 11488 0 0,'-106'73'617'0'0,"-105"93"-1"0"0,181-141-593 0 0,-82 65 621 0 0,-81 69 1084 0 0,103-82-1156 0 0,-44 42-23 0 0,112-97-544 0 0,2 0 1 0 0,0 2 0 0 0,-31 50 0 0 0,48-70-45 0 0,-3 11-286 0 0,8-14-713 0 0,5-1-332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7.649"/>
    </inkml:context>
    <inkml:brush xml:id="br0">
      <inkml:brushProperty name="width" value="0.05" units="cm"/>
      <inkml:brushProperty name="height" value="0.05" units="cm"/>
      <inkml:brushProperty name="color" value="#E71224"/>
    </inkml:brush>
  </inkml:definitions>
  <inkml:trace contextRef="#ctx0" brushRef="#br0">372 1 10800 0 0,'-40'36'960'0'0,"-10"-1"-768"0"0,19-5-192 0 0,-9 5 704 0 0,7-6 112 0 0,1-7 16 0 0,7 6 8 0 0,2 1-576 0 0,-2-8-112 0 0,10 7-24 0 0,-2-6-8 0 0,1-1-120 0 0,9-7-80 0 0,-3 0 16 0 0,3 2 0 0 0,7-2-1536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7.989"/>
    </inkml:context>
    <inkml:brush xml:id="br0">
      <inkml:brushProperty name="width" value="0.05" units="cm"/>
      <inkml:brushProperty name="height" value="0.05" units="cm"/>
      <inkml:brushProperty name="color" value="#E71224"/>
    </inkml:brush>
  </inkml:definitions>
  <inkml:trace contextRef="#ctx0" brushRef="#br0">265 0 1376 0 0,'-15'7'1677'0'0,"2"-1"1277"0"0,10-5-2536 0 0,0 0 1 0 0,0 0 0 0 0,0 1-1 0 0,0-1 1 0 0,0 1 0 0 0,1 0-1 0 0,-1 0 1 0 0,0 0-1 0 0,1 0 1 0 0,0 0 0 0 0,-4 5-1 0 0,-67 69 3409 0 0,18-11-2340 0 0,36-34-1175 0 0,7-11-170 0 0,5-8-337 0 0,0 0 0 0 0,1 0 0 0 0,0 1 0 0 0,1 0 0 0 0,-4 18 0 0 0,8-10-1145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8.313"/>
    </inkml:context>
    <inkml:brush xml:id="br0">
      <inkml:brushProperty name="width" value="0.05" units="cm"/>
      <inkml:brushProperty name="height" value="0.05" units="cm"/>
      <inkml:brushProperty name="color" value="#E71224"/>
    </inkml:brush>
  </inkml:definitions>
  <inkml:trace contextRef="#ctx0" brushRef="#br0">707 1 8952 0 0,'-40'51'1017'0'0,"-24"34"514"0"0,43-57-616 0 0,-2 0 0 0 0,-50 45 1 0 0,-9 12 100 0 0,50-47-753 0 0,-147 181 770 0 0,44-19-1120 0 0,128-190-138 0 0,-1 1 0 0 0,0-1 0 0 0,-10 9-1 0 0,1 3-632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3.649"/>
    </inkml:context>
    <inkml:brush xml:id="br0">
      <inkml:brushProperty name="width" value="0.05" units="cm"/>
      <inkml:brushProperty name="height" value="0.05" units="cm"/>
      <inkml:brushProperty name="color" value="#E71224"/>
    </inkml:brush>
  </inkml:definitions>
  <inkml:trace contextRef="#ctx0" brushRef="#br0">974 1 8984 0 0,'0'0'4646'0'0,"-9"9"-3952"0"0,-26 28 96 0 0,1 2 1 0 0,1 1-1 0 0,-50 85 1 0 0,17-25-449 0 0,12-20-59 0 0,-13 13-35 0 0,20-31-120 0 0,-49 58-2 0 0,2-4-44 0 0,-83 115 36 0 0,64-73-33 0 0,82-103-45 0 0,-2 3-715 0 0,32-54 284 0 0,2-3-608 0 0,6-6-88 0 0,1-2-667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4.135"/>
    </inkml:context>
    <inkml:brush xml:id="br0">
      <inkml:brushProperty name="width" value="0.05" units="cm"/>
      <inkml:brushProperty name="height" value="0.05" units="cm"/>
      <inkml:brushProperty name="color" value="#E71224"/>
    </inkml:brush>
  </inkml:definitions>
  <inkml:trace contextRef="#ctx0" brushRef="#br0">604 1 8496 0 0,'-9'14'1018'0'0,"-15"14"1173"0"0,13-10-1038 0 0,-18 23 1 0 0,-2 1-281 0 0,-68 101 498 0 0,-11-11-492 0 0,-10 13-119 0 0,72-81-441 0 0,-19 29 74 0 0,49-69-297 0 0,-4 9 24 0 0,17-22-90 0 0,3-9-58 0 0,1 1 0 0 0,-1 0 0 0 0,1 0 0 0 0,0 0 0 0 0,0 0 0 0 0,0 0 0 0 0,1 0 0 0 0,-1 0 0 0 0,1 0 0 0 0,-1 0 0 0 0,1 6 0 0 0,0-3-839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4.503"/>
    </inkml:context>
    <inkml:brush xml:id="br0">
      <inkml:brushProperty name="width" value="0.05" units="cm"/>
      <inkml:brushProperty name="height" value="0.05" units="cm"/>
      <inkml:brushProperty name="color" value="#E71224"/>
    </inkml:brush>
  </inkml:definitions>
  <inkml:trace contextRef="#ctx0" brushRef="#br0">322 1 8952 0 0,'-71'93'1781'0'0,"59"-77"-671"0"0,-17 32 0 0 0,18-29-192 0 0,-21 28 0 0 0,13-23-329 0 0,7-7-291 0 0,0-1 0 0 0,-1-1 0 0 0,-1 0 0 0 0,0 0-1 0 0,-1-2 1 0 0,-28 20 0 0 0,32-27-383 0 0,-3-4-854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6.200"/>
    </inkml:context>
    <inkml:brush xml:id="br0">
      <inkml:brushProperty name="width" value="0.05" units="cm"/>
      <inkml:brushProperty name="height" value="0.05" units="cm"/>
      <inkml:brushProperty name="color" value="#E71224"/>
    </inkml:brush>
  </inkml:definitions>
  <inkml:trace contextRef="#ctx0" brushRef="#br0">19 104 456 0 0,'-2'-4'52'0'0,"0"0"-1"0"0,1 0 1 0 0,-1 0 0 0 0,1 1 0 0 0,0-1-1 0 0,0 0 1 0 0,1 0 0 0 0,-1-7 0 0 0,-4-18 3357 0 0,4 27-2852 0 0,1-1 0 0 0,-1 0 0 0 0,1 1 1 0 0,-1-1-1 0 0,1 0 0 0 0,0 0 1 0 0,0 0-1 0 0,1-2 0 0 0,3 0 644 0 0,2 18-796 0 0,3 22-256 0 0,7 52 0 0 0,-10-47-143 0 0,74 416 310 0 0,-72-419-592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6.552"/>
    </inkml:context>
    <inkml:brush xml:id="br0">
      <inkml:brushProperty name="width" value="0.05" units="cm"/>
      <inkml:brushProperty name="height" value="0.05" units="cm"/>
      <inkml:brushProperty name="color" value="#E71224"/>
    </inkml:brush>
  </inkml:definitions>
  <inkml:trace contextRef="#ctx0" brushRef="#br0">1 1 8288 0 0,'0'0'805'0'0,"0"16"202"0"0,1 0-738 0 0,1 0 1 0 0,0-1 0 0 0,6 16 0 0 0,4 27-241 0 0,10 67-29 0 0,48 146 0 0 0,-26-111 0 0 0,120 352 0 0 0,-103-333 0 0 0,-5-29-744 0 0,-47-126-2976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6.883"/>
    </inkml:context>
    <inkml:brush xml:id="br0">
      <inkml:brushProperty name="width" value="0.05" units="cm"/>
      <inkml:brushProperty name="height" value="0.05" units="cm"/>
      <inkml:brushProperty name="color" value="#E71224"/>
    </inkml:brush>
  </inkml:definitions>
  <inkml:trace contextRef="#ctx0" brushRef="#br0">1 1 8288 0 0,'1'16'519'0'0,"1"0"1"0"0,0 0-1 0 0,2 0 1 0 0,6 21 0 0 0,3 12-190 0 0,69 365 426 0 0,-28-127-480 0 0,-12-64-136 0 0,14 66 678 0 0,-41-214-776 0 0,-6-27-42 0 0,23 73 0 0 0,-17-71 29 0 0,-8-28-483 0 0,11 29-1 0 0,-1-15-3945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7.236"/>
    </inkml:context>
    <inkml:brush xml:id="br0">
      <inkml:brushProperty name="width" value="0.05" units="cm"/>
      <inkml:brushProperty name="height" value="0.05" units="cm"/>
      <inkml:brushProperty name="color" value="#E71224"/>
    </inkml:brush>
  </inkml:definitions>
  <inkml:trace contextRef="#ctx0" brushRef="#br0">1 1 6448 0 0,'0'0'418'0'0,"7"14"-180"0"0,-4-11-182 0 0,0 0 1 0 0,-1 0 0 0 0,1 0-1 0 0,-1 1 1 0 0,0-1 0 0 0,0 1 0 0 0,0 0-1 0 0,0-1 1 0 0,1 8 0 0 0,9 42 962 0 0,-6-23-621 0 0,34 190 1138 0 0,-12-90-829 0 0,63 240 1146 0 0,1-49-247 0 0,-71-243-1234 0 0,43 172-206 0 0,-36-115-166 0 0,-16-70 0 0 0,-3-16 0 0 0,13 54-160 0 0,-4-25-1200 0 0,-10-42-3616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7.588"/>
    </inkml:context>
    <inkml:brush xml:id="br0">
      <inkml:brushProperty name="width" value="0.05" units="cm"/>
      <inkml:brushProperty name="height" value="0.05" units="cm"/>
      <inkml:brushProperty name="color" value="#E71224"/>
    </inkml:brush>
  </inkml:definitions>
  <inkml:trace contextRef="#ctx0" brushRef="#br0">0 0 8288 0 0,'24'141'969'0'0,"9"69"98"0"0,9 48 512 0 0,-20-136-1060 0 0,66 349 1779 0 0,-65-349-1731 0 0,42 241 404 0 0,-17-106-55 0 0,-41-223-2144 0 0,-6-26 673 0 0,0-1 0 0 0,0 1 1 0 0,1-1-1 0 0,3 8 1 0 0,3 0-979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7.923"/>
    </inkml:context>
    <inkml:brush xml:id="br0">
      <inkml:brushProperty name="width" value="0.05" units="cm"/>
      <inkml:brushProperty name="height" value="0.05" units="cm"/>
      <inkml:brushProperty name="color" value="#E71224"/>
    </inkml:brush>
  </inkml:definitions>
  <inkml:trace contextRef="#ctx0" brushRef="#br0">0 1 10136 0 0,'0'0'981'0'0,"2"7"-858"0"0,15 36 454 0 0,-6-16 106 0 0,10 33 1 0 0,35 117 852 0 0,-3 22-899 0 0,29 96-666 0 0,-27-82 29 0 0,-21-77 0 0 0,-17-63 0 0 0,13 40 0 0 0,-16-62-28 0 0,4 12-2584 0 0,-16-55 1652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8.248"/>
    </inkml:context>
    <inkml:brush xml:id="br0">
      <inkml:brushProperty name="width" value="0.05" units="cm"/>
      <inkml:brushProperty name="height" value="0.05" units="cm"/>
      <inkml:brushProperty name="color" value="#E71224"/>
    </inkml:brush>
  </inkml:definitions>
  <inkml:trace contextRef="#ctx0" brushRef="#br0">0 1 4608 0 0,'0'28'128'0'0,"8"-6"32"0"0,0-1 16 0 0,0 1-176 0 0,1 7 0 0 0,-1-9 0 0 0,-1 2 0 0 0,-7-1 0 0 0,16 1 0 0 0,-7-8 0 0 0,-1 1 0 0 0,-8 5 0 0 0,8-5 0 0 0,-1-8 0 0 0,-7 1 0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8.835"/>
    </inkml:context>
    <inkml:brush xml:id="br0">
      <inkml:brushProperty name="width" value="0.05" units="cm"/>
      <inkml:brushProperty name="height" value="0.05" units="cm"/>
      <inkml:brushProperty name="color" value="#E71224"/>
    </inkml:brush>
  </inkml:definitions>
  <inkml:trace contextRef="#ctx0" brushRef="#br0">1 0 8288 0 0,'4'8'536'0'0,"0"1"0"0"0,0 0-1 0 0,-1-1 1 0 0,-1 1 0 0 0,3 12 0 0 0,17 75-762 0 0,-19-82 575 0 0,22 104 524 0 0,5 31-350 0 0,53 152 0 0 0,-35-150-734 0 0,-46-148-84 0 0,-1 0 1 0 0,0 1-1 0 0,1-1 0 0 0,0 0 0 0 0,0 0 0 0 0,0 0 0 0 0,0 0 1 0 0,3 3-1 0 0,0-1-874 0 0,4 10-2919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9.168"/>
    </inkml:context>
    <inkml:brush xml:id="br0">
      <inkml:brushProperty name="width" value="0.05" units="cm"/>
      <inkml:brushProperty name="height" value="0.05" units="cm"/>
      <inkml:brushProperty name="color" value="#E71224"/>
    </inkml:brush>
  </inkml:definitions>
  <inkml:trace contextRef="#ctx0" brushRef="#br0">1 1 11056 0 0,'3'40'816'0'0,"1"0"0"0"0,2 0 1 0 0,2-1-1 0 0,19 57 1 0 0,-2-9-686 0 0,5 25-94 0 0,75 183 1 0 0,-63-172-266 0 0,-26-87-912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9.504"/>
    </inkml:context>
    <inkml:brush xml:id="br0">
      <inkml:brushProperty name="width" value="0.05" units="cm"/>
      <inkml:brushProperty name="height" value="0.05" units="cm"/>
      <inkml:brushProperty name="color" value="#E71224"/>
    </inkml:brush>
  </inkml:definitions>
  <inkml:trace contextRef="#ctx0" brushRef="#br0">1 1 10136 0 0,'8'22'896'0'0,"1"-1"-712"0"0,-1 15-184 0 0,-1-1 480 0 0,1 1 56 0 0,0 7 8 0 0,9 8 8 0 0,-9-8-296 0 0,-1-1-56 0 0,1 1-8 0 0,9 0-8 0 0,-9-8-112 0 0,0 1-72 0 0,-1-1 96 0 0,2 2-96 0 0,7-9-160 0 0,-8-6-96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9.845"/>
    </inkml:context>
    <inkml:brush xml:id="br0">
      <inkml:brushProperty name="width" value="0.05" units="cm"/>
      <inkml:brushProperty name="height" value="0.05" units="cm"/>
      <inkml:brushProperty name="color" value="#E71224"/>
    </inkml:brush>
  </inkml:definitions>
  <inkml:trace contextRef="#ctx0" brushRef="#br0">1 72 10592 0 0,'10'31'571'0'0,"10"49"0"0"0,-3-12-55 0 0,15 60 1166 0 0,-13-59-1227 0 0,12 34-82 0 0,-24-80-307 0 0,-6-18-88 0 0,1 0-1 0 0,-1 0 0 0 0,1 0 1 0 0,0-1-1 0 0,0 1 0 0 0,5 7 1 0 0,-1-4-1080 0 0,-5-1-3776 0 0</inkml:trace>
  <inkml:trace contextRef="#ctx0" brushRef="#br0" timeOffset="1">234 1 1840 0 0,'7'8'160'0'0,"1"19"3513"0"0,0 1 0 0 0,4 31 1 0 0,0 18-1920 0 0,7 52-680 0 0,-15-109-977 0 0,13 37 1 0 0,-5-21-105 0 0,-11-31-130 0 0,1-1 0 0 0,0 1 0 0 0,0-1 0 0 0,1 0 1 0 0,0 0-1 0 0,4 7 0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10.201"/>
    </inkml:context>
    <inkml:brush xml:id="br0">
      <inkml:brushProperty name="width" value="0.05" units="cm"/>
      <inkml:brushProperty name="height" value="0.05" units="cm"/>
      <inkml:brushProperty name="color" value="#E71224"/>
    </inkml:brush>
  </inkml:definitions>
  <inkml:trace contextRef="#ctx0" brushRef="#br0">0 1 11488 0 0,'0'14'336'0'0,"9"0"72"0"0,-9-6 16 0 0,8 13-336 0 0,-8-7-88 0 0,8 0 0 0 0,-8 8 0 0 0,8-1 128 0 0,-1-7 0 0 0,2 9 8 0 0,-9-3 0 0 0,8-5-8 0 0,0 7-8 0 0,0-8 0 0 0,0 0 0 0 0</inkml:trace>
  <inkml:trace contextRef="#ctx0" brushRef="#br0" timeOffset="1">241 72 10136 0 0,'0'0'896'0'0,"0"8"-712"0"0,9-2-560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10.431"/>
    </inkml:context>
    <inkml:brush xml:id="br0">
      <inkml:brushProperty name="width" value="0.05" units="cm"/>
      <inkml:brushProperty name="height" value="0.05" units="cm"/>
      <inkml:brushProperty name="color" value="#66CC00"/>
    </inkml:brush>
  </inkml:definitions>
  <inkml:trace contextRef="#ctx0" brushRef="#br0">1 215 7688 0 0,'0'0'5956'0'0,"32"0"-3155"0"0,-30 0-2657 0 0,1 0 0 0 0,-1 1 0 0 0,1-1 0 0 0,-1 1 0 0 0,0 0 0 0 0,1-1 0 0 0,-1 1 0 0 0,4 2 0 0 0,-4-2-68 0 0,0 0-1 0 0,0 0 1 0 0,0 0-1 0 0,0 0 1 0 0,1-1-1 0 0,-1 1 1 0 0,0-1-1 0 0,4 1 1 0 0,-3-1-45 0 0,-1 1 0 0 0,0-1 0 0 0,1 1 0 0 0,-1-1 0 0 0,0 1-1 0 0,1 0 1 0 0,-1 0 0 0 0,3 1 0 0 0,-3-1 4 0 0,1 0-1 0 0,-1 0 0 0 0,1 0 0 0 0,-1 0 0 0 0,1 0 1 0 0,-1-1-1 0 0,1 1 0 0 0,3-1 0 0 0,-2 1-5 0 0,0-1 0 0 0,0 1-1 0 0,0 0 1 0 0,-1 0 0 0 0,1 0-1 0 0,4 2 1 0 0,18 5 80 0 0,99 21 660 0 0,-41-14-184 0 0,-48-11-377 0 0,1-1-1 0 0,1-2 0 0 0,-1-2 0 0 0,47-6 0 0 0,-56 5-52 0 0,36 1 0 0 0,-38 1-12 0 0,49-5 0 0 0,-53 3-34 0 0,41 0 0 0 0,-41 3-43 0 0,39-5 0 0 0,51-3 8 0 0,-64 3 31 0 0,69 5-1 0 0,-39 1-22 0 0,-43-2-9 0 0,44-7 1 0 0,87-7 192 0 0,117-2 166 0 0,-114 2-143 0 0,-104 6-114 0 0,238-11 31 0 0,-50-10 414 0 0,-134 23-250 0 0,134 3-545 0 0,-136 5 114 0 0,-98-2 62 0 0,177 5 70 0 0,-78-3 138 0 0,-66-3-202 0 0,118-5-7 0 0,-110 2 36 0 0,-43 2 4 0 0,1 1-1 0 0,30 1 1 0 0,312 13-130 0 0,-348-13 89 0 0,136 14 211 0 0,-71-5-132 0 0,12 6-96 0 0,-65-11-91 0 0,32 10 1 0 0,16 3 407 0 0,-44-10-251 0 0,0 1 0 0 0,-1 1 0 0 0,0 1-1 0 0,-1 2 1 0 0,36 20 0 0 0,-33-17-39 0 0,4 5-9 0 0,-1 1 0 0 0,0 1 0 0 0,38 36 0 0 0,-53-40-27 0 0,6 5-99 0 0,2-3-241 0 0,-23-19 400 0 0,-1 0 0 0 0,0 0 1 0 0,0 0-1 0 0,1 1 1 0 0,-1-1-1 0 0,0 1 0 0 0,0-1 1 0 0,0 1-1 0 0,0-1 0 0 0,-1 1 1 0 0,1-1-1 0 0,0 1 0 0 0,-1 0 1 0 0,2 2-1 0 0,-2-4 40 0 0,1 0 0 0 0,-1 0 1 0 0,1 0-1 0 0,0 0 0 0 0,-1 0 0 0 0,1 0 0 0 0,-1 0 0 0 0,1 0 0 0 0,0-1 1 0 0,-1 1-1 0 0,1 0 0 0 0,-1 0 0 0 0,1-1 0 0 0,-1 1 0 0 0,1 0 1 0 0,-1-1-1 0 0,1 1 0 0 0,-1-1 0 0 0,1 1 0 0 0,-1-1 0 0 0,1 0 0 0 0,1 0-377 0 0,0-20 223 0 0,13-28 146 0 0,-5 11-65 0 0,23-33-65 0 0,-30 66 85 0 0,0 1-1 0 0,0-1 0 0 0,1 1 1 0 0,0 0-1 0 0,0 1 0 0 0,6-6 1 0 0,-1 2-24 0 0,-2 2-2 0 0,1 0-1 0 0,0 0 1 0 0,0 1 0 0 0,0 0-1 0 0,1 1 1 0 0,-1 0-1 0 0,1 0 1 0 0,0 1 0 0 0,0 0-1 0 0,0 0 1 0 0,14 0 0 0 0,37-10-359 0 0,-47 9 329 0 0,0 1-1 0 0,0 0 1 0 0,15 0 0 0 0,10-2 14 0 0,42-3 264 0 0,-44 4-11 0 0,-28 3-235 0 0,1-1-1 0 0,-1 1 0 0 0,13-4 1 0 0,22-5-151 0 0,1 3 0 0 0,49-1 0 0 0,-24 2 69 0 0,9 2 86 0 0,20-2 0 0 0,-1-2-53 0 0,8 0 42 0 0,14 0 11 0 0,-27 4 285 0 0,19-2 109 0 0,-53 0-531 0 0,77-12-397 0 0,-104 13 546 0 0,49-2 0 0 0,-22 3 67 0 0,-34 3 100 0 0,30 3 0 0 0,2 0 52 0 0,404-3-739 0 0,-300-7 836 0 0,-47-1-442 0 0,8 1-152 0 0,1 0 102 0 0,166 1 164 0 0,-103-2 0 0 0,-8 1 0 0 0,135-17 0 0 0,-156 7 0 0 0,101-8-762 0 0,-229 18-630 0 0,0-4-4772 0 0,-5 2-1805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2.803"/>
    </inkml:context>
    <inkml:brush xml:id="br0">
      <inkml:brushProperty name="width" value="0.05" units="cm"/>
      <inkml:brushProperty name="height" value="0.05" units="cm"/>
      <inkml:brushProperty name="color" value="#66CC00"/>
    </inkml:brush>
  </inkml:definitions>
  <inkml:trace contextRef="#ctx0" brushRef="#br0">9 9 5840 0 0,'0'0'673'0'0,"1"-8"1328"0"0,-1 8-1992 0 0,0 0-1 0 0,1 0 0 0 0,-1 0 1 0 0,0 0-1 0 0,0 0 0 0 0,0 0 1 0 0,0 0-1 0 0,0 0 0 0 0,1 0 1 0 0,-1 0-1 0 0,0 0 0 0 0,0 0 1 0 0,0 0-1 0 0,0 0 0 0 0,0 0 0 0 0,0 0 1 0 0,1 0-1 0 0,-1 0 0 0 0,0 0 1 0 0,0 0-1 0 0,0 0 0 0 0,0 0 1 0 0,0 0-1 0 0,1 0 0 0 0,-1 0 1 0 0,0 0-1 0 0,0 0 0 0 0,0 0 1 0 0,0 0-1 0 0,0 0 0 0 0,0 0 1 0 0,1 0-1 0 0,-1 0 0 0 0,0 1 1 0 0,0-1-1 0 0,0 0 0 0 0,0 0 0 0 0,0 0 1 0 0,0 0-1 0 0,0 0 0 0 0,0 0 1 0 0,0 1-1 0 0,0-1 0 0 0,0 0 1 0 0,0 0-1 0 0,0 0 0 0 0,1 0 1 0 0,-1 0-1 0 0,0 0 0 0 0,0 1 1 0 0,0-1-1 0 0,0 0 0 0 0,0 0 1 0 0,0 0-1 0 0,2 17 425 0 0,-2 30 423 0 0,0-33-493 0 0,-9 223 1419 0 0,9 575-900 0 0,-8-676-654 0 0,8-8-120 0 0,0-128-160 0 0,0 1 1 0 0,0 0-1 0 0,0 0 1 0 0,0 0-1 0 0,0-1 1 0 0,0 1-1 0 0,1 0 1 0 0,-1 0-1 0 0,0-1 1 0 0,0 1-1 0 0,1 0 1 0 0,-1 0 0 0 0,0-1-1 0 0,1 1 1 0 0,-1 0-1 0 0,1-1 1 0 0,-1 1-1 0 0,1 0 1 0 0,0 0-1 0 0,-1-1 23 0 0,2 1-848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3.170"/>
    </inkml:context>
    <inkml:brush xml:id="br0">
      <inkml:brushProperty name="width" value="0.05" units="cm"/>
      <inkml:brushProperty name="height" value="0.05" units="cm"/>
      <inkml:brushProperty name="color" value="#66CC00"/>
    </inkml:brush>
  </inkml:definitions>
  <inkml:trace contextRef="#ctx0" brushRef="#br0">58 0 4608 0 0,'0'0'2768'0'0,"0"9"-2215"0"0,-6 233 2148 0 0,-3 9-1437 0 0,-7 83 162 0 0,8-168-784 0 0,1-31-402 0 0,-2-13-181 0 0,7-106-313 0 0,1 1 1 0 0,2 21-1 0 0,-1-11-3384 0 0,0-11-600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3.501"/>
    </inkml:context>
    <inkml:brush xml:id="br0">
      <inkml:brushProperty name="width" value="0.05" units="cm"/>
      <inkml:brushProperty name="height" value="0.05" units="cm"/>
      <inkml:brushProperty name="color" value="#66CC00"/>
    </inkml:brush>
  </inkml:definitions>
  <inkml:trace contextRef="#ctx0" brushRef="#br0">151 0 10136 0 0,'-2'11'1063'0'0,"-5"13"-1046"0"0,-10 58 610 0 0,3 1 0 0 0,-5 111 1 0 0,7-44-450 0 0,-45 435-166 0 0,35-306-12 0 0,21-267 0 0 0,1 0 0 0 0,0 0 0 0 0,4 16 0 0 0,-1 14 0 0 0,5-6-886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3.835"/>
    </inkml:context>
    <inkml:brush xml:id="br0">
      <inkml:brushProperty name="width" value="0.05" units="cm"/>
      <inkml:brushProperty name="height" value="0.05" units="cm"/>
      <inkml:brushProperty name="color" value="#66CC00"/>
    </inkml:brush>
  </inkml:definitions>
  <inkml:trace contextRef="#ctx0" brushRef="#br0">161 1 10104 0 0,'0'6'229'0'0,"-1"0"-1"0"0,0 0 1 0 0,0 1 0 0 0,-3 6 0 0 0,-3 15-11 0 0,-26 312 1321 0 0,-35 345 794 0 0,55-575-2383 0 0,3-36 14 0 0,-8 86 1838 0 0,13-50-3855 0 0,5-82-3404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4.169"/>
    </inkml:context>
    <inkml:brush xml:id="br0">
      <inkml:brushProperty name="width" value="0.05" units="cm"/>
      <inkml:brushProperty name="height" value="0.05" units="cm"/>
      <inkml:brushProperty name="color" value="#66CC00"/>
    </inkml:brush>
  </inkml:definitions>
  <inkml:trace contextRef="#ctx0" brushRef="#br0">242 0 10136 0 0,'-4'9'183'0'0,"1"0"1"0"0,0 0 0 0 0,1 0 0 0 0,0 1 0 0 0,-1 16 0 0 0,-4 18-183 0 0,3-27-1 0 0,-3 37 0 0 0,2-2 0 0 0,-77 504 922 0 0,43-328 484 0 0,-9 73 120 0 0,46-285-1555 0 0,-28 389-1092 0 0,30-384 609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4.484"/>
    </inkml:context>
    <inkml:brush xml:id="br0">
      <inkml:brushProperty name="width" value="0.05" units="cm"/>
      <inkml:brushProperty name="height" value="0.05" units="cm"/>
      <inkml:brushProperty name="color" value="#66CC00"/>
    </inkml:brush>
  </inkml:definitions>
  <inkml:trace contextRef="#ctx0" brushRef="#br0">250 1 9416 0 0,'0'2'721'0'0,"-8"32"179"0"0,-2 93 2025 0 0,3-61-2193 0 0,-10 133 284 0 0,-10 19-442 0 0,9-99-331 0 0,-33 211 471 0 0,35-233-460 0 0,-46 230 136 0 0,45-238-550 0 0,7-11-400 0 0,4-42-957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4.836"/>
    </inkml:context>
    <inkml:brush xml:id="br0">
      <inkml:brushProperty name="width" value="0.05" units="cm"/>
      <inkml:brushProperty name="height" value="0.05" units="cm"/>
      <inkml:brushProperty name="color" value="#66CC00"/>
    </inkml:brush>
  </inkml:definitions>
  <inkml:trace contextRef="#ctx0" brushRef="#br0">210 44 2304 0 0,'0'-8'-60'0'0,"-1"7"286"0"0,1-1 0 0 0,0 0-1 0 0,0 0 1 0 0,0 0 0 0 0,0 0 0 0 0,0 0-1 0 0,0 0 1 0 0,1 0 0 0 0,-1 0-1 0 0,1 0 1 0 0,-1 1 0 0 0,1-1-1 0 0,0 0 1 0 0,5-7 7696 0 0,-8 11-7560 0 0,0 4-261 0 0,0 0 0 0 0,0-1 0 0 0,1 1 0 0 0,-1 0 0 0 0,1 0 0 0 0,1 1 1 0 0,-1 11-1 0 0,-3 21 138 0 0,-24 135 114 0 0,17-98-322 0 0,-39 321 205 0 0,28-209 93 0 0,-10 98 531 0 0,1 25-112 0 0,13-100-471 0 0,10-90-840 0 0,7-91 74 0 0,1-2-1061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5.167"/>
    </inkml:context>
    <inkml:brush xml:id="br0">
      <inkml:brushProperty name="width" value="0.05" units="cm"/>
      <inkml:brushProperty name="height" value="0.05" units="cm"/>
      <inkml:brushProperty name="color" value="#66CC00"/>
    </inkml:brush>
  </inkml:definitions>
  <inkml:trace contextRef="#ctx0" brushRef="#br0">394 0 4144 0 0,'-6'41'211'0'0,"-38"213"2971"0"0,43-251-3101 0 0,-43 193 4051 0 0,-20 51-1704 0 0,31-115-1649 0 0,-64 274 711 0 0,74-280-1259 0 0,5-21-187 0 0,-29 157-193 0 0,42-234-85 0 0,-2 47 0 0 0,3-34-613 0 0,3-5-299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5.500"/>
    </inkml:context>
    <inkml:brush xml:id="br0">
      <inkml:brushProperty name="width" value="0.05" units="cm"/>
      <inkml:brushProperty name="height" value="0.05" units="cm"/>
      <inkml:brushProperty name="color" value="#66CC00"/>
    </inkml:brush>
  </inkml:definitions>
  <inkml:trace contextRef="#ctx0" brushRef="#br0">273 1 10304 0 0,'-8'14'1194'0'0,"8"-6"-255"0"0,1-2-637 0 0,-1-1 1 0 0,-1 1-1 0 0,1-1 0 0 0,-1 0 1 0 0,0 1-1 0 0,0-1 0 0 0,-2 7 1 0 0,-2 18 214 0 0,2-8-242 0 0,-6 77 306 0 0,-37 264-132 0 0,28-192-386 0 0,1-11-3 0 0,-55 358 322 0 0,47-388-268 0 0,-14 61 20 0 0,32-158-332 0 0,0-1-1 0 0,3 1 0 0 0,-2 50 1 0 0,6-62-671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5.848"/>
    </inkml:context>
    <inkml:brush xml:id="br0">
      <inkml:brushProperty name="width" value="0.05" units="cm"/>
      <inkml:brushProperty name="height" value="0.05" units="cm"/>
      <inkml:brushProperty name="color" value="#66CC00"/>
    </inkml:brush>
  </inkml:definitions>
  <inkml:trace contextRef="#ctx0" brushRef="#br0">346 1 3224 0 0,'0'0'6897'0'0,"0"2"-4816"0"0,-1 11-1581 0 0,0-1 0 0 0,-8 25 0 0 0,4-12-293 0 0,-76 329 757 0 0,59-252-720 0 0,-12 61 267 0 0,-38 217 806 0 0,-15 147 307 0 0,69-340-946 0 0,9-107-2125 0 0,2 96 0 0 0,7-160 182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6.184"/>
    </inkml:context>
    <inkml:brush xml:id="br0">
      <inkml:brushProperty name="width" value="0.05" units="cm"/>
      <inkml:brushProperty name="height" value="0.05" units="cm"/>
      <inkml:brushProperty name="color" value="#66CC00"/>
    </inkml:brush>
  </inkml:definitions>
  <inkml:trace contextRef="#ctx0" brushRef="#br0">402 0 10104 0 0,'-17'81'801'0'0,"-9"83"0"0"0,15-79 73 0 0,-85 421 2042 0 0,39-262-1957 0 0,1-28-320 0 0,-14 72-352 0 0,27-100-386 0 0,34-144-837 0 0,1-7-2953 0 0,-1-2-1464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6.501"/>
    </inkml:context>
    <inkml:brush xml:id="br0">
      <inkml:brushProperty name="width" value="0.05" units="cm"/>
      <inkml:brushProperty name="height" value="0.05" units="cm"/>
      <inkml:brushProperty name="color" value="#66CC00"/>
    </inkml:brush>
  </inkml:definitions>
  <inkml:trace contextRef="#ctx0" brushRef="#br0">162 164 10136 0 0,'1'-21'378'0'0,"0"1"-1"0"0,2 0 1 0 0,0-1 0 0 0,2 1 0 0 0,0 0 0 0 0,9-22 0 0 0,-14 43-333 0 0,0-1 0 0 0,1 0 0 0 0,-1 0 0 0 0,0 1 0 0 0,0-1 0 0 0,0 0 1 0 0,0 0-1 0 0,0 0 0 0 0,0 1 0 0 0,0-1 0 0 0,0 0 0 0 0,1 0 0 0 0,-1 0 0 0 0,0 1 0 0 0,0-1 0 0 0,0 0 1 0 0,1 0-1 0 0,-1 0 0 0 0,0 0 0 0 0,0 0 0 0 0,0 1 0 0 0,1-1 0 0 0,-1 0 0 0 0,0 0 0 0 0,0 0 0 0 0,0 0 0 0 0,1 0 1 0 0,-1 0-1 0 0,0 0 0 0 0,0 0 0 0 0,1 0 0 0 0,-1 0 0 0 0,0 0 0 0 0,0 0 0 0 0,1 0 0 0 0,-1 0 0 0 0,0 0 0 0 0,0 0 1 0 0,0 0-1 0 0,1 0 0 0 0,-1 0 0 0 0,0 0 0 0 0,0-1 0 0 0,1 1 0 0 0,-1 0 0 0 0,0 0 0 0 0,0 0 0 0 0,0 0 0 0 0,0 0 1 0 0,1-1-1 0 0,-1 1 0 0 0,0 0 0 0 0,0 0 0 0 0,0 0 0 0 0,0 0 0 0 0,0-1 0 0 0,1 1 0 0 0,-1 0 0 0 0,0 0 0 0 0,0-1 1 0 0,0 1-1 0 0,0 0 0 0 0,0 0 0 0 0,0-1 0 0 0,5 25 994 0 0,-15 123-147 0 0,2-44-584 0 0,-9 36-43 0 0,4-29-188 0 0,-24 163 46 0 0,1-6 15 0 0,13-95-70 0 0,6-57-5 0 0,-23 136-1077 0 0,32-216-106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6.836"/>
    </inkml:context>
    <inkml:brush xml:id="br0">
      <inkml:brushProperty name="width" value="0.05" units="cm"/>
      <inkml:brushProperty name="height" value="0.05" units="cm"/>
      <inkml:brushProperty name="color" value="#66CC00"/>
    </inkml:brush>
  </inkml:definitions>
  <inkml:trace contextRef="#ctx0" brushRef="#br0">226 1 1840 0 0,'-25'102'1014'0'0,"-14"134"11407"0"0,32-187-11998 0 0,-4 32 218 0 0,-12 72 287 0 0,6-58-498 0 0,-6 31 112 0 0,-10 67 133 0 0,18-86-358 0 0,9-56-237 0 0,5-34-51 0 0,-1 0 1 0 0,-5 19-1 0 0,2-18-289 0 0,1-1 0 0 0,1 1 0 0 0,1 0-1 0 0,-1 21 1 0 0,3-26-1534 0 0</inkml:trace>
  <inkml:trace contextRef="#ctx0" brushRef="#br0" timeOffset="1">347 372 6448 0 0,'-8'28'576'0'0,"-1"-6"-464"0"0,1-1-112 0 0,0 15 1472 0 0,0-7 264 0 0,1 6 56 0 0,-2 1 16 0 0,1-7-1112 0 0,-8 13-224 0 0,8-13-48 0 0,-1 7-8 0 0,2-7-416 0 0,-1-1-192 0 0,0 1 8 0 0,8-8 8 0 0,-8 7 176 0 0,8-6 0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7.183"/>
    </inkml:context>
    <inkml:brush xml:id="br0">
      <inkml:brushProperty name="width" value="0.05" units="cm"/>
      <inkml:brushProperty name="height" value="0.05" units="cm"/>
      <inkml:brushProperty name="color" value="#66CC00"/>
    </inkml:brush>
  </inkml:definitions>
  <inkml:trace contextRef="#ctx0" brushRef="#br0">96 0 10048 0 0,'0'0'298'0'0,"-6"16"488"0"0,-4 20-541 0 0,1 1 1 0 0,-6 50 0 0 0,-1 7-150 0 0,10-63-99 0 0,-21 110 29 0 0,20-118-542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19.237"/>
    </inkml:context>
    <inkml:brush xml:id="br0">
      <inkml:brushProperty name="width" value="0.05" units="cm"/>
      <inkml:brushProperty name="height" value="0.05" units="cm"/>
      <inkml:brushProperty name="color" value="#66CC00"/>
    </inkml:brush>
  </inkml:definitions>
  <inkml:trace contextRef="#ctx0" brushRef="#br0">1 0 2304 0 0,'0'0'14554'0'0,"0"3"-14363"0"0,0 0-147 0 0,0 0 0 0 0,0 1 1 0 0,0-1-1 0 0,1 0 0 0 0,-1 1 1 0 0,1-1-1 0 0,0 0 0 0 0,2 4 0 0 0,7 18-58 0 0,-9-21 24 0 0,0 0-1 0 0,1 0 1 0 0,-1 0-1 0 0,1 0 0 0 0,0-1 1 0 0,0 1-1 0 0,3 3 1 0 0,2 4 392 0 0,0 0 1 0 0,-1 0-1 0 0,7 16 1 0 0,-7-12-288 0 0,1-1 0 0 0,12 19-1 0 0,36 44 1425 0 0,-37-50-1258 0 0,-15-20-216 0 0,1 0 0 0 0,0-1 0 0 0,9 11 0 0 0,115 100 678 0 0,-64-62 68 0 0,15 17-689 0 0,-57-50-289 0 0,30 37-1 0 0,-4-4 355 0 0,-23-29-97 0 0,13 16 125 0 0,68 55 0 0 0,22 7 31 0 0,31 36 59 0 0,-91-77-152 0 0,-34-32-79 0 0,52 45 108 0 0,-49-45-107 0 0,22 16 42 0 0,45 29 89 0 0,16 11 60 0 0,-29-24-55 0 0,109 97 0 0 0,-166-130-141 0 0,1-3 0 0 0,40 24 0 0 0,36 27-272 0 0,-39-35 426 0 0,76 43 746 0 0,-95-55-501 0 0,16 9-379 0 0,-8-7-448 0 0,61 45 0 0 0,-64-39 387 0 0,68 33-1 0 0,-53-34 39 0 0,38 17 1 0 0,115 46 49 0 0,33-9 476 0 0,-190-71-671 0 0,119 29-173 0 0,-83-27 323 0 0,13-3 64 0 0,14 2 24 0 0,-57-13-164 0 0,171 10 148 0 0,-207-19 121 0 0,-38 0 194 0 0,-2-41-787 0 0,-3 35 369 0 0,-1-1 0 0 0,0 1 0 0 0,0 0 0 0 0,0 1 0 0 0,0-1 0 0 0,-1 1 0 0 0,-6-4 0 0 0,-28-29-41 0 0,35 35 0 0 0,1 0 0 0 0,0 0 0 0 0,-1 0 0 0 0,0 0 0 0 0,-5-1 0 0 0,10 4 0 0 0,0 0 0 0 0,0 0 0 0 0,-1 0 0 0 0,1 0 0 0 0,0 0 0 0 0,0 0 0 0 0,-1 0 0 0 0,1 0 0 0 0,0 0 0 0 0,0 0 0 0 0,-1 0 0 0 0,1-1 0 0 0,0 1 0 0 0,0 0 0 0 0,0 0 0 0 0,-1 0 0 0 0,1 0 0 0 0,0 0 0 0 0,0 0 0 0 0,-1 0 0 0 0,1-1 0 0 0,0 1 0 0 0,0 0 0 0 0,0 0 0 0 0,0 0 0 0 0,-1-1 0 0 0,1 1 0 0 0,0 0 0 0 0,0 0 0 0 0,0 0 0 0 0,0-1 0 0 0,0 1 0 0 0,0 0 0 0 0,0 0 0 0 0,-1-1 0 0 0,1 1 0 0 0,0 0 0 0 0,0 0 0 0 0,0-1 0 0 0,0 1 0 0 0,0 0 0 0 0,0 0 0 0 0,0-1 0 0 0,0 1 0 0 0,0-3 0 0 0,-9-2 0 0 0,2 4-29 0 0,6 1-122 0 0,5 1 50 0 0,0-1 115 0 0,-1 1-1 0 0,1 0 1 0 0,0 0 0 0 0,0 0-1 0 0,-1 1 1 0 0,1-1 0 0 0,-1 1-1 0 0,1 0 1 0 0,-1 0 0 0 0,4 3-1 0 0,28 12 22 0 0,107 41-35 0 0,-112-45 0 0 0,5 2 0 0 0,-6-4 42 0 0,-28-11-42 0 0,1 1 1 0 0,-1 0-1 0 0,1-1 1 0 0,-1 1-1 0 0,0 0 1 0 0,1-1-1 0 0,-1 1 1 0 0,0 0-1 0 0,1 0 1 0 0,-1 0-1 0 0,0 0 1 0 0,0 1-1 0 0,0-1 1 0 0,1 2-1 0 0,-2-2-124 0 0,1-1 121 0 0,-1 0-1 0 0,0 0 0 0 0,1 1 1 0 0,-1-1-1 0 0,0 0 0 0 0,1 0 1 0 0,-1 0-1 0 0,0 0 0 0 0,1 0 0 0 0,-1 0 1 0 0,0 1-1 0 0,0-1 0 0 0,1 0 1 0 0,-1 0-1 0 0,0 0 0 0 0,0 1 0 0 0,1-1 1 0 0,-1 0-1 0 0,0 0 0 0 0,0 1 1 0 0,1-1-1 0 0,-1 0 0 0 0,0 1 1 0 0,0-1-1 0 0,0 0 0 0 0,0 1 0 0 0,0-1 1 0 0,0 0-1 0 0,1 1 0 0 0,-1-1 1 0 0,0 0-1 0 0,0 1 0 0 0,0-1 0 0 0,0 0 1 0 0,0 1-1 0 0,0-1 0 0 0,0 0 1 0 0,0 1-1 0 0,-1-1 0 0 0,1 0 0 0 0,0 1 1 0 0,0-1-1 0 0,0 0 0 0 0,0 1 1 0 0,0-1-1 0 0,0 0 0 0 0,-1 1 1 0 0,-6 15 922 0 0,5-14-876 0 0,0 0 0 0 0,0 0 0 0 0,0 0 0 0 0,-1 0 0 0 0,1 0 0 0 0,-1 0 0 0 0,-3 1 0 0 0,-11 9 234 0 0,11-9-187 0 0,0 1 1 0 0,0-1-1 0 0,0 0 0 0 0,0 0 1 0 0,-7 2-1 0 0,-9 3 72 0 0,-96 52 384 0 0,43-21-300 0 0,61-31-2557 0 0,20-8 942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21.925"/>
    </inkml:context>
    <inkml:brush xml:id="br0">
      <inkml:brushProperty name="width" value="0.05" units="cm"/>
      <inkml:brushProperty name="height" value="0.05" units="cm"/>
      <inkml:brushProperty name="color" value="#66CC00"/>
    </inkml:brush>
  </inkml:definitions>
  <inkml:trace contextRef="#ctx0" brushRef="#br0">298 1 1840 0 0,'0'0'7968'0'0,"0"2"-7520"0"0,-7 33 2032 0 0,-3 22-1000 0 0,-28 157-186 0 0,29-110-1109 0 0,-16 119 105 0 0,1-29 182 0 0,-39 227 203 0 0,-11 66 80 0 0,67-436-778 0 0,4-26-46 0 0,-11 43 0 0 0,-8 44 254 0 0,20-83-966 0 0,2-21-333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5.268"/>
    </inkml:context>
    <inkml:brush xml:id="br0">
      <inkml:brushProperty name="width" value="0.05" units="cm"/>
      <inkml:brushProperty name="height" value="0.05" units="cm"/>
      <inkml:brushProperty name="color" value="#66CC00"/>
    </inkml:brush>
  </inkml:definitions>
  <inkml:trace contextRef="#ctx0" brushRef="#br0">0 399 13128 0 0,'0'0'1012'0'0,"0"-15"229"0"0,2 8-602 0 0,-1 0 0 0 0,1-1 1 0 0,0 2-1 0 0,1-1 0 0 0,-1 0 0 0 0,7-10 1 0 0,2-7 733 0 0,47-116 1553 0 0,-35 86-1962 0 0,-15 37-1176 0 0,1-1 0 0 0,1 1 0 0 0,11-16 0 0 0,-4 18 130 0 0,-16 14 77 0 0,-1 0 1 0 0,1 1 0 0 0,0-1-1 0 0,-1 1 1 0 0,1-1-1 0 0,0 1 1 0 0,0-1-1 0 0,-1 1 1 0 0,1 0 0 0 0,0-1-1 0 0,0 1 1 0 0,0 0-1 0 0,0 0 1 0 0,-1 0-1 0 0,1-1 1 0 0,0 1-1 0 0,0 0 1 0 0,0 0 0 0 0,0 0-1 0 0,0 0 1 0 0,-1 0-1 0 0,1 0 1 0 0,0 1-1 0 0,0-1 1 0 0,0 0-1 0 0,0 0 1 0 0,0 1 0 0 0,3 5-49 0 0,-1 0 1 0 0,0 0-1 0 0,0 0 1 0 0,-1 1 0 0 0,0-1-1 0 0,0 1 1 0 0,0-1-1 0 0,1 13 1 0 0,-3-19 52 0 0,48 263-34 0 0,-45-236-116 0 0,-3-25 2 0 0,0 0 0 0 0,0 0 0 0 0,0 0 0 0 0,0 0-1 0 0,0 0 1 0 0,1 0 0 0 0,-1 0 0 0 0,1 0 0 0 0,-1 0 0 0 0,1 0-1 0 0,0 0 1 0 0,0 0 0 0 0,0 0 0 0 0,0 0 0 0 0,0 0 0 0 0,0-1 0 0 0,1 1-1 0 0,-1-1 1 0 0,2 3 0 0 0,3 1-992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5.603"/>
    </inkml:context>
    <inkml:brush xml:id="br0">
      <inkml:brushProperty name="width" value="0.05" units="cm"/>
      <inkml:brushProperty name="height" value="0.05" units="cm"/>
      <inkml:brushProperty name="color" value="#66CC00"/>
    </inkml:brush>
  </inkml:definitions>
  <inkml:trace contextRef="#ctx0" brushRef="#br0">0 93 15664 0 0,'0'0'3274'0'0,"9"-8"-842"0"0,22-13-68 0 0,-27 19-2263 0 0,-1 0 0 0 0,1 0 1 0 0,0 0-1 0 0,0 0 0 0 0,0 1 0 0 0,0-1 1 0 0,0 1-1 0 0,0 0 0 0 0,5 0 0 0 0,13-5 72 0 0,123-30-1365 0 0,-130 31-896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5.946"/>
    </inkml:context>
    <inkml:brush xml:id="br0">
      <inkml:brushProperty name="width" value="0.05" units="cm"/>
      <inkml:brushProperty name="height" value="0.05" units="cm"/>
      <inkml:brushProperty name="color" value="#66CC00"/>
    </inkml:brush>
  </inkml:definitions>
  <inkml:trace contextRef="#ctx0" brushRef="#br0">64 0 16759 0 0,'0'0'1867'0'0,"0"8"-1508"0"0,-1 1-83 0 0,-1 1 1 0 0,1-1 0 0 0,-2 0-1 0 0,1 0 1 0 0,-7 13-1 0 0,-7 30 535 0 0,4 2-789 0 0,7-33-87 0 0,1 0-1 0 0,0 0 1 0 0,-1 35-1 0 0,5-52 168 0 0,0-1-1 0 0,1 1 1 0 0,-1 0-1 0 0,1-1 0 0 0,-1 1 1 0 0,1-1-1 0 0,0 1 0 0 0,0-1 1 0 0,1 1-1 0 0,2 4 1 0 0,-3-6-63 0 0,0-1 0 0 0,0 1 1 0 0,0-1-1 0 0,0 0 1 0 0,1 1-1 0 0,-1-1 1 0 0,1 0-1 0 0,-1 0 1 0 0,1 0-1 0 0,-1 0 1 0 0,1 0-1 0 0,0 0 0 0 0,-1 0 1 0 0,1-1-1 0 0,0 1 1 0 0,0-1-1 0 0,0 1 1 0 0,-1-1-1 0 0,1 1 1 0 0,0-1-1 0 0,0 0 1 0 0,3 0-1 0 0,3 0-120 0 0,-2 0 127 0 0,0 0-1 0 0,0 0 0 0 0,-1 0 0 0 0,1-1 1 0 0,0 0-1 0 0,0 0 0 0 0,7-3 0 0 0,36-10 533 0 0,-33 9-63 0 0,-13 4-637 0 0,-1 1 0 0 0,0-1 0 0 0,0 1 0 0 0,1-1 0 0 0,-1 0 0 0 0,0 0 0 0 0,0 0 0 0 0,0-1 1 0 0,4-2-1 0 0,0-1-1344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6.300"/>
    </inkml:context>
    <inkml:brush xml:id="br0">
      <inkml:brushProperty name="width" value="0.05" units="cm"/>
      <inkml:brushProperty name="height" value="0.05" units="cm"/>
      <inkml:brushProperty name="color" value="#66CC00"/>
    </inkml:brush>
  </inkml:definitions>
  <inkml:trace contextRef="#ctx0" brushRef="#br0">28 0 11952 0 0,'0'0'3240'0'0,"-1"1"-3129"0"0,0 0 1 0 0,0 0 0 0 0,1 0 0 0 0,-1 0-1 0 0,0 0 1 0 0,0 0 0 0 0,1 0 0 0 0,-1 1 0 0 0,1-1-1 0 0,-1 0 1 0 0,1 0 0 0 0,-1 2 0 0 0,1 2 43 0 0,0 3 208 0 0,0 0 0 0 0,0-1 1 0 0,-1 1-1 0 0,0 0 0 0 0,-3 13 0 0 0,2-16-171 0 0,1 1-1 0 0,0-1 0 0 0,1 1 0 0 0,-1 8 1 0 0,-2 20 509 0 0,1-22-230 0 0,0 1 0 0 0,1-1 0 0 0,1 1 0 0 0,2 23 0 0 0,0-1-40 0 0,-2-15-547 0 0,0-16 130 0 0,1-1 0 0 0,0 1 1 0 0,0-1-1 0 0,0 1 0 0 0,0-1 0 0 0,1 0 0 0 0,-1 1 0 0 0,5 4 0 0 0,-5-6-95 0 0,0-1 83 0 0,0-1 0 0 0,0 1 0 0 0,-1 0 0 0 0,1-1 0 0 0,0 1 0 0 0,0-1 0 0 0,0 1 0 0 0,0-1 0 0 0,0 1 0 0 0,0-1 0 0 0,0 0 0 0 0,0 1 0 0 0,1-1 0 0 0,-1 0 0 0 0,0 0 0 0 0,0 0 1 0 0,0 0-1 0 0,0 0 0 0 0,0 0 0 0 0,0 0 0 0 0,0 0 0 0 0,2-1 0 0 0,21 0 331 0 0,16-13-1421 0 0,-16 0-1290 0 0,-16 8 910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6.638"/>
    </inkml:context>
    <inkml:brush xml:id="br0">
      <inkml:brushProperty name="width" value="0.05" units="cm"/>
      <inkml:brushProperty name="height" value="0.05" units="cm"/>
      <inkml:brushProperty name="color" value="#66CC00"/>
    </inkml:brush>
  </inkml:definitions>
  <inkml:trace contextRef="#ctx0" brushRef="#br0">96 97 13824 0 0,'-5'8'513'0'0,"0"-1"0"0"0,0 0 0 0 0,-10 10 0 0 0,10-12-10 0 0,0 0 0 0 0,0 1 0 0 0,1-1 0 0 0,0 1 0 0 0,0 0 0 0 0,-2 7 0 0 0,5-12-479 0 0,0 3 9 0 0,9 5 22 0 0,-7-8 46 0 0,-1 0-92 0 0,1-1-1 0 0,-1 1 1 0 0,0 0-1 0 0,0-1 1 0 0,1 1-1 0 0,-1 0 1 0 0,1-1-1 0 0,-1 1 1 0 0,0 0-1 0 0,1-1 1 0 0,-1 1-1 0 0,1-1 1 0 0,-1 1-1 0 0,1-1 1 0 0,0 1-1 0 0,-1-1 1 0 0,1 0-1 0 0,-1 1 1 0 0,1-1-1 0 0,0 0 1 0 0,-1 1-1 0 0,1-1 1 0 0,0 0-1 0 0,0 0 1 0 0,-1 1-1 0 0,1-1 1 0 0,0 0-1 0 0,1 0 1 0 0,23 0-267 0 0,-18-3 322 0 0,1 0-1 0 0,-1 0 0 0 0,1-1 0 0 0,8-6 0 0 0,17-8 165 0 0,-27 15-229 0 0,-1 0 0 0 0,1 0-1 0 0,0-1 1 0 0,-1 0-1 0 0,0 0 1 0 0,0 0-1 0 0,0 0 1 0 0,0-1-1 0 0,-1 0 1 0 0,0 0 0 0 0,0 0-1 0 0,6-10 1 0 0,-9 12 18 0 0,0-1-1 0 0,0 1 1 0 0,-1 0 0 0 0,1-1 0 0 0,-1 1 0 0 0,1 0 0 0 0,-1-1-1 0 0,-1 1 1 0 0,1-1 0 0 0,0 1 0 0 0,-1 0 0 0 0,1-1 0 0 0,-1 1-1 0 0,0 0 1 0 0,0 0 0 0 0,0-1 0 0 0,-3-3 0 0 0,1-1 418 0 0,0 5-379 0 0,0 0-1 0 0,-1 0 0 0 0,1 0 0 0 0,-1 1 1 0 0,1-1-1 0 0,-1 1 0 0 0,0 0 1 0 0,0 0-1 0 0,0 0 0 0 0,-5-1 0 0 0,5 2-55 0 0,1 0 0 0 0,-1 0 0 0 0,1 1 0 0 0,-1-1 0 0 0,0 1 0 0 0,1 0 0 0 0,-1 0 0 0 0,1 0 0 0 0,-1 0 0 0 0,0 1 0 0 0,1-1 0 0 0,-1 1 0 0 0,-5 2 0 0 0,-1 1 0 0 0,1 1 0 0 0,0 0 0 0 0,-11 7 0 0 0,18-11 0 0 0,-22 23 0 0 0,7-6 0 0 0,15-16-6 0 0,0 1 1 0 0,-1-1-1 0 0,1 1 0 0 0,0 0 0 0 0,0 0 0 0 0,0 0 0 0 0,1 0 0 0 0,-1 0 0 0 0,1 0 0 0 0,0 0 0 0 0,-1 0 0 0 0,2 1 0 0 0,-2 3 0 0 0,-4 12-753 0 0,5-12-191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7.235"/>
    </inkml:context>
    <inkml:brush xml:id="br0">
      <inkml:brushProperty name="width" value="0.05" units="cm"/>
      <inkml:brushProperty name="height" value="0.05" units="cm"/>
      <inkml:brushProperty name="color" value="#66CC00"/>
    </inkml:brush>
  </inkml:definitions>
  <inkml:trace contextRef="#ctx0" brushRef="#br0">58 0 15520 0 0,'0'0'1506'0'0,"-1"1"-1485"0"0,0 0-1 0 0,0 0 1 0 0,1 0-1 0 0,-1 0 1 0 0,0 0-1 0 0,1 0 1 0 0,-1 0-1 0 0,1 0 1 0 0,-1 0-1 0 0,1 1 1 0 0,0-1-1 0 0,-1 2 1 0 0,0 3 242 0 0,0 0 0 0 0,0 1 1 0 0,-1-1-1 0 0,0 0 0 0 0,0 0 0 0 0,0 0 1 0 0,-4 6-1 0 0,-8 24 296 0 0,10-22-375 0 0,-8 22 345 0 0,12-33-494 0 0,-1-1-1 0 0,0 1 1 0 0,1-1-1 0 0,0 1 1 0 0,0-1-1 0 0,-1 1 0 0 0,1-1 1 0 0,1 1-1 0 0,-1-1 1 0 0,0 1-1 0 0,1-1 1 0 0,-1 1-1 0 0,1-1 0 0 0,0 1 1 0 0,0-1-1 0 0,0 0 1 0 0,0 1-1 0 0,0-1 1 0 0,0 0-1 0 0,1 0 0 0 0,-1 0 1 0 0,3 3-1 0 0,-1-4-34 0 0,0-1 0 0 0,0 0 0 0 0,0 0 0 0 0,0-1 0 0 0,0 1 0 0 0,0 0 0 0 0,0-1 0 0 0,0 0 0 0 0,0 0 0 0 0,0 0 0 0 0,5-3 0 0 0,3-3-70 0 0,6-3 437 0 0,29-14 0 0 0,-45 23-373 0 0,0 1-1 0 0,0-1 0 0 0,0 1 1 0 0,0 0-1 0 0,0-1 0 0 0,1 1 1 0 0,-1 0-1 0 0,0 0 0 0 0,0 0 0 0 0,0 0 1 0 0,1 0-1 0 0,-1 0 0 0 0,0 0 1 0 0,0 0-1 0 0,1 0 0 0 0,-1 0 1 0 0,0 1-1 0 0,0-1 0 0 0,0 1 1 0 0,0-1-1 0 0,1 1 0 0 0,-1-1 1 0 0,0 1-1 0 0,0-1 0 0 0,0 1 1 0 0,0 0-1 0 0,0 0 0 0 0,0-1 0 0 0,-1 1 1 0 0,1 0-1 0 0,1 1 0 0 0,1 3-44 0 0,0 0 0 0 0,0 0 0 0 0,-1 1 0 0 0,1-1 0 0 0,1 9 0 0 0,5 8-29 0 0,-7-13 66 0 0,-2-5 22 0 0,15 12 1382 0 0,-12-18-1074 0 0,0 0 1 0 0,-1 0-1 0 0,1 0 0 0 0,-1-1 0 0 0,0 1 0 0 0,1-1 0 0 0,2-4 1 0 0,-3 1-55 0 0,-1-1 0 0 0,0 1 1 0 0,-1 0-1 0 0,1 0 1 0 0,-1 0-1 0 0,-1-10 1 0 0,0 10-360 0 0,1-1 0 0 0,0 1 1 0 0,0-1-1 0 0,1 1 0 0 0,0-1 0 0 0,2-9 1 0 0,5-40-2304 0 0,0 14-1855 0 0,-7 35 2316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7.574"/>
    </inkml:context>
    <inkml:brush xml:id="br0">
      <inkml:brushProperty name="width" value="0.05" units="cm"/>
      <inkml:brushProperty name="height" value="0.05" units="cm"/>
      <inkml:brushProperty name="color" value="#66CC00"/>
    </inkml:brush>
  </inkml:definitions>
  <inkml:trace contextRef="#ctx0" brushRef="#br0">35 1 14976 0 0,'-3'4'281'0'0,"1"0"0"0"0,0 0 1 0 0,0 1-1 0 0,0-1 0 0 0,1 0 1 0 0,-1 1-1 0 0,1 0 1 0 0,0-1-1 0 0,0 1 0 0 0,0 8 1 0 0,-3 16 1466 0 0,-5 21-113 0 0,8-46-1630 0 0,0 1 0 0 0,0-1 0 0 0,1 1 0 0 0,0-1 0 0 0,0 1 0 0 0,1 4 0 0 0,-1 5 420 0 0,0-12-364 0 0,0 0-1 0 0,1 0 1 0 0,-1-1-1 0 0,0 1 1 0 0,1 0-1 0 0,-1 0 1 0 0,1-1-1 0 0,-1 1 1 0 0,1-1-1 0 0,0 1 1 0 0,0 0 0 0 0,-1-1-1 0 0,1 1 1 0 0,1-1-1 0 0,-1 0 1 0 0,0 1-1 0 0,0-1 1 0 0,3 2-1 0 0,25 14-10 0 0,-25-15 133 0 0,5 1-165 0 0,0-1 0 0 0,0-1 0 0 0,0 0 1 0 0,0 0-1 0 0,0 0 0 0 0,0-1 0 0 0,0 0 0 0 0,0-1 1 0 0,0 0-1 0 0,0-1 0 0 0,12-3 0 0 0,2 3 8 0 0,-21 2-40 0 0,0 0-1 0 0,0 0 1 0 0,-1 0-1 0 0,1 0 1 0 0,0 0-1 0 0,-1 0 1 0 0,1-1 0 0 0,0 1-1 0 0,0 0 1 0 0,-1-1-1 0 0,1 0 1 0 0,-1 1-1 0 0,1-1 1 0 0,1-1 0 0 0,10-4-1042 0 0,-4 5-374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7.887"/>
    </inkml:context>
    <inkml:brush xml:id="br0">
      <inkml:brushProperty name="width" value="0.05" units="cm"/>
      <inkml:brushProperty name="height" value="0.05" units="cm"/>
      <inkml:brushProperty name="color" value="#66CC00"/>
    </inkml:brush>
  </inkml:definitions>
  <inkml:trace contextRef="#ctx0" brushRef="#br0">0 43 17503 0 0,'0'0'1698'0'0,"8"0"-1484"0"0,-8 0-195 0 0,1 0 0 0 0,0 1-1 0 0,-1-1 1 0 0,1 0-1 0 0,-1 0 1 0 0,1 0-1 0 0,0 0 1 0 0,-1 0 0 0 0,1-1-1 0 0,-1 1 1 0 0,1 0-1 0 0,-1 0 1 0 0,1 0-1 0 0,0 0 1 0 0,-1-1-1 0 0,1 1 1 0 0,-1 0 0 0 0,1 0-1 0 0,-1-1 1 0 0,1 1-1 0 0,-1 0 1 0 0,1-1-1 0 0,0 0 1 0 0,2-1 209 0 0,28-5 2002 0 0,16-3-1062 0 0,-30 4-1167 0 0,-14 5-26 0 0,0-1 0 0 0,0 1-1 0 0,0 0 1 0 0,0 1 0 0 0,1-1-1 0 0,-1 0 1 0 0,0 1 0 0 0,5 0 0 0 0,25-6-1031 0 0,-18 5 242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8.271"/>
    </inkml:context>
    <inkml:brush xml:id="br0">
      <inkml:brushProperty name="width" value="0.05" units="cm"/>
      <inkml:brushProperty name="height" value="0.05" units="cm"/>
      <inkml:brushProperty name="color" value="#66CC00"/>
    </inkml:brush>
  </inkml:definitions>
  <inkml:trace contextRef="#ctx0" brushRef="#br0">1 80 19351 0 0,'0'0'1872'0'0,"0"-1"-1823"0"0,0 1 1 0 0,0-1-1 0 0,0 1 0 0 0,1-1 0 0 0,-1 1 0 0 0,0-1 0 0 0,0 1 0 0 0,1-1 0 0 0,-1 1 0 0 0,0 0 1 0 0,1-1-1 0 0,-1 1 0 0 0,0 0 0 0 0,1-1 0 0 0,-1 1 0 0 0,1 0 0 0 0,-1-1 0 0 0,1 1 0 0 0,-1 0 1 0 0,0 0-1 0 0,1-1 0 0 0,-1 1 0 0 0,2 0 0 0 0,37-13 1277 0 0,16-3-573 0 0,2 2 29 0 0,8-5-518 0 0,-41 12-637 0 0,-17 6-86 0 0</inkml:trace>
  <inkml:trace contextRef="#ctx0" brushRef="#br0" timeOffset="1">355 43 15664 0 0,'8'28'1817'0'0,"-8"-24"-1465"0"0,1-1 0 0 0,0 1 0 0 0,-1 0 1 0 0,2-1-1 0 0,-1 1 0 0 0,0-1 0 0 0,1 1 0 0 0,0-1 1 0 0,0 1-1 0 0,2 2 0 0 0,11 24 1196 0 0,-10-8-1443 0 0,-1 0-1 0 0,-1 0 1 0 0,0 0-1 0 0,-1 24 1 0 0,-3-42-92 0 0,1 0 0 0 0,-1-1 0 0 0,1 1 1 0 0,-1 0-1 0 0,0-1 0 0 0,-1 1 0 0 0,-1 5 0 0 0,-4 13-1082 0 0,7-19-114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8.600"/>
    </inkml:context>
    <inkml:brush xml:id="br0">
      <inkml:brushProperty name="width" value="0.05" units="cm"/>
      <inkml:brushProperty name="height" value="0.05" units="cm"/>
      <inkml:brushProperty name="color" value="#66CC00"/>
    </inkml:brush>
  </inkml:definitions>
  <inkml:trace contextRef="#ctx0" brushRef="#br0">33 34 15664 0 0,'0'-1'116'0'0,"1"0"1"0"0,-1-1 0 0 0,1 1 0 0 0,-1 0 0 0 0,1 0 0 0 0,0 1 0 0 0,-1-1 0 0 0,1 0 0 0 0,0 0 0 0 0,0 0-1 0 0,-1 0 1 0 0,1 0 0 0 0,0 1 0 0 0,0-1 0 0 0,0 0 0 0 0,0 1 0 0 0,0-1 0 0 0,0 1 0 0 0,0-1 0 0 0,1 1 0 0 0,0-1-1 0 0,28-9 3282 0 0,-23 9-3225 0 0,0-1 0 0 0,0 1 0 0 0,1 0 0 0 0,-1 1-1 0 0,0-1 1 0 0,0 2 0 0 0,0-1 0 0 0,1 1 0 0 0,-1 0 0 0 0,8 2 0 0 0,-9-2-126 0 0,0 0 0 0 0,-1 0 0 0 0,1 1-1 0 0,0 0 1 0 0,-1 0 0 0 0,1 0 0 0 0,-1 0-1 0 0,0 1 1 0 0,0 0 0 0 0,0 0 0 0 0,9 8 0 0 0,-4-3 217 0 0,-8-7-235 0 0,0 0 1 0 0,-1 0-1 0 0,1 1 1 0 0,-1-1-1 0 0,1 0 0 0 0,-1 0 1 0 0,0 1-1 0 0,0-1 1 0 0,1 1-1 0 0,-1-1 0 0 0,0 1 1 0 0,0 0-1 0 0,1 2 1 0 0,-1 1-81 0 0,0 0-1 0 0,0 0 1 0 0,0 0 0 0 0,-1 0 0 0 0,1 0 0 0 0,-1 1 0 0 0,-1-1 0 0 0,1 0 0 0 0,-1 0 0 0 0,1 0 0 0 0,-2 1 0 0 0,1-1 0 0 0,0 0 0 0 0,-3 5 0 0 0,3-6-21 0 0,-1 1-37 0 0,1 0 148 0 0,0-1 0 0 0,-1 0 0 0 0,0 0 1 0 0,1 1-1 0 0,-1-1 0 0 0,0 0 0 0 0,-1 0 0 0 0,1-1 1 0 0,-4 5-1 0 0,-7 8 449 0 0,9-10-457 0 0,0 0-1 0 0,0-1 1 0 0,-1 0-1 0 0,0 0 1 0 0,0 0-1 0 0,0-1 1 0 0,0 1-1 0 0,-1-1 1 0 0,0 0-1 0 0,-6 2 1 0 0,-6 3 124 0 0,-35 10-1 0 0,38-16-414 0 0,0-1 0 0 0,0 0 0 0 0,-30 0 0 0 0,37-2-1164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3.936"/>
    </inkml:context>
    <inkml:brush xml:id="br0">
      <inkml:brushProperty name="width" value="0.05" units="cm"/>
      <inkml:brushProperty name="height" value="0.05" units="cm"/>
      <inkml:brushProperty name="color" value="#E71224"/>
    </inkml:brush>
  </inkml:definitions>
  <inkml:trace contextRef="#ctx0" brushRef="#br0">1 0 15288 0 0,'0'0'1178'0'0,"0"1"-1122"0"0,0-1 0 0 0,0 1-1 0 0,0-1 1 0 0,0 0 0 0 0,1 1 0 0 0,-1-1 0 0 0,0 1-1 0 0,0-1 1 0 0,1 0 0 0 0,-1 1 0 0 0,0-1-1 0 0,1 0 1 0 0,-1 1 0 0 0,0-1 0 0 0,1 0 0 0 0,-1 1-1 0 0,1-1 1 0 0,-1 0 0 0 0,0 0 0 0 0,1 0-1 0 0,-1 1 1 0 0,1-1 0 0 0,0 0 0 0 0,116 3 5698 0 0,-1 1-4208 0 0,-110-4-1491 0 0,1 1 1 0 0,-1 0 0 0 0,0 0-1 0 0,8 3 1 0 0,-7-2-17 0 0,-1 0 1 0 0,1-1-1 0 0,0 0 1 0 0,9 1 0 0 0,-14-2-56 0 0,-1 0 1 0 0,1 1 0 0 0,-1-1-1 0 0,1 0 1 0 0,-1 1 0 0 0,1-1 0 0 0,-1 1-1 0 0,1-1 1 0 0,-1 1 0 0 0,1 0-1 0 0,-1-1 1 0 0,2 3 0 0 0,7 2-1073 0 0,-2-4-407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4.272"/>
    </inkml:context>
    <inkml:brush xml:id="br0">
      <inkml:brushProperty name="width" value="0.05" units="cm"/>
      <inkml:brushProperty name="height" value="0.05" units="cm"/>
      <inkml:brushProperty name="color" value="#E71224"/>
    </inkml:brush>
  </inkml:definitions>
  <inkml:trace contextRef="#ctx0" brushRef="#br0">19 7 2304 0 0,'-8'-6'16691'0'0,"1"19"-15235"0"0,6-9-1394 0 0,0 0 1 0 0,1 0-1 0 0,-1 0 0 0 0,1 0 0 0 0,0 0 0 0 0,0 1 0 0 0,0-1 0 0 0,1 0 0 0 0,-1 0 0 0 0,1 0 0 0 0,2 6 0 0 0,2 23-63 0 0,-5 7 179 0 0,6 46 0 0 0,2 1-39 0 0,-6-67-231 0 0,-1-15 135 0 0,-1 1 0 0 0,1-1 0 0 0,0 0-1 0 0,0 0 1 0 0,4 8 0 0 0,8 10 733 0 0,-6-12-1847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4.605"/>
    </inkml:context>
    <inkml:brush xml:id="br0">
      <inkml:brushProperty name="width" value="0.05" units="cm"/>
      <inkml:brushProperty name="height" value="0.05" units="cm"/>
      <inkml:brushProperty name="color" value="#E71224"/>
    </inkml:brush>
  </inkml:definitions>
  <inkml:trace contextRef="#ctx0" brushRef="#br0">1 51 17423 0 0,'7'-8'1544'0'0,"10"8"-1232"0"0,-1-6-248 0 0,1-2 672 0 0,-2 2 128 0 0,1-2 32 0 0,9 8 8 0 0,-10-7-456 0 0,10 7-96 0 0,-10-7-24 0 0,10 7 0 0 0,-9 0-408 0 0,0 7-80 0 0,0-7-24 0 0,1 0 0 0 0,-2 0-1448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4.942"/>
    </inkml:context>
    <inkml:brush xml:id="br0">
      <inkml:brushProperty name="width" value="0.05" units="cm"/>
      <inkml:brushProperty name="height" value="0.05" units="cm"/>
      <inkml:brushProperty name="color" value="#E71224"/>
    </inkml:brush>
  </inkml:definitions>
  <inkml:trace contextRef="#ctx0" brushRef="#br0">73 0 18311 0 0,'-2'4'192'0'0,"-1"-1"-1"0"0,1 1 0 0 0,-1-1 0 0 0,0 0 0 0 0,0 0 0 0 0,0-1 1 0 0,-4 4-1 0 0,4-4-155 0 0,0-1 0 0 0,1 1 0 0 0,0 1 1 0 0,-1-1-1 0 0,1 0 0 0 0,0 0 0 0 0,0 1 0 0 0,0-1 1 0 0,0 1-1 0 0,0 0 0 0 0,1 0 0 0 0,-3 5 0 0 0,-3 13 377 0 0,5-16-120 0 0,0-1-1 0 0,1 1 1 0 0,0-1 0 0 0,0 1 0 0 0,0 0-1 0 0,0-1 1 0 0,0 9 0 0 0,1-11-261 0 0,0 0 1 0 0,0 0-1 0 0,1 0 1 0 0,-1 0-1 0 0,0 0 1 0 0,1 0-1 0 0,-1 0 1 0 0,1 0-1 0 0,0 0 1 0 0,0 0-1 0 0,0 0 1 0 0,-1 0-1 0 0,2-1 1 0 0,-1 1-1 0 0,0 0 1 0 0,0-1-1 0 0,1 1 1 0 0,-1-1-1 0 0,3 3 1 0 0,-1-2-10 0 0,0 0 0 0 0,0 0-1 0 0,0-1 1 0 0,1 1 0 0 0,-1-1 0 0 0,0 1 0 0 0,1-1-1 0 0,0 0 1 0 0,-1-1 0 0 0,5 2 0 0 0,4-1 6 0 0,0-1 1 0 0,0 0-1 0 0,-1 0 0 0 0,1-2 1 0 0,23-4-1 0 0,20-13 251 0 0,-53 18-298 0 0,-1 0 0 0 0,1 1 0 0 0,0-1 1 0 0,-1 0-1 0 0,1 0 0 0 0,0 0 0 0 0,-1 0 0 0 0,1 0 0 0 0,-1 0 0 0 0,0 0 0 0 0,1 0 0 0 0,-1-1 0 0 0,0 1 0 0 0,0 0 0 0 0,0-1 0 0 0,0 1 0 0 0,0-1 0 0 0,0 0 0 0 0,0 1 1 0 0,0-1-1 0 0,-1 0 0 0 0,1 1 0 0 0,0-1 0 0 0,-1 0 0 0 0,0 0 0 0 0,1 1 0 0 0,-1-1 0 0 0,0-2 0 0 0,0-1 82 0 0,0 1-1 0 0,0 0 1 0 0,-1 0 0 0 0,1-1-1 0 0,-1 1 1 0 0,0 0 0 0 0,0 0 0 0 0,-1 0-1 0 0,1 0 1 0 0,-1 0 0 0 0,-2-4-1 0 0,2 4-93 0 0,-1 0-1 0 0,1 0 0 0 0,-1 1 0 0 0,1-1 1 0 0,-1 1-1 0 0,0 0 0 0 0,-1-1 1 0 0,1 1-1 0 0,0 0 0 0 0,-1 1 0 0 0,0-1 1 0 0,1 1-1 0 0,-1 0 0 0 0,0 0 1 0 0,0 0-1 0 0,-1 0 0 0 0,1 1 0 0 0,0-1 1 0 0,0 1-1 0 0,-1 0 0 0 0,1 0 1 0 0,-1 1-1 0 0,1-1 0 0 0,-1 1 0 0 0,1 0 1 0 0,-8 1-1 0 0,6 0-77 0 0,0 0 0 0 0,0 1 0 0 0,-1-1 0 0 0,1 1 0 0 0,0 1 1 0 0,0-1-1 0 0,1 1 0 0 0,-1 0 0 0 0,1 0 0 0 0,-1 1 0 0 0,1-1 0 0 0,-5 5 0 0 0,-5 6-560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5.292"/>
    </inkml:context>
    <inkml:brush xml:id="br0">
      <inkml:brushProperty name="width" value="0.05" units="cm"/>
      <inkml:brushProperty name="height" value="0.05" units="cm"/>
      <inkml:brushProperty name="color" value="#E71224"/>
    </inkml:brush>
  </inkml:definitions>
  <inkml:trace contextRef="#ctx0" brushRef="#br0">0 1 12640 0 0,'0'0'1493'0'0,"14"14"4220"0"0,-9-2-5142 0 0,0 0-1 0 0,-1-1 1 0 0,-1 1-1 0 0,4 23 1 0 0,2 5 9 0 0,6 30-1026 0 0,-6-40 215 0 0,-7-22-372 0 0,-2-2-181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5.642"/>
    </inkml:context>
    <inkml:brush xml:id="br0">
      <inkml:brushProperty name="width" value="0.05" units="cm"/>
      <inkml:brushProperty name="height" value="0.05" units="cm"/>
      <inkml:brushProperty name="color" value="#E71224"/>
    </inkml:brush>
  </inkml:definitions>
  <inkml:trace contextRef="#ctx0" brushRef="#br0">1 61 3224 0 0,'38'-26'792'0'0,"-27"20"2634"0"0,1 1 0 0 0,0 0-1 0 0,20-4 1 0 0,-1 2-900 0 0,-26 6-2366 0 0,0 0 0 0 0,0 1 0 0 0,0-1 0 0 0,0 1 0 0 0,0 1 0 0 0,9 1 0 0 0,-12-2-136 0 0,0 0 0 0 0,0 1 0 0 0,0 0-1 0 0,0-1 1 0 0,0 1 0 0 0,0 0 0 0 0,0 0 0 0 0,0 0 0 0 0,0 0-1 0 0,0 0 1 0 0,0 1 0 0 0,-1-1 0 0 0,1 1 0 0 0,0-1 0 0 0,-1 1-1 0 0,0-1 1 0 0,3 4 0 0 0,-3-2-42 0 0,0 0 0 0 0,-1 0 0 0 0,1 0 0 0 0,-1-1 0 0 0,0 1 1 0 0,0 0-1 0 0,0 0 0 0 0,0 0 0 0 0,0-1 0 0 0,-1 1 0 0 0,1 0 0 0 0,-1 0 0 0 0,0-1 0 0 0,0 1 0 0 0,0 0 0 0 0,0-1 1 0 0,0 1-1 0 0,0-1 0 0 0,-1 1 0 0 0,1-1 0 0 0,-1 1 0 0 0,-2 1 0 0 0,-2 0-139 0 0,4-3 130 0 0,1 0 0 0 0,-1 1 0 0 0,0-1 0 0 0,1 0 0 0 0,-1 1 0 0 0,1 0 0 0 0,-1-1 0 0 0,1 1-1 0 0,-1 0 1 0 0,-1 2 0 0 0,-3 7 39 0 0,5-9-2 0 0,1 0 0 0 0,0-1 0 0 0,0 1 0 0 0,0 0 0 0 0,0 0 0 0 0,0-1 0 0 0,0 1 0 0 0,1 0 0 0 0,-1 0-1 0 0,0-1 1 0 0,1 1 0 0 0,-1 0 0 0 0,1-1 0 0 0,0 1 0 0 0,0-1 0 0 0,-1 1 0 0 0,1-1 0 0 0,0 1 0 0 0,0-1-1 0 0,0 1 1 0 0,3 1 0 0 0,1 4 84 0 0,-2-2 39 0 0,0-1 0 0 0,0 0 0 0 0,1 0 1 0 0,0 0-1 0 0,-1 0 0 0 0,2 0 0 0 0,-1-1 0 0 0,0 0 0 0 0,1 0 0 0 0,-1 0 0 0 0,1 0 0 0 0,0-1 0 0 0,0 0 0 0 0,0 0 0 0 0,0 0 0 0 0,0-1 0 0 0,0 1 0 0 0,1-1 0 0 0,-1 0 0 0 0,1-1 0 0 0,-1 1 0 0 0,7-2 0 0 0,12 7-497 0 0,-17-5-208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5.971"/>
    </inkml:context>
    <inkml:brush xml:id="br0">
      <inkml:brushProperty name="width" value="0.05" units="cm"/>
      <inkml:brushProperty name="height" value="0.05" units="cm"/>
      <inkml:brushProperty name="color" value="#E71224"/>
    </inkml:brush>
  </inkml:definitions>
  <inkml:trace contextRef="#ctx0" brushRef="#br0">0 0 14256 0 0,'0'0'2603'0'0,"2"1"-2199"0"0,0 1 0 0 0,-1-1 0 0 0,1 0 0 0 0,0 1 0 0 0,-1 0 0 0 0,1-1 0 0 0,-1 1 0 0 0,2 2 0 0 0,12 39 1536 0 0,12 54 0 0 0,-24-85-1904 0 0,0 0 0 0 0,0-1 0 0 0,9 20 0 0 0,-5-12 11 0 0,-7-17-164 0 0,1 0 0 0 0,-1 0-1 0 0,1 0 1 0 0,0 0 0 0 0,0 0-1 0 0,0 0 1 0 0,0 0-1 0 0,0 0 1 0 0,2 2 0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6.354"/>
    </inkml:context>
    <inkml:brush xml:id="br0">
      <inkml:brushProperty name="width" value="0.05" units="cm"/>
      <inkml:brushProperty name="height" value="0.05" units="cm"/>
      <inkml:brushProperty name="color" value="#E71224"/>
    </inkml:brush>
  </inkml:definitions>
  <inkml:trace contextRef="#ctx0" brushRef="#br0">1 37 14888 0 0,'1'0'71'0'0,"1"-3"275"0"0,0 0 0 0 0,1 0 0 0 0,-1 0 0 0 0,1 1 0 0 0,0-1 0 0 0,0 1 1 0 0,0 0-1 0 0,0 0 0 0 0,0 0 0 0 0,1 0 0 0 0,-1 0 0 0 0,0 1 0 0 0,1 0 0 0 0,-1-1 0 0 0,1 1 1 0 0,0 0-1 0 0,-1 1 0 0 0,1-1 0 0 0,0 1 0 0 0,-1 0 0 0 0,1 0 0 0 0,5 0 0 0 0,-7 0-340 0 0,-1 1 0 0 0,0-1 0 0 0,0 1 0 0 0,1-1 0 0 0,-1 1 0 0 0,0 0 0 0 0,0-1 0 0 0,0 1 0 0 0,0 0-1 0 0,0 0 1 0 0,2 1 0 0 0,-2 0-7 0 0,1-1-1 0 0,-1 0 1 0 0,0 0-1 0 0,1 0 1 0 0,-1 0-1 0 0,1 0 0 0 0,0 0 1 0 0,-1 0-1 0 0,1 0 1 0 0,0-1-1 0 0,-1 1 1 0 0,1-1-1 0 0,3 1 1 0 0,2 0-153 0 0,0 0 0 0 0,1 0 1 0 0,-1 0-1 0 0,0 1 1 0 0,0 0-1 0 0,0 1 0 0 0,0-1 1 0 0,7 5-1 0 0,-13-6 287 0 0,-2 3-158 0 0,-1 1 0 0 0,1-1 0 0 0,-1 0 0 0 0,0 0 0 0 0,-1 0 0 0 0,1 0 0 0 0,-1 0 0 0 0,0-1 0 0 0,0 1 0 0 0,0-1 0 0 0,-4 4 0 0 0,5-5 23 0 0,0-1-1 0 0,0 1 1 0 0,0-1-1 0 0,1 1 0 0 0,-1 0 1 0 0,0 0-1 0 0,1-1 1 0 0,-1 1-1 0 0,1 0 0 0 0,0 1 1 0 0,0-1-1 0 0,0 0 1 0 0,0 0-1 0 0,0 0 0 0 0,0 1 1 0 0,1-1-1 0 0,-1 0 1 0 0,0 5-1 0 0,-7 8 56 0 0,9-12-47 0 0,-1-1 0 0 0,1 0 0 0 0,-1 0 0 0 0,1 0 0 0 0,0 0-1 0 0,0 0 1 0 0,0 1 0 0 0,0-1 0 0 0,0-1 0 0 0,0 1-1 0 0,1 0 1 0 0,-1 0 0 0 0,1 0 0 0 0,-1-1 0 0 0,1 1 0 0 0,-1-1-1 0 0,1 1 1 0 0,0-1 0 0 0,0 0 0 0 0,0 1 0 0 0,0-1 0 0 0,0 0-1 0 0,0 0 1 0 0,0-1 0 0 0,4 2 0 0 0,-5-2-6 0 0,45 21 208 0 0,-13-1-104 0 0,-32-19-102 0 0,1-1 0 0 0,-1 1 0 0 0,1 0 0 0 0,-1 0-1 0 0,0 0 1 0 0,1 0 0 0 0,-1 0 0 0 0,0 1 0 0 0,0-1-1 0 0,0 0 1 0 0,0 0 0 0 0,0 1 0 0 0,0-1 0 0 0,0 1 0 0 0,0 1-1 0 0,0-2 1 0 0,-1-1 0 0 0,1 1-1 0 0,-1 0 1 0 0,0 0-1 0 0,1-1 1 0 0,-1 1 0 0 0,0 0-1 0 0,0 0 1 0 0,1-1 0 0 0,-1 1-1 0 0,0 0 1 0 0,0 0-1 0 0,0 0 1 0 0,0-1 0 0 0,0 1-1 0 0,0 0 1 0 0,0 0 0 0 0,-1 0-1 0 0,1-1 1 0 0,0 1-1 0 0,0 0 1 0 0,-1 0 0 0 0,1-1-1 0 0,0 1 1 0 0,-1 0-1 0 0,1-1 1 0 0,0 1 0 0 0,-2 1-1 0 0,-6 4 144 0 0,0-1 0 0 0,0 0 0 0 0,-1-1-1 0 0,1 0 1 0 0,-1 0 0 0 0,0 0 0 0 0,-1-1-1 0 0,1-1 1 0 0,0 0 0 0 0,-1 0 0 0 0,1-1-1 0 0,-1 0 1 0 0,-12 0 0 0 0,-81-1 1404 0 0,102 0-1622 0 0,1 0-1 0 0,0 0 1 0 0,-1-1-1 0 0,1 1 1 0 0,-1 0-1 0 0,1 0 1 0 0,-1 0-1 0 0,1 0 1 0 0,0-1-1 0 0,-1 1 0 0 0,1 0 1 0 0,0 0-1 0 0,-1-1 1 0 0,1 1-1 0 0,0 0 1 0 0,-1-1-1 0 0,1 1 1 0 0,0 0-1 0 0,0-1 1 0 0,-1 1-1 0 0,1 0 1 0 0,0-1-1 0 0,0 1 1 0 0,0 0-1 0 0,-1-1 1 0 0,1 1-1 0 0,0-1 1 0 0,0 1-1 0 0,0-1 1 0 0,0 1-1 0 0,0 0 1 0 0,0-1-1 0 0,0 1 0 0 0,0-1 1 0 0,0 1-1 0 0,0-1 1 0 0,0 1-1 0 0,0 0 1 0 0,0-1-1 0 0,0 1 1 0 0,1-1-1 0 0,5-6-1626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6.703"/>
    </inkml:context>
    <inkml:brush xml:id="br0">
      <inkml:brushProperty name="width" value="0.05" units="cm"/>
      <inkml:brushProperty name="height" value="0.05" units="cm"/>
      <inkml:brushProperty name="color" value="#E71224"/>
    </inkml:brush>
  </inkml:definitions>
  <inkml:trace contextRef="#ctx0" brushRef="#br0">10 0 3224 0 0,'-1'2'240'0'0,"0"-1"232"0"0,0 0 1 0 0,0 0-1 0 0,0 0 1 0 0,1 0-1 0 0,-1 0 0 0 0,0 0 1 0 0,1 0-1 0 0,-1 0 1 0 0,1 0-1 0 0,-1 1 1 0 0,1-1-1 0 0,0 0 0 0 0,0 0 1 0 0,-1 1-1 0 0,1-1 1 0 0,0 0-1 0 0,0 0 1 0 0,0 1-1 0 0,0-1 0 0 0,0 0 1 0 0,1 1-1 0 0,-1-1 1 0 0,1 2-1 0 0,-1 1 2220 0 0,0 20 1538 0 0,-1-16-3712 0 0,0-1-1 0 0,1 0 1 0 0,0 0 0 0 0,1 1-1 0 0,-1-1 1 0 0,1 0 0 0 0,1 0 0 0 0,3 11-1 0 0,-4-15-414 0 0,0 0-1 0 0,0 0 0 0 0,-1 0 1 0 0,1 0-1 0 0,-1 0 0 0 0,0 0 1 0 0,1 1-1 0 0,-1-1 0 0 0,-1 5 1 0 0,0-5-130 0 0,1 0 1 0 0,0 0 0 0 0,0 1 0 0 0,0-1 0 0 0,0 0-1 0 0,1 0 1 0 0,-1 0 0 0 0,1 0 0 0 0,2 5 0 0 0,-1 22-1253 0 0,5-17-708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7.039"/>
    </inkml:context>
    <inkml:brush xml:id="br0">
      <inkml:brushProperty name="width" value="0.05" units="cm"/>
      <inkml:brushProperty name="height" value="0.05" units="cm"/>
      <inkml:brushProperty name="color" value="#E71224"/>
    </inkml:brush>
  </inkml:definitions>
  <inkml:trace contextRef="#ctx0" brushRef="#br0">8 1 10136 0 0,'0'0'1386'0'0,"0"2"394"0"0,0 174 9149 0 0,-7-117-11119 0 0,7-46-1320 0 0,0-6-86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7.369"/>
    </inkml:context>
    <inkml:brush xml:id="br0">
      <inkml:brushProperty name="width" value="0.05" units="cm"/>
      <inkml:brushProperty name="height" value="0.05" units="cm"/>
      <inkml:brushProperty name="color" value="#E71224"/>
    </inkml:brush>
  </inkml:definitions>
  <inkml:trace contextRef="#ctx0" brushRef="#br0">1 33 15664 0 0,'4'-4'433'0'0,"0"1"1"0"0,1 0 0 0 0,0 0 0 0 0,-1 0-1 0 0,1 1 1 0 0,0 0 0 0 0,0 0 0 0 0,1 0 0 0 0,-1 0-1 0 0,0 1 1 0 0,11-1 0 0 0,-14 1-284 0 0,6 0 62 0 0,0 0-1 0 0,0 1 0 0 0,0 0 0 0 0,0 0 0 0 0,-1 1 0 0 0,1 0 1 0 0,0 0-1 0 0,0 1 0 0 0,13 4 0 0 0,-6 0-135 0 0,-1 0 0 0 0,1 1 0 0 0,-2 0 0 0 0,16 11 0 0 0,-27-16-76 0 0,1 0 0 0 0,0 0 0 0 0,0 0 0 0 0,-1 0 0 0 0,0 1 0 0 0,1 0 0 0 0,-1-1 0 0 0,0 1 0 0 0,0 0 0 0 0,-1 0 0 0 0,1 0 0 0 0,0 0 0 0 0,-1 0 0 0 0,0 0 0 0 0,0 0 0 0 0,0 1 0 0 0,1 4 0 0 0,-1-3 0 0 0,-1 0 0 0 0,0-1 0 0 0,0 1 0 0 0,-1 0 0 0 0,1 0 0 0 0,-1 0 0 0 0,0-1 0 0 0,0 1 0 0 0,-1 0 0 0 0,1-1 0 0 0,-5 8 0 0 0,1-5-9 0 0,-1 0 1 0 0,0-1-1 0 0,0 0 0 0 0,0 0 0 0 0,-1-1 0 0 0,0 1 1 0 0,0-1-1 0 0,0-1 0 0 0,-16 8 0 0 0,11-8-8 0 0,1-1 0 0 0,-1 0 0 0 0,0 0 0 0 0,0-2-1 0 0,0 1 1 0 0,-1-1 0 0 0,-15-2 0 0 0,11 8-2567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7.706"/>
    </inkml:context>
    <inkml:brush xml:id="br0">
      <inkml:brushProperty name="width" value="0.05" units="cm"/>
      <inkml:brushProperty name="height" value="0.05" units="cm"/>
      <inkml:brushProperty name="color" value="#E71224"/>
    </inkml:brush>
  </inkml:definitions>
  <inkml:trace contextRef="#ctx0" brushRef="#br0">8 1 11976 0 0,'0'0'1473'0'0,"9"15"4551"0"0,-1 12-1750 0 0,-8-19-4140 0 0,0-4 7 0 0,0-1 0 0 0,0 1-1 0 0,0 0 1 0 0,0-1 0 0 0,-1 1 0 0 0,1-1 0 0 0,-1 1-1 0 0,0-1 1 0 0,0 0 0 0 0,-2 4 0 0 0,1 20-88 0 0,-1-19-48 0 0,2-1 0 0 0,-1 1 1 0 0,1 0-1 0 0,0-1 0 0 0,0 1 0 0 0,1 0 0 0 0,1 8 0 0 0,-1 0 22 0 0,-8 14-265 0 0,8-10-3333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8.039"/>
    </inkml:context>
    <inkml:brush xml:id="br0">
      <inkml:brushProperty name="width" value="0.05" units="cm"/>
      <inkml:brushProperty name="height" value="0.05" units="cm"/>
      <inkml:brushProperty name="color" value="#E71224"/>
    </inkml:brush>
  </inkml:definitions>
  <inkml:trace contextRef="#ctx0" brushRef="#br0">8 24 13360 0 0,'0'0'1026'0'0,"1"-8"2691"0"0,19-2 738 0 0,-14 8-4235 0 0,0 1 0 0 0,0 0 1 0 0,-1 0-1 0 0,1 1 0 0 0,0-1 0 0 0,0 1 0 0 0,0 1 0 0 0,0-1 0 0 0,8 3 0 0 0,-6-2-172 0 0,0 1 0 0 0,-1 0 0 0 0,1 0 0 0 0,0 1 0 0 0,-1 0 0 0 0,0 0 0 0 0,0 1 0 0 0,0 0 0 0 0,0 1 0 0 0,9 6 0 0 0,2 1-48 0 0,-16-11 0 0 0,0 0 0 0 0,0 0 0 0 0,-1-1 0 0 0,1 2 0 0 0,0-1 0 0 0,-1 0 0 0 0,1 0 0 0 0,-1 0 0 0 0,1 1 0 0 0,-1-1 0 0 0,0 1 0 0 0,1-1 0 0 0,-1 1 0 0 0,0 0 0 0 0,0-1 0 0 0,0 1 0 0 0,1 3 0 0 0,0 0 8 0 0,0 1 0 0 0,-1 0-1 0 0,0 1 1 0 0,0-1 0 0 0,0 0 0 0 0,-1 12-1 0 0,0-15-1 0 0,0 0-1 0 0,0 1 0 0 0,-1-1 0 0 0,0 0 1 0 0,1 0-1 0 0,-1 0 0 0 0,0 0 1 0 0,-1-1-1 0 0,1 1 0 0 0,0 0 0 0 0,-1 0 1 0 0,0-1-1 0 0,1 1 0 0 0,-1-1 1 0 0,0 1-1 0 0,-5 3 0 0 0,-6 6 89 0 0,-44 32-968 0 0,9-22 729 0 0,42-19-117 0 0,-1 0 0 0 0,0-1 1 0 0,0 0-1 0 0,0 0 0 0 0,0-1 1 0 0,0 0-1 0 0,0 0 0 0 0,0-1 0 0 0,0 0 1 0 0,-9-1-1 0 0,4 1-1098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8.391"/>
    </inkml:context>
    <inkml:brush xml:id="br0">
      <inkml:brushProperty name="width" value="0.05" units="cm"/>
      <inkml:brushProperty name="height" value="0.05" units="cm"/>
      <inkml:brushProperty name="color" value="#E71224"/>
    </inkml:brush>
  </inkml:definitions>
  <inkml:trace contextRef="#ctx0" brushRef="#br0">81 1 9216 0 0,'0'12'363'0'0,"1"-8"276"0"0,-1-1-1 0 0,0 1 1 0 0,0 0-1 0 0,0-1 1 0 0,-1 1 0 0 0,1 0-1 0 0,-1-1 1 0 0,0 1-1 0 0,0-1 1 0 0,-2 6 0 0 0,2-7-268 0 0,0 1 1 0 0,1-1 0 0 0,-1 0 0 0 0,1 1 0 0 0,0-1 0 0 0,-1 1 0 0 0,1-1 0 0 0,0 1 0 0 0,0-1 0 0 0,2 5 0 0 0,-3 18 1064 0 0,-3-8-961 0 0,0 0 0 0 0,1 0-1 0 0,1 0 1 0 0,1 1 0 0 0,1 29-1 0 0,0-36-342 0 0,0-9-119 0 0,1 1-1 0 0,-1-1 1 0 0,1 1 0 0 0,-1-1-1 0 0,1 0 1 0 0,0 1 0 0 0,0-1-1 0 0,0 0 1 0 0,0 0 0 0 0,1 1-1 0 0,-1-1 1 0 0,1 0 0 0 0,-1 0-1 0 0,1 0 1 0 0,-1-1-1 0 0,1 1 1 0 0,0 0 0 0 0,0-1-1 0 0,0 1 1 0 0,0-1 0 0 0,0 1-1 0 0,1-1 1 0 0,-1 0 0 0 0,0 0-1 0 0,4 1 1 0 0,1 1 3 0 0,1-1 0 0 0,0 1 1 0 0,0-1-1 0 0,0-1 0 0 0,0 1 1 0 0,16-1-1 0 0,-1 4 35 0 0,-20-4-52 0 0,0-1 1 0 0,0 1-1 0 0,0 0 0 0 0,0-1 1 0 0,0 1-1 0 0,0-1 0 0 0,0 0 1 0 0,0 0-1 0 0,0 0 0 0 0,0 0 1 0 0,0-1-1 0 0,4 0 1 0 0,47-11-1796 0 0,-45 11 82 0 0</inkml:trace>
  <inkml:trace contextRef="#ctx0" brushRef="#br0" timeOffset="1">1 143 15408 0 0,'16'9'1783'0'0,"-5"-4"-747"0"0,-10-4-859 0 0,0 0 0 0 0,1 0 0 0 0,-1 0 0 0 0,1 0-1 0 0,-1-1 1 0 0,1 1 0 0 0,-1-1 0 0 0,1 1 0 0 0,-1-1 0 0 0,1 0 0 0 0,0 1-1 0 0,-1-1 1 0 0,1 0 0 0 0,-1 0 0 0 0,1 0 0 0 0,0 0 0 0 0,-1 0-1 0 0,3-1 1 0 0,11-3 346 0 0,0 1-1 0 0,0 0 0 0 0,1 2 1 0 0,26-1-1 0 0,-29 1-574 0 0,1-1 0 0 0,-1-1 0 0 0,0 0 0 0 0,0-1 0 0 0,0 0 0 0 0,13-6 0 0 0,-18 7-1121 0 0,-1-3-378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8.743"/>
    </inkml:context>
    <inkml:brush xml:id="br0">
      <inkml:brushProperty name="width" value="0.05" units="cm"/>
      <inkml:brushProperty name="height" value="0.05" units="cm"/>
      <inkml:brushProperty name="color" value="#E71224"/>
    </inkml:brush>
  </inkml:definitions>
  <inkml:trace contextRef="#ctx0" brushRef="#br0">1 59 18287 0 0,'31'-8'2108'0'0,"-15"7"-1137"0"0,0 0-1 0 0,27-7 1 0 0,-26 4-518 0 0,-1 1 1 0 0,30-1-1 0 0,63-10-981 0 0,-106 14 420 0 0,0 0-1 0 0,0 0 1 0 0,0 0-1 0 0,0 0 1 0 0,0-1-1 0 0,0 1 1 0 0,0-1-1 0 0,6-2 1 0 0,2-1-1325 0 0,4-2-458 0 0</inkml:trace>
  <inkml:trace contextRef="#ctx0" brushRef="#br0" timeOffset="1">403 122 14224 0 0,'-6'11'875'0'0,"-5"7"-33"0"0,9-16-567 0 0,1-1-1 0 0,0 1 1 0 0,0 0 0 0 0,-1 0 0 0 0,1 0 0 0 0,0 0-1 0 0,0 0 1 0 0,1 0 0 0 0,-1 0 0 0 0,0 0 0 0 0,0 3-1 0 0,0-2 84 0 0,1 0-1 0 0,-1 0 0 0 0,0 0 1 0 0,0-1-1 0 0,-1 1 0 0 0,1 0 0 0 0,-3 3 1 0 0,1-1-61 0 0,0 0 0 0 0,0 0 0 0 0,0 1 0 0 0,1-1 1 0 0,0 1-1 0 0,0 0 0 0 0,0 0 0 0 0,1 0 0 0 0,0 0 1 0 0,-1 8-1 0 0,-6 14-241 0 0,8-26-841 0 0,0 7 1173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9.072"/>
    </inkml:context>
    <inkml:brush xml:id="br0">
      <inkml:brushProperty name="width" value="0.05" units="cm"/>
      <inkml:brushProperty name="height" value="0.05" units="cm"/>
      <inkml:brushProperty name="color" value="#E71224"/>
    </inkml:brush>
  </inkml:definitions>
  <inkml:trace contextRef="#ctx0" brushRef="#br0">1 43 15376 0 0,'0'0'1490'0'0,"0"-1"-1319"0"0,0-4-30 0 0,25 26 3075 0 0,-23-18-2939 0 0,1 0-1 0 0,-1 0 1 0 0,1 0 0 0 0,-1 0 0 0 0,3 8-1 0 0,10 13 519 0 0,-1-2-344 0 0,-11-17-325 0 0,0 0 0 0 0,0 0 0 0 0,0-1 0 0 0,1 0-1 0 0,6 7 1 0 0,2 4 202 0 0,-11-13-287 0 0,-1-1 0 0 0,1 1 1 0 0,0-1-1 0 0,0 1 0 0 0,1-1 0 0 0,-1 0 0 0 0,0 1 0 0 0,0-1 1 0 0,1 0-1 0 0,-1 0 0 0 0,1 0 0 0 0,-1 0 0 0 0,1 0 0 0 0,2 1 1 0 0,27 12 632 0 0,-30-13-644 0 0,1 0-1 0 0,-1-1 1 0 0,1 0 0 0 0,-1 1-1 0 0,1-1 1 0 0,-1 0-1 0 0,1 0 1 0 0,0 0 0 0 0,-1 0-1 0 0,1 0 1 0 0,-1 0 0 0 0,1 0-1 0 0,0 0 1 0 0,-1-1-1 0 0,1 1 1 0 0,-1-1 0 0 0,1 1-1 0 0,-1-1 1 0 0,0 1-1 0 0,1-1 1 0 0,1-1 0 0 0,28-23 788 0 0,-25 19-596 0 0,-1 2-184 0 0,-2 1-17 0 0,1 0-1 0 0,-1 0 1 0 0,0 0 0 0 0,0 0 0 0 0,0 0 0 0 0,-1-1 0 0 0,1 0 0 0 0,-1 1 0 0 0,0-1-1 0 0,0 0 1 0 0,2-5 0 0 0,4-10 12 0 0,-7 16-9 0 0,1 0 0 0 0,-1 1 0 0 0,0-1 0 0 0,0 0 0 0 0,0-1 0 0 0,0 1 0 0 0,-1 0 0 0 0,1-4 0 0 0,-1 4 41 0 0,1 1-1 0 0,-1 0 0 0 0,1-1 0 0 0,-1 1 0 0 0,1 0 1 0 0,0 0-1 0 0,0 0 0 0 0,0 0 0 0 0,2-3 0 0 0,-2 3 6 0 0,0 0-1 0 0,0 0 0 0 0,0 0 0 0 0,0-1 1 0 0,0 1-1 0 0,-1 0 0 0 0,1 0 1 0 0,-1 0-1 0 0,1-4 0 0 0,3-4 251 0 0,0-3-3814 0 0,-4 8 1404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7.553"/>
    </inkml:context>
    <inkml:brush xml:id="br0">
      <inkml:brushProperty name="width" value="0.05" units="cm"/>
      <inkml:brushProperty name="height" value="0.05" units="cm"/>
      <inkml:brushProperty name="color" value="#004F8B"/>
    </inkml:brush>
  </inkml:definitions>
  <inkml:trace contextRef="#ctx0" brushRef="#br0">1 77 10016 0 0,'30'0'1648'0'0,"52"7"1"0"0,-53-5-1103 0 0,0 0 0 0 0,42-4 0 0 0,-15 1-157 0 0,685 1 3702 0 0,-477 6-3312 0 0,2 2 324 0 0,257-1-1 0 0,217-20 346 0 0,-305 6-950 0 0,-187-1-196 0 0,-36 15-208 0 0,-118-2-84 0 0,151 13 53 0 0,-73-5 60 0 0,-28 5 343 0 0,3 0-534 0 0,-36-5-74 0 0,-67-6 81 0 0,59 1 0 0 0,14-4 102 0 0,-63 0 12 0 0,88-7 0 0 0,59-15 128 0 0,-65 10-53 0 0,49-13-128 0 0,-138 20-70 0 0,-29 1 76 0 0,-9-1-18 0 0,-4-6-36 0 0,-10 0 36 0 0,-8-2-41 0 0,11 8 13 0 0,-1 0-1 0 0,1-1 0 0 0,0 1 0 0 0,0-1 0 0 0,0 0 0 0 0,0 1 0 0 0,0-1 1 0 0,0 0-1 0 0,0 0 0 0 0,0 0 0 0 0,1-1 0 0 0,-2-1 0 0 0,-22-18-471 0 0,9 7 334 0 0,4 1 149 0 0,11 12 27 0 0,-1-1-1 0 0,1 1 0 0 0,-1 0 0 0 0,0 0 0 0 0,0 0 1 0 0,0 1-1 0 0,0-1 0 0 0,-4-3 0 0 0,-17-16 123 0 0,60 34-464 0 0,-21-3 274 0 0,-3-3-4 0 0,0 1 0 0 0,18 16 0 0 0,-12-9 60 0 0,4 6 16 0 0,0 7 93 0 0,-22-26-6 0 0,-2 12 401 0 0,-7-5-402 0 0,1 0 1 0 0,-1-1 0 0 0,0 0 0 0 0,-1 0-1 0 0,0-1 1 0 0,-1 0 0 0 0,1 0-1 0 0,-18 8 1 0 0,9 4-89 0 0,-8-6-208 0 0,20-11 53 0 0,1 0 0 0 0,-1 1 0 0 0,1 0 0 0 0,0 0 0 0 0,0 0 0 0 0,-8 7 0 0 0,5-3-984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8.800"/>
    </inkml:context>
    <inkml:brush xml:id="br0">
      <inkml:brushProperty name="width" value="0.05" units="cm"/>
      <inkml:brushProperty name="height" value="0.05" units="cm"/>
      <inkml:brushProperty name="color" value="#004F8B"/>
    </inkml:brush>
  </inkml:definitions>
  <inkml:trace contextRef="#ctx0" brushRef="#br0">304 29 11832 0 0,'0'0'4241'0'0,"-17"-8"-691"0"0,-1-1-2237 0 0,15 8-1196 0 0,0-1 1 0 0,0 1 0 0 0,0-1 0 0 0,0 1 0 0 0,0 0 0 0 0,-1 0-1 0 0,1 0 1 0 0,0 1 0 0 0,-6-1 0 0 0,3 1-55 0 0,-1-1 0 0 0,0 2-1 0 0,0-1 1 0 0,1 1 0 0 0,-1 0 0 0 0,0 1-1 0 0,1-1 1 0 0,-1 1 0 0 0,1 0 0 0 0,0 1 0 0 0,-1 0-1 0 0,1 0 1 0 0,1 0 0 0 0,-1 1 0 0 0,0 0 0 0 0,1 0-1 0 0,0 0 1 0 0,0 0 0 0 0,0 1 0 0 0,0 0-1 0 0,-7 10 1 0 0,-9 12-106 0 0,12-17-65 0 0,1 2 0 0 0,-10 16-1 0 0,12-18 91 0 0,0 1-1 0 0,1 0 1 0 0,1 1-1 0 0,0-1 1 0 0,0 1-1 0 0,-2 14 1 0 0,6-23 24 0 0,-1 0 0 0 0,1 0-1 0 0,0 0 1 0 0,0 0 0 0 0,0 0 0 0 0,0-1 0 0 0,0 1-1 0 0,0 0 1 0 0,1 0 0 0 0,0 0 0 0 0,-1-1 0 0 0,1 1 0 0 0,0 0-1 0 0,1-1 1 0 0,-1 1 0 0 0,0 0 0 0 0,1-1 0 0 0,-1 0-1 0 0,1 1 1 0 0,0-1 0 0 0,-1 0 0 0 0,1 0 0 0 0,1 0 0 0 0,-1 0-1 0 0,0 0 1 0 0,0 0 0 0 0,1-1 0 0 0,-1 1 0 0 0,1-1 0 0 0,-1 1-1 0 0,1-1 1 0 0,3 1 0 0 0,7 2-120 0 0,1-1-1 0 0,0-1 1 0 0,-1 0 0 0 0,1 0 0 0 0,0-2-1 0 0,0 1 1 0 0,-1-2 0 0 0,1 0 0 0 0,23-5-1 0 0,-13 0-701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29.385"/>
    </inkml:context>
    <inkml:brush xml:id="br0">
      <inkml:brushProperty name="width" value="0.05" units="cm"/>
      <inkml:brushProperty name="height" value="0.05" units="cm"/>
      <inkml:brushProperty name="color" value="#004F8B"/>
    </inkml:brush>
  </inkml:definitions>
  <inkml:trace contextRef="#ctx0" brushRef="#br0">131 37 12408 0 0,'-5'-2'244'0'0,"1"1"1"0"0,-1-1 0 0 0,0 1 0 0 0,0 0 0 0 0,1 1-1 0 0,-1-1 1 0 0,0 1 0 0 0,0 0 0 0 0,0 0 0 0 0,0 1-1 0 0,0-1 1 0 0,0 1 0 0 0,0 0 0 0 0,-6 3 0 0 0,-9-2 921 0 0,19-2-1113 0 0,-1-1 1 0 0,1 1-1 0 0,0 0 0 0 0,0 0 0 0 0,0 0 0 0 0,0 1 0 0 0,-1-1 1 0 0,1 0-1 0 0,0 0 0 0 0,0 1 0 0 0,0-1 0 0 0,0 0 0 0 0,0 1 1 0 0,0 0-1 0 0,0-1 0 0 0,-1 1 0 0 0,-1 0 272 0 0,3-1-322 0 0,-1 0 0 0 0,1 0 0 0 0,0 1-1 0 0,-1-1 1 0 0,1 0 0 0 0,0 0 0 0 0,-1 0 0 0 0,1 0-1 0 0,0 0 1 0 0,-1 0 0 0 0,1 0 0 0 0,0 0-1 0 0,-1 1 1 0 0,1-1 0 0 0,0 0 0 0 0,-1 0-1 0 0,1 0 1 0 0,0 1 0 0 0,0-1 0 0 0,-1 0-1 0 0,1 0 1 0 0,0 1 0 0 0,0-1 0 0 0,0 0 0 0 0,-1 1-1 0 0,1-1 1 0 0,0 0 0 0 0,0 1 0 0 0,0-1-1 0 0,0 0 1 0 0,0 1 0 0 0,0-1 0 0 0,0 0-1 0 0,-1 1 1 0 0,1-1 0 0 0,0 0 0 0 0,0 1-1 0 0,0-1 1 0 0,1 1 0 0 0,1 10 3 0 0,-2-11-7 0 0,1 3-3 0 0,1 1 0 0 0,0-1 0 0 0,0 0 0 0 0,0-1 1 0 0,0 1-1 0 0,0 0 0 0 0,1-1 0 0 0,-1 1 0 0 0,1-1 0 0 0,0 0 0 0 0,5 4 0 0 0,37 16-91 0 0,-36-19 80 0 0,0 1 0 0 0,-1 0 1 0 0,0 0-1 0 0,15 11 0 0 0,-16-6 15 0 0,5 3 0 0 0,-9-10 27 0 0,0 0 0 0 0,-1 1-1 0 0,1-1 1 0 0,-1 1 0 0 0,0 0-1 0 0,1 0 1 0 0,-1 0-1 0 0,0 0 1 0 0,-1 0 0 0 0,1 0-1 0 0,0 0 1 0 0,-1 1-1 0 0,0-1 1 0 0,0 0 0 0 0,0 1-1 0 0,0-1 1 0 0,0 1 0 0 0,-1-1-1 0 0,0 1 1 0 0,0 0-1 0 0,0-1 1 0 0,0 1 0 0 0,0-1-1 0 0,-1 1 1 0 0,1-1-1 0 0,-2 6 1 0 0,0-7-48 0 0,1 0 0 0 0,0 1 0 0 0,-1-1 0 0 0,1-1 0 0 0,-1 1 0 0 0,0 0 0 0 0,1 0 0 0 0,-1-1 0 0 0,0 1 0 0 0,0-1-1 0 0,0 1 1 0 0,0-1 0 0 0,0 0 0 0 0,-1 0 0 0 0,1 0 0 0 0,0 0 0 0 0,-1 0 0 0 0,1 0 0 0 0,0-1 0 0 0,-1 1 0 0 0,-2-1 0 0 0,-13 6-59 0 0,17-5 103 0 0,0 0 0 0 0,-1-1-1 0 0,1 1 1 0 0,0-1-1 0 0,0 0 1 0 0,-1 1-1 0 0,1-1 1 0 0,-1 0-1 0 0,1 0 1 0 0,0 0-1 0 0,-1 0 1 0 0,1 0 0 0 0,0 0-1 0 0,-1 0 1 0 0,1 0-1 0 0,0-1 1 0 0,-1 1-1 0 0,1 0 1 0 0,0-1-1 0 0,-1 1 1 0 0,1-1-1 0 0,0 0 1 0 0,0 1 0 0 0,-1-1-1 0 0,1 0 1 0 0,0 0-1 0 0,0 0 1 0 0,0 0-1 0 0,0 1 1 0 0,-1-3-1 0 0,1 2 13 0 0,0-1 0 0 0,0 0 0 0 0,0 1-1 0 0,0-1 1 0 0,0 0 0 0 0,1 0-1 0 0,-1 0 1 0 0,0 1 0 0 0,1-1 0 0 0,-1 0-1 0 0,1 0 1 0 0,0 0 0 0 0,0 0-1 0 0,0 0 1 0 0,0 0 0 0 0,0 0 0 0 0,0 0-1 0 0,0 0 1 0 0,1 0 0 0 0,0-3-1 0 0,7-15-24 0 0,15-30 0 0 0,-17 34-27 0 0,4-5-32 0 0,12-18 33 0 0,-13 21 18 0 0,-1-10-12 0 0,-8 27-6 0 0,1 0 1 0 0,-1 0 0 0 0,0 0-1 0 0,0 0 1 0 0,0 0-1 0 0,0 0 1 0 0,0 0 0 0 0,0 0-1 0 0,0 0 1 0 0,0 0-1 0 0,0 1 1 0 0,0-1 0 0 0,0 0-1 0 0,0 0 1 0 0,-1 0-1 0 0,1 0 1 0 0,0 0-1 0 0,-1 0 1 0 0,1 0 0 0 0,-1 0-1 0 0,-4-15 281 0 0,5 16-259 0 0,0-1-1 0 0,0 0 1 0 0,0 0-1 0 0,-1 0 1 0 0,1 0 0 0 0,0 0-1 0 0,-1 0 1 0 0,1 1-1 0 0,0-1 1 0 0,-1 0 0 0 0,1 0-1 0 0,-1 0 1 0 0,0 1-1 0 0,1-1 1 0 0,-1 0 0 0 0,0 1-1 0 0,1-1 1 0 0,-1 1-1 0 0,0-1 1 0 0,0 0 0 0 0,1 1-1 0 0,-1 0 1 0 0,0-1-1 0 0,0 1 1 0 0,0-1 0 0 0,0 1-1 0 0,0 0 1 0 0,1 0-1 0 0,-1 0 1 0 0,-2-1 0 0 0,-31-1-731 0 0,32 2 713 0 0,-14 0-204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8.041"/>
    </inkml:context>
    <inkml:brush xml:id="br0">
      <inkml:brushProperty name="width" value="0.05" units="cm"/>
      <inkml:brushProperty name="height" value="0.05" units="cm"/>
      <inkml:brushProperty name="color" value="#004F8B"/>
    </inkml:brush>
  </inkml:definitions>
  <inkml:trace contextRef="#ctx0" brushRef="#br0">3420 93 9560 0 0,'-2'-1'52'0'0,"0"0"1"0"0,0 1 0 0 0,0-1-1 0 0,-1 1 1 0 0,1-1-1 0 0,0 1 1 0 0,0 0 0 0 0,0 0-1 0 0,0 0 1 0 0,0 0 0 0 0,0 0-1 0 0,0 0 1 0 0,-1 0-1 0 0,1 1 1 0 0,0-1 0 0 0,0 1-1 0 0,0 0 1 0 0,0 0 0 0 0,-3 1-1 0 0,-15 4 394 0 0,-22 0 1589 0 0,-7 1-583 0 0,37-4-1098 0 0,0-1 0 0 0,-17 0 1 0 0,15-1-109 0 0,1 1 0 0 0,-1 0 0 0 0,1 1 0 0 0,-24 8 0 0 0,-26 5 337 0 0,43-12-441 0 0,-1 0 0 0 0,1 2 0 0 0,-25 9 0 0 0,10-4-101 0 0,24-8-24 0 0,-1 1-1 0 0,-18 8 0 0 0,16-6-16 0 0,1-1 0 0 0,-18 5 0 0 0,-16 5 0 0 0,-52 20 32 0 0,-67 30 54 0 0,101-36-75 0 0,-62 34-12 0 0,54-25 1 0 0,-8 4 0 0 0,-30 24-31 0 0,-42 25-18 0 0,80-41 49 0 0,-102 65 0 0 0,-106 85 0 0 0,166-99 0 0 0,3 3 0 0 0,-129 85-649 0 0,217-168 632 0 0,-40 46 0 0 0,40-41 20 0 0,9-7-3 0 0,-26 40 0 0 0,8-9 0 0 0,-153 178 0 0 0,124-152 496 0 0,-69 106 0 0 0,75-82 2 0 0,9-16-441 0 0,25-44 2 0 0,1 1-1 0 0,1 1 1 0 0,-21 73 0 0 0,0 19 69 0 0,37-120-125 0 0,0 0 1 0 0,-3 27 0 0 0,-3 13 49 0 0,4-32 25 0 0,2 1 1 0 0,-2 31-1 0 0,-1 6 17 0 0,0 40-113 0 0,5-86-30 0 0,2 1 0 0 0,0 0 0 0 0,0 0 0 0 0,4 14 1 0 0,0 33 223 0 0,-2-37-157 0 0,1 0 0 0 0,1-1 0 0 0,10 34 0 0 0,-3-14-14 0 0,12 22-5 0 0,-21-61 0 0 0,1-1 0 0 0,0 1 0 0 0,-1 0 0 0 0,2-1 0 0 0,-1 0 0 0 0,0 1 0 0 0,1-1 0 0 0,0-1 0 0 0,0 1 0 0 0,0 0 0 0 0,7 3 0 0 0,7 9 0 0 0,-10-10 0 0 0,1 0 0 0 0,0 0 0 0 0,0-1 0 0 0,0 0 0 0 0,1 0 0 0 0,-1-1 0 0 0,1-1 0 0 0,14 4 0 0 0,31 13 0 0 0,-35-12 0 0 0,0-1-1 0 0,31 6 1 0 0,2 0 12 0 0,-6-1 52 0 0,50 6 1 0 0,-22-6 49 0 0,-55-10-96 0 0,1 0 1 0 0,0-1 0 0 0,22-3-1 0 0,3 0-2 0 0,100-5 134 0 0,-117 5-84 0 0,-1-1 1 0 0,30-7-1 0 0,-13 3 88 0 0,-24 1 2 0 0,1 0 1 0 0,32-14-1 0 0,-24 9 48 0 0,51-25-36 0 0,-73 33-199 0 0,194-57 54 0 0,-183 55-11 0 0,1-1 0 0 0,-1-1 0 0 0,0-1 0 0 0,-1 0 0 0 0,0-2 0 0 0,0 0 0 0 0,29-23 0 0 0,-34 26 42 0 0,-1 0 0 0 0,1 0 0 0 0,15-5 0 0 0,8-4 22 0 0,231-112 408 0 0,-180 77-200 0 0,-65 38 43 0 0,31-22 0 0 0,3-3-81 0 0,23-12-246 0 0,155-64 0 0 0,-218 105 0 0 0,1 0 0 0 0,22-18 0 0 0,3-1 0 0 0,51-41-47 0 0,4-2 81 0 0,25-16 43 0 0,79-43-77 0 0,-177 114 22 0 0,0-2-1 0 0,33-32 1 0 0,-32 27-15 0 0,161-149 779 0 0,-130 117-561 0 0,-30 28-150 0 0,34-27-1 0 0,52-45-10 0 0,-105 94-64 0 0,-1-1 0 0 0,0-1 0 0 0,0 1 0 0 0,6-9 0 0 0,17-17 0 0 0,-2 5 40 0 0,-1-1-1 0 0,29-40 0 0 0,-17 20-13 0 0,26-31 66 0 0,59-69 35 0 0,-6 9-50 0 0,-99 116-77 0 0,-11 15 0 0 0,-1 0 0 0 0,0-1 0 0 0,7-13 0 0 0,6-17 7 0 0,-6 16 9 0 0,-2-1-1 0 0,9-26 1 0 0,20-50 8 0 0,8-36 138 0 0,-36 93-225 0 0,-11 36 72 0 0,0 0 0 0 0,1 0 0 0 0,0 0 0 0 0,5-10 0 0 0,-3 7-7 0 0,-1-1 1 0 0,0 0 0 0 0,2-13-1 0 0,2-5-2 0 0,4-41 0 0 0,10-31 0 0 0,-13 52 84 0 0,-6 33-43 0 0,0 0-1 0 0,-1-1 1 0 0,-3-30-1 0 0,0 8-6 0 0,3 34-26 0 0,-1 0-1 0 0,0 0 1 0 0,-1 0-1 0 0,1 0 1 0 0,-1 1-1 0 0,0-1 1 0 0,-3-8-1 0 0,-4-34 245 0 0,5 25-153 0 0,3 20-91 0 0,0 0-1 0 0,0 0 1 0 0,0 1 0 0 0,0-1 0 0 0,-1 0-1 0 0,1 0 1 0 0,-1 1 0 0 0,1-1 0 0 0,-1 0-1 0 0,-1-2 1 0 0,-9-39 184 0 0,4 30-152 0 0,5 8-20 0 0,-1 0-1 0 0,1 1 1 0 0,-1 0-1 0 0,0-1 1 0 0,0 1-1 0 0,0 0 1 0 0,0 0 0 0 0,-7-5-1 0 0,8 8-15 0 0,1-1-1 0 0,-1 0 1 0 0,1 0-1 0 0,-1 0 0 0 0,1 0 1 0 0,0 0-1 0 0,-1 0 1 0 0,1-1-1 0 0,-1-3 1 0 0,1 4 0 0 0,0-1-1 0 0,0 1 1 0 0,0 0 0 0 0,0-1-1 0 0,-1 1 1 0 0,1 0 0 0 0,-1 0 0 0 0,1-1-1 0 0,-5-2 1 0 0,-42-45-4 0 0,38 39 0 0 0,-4-1 0 0 0,-83-36 0 0 0,91 46 0 0 0,-1 1 0 0 0,1-1 0 0 0,0 1 0 0 0,-1 0 0 0 0,1 1 0 0 0,-11-1 0 0 0,7 1 0 0 0,-1-1 0 0 0,1-1 0 0 0,-1 0 0 0 0,1-1 0 0 0,-18-6 0 0 0,18 5 0 0 0,-1 0 0 0 0,1 1 0 0 0,-1 1 0 0 0,0 0 0 0 0,-19-2 0 0 0,-146-2 0 0 0,152 6 0 0 0,-6-1 0 0 0,-54 7 0 0 0,-35 2 0 0 0,62-4 0 0 0,43-3 0 0 0,0 0 0 0 0,0 1 0 0 0,-24 5 0 0 0,-203 57-10 0 0,145-35-301 0 0,18-8-305 0 0,52-13 347 0 0,-8 6-486 0 0,2 1-164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019"/>
    </inkml:context>
    <inkml:brush xml:id="br0">
      <inkml:brushProperty name="width" value="0.05" units="cm"/>
      <inkml:brushProperty name="height" value="0.05" units="cm"/>
      <inkml:brushProperty name="color" value="#004F8B"/>
    </inkml:brush>
  </inkml:definitions>
  <inkml:trace contextRef="#ctx0" brushRef="#br0">265 12 15984 0 0,'0'0'487'0'0,"-8"0"572"0"0,-4 0-944 0 0,9 0 11 0 0,1 0-1 0 0,-1 0 1 0 0,1 0 0 0 0,-1 0-1 0 0,1 0 1 0 0,0 0-1 0 0,-1-1 1 0 0,1 1-1 0 0,-1-1 1 0 0,1 0 0 0 0,0 0-1 0 0,-1 0 1 0 0,-1-1-1 0 0,1 1 99 0 0,0 0 0 0 0,0 1 0 0 0,0-1 0 0 0,0 0 0 0 0,0 1 0 0 0,0 0 0 0 0,-1 0-1 0 0,1 0 1 0 0,0 0 0 0 0,0 1 0 0 0,-4 0 0 0 0,-37 10 938 0 0,33-8-885 0 0,5-1-255 0 0,-1 0 0 0 0,1 0 1 0 0,0 1-1 0 0,0 0 0 0 0,1 0 1 0 0,-1 0-1 0 0,0 1 0 0 0,1-1 1 0 0,0 2-1 0 0,0-1 1 0 0,0 0-1 0 0,0 1 0 0 0,1 0 1 0 0,0 0-1 0 0,0 0 0 0 0,0 1 1 0 0,1-1-1 0 0,0 1 0 0 0,0 0 1 0 0,0 0-1 0 0,0 0 0 0 0,1 0 1 0 0,0 1-1 0 0,1-1 0 0 0,-1 0 1 0 0,1 1-1 0 0,1-1 1 0 0,-1 1-1 0 0,1 8 0 0 0,0-13-4 0 0,0 1-1 0 0,1 0 0 0 0,-1-1 0 0 0,1 1 1 0 0,0 0-1 0 0,0-1 0 0 0,0 1 0 0 0,0-1 1 0 0,0 1-1 0 0,0-1 0 0 0,1 0 0 0 0,-1 0 1 0 0,1 1-1 0 0,-1-1 0 0 0,1 0 0 0 0,0 0 1 0 0,0 0-1 0 0,0-1 0 0 0,3 3 0 0 0,0-1-8 0 0,-1 0 1 0 0,1 0-1 0 0,0 0 0 0 0,0-1 0 0 0,0 0 1 0 0,1 0-1 0 0,-1 0 0 0 0,7 1 0 0 0,10 3-674 0 0,-19-4 607 0 0,-1-1-1 0 0,1 0 1 0 0,0-1 0 0 0,0 1 0 0 0,1 0-1 0 0,-1-1 1 0 0,0 0 0 0 0,0 0 0 0 0,5 0-1 0 0,10-3-474 0 0,-1 0 0 0 0,0-1 0 0 0,0-1 0 0 0,0-1 0 0 0,-1 0 0 0 0,26-14-1 0 0,-25 11-1202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455"/>
    </inkml:context>
    <inkml:brush xml:id="br0">
      <inkml:brushProperty name="width" value="0.05" units="cm"/>
      <inkml:brushProperty name="height" value="0.05" units="cm"/>
      <inkml:brushProperty name="color" value="#004F8B"/>
    </inkml:brush>
  </inkml:definitions>
  <inkml:trace contextRef="#ctx0" brushRef="#br0">0 29 15720 0 0,'0'0'1730'0'0,"8"14"115"0"0,0 0-1517 0 0,1-1 0 0 0,1 0 0 0 0,0-1 0 0 0,17 16 0 0 0,-13-13-282 0 0,5 6-12 0 0,-7-11-53 0 0,0 0 0 0 0,-1 1 1 0 0,0 1-1 0 0,16 23 0 0 0,-26-34-2 0 0,0 0 1 0 0,0 0-1 0 0,0 0 1 0 0,0 1-1 0 0,0-1 1 0 0,-1 0-1 0 0,1 1 1 0 0,0-1-1 0 0,-1 1 1 0 0,1-1 0 0 0,-1 1-1 0 0,0-1 1 0 0,1 0-1 0 0,-1 1 1 0 0,0 0-1 0 0,0-1 1 0 0,0 1-1 0 0,0-1 1 0 0,0 1-1 0 0,0-1 1 0 0,-1 1-1 0 0,1-1 1 0 0,0 1-1 0 0,-1-1 1 0 0,1 1-1 0 0,-1-1 1 0 0,1 0-1 0 0,-1 1 1 0 0,0-1 0 0 0,0 0-1 0 0,1 1 1 0 0,-1-1-1 0 0,0 0 1 0 0,0 0-1 0 0,0 0 1 0 0,-1 0-1 0 0,1 0 1 0 0,0 0-1 0 0,0 0 1 0 0,-2 1-1 0 0,-5 3-134 0 0,-1 0 0 0 0,1-1 0 0 0,-1 0 0 0 0,-18 6 0 0 0,22-9 168 0 0,3-1-13 0 0,0 1-1 0 0,0-1 0 0 0,0 0 1 0 0,0 0-1 0 0,0-1 0 0 0,-1 1 1 0 0,1 0-1 0 0,0-1 0 0 0,0 1 1 0 0,-2-2-1 0 0,-18-1 107 0 0,21 3-72 0 0,0 0-1 0 0,0-1 1 0 0,-1 1-1 0 0,1 0 1 0 0,0 0 0 0 0,-1 0-1 0 0,1-1 1 0 0,0 1-1 0 0,0-1 1 0 0,0 1 0 0 0,0-1-1 0 0,-1 1 1 0 0,1-1-1 0 0,0 0 1 0 0,0 0 0 0 0,0 1-1 0 0,0-1 1 0 0,0 0-1 0 0,0 0 1 0 0,1 0-1 0 0,-1 0 1 0 0,0 0 0 0 0,0 0-1 0 0,1 0 1 0 0,-1 0-1 0 0,0 0 1 0 0,1-1 0 0 0,-1 1-1 0 0,1 0 1 0 0,0 0-1 0 0,-1-1 1 0 0,1 1 0 0 0,0 0-1 0 0,0 0 1 0 0,0-1-1 0 0,0 1 1 0 0,0 0 0 0 0,0-2-1 0 0,0-2 40 0 0,1 0 0 0 0,-1 0-1 0 0,1 0 1 0 0,0 1 0 0 0,0-1-1 0 0,1 1 1 0 0,-1-1 0 0 0,1 1 0 0 0,3-6-1 0 0,4-7-72 0 0,-6 11 15 0 0,0 1 1 0 0,0 0-1 0 0,0 0 1 0 0,8-9 0 0 0,12-15 67 0 0,-17 20-63 0 0,0 1-1 0 0,1 0 1 0 0,8-8 0 0 0,-11 12-20 0 0,0-1 0 0 0,0 1 0 0 0,-1-1 0 0 0,6-9 0 0 0,-6 8 0 0 0,1 1 0 0 0,0 0 0 0 0,-1 0 0 0 0,7-6 0 0 0,-9 11 9 0 0,0-1-1 0 0,-1 1 0 0 0,1-1 0 0 0,0 1 1 0 0,-1-1-1 0 0,1 0 0 0 0,-1 1 0 0 0,1-1 1 0 0,-1 0-1 0 0,1 0 0 0 0,-1 1 0 0 0,1-1 1 0 0,-1 0-1 0 0,0 0 0 0 0,1 0 0 0 0,-1 1 0 0 0,0-1 1 0 0,0 0-1 0 0,1 0 0 0 0,-1 0 0 0 0,0 0 1 0 0,0 0-1 0 0,0 1 0 0 0,0-1 0 0 0,0-2 1 0 0,-1 2 19 0 0,0 0 0 0 0,1 1 0 0 0,-1-1 1 0 0,0 0-1 0 0,0 0 0 0 0,1 0 0 0 0,-1 0 1 0 0,0 0-1 0 0,0 1 0 0 0,0-1 0 0 0,0 0 1 0 0,0 1-1 0 0,0-1 0 0 0,0 1 0 0 0,0-1 1 0 0,-2 0-1 0 0,-3-1 102 0 0,-1 0 1 0 0,0 1-1 0 0,0 0 1 0 0,1 0-1 0 0,-11 0 1 0 0,-65 7 191 0 0,80-6-356 0 0,1 0 0 0 0,-1 1 0 0 0,0-1 0 0 0,0 0 0 0 0,0 1 0 0 0,0 0 0 0 0,0-1 0 0 0,0 1 0 0 0,-3 2 0 0 0,-3-2-1666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33.973"/>
    </inkml:context>
    <inkml:brush xml:id="br0">
      <inkml:brushProperty name="width" value="0.05" units="cm"/>
      <inkml:brushProperty name="height" value="0.05" units="cm"/>
      <inkml:brushProperty name="color" value="#004F8B"/>
    </inkml:brush>
  </inkml:definitions>
  <inkml:trace contextRef="#ctx0" brushRef="#br0">153 1 13704 0 0,'-15'22'1216'0'0,"-2"-2"-968"0"0,1-5-248 0 0,0 7 976 0 0,0-8 143 0 0,0 0 33 0 0,7 8 8 0 0,-6-7-608 0 0,7-1-120 0 0,-1 0-24 0 0,1-7-8 0 0,0 7-1136 0 0,8-6-224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52.470"/>
    </inkml:context>
    <inkml:brush xml:id="br0">
      <inkml:brushProperty name="width" value="0.05" units="cm"/>
      <inkml:brushProperty name="height" value="0.05" units="cm"/>
      <inkml:brushProperty name="color" value="#004F8B"/>
    </inkml:brush>
  </inkml:definitions>
  <inkml:trace contextRef="#ctx0" brushRef="#br0">24 11 920 0 0,'0'0'10150'0'0,"-9"-7"-7736"0"0,9 7-2354 0 0,0 0 1 0 0,-1-1 0 0 0,1 1-1 0 0,0 0 1 0 0,0 0 0 0 0,0 0-1 0 0,0 0 1 0 0,0-1 0 0 0,0 1-1 0 0,0 0 1 0 0,0 0 0 0 0,0 0-1 0 0,-1 0 1 0 0,1 0 0 0 0,0-1-1 0 0,0 1 1 0 0,0 0 0 0 0,0 0-1 0 0,0 0 1 0 0,-1 0-1 0 0,1 0 1 0 0,0 0 0 0 0,0 0-1 0 0,0 0 1 0 0,0 0 0 0 0,-1 0-1 0 0,1-1 1 0 0,0 1 0 0 0,0 0-1 0 0,0 0 1 0 0,0 0 0 0 0,-1 0-1 0 0,1 0 1 0 0,0 0 0 0 0,0 0-1 0 0,0 0 1 0 0,-1 0 0 0 0,1 1-1 0 0,0-1 1 0 0,0 0 0 0 0,0 0-1 0 0,0 0 1 0 0,-1 0 0 0 0,1 0-1 0 0,0 0 1 0 0,0 0 0 0 0,0 0-1 0 0,-1 12 3256 0 0,2 1-3436 0 0,-9 56 1598 0 0,8 283 1044 0 0,12-186-2022 0 0,0 3-56 0 0,-3-13-62 0 0,-1 10-60 0 0,-1-8-26 0 0,1 50 64 0 0,9 125-13 0 0,-8-202-256 0 0,16 177 43 0 0,-16-198-77 0 0,4 100 157 0 0,-5-16-7 0 0,-8 121-25 0 0,9-196 186 0 0,-2 4-417 0 0,1-1-174 0 0,-7-95 223 0 0,6 31 0 0 0,-3-31 0 0 0,0 34 0 0 0,5 58 0 0 0,-1-3-10 0 0,-8 77-104 0 0,7-94 49 0 0,1-13 54 0 0,-8 237-749 0 0,-8-302-38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4:53.671"/>
    </inkml:context>
    <inkml:brush xml:id="br0">
      <inkml:brushProperty name="width" value="0.05" units="cm"/>
      <inkml:brushProperty name="height" value="0.05" units="cm"/>
      <inkml:brushProperty name="color" value="#004F8B"/>
    </inkml:brush>
  </inkml:definitions>
  <inkml:trace contextRef="#ctx0" brushRef="#br0">49 194 1376 0 0,'-1'2'57'0'0,"1"-1"1"0"0,0 1-1 0 0,-1-1 1 0 0,1 0-1 0 0,-1 1 1 0 0,0-1-1 0 0,1 0 1 0 0,-1 1-1 0 0,0-1 1 0 0,0 0-1 0 0,-2 2 1 0 0,-9 8 6080 0 0,7-4-1815 0 0,-7 8-2721 0 0,7-8-639 0 0,4-7-831 0 0,1 1 0 0 0,-1-1 1 0 0,1 1-1 0 0,0-1 0 0 0,-1 0 0 0 0,1 1 0 0 0,0-1 0 0 0,0 1 0 0 0,0 0 0 0 0,-1-1 0 0 0,1 1 0 0 0,0-1 0 0 0,0 1 1 0 0,0-1-1 0 0,0 1 0 0 0,0-1 0 0 0,0 1 0 0 0,0-1 0 0 0,0 2 0 0 0,17 9 1247 0 0,-16-10-1308 0 0,1 0 1 0 0,0-1 0 0 0,-1 1-1 0 0,1-1 1 0 0,0 1-1 0 0,-1-1 1 0 0,1 0 0 0 0,0 0-1 0 0,-1 1 1 0 0,1-1 0 0 0,0-1-1 0 0,0 1 1 0 0,-1 0-1 0 0,1 0 1 0 0,0-1 0 0 0,-1 1-1 0 0,1-1 1 0 0,0 1 0 0 0,-1-1-1 0 0,1 1 1 0 0,-1-1-1 0 0,1 0 1 0 0,-1 0 0 0 0,1 0-1 0 0,-1 0 1 0 0,0 0 0 0 0,1 0-1 0 0,1-2 1 0 0,5-5 358 0 0,0 1 1 0 0,-1-1-1 0 0,10-12 0 0 0,0-7 594 0 0,-12 22-718 0 0,-1 0 0 0 0,1 0 0 0 0,-1-1 0 0 0,6-10 1 0 0,8-13-251 0 0,-5 2 29 0 0,-12 24-67 0 0,0-1-1 0 0,1 0 1 0 0,-1 1 0 0 0,1-1 0 0 0,0 1 0 0 0,0 0 0 0 0,0-1-1 0 0,5-4 1 0 0,4-9-20 0 0,-11 16 3 0 0,1-1 0 0 0,-1 1-1 0 0,1-1 1 0 0,0 1 0 0 0,0 0 0 0 0,-1-1 0 0 0,1 1 0 0 0,0 0 0 0 0,0 0 0 0 0,0 0 0 0 0,1 0 0 0 0,-1 0 0 0 0,1-1 0 0 0,2 0 12 0 0,-3 1 9 0 0,9-11 7 0 0,-9 10 14 0 0,-1 2-43 0 0,0 0 0 0 0,0 0 0 0 0,0 0 0 0 0,0-1 1 0 0,0 1-1 0 0,0 0 0 0 0,0 0 0 0 0,0 0 0 0 0,0 0 1 0 0,0-1-1 0 0,0 1 0 0 0,0 0 0 0 0,0 0 0 0 0,0 0 1 0 0,0 0-1 0 0,0 0 0 0 0,0-1 0 0 0,0 1 0 0 0,0 0 1 0 0,0 0-1 0 0,0 0 0 0 0,0 0 0 0 0,0 0 0 0 0,0-1 1 0 0,0 1-1 0 0,0 0 0 0 0,0 0 0 0 0,0 0 0 0 0,0 0 1 0 0,1 0-1 0 0,-1 0 0 0 0,0-1 0 0 0,0 1 0 0 0,0 0 1 0 0,0 0-1 0 0,0 0 0 0 0,0 0 0 0 0,1 0 0 0 0,-1 0 1 0 0,0 0-1 0 0,0 0 0 0 0,0 0 0 0 0,0 0 0 0 0,0 0 1 0 0,1 0-1 0 0,-1 0 0 0 0,0 0 0 0 0,0 0 0 0 0,0 0 1 0 0,0 0-1 0 0,0 0 0 0 0,1 0 0 0 0,-1 0 1 0 0,0 0-1 0 0,0 0 0 0 0,1 0 0 0 0,-1 0 0 0 0,0 0 1 0 0,0 0-1 0 0,0 0 0 0 0,0 0 0 0 0,1 0 0 0 0,-1 0 1 0 0,0-1-1 0 0,0 1 0 0 0,0 0 0 0 0,0 0 0 0 0,1 0 1 0 0,-1 0-1 0 0,0 0 0 0 0,0 0 0 0 0,0 0 0 0 0,0 0 1 0 0,0-1-1 0 0,1 1 0 0 0,-1 0 0 0 0,0 0 0 0 0,0 0 1 0 0,0 0-1 0 0,0 0 0 0 0,0-1 0 0 0,0 1 0 0 0,0 0 1 0 0,0 0-1 0 0,0 0 0 0 0,1 0 0 0 0,-1-1 0 0 0,0 1 1 0 0,0 0-1 0 0,0 0 0 0 0,0 0 0 0 0,0-1 0 0 0,0 1 1 0 0,0 0-1 0 0,0 0 0 0 0,0 0 0 0 0,0 0 0 0 0,-1-1 1 0 0,1 1-1 0 0,0 0 0 0 0,0 0 0 0 0,0 0 0 0 0,0 0 1 0 0,0-1-1 0 0,0 0 53 0 0,9 15 75 0 0,-3-3-9 0 0,-2-1 0 0 0,1 1 0 0 0,-1 0 0 0 0,-1 0-1 0 0,5 20 1 0 0,-6-18 17 0 0,2 0 0 0 0,-1 0 0 0 0,2 0 0 0 0,7 15 0 0 0,-2 5-572 0 0,-3-10 146 0 0,-4-16 319 0 0,1 9 139 0 0,-1-7-74 0 0,-2-8-84 0 0,0 0 0 0 0,-1-1 1 0 0,1 1-1 0 0,-1 0 0 0 0,1 0 0 0 0,-1 0 1 0 0,0 0-1 0 0,1-1 0 0 0,-1 1 0 0 0,0 0 0 0 0,0 0 1 0 0,0 0-1 0 0,1 0 0 0 0,-1 0 0 0 0,0 0 1 0 0,0 0-1 0 0,0 0 0 0 0,-1 1 0 0 0,1 0 8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5.151"/>
    </inkml:context>
    <inkml:brush xml:id="br0">
      <inkml:brushProperty name="width" value="0.05" units="cm"/>
      <inkml:brushProperty name="height" value="0.05" units="cm"/>
      <inkml:brushProperty name="color" value="#E71224"/>
    </inkml:brush>
  </inkml:definitions>
  <inkml:trace contextRef="#ctx0" brushRef="#br0">886 0 8408 0 0,'0'0'4885'0'0,"-16"8"-3380"0"0,5-1-1318 0 0,1 1-1 0 0,0 0 1 0 0,-18 19-1 0 0,8-8-117 0 0,-67 64 0 0 0,52-48-18 0 0,-62 48 0 0 0,-104 68-51 0 0,16-1 0 0 0,165-130-161 0 0,-33 41 1 0 0,7-6-122 0 0,7-4-737 0 0,20-25-470 0 0,11-17 288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5.586"/>
    </inkml:context>
    <inkml:brush xml:id="br0">
      <inkml:brushProperty name="width" value="0.05" units="cm"/>
      <inkml:brushProperty name="height" value="0.05" units="cm"/>
      <inkml:brushProperty name="color" value="#E71224"/>
    </inkml:brush>
  </inkml:definitions>
  <inkml:trace contextRef="#ctx0" brushRef="#br0">1434 0 2304 0 0,'-4'3'199'0'0,"0"-1"0"0"0,-1 0-1 0 0,1 0 1 0 0,0 0 0 0 0,-1 0 0 0 0,0-1 0 0 0,1 0-1 0 0,-8 1 1 0 0,4-1 703 0 0,1 1 0 0 0,0 0 0 0 0,-12 5 0 0 0,-5 6-315 0 0,1 1-1 0 0,1 1 1 0 0,0 1-1 0 0,-20 20 1 0 0,-76 82 1119 0 0,46-45-801 0 0,-90 70 317 0 0,-38 38-309 0 0,56-39-652 0 0,-69 55-245 0 0,170-159-7 0 0,1-2 16 0 0,-30 28 4 0 0,52-44-21 0 0,-42 45 48 0 0,48-48-83 0 0,6-8-32 0 0,1 0 1 0 0,-1 0-1 0 0,2 1 0 0 0,-1 0 1 0 0,-5 12-1 0 0,12-22 33 0 0,0 1-1 0 0,0-1 1 0 0,-1 0 0 0 0,1 0-1 0 0,0 1 1 0 0,0-1 0 0 0,-1 0-1 0 0,1 1 1 0 0,0-1 0 0 0,0 0 0 0 0,0 1-1 0 0,0-1 1 0 0,0 0 0 0 0,-1 1-1 0 0,1-1 1 0 0,0 0 0 0 0,0 1-1 0 0,0-1 1 0 0,0 0 0 0 0,0 1 0 0 0,0-1-1 0 0,0 1 1 0 0,0-1 0 0 0,0 0-1 0 0,1 1 1 0 0,-1-1 0 0 0,0 0-1 0 0,0 1 1 0 0,0-1 0 0 0,0 0 0 0 0,0 1-1 0 0,1-1 1 0 0,-1 0 0 0 0,0 1-1 0 0,0-1 1 0 0,0 0 0 0 0,1 0-1 0 0,-1 1 1 0 0,0-1 0 0 0,0 0 0 0 0,1 0-1 0 0,0 1 1 0 0,14-6-1327 0 0,-1-3 384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5.954"/>
    </inkml:context>
    <inkml:brush xml:id="br0">
      <inkml:brushProperty name="width" value="0.05" units="cm"/>
      <inkml:brushProperty name="height" value="0.05" units="cm"/>
      <inkml:brushProperty name="color" value="#E71224"/>
    </inkml:brush>
  </inkml:definitions>
  <inkml:trace contextRef="#ctx0" brushRef="#br0">1584 1 7344 0 0,'-433'380'3248'0'0,"268"-211"-2404"0"0,64-60-370 0 0,-63 42-40 0 0,38-37-114 0 0,-77 92 256 0 0,201-204-574 0 0,-187 188 268 0 0,132-144-270 0 0,38-32 0 0 0,1 1 0 0 0,-25 25 0 0 0,25-21-372 0 0,-26 21 0 0 0,42-35-455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6.303"/>
    </inkml:context>
    <inkml:brush xml:id="br0">
      <inkml:brushProperty name="width" value="0.05" units="cm"/>
      <inkml:brushProperty name="height" value="0.05" units="cm"/>
      <inkml:brushProperty name="color" value="#E71224"/>
    </inkml:brush>
  </inkml:definitions>
  <inkml:trace contextRef="#ctx0" brushRef="#br0">1367 1 10336 0 0,'-3'0'87'0'0,"-1"1"0"0"0,0 0 0 0 0,0 0 1 0 0,1 0-1 0 0,-1 0 0 0 0,1 0 0 0 0,-1 1 0 0 0,1-1 1 0 0,-1 1-1 0 0,1 0 0 0 0,0 0 0 0 0,0 1 1 0 0,-3 2-1 0 0,-39 39 232 0 0,35-33 103 0 0,-126 125 1744 0 0,66-76-1557 0 0,4-5-210 0 0,-231 259 1400 0 0,66-80-1201 0 0,62-68-510 0 0,79-55 16 0 0,50-60-78 0 0,-105 143-1787 0 0,142-190 1457 0 0,1 0 1 0 0,0 0-1 0 0,-1 0 0 0 0,1 0 0 0 0,-2 6 1 0 0,3 5-1097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6.651"/>
    </inkml:context>
    <inkml:brush xml:id="br0">
      <inkml:brushProperty name="width" value="0.05" units="cm"/>
      <inkml:brushProperty name="height" value="0.05" units="cm"/>
      <inkml:brushProperty name="color" value="#E71224"/>
    </inkml:brush>
  </inkml:definitions>
  <inkml:trace contextRef="#ctx0" brushRef="#br0">1609 1 8288 0 0,'-31'17'577'0'0,"-51"41"1"0"0,8-5 815 0 0,37-26-665 0 0,2 2-1 0 0,1 1 1 0 0,-35 40 0 0 0,-28 24 157 0 0,-199 184 1286 0 0,52-51-1424 0 0,12-10-186 0 0,7-3-638 0 0,194-184 14 0 0,17-17-16 0 0,0 1 0 0 0,1 0 0 0 0,-20 29 0 0 0,24-30-241 0 0,0 0 0 0 0,-19 18-1 0 0,26-30-61 0 0,11-2-808 0 0,6-6 332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6.987"/>
    </inkml:context>
    <inkml:brush xml:id="br0">
      <inkml:brushProperty name="width" value="0.05" units="cm"/>
      <inkml:brushProperty name="height" value="0.05" units="cm"/>
      <inkml:brushProperty name="color" value="#E71224"/>
    </inkml:brush>
  </inkml:definitions>
  <inkml:trace contextRef="#ctx0" brushRef="#br0">1127 1 10104 0 0,'-14'5'142'0'0,"0"1"-1"0"0,1 0 1 0 0,0 1 0 0 0,0 1 0 0 0,0 0 0 0 0,1 1 0 0 0,-15 14 0 0 0,-69 79 101 0 0,46-47 615 0 0,-51 62 567 0 0,-8 9-534 0 0,-276 289 610 0 0,152-153-1842 0 0,226-255 270 0 0,-12 17-608 0 0,12-10 69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7.320"/>
    </inkml:context>
    <inkml:brush xml:id="br0">
      <inkml:brushProperty name="width" value="0.05" units="cm"/>
      <inkml:brushProperty name="height" value="0.05" units="cm"/>
      <inkml:brushProperty name="color" value="#E71224"/>
    </inkml:brush>
  </inkml:definitions>
  <inkml:trace contextRef="#ctx0" brushRef="#br0">998 1 11488 0 0,'-106'73'617'0'0,"-105"93"-1"0"0,181-141-593 0 0,-82 65 621 0 0,-81 69 1084 0 0,103-82-1156 0 0,-44 42-23 0 0,112-97-544 0 0,2 0 1 0 0,0 2 0 0 0,-31 50 0 0 0,48-70-45 0 0,-3 11-286 0 0,8-14-713 0 0,5-1-332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7.649"/>
    </inkml:context>
    <inkml:brush xml:id="br0">
      <inkml:brushProperty name="width" value="0.05" units="cm"/>
      <inkml:brushProperty name="height" value="0.05" units="cm"/>
      <inkml:brushProperty name="color" value="#E71224"/>
    </inkml:brush>
  </inkml:definitions>
  <inkml:trace contextRef="#ctx0" brushRef="#br0">372 1 10800 0 0,'-40'36'960'0'0,"-10"-1"-768"0"0,19-5-192 0 0,-9 5 704 0 0,7-6 112 0 0,1-7 16 0 0,7 6 8 0 0,2 1-576 0 0,-2-8-112 0 0,10 7-24 0 0,-2-6-8 0 0,1-1-120 0 0,9-7-80 0 0,-3 0 16 0 0,3 2 0 0 0,7-2-1536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7.989"/>
    </inkml:context>
    <inkml:brush xml:id="br0">
      <inkml:brushProperty name="width" value="0.05" units="cm"/>
      <inkml:brushProperty name="height" value="0.05" units="cm"/>
      <inkml:brushProperty name="color" value="#E71224"/>
    </inkml:brush>
  </inkml:definitions>
  <inkml:trace contextRef="#ctx0" brushRef="#br0">265 0 1376 0 0,'-15'7'1677'0'0,"2"-1"1277"0"0,10-5-2536 0 0,0 0 1 0 0,0 0 0 0 0,0 1-1 0 0,0-1 1 0 0,0 1 0 0 0,1 0-1 0 0,-1 0 1 0 0,0 0-1 0 0,1 0 1 0 0,0 0 0 0 0,-4 5-1 0 0,-67 69 3409 0 0,18-11-2340 0 0,36-34-1175 0 0,7-11-170 0 0,5-8-337 0 0,0 0 0 0 0,1 0 0 0 0,0 1 0 0 0,1 0 0 0 0,-4 18 0 0 0,8-10-1145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8:48.313"/>
    </inkml:context>
    <inkml:brush xml:id="br0">
      <inkml:brushProperty name="width" value="0.05" units="cm"/>
      <inkml:brushProperty name="height" value="0.05" units="cm"/>
      <inkml:brushProperty name="color" value="#E71224"/>
    </inkml:brush>
  </inkml:definitions>
  <inkml:trace contextRef="#ctx0" brushRef="#br0">707 1 8952 0 0,'-40'51'1017'0'0,"-24"34"514"0"0,43-57-616 0 0,-2 0 0 0 0,-50 45 1 0 0,-9 12 100 0 0,50-47-753 0 0,-147 181 770 0 0,44-19-1120 0 0,128-190-138 0 0,-1 1 0 0 0,0-1 0 0 0,-10 9-1 0 0,1 3-632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3.649"/>
    </inkml:context>
    <inkml:brush xml:id="br0">
      <inkml:brushProperty name="width" value="0.05" units="cm"/>
      <inkml:brushProperty name="height" value="0.05" units="cm"/>
      <inkml:brushProperty name="color" value="#E71224"/>
    </inkml:brush>
  </inkml:definitions>
  <inkml:trace contextRef="#ctx0" brushRef="#br0">974 1 8984 0 0,'0'0'4646'0'0,"-9"9"-3952"0"0,-26 28 96 0 0,1 2 1 0 0,1 1-1 0 0,-50 85 1 0 0,17-25-449 0 0,12-20-59 0 0,-13 13-35 0 0,20-31-120 0 0,-49 58-2 0 0,2-4-44 0 0,-83 115 36 0 0,64-73-33 0 0,82-103-45 0 0,-2 3-715 0 0,32-54 284 0 0,2-3-608 0 0,6-6-88 0 0,1-2-667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4.135"/>
    </inkml:context>
    <inkml:brush xml:id="br0">
      <inkml:brushProperty name="width" value="0.05" units="cm"/>
      <inkml:brushProperty name="height" value="0.05" units="cm"/>
      <inkml:brushProperty name="color" value="#E71224"/>
    </inkml:brush>
  </inkml:definitions>
  <inkml:trace contextRef="#ctx0" brushRef="#br0">604 1 8496 0 0,'-9'14'1018'0'0,"-15"14"1173"0"0,13-10-1038 0 0,-18 23 1 0 0,-2 1-281 0 0,-68 101 498 0 0,-11-11-492 0 0,-10 13-119 0 0,72-81-441 0 0,-19 29 74 0 0,49-69-297 0 0,-4 9 24 0 0,17-22-90 0 0,3-9-58 0 0,1 1 0 0 0,-1 0 0 0 0,1 0 0 0 0,0 0 0 0 0,0 0 0 0 0,0 0 0 0 0,1 0 0 0 0,-1 0 0 0 0,1 0 0 0 0,-1 0 0 0 0,1 6 0 0 0,0-3-839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4.503"/>
    </inkml:context>
    <inkml:brush xml:id="br0">
      <inkml:brushProperty name="width" value="0.05" units="cm"/>
      <inkml:brushProperty name="height" value="0.05" units="cm"/>
      <inkml:brushProperty name="color" value="#E71224"/>
    </inkml:brush>
  </inkml:definitions>
  <inkml:trace contextRef="#ctx0" brushRef="#br0">322 1 8952 0 0,'-71'93'1781'0'0,"59"-77"-671"0"0,-17 32 0 0 0,18-29-192 0 0,-21 28 0 0 0,13-23-329 0 0,7-7-291 0 0,0-1 0 0 0,-1-1 0 0 0,-1 0 0 0 0,0 0-1 0 0,-1-2 1 0 0,-28 20 0 0 0,32-27-383 0 0,-3-4-854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6.200"/>
    </inkml:context>
    <inkml:brush xml:id="br0">
      <inkml:brushProperty name="width" value="0.05" units="cm"/>
      <inkml:brushProperty name="height" value="0.05" units="cm"/>
      <inkml:brushProperty name="color" value="#E71224"/>
    </inkml:brush>
  </inkml:definitions>
  <inkml:trace contextRef="#ctx0" brushRef="#br0">19 104 456 0 0,'-2'-4'52'0'0,"0"0"-1"0"0,1 0 1 0 0,-1 0 0 0 0,1 1 0 0 0,0-1-1 0 0,0 0 1 0 0,1 0 0 0 0,-1-7 0 0 0,-4-18 3357 0 0,4 27-2852 0 0,1-1 0 0 0,-1 0 0 0 0,1 1 1 0 0,-1-1-1 0 0,1 0 0 0 0,0 0 1 0 0,0 0-1 0 0,1-2 0 0 0,3 0 644 0 0,2 18-796 0 0,3 22-256 0 0,7 52 0 0 0,-10-47-143 0 0,74 416 310 0 0,-72-419-592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6.552"/>
    </inkml:context>
    <inkml:brush xml:id="br0">
      <inkml:brushProperty name="width" value="0.05" units="cm"/>
      <inkml:brushProperty name="height" value="0.05" units="cm"/>
      <inkml:brushProperty name="color" value="#E71224"/>
    </inkml:brush>
  </inkml:definitions>
  <inkml:trace contextRef="#ctx0" brushRef="#br0">1 1 8288 0 0,'0'0'805'0'0,"0"16"202"0"0,1 0-738 0 0,1 0 1 0 0,0-1 0 0 0,6 16 0 0 0,4 27-241 0 0,10 67-29 0 0,48 146 0 0 0,-26-111 0 0 0,120 352 0 0 0,-103-333 0 0 0,-5-29-744 0 0,-47-126-2976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6.883"/>
    </inkml:context>
    <inkml:brush xml:id="br0">
      <inkml:brushProperty name="width" value="0.05" units="cm"/>
      <inkml:brushProperty name="height" value="0.05" units="cm"/>
      <inkml:brushProperty name="color" value="#E71224"/>
    </inkml:brush>
  </inkml:definitions>
  <inkml:trace contextRef="#ctx0" brushRef="#br0">1 1 8288 0 0,'1'16'519'0'0,"1"0"1"0"0,0 0-1 0 0,2 0 1 0 0,6 21 0 0 0,3 12-190 0 0,69 365 426 0 0,-28-127-480 0 0,-12-64-136 0 0,14 66 678 0 0,-41-214-776 0 0,-6-27-42 0 0,23 73 0 0 0,-17-71 29 0 0,-8-28-483 0 0,11 29-1 0 0,-1-15-3945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7.236"/>
    </inkml:context>
    <inkml:brush xml:id="br0">
      <inkml:brushProperty name="width" value="0.05" units="cm"/>
      <inkml:brushProperty name="height" value="0.05" units="cm"/>
      <inkml:brushProperty name="color" value="#E71224"/>
    </inkml:brush>
  </inkml:definitions>
  <inkml:trace contextRef="#ctx0" brushRef="#br0">1 1 6448 0 0,'0'0'418'0'0,"7"14"-180"0"0,-4-11-182 0 0,0 0 1 0 0,-1 0 0 0 0,1 0-1 0 0,-1 1 1 0 0,0-1 0 0 0,0 1 0 0 0,0 0-1 0 0,0-1 1 0 0,1 8 0 0 0,9 42 962 0 0,-6-23-621 0 0,34 190 1138 0 0,-12-90-829 0 0,63 240 1146 0 0,1-49-247 0 0,-71-243-1234 0 0,43 172-206 0 0,-36-115-166 0 0,-16-70 0 0 0,-3-16 0 0 0,13 54-160 0 0,-4-25-1200 0 0,-10-42-3616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7.588"/>
    </inkml:context>
    <inkml:brush xml:id="br0">
      <inkml:brushProperty name="width" value="0.05" units="cm"/>
      <inkml:brushProperty name="height" value="0.05" units="cm"/>
      <inkml:brushProperty name="color" value="#E71224"/>
    </inkml:brush>
  </inkml:definitions>
  <inkml:trace contextRef="#ctx0" brushRef="#br0">0 0 8288 0 0,'24'141'969'0'0,"9"69"98"0"0,9 48 512 0 0,-20-136-1060 0 0,66 349 1779 0 0,-65-349-1731 0 0,42 241 404 0 0,-17-106-55 0 0,-41-223-2144 0 0,-6-26 673 0 0,0-1 0 0 0,0 1 1 0 0,1-1-1 0 0,3 8 1 0 0,3 0-979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7.923"/>
    </inkml:context>
    <inkml:brush xml:id="br0">
      <inkml:brushProperty name="width" value="0.05" units="cm"/>
      <inkml:brushProperty name="height" value="0.05" units="cm"/>
      <inkml:brushProperty name="color" value="#E71224"/>
    </inkml:brush>
  </inkml:definitions>
  <inkml:trace contextRef="#ctx0" brushRef="#br0">0 1 10136 0 0,'0'0'981'0'0,"2"7"-858"0"0,15 36 454 0 0,-6-16 106 0 0,10 33 1 0 0,35 117 852 0 0,-3 22-899 0 0,29 96-666 0 0,-27-82 29 0 0,-21-77 0 0 0,-17-63 0 0 0,13 40 0 0 0,-16-62-28 0 0,4 12-2584 0 0,-16-55 1652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8.248"/>
    </inkml:context>
    <inkml:brush xml:id="br0">
      <inkml:brushProperty name="width" value="0.05" units="cm"/>
      <inkml:brushProperty name="height" value="0.05" units="cm"/>
      <inkml:brushProperty name="color" value="#E71224"/>
    </inkml:brush>
  </inkml:definitions>
  <inkml:trace contextRef="#ctx0" brushRef="#br0">0 1 4608 0 0,'0'28'128'0'0,"8"-6"32"0"0,0-1 16 0 0,0 1-176 0 0,1 7 0 0 0,-1-9 0 0 0,-1 2 0 0 0,-7-1 0 0 0,16 1 0 0 0,-7-8 0 0 0,-1 1 0 0 0,-8 5 0 0 0,8-5 0 0 0,-1-8 0 0 0,-7 1 0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8.835"/>
    </inkml:context>
    <inkml:brush xml:id="br0">
      <inkml:brushProperty name="width" value="0.05" units="cm"/>
      <inkml:brushProperty name="height" value="0.05" units="cm"/>
      <inkml:brushProperty name="color" value="#E71224"/>
    </inkml:brush>
  </inkml:definitions>
  <inkml:trace contextRef="#ctx0" brushRef="#br0">1 0 8288 0 0,'4'8'536'0'0,"0"1"0"0"0,0 0-1 0 0,-1-1 1 0 0,-1 1 0 0 0,3 12 0 0 0,17 75-762 0 0,-19-82 575 0 0,22 104 524 0 0,5 31-350 0 0,53 152 0 0 0,-35-150-734 0 0,-46-148-84 0 0,-1 0 1 0 0,0 1-1 0 0,1-1 0 0 0,0 0 0 0 0,0 0 0 0 0,0 0 0 0 0,0 0 1 0 0,3 3-1 0 0,0-1-874 0 0,4 10-2919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9.168"/>
    </inkml:context>
    <inkml:brush xml:id="br0">
      <inkml:brushProperty name="width" value="0.05" units="cm"/>
      <inkml:brushProperty name="height" value="0.05" units="cm"/>
      <inkml:brushProperty name="color" value="#E71224"/>
    </inkml:brush>
  </inkml:definitions>
  <inkml:trace contextRef="#ctx0" brushRef="#br0">1 1 11056 0 0,'3'40'816'0'0,"1"0"0"0"0,2 0 1 0 0,2-1-1 0 0,19 57 1 0 0,-2-9-686 0 0,5 25-94 0 0,75 183 1 0 0,-63-172-266 0 0,-26-87-912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9.504"/>
    </inkml:context>
    <inkml:brush xml:id="br0">
      <inkml:brushProperty name="width" value="0.05" units="cm"/>
      <inkml:brushProperty name="height" value="0.05" units="cm"/>
      <inkml:brushProperty name="color" value="#E71224"/>
    </inkml:brush>
  </inkml:definitions>
  <inkml:trace contextRef="#ctx0" brushRef="#br0">1 1 10136 0 0,'8'22'896'0'0,"1"-1"-712"0"0,-1 15-184 0 0,-1-1 480 0 0,1 1 56 0 0,0 7 8 0 0,9 8 8 0 0,-9-8-296 0 0,-1-1-56 0 0,1 1-8 0 0,9 0-8 0 0,-9-8-112 0 0,0 1-72 0 0,-1-1 96 0 0,2 2-96 0 0,7-9-160 0 0,-8-6-96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09.845"/>
    </inkml:context>
    <inkml:brush xml:id="br0">
      <inkml:brushProperty name="width" value="0.05" units="cm"/>
      <inkml:brushProperty name="height" value="0.05" units="cm"/>
      <inkml:brushProperty name="color" value="#E71224"/>
    </inkml:brush>
  </inkml:definitions>
  <inkml:trace contextRef="#ctx0" brushRef="#br0">1 72 10592 0 0,'10'31'571'0'0,"10"49"0"0"0,-3-12-55 0 0,15 60 1166 0 0,-13-59-1227 0 0,12 34-82 0 0,-24-80-307 0 0,-6-18-88 0 0,1 0-1 0 0,-1 0 0 0 0,1 0 1 0 0,0-1-1 0 0,0 1 0 0 0,5 7 1 0 0,-1-4-1080 0 0,-5-1-3776 0 0</inkml:trace>
  <inkml:trace contextRef="#ctx0" brushRef="#br0" timeOffset="1">234 1 1840 0 0,'7'8'160'0'0,"1"19"3513"0"0,0 1 0 0 0,4 31 1 0 0,0 18-1920 0 0,7 52-680 0 0,-15-109-977 0 0,13 37 1 0 0,-5-21-105 0 0,-11-31-130 0 0,1-1 0 0 0,0 1 0 0 0,0-1 0 0 0,1 0 1 0 0,0 0-1 0 0,4 7 0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29:10.201"/>
    </inkml:context>
    <inkml:brush xml:id="br0">
      <inkml:brushProperty name="width" value="0.05" units="cm"/>
      <inkml:brushProperty name="height" value="0.05" units="cm"/>
      <inkml:brushProperty name="color" value="#E71224"/>
    </inkml:brush>
  </inkml:definitions>
  <inkml:trace contextRef="#ctx0" brushRef="#br0">0 1 11488 0 0,'0'14'336'0'0,"9"0"72"0"0,-9-6 16 0 0,8 13-336 0 0,-8-7-88 0 0,8 0 0 0 0,-8 8 0 0 0,8-1 128 0 0,-1-7 0 0 0,2 9 8 0 0,-9-3 0 0 0,8-5-8 0 0,0 7-8 0 0,0-8 0 0 0,0 0 0 0 0</inkml:trace>
  <inkml:trace contextRef="#ctx0" brushRef="#br0" timeOffset="1">241 72 10136 0 0,'0'0'896'0'0,"0"8"-712"0"0,9-2-560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10.431"/>
    </inkml:context>
    <inkml:brush xml:id="br0">
      <inkml:brushProperty name="width" value="0.05" units="cm"/>
      <inkml:brushProperty name="height" value="0.05" units="cm"/>
      <inkml:brushProperty name="color" value="#66CC00"/>
    </inkml:brush>
  </inkml:definitions>
  <inkml:trace contextRef="#ctx0" brushRef="#br0">1 215 7688 0 0,'0'0'5956'0'0,"32"0"-3155"0"0,-30 0-2657 0 0,1 0 0 0 0,-1 1 0 0 0,1-1 0 0 0,-1 1 0 0 0,0 0 0 0 0,1-1 0 0 0,-1 1 0 0 0,4 2 0 0 0,-4-2-68 0 0,0 0-1 0 0,0 0 1 0 0,0 0-1 0 0,0 0 1 0 0,1-1-1 0 0,-1 1 1 0 0,0-1-1 0 0,4 1 1 0 0,-3-1-45 0 0,-1 1 0 0 0,0-1 0 0 0,1 1 0 0 0,-1-1 0 0 0,0 1-1 0 0,1 0 1 0 0,-1 0 0 0 0,3 1 0 0 0,-3-1 4 0 0,1 0-1 0 0,-1 0 0 0 0,1 0 0 0 0,-1 0 0 0 0,1 0 1 0 0,-1-1-1 0 0,1 1 0 0 0,3-1 0 0 0,-2 1-5 0 0,0-1 0 0 0,0 1-1 0 0,0 0 1 0 0,-1 0 0 0 0,1 0-1 0 0,4 2 1 0 0,18 5 80 0 0,99 21 660 0 0,-41-14-184 0 0,-48-11-377 0 0,1-1-1 0 0,1-2 0 0 0,-1-2 0 0 0,47-6 0 0 0,-56 5-52 0 0,36 1 0 0 0,-38 1-12 0 0,49-5 0 0 0,-53 3-34 0 0,41 0 0 0 0,-41 3-43 0 0,39-5 0 0 0,51-3 8 0 0,-64 3 31 0 0,69 5-1 0 0,-39 1-22 0 0,-43-2-9 0 0,44-7 1 0 0,87-7 192 0 0,117-2 166 0 0,-114 2-143 0 0,-104 6-114 0 0,238-11 31 0 0,-50-10 414 0 0,-134 23-250 0 0,134 3-545 0 0,-136 5 114 0 0,-98-2 62 0 0,177 5 70 0 0,-78-3 138 0 0,-66-3-202 0 0,118-5-7 0 0,-110 2 36 0 0,-43 2 4 0 0,1 1-1 0 0,30 1 1 0 0,312 13-130 0 0,-348-13 89 0 0,136 14 211 0 0,-71-5-132 0 0,12 6-96 0 0,-65-11-91 0 0,32 10 1 0 0,16 3 407 0 0,-44-10-251 0 0,0 1 0 0 0,-1 1 0 0 0,0 1-1 0 0,-1 2 1 0 0,36 20 0 0 0,-33-17-39 0 0,4 5-9 0 0,-1 1 0 0 0,0 1 0 0 0,38 36 0 0 0,-53-40-27 0 0,6 5-99 0 0,2-3-241 0 0,-23-19 400 0 0,-1 0 0 0 0,0 0 1 0 0,0 0-1 0 0,1 1 1 0 0,-1-1-1 0 0,0 1 0 0 0,0-1 1 0 0,0 1-1 0 0,0-1 0 0 0,-1 1 1 0 0,1-1-1 0 0,0 1 0 0 0,-1 0 1 0 0,2 2-1 0 0,-2-4 40 0 0,1 0 0 0 0,-1 0 1 0 0,1 0-1 0 0,0 0 0 0 0,-1 0 0 0 0,1 0 0 0 0,-1 0 0 0 0,1 0 0 0 0,0-1 1 0 0,-1 1-1 0 0,1 0 0 0 0,-1 0 0 0 0,1-1 0 0 0,-1 1 0 0 0,1 0 1 0 0,-1-1-1 0 0,1 1 0 0 0,-1-1 0 0 0,1 1 0 0 0,-1-1 0 0 0,1 0 0 0 0,1 0-377 0 0,0-20 223 0 0,13-28 146 0 0,-5 11-65 0 0,23-33-65 0 0,-30 66 85 0 0,0 1-1 0 0,0-1 0 0 0,1 1 1 0 0,0 0-1 0 0,0 1 0 0 0,6-6 1 0 0,-1 2-24 0 0,-2 2-2 0 0,1 0-1 0 0,0 0 1 0 0,0 1 0 0 0,0 0-1 0 0,1 1 1 0 0,-1 0-1 0 0,1 0 1 0 0,0 1 0 0 0,0 0-1 0 0,0 0 1 0 0,14 0 0 0 0,37-10-359 0 0,-47 9 329 0 0,0 1-1 0 0,0 0 1 0 0,15 0 0 0 0,10-2 14 0 0,42-3 264 0 0,-44 4-11 0 0,-28 3-235 0 0,1-1-1 0 0,-1 1 0 0 0,13-4 1 0 0,22-5-151 0 0,1 3 0 0 0,49-1 0 0 0,-24 2 69 0 0,9 2 86 0 0,20-2 0 0 0,-1-2-53 0 0,8 0 42 0 0,14 0 11 0 0,-27 4 285 0 0,19-2 109 0 0,-53 0-531 0 0,77-12-397 0 0,-104 13 546 0 0,49-2 0 0 0,-22 3 67 0 0,-34 3 100 0 0,30 3 0 0 0,2 0 52 0 0,404-3-739 0 0,-300-7 836 0 0,-47-1-442 0 0,8 1-152 0 0,1 0 102 0 0,166 1 164 0 0,-103-2 0 0 0,-8 1 0 0 0,135-17 0 0 0,-156 7 0 0 0,101-8-762 0 0,-229 18-630 0 0,0-4-4772 0 0,-5 2-1805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2.803"/>
    </inkml:context>
    <inkml:brush xml:id="br0">
      <inkml:brushProperty name="width" value="0.05" units="cm"/>
      <inkml:brushProperty name="height" value="0.05" units="cm"/>
      <inkml:brushProperty name="color" value="#66CC00"/>
    </inkml:brush>
  </inkml:definitions>
  <inkml:trace contextRef="#ctx0" brushRef="#br0">9 9 5840 0 0,'0'0'673'0'0,"1"-8"1328"0"0,-1 8-1992 0 0,0 0-1 0 0,1 0 0 0 0,-1 0 1 0 0,0 0-1 0 0,0 0 0 0 0,0 0 1 0 0,0 0-1 0 0,0 0 0 0 0,1 0 1 0 0,-1 0-1 0 0,0 0 0 0 0,0 0 1 0 0,0 0-1 0 0,0 0 0 0 0,0 0 0 0 0,0 0 1 0 0,1 0-1 0 0,-1 0 0 0 0,0 0 1 0 0,0 0-1 0 0,0 0 0 0 0,0 0 1 0 0,0 0-1 0 0,1 0 0 0 0,-1 0 1 0 0,0 0-1 0 0,0 0 0 0 0,0 0 1 0 0,0 0-1 0 0,0 0 0 0 0,0 0 1 0 0,1 0-1 0 0,-1 0 0 0 0,0 1 1 0 0,0-1-1 0 0,0 0 0 0 0,0 0 0 0 0,0 0 1 0 0,0 0-1 0 0,0 0 0 0 0,0 0 1 0 0,0 1-1 0 0,0-1 0 0 0,0 0 1 0 0,0 0-1 0 0,0 0 0 0 0,1 0 1 0 0,-1 0-1 0 0,0 0 0 0 0,0 1 1 0 0,0-1-1 0 0,0 0 0 0 0,0 0 1 0 0,0 0-1 0 0,2 17 425 0 0,-2 30 423 0 0,0-33-493 0 0,-9 223 1419 0 0,9 575-900 0 0,-8-676-654 0 0,8-8-120 0 0,0-128-160 0 0,0 1 1 0 0,0 0-1 0 0,0 0 1 0 0,0 0-1 0 0,0-1 1 0 0,0 1-1 0 0,1 0 1 0 0,-1 0-1 0 0,0-1 1 0 0,0 1-1 0 0,1 0 1 0 0,-1 0 0 0 0,0-1-1 0 0,1 1 1 0 0,-1 0-1 0 0,1-1 1 0 0,-1 1-1 0 0,1 0 1 0 0,0 0-1 0 0,-1-1 23 0 0,2 1-848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3.170"/>
    </inkml:context>
    <inkml:brush xml:id="br0">
      <inkml:brushProperty name="width" value="0.05" units="cm"/>
      <inkml:brushProperty name="height" value="0.05" units="cm"/>
      <inkml:brushProperty name="color" value="#66CC00"/>
    </inkml:brush>
  </inkml:definitions>
  <inkml:trace contextRef="#ctx0" brushRef="#br0">58 0 4608 0 0,'0'0'2768'0'0,"0"9"-2215"0"0,-6 233 2148 0 0,-3 9-1437 0 0,-7 83 162 0 0,8-168-784 0 0,1-31-402 0 0,-2-13-181 0 0,7-106-313 0 0,1 1 1 0 0,2 21-1 0 0,-1-11-3384 0 0,0-11-600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3.501"/>
    </inkml:context>
    <inkml:brush xml:id="br0">
      <inkml:brushProperty name="width" value="0.05" units="cm"/>
      <inkml:brushProperty name="height" value="0.05" units="cm"/>
      <inkml:brushProperty name="color" value="#66CC00"/>
    </inkml:brush>
  </inkml:definitions>
  <inkml:trace contextRef="#ctx0" brushRef="#br0">151 0 10136 0 0,'-2'11'1063'0'0,"-5"13"-1046"0"0,-10 58 610 0 0,3 1 0 0 0,-5 111 1 0 0,7-44-450 0 0,-45 435-166 0 0,35-306-12 0 0,21-267 0 0 0,1 0 0 0 0,0 0 0 0 0,4 16 0 0 0,-1 14 0 0 0,5-6-886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3.835"/>
    </inkml:context>
    <inkml:brush xml:id="br0">
      <inkml:brushProperty name="width" value="0.05" units="cm"/>
      <inkml:brushProperty name="height" value="0.05" units="cm"/>
      <inkml:brushProperty name="color" value="#66CC00"/>
    </inkml:brush>
  </inkml:definitions>
  <inkml:trace contextRef="#ctx0" brushRef="#br0">161 1 10104 0 0,'0'6'229'0'0,"-1"0"-1"0"0,0 0 1 0 0,0 1 0 0 0,-3 6 0 0 0,-3 15-11 0 0,-26 312 1321 0 0,-35 345 794 0 0,55-575-2383 0 0,3-36 14 0 0,-8 86 1838 0 0,13-50-3855 0 0,5-82-3404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4.169"/>
    </inkml:context>
    <inkml:brush xml:id="br0">
      <inkml:brushProperty name="width" value="0.05" units="cm"/>
      <inkml:brushProperty name="height" value="0.05" units="cm"/>
      <inkml:brushProperty name="color" value="#66CC00"/>
    </inkml:brush>
  </inkml:definitions>
  <inkml:trace contextRef="#ctx0" brushRef="#br0">242 0 10136 0 0,'-4'9'183'0'0,"1"0"1"0"0,0 0 0 0 0,1 0 0 0 0,0 1 0 0 0,-1 16 0 0 0,-4 18-183 0 0,3-27-1 0 0,-3 37 0 0 0,2-2 0 0 0,-77 504 922 0 0,43-328 484 0 0,-9 73 120 0 0,46-285-1555 0 0,-28 389-1092 0 0,30-384 609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4.484"/>
    </inkml:context>
    <inkml:brush xml:id="br0">
      <inkml:brushProperty name="width" value="0.05" units="cm"/>
      <inkml:brushProperty name="height" value="0.05" units="cm"/>
      <inkml:brushProperty name="color" value="#66CC00"/>
    </inkml:brush>
  </inkml:definitions>
  <inkml:trace contextRef="#ctx0" brushRef="#br0">250 1 9416 0 0,'0'2'721'0'0,"-8"32"179"0"0,-2 93 2025 0 0,3-61-2193 0 0,-10 133 284 0 0,-10 19-442 0 0,9-99-331 0 0,-33 211 471 0 0,35-233-460 0 0,-46 230 136 0 0,45-238-550 0 0,7-11-400 0 0,4-42-957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4.836"/>
    </inkml:context>
    <inkml:brush xml:id="br0">
      <inkml:brushProperty name="width" value="0.05" units="cm"/>
      <inkml:brushProperty name="height" value="0.05" units="cm"/>
      <inkml:brushProperty name="color" value="#66CC00"/>
    </inkml:brush>
  </inkml:definitions>
  <inkml:trace contextRef="#ctx0" brushRef="#br0">210 44 2304 0 0,'0'-8'-60'0'0,"-1"7"286"0"0,1-1 0 0 0,0 0-1 0 0,0 0 1 0 0,0 0 0 0 0,0 0 0 0 0,0 0-1 0 0,0 0 1 0 0,1 0 0 0 0,-1 0-1 0 0,1 0 1 0 0,-1 1 0 0 0,1-1-1 0 0,0 0 1 0 0,5-7 7696 0 0,-8 11-7560 0 0,0 4-261 0 0,0 0 0 0 0,0-1 0 0 0,1 1 0 0 0,-1 0 0 0 0,1 0 0 0 0,1 1 1 0 0,-1 11-1 0 0,-3 21 138 0 0,-24 135 114 0 0,17-98-322 0 0,-39 321 205 0 0,28-209 93 0 0,-10 98 531 0 0,1 25-112 0 0,13-100-471 0 0,10-90-840 0 0,7-91 74 0 0,1-2-1061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5.167"/>
    </inkml:context>
    <inkml:brush xml:id="br0">
      <inkml:brushProperty name="width" value="0.05" units="cm"/>
      <inkml:brushProperty name="height" value="0.05" units="cm"/>
      <inkml:brushProperty name="color" value="#66CC00"/>
    </inkml:brush>
  </inkml:definitions>
  <inkml:trace contextRef="#ctx0" brushRef="#br0">394 0 4144 0 0,'-6'41'211'0'0,"-38"213"2971"0"0,43-251-3101 0 0,-43 193 4051 0 0,-20 51-1704 0 0,31-115-1649 0 0,-64 274 711 0 0,74-280-1259 0 0,5-21-187 0 0,-29 157-193 0 0,42-234-85 0 0,-2 47 0 0 0,3-34-613 0 0,3-5-299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5.500"/>
    </inkml:context>
    <inkml:brush xml:id="br0">
      <inkml:brushProperty name="width" value="0.05" units="cm"/>
      <inkml:brushProperty name="height" value="0.05" units="cm"/>
      <inkml:brushProperty name="color" value="#66CC00"/>
    </inkml:brush>
  </inkml:definitions>
  <inkml:trace contextRef="#ctx0" brushRef="#br0">273 1 10304 0 0,'-8'14'1194'0'0,"8"-6"-255"0"0,1-2-637 0 0,-1-1 1 0 0,-1 1-1 0 0,1-1 0 0 0,-1 0 1 0 0,0 1-1 0 0,0-1 0 0 0,-2 7 1 0 0,-2 18 214 0 0,2-8-242 0 0,-6 77 306 0 0,-37 264-132 0 0,28-192-386 0 0,1-11-3 0 0,-55 358 322 0 0,47-388-268 0 0,-14 61 20 0 0,32-158-332 0 0,0-1-1 0 0,3 1 0 0 0,-2 50 1 0 0,6-62-671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5.848"/>
    </inkml:context>
    <inkml:brush xml:id="br0">
      <inkml:brushProperty name="width" value="0.05" units="cm"/>
      <inkml:brushProperty name="height" value="0.05" units="cm"/>
      <inkml:brushProperty name="color" value="#66CC00"/>
    </inkml:brush>
  </inkml:definitions>
  <inkml:trace contextRef="#ctx0" brushRef="#br0">346 1 3224 0 0,'0'0'6897'0'0,"0"2"-4816"0"0,-1 11-1581 0 0,0-1 0 0 0,-8 25 0 0 0,4-12-293 0 0,-76 329 757 0 0,59-252-720 0 0,-12 61 267 0 0,-38 217 806 0 0,-15 147 307 0 0,69-340-946 0 0,9-107-2125 0 0,2 96 0 0 0,7-160 182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6.184"/>
    </inkml:context>
    <inkml:brush xml:id="br0">
      <inkml:brushProperty name="width" value="0.05" units="cm"/>
      <inkml:brushProperty name="height" value="0.05" units="cm"/>
      <inkml:brushProperty name="color" value="#66CC00"/>
    </inkml:brush>
  </inkml:definitions>
  <inkml:trace contextRef="#ctx0" brushRef="#br0">402 0 10104 0 0,'-17'81'801'0'0,"-9"83"0"0"0,15-79 73 0 0,-85 421 2042 0 0,39-262-1957 0 0,1-28-320 0 0,-14 72-352 0 0,27-100-386 0 0,34-144-837 0 0,1-7-2953 0 0,-1-2-1464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6.501"/>
    </inkml:context>
    <inkml:brush xml:id="br0">
      <inkml:brushProperty name="width" value="0.05" units="cm"/>
      <inkml:brushProperty name="height" value="0.05" units="cm"/>
      <inkml:brushProperty name="color" value="#66CC00"/>
    </inkml:brush>
  </inkml:definitions>
  <inkml:trace contextRef="#ctx0" brushRef="#br0">162 164 10136 0 0,'1'-21'378'0'0,"0"1"-1"0"0,2 0 1 0 0,0-1 0 0 0,2 1 0 0 0,0 0 0 0 0,9-22 0 0 0,-14 43-333 0 0,0-1 0 0 0,1 0 0 0 0,-1 0 0 0 0,0 1 0 0 0,0-1 0 0 0,0 0 1 0 0,0 0-1 0 0,0 0 0 0 0,0 1 0 0 0,0-1 0 0 0,0 0 0 0 0,1 0 0 0 0,-1 0 0 0 0,0 1 0 0 0,0-1 0 0 0,0 0 1 0 0,1 0-1 0 0,-1 0 0 0 0,0 0 0 0 0,0 0 0 0 0,0 1 0 0 0,1-1 0 0 0,-1 0 0 0 0,0 0 0 0 0,0 0 0 0 0,0 0 0 0 0,1 0 1 0 0,-1 0-1 0 0,0 0 0 0 0,0 0 0 0 0,1 0 0 0 0,-1 0 0 0 0,0 0 0 0 0,0 0 0 0 0,1 0 0 0 0,-1 0 0 0 0,0 0 0 0 0,0 0 1 0 0,0 0-1 0 0,1 0 0 0 0,-1 0 0 0 0,0 0 0 0 0,0-1 0 0 0,1 1 0 0 0,-1 0 0 0 0,0 0 0 0 0,0 0 0 0 0,0 0 0 0 0,0 0 1 0 0,1-1-1 0 0,-1 1 0 0 0,0 0 0 0 0,0 0 0 0 0,0 0 0 0 0,0 0 0 0 0,0-1 0 0 0,1 1 0 0 0,-1 0 0 0 0,0 0 0 0 0,0-1 1 0 0,0 1-1 0 0,0 0 0 0 0,0 0 0 0 0,0-1 0 0 0,5 25 994 0 0,-15 123-147 0 0,2-44-584 0 0,-9 36-43 0 0,4-29-188 0 0,-24 163 46 0 0,1-6 15 0 0,13-95-70 0 0,6-57-5 0 0,-23 136-1077 0 0,32-216-106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6.836"/>
    </inkml:context>
    <inkml:brush xml:id="br0">
      <inkml:brushProperty name="width" value="0.05" units="cm"/>
      <inkml:brushProperty name="height" value="0.05" units="cm"/>
      <inkml:brushProperty name="color" value="#66CC00"/>
    </inkml:brush>
  </inkml:definitions>
  <inkml:trace contextRef="#ctx0" brushRef="#br0">226 1 1840 0 0,'-25'102'1014'0'0,"-14"134"11407"0"0,32-187-11998 0 0,-4 32 218 0 0,-12 72 287 0 0,6-58-498 0 0,-6 31 112 0 0,-10 67 133 0 0,18-86-358 0 0,9-56-237 0 0,5-34-51 0 0,-1 0 1 0 0,-5 19-1 0 0,2-18-289 0 0,1-1 0 0 0,1 1 0 0 0,1 0-1 0 0,-1 21 1 0 0,3-26-1534 0 0</inkml:trace>
  <inkml:trace contextRef="#ctx0" brushRef="#br0" timeOffset="1">347 372 6448 0 0,'-8'28'576'0'0,"-1"-6"-464"0"0,1-1-112 0 0,0 15 1472 0 0,0-7 264 0 0,1 6 56 0 0,-2 1 16 0 0,1-7-1112 0 0,-8 13-224 0 0,8-13-48 0 0,-1 7-8 0 0,2-7-416 0 0,-1-1-192 0 0,0 1 8 0 0,8-8 8 0 0,-8 7 176 0 0,8-6 0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07.183"/>
    </inkml:context>
    <inkml:brush xml:id="br0">
      <inkml:brushProperty name="width" value="0.05" units="cm"/>
      <inkml:brushProperty name="height" value="0.05" units="cm"/>
      <inkml:brushProperty name="color" value="#66CC00"/>
    </inkml:brush>
  </inkml:definitions>
  <inkml:trace contextRef="#ctx0" brushRef="#br0">96 0 10048 0 0,'0'0'298'0'0,"-6"16"488"0"0,-4 20-541 0 0,1 1 1 0 0,-6 50 0 0 0,-1 7-150 0 0,10-63-99 0 0,-21 110 29 0 0,20-118-542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19.237"/>
    </inkml:context>
    <inkml:brush xml:id="br0">
      <inkml:brushProperty name="width" value="0.05" units="cm"/>
      <inkml:brushProperty name="height" value="0.05" units="cm"/>
      <inkml:brushProperty name="color" value="#66CC00"/>
    </inkml:brush>
  </inkml:definitions>
  <inkml:trace contextRef="#ctx0" brushRef="#br0">1 0 2304 0 0,'0'0'14554'0'0,"0"3"-14363"0"0,0 0-147 0 0,0 0 0 0 0,0 1 1 0 0,0-1-1 0 0,1 0 0 0 0,-1 1 1 0 0,1-1-1 0 0,0 0 0 0 0,2 4 0 0 0,7 18-58 0 0,-9-21 24 0 0,0 0-1 0 0,1 0 1 0 0,-1 0-1 0 0,1 0 0 0 0,0-1 1 0 0,0 1-1 0 0,3 3 1 0 0,2 4 392 0 0,0 0 1 0 0,-1 0-1 0 0,7 16 1 0 0,-7-12-288 0 0,1-1 0 0 0,12 19-1 0 0,36 44 1425 0 0,-37-50-1258 0 0,-15-20-216 0 0,1 0 0 0 0,0-1 0 0 0,9 11 0 0 0,115 100 678 0 0,-64-62 68 0 0,15 17-689 0 0,-57-50-289 0 0,30 37-1 0 0,-4-4 355 0 0,-23-29-97 0 0,13 16 125 0 0,68 55 0 0 0,22 7 31 0 0,31 36 59 0 0,-91-77-152 0 0,-34-32-79 0 0,52 45 108 0 0,-49-45-107 0 0,22 16 42 0 0,45 29 89 0 0,16 11 60 0 0,-29-24-55 0 0,109 97 0 0 0,-166-130-141 0 0,1-3 0 0 0,40 24 0 0 0,36 27-272 0 0,-39-35 426 0 0,76 43 746 0 0,-95-55-501 0 0,16 9-379 0 0,-8-7-448 0 0,61 45 0 0 0,-64-39 387 0 0,68 33-1 0 0,-53-34 39 0 0,38 17 1 0 0,115 46 49 0 0,33-9 476 0 0,-190-71-671 0 0,119 29-173 0 0,-83-27 323 0 0,13-3 64 0 0,14 2 24 0 0,-57-13-164 0 0,171 10 148 0 0,-207-19 121 0 0,-38 0 194 0 0,-2-41-787 0 0,-3 35 369 0 0,-1-1 0 0 0,0 1 0 0 0,0 0 0 0 0,0 1 0 0 0,0-1 0 0 0,-1 1 0 0 0,-6-4 0 0 0,-28-29-41 0 0,35 35 0 0 0,1 0 0 0 0,0 0 0 0 0,-1 0 0 0 0,0 0 0 0 0,-5-1 0 0 0,10 4 0 0 0,0 0 0 0 0,0 0 0 0 0,-1 0 0 0 0,1 0 0 0 0,0 0 0 0 0,0 0 0 0 0,-1 0 0 0 0,1 0 0 0 0,0 0 0 0 0,0 0 0 0 0,-1 0 0 0 0,1-1 0 0 0,0 1 0 0 0,0 0 0 0 0,0 0 0 0 0,-1 0 0 0 0,1 0 0 0 0,0 0 0 0 0,0 0 0 0 0,-1 0 0 0 0,1-1 0 0 0,0 1 0 0 0,0 0 0 0 0,0 0 0 0 0,0 0 0 0 0,-1-1 0 0 0,1 1 0 0 0,0 0 0 0 0,0 0 0 0 0,0 0 0 0 0,0-1 0 0 0,0 1 0 0 0,0 0 0 0 0,0 0 0 0 0,-1-1 0 0 0,1 1 0 0 0,0 0 0 0 0,0 0 0 0 0,0-1 0 0 0,0 1 0 0 0,0 0 0 0 0,0 0 0 0 0,0-1 0 0 0,0 1 0 0 0,0-3 0 0 0,-9-2 0 0 0,2 4-29 0 0,6 1-122 0 0,5 1 50 0 0,0-1 115 0 0,-1 1-1 0 0,1 0 1 0 0,0 0 0 0 0,0 0-1 0 0,-1 1 1 0 0,1-1 0 0 0,-1 1-1 0 0,1 0 1 0 0,-1 0 0 0 0,4 3-1 0 0,28 12 22 0 0,107 41-35 0 0,-112-45 0 0 0,5 2 0 0 0,-6-4 42 0 0,-28-11-42 0 0,1 1 1 0 0,-1 0-1 0 0,1-1 1 0 0,-1 1-1 0 0,0 0 1 0 0,1-1-1 0 0,-1 1 1 0 0,0 0-1 0 0,1 0 1 0 0,-1 0-1 0 0,0 0 1 0 0,0 1-1 0 0,0-1 1 0 0,1 2-1 0 0,-2-2-124 0 0,1-1 121 0 0,-1 0-1 0 0,0 0 0 0 0,1 1 1 0 0,-1-1-1 0 0,0 0 0 0 0,1 0 1 0 0,-1 0-1 0 0,0 0 0 0 0,1 0 0 0 0,-1 0 1 0 0,0 1-1 0 0,0-1 0 0 0,1 0 1 0 0,-1 0-1 0 0,0 0 0 0 0,0 1 0 0 0,1-1 1 0 0,-1 0-1 0 0,0 0 0 0 0,0 1 1 0 0,1-1-1 0 0,-1 0 0 0 0,0 1 1 0 0,0-1-1 0 0,0 0 0 0 0,0 1 0 0 0,0-1 1 0 0,0 0-1 0 0,1 1 0 0 0,-1-1 1 0 0,0 0-1 0 0,0 1 0 0 0,0-1 0 0 0,0 0 1 0 0,0 1-1 0 0,0-1 0 0 0,0 0 1 0 0,0 1-1 0 0,-1-1 0 0 0,1 0 0 0 0,0 1 1 0 0,0-1-1 0 0,0 0 0 0 0,0 1 1 0 0,0-1-1 0 0,0 0 0 0 0,-1 1 1 0 0,-6 15 922 0 0,5-14-876 0 0,0 0 0 0 0,0 0 0 0 0,0 0 0 0 0,-1 0 0 0 0,1 0 0 0 0,-1 0 0 0 0,-3 1 0 0 0,-11 9 234 0 0,11-9-187 0 0,0 1 1 0 0,0-1-1 0 0,0 0 0 0 0,0 0 1 0 0,-7 2-1 0 0,-9 3 72 0 0,-96 52 384 0 0,43-21-300 0 0,61-31-2557 0 0,20-8 942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21.925"/>
    </inkml:context>
    <inkml:brush xml:id="br0">
      <inkml:brushProperty name="width" value="0.05" units="cm"/>
      <inkml:brushProperty name="height" value="0.05" units="cm"/>
      <inkml:brushProperty name="color" value="#66CC00"/>
    </inkml:brush>
  </inkml:definitions>
  <inkml:trace contextRef="#ctx0" brushRef="#br0">298 1 1840 0 0,'0'0'7968'0'0,"0"2"-7520"0"0,-7 33 2032 0 0,-3 22-1000 0 0,-28 157-186 0 0,29-110-1109 0 0,-16 119 105 0 0,1-29 182 0 0,-39 227 203 0 0,-11 66 80 0 0,67-436-778 0 0,4-26-46 0 0,-11 43 0 0 0,-8 44 254 0 0,20-83-966 0 0,2-21-333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5.268"/>
    </inkml:context>
    <inkml:brush xml:id="br0">
      <inkml:brushProperty name="width" value="0.05" units="cm"/>
      <inkml:brushProperty name="height" value="0.05" units="cm"/>
      <inkml:brushProperty name="color" value="#66CC00"/>
    </inkml:brush>
  </inkml:definitions>
  <inkml:trace contextRef="#ctx0" brushRef="#br0">0 399 13128 0 0,'0'0'1012'0'0,"0"-15"229"0"0,2 8-602 0 0,-1 0 0 0 0,1-1 1 0 0,0 2-1 0 0,1-1 0 0 0,-1 0 0 0 0,7-10 1 0 0,2-7 733 0 0,47-116 1553 0 0,-35 86-1962 0 0,-15 37-1176 0 0,1-1 0 0 0,1 1 0 0 0,11-16 0 0 0,-4 18 130 0 0,-16 14 77 0 0,-1 0 1 0 0,1 1 0 0 0,0-1-1 0 0,-1 1 1 0 0,1-1-1 0 0,0 1 1 0 0,0-1-1 0 0,-1 1 1 0 0,1 0 0 0 0,0-1-1 0 0,0 1 1 0 0,0 0-1 0 0,0 0 1 0 0,-1 0-1 0 0,1-1 1 0 0,0 1-1 0 0,0 0 1 0 0,0 0 0 0 0,0 0-1 0 0,0 0 1 0 0,-1 0-1 0 0,1 0 1 0 0,0 1-1 0 0,0-1 1 0 0,0 0-1 0 0,0 0 1 0 0,0 1 0 0 0,3 5-49 0 0,-1 0 1 0 0,0 0-1 0 0,0 0 1 0 0,-1 1 0 0 0,0-1-1 0 0,0 1 1 0 0,0-1-1 0 0,1 13 1 0 0,-3-19 52 0 0,48 263-34 0 0,-45-236-116 0 0,-3-25 2 0 0,0 0 0 0 0,0 0 0 0 0,0 0 0 0 0,0 0-1 0 0,0 0 1 0 0,1 0 0 0 0,-1 0 0 0 0,1 0 0 0 0,-1 0 0 0 0,1 0-1 0 0,0 0 1 0 0,0 0 0 0 0,0 0 0 0 0,0 0 0 0 0,0 0 0 0 0,0-1 0 0 0,1 1-1 0 0,-1-1 1 0 0,2 3 0 0 0,3 1-992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5.603"/>
    </inkml:context>
    <inkml:brush xml:id="br0">
      <inkml:brushProperty name="width" value="0.05" units="cm"/>
      <inkml:brushProperty name="height" value="0.05" units="cm"/>
      <inkml:brushProperty name="color" value="#66CC00"/>
    </inkml:brush>
  </inkml:definitions>
  <inkml:trace contextRef="#ctx0" brushRef="#br0">0 93 15664 0 0,'0'0'3274'0'0,"9"-8"-842"0"0,22-13-68 0 0,-27 19-2263 0 0,-1 0 0 0 0,1 0 1 0 0,0 0-1 0 0,0 0 0 0 0,0 1 0 0 0,0-1 1 0 0,0 1-1 0 0,0 0 0 0 0,5 0 0 0 0,13-5 72 0 0,123-30-1365 0 0,-130 31-896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5.946"/>
    </inkml:context>
    <inkml:brush xml:id="br0">
      <inkml:brushProperty name="width" value="0.05" units="cm"/>
      <inkml:brushProperty name="height" value="0.05" units="cm"/>
      <inkml:brushProperty name="color" value="#66CC00"/>
    </inkml:brush>
  </inkml:definitions>
  <inkml:trace contextRef="#ctx0" brushRef="#br0">64 0 16759 0 0,'0'0'1867'0'0,"0"8"-1508"0"0,-1 1-83 0 0,-1 1 1 0 0,1-1 0 0 0,-2 0-1 0 0,1 0 1 0 0,-7 13-1 0 0,-7 30 535 0 0,4 2-789 0 0,7-33-87 0 0,1 0-1 0 0,0 0 1 0 0,-1 35-1 0 0,5-52 168 0 0,0-1-1 0 0,1 1 1 0 0,-1 0-1 0 0,1-1 0 0 0,-1 1 1 0 0,1-1-1 0 0,0 1 0 0 0,0-1 1 0 0,1 1-1 0 0,2 4 1 0 0,-3-6-63 0 0,0-1 0 0 0,0 1 1 0 0,0-1-1 0 0,0 0 1 0 0,1 1-1 0 0,-1-1 1 0 0,1 0-1 0 0,-1 0 1 0 0,1 0-1 0 0,-1 0 1 0 0,1 0-1 0 0,0 0 0 0 0,-1 0 1 0 0,1-1-1 0 0,0 1 1 0 0,0-1-1 0 0,0 1 1 0 0,-1-1-1 0 0,1 1 1 0 0,0-1-1 0 0,0 0 1 0 0,3 0-1 0 0,3 0-120 0 0,-2 0 127 0 0,0 0-1 0 0,0 0 0 0 0,-1 0 0 0 0,1-1 1 0 0,0 0-1 0 0,0 0 0 0 0,7-3 0 0 0,36-10 533 0 0,-33 9-63 0 0,-13 4-637 0 0,-1 1 0 0 0,0-1 0 0 0,0 1 0 0 0,1-1 0 0 0,-1 0 0 0 0,0 0 0 0 0,0 0 0 0 0,0-1 1 0 0,4-2-1 0 0,0-1-1344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6.300"/>
    </inkml:context>
    <inkml:brush xml:id="br0">
      <inkml:brushProperty name="width" value="0.05" units="cm"/>
      <inkml:brushProperty name="height" value="0.05" units="cm"/>
      <inkml:brushProperty name="color" value="#66CC00"/>
    </inkml:brush>
  </inkml:definitions>
  <inkml:trace contextRef="#ctx0" brushRef="#br0">28 0 11952 0 0,'0'0'3240'0'0,"-1"1"-3129"0"0,0 0 1 0 0,0 0 0 0 0,1 0 0 0 0,-1 0-1 0 0,0 0 1 0 0,0 0 0 0 0,1 0 0 0 0,-1 1 0 0 0,1-1-1 0 0,-1 0 1 0 0,1 0 0 0 0,-1 2 0 0 0,1 2 43 0 0,0 3 208 0 0,0 0 0 0 0,0-1 1 0 0,-1 1-1 0 0,0 0 0 0 0,-3 13 0 0 0,2-16-171 0 0,1 1-1 0 0,0-1 0 0 0,1 1 0 0 0,-1 8 1 0 0,-2 20 509 0 0,1-22-230 0 0,0 1 0 0 0,1-1 0 0 0,1 1 0 0 0,2 23 0 0 0,0-1-40 0 0,-2-15-547 0 0,0-16 130 0 0,1-1 0 0 0,0 1 1 0 0,0-1-1 0 0,0 1 0 0 0,0-1 0 0 0,1 0 0 0 0,-1 1 0 0 0,5 4 0 0 0,-5-6-95 0 0,0-1 83 0 0,0-1 0 0 0,0 1 0 0 0,-1 0 0 0 0,1-1 0 0 0,0 1 0 0 0,0-1 0 0 0,0 1 0 0 0,0-1 0 0 0,0 1 0 0 0,0-1 0 0 0,0 0 0 0 0,0 1 0 0 0,1-1 0 0 0,-1 0 0 0 0,0 0 0 0 0,0 0 1 0 0,0 0-1 0 0,0 0 0 0 0,0 0 0 0 0,0 0 0 0 0,0 0 0 0 0,2-1 0 0 0,21 0 331 0 0,16-13-1421 0 0,-16 0-1290 0 0,-16 8 910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6.638"/>
    </inkml:context>
    <inkml:brush xml:id="br0">
      <inkml:brushProperty name="width" value="0.05" units="cm"/>
      <inkml:brushProperty name="height" value="0.05" units="cm"/>
      <inkml:brushProperty name="color" value="#66CC00"/>
    </inkml:brush>
  </inkml:definitions>
  <inkml:trace contextRef="#ctx0" brushRef="#br0">96 97 13824 0 0,'-5'8'513'0'0,"0"-1"0"0"0,0 0 0 0 0,-10 10 0 0 0,10-12-10 0 0,0 0 0 0 0,0 1 0 0 0,1-1 0 0 0,0 1 0 0 0,0 0 0 0 0,-2 7 0 0 0,5-12-479 0 0,0 3 9 0 0,9 5 22 0 0,-7-8 46 0 0,-1 0-92 0 0,1-1-1 0 0,-1 1 1 0 0,0 0-1 0 0,0-1 1 0 0,1 1-1 0 0,-1 0 1 0 0,1-1-1 0 0,-1 1 1 0 0,0 0-1 0 0,1-1 1 0 0,-1 1-1 0 0,1-1 1 0 0,-1 1-1 0 0,1-1 1 0 0,0 1-1 0 0,-1-1 1 0 0,1 0-1 0 0,-1 1 1 0 0,1-1-1 0 0,0 0 1 0 0,-1 1-1 0 0,1-1 1 0 0,0 0-1 0 0,0 0 1 0 0,-1 1-1 0 0,1-1 1 0 0,0 0-1 0 0,1 0 1 0 0,23 0-267 0 0,-18-3 322 0 0,1 0-1 0 0,-1 0 0 0 0,1-1 0 0 0,8-6 0 0 0,17-8 165 0 0,-27 15-229 0 0,-1 0 0 0 0,1 0-1 0 0,0-1 1 0 0,-1 0-1 0 0,0 0 1 0 0,0 0-1 0 0,0 0 1 0 0,0-1-1 0 0,-1 0 1 0 0,0 0 0 0 0,0 0-1 0 0,6-10 1 0 0,-9 12 18 0 0,0-1-1 0 0,0 1 1 0 0,-1 0 0 0 0,1-1 0 0 0,-1 1 0 0 0,1 0 0 0 0,-1-1-1 0 0,-1 1 1 0 0,1-1 0 0 0,0 1 0 0 0,-1 0 0 0 0,1-1 0 0 0,-1 1-1 0 0,0 0 1 0 0,0 0 0 0 0,0-1 0 0 0,-3-3 0 0 0,1-1 418 0 0,0 5-379 0 0,0 0-1 0 0,-1 0 0 0 0,1 0 0 0 0,-1 1 1 0 0,1-1-1 0 0,-1 1 0 0 0,0 0 1 0 0,0 0-1 0 0,0 0 0 0 0,-5-1 0 0 0,5 2-55 0 0,1 0 0 0 0,-1 0 0 0 0,1 1 0 0 0,-1-1 0 0 0,0 1 0 0 0,1 0 0 0 0,-1 0 0 0 0,1 0 0 0 0,-1 0 0 0 0,0 1 0 0 0,1-1 0 0 0,-1 1 0 0 0,-5 2 0 0 0,-1 1 0 0 0,1 1 0 0 0,0 0 0 0 0,-11 7 0 0 0,18-11 0 0 0,-22 23 0 0 0,7-6 0 0 0,15-16-6 0 0,0 1 1 0 0,-1-1-1 0 0,1 1 0 0 0,0 0 0 0 0,0 0 0 0 0,0 0 0 0 0,1 0 0 0 0,-1 0 0 0 0,1 0 0 0 0,0 0 0 0 0,-1 0 0 0 0,2 1 0 0 0,-2 3 0 0 0,-4 12-753 0 0,5-12-191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7.235"/>
    </inkml:context>
    <inkml:brush xml:id="br0">
      <inkml:brushProperty name="width" value="0.05" units="cm"/>
      <inkml:brushProperty name="height" value="0.05" units="cm"/>
      <inkml:brushProperty name="color" value="#66CC00"/>
    </inkml:brush>
  </inkml:definitions>
  <inkml:trace contextRef="#ctx0" brushRef="#br0">58 0 15520 0 0,'0'0'1506'0'0,"-1"1"-1485"0"0,0 0-1 0 0,0 0 1 0 0,1 0-1 0 0,-1 0 1 0 0,0 0-1 0 0,1 0 1 0 0,-1 0-1 0 0,1 0 1 0 0,-1 0-1 0 0,1 1 1 0 0,0-1-1 0 0,-1 2 1 0 0,0 3 242 0 0,0 0 0 0 0,0 1 1 0 0,-1-1-1 0 0,0 0 0 0 0,0 0 0 0 0,0 0 1 0 0,-4 6-1 0 0,-8 24 296 0 0,10-22-375 0 0,-8 22 345 0 0,12-33-494 0 0,-1-1-1 0 0,0 1 1 0 0,1-1-1 0 0,0 1 1 0 0,0-1-1 0 0,-1 1 0 0 0,1-1 1 0 0,1 1-1 0 0,-1-1 1 0 0,0 1-1 0 0,1-1 1 0 0,-1 1-1 0 0,1-1 0 0 0,0 1 1 0 0,0-1-1 0 0,0 0 1 0 0,0 1-1 0 0,0-1 1 0 0,0 0-1 0 0,1 0 0 0 0,-1 0 1 0 0,3 3-1 0 0,-1-4-34 0 0,0-1 0 0 0,0 0 0 0 0,0 0 0 0 0,0-1 0 0 0,0 1 0 0 0,0 0 0 0 0,0-1 0 0 0,0 0 0 0 0,0 0 0 0 0,0 0 0 0 0,5-3 0 0 0,3-3-70 0 0,6-3 437 0 0,29-14 0 0 0,-45 23-373 0 0,0 1-1 0 0,0-1 0 0 0,0 1 1 0 0,0 0-1 0 0,0-1 0 0 0,1 1 1 0 0,-1 0-1 0 0,0 0 0 0 0,0 0 0 0 0,0 0 1 0 0,1 0-1 0 0,-1 0 0 0 0,0 0 1 0 0,0 0-1 0 0,1 0 0 0 0,-1 0 1 0 0,0 1-1 0 0,0-1 0 0 0,0 1 1 0 0,0-1-1 0 0,1 1 0 0 0,-1-1 1 0 0,0 1-1 0 0,0-1 0 0 0,0 1 1 0 0,0 0-1 0 0,0 0 0 0 0,0-1 0 0 0,-1 1 1 0 0,1 0-1 0 0,1 1 0 0 0,1 3-44 0 0,0 0 0 0 0,0 0 0 0 0,-1 1 0 0 0,1-1 0 0 0,1 9 0 0 0,5 8-29 0 0,-7-13 66 0 0,-2-5 22 0 0,15 12 1382 0 0,-12-18-1074 0 0,0 0 1 0 0,-1 0-1 0 0,1 0 0 0 0,-1-1 0 0 0,0 1 0 0 0,1-1 0 0 0,2-4 1 0 0,-3 1-55 0 0,-1-1 0 0 0,0 1 1 0 0,-1 0-1 0 0,1 0 1 0 0,-1 0-1 0 0,-1-10 1 0 0,0 10-360 0 0,1-1 0 0 0,0 1 1 0 0,0-1-1 0 0,1 1 0 0 0,0-1 0 0 0,2-9 1 0 0,5-40-2304 0 0,0 14-1855 0 0,-7 35 2316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7.574"/>
    </inkml:context>
    <inkml:brush xml:id="br0">
      <inkml:brushProperty name="width" value="0.05" units="cm"/>
      <inkml:brushProperty name="height" value="0.05" units="cm"/>
      <inkml:brushProperty name="color" value="#66CC00"/>
    </inkml:brush>
  </inkml:definitions>
  <inkml:trace contextRef="#ctx0" brushRef="#br0">35 1 14976 0 0,'-3'4'281'0'0,"1"0"0"0"0,0 0 1 0 0,0 1-1 0 0,0-1 0 0 0,1 0 1 0 0,-1 1-1 0 0,1 0 1 0 0,0-1-1 0 0,0 1 0 0 0,0 8 1 0 0,-3 16 1466 0 0,-5 21-113 0 0,8-46-1630 0 0,0 1 0 0 0,0-1 0 0 0,1 1 0 0 0,0-1 0 0 0,0 1 0 0 0,1 4 0 0 0,-1 5 420 0 0,0-12-364 0 0,0 0-1 0 0,1 0 1 0 0,-1-1-1 0 0,0 1 1 0 0,1 0-1 0 0,-1 0 1 0 0,1-1-1 0 0,-1 1 1 0 0,1-1-1 0 0,0 1 1 0 0,0 0 0 0 0,-1-1-1 0 0,1 1 1 0 0,1-1-1 0 0,-1 0 1 0 0,0 1-1 0 0,0-1 1 0 0,3 2-1 0 0,25 14-10 0 0,-25-15 133 0 0,5 1-165 0 0,0-1 0 0 0,0-1 0 0 0,0 0 1 0 0,0 0-1 0 0,0 0 0 0 0,0-1 0 0 0,0 0 0 0 0,0-1 1 0 0,0 0-1 0 0,0-1 0 0 0,12-3 0 0 0,2 3 8 0 0,-21 2-40 0 0,0 0-1 0 0,0 0 1 0 0,-1 0-1 0 0,1 0 1 0 0,0 0-1 0 0,-1 0 1 0 0,1-1 0 0 0,0 1-1 0 0,0 0 1 0 0,-1-1-1 0 0,1 0 1 0 0,-1 1-1 0 0,1-1 1 0 0,1-1 0 0 0,10-4-1042 0 0,-4 5-374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7.887"/>
    </inkml:context>
    <inkml:brush xml:id="br0">
      <inkml:brushProperty name="width" value="0.05" units="cm"/>
      <inkml:brushProperty name="height" value="0.05" units="cm"/>
      <inkml:brushProperty name="color" value="#66CC00"/>
    </inkml:brush>
  </inkml:definitions>
  <inkml:trace contextRef="#ctx0" brushRef="#br0">0 43 17503 0 0,'0'0'1698'0'0,"8"0"-1484"0"0,-8 0-195 0 0,1 0 0 0 0,0 1-1 0 0,-1-1 1 0 0,1 0-1 0 0,-1 0 1 0 0,1 0-1 0 0,0 0 1 0 0,-1 0 0 0 0,1-1-1 0 0,-1 1 1 0 0,1 0-1 0 0,-1 0 1 0 0,1 0-1 0 0,0 0 1 0 0,-1-1-1 0 0,1 1 1 0 0,-1 0 0 0 0,1 0-1 0 0,-1-1 1 0 0,1 1-1 0 0,-1 0 1 0 0,1-1-1 0 0,0 0 1 0 0,2-1 209 0 0,28-5 2002 0 0,16-3-1062 0 0,-30 4-1167 0 0,-14 5-26 0 0,0-1 0 0 0,0 1-1 0 0,0 0 1 0 0,0 1 0 0 0,1-1-1 0 0,-1 0 1 0 0,0 1 0 0 0,5 0 0 0 0,25-6-1031 0 0,-18 5 242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8.271"/>
    </inkml:context>
    <inkml:brush xml:id="br0">
      <inkml:brushProperty name="width" value="0.05" units="cm"/>
      <inkml:brushProperty name="height" value="0.05" units="cm"/>
      <inkml:brushProperty name="color" value="#66CC00"/>
    </inkml:brush>
  </inkml:definitions>
  <inkml:trace contextRef="#ctx0" brushRef="#br0">1 80 19351 0 0,'0'0'1872'0'0,"0"-1"-1823"0"0,0 1 1 0 0,0-1-1 0 0,0 1 0 0 0,1-1 0 0 0,-1 1 0 0 0,0-1 0 0 0,0 1 0 0 0,1-1 0 0 0,-1 1 0 0 0,0 0 1 0 0,1-1-1 0 0,-1 1 0 0 0,0 0 0 0 0,1-1 0 0 0,-1 1 0 0 0,1 0 0 0 0,-1-1 0 0 0,1 1 0 0 0,-1 0 1 0 0,0 0-1 0 0,1-1 0 0 0,-1 1 0 0 0,2 0 0 0 0,37-13 1277 0 0,16-3-573 0 0,2 2 29 0 0,8-5-518 0 0,-41 12-637 0 0,-17 6-86 0 0</inkml:trace>
  <inkml:trace contextRef="#ctx0" brushRef="#br0" timeOffset="1">355 43 15664 0 0,'8'28'1817'0'0,"-8"-24"-1465"0"0,1-1 0 0 0,0 1 0 0 0,-1 0 1 0 0,2-1-1 0 0,-1 1 0 0 0,0-1 0 0 0,1 1 0 0 0,0-1 1 0 0,0 1-1 0 0,2 2 0 0 0,11 24 1196 0 0,-10-8-1443 0 0,-1 0-1 0 0,-1 0 1 0 0,0 0-1 0 0,-1 24 1 0 0,-3-42-92 0 0,1 0 0 0 0,-1-1 0 0 0,1 1 1 0 0,-1 0-1 0 0,0-1 0 0 0,-1 1 0 0 0,-1 5 0 0 0,-4 13-1082 0 0,7-19-114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4:48.600"/>
    </inkml:context>
    <inkml:brush xml:id="br0">
      <inkml:brushProperty name="width" value="0.05" units="cm"/>
      <inkml:brushProperty name="height" value="0.05" units="cm"/>
      <inkml:brushProperty name="color" value="#66CC00"/>
    </inkml:brush>
  </inkml:definitions>
  <inkml:trace contextRef="#ctx0" brushRef="#br0">33 34 15664 0 0,'0'-1'116'0'0,"1"0"1"0"0,-1-1 0 0 0,1 1 0 0 0,-1 0 0 0 0,1 0 0 0 0,0 1 0 0 0,-1-1 0 0 0,1 0 0 0 0,0 0 0 0 0,0 0-1 0 0,-1 0 1 0 0,1 0 0 0 0,0 1 0 0 0,0-1 0 0 0,0 0 0 0 0,0 1 0 0 0,0-1 0 0 0,0 1 0 0 0,0-1 0 0 0,1 1 0 0 0,0-1-1 0 0,28-9 3282 0 0,-23 9-3225 0 0,0-1 0 0 0,0 1 0 0 0,1 0 0 0 0,-1 1-1 0 0,0-1 1 0 0,0 2 0 0 0,0-1 0 0 0,1 1 0 0 0,-1 0 0 0 0,8 2 0 0 0,-9-2-126 0 0,0 0 0 0 0,-1 0 0 0 0,1 1-1 0 0,0 0 1 0 0,-1 0 0 0 0,1 0 0 0 0,-1 0-1 0 0,0 1 1 0 0,0 0 0 0 0,0 0 0 0 0,9 8 0 0 0,-4-3 217 0 0,-8-7-235 0 0,0 0 1 0 0,-1 0-1 0 0,1 1 1 0 0,-1-1-1 0 0,1 0 0 0 0,-1 0 1 0 0,0 1-1 0 0,0-1 1 0 0,1 1-1 0 0,-1-1 0 0 0,0 1 1 0 0,0 0-1 0 0,1 2 1 0 0,-1 1-81 0 0,0 0-1 0 0,0 0 1 0 0,0 0 0 0 0,-1 0 0 0 0,1 0 0 0 0,-1 1 0 0 0,-1-1 0 0 0,1 0 0 0 0,-1 0 0 0 0,1 0 0 0 0,-2 1 0 0 0,1-1 0 0 0,0 0 0 0 0,-3 5 0 0 0,3-6-21 0 0,-1 1-37 0 0,1 0 148 0 0,0-1 0 0 0,-1 0 0 0 0,0 0 1 0 0,1 1-1 0 0,-1-1 0 0 0,0 0 0 0 0,-1 0 0 0 0,1-1 1 0 0,-4 5-1 0 0,-7 8 449 0 0,9-10-457 0 0,0 0-1 0 0,0-1 1 0 0,-1 0-1 0 0,0 0 1 0 0,0 0-1 0 0,0-1 1 0 0,0 1-1 0 0,-1-1 1 0 0,0 0-1 0 0,-6 2 1 0 0,-6 3 124 0 0,-35 10-1 0 0,38-16-414 0 0,0-1 0 0 0,0 0 0 0 0,-30 0 0 0 0,37-2-1164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3.936"/>
    </inkml:context>
    <inkml:brush xml:id="br0">
      <inkml:brushProperty name="width" value="0.05" units="cm"/>
      <inkml:brushProperty name="height" value="0.05" units="cm"/>
      <inkml:brushProperty name="color" value="#E71224"/>
    </inkml:brush>
  </inkml:definitions>
  <inkml:trace contextRef="#ctx0" brushRef="#br0">1 0 15288 0 0,'0'0'1178'0'0,"0"1"-1122"0"0,0-1 0 0 0,0 1-1 0 0,0-1 1 0 0,0 0 0 0 0,1 1 0 0 0,-1-1 0 0 0,0 1-1 0 0,0-1 1 0 0,1 0 0 0 0,-1 1 0 0 0,0-1-1 0 0,1 0 1 0 0,-1 1 0 0 0,0-1 0 0 0,1 0 0 0 0,-1 1-1 0 0,1-1 1 0 0,-1 0 0 0 0,0 0 0 0 0,1 0-1 0 0,-1 1 1 0 0,1-1 0 0 0,0 0 0 0 0,116 3 5698 0 0,-1 1-4208 0 0,-110-4-1491 0 0,1 1 1 0 0,-1 0 0 0 0,0 0-1 0 0,8 3 1 0 0,-7-2-17 0 0,-1 0 1 0 0,1-1-1 0 0,0 0 1 0 0,9 1 0 0 0,-14-2-56 0 0,-1 0 1 0 0,1 1 0 0 0,-1-1-1 0 0,1 0 1 0 0,-1 1 0 0 0,1-1 0 0 0,-1 1-1 0 0,1-1 1 0 0,-1 1 0 0 0,1 0-1 0 0,-1-1 1 0 0,2 3 0 0 0,7 2-1073 0 0,-2-4-407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4.272"/>
    </inkml:context>
    <inkml:brush xml:id="br0">
      <inkml:brushProperty name="width" value="0.05" units="cm"/>
      <inkml:brushProperty name="height" value="0.05" units="cm"/>
      <inkml:brushProperty name="color" value="#E71224"/>
    </inkml:brush>
  </inkml:definitions>
  <inkml:trace contextRef="#ctx0" brushRef="#br0">19 7 2304 0 0,'-8'-6'16691'0'0,"1"19"-15235"0"0,6-9-1394 0 0,0 0 1 0 0,1 0-1 0 0,-1 0 0 0 0,1 0 0 0 0,0 0 0 0 0,0 1 0 0 0,0-1 0 0 0,1 0 0 0 0,-1 0 0 0 0,1 0 0 0 0,2 6 0 0 0,2 23-63 0 0,-5 7 179 0 0,6 46 0 0 0,2 1-39 0 0,-6-67-231 0 0,-1-15 135 0 0,-1 1 0 0 0,1-1 0 0 0,0 0-1 0 0,0 0 1 0 0,4 8 0 0 0,8 10 733 0 0,-6-12-1847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4.605"/>
    </inkml:context>
    <inkml:brush xml:id="br0">
      <inkml:brushProperty name="width" value="0.05" units="cm"/>
      <inkml:brushProperty name="height" value="0.05" units="cm"/>
      <inkml:brushProperty name="color" value="#E71224"/>
    </inkml:brush>
  </inkml:definitions>
  <inkml:trace contextRef="#ctx0" brushRef="#br0">1 51 17423 0 0,'7'-8'1544'0'0,"10"8"-1232"0"0,-1-6-248 0 0,1-2 672 0 0,-2 2 128 0 0,1-2 32 0 0,9 8 8 0 0,-10-7-456 0 0,10 7-96 0 0,-10-7-24 0 0,10 7 0 0 0,-9 0-408 0 0,0 7-80 0 0,0-7-24 0 0,1 0 0 0 0,-2 0-1448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4.942"/>
    </inkml:context>
    <inkml:brush xml:id="br0">
      <inkml:brushProperty name="width" value="0.05" units="cm"/>
      <inkml:brushProperty name="height" value="0.05" units="cm"/>
      <inkml:brushProperty name="color" value="#E71224"/>
    </inkml:brush>
  </inkml:definitions>
  <inkml:trace contextRef="#ctx0" brushRef="#br0">73 0 18311 0 0,'-2'4'192'0'0,"-1"-1"-1"0"0,1 1 0 0 0,-1-1 0 0 0,0 0 0 0 0,0 0 0 0 0,0-1 1 0 0,-4 4-1 0 0,4-4-155 0 0,0-1 0 0 0,1 1 0 0 0,0 1 1 0 0,-1-1-1 0 0,1 0 0 0 0,0 0 0 0 0,0 1 0 0 0,0-1 1 0 0,0 1-1 0 0,0 0 0 0 0,1 0 0 0 0,-3 5 0 0 0,-3 13 377 0 0,5-16-120 0 0,0-1-1 0 0,1 1 1 0 0,0-1 0 0 0,0 1 0 0 0,0 0-1 0 0,0-1 1 0 0,0 9 0 0 0,1-11-261 0 0,0 0 1 0 0,0 0-1 0 0,1 0 1 0 0,-1 0-1 0 0,0 0 1 0 0,1 0-1 0 0,-1 0 1 0 0,1 0-1 0 0,0 0 1 0 0,0 0-1 0 0,0 0 1 0 0,-1 0-1 0 0,2-1 1 0 0,-1 1-1 0 0,0 0 1 0 0,0-1-1 0 0,1 1 1 0 0,-1-1-1 0 0,3 3 1 0 0,-1-2-10 0 0,0 0 0 0 0,0 0-1 0 0,0-1 1 0 0,1 1 0 0 0,-1-1 0 0 0,0 1 0 0 0,1-1-1 0 0,0 0 1 0 0,-1-1 0 0 0,5 2 0 0 0,4-1 6 0 0,0-1 1 0 0,0 0-1 0 0,-1 0 0 0 0,1-2 1 0 0,23-4-1 0 0,20-13 251 0 0,-53 18-298 0 0,-1 0 0 0 0,1 1 0 0 0,0-1 1 0 0,-1 0-1 0 0,1 0 0 0 0,0 0 0 0 0,-1 0 0 0 0,1 0 0 0 0,-1 0 0 0 0,0 0 0 0 0,1 0 0 0 0,-1-1 0 0 0,0 1 0 0 0,0 0 0 0 0,0-1 0 0 0,0 1 0 0 0,0-1 0 0 0,0 0 0 0 0,0 1 1 0 0,0-1-1 0 0,-1 0 0 0 0,1 1 0 0 0,0-1 0 0 0,-1 0 0 0 0,0 0 0 0 0,1 1 0 0 0,-1-1 0 0 0,0-2 0 0 0,0-1 82 0 0,0 1-1 0 0,0 0 1 0 0,-1 0 0 0 0,1-1-1 0 0,-1 1 1 0 0,0 0 0 0 0,0 0 0 0 0,-1 0-1 0 0,1 0 1 0 0,-1 0 0 0 0,-2-4-1 0 0,2 4-93 0 0,-1 0-1 0 0,1 0 0 0 0,-1 1 0 0 0,1-1 1 0 0,-1 1-1 0 0,0 0 0 0 0,-1-1 1 0 0,1 1-1 0 0,0 0 0 0 0,-1 1 0 0 0,0-1 1 0 0,1 1-1 0 0,-1 0 0 0 0,0 0 1 0 0,0 0-1 0 0,-1 0 0 0 0,1 1 0 0 0,0-1 1 0 0,0 1-1 0 0,-1 0 0 0 0,1 0 1 0 0,-1 1-1 0 0,1-1 0 0 0,-1 1 0 0 0,1 0 1 0 0,-8 1-1 0 0,6 0-77 0 0,0 0 0 0 0,0 1 0 0 0,-1-1 0 0 0,1 1 0 0 0,0 1 1 0 0,0-1-1 0 0,1 1 0 0 0,-1 0 0 0 0,1 0 0 0 0,-1 1 0 0 0,1-1 0 0 0,-5 5 0 0 0,-5 6-560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5.292"/>
    </inkml:context>
    <inkml:brush xml:id="br0">
      <inkml:brushProperty name="width" value="0.05" units="cm"/>
      <inkml:brushProperty name="height" value="0.05" units="cm"/>
      <inkml:brushProperty name="color" value="#E71224"/>
    </inkml:brush>
  </inkml:definitions>
  <inkml:trace contextRef="#ctx0" brushRef="#br0">0 1 12640 0 0,'0'0'1493'0'0,"14"14"4220"0"0,-9-2-5142 0 0,0 0-1 0 0,-1-1 1 0 0,-1 1-1 0 0,4 23 1 0 0,2 5 9 0 0,6 30-1026 0 0,-6-40 215 0 0,-7-22-372 0 0,-2-2-181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5.642"/>
    </inkml:context>
    <inkml:brush xml:id="br0">
      <inkml:brushProperty name="width" value="0.05" units="cm"/>
      <inkml:brushProperty name="height" value="0.05" units="cm"/>
      <inkml:brushProperty name="color" value="#E71224"/>
    </inkml:brush>
  </inkml:definitions>
  <inkml:trace contextRef="#ctx0" brushRef="#br0">1 61 3224 0 0,'38'-26'792'0'0,"-27"20"2634"0"0,1 1 0 0 0,0 0-1 0 0,20-4 1 0 0,-1 2-900 0 0,-26 6-2366 0 0,0 0 0 0 0,0 1 0 0 0,0-1 0 0 0,0 1 0 0 0,0 1 0 0 0,9 1 0 0 0,-12-2-136 0 0,0 0 0 0 0,0 1 0 0 0,0 0-1 0 0,0-1 1 0 0,0 1 0 0 0,0 0 0 0 0,0 0 0 0 0,0 0 0 0 0,0 0-1 0 0,0 0 1 0 0,0 1 0 0 0,-1-1 0 0 0,1 1 0 0 0,0-1 0 0 0,-1 1-1 0 0,0-1 1 0 0,3 4 0 0 0,-3-2-42 0 0,0 0 0 0 0,-1 0 0 0 0,1 0 0 0 0,-1-1 0 0 0,0 1 1 0 0,0 0-1 0 0,0 0 0 0 0,0 0 0 0 0,0-1 0 0 0,-1 1 0 0 0,1 0 0 0 0,-1 0 0 0 0,0-1 0 0 0,0 1 0 0 0,0 0 0 0 0,0-1 1 0 0,0 1-1 0 0,0-1 0 0 0,-1 1 0 0 0,1-1 0 0 0,-1 1 0 0 0,-2 1 0 0 0,-2 0-139 0 0,4-3 130 0 0,1 0 0 0 0,-1 1 0 0 0,0-1 0 0 0,1 0 0 0 0,-1 1 0 0 0,1 0 0 0 0,-1-1 0 0 0,1 1-1 0 0,-1 0 1 0 0,-1 2 0 0 0,-3 7 39 0 0,5-9-2 0 0,1 0 0 0 0,0-1 0 0 0,0 1 0 0 0,0 0 0 0 0,0 0 0 0 0,0-1 0 0 0,0 1 0 0 0,1 0 0 0 0,-1 0-1 0 0,0-1 1 0 0,1 1 0 0 0,-1 0 0 0 0,1-1 0 0 0,0 1 0 0 0,0-1 0 0 0,-1 1 0 0 0,1-1 0 0 0,0 1 0 0 0,0-1-1 0 0,0 1 1 0 0,3 1 0 0 0,1 4 84 0 0,-2-2 39 0 0,0-1 0 0 0,0 0 0 0 0,1 0 1 0 0,0 0-1 0 0,-1 0 0 0 0,2 0 0 0 0,-1-1 0 0 0,0 0 0 0 0,1 0 0 0 0,-1 0 0 0 0,1 0 0 0 0,0-1 0 0 0,0 0 0 0 0,0 0 0 0 0,0 0 0 0 0,0-1 0 0 0,0 1 0 0 0,1-1 0 0 0,-1 0 0 0 0,1-1 0 0 0,-1 1 0 0 0,7-2 0 0 0,12 7-497 0 0,-17-5-208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5.971"/>
    </inkml:context>
    <inkml:brush xml:id="br0">
      <inkml:brushProperty name="width" value="0.05" units="cm"/>
      <inkml:brushProperty name="height" value="0.05" units="cm"/>
      <inkml:brushProperty name="color" value="#E71224"/>
    </inkml:brush>
  </inkml:definitions>
  <inkml:trace contextRef="#ctx0" brushRef="#br0">0 0 14256 0 0,'0'0'2603'0'0,"2"1"-2199"0"0,0 1 0 0 0,-1-1 0 0 0,1 0 0 0 0,0 1 0 0 0,-1 0 0 0 0,1-1 0 0 0,-1 1 0 0 0,2 2 0 0 0,12 39 1536 0 0,12 54 0 0 0,-24-85-1904 0 0,0 0 0 0 0,0-1 0 0 0,9 20 0 0 0,-5-12 11 0 0,-7-17-164 0 0,1 0 0 0 0,-1 0-1 0 0,1 0 1 0 0,0 0 0 0 0,0 0-1 0 0,0 0 1 0 0,0 0-1 0 0,0 0 1 0 0,2 2 0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6.354"/>
    </inkml:context>
    <inkml:brush xml:id="br0">
      <inkml:brushProperty name="width" value="0.05" units="cm"/>
      <inkml:brushProperty name="height" value="0.05" units="cm"/>
      <inkml:brushProperty name="color" value="#E71224"/>
    </inkml:brush>
  </inkml:definitions>
  <inkml:trace contextRef="#ctx0" brushRef="#br0">1 37 14888 0 0,'1'0'71'0'0,"1"-3"275"0"0,0 0 0 0 0,1 0 0 0 0,-1 0 0 0 0,1 1 0 0 0,0-1 0 0 0,0 1 1 0 0,0 0-1 0 0,0 0 0 0 0,0 0 0 0 0,1 0 0 0 0,-1 0 0 0 0,0 1 0 0 0,1 0 0 0 0,-1-1 0 0 0,1 1 1 0 0,0 0-1 0 0,-1 1 0 0 0,1-1 0 0 0,0 1 0 0 0,-1 0 0 0 0,1 0 0 0 0,5 0 0 0 0,-7 0-340 0 0,-1 1 0 0 0,0-1 0 0 0,0 1 0 0 0,1-1 0 0 0,-1 1 0 0 0,0 0 0 0 0,0-1 0 0 0,0 1 0 0 0,0 0-1 0 0,0 0 1 0 0,2 1 0 0 0,-2 0-7 0 0,1-1-1 0 0,-1 0 1 0 0,0 0-1 0 0,1 0 1 0 0,-1 0-1 0 0,1 0 0 0 0,0 0 1 0 0,-1 0-1 0 0,1 0 1 0 0,0-1-1 0 0,-1 1 1 0 0,1-1-1 0 0,3 1 1 0 0,2 0-153 0 0,0 0 0 0 0,1 0 1 0 0,-1 0-1 0 0,0 1 1 0 0,0 0-1 0 0,0 1 0 0 0,0-1 1 0 0,7 5-1 0 0,-13-6 287 0 0,-2 3-158 0 0,-1 1 0 0 0,1-1 0 0 0,-1 0 0 0 0,0 0 0 0 0,-1 0 0 0 0,1 0 0 0 0,-1 0 0 0 0,0-1 0 0 0,0 1 0 0 0,0-1 0 0 0,-4 4 0 0 0,5-5 23 0 0,0-1-1 0 0,0 1 1 0 0,0-1-1 0 0,1 1 0 0 0,-1 0 1 0 0,0 0-1 0 0,1-1 1 0 0,-1 1-1 0 0,1 0 0 0 0,0 1 1 0 0,0-1-1 0 0,0 0 1 0 0,0 0-1 0 0,0 0 0 0 0,0 1 1 0 0,1-1-1 0 0,-1 0 1 0 0,0 5-1 0 0,-7 8 56 0 0,9-12-47 0 0,-1-1 0 0 0,1 0 0 0 0,-1 0 0 0 0,1 0 0 0 0,0 0-1 0 0,0 0 1 0 0,0 1 0 0 0,0-1 0 0 0,0-1 0 0 0,0 1-1 0 0,1 0 1 0 0,-1 0 0 0 0,1 0 0 0 0,-1-1 0 0 0,1 1 0 0 0,-1-1-1 0 0,1 1 1 0 0,0-1 0 0 0,0 0 0 0 0,0 1 0 0 0,0-1 0 0 0,0 0-1 0 0,0 0 1 0 0,0-1 0 0 0,4 2 0 0 0,-5-2-6 0 0,45 21 208 0 0,-13-1-104 0 0,-32-19-102 0 0,1-1 0 0 0,-1 1 0 0 0,1 0 0 0 0,-1 0-1 0 0,0 0 1 0 0,1 0 0 0 0,-1 0 0 0 0,0 1 0 0 0,0-1-1 0 0,0 0 1 0 0,0 0 0 0 0,0 1 0 0 0,0-1 0 0 0,0 1 0 0 0,0 1-1 0 0,0-2 1 0 0,-1-1 0 0 0,1 1-1 0 0,-1 0 1 0 0,0 0-1 0 0,1-1 1 0 0,-1 1 0 0 0,0 0-1 0 0,0 0 1 0 0,1-1 0 0 0,-1 1-1 0 0,0 0 1 0 0,0 0-1 0 0,0 0 1 0 0,0-1 0 0 0,0 1-1 0 0,0 0 1 0 0,0 0 0 0 0,-1 0-1 0 0,1-1 1 0 0,0 1-1 0 0,0 0 1 0 0,-1 0 0 0 0,1-1-1 0 0,0 1 1 0 0,-1 0-1 0 0,1-1 1 0 0,0 1 0 0 0,-2 1-1 0 0,-6 4 144 0 0,0-1 0 0 0,0 0 0 0 0,-1-1-1 0 0,1 0 1 0 0,-1 0 0 0 0,0 0 0 0 0,-1-1-1 0 0,1-1 1 0 0,0 0 0 0 0,-1 0 0 0 0,1-1-1 0 0,-1 0 1 0 0,-12 0 0 0 0,-81-1 1404 0 0,102 0-1622 0 0,1 0-1 0 0,0 0 1 0 0,-1-1-1 0 0,1 1 1 0 0,-1 0-1 0 0,1 0 1 0 0,-1 0-1 0 0,1 0 1 0 0,0-1-1 0 0,-1 1 0 0 0,1 0 1 0 0,0 0-1 0 0,-1-1 1 0 0,1 1-1 0 0,0 0 1 0 0,-1-1-1 0 0,1 1 1 0 0,0 0-1 0 0,0-1 1 0 0,-1 1-1 0 0,1 0 1 0 0,0-1-1 0 0,0 1 1 0 0,0 0-1 0 0,-1-1 1 0 0,1 1-1 0 0,0-1 1 0 0,0 1-1 0 0,0-1 1 0 0,0 1-1 0 0,0 0 1 0 0,0-1-1 0 0,0 1 0 0 0,0-1 1 0 0,0 1-1 0 0,0-1 1 0 0,0 1-1 0 0,0 0 1 0 0,0-1-1 0 0,0 1 1 0 0,1-1-1 0 0,5-6-1626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6.703"/>
    </inkml:context>
    <inkml:brush xml:id="br0">
      <inkml:brushProperty name="width" value="0.05" units="cm"/>
      <inkml:brushProperty name="height" value="0.05" units="cm"/>
      <inkml:brushProperty name="color" value="#E71224"/>
    </inkml:brush>
  </inkml:definitions>
  <inkml:trace contextRef="#ctx0" brushRef="#br0">10 0 3224 0 0,'-1'2'240'0'0,"0"-1"232"0"0,0 0 1 0 0,0 0-1 0 0,0 0 1 0 0,1 0-1 0 0,-1 0 0 0 0,0 0 1 0 0,1 0-1 0 0,-1 0 1 0 0,1 0-1 0 0,-1 1 1 0 0,1-1-1 0 0,0 0 0 0 0,0 0 1 0 0,-1 1-1 0 0,1-1 1 0 0,0 0-1 0 0,0 0 1 0 0,0 1-1 0 0,0-1 0 0 0,0 0 1 0 0,1 1-1 0 0,-1-1 1 0 0,1 2-1 0 0,-1 1 2220 0 0,0 20 1538 0 0,-1-16-3712 0 0,0-1-1 0 0,1 0 1 0 0,0 0 0 0 0,1 1-1 0 0,-1-1 1 0 0,1 0 0 0 0,1 0 0 0 0,3 11-1 0 0,-4-15-414 0 0,0 0-1 0 0,0 0 0 0 0,-1 0 1 0 0,1 0-1 0 0,-1 0 0 0 0,0 0 1 0 0,1 1-1 0 0,-1-1 0 0 0,-1 5 1 0 0,0-5-130 0 0,1 0 1 0 0,0 0 0 0 0,0 1 0 0 0,0-1 0 0 0,0 0-1 0 0,1 0 1 0 0,-1 0 0 0 0,1 0 0 0 0,2 5 0 0 0,-1 22-1253 0 0,5-17-708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7.039"/>
    </inkml:context>
    <inkml:brush xml:id="br0">
      <inkml:brushProperty name="width" value="0.05" units="cm"/>
      <inkml:brushProperty name="height" value="0.05" units="cm"/>
      <inkml:brushProperty name="color" value="#E71224"/>
    </inkml:brush>
  </inkml:definitions>
  <inkml:trace contextRef="#ctx0" brushRef="#br0">8 1 10136 0 0,'0'0'1386'0'0,"0"2"394"0"0,0 174 9149 0 0,-7-117-11119 0 0,7-46-1320 0 0,0-6-86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7.369"/>
    </inkml:context>
    <inkml:brush xml:id="br0">
      <inkml:brushProperty name="width" value="0.05" units="cm"/>
      <inkml:brushProperty name="height" value="0.05" units="cm"/>
      <inkml:brushProperty name="color" value="#E71224"/>
    </inkml:brush>
  </inkml:definitions>
  <inkml:trace contextRef="#ctx0" brushRef="#br0">1 33 15664 0 0,'4'-4'433'0'0,"0"1"1"0"0,1 0 0 0 0,0 0 0 0 0,-1 0-1 0 0,1 1 1 0 0,0 0 0 0 0,0 0 0 0 0,1 0 0 0 0,-1 0-1 0 0,0 1 1 0 0,11-1 0 0 0,-14 1-284 0 0,6 0 62 0 0,0 0-1 0 0,0 1 0 0 0,0 0 0 0 0,0 0 0 0 0,-1 1 0 0 0,1 0 1 0 0,0 0-1 0 0,0 1 0 0 0,13 4 0 0 0,-6 0-135 0 0,-1 0 0 0 0,1 1 0 0 0,-2 0 0 0 0,16 11 0 0 0,-27-16-76 0 0,1 0 0 0 0,0 0 0 0 0,0 0 0 0 0,-1 0 0 0 0,0 1 0 0 0,1 0 0 0 0,-1-1 0 0 0,0 1 0 0 0,0 0 0 0 0,-1 0 0 0 0,1 0 0 0 0,0 0 0 0 0,-1 0 0 0 0,0 0 0 0 0,0 0 0 0 0,0 1 0 0 0,1 4 0 0 0,-1-3 0 0 0,-1 0 0 0 0,0-1 0 0 0,0 1 0 0 0,-1 0 0 0 0,1 0 0 0 0,-1 0 0 0 0,0-1 0 0 0,0 1 0 0 0,-1 0 0 0 0,1-1 0 0 0,-5 8 0 0 0,1-5-9 0 0,-1 0 1 0 0,0-1-1 0 0,0 0 0 0 0,0 0 0 0 0,-1-1 0 0 0,0 1 1 0 0,0-1-1 0 0,0-1 0 0 0,-16 8 0 0 0,11-8-8 0 0,1-1 0 0 0,-1 0 0 0 0,0 0 0 0 0,0-2-1 0 0,0 1 1 0 0,-1-1 0 0 0,-15-2 0 0 0,11 8-2567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7.706"/>
    </inkml:context>
    <inkml:brush xml:id="br0">
      <inkml:brushProperty name="width" value="0.05" units="cm"/>
      <inkml:brushProperty name="height" value="0.05" units="cm"/>
      <inkml:brushProperty name="color" value="#E71224"/>
    </inkml:brush>
  </inkml:definitions>
  <inkml:trace contextRef="#ctx0" brushRef="#br0">8 1 11976 0 0,'0'0'1473'0'0,"9"15"4551"0"0,-1 12-1750 0 0,-8-19-4140 0 0,0-4 7 0 0,0-1 0 0 0,0 1-1 0 0,0 0 1 0 0,0-1 0 0 0,-1 1 0 0 0,1-1 0 0 0,-1 1-1 0 0,0-1 1 0 0,0 0 0 0 0,-2 4 0 0 0,1 20-88 0 0,-1-19-48 0 0,2-1 0 0 0,-1 1 1 0 0,1 0-1 0 0,0-1 0 0 0,0 1 0 0 0,1 0 0 0 0,1 8 0 0 0,-1 0 22 0 0,-8 14-265 0 0,8-10-3333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8.039"/>
    </inkml:context>
    <inkml:brush xml:id="br0">
      <inkml:brushProperty name="width" value="0.05" units="cm"/>
      <inkml:brushProperty name="height" value="0.05" units="cm"/>
      <inkml:brushProperty name="color" value="#E71224"/>
    </inkml:brush>
  </inkml:definitions>
  <inkml:trace contextRef="#ctx0" brushRef="#br0">8 24 13360 0 0,'0'0'1026'0'0,"1"-8"2691"0"0,19-2 738 0 0,-14 8-4235 0 0,0 1 0 0 0,0 0 1 0 0,-1 0-1 0 0,1 1 0 0 0,0-1 0 0 0,0 1 0 0 0,0 1 0 0 0,0-1 0 0 0,8 3 0 0 0,-6-2-172 0 0,0 1 0 0 0,-1 0 0 0 0,1 0 0 0 0,0 1 0 0 0,-1 0 0 0 0,0 0 0 0 0,0 1 0 0 0,0 0 0 0 0,0 1 0 0 0,9 6 0 0 0,2 1-48 0 0,-16-11 0 0 0,0 0 0 0 0,0 0 0 0 0,-1-1 0 0 0,1 2 0 0 0,0-1 0 0 0,-1 0 0 0 0,1 0 0 0 0,-1 0 0 0 0,1 1 0 0 0,-1-1 0 0 0,0 1 0 0 0,1-1 0 0 0,-1 1 0 0 0,0 0 0 0 0,0-1 0 0 0,0 1 0 0 0,1 3 0 0 0,0 0 8 0 0,0 1 0 0 0,-1 0-1 0 0,0 1 1 0 0,0-1 0 0 0,0 0 0 0 0,-1 12-1 0 0,0-15-1 0 0,0 0-1 0 0,0 1 0 0 0,-1-1 0 0 0,0 0 1 0 0,1 0-1 0 0,-1 0 0 0 0,0 0 1 0 0,-1-1-1 0 0,1 1 0 0 0,0 0 0 0 0,-1 0 1 0 0,0-1-1 0 0,1 1 0 0 0,-1-1 1 0 0,0 1-1 0 0,-5 3 0 0 0,-6 6 89 0 0,-44 32-968 0 0,9-22 729 0 0,42-19-117 0 0,-1 0 0 0 0,0-1 1 0 0,0 0-1 0 0,0 0 0 0 0,0-1 1 0 0,0 0-1 0 0,0 0 0 0 0,0-1 0 0 0,0 0 1 0 0,-9-1-1 0 0,4 1-1098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8.391"/>
    </inkml:context>
    <inkml:brush xml:id="br0">
      <inkml:brushProperty name="width" value="0.05" units="cm"/>
      <inkml:brushProperty name="height" value="0.05" units="cm"/>
      <inkml:brushProperty name="color" value="#E71224"/>
    </inkml:brush>
  </inkml:definitions>
  <inkml:trace contextRef="#ctx0" brushRef="#br0">81 1 9216 0 0,'0'12'363'0'0,"1"-8"276"0"0,-1-1-1 0 0,0 1 1 0 0,0 0-1 0 0,0-1 1 0 0,-1 1 0 0 0,1 0-1 0 0,-1-1 1 0 0,0 1-1 0 0,0-1 1 0 0,-2 6 0 0 0,2-7-268 0 0,0 1 1 0 0,1-1 0 0 0,-1 0 0 0 0,1 1 0 0 0,0-1 0 0 0,-1 1 0 0 0,1-1 0 0 0,0 1 0 0 0,0-1 0 0 0,2 5 0 0 0,-3 18 1064 0 0,-3-8-961 0 0,0 0 0 0 0,1 0-1 0 0,1 0 1 0 0,1 1 0 0 0,1 29-1 0 0,0-36-342 0 0,0-9-119 0 0,1 1-1 0 0,-1-1 1 0 0,1 1 0 0 0,-1-1-1 0 0,1 0 1 0 0,0 1 0 0 0,0-1-1 0 0,0 0 1 0 0,0 0 0 0 0,1 1-1 0 0,-1-1 1 0 0,1 0 0 0 0,-1 0-1 0 0,1 0 1 0 0,-1-1-1 0 0,1 1 1 0 0,0 0 0 0 0,0-1-1 0 0,0 1 1 0 0,0-1 0 0 0,0 1-1 0 0,1-1 1 0 0,-1 0 0 0 0,0 0-1 0 0,4 1 1 0 0,1 1 3 0 0,1-1 0 0 0,0 1 1 0 0,0-1-1 0 0,0-1 0 0 0,0 1 1 0 0,16-1-1 0 0,-1 4 35 0 0,-20-4-52 0 0,0-1 1 0 0,0 1-1 0 0,0 0 0 0 0,0-1 1 0 0,0 1-1 0 0,0-1 0 0 0,0 0 1 0 0,0 0-1 0 0,0 0 0 0 0,0 0 1 0 0,0-1-1 0 0,4 0 1 0 0,47-11-1796 0 0,-45 11 82 0 0</inkml:trace>
  <inkml:trace contextRef="#ctx0" brushRef="#br0" timeOffset="1">1 143 15408 0 0,'16'9'1783'0'0,"-5"-4"-747"0"0,-10-4-859 0 0,0 0 0 0 0,1 0 0 0 0,-1 0 0 0 0,1 0-1 0 0,-1-1 1 0 0,1 1 0 0 0,-1-1 0 0 0,1 1 0 0 0,-1-1 0 0 0,1 0 0 0 0,0 1-1 0 0,-1-1 1 0 0,1 0 0 0 0,-1 0 0 0 0,1 0 0 0 0,0 0 0 0 0,-1 0-1 0 0,3-1 1 0 0,11-3 346 0 0,0 1-1 0 0,0 0 0 0 0,1 2 1 0 0,26-1-1 0 0,-29 1-574 0 0,1-1 0 0 0,-1-1 0 0 0,0 0 0 0 0,0-1 0 0 0,0 0 0 0 0,13-6 0 0 0,-18 7-1121 0 0,-1-3-378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8.743"/>
    </inkml:context>
    <inkml:brush xml:id="br0">
      <inkml:brushProperty name="width" value="0.05" units="cm"/>
      <inkml:brushProperty name="height" value="0.05" units="cm"/>
      <inkml:brushProperty name="color" value="#E71224"/>
    </inkml:brush>
  </inkml:definitions>
  <inkml:trace contextRef="#ctx0" brushRef="#br0">1 59 18287 0 0,'31'-8'2108'0'0,"-15"7"-1137"0"0,0 0-1 0 0,27-7 1 0 0,-26 4-518 0 0,-1 1 1 0 0,30-1-1 0 0,63-10-981 0 0,-106 14 420 0 0,0 0-1 0 0,0 0 1 0 0,0 0-1 0 0,0 0 1 0 0,0-1-1 0 0,0 1 1 0 0,0-1-1 0 0,6-2 1 0 0,2-1-1325 0 0,4-2-458 0 0</inkml:trace>
  <inkml:trace contextRef="#ctx0" brushRef="#br0" timeOffset="1">403 122 14224 0 0,'-6'11'875'0'0,"-5"7"-33"0"0,9-16-567 0 0,1-1-1 0 0,0 1 1 0 0,0 0 0 0 0,-1 0 0 0 0,1 0 0 0 0,0 0-1 0 0,0 0 1 0 0,1 0 0 0 0,-1 0 0 0 0,0 0 0 0 0,0 3-1 0 0,0-2 84 0 0,1 0-1 0 0,-1 0 0 0 0,0 0 1 0 0,0-1-1 0 0,-1 1 0 0 0,1 0 0 0 0,-3 3 1 0 0,1-1-61 0 0,0 0 0 0 0,0 0 0 0 0,0 1 0 0 0,1-1 1 0 0,0 1-1 0 0,0 0 0 0 0,0 0 0 0 0,1 0 0 0 0,0 0 1 0 0,-1 8-1 0 0,-6 14-241 0 0,8-26-841 0 0,0 7 1173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9-29T12:35:39.072"/>
    </inkml:context>
    <inkml:brush xml:id="br0">
      <inkml:brushProperty name="width" value="0.05" units="cm"/>
      <inkml:brushProperty name="height" value="0.05" units="cm"/>
      <inkml:brushProperty name="color" value="#E71224"/>
    </inkml:brush>
  </inkml:definitions>
  <inkml:trace contextRef="#ctx0" brushRef="#br0">1 43 15376 0 0,'0'0'1490'0'0,"0"-1"-1319"0"0,0-4-30 0 0,25 26 3075 0 0,-23-18-2939 0 0,1 0-1 0 0,-1 0 1 0 0,1 0 0 0 0,-1 0 0 0 0,3 8-1 0 0,10 13 519 0 0,-1-2-344 0 0,-11-17-325 0 0,0 0 0 0 0,0 0 0 0 0,0-1 0 0 0,1 0-1 0 0,6 7 1 0 0,2 4 202 0 0,-11-13-287 0 0,-1-1 0 0 0,1 1 1 0 0,0-1-1 0 0,0 1 0 0 0,1-1 0 0 0,-1 0 0 0 0,0 1 0 0 0,0-1 1 0 0,1 0-1 0 0,-1 0 0 0 0,1 0 0 0 0,-1 0 0 0 0,1 0 0 0 0,2 1 1 0 0,27 12 632 0 0,-30-13-644 0 0,1 0-1 0 0,-1-1 1 0 0,1 0 0 0 0,-1 1-1 0 0,1-1 1 0 0,-1 0-1 0 0,1 0 1 0 0,0 0 0 0 0,-1 0-1 0 0,1 0 1 0 0,-1 0 0 0 0,1 0-1 0 0,0 0 1 0 0,-1-1-1 0 0,1 1 1 0 0,-1-1 0 0 0,1 1-1 0 0,-1-1 1 0 0,0 1-1 0 0,1-1 1 0 0,1-1 0 0 0,28-23 788 0 0,-25 19-596 0 0,-1 2-184 0 0,-2 1-17 0 0,1 0-1 0 0,-1 0 1 0 0,0 0 0 0 0,0 0 0 0 0,0 0 0 0 0,-1-1 0 0 0,1 0 0 0 0,-1 1 0 0 0,0-1-1 0 0,0 0 1 0 0,2-5 0 0 0,4-10 12 0 0,-7 16-9 0 0,1 0 0 0 0,-1 1 0 0 0,0-1 0 0 0,0 0 0 0 0,0-1 0 0 0,0 1 0 0 0,-1 0 0 0 0,1-4 0 0 0,-1 4 41 0 0,1 1-1 0 0,-1 0 0 0 0,1-1 0 0 0,-1 1 0 0 0,1 0 1 0 0,0 0-1 0 0,0 0 0 0 0,0 0 0 0 0,2-3 0 0 0,-2 3 6 0 0,0 0-1 0 0,0 0 0 0 0,0 0 0 0 0,0-1 1 0 0,0 1-1 0 0,-1 0 0 0 0,1 0 1 0 0,-1 0-1 0 0,1-4 0 0 0,3-4 251 0 0,0-3-3814 0 0,-4 8 1404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FC1B3-696B-5A4D-A326-AC0C87074A41}" type="datetimeFigureOut">
              <a:rPr lang="en-US" smtClean="0"/>
              <a:t>9/7/26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2692E3-B24E-BC48-8AF5-F7DD9980F465}" type="slidenum">
              <a:rPr lang="en-US" smtClean="0"/>
              <a:t>‹#›</a:t>
            </a:fld>
            <a:endParaRPr lang="en-US"/>
          </a:p>
        </p:txBody>
      </p:sp>
    </p:spTree>
    <p:extLst>
      <p:ext uri="{BB962C8B-B14F-4D97-AF65-F5344CB8AC3E}">
        <p14:creationId xmlns:p14="http://schemas.microsoft.com/office/powerpoint/2010/main" val="3906217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61</a:t>
            </a:fld>
            <a:endParaRPr lang="en-US"/>
          </a:p>
        </p:txBody>
      </p:sp>
    </p:spTree>
    <p:extLst>
      <p:ext uri="{BB962C8B-B14F-4D97-AF65-F5344CB8AC3E}">
        <p14:creationId xmlns:p14="http://schemas.microsoft.com/office/powerpoint/2010/main" val="3910691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62</a:t>
            </a:fld>
            <a:endParaRPr lang="en-US"/>
          </a:p>
        </p:txBody>
      </p:sp>
    </p:spTree>
    <p:extLst>
      <p:ext uri="{BB962C8B-B14F-4D97-AF65-F5344CB8AC3E}">
        <p14:creationId xmlns:p14="http://schemas.microsoft.com/office/powerpoint/2010/main" val="2783700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63</a:t>
            </a:fld>
            <a:endParaRPr lang="en-US"/>
          </a:p>
        </p:txBody>
      </p:sp>
    </p:spTree>
    <p:extLst>
      <p:ext uri="{BB962C8B-B14F-4D97-AF65-F5344CB8AC3E}">
        <p14:creationId xmlns:p14="http://schemas.microsoft.com/office/powerpoint/2010/main" val="561376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94</a:t>
            </a:fld>
            <a:endParaRPr lang="en-US"/>
          </a:p>
        </p:txBody>
      </p:sp>
    </p:spTree>
    <p:extLst>
      <p:ext uri="{BB962C8B-B14F-4D97-AF65-F5344CB8AC3E}">
        <p14:creationId xmlns:p14="http://schemas.microsoft.com/office/powerpoint/2010/main" val="2214441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95</a:t>
            </a:fld>
            <a:endParaRPr lang="en-US"/>
          </a:p>
        </p:txBody>
      </p:sp>
    </p:spTree>
    <p:extLst>
      <p:ext uri="{BB962C8B-B14F-4D97-AF65-F5344CB8AC3E}">
        <p14:creationId xmlns:p14="http://schemas.microsoft.com/office/powerpoint/2010/main" val="1253091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96</a:t>
            </a:fld>
            <a:endParaRPr lang="en-US"/>
          </a:p>
        </p:txBody>
      </p:sp>
    </p:spTree>
    <p:extLst>
      <p:ext uri="{BB962C8B-B14F-4D97-AF65-F5344CB8AC3E}">
        <p14:creationId xmlns:p14="http://schemas.microsoft.com/office/powerpoint/2010/main" val="802785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97</a:t>
            </a:fld>
            <a:endParaRPr lang="en-US"/>
          </a:p>
        </p:txBody>
      </p:sp>
    </p:spTree>
    <p:extLst>
      <p:ext uri="{BB962C8B-B14F-4D97-AF65-F5344CB8AC3E}">
        <p14:creationId xmlns:p14="http://schemas.microsoft.com/office/powerpoint/2010/main" val="1598115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98</a:t>
            </a:fld>
            <a:endParaRPr lang="en-US"/>
          </a:p>
        </p:txBody>
      </p:sp>
    </p:spTree>
    <p:extLst>
      <p:ext uri="{BB962C8B-B14F-4D97-AF65-F5344CB8AC3E}">
        <p14:creationId xmlns:p14="http://schemas.microsoft.com/office/powerpoint/2010/main" val="394228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99</a:t>
            </a:fld>
            <a:endParaRPr lang="en-US"/>
          </a:p>
        </p:txBody>
      </p:sp>
    </p:spTree>
    <p:extLst>
      <p:ext uri="{BB962C8B-B14F-4D97-AF65-F5344CB8AC3E}">
        <p14:creationId xmlns:p14="http://schemas.microsoft.com/office/powerpoint/2010/main" val="2476617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100</a:t>
            </a:fld>
            <a:endParaRPr lang="en-US"/>
          </a:p>
        </p:txBody>
      </p:sp>
    </p:spTree>
    <p:extLst>
      <p:ext uri="{BB962C8B-B14F-4D97-AF65-F5344CB8AC3E}">
        <p14:creationId xmlns:p14="http://schemas.microsoft.com/office/powerpoint/2010/main" val="3189307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105</a:t>
            </a:fld>
            <a:endParaRPr lang="en-US"/>
          </a:p>
        </p:txBody>
      </p:sp>
    </p:spTree>
    <p:extLst>
      <p:ext uri="{BB962C8B-B14F-4D97-AF65-F5344CB8AC3E}">
        <p14:creationId xmlns:p14="http://schemas.microsoft.com/office/powerpoint/2010/main" val="1967270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106</a:t>
            </a:fld>
            <a:endParaRPr lang="en-US"/>
          </a:p>
        </p:txBody>
      </p:sp>
    </p:spTree>
    <p:extLst>
      <p:ext uri="{BB962C8B-B14F-4D97-AF65-F5344CB8AC3E}">
        <p14:creationId xmlns:p14="http://schemas.microsoft.com/office/powerpoint/2010/main" val="2431126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107</a:t>
            </a:fld>
            <a:endParaRPr lang="en-US"/>
          </a:p>
        </p:txBody>
      </p:sp>
    </p:spTree>
    <p:extLst>
      <p:ext uri="{BB962C8B-B14F-4D97-AF65-F5344CB8AC3E}">
        <p14:creationId xmlns:p14="http://schemas.microsoft.com/office/powerpoint/2010/main" val="2148478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108</a:t>
            </a:fld>
            <a:endParaRPr lang="en-US"/>
          </a:p>
        </p:txBody>
      </p:sp>
    </p:spTree>
    <p:extLst>
      <p:ext uri="{BB962C8B-B14F-4D97-AF65-F5344CB8AC3E}">
        <p14:creationId xmlns:p14="http://schemas.microsoft.com/office/powerpoint/2010/main" val="3538587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109</a:t>
            </a:fld>
            <a:endParaRPr lang="en-US"/>
          </a:p>
        </p:txBody>
      </p:sp>
    </p:spTree>
    <p:extLst>
      <p:ext uri="{BB962C8B-B14F-4D97-AF65-F5344CB8AC3E}">
        <p14:creationId xmlns:p14="http://schemas.microsoft.com/office/powerpoint/2010/main" val="454566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110</a:t>
            </a:fld>
            <a:endParaRPr lang="en-US"/>
          </a:p>
        </p:txBody>
      </p:sp>
    </p:spTree>
    <p:extLst>
      <p:ext uri="{BB962C8B-B14F-4D97-AF65-F5344CB8AC3E}">
        <p14:creationId xmlns:p14="http://schemas.microsoft.com/office/powerpoint/2010/main" val="2338514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111</a:t>
            </a:fld>
            <a:endParaRPr lang="en-US"/>
          </a:p>
        </p:txBody>
      </p:sp>
    </p:spTree>
    <p:extLst>
      <p:ext uri="{BB962C8B-B14F-4D97-AF65-F5344CB8AC3E}">
        <p14:creationId xmlns:p14="http://schemas.microsoft.com/office/powerpoint/2010/main" val="3906275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4EC28C-EBAB-D046-BBC4-B144782532C0}" type="slidenum">
              <a:rPr lang="en-US" smtClean="0"/>
              <a:t>115</a:t>
            </a:fld>
            <a:endParaRPr lang="en-US"/>
          </a:p>
        </p:txBody>
      </p:sp>
    </p:spTree>
    <p:extLst>
      <p:ext uri="{BB962C8B-B14F-4D97-AF65-F5344CB8AC3E}">
        <p14:creationId xmlns:p14="http://schemas.microsoft.com/office/powerpoint/2010/main" val="284748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136</a:t>
            </a:fld>
            <a:endParaRPr lang="en-US"/>
          </a:p>
        </p:txBody>
      </p:sp>
    </p:spTree>
    <p:extLst>
      <p:ext uri="{BB962C8B-B14F-4D97-AF65-F5344CB8AC3E}">
        <p14:creationId xmlns:p14="http://schemas.microsoft.com/office/powerpoint/2010/main" val="4167382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172</a:t>
            </a:fld>
            <a:endParaRPr lang="en-US"/>
          </a:p>
        </p:txBody>
      </p:sp>
    </p:spTree>
    <p:extLst>
      <p:ext uri="{BB962C8B-B14F-4D97-AF65-F5344CB8AC3E}">
        <p14:creationId xmlns:p14="http://schemas.microsoft.com/office/powerpoint/2010/main" val="3068693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173</a:t>
            </a:fld>
            <a:endParaRPr lang="en-US"/>
          </a:p>
        </p:txBody>
      </p:sp>
    </p:spTree>
    <p:extLst>
      <p:ext uri="{BB962C8B-B14F-4D97-AF65-F5344CB8AC3E}">
        <p14:creationId xmlns:p14="http://schemas.microsoft.com/office/powerpoint/2010/main" val="298944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174</a:t>
            </a:fld>
            <a:endParaRPr lang="en-US"/>
          </a:p>
        </p:txBody>
      </p:sp>
    </p:spTree>
    <p:extLst>
      <p:ext uri="{BB962C8B-B14F-4D97-AF65-F5344CB8AC3E}">
        <p14:creationId xmlns:p14="http://schemas.microsoft.com/office/powerpoint/2010/main" val="2306327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175</a:t>
            </a:fld>
            <a:endParaRPr lang="en-US"/>
          </a:p>
        </p:txBody>
      </p:sp>
    </p:spTree>
    <p:extLst>
      <p:ext uri="{BB962C8B-B14F-4D97-AF65-F5344CB8AC3E}">
        <p14:creationId xmlns:p14="http://schemas.microsoft.com/office/powerpoint/2010/main" val="3614703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176</a:t>
            </a:fld>
            <a:endParaRPr lang="en-US"/>
          </a:p>
        </p:txBody>
      </p:sp>
    </p:spTree>
    <p:extLst>
      <p:ext uri="{BB962C8B-B14F-4D97-AF65-F5344CB8AC3E}">
        <p14:creationId xmlns:p14="http://schemas.microsoft.com/office/powerpoint/2010/main" val="2580174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177</a:t>
            </a:fld>
            <a:endParaRPr lang="en-US"/>
          </a:p>
        </p:txBody>
      </p:sp>
    </p:spTree>
    <p:extLst>
      <p:ext uri="{BB962C8B-B14F-4D97-AF65-F5344CB8AC3E}">
        <p14:creationId xmlns:p14="http://schemas.microsoft.com/office/powerpoint/2010/main" val="1774404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178</a:t>
            </a:fld>
            <a:endParaRPr lang="en-US"/>
          </a:p>
        </p:txBody>
      </p:sp>
    </p:spTree>
    <p:extLst>
      <p:ext uri="{BB962C8B-B14F-4D97-AF65-F5344CB8AC3E}">
        <p14:creationId xmlns:p14="http://schemas.microsoft.com/office/powerpoint/2010/main" val="2130545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179</a:t>
            </a:fld>
            <a:endParaRPr lang="en-US"/>
          </a:p>
        </p:txBody>
      </p:sp>
    </p:spTree>
    <p:extLst>
      <p:ext uri="{BB962C8B-B14F-4D97-AF65-F5344CB8AC3E}">
        <p14:creationId xmlns:p14="http://schemas.microsoft.com/office/powerpoint/2010/main" val="1577897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180</a:t>
            </a:fld>
            <a:endParaRPr lang="en-US"/>
          </a:p>
        </p:txBody>
      </p:sp>
    </p:spTree>
    <p:extLst>
      <p:ext uri="{BB962C8B-B14F-4D97-AF65-F5344CB8AC3E}">
        <p14:creationId xmlns:p14="http://schemas.microsoft.com/office/powerpoint/2010/main" val="9184307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181</a:t>
            </a:fld>
            <a:endParaRPr lang="en-US"/>
          </a:p>
        </p:txBody>
      </p:sp>
    </p:spTree>
    <p:extLst>
      <p:ext uri="{BB962C8B-B14F-4D97-AF65-F5344CB8AC3E}">
        <p14:creationId xmlns:p14="http://schemas.microsoft.com/office/powerpoint/2010/main" val="3704749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2692E3-B24E-BC48-8AF5-F7DD9980F465}" type="slidenum">
              <a:rPr lang="en-US" smtClean="0"/>
              <a:t>182</a:t>
            </a:fld>
            <a:endParaRPr lang="en-US"/>
          </a:p>
        </p:txBody>
      </p:sp>
    </p:spTree>
    <p:extLst>
      <p:ext uri="{BB962C8B-B14F-4D97-AF65-F5344CB8AC3E}">
        <p14:creationId xmlns:p14="http://schemas.microsoft.com/office/powerpoint/2010/main" val="806762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73BC-E402-B1B3-49CE-F8F6A73D5C6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7F16B59-54F1-071E-9610-4148068E91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244BC79-0544-6991-D1AE-A6D29ED43217}"/>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5" name="Footer Placeholder 4">
            <a:extLst>
              <a:ext uri="{FF2B5EF4-FFF2-40B4-BE49-F238E27FC236}">
                <a16:creationId xmlns:a16="http://schemas.microsoft.com/office/drawing/2014/main" id="{8177995F-46FF-4C45-37D9-322D8C421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80E602-5C38-D431-E9DD-A9C54617632D}"/>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1764853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3866A-C425-B145-FF38-44083BF5E57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9ED54CA-99B2-CB18-D6F6-DDF704DECFA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A827EA-670F-38DD-361E-7ED79D308488}"/>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5" name="Footer Placeholder 4">
            <a:extLst>
              <a:ext uri="{FF2B5EF4-FFF2-40B4-BE49-F238E27FC236}">
                <a16:creationId xmlns:a16="http://schemas.microsoft.com/office/drawing/2014/main" id="{A5B2FAD3-6312-34DF-8002-5EB6A5AAEA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D0FD0-FD95-77EA-2356-09283E27D220}"/>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251972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38D4A-F10C-A822-56CF-A4912DACA77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9362408-1B4C-01B7-E37A-14CD50296C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459DC9A-C52C-89CD-2B98-8550E951742C}"/>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5" name="Footer Placeholder 4">
            <a:extLst>
              <a:ext uri="{FF2B5EF4-FFF2-40B4-BE49-F238E27FC236}">
                <a16:creationId xmlns:a16="http://schemas.microsoft.com/office/drawing/2014/main" id="{F7A011B5-74C4-2BED-D601-38406C0C44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B5B61-0B0E-BA3C-969C-1395D069E741}"/>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978892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8BE4A-E549-10A2-13C3-E16B4E53679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148B4C6-9CBC-9E6A-B4EA-8D611D21AFB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E2DA11C-50E5-7D5A-5C09-13D5683F4B1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1386118-7D64-0B34-13EF-CF0469DD292B}"/>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6" name="Footer Placeholder 5">
            <a:extLst>
              <a:ext uri="{FF2B5EF4-FFF2-40B4-BE49-F238E27FC236}">
                <a16:creationId xmlns:a16="http://schemas.microsoft.com/office/drawing/2014/main" id="{9FFC6FAE-A42E-7AB6-D087-00DE4C595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0BF62C-D10A-960E-64A9-E816A8795D8D}"/>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3309030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2C6D9-04B2-3E24-B746-0BB4435023A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7896594-AA5B-ECD7-423E-FDBBFDF2A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5E38CC2-AFDE-7668-1405-05ACCB499E7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152BEDD-DB92-F2BA-9DB9-C5AAB77249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30C0F8D-E366-ADF9-66D5-4046FE7F27C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5CAF941-A547-F4BA-9F3B-1670162F177C}"/>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8" name="Footer Placeholder 7">
            <a:extLst>
              <a:ext uri="{FF2B5EF4-FFF2-40B4-BE49-F238E27FC236}">
                <a16:creationId xmlns:a16="http://schemas.microsoft.com/office/drawing/2014/main" id="{B780AC9A-FA9D-21A1-0546-3FEBA57DE1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082AE4-B989-A5EF-72C6-17D6FAB352A7}"/>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70823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50491-1B6E-631E-D12C-992C995C32E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3ABF98B-4D4F-6455-3C2C-640996F16670}"/>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4" name="Footer Placeholder 3">
            <a:extLst>
              <a:ext uri="{FF2B5EF4-FFF2-40B4-BE49-F238E27FC236}">
                <a16:creationId xmlns:a16="http://schemas.microsoft.com/office/drawing/2014/main" id="{797EDB50-B299-17AA-D1A3-FC55479645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8BCED4-D20E-4972-ABE9-C59DDB6B185D}"/>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213913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206DBA-DAB4-E3DF-F708-22008F5024A9}"/>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3" name="Footer Placeholder 2">
            <a:extLst>
              <a:ext uri="{FF2B5EF4-FFF2-40B4-BE49-F238E27FC236}">
                <a16:creationId xmlns:a16="http://schemas.microsoft.com/office/drawing/2014/main" id="{A9365CC9-0344-1BFB-6D39-EF0632F47B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A20BF7-FCE3-AB10-8E01-849444C2B9C8}"/>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360990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5C903-4835-B1BD-4FE8-04726B2C864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6B6474F-94D2-E7F5-A7E4-6949DE44A9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F7B6D47-AB9D-252E-A398-AEFEF65B54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5DBBF24-CB47-A243-A5A8-22157D792172}"/>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6" name="Footer Placeholder 5">
            <a:extLst>
              <a:ext uri="{FF2B5EF4-FFF2-40B4-BE49-F238E27FC236}">
                <a16:creationId xmlns:a16="http://schemas.microsoft.com/office/drawing/2014/main" id="{2F7AC859-6B88-DA57-20FA-4CA807ADEE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AE86F-5096-12BB-A793-7C51822DAA59}"/>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203123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1783F-CD42-CF52-15AA-1382AE89A0C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27201E1-A37B-7B48-E5C0-D1E806200E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95C160-61DB-6715-FD7F-CA7CBD9582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762AE08-90BA-19D9-5EAE-0E662E2CD1C3}"/>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6" name="Footer Placeholder 5">
            <a:extLst>
              <a:ext uri="{FF2B5EF4-FFF2-40B4-BE49-F238E27FC236}">
                <a16:creationId xmlns:a16="http://schemas.microsoft.com/office/drawing/2014/main" id="{0C00AB6D-4884-054B-3789-0EE0159DFF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B862D1-E818-EC4B-1048-A62D64CC51A1}"/>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305309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CFE6F-AF0A-4562-5A15-3F250C4C28F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ECA2DD-F605-C786-5950-7A8FBF25E5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6A4273-AC6A-17EC-3C14-FF8245E19A1B}"/>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5" name="Footer Placeholder 4">
            <a:extLst>
              <a:ext uri="{FF2B5EF4-FFF2-40B4-BE49-F238E27FC236}">
                <a16:creationId xmlns:a16="http://schemas.microsoft.com/office/drawing/2014/main" id="{86DDC701-3D69-B3B9-CC6F-5E30B7017F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F04F2E-B9E3-910A-50BC-A36DEADF56DF}"/>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345389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6A046B-8CD7-C5F8-3FA4-5C0FEEACA6D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BF955F-56DE-C316-ED88-B71427F17EB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B2685A-C2EA-B91D-08C8-0B4D94DF491A}"/>
              </a:ext>
            </a:extLst>
          </p:cNvPr>
          <p:cNvSpPr>
            <a:spLocks noGrp="1"/>
          </p:cNvSpPr>
          <p:nvPr>
            <p:ph type="dt" sz="half" idx="10"/>
          </p:nvPr>
        </p:nvSpPr>
        <p:spPr/>
        <p:txBody>
          <a:bodyPr/>
          <a:lstStyle/>
          <a:p>
            <a:fld id="{35FF25E8-630C-A04D-A03F-074DFB5EB4FC}" type="datetimeFigureOut">
              <a:rPr lang="en-US" smtClean="0"/>
              <a:t>9/7/26</a:t>
            </a:fld>
            <a:endParaRPr lang="en-US"/>
          </a:p>
        </p:txBody>
      </p:sp>
      <p:sp>
        <p:nvSpPr>
          <p:cNvPr id="5" name="Footer Placeholder 4">
            <a:extLst>
              <a:ext uri="{FF2B5EF4-FFF2-40B4-BE49-F238E27FC236}">
                <a16:creationId xmlns:a16="http://schemas.microsoft.com/office/drawing/2014/main" id="{AEC4AEB9-6BAA-6B30-5A5B-131ACA66D1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A26866-3B13-0984-5210-9563271D6A3C}"/>
              </a:ext>
            </a:extLst>
          </p:cNvPr>
          <p:cNvSpPr>
            <a:spLocks noGrp="1"/>
          </p:cNvSpPr>
          <p:nvPr>
            <p:ph type="sldNum" sz="quarter" idx="12"/>
          </p:nvPr>
        </p:nvSpPr>
        <p:spPr/>
        <p:txBody>
          <a:bodyPr/>
          <a:lstStyle/>
          <a:p>
            <a:fld id="{9C0A7F24-4837-8E47-B17E-7096B5D27BF7}" type="slidenum">
              <a:rPr lang="en-US" smtClean="0"/>
              <a:t>‹#›</a:t>
            </a:fld>
            <a:endParaRPr lang="en-US"/>
          </a:p>
        </p:txBody>
      </p:sp>
    </p:spTree>
    <p:extLst>
      <p:ext uri="{BB962C8B-B14F-4D97-AF65-F5344CB8AC3E}">
        <p14:creationId xmlns:p14="http://schemas.microsoft.com/office/powerpoint/2010/main" val="820566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828CE1-4058-7A33-C9B6-391823EE12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4C18C7D-27FF-5F6E-FA66-2F445442A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39F311-9182-D115-A2B4-AA225EA5A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FF25E8-630C-A04D-A03F-074DFB5EB4FC}" type="datetimeFigureOut">
              <a:rPr lang="en-US" smtClean="0"/>
              <a:t>9/7/26</a:t>
            </a:fld>
            <a:endParaRPr lang="en-US"/>
          </a:p>
        </p:txBody>
      </p:sp>
      <p:sp>
        <p:nvSpPr>
          <p:cNvPr id="5" name="Footer Placeholder 4">
            <a:extLst>
              <a:ext uri="{FF2B5EF4-FFF2-40B4-BE49-F238E27FC236}">
                <a16:creationId xmlns:a16="http://schemas.microsoft.com/office/drawing/2014/main" id="{F37782C7-B316-9778-3EA8-FD29EDC54A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F35EF4-376A-6347-FF3B-71B8CC909F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A7F24-4837-8E47-B17E-7096B5D27BF7}" type="slidenum">
              <a:rPr lang="en-US" smtClean="0"/>
              <a:t>‹#›</a:t>
            </a:fld>
            <a:endParaRPr lang="en-US"/>
          </a:p>
        </p:txBody>
      </p:sp>
    </p:spTree>
    <p:extLst>
      <p:ext uri="{BB962C8B-B14F-4D97-AF65-F5344CB8AC3E}">
        <p14:creationId xmlns:p14="http://schemas.microsoft.com/office/powerpoint/2010/main" val="376351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bbc.co.uk/programmes/p01z4p1j"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13" Type="http://schemas.openxmlformats.org/officeDocument/2006/relationships/customXml" Target="../ink/ink3.xml"/><Relationship Id="rId18" Type="http://schemas.openxmlformats.org/officeDocument/2006/relationships/image" Target="../media/image40.png"/><Relationship Id="rId26" Type="http://schemas.openxmlformats.org/officeDocument/2006/relationships/image" Target="../media/image44.png"/><Relationship Id="rId39" Type="http://schemas.openxmlformats.org/officeDocument/2006/relationships/customXml" Target="../ink/ink16.xml"/><Relationship Id="rId21" Type="http://schemas.openxmlformats.org/officeDocument/2006/relationships/customXml" Target="../ink/ink7.xml"/><Relationship Id="rId34" Type="http://schemas.openxmlformats.org/officeDocument/2006/relationships/image" Target="../media/image48.png"/><Relationship Id="rId42" Type="http://schemas.openxmlformats.org/officeDocument/2006/relationships/image" Target="../media/image52.png"/><Relationship Id="rId47" Type="http://schemas.openxmlformats.org/officeDocument/2006/relationships/customXml" Target="../ink/ink20.xml"/><Relationship Id="rId50" Type="http://schemas.openxmlformats.org/officeDocument/2006/relationships/image" Target="../media/image56.png"/><Relationship Id="rId55" Type="http://schemas.openxmlformats.org/officeDocument/2006/relationships/customXml" Target="../ink/ink24.xml"/><Relationship Id="rId7" Type="http://schemas.openxmlformats.org/officeDocument/2006/relationships/customXml" Target="../ink/ink1.xml"/><Relationship Id="rId2" Type="http://schemas.openxmlformats.org/officeDocument/2006/relationships/image" Target="../media/image12.png"/><Relationship Id="rId16" Type="http://schemas.openxmlformats.org/officeDocument/2006/relationships/image" Target="../media/image39.png"/><Relationship Id="rId29" Type="http://schemas.openxmlformats.org/officeDocument/2006/relationships/customXml" Target="../ink/ink11.xml"/><Relationship Id="rId11" Type="http://schemas.openxmlformats.org/officeDocument/2006/relationships/customXml" Target="../ink/ink2.xml"/><Relationship Id="rId24" Type="http://schemas.openxmlformats.org/officeDocument/2006/relationships/image" Target="../media/image43.png"/><Relationship Id="rId32" Type="http://schemas.openxmlformats.org/officeDocument/2006/relationships/image" Target="../media/image47.png"/><Relationship Id="rId37" Type="http://schemas.openxmlformats.org/officeDocument/2006/relationships/customXml" Target="../ink/ink15.xml"/><Relationship Id="rId40" Type="http://schemas.openxmlformats.org/officeDocument/2006/relationships/image" Target="../media/image51.png"/><Relationship Id="rId45" Type="http://schemas.openxmlformats.org/officeDocument/2006/relationships/customXml" Target="../ink/ink19.xml"/><Relationship Id="rId53" Type="http://schemas.openxmlformats.org/officeDocument/2006/relationships/customXml" Target="../ink/ink23.xml"/><Relationship Id="rId58" Type="http://schemas.openxmlformats.org/officeDocument/2006/relationships/image" Target="../media/image170.png"/><Relationship Id="rId5" Type="http://schemas.openxmlformats.org/officeDocument/2006/relationships/image" Target="../media/image15.png"/><Relationship Id="rId10" Type="http://schemas.openxmlformats.org/officeDocument/2006/relationships/image" Target="../media/image36.png"/><Relationship Id="rId19" Type="http://schemas.openxmlformats.org/officeDocument/2006/relationships/customXml" Target="../ink/ink6.xml"/><Relationship Id="rId31" Type="http://schemas.openxmlformats.org/officeDocument/2006/relationships/customXml" Target="../ink/ink12.xml"/><Relationship Id="rId44" Type="http://schemas.openxmlformats.org/officeDocument/2006/relationships/image" Target="../media/image53.png"/><Relationship Id="rId52" Type="http://schemas.openxmlformats.org/officeDocument/2006/relationships/image" Target="../media/image57.png"/><Relationship Id="rId4" Type="http://schemas.openxmlformats.org/officeDocument/2006/relationships/image" Target="../media/image14.png"/><Relationship Id="rId14" Type="http://schemas.openxmlformats.org/officeDocument/2006/relationships/image" Target="../media/image38.png"/><Relationship Id="rId22" Type="http://schemas.openxmlformats.org/officeDocument/2006/relationships/image" Target="../media/image42.png"/><Relationship Id="rId27" Type="http://schemas.openxmlformats.org/officeDocument/2006/relationships/customXml" Target="../ink/ink10.xml"/><Relationship Id="rId30" Type="http://schemas.openxmlformats.org/officeDocument/2006/relationships/image" Target="../media/image46.png"/><Relationship Id="rId35" Type="http://schemas.openxmlformats.org/officeDocument/2006/relationships/customXml" Target="../ink/ink14.xml"/><Relationship Id="rId43" Type="http://schemas.openxmlformats.org/officeDocument/2006/relationships/customXml" Target="../ink/ink18.xml"/><Relationship Id="rId48" Type="http://schemas.openxmlformats.org/officeDocument/2006/relationships/image" Target="../media/image55.png"/><Relationship Id="rId56" Type="http://schemas.openxmlformats.org/officeDocument/2006/relationships/image" Target="../media/image59.png"/><Relationship Id="rId51" Type="http://schemas.openxmlformats.org/officeDocument/2006/relationships/customXml" Target="../ink/ink22.xml"/><Relationship Id="rId3" Type="http://schemas.openxmlformats.org/officeDocument/2006/relationships/image" Target="../media/image13.png"/><Relationship Id="rId12" Type="http://schemas.openxmlformats.org/officeDocument/2006/relationships/image" Target="../media/image37.png"/><Relationship Id="rId17" Type="http://schemas.openxmlformats.org/officeDocument/2006/relationships/customXml" Target="../ink/ink5.xml"/><Relationship Id="rId25" Type="http://schemas.openxmlformats.org/officeDocument/2006/relationships/customXml" Target="../ink/ink9.xml"/><Relationship Id="rId33" Type="http://schemas.openxmlformats.org/officeDocument/2006/relationships/customXml" Target="../ink/ink13.xml"/><Relationship Id="rId38" Type="http://schemas.openxmlformats.org/officeDocument/2006/relationships/image" Target="../media/image50.png"/><Relationship Id="rId46" Type="http://schemas.openxmlformats.org/officeDocument/2006/relationships/image" Target="../media/image54.png"/><Relationship Id="rId20" Type="http://schemas.openxmlformats.org/officeDocument/2006/relationships/image" Target="../media/image41.png"/><Relationship Id="rId41" Type="http://schemas.openxmlformats.org/officeDocument/2006/relationships/customXml" Target="../ink/ink17.xml"/><Relationship Id="rId54"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16.png"/><Relationship Id="rId15" Type="http://schemas.openxmlformats.org/officeDocument/2006/relationships/customXml" Target="../ink/ink4.xml"/><Relationship Id="rId23" Type="http://schemas.openxmlformats.org/officeDocument/2006/relationships/customXml" Target="../ink/ink8.xml"/><Relationship Id="rId28" Type="http://schemas.openxmlformats.org/officeDocument/2006/relationships/image" Target="../media/image45.png"/><Relationship Id="rId36" Type="http://schemas.openxmlformats.org/officeDocument/2006/relationships/image" Target="../media/image49.png"/><Relationship Id="rId49" Type="http://schemas.openxmlformats.org/officeDocument/2006/relationships/customXml" Target="../ink/ink21.xml"/><Relationship Id="rId57" Type="http://schemas.openxmlformats.org/officeDocument/2006/relationships/customXml" Target="../ink/ink25.xml"/></Relationships>
</file>

<file path=ppt/slides/_rels/slide36.xml.rels><?xml version="1.0" encoding="UTF-8" standalone="yes"?>
<Relationships xmlns="http://schemas.openxmlformats.org/package/2006/relationships"><Relationship Id="rId13" Type="http://schemas.openxmlformats.org/officeDocument/2006/relationships/customXml" Target="../ink/ink28.xml"/><Relationship Id="rId18" Type="http://schemas.openxmlformats.org/officeDocument/2006/relationships/image" Target="../media/image40.png"/><Relationship Id="rId26" Type="http://schemas.openxmlformats.org/officeDocument/2006/relationships/image" Target="../media/image44.png"/><Relationship Id="rId39" Type="http://schemas.openxmlformats.org/officeDocument/2006/relationships/customXml" Target="../ink/ink41.xml"/><Relationship Id="rId21" Type="http://schemas.openxmlformats.org/officeDocument/2006/relationships/customXml" Target="../ink/ink32.xml"/><Relationship Id="rId34" Type="http://schemas.openxmlformats.org/officeDocument/2006/relationships/image" Target="../media/image48.png"/><Relationship Id="rId42" Type="http://schemas.openxmlformats.org/officeDocument/2006/relationships/image" Target="../media/image52.png"/><Relationship Id="rId47" Type="http://schemas.openxmlformats.org/officeDocument/2006/relationships/customXml" Target="../ink/ink45.xml"/><Relationship Id="rId50" Type="http://schemas.openxmlformats.org/officeDocument/2006/relationships/image" Target="../media/image56.png"/><Relationship Id="rId55" Type="http://schemas.openxmlformats.org/officeDocument/2006/relationships/customXml" Target="../ink/ink49.xml"/><Relationship Id="rId63" Type="http://schemas.openxmlformats.org/officeDocument/2006/relationships/customXml" Target="../ink/ink53.xml"/><Relationship Id="rId7" Type="http://schemas.openxmlformats.org/officeDocument/2006/relationships/customXml" Target="../ink/ink26.xml"/><Relationship Id="rId2" Type="http://schemas.openxmlformats.org/officeDocument/2006/relationships/image" Target="../media/image12.png"/><Relationship Id="rId16" Type="http://schemas.openxmlformats.org/officeDocument/2006/relationships/image" Target="../media/image39.png"/><Relationship Id="rId29" Type="http://schemas.openxmlformats.org/officeDocument/2006/relationships/customXml" Target="../ink/ink36.xml"/><Relationship Id="rId11" Type="http://schemas.openxmlformats.org/officeDocument/2006/relationships/customXml" Target="../ink/ink27.xml"/><Relationship Id="rId24" Type="http://schemas.openxmlformats.org/officeDocument/2006/relationships/image" Target="../media/image43.png"/><Relationship Id="rId32" Type="http://schemas.openxmlformats.org/officeDocument/2006/relationships/image" Target="../media/image47.png"/><Relationship Id="rId37" Type="http://schemas.openxmlformats.org/officeDocument/2006/relationships/customXml" Target="../ink/ink40.xml"/><Relationship Id="rId40" Type="http://schemas.openxmlformats.org/officeDocument/2006/relationships/image" Target="../media/image51.png"/><Relationship Id="rId45" Type="http://schemas.openxmlformats.org/officeDocument/2006/relationships/customXml" Target="../ink/ink44.xml"/><Relationship Id="rId53" Type="http://schemas.openxmlformats.org/officeDocument/2006/relationships/customXml" Target="../ink/ink48.xml"/><Relationship Id="rId58" Type="http://schemas.openxmlformats.org/officeDocument/2006/relationships/image" Target="../media/image18.png"/><Relationship Id="rId5" Type="http://schemas.openxmlformats.org/officeDocument/2006/relationships/image" Target="../media/image15.png"/><Relationship Id="rId61" Type="http://schemas.openxmlformats.org/officeDocument/2006/relationships/customXml" Target="../ink/ink52.xml"/><Relationship Id="rId19" Type="http://schemas.openxmlformats.org/officeDocument/2006/relationships/customXml" Target="../ink/ink31.xml"/><Relationship Id="rId14" Type="http://schemas.openxmlformats.org/officeDocument/2006/relationships/image" Target="../media/image38.png"/><Relationship Id="rId22" Type="http://schemas.openxmlformats.org/officeDocument/2006/relationships/image" Target="../media/image42.png"/><Relationship Id="rId27" Type="http://schemas.openxmlformats.org/officeDocument/2006/relationships/customXml" Target="../ink/ink35.xml"/><Relationship Id="rId30" Type="http://schemas.openxmlformats.org/officeDocument/2006/relationships/image" Target="../media/image46.png"/><Relationship Id="rId35" Type="http://schemas.openxmlformats.org/officeDocument/2006/relationships/customXml" Target="../ink/ink39.xml"/><Relationship Id="rId43" Type="http://schemas.openxmlformats.org/officeDocument/2006/relationships/customXml" Target="../ink/ink43.xml"/><Relationship Id="rId48" Type="http://schemas.openxmlformats.org/officeDocument/2006/relationships/image" Target="../media/image55.png"/><Relationship Id="rId56" Type="http://schemas.openxmlformats.org/officeDocument/2006/relationships/image" Target="../media/image59.png"/><Relationship Id="rId64" Type="http://schemas.openxmlformats.org/officeDocument/2006/relationships/image" Target="../media/image170.png"/><Relationship Id="rId51" Type="http://schemas.openxmlformats.org/officeDocument/2006/relationships/customXml" Target="../ink/ink47.xml"/><Relationship Id="rId3" Type="http://schemas.openxmlformats.org/officeDocument/2006/relationships/image" Target="../media/image13.png"/><Relationship Id="rId12" Type="http://schemas.openxmlformats.org/officeDocument/2006/relationships/image" Target="../media/image37.png"/><Relationship Id="rId17" Type="http://schemas.openxmlformats.org/officeDocument/2006/relationships/customXml" Target="../ink/ink30.xml"/><Relationship Id="rId25" Type="http://schemas.openxmlformats.org/officeDocument/2006/relationships/customXml" Target="../ink/ink34.xml"/><Relationship Id="rId33" Type="http://schemas.openxmlformats.org/officeDocument/2006/relationships/customXml" Target="../ink/ink38.xml"/><Relationship Id="rId38" Type="http://schemas.openxmlformats.org/officeDocument/2006/relationships/image" Target="../media/image50.png"/><Relationship Id="rId46" Type="http://schemas.openxmlformats.org/officeDocument/2006/relationships/image" Target="../media/image54.png"/><Relationship Id="rId59" Type="http://schemas.openxmlformats.org/officeDocument/2006/relationships/customXml" Target="../ink/ink51.xml"/><Relationship Id="rId20" Type="http://schemas.openxmlformats.org/officeDocument/2006/relationships/image" Target="../media/image41.png"/><Relationship Id="rId41" Type="http://schemas.openxmlformats.org/officeDocument/2006/relationships/customXml" Target="../ink/ink42.xml"/><Relationship Id="rId54" Type="http://schemas.openxmlformats.org/officeDocument/2006/relationships/image" Target="../media/image58.png"/><Relationship Id="rId6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6.png"/><Relationship Id="rId15" Type="http://schemas.openxmlformats.org/officeDocument/2006/relationships/customXml" Target="../ink/ink29.xml"/><Relationship Id="rId23" Type="http://schemas.openxmlformats.org/officeDocument/2006/relationships/customXml" Target="../ink/ink33.xml"/><Relationship Id="rId28" Type="http://schemas.openxmlformats.org/officeDocument/2006/relationships/image" Target="../media/image45.png"/><Relationship Id="rId36" Type="http://schemas.openxmlformats.org/officeDocument/2006/relationships/image" Target="../media/image49.png"/><Relationship Id="rId49" Type="http://schemas.openxmlformats.org/officeDocument/2006/relationships/customXml" Target="../ink/ink46.xml"/><Relationship Id="rId57" Type="http://schemas.openxmlformats.org/officeDocument/2006/relationships/customXml" Target="../ink/ink50.xml"/><Relationship Id="rId10" Type="http://schemas.openxmlformats.org/officeDocument/2006/relationships/image" Target="../media/image36.png"/><Relationship Id="rId31" Type="http://schemas.openxmlformats.org/officeDocument/2006/relationships/customXml" Target="../ink/ink37.xml"/><Relationship Id="rId44" Type="http://schemas.openxmlformats.org/officeDocument/2006/relationships/image" Target="../media/image53.png"/><Relationship Id="rId52" Type="http://schemas.openxmlformats.org/officeDocument/2006/relationships/image" Target="../media/image57.png"/><Relationship Id="rId60" Type="http://schemas.openxmlformats.org/officeDocument/2006/relationships/image" Target="../media/image19.png"/><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1.png"/><Relationship Id="rId1" Type="http://schemas.openxmlformats.org/officeDocument/2006/relationships/slideLayout" Target="../slideLayouts/slideLayout2.xml"/><Relationship Id="rId5" Type="http://schemas.openxmlformats.org/officeDocument/2006/relationships/image" Target="../media/image281.png"/><Relationship Id="rId4" Type="http://schemas.openxmlformats.org/officeDocument/2006/relationships/image" Target="../media/image271.png"/></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0.png"/><Relationship Id="rId1" Type="http://schemas.openxmlformats.org/officeDocument/2006/relationships/slideLayout" Target="../slideLayouts/slideLayout2.xml"/><Relationship Id="rId5" Type="http://schemas.openxmlformats.org/officeDocument/2006/relationships/image" Target="../media/image600.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8" Type="http://schemas.openxmlformats.org/officeDocument/2006/relationships/customXml" Target="../ink/ink57.xm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customXml" Target="../ink/ink54.xml"/><Relationship Id="rId1" Type="http://schemas.openxmlformats.org/officeDocument/2006/relationships/slideLayout" Target="../slideLayouts/slideLayout2.xml"/><Relationship Id="rId6" Type="http://schemas.openxmlformats.org/officeDocument/2006/relationships/customXml" Target="../ink/ink56.xml"/><Relationship Id="rId11" Type="http://schemas.openxmlformats.org/officeDocument/2006/relationships/image" Target="../media/image61.png"/><Relationship Id="rId5" Type="http://schemas.openxmlformats.org/officeDocument/2006/relationships/image" Target="../media/image34.png"/><Relationship Id="rId10" Type="http://schemas.openxmlformats.org/officeDocument/2006/relationships/customXml" Target="../ink/ink58.xml"/><Relationship Id="rId4" Type="http://schemas.openxmlformats.org/officeDocument/2006/relationships/customXml" Target="../ink/ink55.xml"/><Relationship Id="rId9" Type="http://schemas.openxmlformats.org/officeDocument/2006/relationships/image" Target="../media/image60.png"/></Relationships>
</file>

<file path=ppt/slides/_rels/slide47.xml.rels><?xml version="1.0" encoding="UTF-8" standalone="yes"?>
<Relationships xmlns="http://schemas.openxmlformats.org/package/2006/relationships"><Relationship Id="rId8" Type="http://schemas.openxmlformats.org/officeDocument/2006/relationships/customXml" Target="../ink/ink62.xm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customXml" Target="../ink/ink59.xml"/><Relationship Id="rId1" Type="http://schemas.openxmlformats.org/officeDocument/2006/relationships/slideLayout" Target="../slideLayouts/slideLayout2.xml"/><Relationship Id="rId6" Type="http://schemas.openxmlformats.org/officeDocument/2006/relationships/customXml" Target="../ink/ink61.xml"/><Relationship Id="rId11" Type="http://schemas.openxmlformats.org/officeDocument/2006/relationships/image" Target="../media/image61.png"/><Relationship Id="rId5" Type="http://schemas.openxmlformats.org/officeDocument/2006/relationships/image" Target="../media/image34.png"/><Relationship Id="rId10" Type="http://schemas.openxmlformats.org/officeDocument/2006/relationships/customXml" Target="../ink/ink63.xml"/><Relationship Id="rId4" Type="http://schemas.openxmlformats.org/officeDocument/2006/relationships/customXml" Target="../ink/ink60.xml"/><Relationship Id="rId9" Type="http://schemas.openxmlformats.org/officeDocument/2006/relationships/image" Target="../media/image60.png"/></Relationships>
</file>

<file path=ppt/slides/_rels/slide48.xml.rels><?xml version="1.0" encoding="UTF-8" standalone="yes"?>
<Relationships xmlns="http://schemas.openxmlformats.org/package/2006/relationships"><Relationship Id="rId8" Type="http://schemas.openxmlformats.org/officeDocument/2006/relationships/customXml" Target="../ink/ink67.xm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customXml" Target="../ink/ink64.xml"/><Relationship Id="rId1" Type="http://schemas.openxmlformats.org/officeDocument/2006/relationships/slideLayout" Target="../slideLayouts/slideLayout2.xml"/><Relationship Id="rId6" Type="http://schemas.openxmlformats.org/officeDocument/2006/relationships/customXml" Target="../ink/ink66.xml"/><Relationship Id="rId11" Type="http://schemas.openxmlformats.org/officeDocument/2006/relationships/image" Target="../media/image61.png"/><Relationship Id="rId5" Type="http://schemas.openxmlformats.org/officeDocument/2006/relationships/image" Target="../media/image34.png"/><Relationship Id="rId10" Type="http://schemas.openxmlformats.org/officeDocument/2006/relationships/customXml" Target="../ink/ink68.xml"/><Relationship Id="rId4" Type="http://schemas.openxmlformats.org/officeDocument/2006/relationships/customXml" Target="../ink/ink65.xml"/><Relationship Id="rId9" Type="http://schemas.openxmlformats.org/officeDocument/2006/relationships/image" Target="../media/image60.png"/></Relationships>
</file>

<file path=ppt/slides/_rels/slide49.xml.rels><?xml version="1.0" encoding="UTF-8" standalone="yes"?>
<Relationships xmlns="http://schemas.openxmlformats.org/package/2006/relationships"><Relationship Id="rId8" Type="http://schemas.openxmlformats.org/officeDocument/2006/relationships/customXml" Target="../ink/ink72.xm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customXml" Target="../ink/ink69.xml"/><Relationship Id="rId1" Type="http://schemas.openxmlformats.org/officeDocument/2006/relationships/slideLayout" Target="../slideLayouts/slideLayout2.xml"/><Relationship Id="rId6" Type="http://schemas.openxmlformats.org/officeDocument/2006/relationships/customXml" Target="../ink/ink71.xml"/><Relationship Id="rId11" Type="http://schemas.openxmlformats.org/officeDocument/2006/relationships/image" Target="../media/image61.png"/><Relationship Id="rId5" Type="http://schemas.openxmlformats.org/officeDocument/2006/relationships/image" Target="../media/image34.png"/><Relationship Id="rId10" Type="http://schemas.openxmlformats.org/officeDocument/2006/relationships/customXml" Target="../ink/ink73.xml"/><Relationship Id="rId4" Type="http://schemas.openxmlformats.org/officeDocument/2006/relationships/customXml" Target="../ink/ink70.xml"/><Relationship Id="rId9" Type="http://schemas.openxmlformats.org/officeDocument/2006/relationships/image" Target="../media/image60.png"/></Relationships>
</file>

<file path=ppt/slides/_rels/slide50.xml.rels><?xml version="1.0" encoding="UTF-8" standalone="yes"?>
<Relationships xmlns="http://schemas.openxmlformats.org/package/2006/relationships"><Relationship Id="rId8" Type="http://schemas.openxmlformats.org/officeDocument/2006/relationships/customXml" Target="../ink/ink76.xml"/><Relationship Id="rId13" Type="http://schemas.openxmlformats.org/officeDocument/2006/relationships/image" Target="../media/image61.png"/><Relationship Id="rId3" Type="http://schemas.openxmlformats.org/officeDocument/2006/relationships/customXml" Target="../ink/ink74.xml"/><Relationship Id="rId7" Type="http://schemas.openxmlformats.org/officeDocument/2006/relationships/image" Target="../media/image34.png"/><Relationship Id="rId12" Type="http://schemas.openxmlformats.org/officeDocument/2006/relationships/customXml" Target="../ink/ink78.xml"/><Relationship Id="rId2" Type="http://schemas.openxmlformats.org/officeDocument/2006/relationships/image" Target="../media/image33.svg"/><Relationship Id="rId1" Type="http://schemas.openxmlformats.org/officeDocument/2006/relationships/slideLayout" Target="../slideLayouts/slideLayout2.xml"/><Relationship Id="rId6" Type="http://schemas.openxmlformats.org/officeDocument/2006/relationships/customXml" Target="../ink/ink75.xml"/><Relationship Id="rId11" Type="http://schemas.openxmlformats.org/officeDocument/2006/relationships/image" Target="../media/image60.png"/><Relationship Id="rId5" Type="http://schemas.openxmlformats.org/officeDocument/2006/relationships/image" Target="../media/image33.png"/><Relationship Id="rId10" Type="http://schemas.openxmlformats.org/officeDocument/2006/relationships/customXml" Target="../ink/ink77.xml"/><Relationship Id="rId9" Type="http://schemas.openxmlformats.org/officeDocument/2006/relationships/image" Target="../media/image35.png"/></Relationships>
</file>

<file path=ppt/slides/_rels/slide51.xml.rels><?xml version="1.0" encoding="UTF-8" standalone="yes"?>
<Relationships xmlns="http://schemas.openxmlformats.org/package/2006/relationships"><Relationship Id="rId8" Type="http://schemas.openxmlformats.org/officeDocument/2006/relationships/customXml" Target="../ink/ink81.xml"/><Relationship Id="rId13" Type="http://schemas.openxmlformats.org/officeDocument/2006/relationships/image" Target="../media/image61.png"/><Relationship Id="rId3" Type="http://schemas.openxmlformats.org/officeDocument/2006/relationships/customXml" Target="../ink/ink79.xml"/><Relationship Id="rId7" Type="http://schemas.openxmlformats.org/officeDocument/2006/relationships/image" Target="../media/image34.png"/><Relationship Id="rId12" Type="http://schemas.openxmlformats.org/officeDocument/2006/relationships/customXml" Target="../ink/ink83.xml"/><Relationship Id="rId2" Type="http://schemas.openxmlformats.org/officeDocument/2006/relationships/image" Target="../media/image33.svg"/><Relationship Id="rId1" Type="http://schemas.openxmlformats.org/officeDocument/2006/relationships/slideLayout" Target="../slideLayouts/slideLayout2.xml"/><Relationship Id="rId6" Type="http://schemas.openxmlformats.org/officeDocument/2006/relationships/customXml" Target="../ink/ink80.xml"/><Relationship Id="rId11" Type="http://schemas.openxmlformats.org/officeDocument/2006/relationships/image" Target="../media/image60.png"/><Relationship Id="rId5" Type="http://schemas.openxmlformats.org/officeDocument/2006/relationships/image" Target="../media/image33.png"/><Relationship Id="rId10" Type="http://schemas.openxmlformats.org/officeDocument/2006/relationships/customXml" Target="../ink/ink82.xml"/><Relationship Id="rId9" Type="http://schemas.openxmlformats.org/officeDocument/2006/relationships/image" Target="../media/image35.png"/></Relationships>
</file>

<file path=ppt/slides/_rels/slide52.xml.rels><?xml version="1.0" encoding="UTF-8" standalone="yes"?>
<Relationships xmlns="http://schemas.openxmlformats.org/package/2006/relationships"><Relationship Id="rId8" Type="http://schemas.openxmlformats.org/officeDocument/2006/relationships/customXml" Target="../ink/ink86.xml"/><Relationship Id="rId13" Type="http://schemas.openxmlformats.org/officeDocument/2006/relationships/image" Target="../media/image61.png"/><Relationship Id="rId3" Type="http://schemas.openxmlformats.org/officeDocument/2006/relationships/customXml" Target="../ink/ink84.xml"/><Relationship Id="rId7" Type="http://schemas.openxmlformats.org/officeDocument/2006/relationships/image" Target="../media/image34.png"/><Relationship Id="rId12" Type="http://schemas.openxmlformats.org/officeDocument/2006/relationships/customXml" Target="../ink/ink88.xml"/><Relationship Id="rId2" Type="http://schemas.openxmlformats.org/officeDocument/2006/relationships/image" Target="../media/image33.svg"/><Relationship Id="rId1" Type="http://schemas.openxmlformats.org/officeDocument/2006/relationships/slideLayout" Target="../slideLayouts/slideLayout2.xml"/><Relationship Id="rId6" Type="http://schemas.openxmlformats.org/officeDocument/2006/relationships/customXml" Target="../ink/ink85.xml"/><Relationship Id="rId11" Type="http://schemas.openxmlformats.org/officeDocument/2006/relationships/image" Target="../media/image60.png"/><Relationship Id="rId5" Type="http://schemas.openxmlformats.org/officeDocument/2006/relationships/image" Target="../media/image33.png"/><Relationship Id="rId10" Type="http://schemas.openxmlformats.org/officeDocument/2006/relationships/customXml" Target="../ink/ink87.xml"/><Relationship Id="rId9" Type="http://schemas.openxmlformats.org/officeDocument/2006/relationships/image" Target="../media/image35.png"/></Relationships>
</file>

<file path=ppt/slides/_rels/slide53.xml.rels><?xml version="1.0" encoding="UTF-8" standalone="yes"?>
<Relationships xmlns="http://schemas.openxmlformats.org/package/2006/relationships"><Relationship Id="rId8" Type="http://schemas.openxmlformats.org/officeDocument/2006/relationships/customXml" Target="../ink/ink91.xml"/><Relationship Id="rId13" Type="http://schemas.openxmlformats.org/officeDocument/2006/relationships/image" Target="../media/image61.png"/><Relationship Id="rId3" Type="http://schemas.openxmlformats.org/officeDocument/2006/relationships/customXml" Target="../ink/ink89.xml"/><Relationship Id="rId7" Type="http://schemas.openxmlformats.org/officeDocument/2006/relationships/image" Target="../media/image34.png"/><Relationship Id="rId12" Type="http://schemas.openxmlformats.org/officeDocument/2006/relationships/customXml" Target="../ink/ink93.xml"/><Relationship Id="rId2" Type="http://schemas.openxmlformats.org/officeDocument/2006/relationships/image" Target="../media/image33.svg"/><Relationship Id="rId1" Type="http://schemas.openxmlformats.org/officeDocument/2006/relationships/slideLayout" Target="../slideLayouts/slideLayout2.xml"/><Relationship Id="rId6" Type="http://schemas.openxmlformats.org/officeDocument/2006/relationships/customXml" Target="../ink/ink90.xml"/><Relationship Id="rId11" Type="http://schemas.openxmlformats.org/officeDocument/2006/relationships/image" Target="../media/image60.png"/><Relationship Id="rId5" Type="http://schemas.openxmlformats.org/officeDocument/2006/relationships/image" Target="../media/image33.png"/><Relationship Id="rId10" Type="http://schemas.openxmlformats.org/officeDocument/2006/relationships/customXml" Target="../ink/ink92.xml"/><Relationship Id="rId9" Type="http://schemas.openxmlformats.org/officeDocument/2006/relationships/image" Target="../media/image35.png"/></Relationships>
</file>

<file path=ppt/slides/_rels/slide5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7.svg"/></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7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41.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3.png"/></Relationships>
</file>

<file path=ppt/slides/_rels/slide7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41.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2.png"/><Relationship Id="rId4" Type="http://schemas.openxmlformats.org/officeDocument/2006/relationships/image" Target="../media/image73.png"/></Relationships>
</file>

<file path=ppt/slides/_rels/slide7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7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73.png"/><Relationship Id="rId4" Type="http://schemas.openxmlformats.org/officeDocument/2006/relationships/image" Target="../media/image78.png"/></Relationships>
</file>

<file path=ppt/slides/_rels/slide7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300.png"/><Relationship Id="rId5" Type="http://schemas.openxmlformats.org/officeDocument/2006/relationships/image" Target="../media/image73.png"/><Relationship Id="rId4" Type="http://schemas.openxmlformats.org/officeDocument/2006/relationships/image" Target="../media/image78.png"/></Relationships>
</file>

<file path=ppt/slides/_rels/slide7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15.png"/><Relationship Id="rId7" Type="http://schemas.openxmlformats.org/officeDocument/2006/relationships/image" Target="../media/image79.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300.png"/><Relationship Id="rId5" Type="http://schemas.openxmlformats.org/officeDocument/2006/relationships/image" Target="../media/image73.png"/><Relationship Id="rId4" Type="http://schemas.openxmlformats.org/officeDocument/2006/relationships/image" Target="../media/image78.png"/></Relationships>
</file>

<file path=ppt/slides/_rels/slide7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7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1.png"/></Relationships>
</file>

<file path=ppt/slides/_rels/slide8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9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9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9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10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11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10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67.sv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11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8.png"/><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11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11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6.png"/></Relationships>
</file>

<file path=ppt/slides/_rels/slide120.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70.png"/><Relationship Id="rId2" Type="http://schemas.openxmlformats.org/officeDocument/2006/relationships/image" Target="../media/image124.png"/><Relationship Id="rId1" Type="http://schemas.openxmlformats.org/officeDocument/2006/relationships/slideLayout" Target="../slideLayouts/slideLayout2.xml"/><Relationship Id="rId5" Type="http://schemas.openxmlformats.org/officeDocument/2006/relationships/image" Target="../media/image1200.png"/><Relationship Id="rId4" Type="http://schemas.openxmlformats.org/officeDocument/2006/relationships/image" Target="../media/image78.png"/></Relationships>
</file>

<file path=ppt/slides/_rels/slide130.xml.rels><?xml version="1.0" encoding="UTF-8" standalone="yes"?>
<Relationships xmlns="http://schemas.openxmlformats.org/package/2006/relationships"><Relationship Id="rId8" Type="http://schemas.openxmlformats.org/officeDocument/2006/relationships/customXml" Target="../ink/ink95.xml"/><Relationship Id="rId13" Type="http://schemas.openxmlformats.org/officeDocument/2006/relationships/image" Target="../media/image1600.png"/><Relationship Id="rId18" Type="http://schemas.openxmlformats.org/officeDocument/2006/relationships/customXml" Target="../ink/ink100.xml"/><Relationship Id="rId3" Type="http://schemas.openxmlformats.org/officeDocument/2006/relationships/image" Target="../media/image1070.png"/><Relationship Id="rId21" Type="http://schemas.openxmlformats.org/officeDocument/2006/relationships/image" Target="../media/image200.png"/><Relationship Id="rId7" Type="http://schemas.openxmlformats.org/officeDocument/2006/relationships/image" Target="../media/image1302.png"/><Relationship Id="rId12" Type="http://schemas.openxmlformats.org/officeDocument/2006/relationships/customXml" Target="../ink/ink97.xml"/><Relationship Id="rId17" Type="http://schemas.openxmlformats.org/officeDocument/2006/relationships/image" Target="../media/image181.png"/><Relationship Id="rId2" Type="http://schemas.openxmlformats.org/officeDocument/2006/relationships/image" Target="../media/image124.png"/><Relationship Id="rId16" Type="http://schemas.openxmlformats.org/officeDocument/2006/relationships/customXml" Target="../ink/ink99.xml"/><Relationship Id="rId20" Type="http://schemas.openxmlformats.org/officeDocument/2006/relationships/customXml" Target="../ink/ink101.xml"/><Relationship Id="rId1" Type="http://schemas.openxmlformats.org/officeDocument/2006/relationships/slideLayout" Target="../slideLayouts/slideLayout2.xml"/><Relationship Id="rId6" Type="http://schemas.openxmlformats.org/officeDocument/2006/relationships/customXml" Target="../ink/ink94.xml"/><Relationship Id="rId11" Type="http://schemas.openxmlformats.org/officeDocument/2006/relationships/image" Target="../media/image1500.png"/><Relationship Id="rId5" Type="http://schemas.openxmlformats.org/officeDocument/2006/relationships/image" Target="../media/image1200.png"/><Relationship Id="rId15" Type="http://schemas.openxmlformats.org/officeDocument/2006/relationships/image" Target="../media/image1700.png"/><Relationship Id="rId23" Type="http://schemas.openxmlformats.org/officeDocument/2006/relationships/image" Target="../media/image211.png"/><Relationship Id="rId10" Type="http://schemas.openxmlformats.org/officeDocument/2006/relationships/customXml" Target="../ink/ink96.xml"/><Relationship Id="rId19" Type="http://schemas.openxmlformats.org/officeDocument/2006/relationships/image" Target="../media/image190.png"/><Relationship Id="rId4" Type="http://schemas.openxmlformats.org/officeDocument/2006/relationships/image" Target="../media/image78.png"/><Relationship Id="rId9" Type="http://schemas.openxmlformats.org/officeDocument/2006/relationships/image" Target="../media/image1401.png"/><Relationship Id="rId14" Type="http://schemas.openxmlformats.org/officeDocument/2006/relationships/customXml" Target="../ink/ink98.xml"/><Relationship Id="rId22" Type="http://schemas.openxmlformats.org/officeDocument/2006/relationships/customXml" Target="../ink/ink102.xml"/></Relationships>
</file>

<file path=ppt/slides/_rels/slide131.xml.rels><?xml version="1.0" encoding="UTF-8" standalone="yes"?>
<Relationships xmlns="http://schemas.openxmlformats.org/package/2006/relationships"><Relationship Id="rId8" Type="http://schemas.openxmlformats.org/officeDocument/2006/relationships/customXml" Target="../ink/ink104.xml"/><Relationship Id="rId13" Type="http://schemas.openxmlformats.org/officeDocument/2006/relationships/image" Target="../media/image1600.png"/><Relationship Id="rId18" Type="http://schemas.openxmlformats.org/officeDocument/2006/relationships/customXml" Target="../ink/ink109.xml"/><Relationship Id="rId26" Type="http://schemas.openxmlformats.org/officeDocument/2006/relationships/image" Target="../media/image230.png"/><Relationship Id="rId3" Type="http://schemas.openxmlformats.org/officeDocument/2006/relationships/image" Target="../media/image1070.png"/><Relationship Id="rId21" Type="http://schemas.openxmlformats.org/officeDocument/2006/relationships/image" Target="../media/image200.png"/><Relationship Id="rId7" Type="http://schemas.openxmlformats.org/officeDocument/2006/relationships/image" Target="../media/image1302.png"/><Relationship Id="rId12" Type="http://schemas.openxmlformats.org/officeDocument/2006/relationships/customXml" Target="../ink/ink106.xml"/><Relationship Id="rId17" Type="http://schemas.openxmlformats.org/officeDocument/2006/relationships/image" Target="../media/image181.png"/><Relationship Id="rId25" Type="http://schemas.openxmlformats.org/officeDocument/2006/relationships/customXml" Target="../ink/ink112.xml"/><Relationship Id="rId2" Type="http://schemas.openxmlformats.org/officeDocument/2006/relationships/image" Target="../media/image124.png"/><Relationship Id="rId16" Type="http://schemas.openxmlformats.org/officeDocument/2006/relationships/customXml" Target="../ink/ink108.xml"/><Relationship Id="rId20" Type="http://schemas.openxmlformats.org/officeDocument/2006/relationships/customXml" Target="../ink/ink110.xml"/><Relationship Id="rId29" Type="http://schemas.openxmlformats.org/officeDocument/2006/relationships/customXml" Target="../ink/ink114.xml"/><Relationship Id="rId1" Type="http://schemas.openxmlformats.org/officeDocument/2006/relationships/slideLayout" Target="../slideLayouts/slideLayout2.xml"/><Relationship Id="rId6" Type="http://schemas.openxmlformats.org/officeDocument/2006/relationships/customXml" Target="../ink/ink103.xml"/><Relationship Id="rId11" Type="http://schemas.openxmlformats.org/officeDocument/2006/relationships/image" Target="../media/image1500.png"/><Relationship Id="rId24" Type="http://schemas.openxmlformats.org/officeDocument/2006/relationships/image" Target="../media/image79.png"/><Relationship Id="rId32" Type="http://schemas.openxmlformats.org/officeDocument/2006/relationships/image" Target="../media/image260.png"/><Relationship Id="rId5" Type="http://schemas.openxmlformats.org/officeDocument/2006/relationships/image" Target="../media/image1200.png"/><Relationship Id="rId15" Type="http://schemas.openxmlformats.org/officeDocument/2006/relationships/image" Target="../media/image1700.png"/><Relationship Id="rId23" Type="http://schemas.openxmlformats.org/officeDocument/2006/relationships/image" Target="../media/image211.png"/><Relationship Id="rId28" Type="http://schemas.openxmlformats.org/officeDocument/2006/relationships/image" Target="../media/image241.png"/><Relationship Id="rId10" Type="http://schemas.openxmlformats.org/officeDocument/2006/relationships/customXml" Target="../ink/ink105.xml"/><Relationship Id="rId19" Type="http://schemas.openxmlformats.org/officeDocument/2006/relationships/image" Target="../media/image190.png"/><Relationship Id="rId31" Type="http://schemas.openxmlformats.org/officeDocument/2006/relationships/customXml" Target="../ink/ink115.xml"/><Relationship Id="rId4" Type="http://schemas.openxmlformats.org/officeDocument/2006/relationships/image" Target="../media/image78.png"/><Relationship Id="rId9" Type="http://schemas.openxmlformats.org/officeDocument/2006/relationships/image" Target="../media/image1401.png"/><Relationship Id="rId14" Type="http://schemas.openxmlformats.org/officeDocument/2006/relationships/customXml" Target="../ink/ink107.xml"/><Relationship Id="rId22" Type="http://schemas.openxmlformats.org/officeDocument/2006/relationships/customXml" Target="../ink/ink111.xml"/><Relationship Id="rId27" Type="http://schemas.openxmlformats.org/officeDocument/2006/relationships/customXml" Target="../ink/ink113.xml"/><Relationship Id="rId30" Type="http://schemas.openxmlformats.org/officeDocument/2006/relationships/image" Target="../media/image250.png"/></Relationships>
</file>

<file path=ppt/slides/_rels/slide132.xml.rels><?xml version="1.0" encoding="UTF-8" standalone="yes"?>
<Relationships xmlns="http://schemas.openxmlformats.org/package/2006/relationships"><Relationship Id="rId117" Type="http://schemas.openxmlformats.org/officeDocument/2006/relationships/image" Target="../media/image730.png"/><Relationship Id="rId21" Type="http://schemas.openxmlformats.org/officeDocument/2006/relationships/image" Target="../media/image200.png"/><Relationship Id="rId42" Type="http://schemas.openxmlformats.org/officeDocument/2006/relationships/customXml" Target="../ink/ink134.xml"/><Relationship Id="rId63" Type="http://schemas.openxmlformats.org/officeDocument/2006/relationships/image" Target="../media/image460.png"/><Relationship Id="rId84" Type="http://schemas.openxmlformats.org/officeDocument/2006/relationships/customXml" Target="../ink/ink155.xml"/><Relationship Id="rId138" Type="http://schemas.openxmlformats.org/officeDocument/2006/relationships/customXml" Target="../ink/ink182.xml"/><Relationship Id="rId159" Type="http://schemas.openxmlformats.org/officeDocument/2006/relationships/image" Target="../media/image940.png"/><Relationship Id="rId107" Type="http://schemas.openxmlformats.org/officeDocument/2006/relationships/image" Target="../media/image680.png"/><Relationship Id="rId11" Type="http://schemas.openxmlformats.org/officeDocument/2006/relationships/image" Target="../media/image1500.png"/><Relationship Id="rId32" Type="http://schemas.openxmlformats.org/officeDocument/2006/relationships/customXml" Target="../ink/ink129.xml"/><Relationship Id="rId53" Type="http://schemas.openxmlformats.org/officeDocument/2006/relationships/image" Target="../media/image4110.png"/><Relationship Id="rId74" Type="http://schemas.openxmlformats.org/officeDocument/2006/relationships/customXml" Target="../ink/ink150.xml"/><Relationship Id="rId128" Type="http://schemas.openxmlformats.org/officeDocument/2006/relationships/customXml" Target="../ink/ink177.xml"/><Relationship Id="rId149" Type="http://schemas.openxmlformats.org/officeDocument/2006/relationships/image" Target="../media/image890.png"/><Relationship Id="rId5" Type="http://schemas.openxmlformats.org/officeDocument/2006/relationships/image" Target="../media/image1200.png"/><Relationship Id="rId95" Type="http://schemas.openxmlformats.org/officeDocument/2006/relationships/image" Target="../media/image621.png"/><Relationship Id="rId22" Type="http://schemas.openxmlformats.org/officeDocument/2006/relationships/customXml" Target="../ink/ink124.xml"/><Relationship Id="rId43" Type="http://schemas.openxmlformats.org/officeDocument/2006/relationships/image" Target="../media/image360.png"/><Relationship Id="rId64" Type="http://schemas.openxmlformats.org/officeDocument/2006/relationships/customXml" Target="../ink/ink145.xml"/><Relationship Id="rId118" Type="http://schemas.openxmlformats.org/officeDocument/2006/relationships/customXml" Target="../ink/ink172.xml"/><Relationship Id="rId139" Type="http://schemas.openxmlformats.org/officeDocument/2006/relationships/image" Target="../media/image840.png"/><Relationship Id="rId80" Type="http://schemas.openxmlformats.org/officeDocument/2006/relationships/customXml" Target="../ink/ink153.xml"/><Relationship Id="rId85" Type="http://schemas.openxmlformats.org/officeDocument/2006/relationships/image" Target="../media/image570.png"/><Relationship Id="rId150" Type="http://schemas.openxmlformats.org/officeDocument/2006/relationships/customXml" Target="../ink/ink188.xml"/><Relationship Id="rId155" Type="http://schemas.openxmlformats.org/officeDocument/2006/relationships/image" Target="../media/image920.png"/><Relationship Id="rId12" Type="http://schemas.openxmlformats.org/officeDocument/2006/relationships/customXml" Target="../ink/ink119.xml"/><Relationship Id="rId17" Type="http://schemas.openxmlformats.org/officeDocument/2006/relationships/image" Target="../media/image181.png"/><Relationship Id="rId33" Type="http://schemas.openxmlformats.org/officeDocument/2006/relationships/image" Target="../media/image311.png"/><Relationship Id="rId38" Type="http://schemas.openxmlformats.org/officeDocument/2006/relationships/customXml" Target="../ink/ink132.xml"/><Relationship Id="rId59" Type="http://schemas.openxmlformats.org/officeDocument/2006/relationships/image" Target="../media/image440.png"/><Relationship Id="rId103" Type="http://schemas.openxmlformats.org/officeDocument/2006/relationships/image" Target="../media/image660.png"/><Relationship Id="rId108" Type="http://schemas.openxmlformats.org/officeDocument/2006/relationships/customXml" Target="../ink/ink167.xml"/><Relationship Id="rId124" Type="http://schemas.openxmlformats.org/officeDocument/2006/relationships/customXml" Target="../ink/ink175.xml"/><Relationship Id="rId129" Type="http://schemas.openxmlformats.org/officeDocument/2006/relationships/image" Target="../media/image790.png"/><Relationship Id="rId54" Type="http://schemas.openxmlformats.org/officeDocument/2006/relationships/customXml" Target="../ink/ink140.xml"/><Relationship Id="rId70" Type="http://schemas.openxmlformats.org/officeDocument/2006/relationships/customXml" Target="../ink/ink148.xml"/><Relationship Id="rId75" Type="http://schemas.openxmlformats.org/officeDocument/2006/relationships/image" Target="../media/image520.png"/><Relationship Id="rId91" Type="http://schemas.openxmlformats.org/officeDocument/2006/relationships/image" Target="../media/image601.png"/><Relationship Id="rId96" Type="http://schemas.openxmlformats.org/officeDocument/2006/relationships/customXml" Target="../ink/ink161.xml"/><Relationship Id="rId140" Type="http://schemas.openxmlformats.org/officeDocument/2006/relationships/customXml" Target="../ink/ink183.xml"/><Relationship Id="rId145" Type="http://schemas.openxmlformats.org/officeDocument/2006/relationships/image" Target="../media/image870.png"/><Relationship Id="rId1" Type="http://schemas.openxmlformats.org/officeDocument/2006/relationships/slideLayout" Target="../slideLayouts/slideLayout2.xml"/><Relationship Id="rId6" Type="http://schemas.openxmlformats.org/officeDocument/2006/relationships/customXml" Target="../ink/ink116.xml"/><Relationship Id="rId23" Type="http://schemas.openxmlformats.org/officeDocument/2006/relationships/image" Target="../media/image211.png"/><Relationship Id="rId28" Type="http://schemas.openxmlformats.org/officeDocument/2006/relationships/customXml" Target="../ink/ink127.xml"/><Relationship Id="rId49" Type="http://schemas.openxmlformats.org/officeDocument/2006/relationships/image" Target="../media/image390.png"/><Relationship Id="rId114" Type="http://schemas.openxmlformats.org/officeDocument/2006/relationships/customXml" Target="../ink/ink170.xml"/><Relationship Id="rId119" Type="http://schemas.openxmlformats.org/officeDocument/2006/relationships/image" Target="../media/image740.png"/><Relationship Id="rId44" Type="http://schemas.openxmlformats.org/officeDocument/2006/relationships/customXml" Target="../ink/ink135.xml"/><Relationship Id="rId60" Type="http://schemas.openxmlformats.org/officeDocument/2006/relationships/customXml" Target="../ink/ink143.xml"/><Relationship Id="rId65" Type="http://schemas.openxmlformats.org/officeDocument/2006/relationships/image" Target="../media/image470.png"/><Relationship Id="rId81" Type="http://schemas.openxmlformats.org/officeDocument/2006/relationships/image" Target="../media/image550.png"/><Relationship Id="rId86" Type="http://schemas.openxmlformats.org/officeDocument/2006/relationships/customXml" Target="../ink/ink156.xml"/><Relationship Id="rId130" Type="http://schemas.openxmlformats.org/officeDocument/2006/relationships/customXml" Target="../ink/ink178.xml"/><Relationship Id="rId135" Type="http://schemas.openxmlformats.org/officeDocument/2006/relationships/image" Target="../media/image820.png"/><Relationship Id="rId151" Type="http://schemas.openxmlformats.org/officeDocument/2006/relationships/image" Target="../media/image900.png"/><Relationship Id="rId156" Type="http://schemas.openxmlformats.org/officeDocument/2006/relationships/customXml" Target="../ink/ink191.xml"/><Relationship Id="rId13" Type="http://schemas.openxmlformats.org/officeDocument/2006/relationships/image" Target="../media/image1600.png"/><Relationship Id="rId18" Type="http://schemas.openxmlformats.org/officeDocument/2006/relationships/customXml" Target="../ink/ink122.xml"/><Relationship Id="rId39" Type="http://schemas.openxmlformats.org/officeDocument/2006/relationships/image" Target="../media/image340.png"/><Relationship Id="rId109" Type="http://schemas.openxmlformats.org/officeDocument/2006/relationships/image" Target="../media/image690.png"/><Relationship Id="rId34" Type="http://schemas.openxmlformats.org/officeDocument/2006/relationships/customXml" Target="../ink/ink130.xml"/><Relationship Id="rId50" Type="http://schemas.openxmlformats.org/officeDocument/2006/relationships/customXml" Target="../ink/ink138.xml"/><Relationship Id="rId55" Type="http://schemas.openxmlformats.org/officeDocument/2006/relationships/image" Target="../media/image420.png"/><Relationship Id="rId76" Type="http://schemas.openxmlformats.org/officeDocument/2006/relationships/customXml" Target="../ink/ink151.xml"/><Relationship Id="rId97" Type="http://schemas.openxmlformats.org/officeDocument/2006/relationships/image" Target="../media/image631.png"/><Relationship Id="rId104" Type="http://schemas.openxmlformats.org/officeDocument/2006/relationships/customXml" Target="../ink/ink165.xml"/><Relationship Id="rId120" Type="http://schemas.openxmlformats.org/officeDocument/2006/relationships/customXml" Target="../ink/ink173.xml"/><Relationship Id="rId125" Type="http://schemas.openxmlformats.org/officeDocument/2006/relationships/image" Target="../media/image770.png"/><Relationship Id="rId141" Type="http://schemas.openxmlformats.org/officeDocument/2006/relationships/image" Target="../media/image850.png"/><Relationship Id="rId146" Type="http://schemas.openxmlformats.org/officeDocument/2006/relationships/customXml" Target="../ink/ink186.xml"/><Relationship Id="rId7" Type="http://schemas.openxmlformats.org/officeDocument/2006/relationships/image" Target="../media/image1302.png"/><Relationship Id="rId71" Type="http://schemas.openxmlformats.org/officeDocument/2006/relationships/image" Target="../media/image500.png"/><Relationship Id="rId92" Type="http://schemas.openxmlformats.org/officeDocument/2006/relationships/customXml" Target="../ink/ink159.xml"/><Relationship Id="rId2" Type="http://schemas.openxmlformats.org/officeDocument/2006/relationships/image" Target="../media/image124.png"/><Relationship Id="rId29" Type="http://schemas.openxmlformats.org/officeDocument/2006/relationships/image" Target="../media/image2900.png"/><Relationship Id="rId24" Type="http://schemas.openxmlformats.org/officeDocument/2006/relationships/customXml" Target="../ink/ink125.xml"/><Relationship Id="rId40" Type="http://schemas.openxmlformats.org/officeDocument/2006/relationships/customXml" Target="../ink/ink133.xml"/><Relationship Id="rId45" Type="http://schemas.openxmlformats.org/officeDocument/2006/relationships/image" Target="../media/image370.png"/><Relationship Id="rId66" Type="http://schemas.openxmlformats.org/officeDocument/2006/relationships/customXml" Target="../ink/ink146.xml"/><Relationship Id="rId87" Type="http://schemas.openxmlformats.org/officeDocument/2006/relationships/image" Target="../media/image580.png"/><Relationship Id="rId110" Type="http://schemas.openxmlformats.org/officeDocument/2006/relationships/customXml" Target="../ink/ink168.xml"/><Relationship Id="rId115" Type="http://schemas.openxmlformats.org/officeDocument/2006/relationships/image" Target="../media/image720.png"/><Relationship Id="rId131" Type="http://schemas.openxmlformats.org/officeDocument/2006/relationships/image" Target="../media/image800.png"/><Relationship Id="rId136" Type="http://schemas.openxmlformats.org/officeDocument/2006/relationships/customXml" Target="../ink/ink181.xml"/><Relationship Id="rId157" Type="http://schemas.openxmlformats.org/officeDocument/2006/relationships/image" Target="../media/image930.png"/><Relationship Id="rId61" Type="http://schemas.openxmlformats.org/officeDocument/2006/relationships/image" Target="../media/image450.png"/><Relationship Id="rId82" Type="http://schemas.openxmlformats.org/officeDocument/2006/relationships/customXml" Target="../ink/ink154.xml"/><Relationship Id="rId152" Type="http://schemas.openxmlformats.org/officeDocument/2006/relationships/customXml" Target="../ink/ink189.xml"/><Relationship Id="rId19" Type="http://schemas.openxmlformats.org/officeDocument/2006/relationships/image" Target="../media/image190.png"/><Relationship Id="rId14" Type="http://schemas.openxmlformats.org/officeDocument/2006/relationships/customXml" Target="../ink/ink120.xml"/><Relationship Id="rId30" Type="http://schemas.openxmlformats.org/officeDocument/2006/relationships/customXml" Target="../ink/ink128.xml"/><Relationship Id="rId35" Type="http://schemas.openxmlformats.org/officeDocument/2006/relationships/image" Target="../media/image320.png"/><Relationship Id="rId56" Type="http://schemas.openxmlformats.org/officeDocument/2006/relationships/customXml" Target="../ink/ink141.xml"/><Relationship Id="rId77" Type="http://schemas.openxmlformats.org/officeDocument/2006/relationships/image" Target="../media/image530.png"/><Relationship Id="rId100" Type="http://schemas.openxmlformats.org/officeDocument/2006/relationships/customXml" Target="../ink/ink163.xml"/><Relationship Id="rId105" Type="http://schemas.openxmlformats.org/officeDocument/2006/relationships/image" Target="../media/image670.png"/><Relationship Id="rId126" Type="http://schemas.openxmlformats.org/officeDocument/2006/relationships/customXml" Target="../ink/ink176.xml"/><Relationship Id="rId147" Type="http://schemas.openxmlformats.org/officeDocument/2006/relationships/image" Target="../media/image880.png"/><Relationship Id="rId8" Type="http://schemas.openxmlformats.org/officeDocument/2006/relationships/customXml" Target="../ink/ink117.xml"/><Relationship Id="rId51" Type="http://schemas.openxmlformats.org/officeDocument/2006/relationships/image" Target="../media/image400.png"/><Relationship Id="rId72" Type="http://schemas.openxmlformats.org/officeDocument/2006/relationships/customXml" Target="../ink/ink149.xml"/><Relationship Id="rId93" Type="http://schemas.openxmlformats.org/officeDocument/2006/relationships/image" Target="../media/image611.png"/><Relationship Id="rId98" Type="http://schemas.openxmlformats.org/officeDocument/2006/relationships/customXml" Target="../ink/ink162.xml"/><Relationship Id="rId121" Type="http://schemas.openxmlformats.org/officeDocument/2006/relationships/image" Target="../media/image750.png"/><Relationship Id="rId142" Type="http://schemas.openxmlformats.org/officeDocument/2006/relationships/customXml" Target="../ink/ink184.xml"/><Relationship Id="rId3" Type="http://schemas.openxmlformats.org/officeDocument/2006/relationships/image" Target="../media/image1070.png"/><Relationship Id="rId25" Type="http://schemas.openxmlformats.org/officeDocument/2006/relationships/image" Target="../media/image270.png"/><Relationship Id="rId46" Type="http://schemas.openxmlformats.org/officeDocument/2006/relationships/customXml" Target="../ink/ink136.xml"/><Relationship Id="rId67" Type="http://schemas.openxmlformats.org/officeDocument/2006/relationships/image" Target="../media/image480.png"/><Relationship Id="rId116" Type="http://schemas.openxmlformats.org/officeDocument/2006/relationships/customXml" Target="../ink/ink171.xml"/><Relationship Id="rId137" Type="http://schemas.openxmlformats.org/officeDocument/2006/relationships/image" Target="../media/image830.png"/><Relationship Id="rId158" Type="http://schemas.openxmlformats.org/officeDocument/2006/relationships/customXml" Target="../ink/ink192.xml"/><Relationship Id="rId20" Type="http://schemas.openxmlformats.org/officeDocument/2006/relationships/customXml" Target="../ink/ink123.xml"/><Relationship Id="rId41" Type="http://schemas.openxmlformats.org/officeDocument/2006/relationships/image" Target="../media/image350.png"/><Relationship Id="rId62" Type="http://schemas.openxmlformats.org/officeDocument/2006/relationships/customXml" Target="../ink/ink144.xml"/><Relationship Id="rId83" Type="http://schemas.openxmlformats.org/officeDocument/2006/relationships/image" Target="../media/image560.png"/><Relationship Id="rId88" Type="http://schemas.openxmlformats.org/officeDocument/2006/relationships/customXml" Target="../ink/ink157.xml"/><Relationship Id="rId111" Type="http://schemas.openxmlformats.org/officeDocument/2006/relationships/image" Target="../media/image700.png"/><Relationship Id="rId132" Type="http://schemas.openxmlformats.org/officeDocument/2006/relationships/customXml" Target="../ink/ink179.xml"/><Relationship Id="rId153" Type="http://schemas.openxmlformats.org/officeDocument/2006/relationships/image" Target="../media/image910.png"/><Relationship Id="rId15" Type="http://schemas.openxmlformats.org/officeDocument/2006/relationships/image" Target="../media/image1700.png"/><Relationship Id="rId36" Type="http://schemas.openxmlformats.org/officeDocument/2006/relationships/customXml" Target="../ink/ink131.xml"/><Relationship Id="rId57" Type="http://schemas.openxmlformats.org/officeDocument/2006/relationships/image" Target="../media/image430.png"/><Relationship Id="rId106" Type="http://schemas.openxmlformats.org/officeDocument/2006/relationships/customXml" Target="../ink/ink166.xml"/><Relationship Id="rId127" Type="http://schemas.openxmlformats.org/officeDocument/2006/relationships/image" Target="../media/image780.png"/><Relationship Id="rId10" Type="http://schemas.openxmlformats.org/officeDocument/2006/relationships/customXml" Target="../ink/ink118.xml"/><Relationship Id="rId31" Type="http://schemas.openxmlformats.org/officeDocument/2006/relationships/image" Target="../media/image3000.png"/><Relationship Id="rId52" Type="http://schemas.openxmlformats.org/officeDocument/2006/relationships/customXml" Target="../ink/ink139.xml"/><Relationship Id="rId73" Type="http://schemas.openxmlformats.org/officeDocument/2006/relationships/image" Target="../media/image511.png"/><Relationship Id="rId78" Type="http://schemas.openxmlformats.org/officeDocument/2006/relationships/customXml" Target="../ink/ink152.xml"/><Relationship Id="rId94" Type="http://schemas.openxmlformats.org/officeDocument/2006/relationships/customXml" Target="../ink/ink160.xml"/><Relationship Id="rId99" Type="http://schemas.openxmlformats.org/officeDocument/2006/relationships/image" Target="../media/image641.png"/><Relationship Id="rId101" Type="http://schemas.openxmlformats.org/officeDocument/2006/relationships/image" Target="../media/image650.png"/><Relationship Id="rId122" Type="http://schemas.openxmlformats.org/officeDocument/2006/relationships/customXml" Target="../ink/ink174.xml"/><Relationship Id="rId143" Type="http://schemas.openxmlformats.org/officeDocument/2006/relationships/image" Target="../media/image860.png"/><Relationship Id="rId148" Type="http://schemas.openxmlformats.org/officeDocument/2006/relationships/customXml" Target="../ink/ink187.xml"/><Relationship Id="rId4" Type="http://schemas.openxmlformats.org/officeDocument/2006/relationships/image" Target="../media/image78.png"/><Relationship Id="rId9" Type="http://schemas.openxmlformats.org/officeDocument/2006/relationships/image" Target="../media/image1401.png"/><Relationship Id="rId26" Type="http://schemas.openxmlformats.org/officeDocument/2006/relationships/customXml" Target="../ink/ink126.xml"/><Relationship Id="rId47" Type="http://schemas.openxmlformats.org/officeDocument/2006/relationships/image" Target="../media/image380.png"/><Relationship Id="rId68" Type="http://schemas.openxmlformats.org/officeDocument/2006/relationships/customXml" Target="../ink/ink147.xml"/><Relationship Id="rId89" Type="http://schemas.openxmlformats.org/officeDocument/2006/relationships/image" Target="../media/image590.png"/><Relationship Id="rId112" Type="http://schemas.openxmlformats.org/officeDocument/2006/relationships/customXml" Target="../ink/ink169.xml"/><Relationship Id="rId133" Type="http://schemas.openxmlformats.org/officeDocument/2006/relationships/image" Target="../media/image810.png"/><Relationship Id="rId154" Type="http://schemas.openxmlformats.org/officeDocument/2006/relationships/customXml" Target="../ink/ink190.xml"/><Relationship Id="rId16" Type="http://schemas.openxmlformats.org/officeDocument/2006/relationships/customXml" Target="../ink/ink121.xml"/><Relationship Id="rId37" Type="http://schemas.openxmlformats.org/officeDocument/2006/relationships/image" Target="../media/image3300.png"/><Relationship Id="rId58" Type="http://schemas.openxmlformats.org/officeDocument/2006/relationships/customXml" Target="../ink/ink142.xml"/><Relationship Id="rId79" Type="http://schemas.openxmlformats.org/officeDocument/2006/relationships/image" Target="../media/image540.png"/><Relationship Id="rId102" Type="http://schemas.openxmlformats.org/officeDocument/2006/relationships/customXml" Target="../ink/ink164.xml"/><Relationship Id="rId123" Type="http://schemas.openxmlformats.org/officeDocument/2006/relationships/image" Target="../media/image760.png"/><Relationship Id="rId144" Type="http://schemas.openxmlformats.org/officeDocument/2006/relationships/customXml" Target="../ink/ink185.xml"/><Relationship Id="rId90" Type="http://schemas.openxmlformats.org/officeDocument/2006/relationships/customXml" Target="../ink/ink158.xml"/><Relationship Id="rId27" Type="http://schemas.openxmlformats.org/officeDocument/2006/relationships/image" Target="../media/image280.png"/><Relationship Id="rId48" Type="http://schemas.openxmlformats.org/officeDocument/2006/relationships/customXml" Target="../ink/ink137.xml"/><Relationship Id="rId69" Type="http://schemas.openxmlformats.org/officeDocument/2006/relationships/image" Target="../media/image490.png"/><Relationship Id="rId113" Type="http://schemas.openxmlformats.org/officeDocument/2006/relationships/image" Target="../media/image711.png"/><Relationship Id="rId134" Type="http://schemas.openxmlformats.org/officeDocument/2006/relationships/customXml" Target="../ink/ink180.xml"/></Relationships>
</file>

<file path=ppt/slides/_rels/slide133.xml.rels><?xml version="1.0" encoding="UTF-8" standalone="yes"?>
<Relationships xmlns="http://schemas.openxmlformats.org/package/2006/relationships"><Relationship Id="rId117" Type="http://schemas.openxmlformats.org/officeDocument/2006/relationships/image" Target="../media/image730.png"/><Relationship Id="rId21" Type="http://schemas.openxmlformats.org/officeDocument/2006/relationships/image" Target="../media/image200.png"/><Relationship Id="rId42" Type="http://schemas.openxmlformats.org/officeDocument/2006/relationships/customXml" Target="../ink/ink211.xml"/><Relationship Id="rId63" Type="http://schemas.openxmlformats.org/officeDocument/2006/relationships/image" Target="../media/image460.png"/><Relationship Id="rId84" Type="http://schemas.openxmlformats.org/officeDocument/2006/relationships/customXml" Target="../ink/ink232.xml"/><Relationship Id="rId138" Type="http://schemas.openxmlformats.org/officeDocument/2006/relationships/customXml" Target="../ink/ink259.xml"/><Relationship Id="rId159" Type="http://schemas.openxmlformats.org/officeDocument/2006/relationships/image" Target="../media/image940.png"/><Relationship Id="rId107" Type="http://schemas.openxmlformats.org/officeDocument/2006/relationships/image" Target="../media/image680.png"/><Relationship Id="rId11" Type="http://schemas.openxmlformats.org/officeDocument/2006/relationships/image" Target="../media/image1500.png"/><Relationship Id="rId32" Type="http://schemas.openxmlformats.org/officeDocument/2006/relationships/customXml" Target="../ink/ink206.xml"/><Relationship Id="rId53" Type="http://schemas.openxmlformats.org/officeDocument/2006/relationships/image" Target="../media/image4110.png"/><Relationship Id="rId74" Type="http://schemas.openxmlformats.org/officeDocument/2006/relationships/customXml" Target="../ink/ink227.xml"/><Relationship Id="rId128" Type="http://schemas.openxmlformats.org/officeDocument/2006/relationships/customXml" Target="../ink/ink254.xml"/><Relationship Id="rId149" Type="http://schemas.openxmlformats.org/officeDocument/2006/relationships/image" Target="../media/image890.png"/><Relationship Id="rId5" Type="http://schemas.openxmlformats.org/officeDocument/2006/relationships/image" Target="../media/image1200.png"/><Relationship Id="rId95" Type="http://schemas.openxmlformats.org/officeDocument/2006/relationships/image" Target="../media/image621.png"/><Relationship Id="rId22" Type="http://schemas.openxmlformats.org/officeDocument/2006/relationships/customXml" Target="../ink/ink201.xml"/><Relationship Id="rId43" Type="http://schemas.openxmlformats.org/officeDocument/2006/relationships/image" Target="../media/image360.png"/><Relationship Id="rId64" Type="http://schemas.openxmlformats.org/officeDocument/2006/relationships/customXml" Target="../ink/ink222.xml"/><Relationship Id="rId118" Type="http://schemas.openxmlformats.org/officeDocument/2006/relationships/customXml" Target="../ink/ink249.xml"/><Relationship Id="rId139" Type="http://schemas.openxmlformats.org/officeDocument/2006/relationships/image" Target="../media/image840.png"/><Relationship Id="rId80" Type="http://schemas.openxmlformats.org/officeDocument/2006/relationships/customXml" Target="../ink/ink230.xml"/><Relationship Id="rId85" Type="http://schemas.openxmlformats.org/officeDocument/2006/relationships/image" Target="../media/image570.png"/><Relationship Id="rId150" Type="http://schemas.openxmlformats.org/officeDocument/2006/relationships/customXml" Target="../ink/ink265.xml"/><Relationship Id="rId155" Type="http://schemas.openxmlformats.org/officeDocument/2006/relationships/image" Target="../media/image920.png"/><Relationship Id="rId12" Type="http://schemas.openxmlformats.org/officeDocument/2006/relationships/customXml" Target="../ink/ink196.xml"/><Relationship Id="rId17" Type="http://schemas.openxmlformats.org/officeDocument/2006/relationships/image" Target="../media/image181.png"/><Relationship Id="rId33" Type="http://schemas.openxmlformats.org/officeDocument/2006/relationships/image" Target="../media/image311.png"/><Relationship Id="rId38" Type="http://schemas.openxmlformats.org/officeDocument/2006/relationships/customXml" Target="../ink/ink209.xml"/><Relationship Id="rId59" Type="http://schemas.openxmlformats.org/officeDocument/2006/relationships/image" Target="../media/image440.png"/><Relationship Id="rId103" Type="http://schemas.openxmlformats.org/officeDocument/2006/relationships/image" Target="../media/image660.png"/><Relationship Id="rId108" Type="http://schemas.openxmlformats.org/officeDocument/2006/relationships/customXml" Target="../ink/ink244.xml"/><Relationship Id="rId124" Type="http://schemas.openxmlformats.org/officeDocument/2006/relationships/customXml" Target="../ink/ink252.xml"/><Relationship Id="rId129" Type="http://schemas.openxmlformats.org/officeDocument/2006/relationships/image" Target="../media/image790.png"/><Relationship Id="rId54" Type="http://schemas.openxmlformats.org/officeDocument/2006/relationships/customXml" Target="../ink/ink217.xml"/><Relationship Id="rId70" Type="http://schemas.openxmlformats.org/officeDocument/2006/relationships/customXml" Target="../ink/ink225.xml"/><Relationship Id="rId75" Type="http://schemas.openxmlformats.org/officeDocument/2006/relationships/image" Target="../media/image520.png"/><Relationship Id="rId91" Type="http://schemas.openxmlformats.org/officeDocument/2006/relationships/image" Target="../media/image601.png"/><Relationship Id="rId96" Type="http://schemas.openxmlformats.org/officeDocument/2006/relationships/customXml" Target="../ink/ink238.xml"/><Relationship Id="rId140" Type="http://schemas.openxmlformats.org/officeDocument/2006/relationships/customXml" Target="../ink/ink260.xml"/><Relationship Id="rId145" Type="http://schemas.openxmlformats.org/officeDocument/2006/relationships/image" Target="../media/image870.png"/><Relationship Id="rId1" Type="http://schemas.openxmlformats.org/officeDocument/2006/relationships/slideLayout" Target="../slideLayouts/slideLayout2.xml"/><Relationship Id="rId6" Type="http://schemas.openxmlformats.org/officeDocument/2006/relationships/customXml" Target="../ink/ink193.xml"/><Relationship Id="rId23" Type="http://schemas.openxmlformats.org/officeDocument/2006/relationships/image" Target="../media/image211.png"/><Relationship Id="rId28" Type="http://schemas.openxmlformats.org/officeDocument/2006/relationships/customXml" Target="../ink/ink204.xml"/><Relationship Id="rId49" Type="http://schemas.openxmlformats.org/officeDocument/2006/relationships/image" Target="../media/image390.png"/><Relationship Id="rId114" Type="http://schemas.openxmlformats.org/officeDocument/2006/relationships/customXml" Target="../ink/ink247.xml"/><Relationship Id="rId119" Type="http://schemas.openxmlformats.org/officeDocument/2006/relationships/image" Target="../media/image740.png"/><Relationship Id="rId44" Type="http://schemas.openxmlformats.org/officeDocument/2006/relationships/customXml" Target="../ink/ink212.xml"/><Relationship Id="rId60" Type="http://schemas.openxmlformats.org/officeDocument/2006/relationships/customXml" Target="../ink/ink220.xml"/><Relationship Id="rId65" Type="http://schemas.openxmlformats.org/officeDocument/2006/relationships/image" Target="../media/image470.png"/><Relationship Id="rId81" Type="http://schemas.openxmlformats.org/officeDocument/2006/relationships/image" Target="../media/image550.png"/><Relationship Id="rId86" Type="http://schemas.openxmlformats.org/officeDocument/2006/relationships/customXml" Target="../ink/ink233.xml"/><Relationship Id="rId130" Type="http://schemas.openxmlformats.org/officeDocument/2006/relationships/customXml" Target="../ink/ink255.xml"/><Relationship Id="rId135" Type="http://schemas.openxmlformats.org/officeDocument/2006/relationships/image" Target="../media/image820.png"/><Relationship Id="rId151" Type="http://schemas.openxmlformats.org/officeDocument/2006/relationships/image" Target="../media/image900.png"/><Relationship Id="rId156" Type="http://schemas.openxmlformats.org/officeDocument/2006/relationships/customXml" Target="../ink/ink268.xml"/><Relationship Id="rId13" Type="http://schemas.openxmlformats.org/officeDocument/2006/relationships/image" Target="../media/image1600.png"/><Relationship Id="rId18" Type="http://schemas.openxmlformats.org/officeDocument/2006/relationships/customXml" Target="../ink/ink199.xml"/><Relationship Id="rId39" Type="http://schemas.openxmlformats.org/officeDocument/2006/relationships/image" Target="../media/image340.png"/><Relationship Id="rId109" Type="http://schemas.openxmlformats.org/officeDocument/2006/relationships/image" Target="../media/image690.png"/><Relationship Id="rId34" Type="http://schemas.openxmlformats.org/officeDocument/2006/relationships/customXml" Target="../ink/ink207.xml"/><Relationship Id="rId50" Type="http://schemas.openxmlformats.org/officeDocument/2006/relationships/customXml" Target="../ink/ink215.xml"/><Relationship Id="rId55" Type="http://schemas.openxmlformats.org/officeDocument/2006/relationships/image" Target="../media/image420.png"/><Relationship Id="rId76" Type="http://schemas.openxmlformats.org/officeDocument/2006/relationships/customXml" Target="../ink/ink228.xml"/><Relationship Id="rId97" Type="http://schemas.openxmlformats.org/officeDocument/2006/relationships/image" Target="../media/image631.png"/><Relationship Id="rId104" Type="http://schemas.openxmlformats.org/officeDocument/2006/relationships/customXml" Target="../ink/ink242.xml"/><Relationship Id="rId120" Type="http://schemas.openxmlformats.org/officeDocument/2006/relationships/customXml" Target="../ink/ink250.xml"/><Relationship Id="rId125" Type="http://schemas.openxmlformats.org/officeDocument/2006/relationships/image" Target="../media/image770.png"/><Relationship Id="rId141" Type="http://schemas.openxmlformats.org/officeDocument/2006/relationships/image" Target="../media/image850.png"/><Relationship Id="rId146" Type="http://schemas.openxmlformats.org/officeDocument/2006/relationships/customXml" Target="../ink/ink263.xml"/><Relationship Id="rId7" Type="http://schemas.openxmlformats.org/officeDocument/2006/relationships/image" Target="../media/image1302.png"/><Relationship Id="rId71" Type="http://schemas.openxmlformats.org/officeDocument/2006/relationships/image" Target="../media/image500.png"/><Relationship Id="rId92" Type="http://schemas.openxmlformats.org/officeDocument/2006/relationships/customXml" Target="../ink/ink236.xml"/><Relationship Id="rId2" Type="http://schemas.openxmlformats.org/officeDocument/2006/relationships/image" Target="../media/image124.png"/><Relationship Id="rId29" Type="http://schemas.openxmlformats.org/officeDocument/2006/relationships/image" Target="../media/image2900.png"/><Relationship Id="rId24" Type="http://schemas.openxmlformats.org/officeDocument/2006/relationships/customXml" Target="../ink/ink202.xml"/><Relationship Id="rId40" Type="http://schemas.openxmlformats.org/officeDocument/2006/relationships/customXml" Target="../ink/ink210.xml"/><Relationship Id="rId45" Type="http://schemas.openxmlformats.org/officeDocument/2006/relationships/image" Target="../media/image370.png"/><Relationship Id="rId66" Type="http://schemas.openxmlformats.org/officeDocument/2006/relationships/customXml" Target="../ink/ink223.xml"/><Relationship Id="rId87" Type="http://schemas.openxmlformats.org/officeDocument/2006/relationships/image" Target="../media/image580.png"/><Relationship Id="rId110" Type="http://schemas.openxmlformats.org/officeDocument/2006/relationships/customXml" Target="../ink/ink245.xml"/><Relationship Id="rId115" Type="http://schemas.openxmlformats.org/officeDocument/2006/relationships/image" Target="../media/image720.png"/><Relationship Id="rId131" Type="http://schemas.openxmlformats.org/officeDocument/2006/relationships/image" Target="../media/image800.png"/><Relationship Id="rId136" Type="http://schemas.openxmlformats.org/officeDocument/2006/relationships/customXml" Target="../ink/ink258.xml"/><Relationship Id="rId157" Type="http://schemas.openxmlformats.org/officeDocument/2006/relationships/image" Target="../media/image930.png"/><Relationship Id="rId61" Type="http://schemas.openxmlformats.org/officeDocument/2006/relationships/image" Target="../media/image450.png"/><Relationship Id="rId82" Type="http://schemas.openxmlformats.org/officeDocument/2006/relationships/customXml" Target="../ink/ink231.xml"/><Relationship Id="rId152" Type="http://schemas.openxmlformats.org/officeDocument/2006/relationships/customXml" Target="../ink/ink266.xml"/><Relationship Id="rId19" Type="http://schemas.openxmlformats.org/officeDocument/2006/relationships/image" Target="../media/image190.png"/><Relationship Id="rId14" Type="http://schemas.openxmlformats.org/officeDocument/2006/relationships/customXml" Target="../ink/ink197.xml"/><Relationship Id="rId30" Type="http://schemas.openxmlformats.org/officeDocument/2006/relationships/customXml" Target="../ink/ink205.xml"/><Relationship Id="rId35" Type="http://schemas.openxmlformats.org/officeDocument/2006/relationships/image" Target="../media/image320.png"/><Relationship Id="rId56" Type="http://schemas.openxmlformats.org/officeDocument/2006/relationships/customXml" Target="../ink/ink218.xml"/><Relationship Id="rId77" Type="http://schemas.openxmlformats.org/officeDocument/2006/relationships/image" Target="../media/image530.png"/><Relationship Id="rId100" Type="http://schemas.openxmlformats.org/officeDocument/2006/relationships/customXml" Target="../ink/ink240.xml"/><Relationship Id="rId105" Type="http://schemas.openxmlformats.org/officeDocument/2006/relationships/image" Target="../media/image670.png"/><Relationship Id="rId126" Type="http://schemas.openxmlformats.org/officeDocument/2006/relationships/customXml" Target="../ink/ink253.xml"/><Relationship Id="rId147" Type="http://schemas.openxmlformats.org/officeDocument/2006/relationships/image" Target="../media/image880.png"/><Relationship Id="rId8" Type="http://schemas.openxmlformats.org/officeDocument/2006/relationships/customXml" Target="../ink/ink194.xml"/><Relationship Id="rId51" Type="http://schemas.openxmlformats.org/officeDocument/2006/relationships/image" Target="../media/image400.png"/><Relationship Id="rId72" Type="http://schemas.openxmlformats.org/officeDocument/2006/relationships/customXml" Target="../ink/ink226.xml"/><Relationship Id="rId93" Type="http://schemas.openxmlformats.org/officeDocument/2006/relationships/image" Target="../media/image611.png"/><Relationship Id="rId98" Type="http://schemas.openxmlformats.org/officeDocument/2006/relationships/customXml" Target="../ink/ink239.xml"/><Relationship Id="rId121" Type="http://schemas.openxmlformats.org/officeDocument/2006/relationships/image" Target="../media/image750.png"/><Relationship Id="rId142" Type="http://schemas.openxmlformats.org/officeDocument/2006/relationships/customXml" Target="../ink/ink261.xml"/><Relationship Id="rId3" Type="http://schemas.openxmlformats.org/officeDocument/2006/relationships/image" Target="../media/image1070.png"/><Relationship Id="rId25" Type="http://schemas.openxmlformats.org/officeDocument/2006/relationships/image" Target="../media/image270.png"/><Relationship Id="rId46" Type="http://schemas.openxmlformats.org/officeDocument/2006/relationships/customXml" Target="../ink/ink213.xml"/><Relationship Id="rId67" Type="http://schemas.openxmlformats.org/officeDocument/2006/relationships/image" Target="../media/image480.png"/><Relationship Id="rId116" Type="http://schemas.openxmlformats.org/officeDocument/2006/relationships/customXml" Target="../ink/ink248.xml"/><Relationship Id="rId137" Type="http://schemas.openxmlformats.org/officeDocument/2006/relationships/image" Target="../media/image830.png"/><Relationship Id="rId158" Type="http://schemas.openxmlformats.org/officeDocument/2006/relationships/customXml" Target="../ink/ink269.xml"/><Relationship Id="rId20" Type="http://schemas.openxmlformats.org/officeDocument/2006/relationships/customXml" Target="../ink/ink200.xml"/><Relationship Id="rId41" Type="http://schemas.openxmlformats.org/officeDocument/2006/relationships/image" Target="../media/image350.png"/><Relationship Id="rId62" Type="http://schemas.openxmlformats.org/officeDocument/2006/relationships/customXml" Target="../ink/ink221.xml"/><Relationship Id="rId83" Type="http://schemas.openxmlformats.org/officeDocument/2006/relationships/image" Target="../media/image560.png"/><Relationship Id="rId88" Type="http://schemas.openxmlformats.org/officeDocument/2006/relationships/customXml" Target="../ink/ink234.xml"/><Relationship Id="rId111" Type="http://schemas.openxmlformats.org/officeDocument/2006/relationships/image" Target="../media/image700.png"/><Relationship Id="rId132" Type="http://schemas.openxmlformats.org/officeDocument/2006/relationships/customXml" Target="../ink/ink256.xml"/><Relationship Id="rId153" Type="http://schemas.openxmlformats.org/officeDocument/2006/relationships/image" Target="../media/image910.png"/><Relationship Id="rId15" Type="http://schemas.openxmlformats.org/officeDocument/2006/relationships/image" Target="../media/image1700.png"/><Relationship Id="rId36" Type="http://schemas.openxmlformats.org/officeDocument/2006/relationships/customXml" Target="../ink/ink208.xml"/><Relationship Id="rId57" Type="http://schemas.openxmlformats.org/officeDocument/2006/relationships/image" Target="../media/image430.png"/><Relationship Id="rId106" Type="http://schemas.openxmlformats.org/officeDocument/2006/relationships/customXml" Target="../ink/ink243.xml"/><Relationship Id="rId127" Type="http://schemas.openxmlformats.org/officeDocument/2006/relationships/image" Target="../media/image780.png"/><Relationship Id="rId10" Type="http://schemas.openxmlformats.org/officeDocument/2006/relationships/customXml" Target="../ink/ink195.xml"/><Relationship Id="rId31" Type="http://schemas.openxmlformats.org/officeDocument/2006/relationships/image" Target="../media/image3000.png"/><Relationship Id="rId52" Type="http://schemas.openxmlformats.org/officeDocument/2006/relationships/customXml" Target="../ink/ink216.xml"/><Relationship Id="rId73" Type="http://schemas.openxmlformats.org/officeDocument/2006/relationships/image" Target="../media/image511.png"/><Relationship Id="rId78" Type="http://schemas.openxmlformats.org/officeDocument/2006/relationships/customXml" Target="../ink/ink229.xml"/><Relationship Id="rId94" Type="http://schemas.openxmlformats.org/officeDocument/2006/relationships/customXml" Target="../ink/ink237.xml"/><Relationship Id="rId99" Type="http://schemas.openxmlformats.org/officeDocument/2006/relationships/image" Target="../media/image641.png"/><Relationship Id="rId101" Type="http://schemas.openxmlformats.org/officeDocument/2006/relationships/image" Target="../media/image650.png"/><Relationship Id="rId122" Type="http://schemas.openxmlformats.org/officeDocument/2006/relationships/customXml" Target="../ink/ink251.xml"/><Relationship Id="rId143" Type="http://schemas.openxmlformats.org/officeDocument/2006/relationships/image" Target="../media/image860.png"/><Relationship Id="rId148" Type="http://schemas.openxmlformats.org/officeDocument/2006/relationships/customXml" Target="../ink/ink264.xml"/><Relationship Id="rId4" Type="http://schemas.openxmlformats.org/officeDocument/2006/relationships/image" Target="../media/image78.png"/><Relationship Id="rId9" Type="http://schemas.openxmlformats.org/officeDocument/2006/relationships/image" Target="../media/image1401.png"/><Relationship Id="rId26" Type="http://schemas.openxmlformats.org/officeDocument/2006/relationships/customXml" Target="../ink/ink203.xml"/><Relationship Id="rId47" Type="http://schemas.openxmlformats.org/officeDocument/2006/relationships/image" Target="../media/image380.png"/><Relationship Id="rId68" Type="http://schemas.openxmlformats.org/officeDocument/2006/relationships/customXml" Target="../ink/ink224.xml"/><Relationship Id="rId89" Type="http://schemas.openxmlformats.org/officeDocument/2006/relationships/image" Target="../media/image590.png"/><Relationship Id="rId112" Type="http://schemas.openxmlformats.org/officeDocument/2006/relationships/customXml" Target="../ink/ink246.xml"/><Relationship Id="rId133" Type="http://schemas.openxmlformats.org/officeDocument/2006/relationships/image" Target="../media/image810.png"/><Relationship Id="rId154" Type="http://schemas.openxmlformats.org/officeDocument/2006/relationships/customXml" Target="../ink/ink267.xml"/><Relationship Id="rId16" Type="http://schemas.openxmlformats.org/officeDocument/2006/relationships/customXml" Target="../ink/ink198.xml"/><Relationship Id="rId37" Type="http://schemas.openxmlformats.org/officeDocument/2006/relationships/image" Target="../media/image3300.png"/><Relationship Id="rId58" Type="http://schemas.openxmlformats.org/officeDocument/2006/relationships/customXml" Target="../ink/ink219.xml"/><Relationship Id="rId79" Type="http://schemas.openxmlformats.org/officeDocument/2006/relationships/image" Target="../media/image540.png"/><Relationship Id="rId102" Type="http://schemas.openxmlformats.org/officeDocument/2006/relationships/customXml" Target="../ink/ink241.xml"/><Relationship Id="rId123" Type="http://schemas.openxmlformats.org/officeDocument/2006/relationships/image" Target="../media/image760.png"/><Relationship Id="rId144" Type="http://schemas.openxmlformats.org/officeDocument/2006/relationships/customXml" Target="../ink/ink262.xml"/><Relationship Id="rId90" Type="http://schemas.openxmlformats.org/officeDocument/2006/relationships/customXml" Target="../ink/ink235.xml"/><Relationship Id="rId27" Type="http://schemas.openxmlformats.org/officeDocument/2006/relationships/image" Target="../media/image280.png"/><Relationship Id="rId48" Type="http://schemas.openxmlformats.org/officeDocument/2006/relationships/customXml" Target="../ink/ink214.xml"/><Relationship Id="rId69" Type="http://schemas.openxmlformats.org/officeDocument/2006/relationships/image" Target="../media/image490.png"/><Relationship Id="rId113" Type="http://schemas.openxmlformats.org/officeDocument/2006/relationships/image" Target="../media/image711.png"/><Relationship Id="rId134" Type="http://schemas.openxmlformats.org/officeDocument/2006/relationships/customXml" Target="../ink/ink257.xml"/></Relationships>
</file>

<file path=ppt/slides/_rels/slide134.xml.rels><?xml version="1.0" encoding="UTF-8" standalone="yes"?>
<Relationships xmlns="http://schemas.openxmlformats.org/package/2006/relationships"><Relationship Id="rId3" Type="http://schemas.openxmlformats.org/officeDocument/2006/relationships/hyperlink" Target="https://www.google.co.uk/imgres?imgurl=https%3A%2F%2Fs2.r29static.com%2Fbin%2Fentry%2Fa69%2F720x864%2C85%2F2204602%2Fimage.webp&amp;imgrefurl=https%3A%2F%2Fwww.refinery29.com%2Fen-gb%2F2019%2F06%2F235926%2Fneptune-retrograde-2019-pisces-astrology-meaning-2019&amp;docid=XjlTvNbByi0QaM&amp;tbnid=ZzT6h5tUjaWKQM%3A&amp;vet=10ahUKEwiGvqr47vzmAhXKgVwKHfU8AB8QMwh-KAMwAw..i&amp;w=720&amp;h=864&amp;bih=1278&amp;biw=1530&amp;q=Neptune&amp;ved=0ahUKEwiGvqr47vzmAhXKgVwKHfU8AB8QMwh-KAMwAw&amp;iact=mrc&amp;uact=8" TargetMode="External"/><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28.jpg"/><Relationship Id="rId5" Type="http://schemas.openxmlformats.org/officeDocument/2006/relationships/image" Target="../media/image127.gif"/><Relationship Id="rId4" Type="http://schemas.openxmlformats.org/officeDocument/2006/relationships/image" Target="../media/image126.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image" Target="../media/image130.jpeg"/><Relationship Id="rId7" Type="http://schemas.openxmlformats.org/officeDocument/2006/relationships/image" Target="../media/image134.jpeg"/><Relationship Id="rId2" Type="http://schemas.openxmlformats.org/officeDocument/2006/relationships/image" Target="../media/image129.jpeg"/><Relationship Id="rId1" Type="http://schemas.openxmlformats.org/officeDocument/2006/relationships/slideLayout" Target="../slideLayouts/slideLayout2.xml"/><Relationship Id="rId6" Type="http://schemas.openxmlformats.org/officeDocument/2006/relationships/image" Target="../media/image133.jpg"/><Relationship Id="rId5" Type="http://schemas.openxmlformats.org/officeDocument/2006/relationships/image" Target="../media/image132.jpg"/><Relationship Id="rId10" Type="http://schemas.openxmlformats.org/officeDocument/2006/relationships/image" Target="../media/image137.jpeg"/><Relationship Id="rId4" Type="http://schemas.openxmlformats.org/officeDocument/2006/relationships/image" Target="../media/image131.jpeg"/><Relationship Id="rId9" Type="http://schemas.openxmlformats.org/officeDocument/2006/relationships/image" Target="../media/image136.jpeg"/></Relationships>
</file>

<file path=ppt/slides/_rels/slide13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hyperlink" Target="https://cerncourier.com/a/future-colliders-are-particle-observatories/" TargetMode="Externa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hyperlink" Target="https://cerncourier.com/a/future-colliders-are-particle-observatories/" TargetMode="Externa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hyperlink" Target="https://cerncourier.com/a/future-colliders-are-particle-observatories/" TargetMode="Externa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hyperlink" Target="https://arxiv.org/abs/1901.01017" TargetMode="External"/><Relationship Id="rId7" Type="http://schemas.openxmlformats.org/officeDocument/2006/relationships/hyperlink" Target="https://arxiv.org/abs/1709.04891" TargetMode="External"/><Relationship Id="rId2" Type="http://schemas.openxmlformats.org/officeDocument/2006/relationships/hyperlink" Target="https://inspirehep.net/literature/1684708" TargetMode="External"/><Relationship Id="rId1" Type="http://schemas.openxmlformats.org/officeDocument/2006/relationships/slideLayout" Target="../slideLayouts/slideLayout2.xml"/><Relationship Id="rId6" Type="http://schemas.openxmlformats.org/officeDocument/2006/relationships/hyperlink" Target="https://arxiv.org/abs/1307.7879" TargetMode="External"/><Relationship Id="rId5" Type="http://schemas.openxmlformats.org/officeDocument/2006/relationships/hyperlink" Target="https://arxiv.org/abs/2205.05708" TargetMode="External"/><Relationship Id="rId4" Type="http://schemas.openxmlformats.org/officeDocument/2006/relationships/hyperlink" Target="https://arxiv.org/abs/hep-ph/0002232" TargetMode="External"/></Relationships>
</file>

<file path=ppt/slides/_rels/slide152.xml.rels><?xml version="1.0" encoding="UTF-8" standalone="yes"?>
<Relationships xmlns="http://schemas.openxmlformats.org/package/2006/relationships"><Relationship Id="rId2" Type="http://schemas.openxmlformats.org/officeDocument/2006/relationships/hyperlink" Target="https://www.theguardian.com/politics/2024/jan/25/uk-government-wasted-nearly-10bn-on-unused-covid-ppe-figures-show" TargetMode="Externa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881.png"/><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16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921.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921.png"/><Relationship Id="rId1" Type="http://schemas.openxmlformats.org/officeDocument/2006/relationships/slideLayout" Target="../slideLayouts/slideLayout2.xml"/><Relationship Id="rId4" Type="http://schemas.openxmlformats.org/officeDocument/2006/relationships/image" Target="../media/image941.png"/></Relationships>
</file>

<file path=ppt/slides/_rels/slide16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921.png"/><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6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921.png"/><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6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921.png"/><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png"/></Relationships>
</file>

<file path=ppt/slides/_rels/slide16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921.png"/><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png"/></Relationships>
</file>

<file path=ppt/slides/_rels/slide168.xml.rels><?xml version="1.0" encoding="UTF-8" standalone="yes"?>
<Relationships xmlns="http://schemas.openxmlformats.org/package/2006/relationships"><Relationship Id="rId3" Type="http://schemas.openxmlformats.org/officeDocument/2006/relationships/image" Target="../media/image970.png"/><Relationship Id="rId2" Type="http://schemas.openxmlformats.org/officeDocument/2006/relationships/image" Target="../media/image921.png"/><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169.xml.rels><?xml version="1.0" encoding="UTF-8" standalone="yes"?>
<Relationships xmlns="http://schemas.openxmlformats.org/package/2006/relationships"><Relationship Id="rId3" Type="http://schemas.openxmlformats.org/officeDocument/2006/relationships/image" Target="../media/image1000.png"/><Relationship Id="rId2" Type="http://schemas.openxmlformats.org/officeDocument/2006/relationships/image" Target="../media/image990.png"/><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image" Target="../media/image152.png"/></Relationships>
</file>

<file path=ppt/slides/_rels/slide17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990.png"/><Relationship Id="rId1" Type="http://schemas.openxmlformats.org/officeDocument/2006/relationships/slideLayout" Target="../slideLayouts/slideLayout2.xml"/><Relationship Id="rId5" Type="http://schemas.openxmlformats.org/officeDocument/2006/relationships/image" Target="../media/image153.png"/><Relationship Id="rId4" Type="http://schemas.openxmlformats.org/officeDocument/2006/relationships/image" Target="../media/image149.png"/></Relationships>
</file>

<file path=ppt/slides/_rels/slide17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030.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72.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15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50.png"/><Relationship Id="rId5" Type="http://schemas.openxmlformats.org/officeDocument/2006/relationships/image" Target="../media/image104.png"/><Relationship Id="rId4" Type="http://schemas.openxmlformats.org/officeDocument/2006/relationships/image" Target="../media/image73.png"/></Relationships>
</file>

<file path=ppt/slides/_rels/slide17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69.png"/></Relationships>
</file>

<file path=ppt/slides/_rels/slide174.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34.png"/><Relationship Id="rId7" Type="http://schemas.openxmlformats.org/officeDocument/2006/relationships/image" Target="../media/image15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72.png"/><Relationship Id="rId4" Type="http://schemas.openxmlformats.org/officeDocument/2006/relationships/image" Target="../media/image69.png"/><Relationship Id="rId9" Type="http://schemas.openxmlformats.org/officeDocument/2006/relationships/image" Target="../media/image158.png"/></Relationships>
</file>

<file path=ppt/slides/_rels/slide175.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390.png"/><Relationship Id="rId7" Type="http://schemas.openxmlformats.org/officeDocument/2006/relationships/image" Target="../media/image15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72.png"/><Relationship Id="rId10" Type="http://schemas.openxmlformats.org/officeDocument/2006/relationships/image" Target="../media/image159.png"/><Relationship Id="rId4" Type="http://schemas.openxmlformats.org/officeDocument/2006/relationships/image" Target="../media/image69.png"/><Relationship Id="rId9" Type="http://schemas.openxmlformats.org/officeDocument/2006/relationships/image" Target="../media/image158.png"/></Relationships>
</file>

<file path=ppt/slides/_rels/slide176.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390.png"/><Relationship Id="rId7" Type="http://schemas.openxmlformats.org/officeDocument/2006/relationships/image" Target="../media/image15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72.png"/><Relationship Id="rId10" Type="http://schemas.openxmlformats.org/officeDocument/2006/relationships/image" Target="../media/image159.png"/><Relationship Id="rId4" Type="http://schemas.openxmlformats.org/officeDocument/2006/relationships/image" Target="../media/image69.png"/><Relationship Id="rId9" Type="http://schemas.openxmlformats.org/officeDocument/2006/relationships/image" Target="../media/image158.png"/></Relationships>
</file>

<file path=ppt/slides/_rels/slide17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420.png"/><Relationship Id="rId7" Type="http://schemas.openxmlformats.org/officeDocument/2006/relationships/image" Target="../media/image16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69.png"/></Relationships>
</file>

<file path=ppt/slides/_rels/slide179.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440.png"/><Relationship Id="rId7" Type="http://schemas.openxmlformats.org/officeDocument/2006/relationships/image" Target="../media/image16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69.png"/></Relationships>
</file>

<file path=ppt/slides/_rels/slide180.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69.png"/><Relationship Id="rId7" Type="http://schemas.openxmlformats.org/officeDocument/2006/relationships/image" Target="../media/image15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61.png"/><Relationship Id="rId5" Type="http://schemas.openxmlformats.org/officeDocument/2006/relationships/image" Target="../media/image158.png"/><Relationship Id="rId4" Type="http://schemas.openxmlformats.org/officeDocument/2006/relationships/image" Target="../media/image157.png"/></Relationships>
</file>

<file path=ppt/slides/_rels/slide181.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69.png"/><Relationship Id="rId7" Type="http://schemas.openxmlformats.org/officeDocument/2006/relationships/image" Target="../media/image156.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61.png"/><Relationship Id="rId5" Type="http://schemas.openxmlformats.org/officeDocument/2006/relationships/image" Target="../media/image158.png"/><Relationship Id="rId4" Type="http://schemas.openxmlformats.org/officeDocument/2006/relationships/image" Target="../media/image157.png"/><Relationship Id="rId9" Type="http://schemas.openxmlformats.org/officeDocument/2006/relationships/image" Target="../media/image163.png"/></Relationships>
</file>

<file path=ppt/slides/_rels/slide182.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470.png"/><Relationship Id="rId7" Type="http://schemas.openxmlformats.org/officeDocument/2006/relationships/image" Target="../media/image16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69.png"/><Relationship Id="rId9" Type="http://schemas.openxmlformats.org/officeDocument/2006/relationships/image" Target="../media/image164.png"/></Relationships>
</file>

<file path=ppt/slides/_rels/slide18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4911-74F1-35E4-0527-190A38F4BACD}"/>
              </a:ext>
            </a:extLst>
          </p:cNvPr>
          <p:cNvSpPr>
            <a:spLocks noGrp="1"/>
          </p:cNvSpPr>
          <p:nvPr>
            <p:ph type="ctrTitle"/>
          </p:nvPr>
        </p:nvSpPr>
        <p:spPr>
          <a:xfrm>
            <a:off x="977463" y="1122363"/>
            <a:ext cx="10405240" cy="2387600"/>
          </a:xfrm>
        </p:spPr>
        <p:txBody>
          <a:bodyPr/>
          <a:lstStyle/>
          <a:p>
            <a:r>
              <a:rPr lang="en-US" b="1" dirty="0">
                <a:solidFill>
                  <a:schemeClr val="accent1"/>
                </a:solidFill>
                <a:latin typeface="Bierstadt" panose="020B0004020202020204" pitchFamily="34" charset="0"/>
              </a:rPr>
              <a:t>Theory motivation for Future Colliders:</a:t>
            </a:r>
          </a:p>
        </p:txBody>
      </p:sp>
      <p:sp>
        <p:nvSpPr>
          <p:cNvPr id="3" name="Subtitle 2">
            <a:extLst>
              <a:ext uri="{FF2B5EF4-FFF2-40B4-BE49-F238E27FC236}">
                <a16:creationId xmlns:a16="http://schemas.microsoft.com/office/drawing/2014/main" id="{91CEAFA0-0B2B-A81E-0A8D-BD2B4084DA48}"/>
              </a:ext>
            </a:extLst>
          </p:cNvPr>
          <p:cNvSpPr>
            <a:spLocks noGrp="1"/>
          </p:cNvSpPr>
          <p:nvPr>
            <p:ph type="subTitle" idx="1"/>
          </p:nvPr>
        </p:nvSpPr>
        <p:spPr>
          <a:xfrm>
            <a:off x="1524000" y="3885817"/>
            <a:ext cx="9144000" cy="1655762"/>
          </a:xfrm>
        </p:spPr>
        <p:txBody>
          <a:bodyPr/>
          <a:lstStyle/>
          <a:p>
            <a:r>
              <a:rPr lang="en-US" dirty="0">
                <a:latin typeface="Bierstadt" panose="020B0004020202020204" pitchFamily="34" charset="0"/>
              </a:rPr>
              <a:t>Tevong You</a:t>
            </a:r>
            <a:endParaRPr lang="en-GB" dirty="0">
              <a:latin typeface="Bierstadt" panose="020B0004020202020204" pitchFamily="34" charset="0"/>
            </a:endParaRPr>
          </a:p>
          <a:p>
            <a:endParaRPr lang="en-GB" dirty="0">
              <a:latin typeface="Bierstadt" panose="020B0004020202020204" pitchFamily="34" charset="0"/>
            </a:endParaRPr>
          </a:p>
          <a:p>
            <a:r>
              <a:rPr lang="en-GB" sz="1400" dirty="0" err="1">
                <a:latin typeface="Bierstadt" panose="020B0004020202020204" pitchFamily="34" charset="0"/>
              </a:rPr>
              <a:t>tevong.you@kcl.ac.uk</a:t>
            </a:r>
            <a:r>
              <a:rPr lang="en-US" sz="1400" dirty="0">
                <a:latin typeface="Bierstadt" panose="020B0004020202020204" pitchFamily="34" charset="0"/>
              </a:rPr>
              <a:t> </a:t>
            </a:r>
          </a:p>
        </p:txBody>
      </p:sp>
      <p:pic>
        <p:nvPicPr>
          <p:cNvPr id="6" name="Picture 5" descr="King's College London – Wikipedia">
            <a:extLst>
              <a:ext uri="{FF2B5EF4-FFF2-40B4-BE49-F238E27FC236}">
                <a16:creationId xmlns:a16="http://schemas.microsoft.com/office/drawing/2014/main" id="{96DD9A96-BA9A-0DF8-CD0D-AF439D9F86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0" y="79751"/>
            <a:ext cx="1335212" cy="10182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4EB277C-737E-C826-6590-2C8A8228CB2C}"/>
              </a:ext>
            </a:extLst>
          </p:cNvPr>
          <p:cNvSpPr txBox="1"/>
          <p:nvPr/>
        </p:nvSpPr>
        <p:spPr>
          <a:xfrm>
            <a:off x="93082" y="38328"/>
            <a:ext cx="5047877" cy="338554"/>
          </a:xfrm>
          <a:prstGeom prst="rect">
            <a:avLst/>
          </a:prstGeom>
          <a:noFill/>
        </p:spPr>
        <p:txBody>
          <a:bodyPr wrap="square" rtlCol="0">
            <a:spAutoFit/>
          </a:bodyPr>
          <a:lstStyle/>
          <a:p>
            <a:r>
              <a:rPr lang="en-GB" sz="1600" dirty="0">
                <a:latin typeface="Bierstadt" panose="020B0004020202020204" pitchFamily="34" charset="0"/>
              </a:rPr>
              <a:t>Germany BND PhD school, 8</a:t>
            </a:r>
            <a:r>
              <a:rPr lang="en-GB" sz="1600" baseline="30000" dirty="0">
                <a:latin typeface="Bierstadt" panose="020B0004020202020204" pitchFamily="34" charset="0"/>
              </a:rPr>
              <a:t>th</a:t>
            </a:r>
            <a:r>
              <a:rPr lang="en-GB" sz="1600" dirty="0">
                <a:latin typeface="Bierstadt" panose="020B0004020202020204" pitchFamily="34" charset="0"/>
              </a:rPr>
              <a:t> September 2026</a:t>
            </a:r>
          </a:p>
        </p:txBody>
      </p:sp>
    </p:spTree>
    <p:extLst>
      <p:ext uri="{BB962C8B-B14F-4D97-AF65-F5344CB8AC3E}">
        <p14:creationId xmlns:p14="http://schemas.microsoft.com/office/powerpoint/2010/main" val="2308907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CFC62-CEAD-570C-B81C-9D4F7C9C25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CB6CCE-3D21-9D65-B4F8-3B291C39DD51}"/>
              </a:ext>
            </a:extLst>
          </p:cNvPr>
          <p:cNvSpPr>
            <a:spLocks noGrp="1"/>
          </p:cNvSpPr>
          <p:nvPr>
            <p:ph type="ctrTitle"/>
          </p:nvPr>
        </p:nvSpPr>
        <p:spPr>
          <a:xfrm>
            <a:off x="977463" y="1122363"/>
            <a:ext cx="10405240" cy="2387600"/>
          </a:xfrm>
        </p:spPr>
        <p:txBody>
          <a:bodyPr/>
          <a:lstStyle/>
          <a:p>
            <a:r>
              <a:rPr lang="en-US" b="1" dirty="0">
                <a:solidFill>
                  <a:schemeClr val="accent1"/>
                </a:solidFill>
                <a:latin typeface="Bierstadt" panose="020B0004020202020204" pitchFamily="34" charset="0"/>
              </a:rPr>
              <a:t>Beyond the Standard Model</a:t>
            </a:r>
          </a:p>
        </p:txBody>
      </p:sp>
      <p:pic>
        <p:nvPicPr>
          <p:cNvPr id="6" name="Picture 5" descr="King's College London – Wikipedia">
            <a:extLst>
              <a:ext uri="{FF2B5EF4-FFF2-40B4-BE49-F238E27FC236}">
                <a16:creationId xmlns:a16="http://schemas.microsoft.com/office/drawing/2014/main" id="{DFC631C1-85AA-64AF-747C-A0D20E6EA6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0" y="79751"/>
            <a:ext cx="1335212" cy="10182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8C768C9-BD6F-4FB0-E978-FFEC7CBE7A73}"/>
              </a:ext>
            </a:extLst>
          </p:cNvPr>
          <p:cNvSpPr txBox="1"/>
          <p:nvPr/>
        </p:nvSpPr>
        <p:spPr>
          <a:xfrm>
            <a:off x="93082" y="38328"/>
            <a:ext cx="5047877" cy="338554"/>
          </a:xfrm>
          <a:prstGeom prst="rect">
            <a:avLst/>
          </a:prstGeom>
          <a:noFill/>
        </p:spPr>
        <p:txBody>
          <a:bodyPr wrap="square" rtlCol="0">
            <a:spAutoFit/>
          </a:bodyPr>
          <a:lstStyle/>
          <a:p>
            <a:r>
              <a:rPr lang="en-GB" sz="1600" dirty="0">
                <a:latin typeface="Bierstadt" panose="020B0004020202020204" pitchFamily="34" charset="0"/>
              </a:rPr>
              <a:t>Germany BND PhD school, 8</a:t>
            </a:r>
            <a:r>
              <a:rPr lang="en-GB" sz="1600" baseline="30000" dirty="0">
                <a:latin typeface="Bierstadt" panose="020B0004020202020204" pitchFamily="34" charset="0"/>
              </a:rPr>
              <a:t>th</a:t>
            </a:r>
            <a:r>
              <a:rPr lang="en-GB" sz="1600" dirty="0">
                <a:latin typeface="Bierstadt" panose="020B0004020202020204" pitchFamily="34" charset="0"/>
              </a:rPr>
              <a:t> September 2026</a:t>
            </a:r>
          </a:p>
        </p:txBody>
      </p:sp>
      <p:sp>
        <p:nvSpPr>
          <p:cNvPr id="9" name="Subtitle 2">
            <a:extLst>
              <a:ext uri="{FF2B5EF4-FFF2-40B4-BE49-F238E27FC236}">
                <a16:creationId xmlns:a16="http://schemas.microsoft.com/office/drawing/2014/main" id="{2106C470-6322-1639-5825-4F486D8B048D}"/>
              </a:ext>
            </a:extLst>
          </p:cNvPr>
          <p:cNvSpPr txBox="1">
            <a:spLocks/>
          </p:cNvSpPr>
          <p:nvPr/>
        </p:nvSpPr>
        <p:spPr>
          <a:xfrm>
            <a:off x="1524000" y="388581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latin typeface="Bierstadt" panose="020B0004020202020204" pitchFamily="34" charset="0"/>
              </a:rPr>
              <a:t>Tevong You</a:t>
            </a:r>
            <a:endParaRPr lang="en-GB" dirty="0">
              <a:latin typeface="Bierstadt" panose="020B0004020202020204" pitchFamily="34" charset="0"/>
            </a:endParaRPr>
          </a:p>
          <a:p>
            <a:endParaRPr lang="en-GB" dirty="0">
              <a:latin typeface="Bierstadt" panose="020B0004020202020204" pitchFamily="34" charset="0"/>
            </a:endParaRPr>
          </a:p>
          <a:p>
            <a:r>
              <a:rPr lang="en-GB" sz="1400" dirty="0" err="1">
                <a:latin typeface="Bierstadt" panose="020B0004020202020204" pitchFamily="34" charset="0"/>
              </a:rPr>
              <a:t>tevong.you@kcl.ac.uk</a:t>
            </a:r>
            <a:r>
              <a:rPr lang="en-US" sz="1400" dirty="0">
                <a:latin typeface="Bierstadt" panose="020B0004020202020204" pitchFamily="34" charset="0"/>
              </a:rPr>
              <a:t> </a:t>
            </a:r>
          </a:p>
        </p:txBody>
      </p:sp>
    </p:spTree>
    <p:extLst>
      <p:ext uri="{BB962C8B-B14F-4D97-AF65-F5344CB8AC3E}">
        <p14:creationId xmlns:p14="http://schemas.microsoft.com/office/powerpoint/2010/main" val="2171183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1C7D07-E916-2DC4-CD50-67FA73A5F53E}"/>
              </a:ext>
            </a:extLst>
          </p:cNvPr>
          <p:cNvSpPr txBox="1"/>
          <p:nvPr/>
        </p:nvSpPr>
        <p:spPr>
          <a:xfrm>
            <a:off x="4341615" y="2905780"/>
            <a:ext cx="3026978" cy="523220"/>
          </a:xfrm>
          <a:prstGeom prst="rect">
            <a:avLst/>
          </a:prstGeom>
          <a:noFill/>
        </p:spPr>
        <p:txBody>
          <a:bodyPr wrap="square" rtlCol="0">
            <a:spAutoFit/>
          </a:bodyPr>
          <a:lstStyle/>
          <a:p>
            <a:pPr algn="ctr"/>
            <a:r>
              <a:rPr lang="en-US" sz="2800" b="1" dirty="0">
                <a:latin typeface="Bierstadt" panose="020B0004020202020204" pitchFamily="34" charset="0"/>
              </a:rPr>
              <a:t>Lecture 1</a:t>
            </a:r>
          </a:p>
        </p:txBody>
      </p:sp>
    </p:spTree>
    <p:extLst>
      <p:ext uri="{BB962C8B-B14F-4D97-AF65-F5344CB8AC3E}">
        <p14:creationId xmlns:p14="http://schemas.microsoft.com/office/powerpoint/2010/main" val="2038199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10EBDF2-978F-0FED-0AC0-9E8A64F44C34}"/>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My World Line</a:t>
            </a:r>
          </a:p>
        </p:txBody>
      </p:sp>
      <p:sp>
        <p:nvSpPr>
          <p:cNvPr id="7" name="TextBox 6">
            <a:extLst>
              <a:ext uri="{FF2B5EF4-FFF2-40B4-BE49-F238E27FC236}">
                <a16:creationId xmlns:a16="http://schemas.microsoft.com/office/drawing/2014/main" id="{189E512F-8633-75CE-F4C0-5728FB09C60C}"/>
              </a:ext>
            </a:extLst>
          </p:cNvPr>
          <p:cNvSpPr txBox="1"/>
          <p:nvPr/>
        </p:nvSpPr>
        <p:spPr>
          <a:xfrm>
            <a:off x="1282264" y="2171158"/>
            <a:ext cx="1608083" cy="646331"/>
          </a:xfrm>
          <a:prstGeom prst="rect">
            <a:avLst/>
          </a:prstGeom>
          <a:noFill/>
          <a:ln>
            <a:solidFill>
              <a:schemeClr val="tx1"/>
            </a:solidFill>
          </a:ln>
        </p:spPr>
        <p:txBody>
          <a:bodyPr wrap="square" rtlCol="0">
            <a:spAutoFit/>
          </a:bodyPr>
          <a:lstStyle/>
          <a:p>
            <a:r>
              <a:rPr lang="en-US" dirty="0">
                <a:latin typeface="Bierstadt" panose="020B0004020202020204" pitchFamily="34" charset="0"/>
              </a:rPr>
              <a:t>Industry: </a:t>
            </a:r>
            <a:r>
              <a:rPr lang="en-US" b="1" dirty="0">
                <a:latin typeface="Bierstadt" panose="020B0004020202020204" pitchFamily="34" charset="0"/>
              </a:rPr>
              <a:t>Merrill Lynch</a:t>
            </a:r>
          </a:p>
        </p:txBody>
      </p:sp>
      <p:sp>
        <p:nvSpPr>
          <p:cNvPr id="8" name="TextBox 7">
            <a:extLst>
              <a:ext uri="{FF2B5EF4-FFF2-40B4-BE49-F238E27FC236}">
                <a16:creationId xmlns:a16="http://schemas.microsoft.com/office/drawing/2014/main" id="{939196E0-F7B2-C6EC-AD58-2F6F0CD213A0}"/>
              </a:ext>
            </a:extLst>
          </p:cNvPr>
          <p:cNvSpPr txBox="1"/>
          <p:nvPr/>
        </p:nvSpPr>
        <p:spPr>
          <a:xfrm>
            <a:off x="246994" y="3809321"/>
            <a:ext cx="1969511" cy="923330"/>
          </a:xfrm>
          <a:prstGeom prst="rect">
            <a:avLst/>
          </a:prstGeom>
          <a:noFill/>
          <a:ln>
            <a:solidFill>
              <a:schemeClr val="tx1"/>
            </a:solidFill>
          </a:ln>
        </p:spPr>
        <p:txBody>
          <a:bodyPr wrap="square" rtlCol="0">
            <a:spAutoFit/>
          </a:bodyPr>
          <a:lstStyle/>
          <a:p>
            <a:r>
              <a:rPr lang="en-US" dirty="0">
                <a:latin typeface="Bierstadt" panose="020B0004020202020204" pitchFamily="34" charset="0"/>
              </a:rPr>
              <a:t>Undergraduate: </a:t>
            </a:r>
            <a:r>
              <a:rPr lang="en-US" b="1" dirty="0">
                <a:latin typeface="Bierstadt" panose="020B0004020202020204" pitchFamily="34" charset="0"/>
              </a:rPr>
              <a:t>Imperial College London</a:t>
            </a:r>
          </a:p>
        </p:txBody>
      </p:sp>
      <p:sp>
        <p:nvSpPr>
          <p:cNvPr id="9" name="TextBox 8">
            <a:extLst>
              <a:ext uri="{FF2B5EF4-FFF2-40B4-BE49-F238E27FC236}">
                <a16:creationId xmlns:a16="http://schemas.microsoft.com/office/drawing/2014/main" id="{A476BB9D-8C9D-A633-466B-FEB77D3E6637}"/>
              </a:ext>
            </a:extLst>
          </p:cNvPr>
          <p:cNvSpPr txBox="1"/>
          <p:nvPr/>
        </p:nvSpPr>
        <p:spPr>
          <a:xfrm>
            <a:off x="2711671" y="3974832"/>
            <a:ext cx="1355833" cy="646331"/>
          </a:xfrm>
          <a:prstGeom prst="rect">
            <a:avLst/>
          </a:prstGeom>
          <a:noFill/>
          <a:ln>
            <a:solidFill>
              <a:schemeClr val="tx1"/>
            </a:solidFill>
          </a:ln>
        </p:spPr>
        <p:txBody>
          <a:bodyPr wrap="square" rtlCol="0">
            <a:spAutoFit/>
          </a:bodyPr>
          <a:lstStyle/>
          <a:p>
            <a:r>
              <a:rPr lang="en-US" dirty="0">
                <a:latin typeface="Bierstadt" panose="020B0004020202020204" pitchFamily="34" charset="0"/>
              </a:rPr>
              <a:t>Masters: </a:t>
            </a:r>
          </a:p>
          <a:p>
            <a:r>
              <a:rPr lang="en-US" b="1" dirty="0">
                <a:latin typeface="Bierstadt" panose="020B0004020202020204" pitchFamily="34" charset="0"/>
              </a:rPr>
              <a:t>ETH Zurich</a:t>
            </a:r>
          </a:p>
        </p:txBody>
      </p:sp>
      <p:sp>
        <p:nvSpPr>
          <p:cNvPr id="11" name="TextBox 10">
            <a:extLst>
              <a:ext uri="{FF2B5EF4-FFF2-40B4-BE49-F238E27FC236}">
                <a16:creationId xmlns:a16="http://schemas.microsoft.com/office/drawing/2014/main" id="{20C9F2BD-B495-81CE-C86F-98483A788273}"/>
              </a:ext>
            </a:extLst>
          </p:cNvPr>
          <p:cNvSpPr txBox="1"/>
          <p:nvPr/>
        </p:nvSpPr>
        <p:spPr>
          <a:xfrm>
            <a:off x="5150071" y="3903966"/>
            <a:ext cx="2516002" cy="1477328"/>
          </a:xfrm>
          <a:prstGeom prst="rect">
            <a:avLst/>
          </a:prstGeom>
          <a:noFill/>
          <a:ln>
            <a:solidFill>
              <a:schemeClr val="tx1"/>
            </a:solidFill>
          </a:ln>
        </p:spPr>
        <p:txBody>
          <a:bodyPr wrap="square" rtlCol="0">
            <a:spAutoFit/>
          </a:bodyPr>
          <a:lstStyle/>
          <a:p>
            <a:r>
              <a:rPr lang="en-US" dirty="0">
                <a:latin typeface="Bierstadt" panose="020B0004020202020204" pitchFamily="34" charset="0"/>
              </a:rPr>
              <a:t>PhD: </a:t>
            </a:r>
          </a:p>
          <a:p>
            <a:r>
              <a:rPr lang="en-US" b="1" dirty="0">
                <a:latin typeface="Bierstadt" panose="020B0004020202020204" pitchFamily="34" charset="0"/>
              </a:rPr>
              <a:t>King’s College London</a:t>
            </a:r>
            <a:r>
              <a:rPr lang="en-US" dirty="0">
                <a:latin typeface="Bierstadt" panose="020B0004020202020204" pitchFamily="34" charset="0"/>
              </a:rPr>
              <a:t> </a:t>
            </a:r>
          </a:p>
          <a:p>
            <a:endParaRPr lang="en-US" dirty="0">
              <a:latin typeface="Bierstadt" panose="020B0004020202020204" pitchFamily="34" charset="0"/>
            </a:endParaRPr>
          </a:p>
          <a:p>
            <a:r>
              <a:rPr lang="en-US" dirty="0">
                <a:latin typeface="Bierstadt" panose="020B0004020202020204" pitchFamily="34" charset="0"/>
              </a:rPr>
              <a:t>Advisor: </a:t>
            </a:r>
          </a:p>
          <a:p>
            <a:r>
              <a:rPr lang="en-US" dirty="0">
                <a:latin typeface="Bierstadt" panose="020B0004020202020204" pitchFamily="34" charset="0"/>
              </a:rPr>
              <a:t>John Ellis</a:t>
            </a:r>
          </a:p>
        </p:txBody>
      </p:sp>
      <p:sp>
        <p:nvSpPr>
          <p:cNvPr id="12" name="TextBox 11">
            <a:extLst>
              <a:ext uri="{FF2B5EF4-FFF2-40B4-BE49-F238E27FC236}">
                <a16:creationId xmlns:a16="http://schemas.microsoft.com/office/drawing/2014/main" id="{9CCD3359-4428-50EB-E0CC-7C400FAAFB6D}"/>
              </a:ext>
            </a:extLst>
          </p:cNvPr>
          <p:cNvSpPr txBox="1"/>
          <p:nvPr/>
        </p:nvSpPr>
        <p:spPr>
          <a:xfrm>
            <a:off x="7231118" y="2039723"/>
            <a:ext cx="1513488" cy="646331"/>
          </a:xfrm>
          <a:prstGeom prst="rect">
            <a:avLst/>
          </a:prstGeom>
          <a:noFill/>
          <a:ln>
            <a:solidFill>
              <a:schemeClr val="tx1"/>
            </a:solidFill>
          </a:ln>
        </p:spPr>
        <p:txBody>
          <a:bodyPr wrap="square" rtlCol="0">
            <a:spAutoFit/>
          </a:bodyPr>
          <a:lstStyle/>
          <a:p>
            <a:r>
              <a:rPr lang="en-US" dirty="0">
                <a:latin typeface="Bierstadt" panose="020B0004020202020204" pitchFamily="34" charset="0"/>
              </a:rPr>
              <a:t>Postdoc 1: </a:t>
            </a:r>
          </a:p>
          <a:p>
            <a:r>
              <a:rPr lang="en-US" b="1" dirty="0">
                <a:latin typeface="Bierstadt" panose="020B0004020202020204" pitchFamily="34" charset="0"/>
              </a:rPr>
              <a:t>Cambridge</a:t>
            </a:r>
          </a:p>
        </p:txBody>
      </p:sp>
      <p:sp>
        <p:nvSpPr>
          <p:cNvPr id="13" name="TextBox 12">
            <a:extLst>
              <a:ext uri="{FF2B5EF4-FFF2-40B4-BE49-F238E27FC236}">
                <a16:creationId xmlns:a16="http://schemas.microsoft.com/office/drawing/2014/main" id="{97B6B126-3B19-231F-EE97-ABDB3E8DC3ED}"/>
              </a:ext>
            </a:extLst>
          </p:cNvPr>
          <p:cNvSpPr txBox="1"/>
          <p:nvPr/>
        </p:nvSpPr>
        <p:spPr>
          <a:xfrm>
            <a:off x="8996858" y="2039433"/>
            <a:ext cx="1429402" cy="646331"/>
          </a:xfrm>
          <a:prstGeom prst="rect">
            <a:avLst/>
          </a:prstGeom>
          <a:noFill/>
          <a:ln>
            <a:solidFill>
              <a:schemeClr val="tx1"/>
            </a:solidFill>
          </a:ln>
        </p:spPr>
        <p:txBody>
          <a:bodyPr wrap="square" rtlCol="0">
            <a:spAutoFit/>
          </a:bodyPr>
          <a:lstStyle/>
          <a:p>
            <a:r>
              <a:rPr lang="en-US" dirty="0">
                <a:latin typeface="Bierstadt" panose="020B0004020202020204" pitchFamily="34" charset="0"/>
              </a:rPr>
              <a:t>Postdoc 2: </a:t>
            </a:r>
          </a:p>
          <a:p>
            <a:r>
              <a:rPr lang="en-US" b="1" dirty="0">
                <a:latin typeface="Bierstadt" panose="020B0004020202020204" pitchFamily="34" charset="0"/>
              </a:rPr>
              <a:t>CERN</a:t>
            </a:r>
          </a:p>
        </p:txBody>
      </p:sp>
      <p:sp>
        <p:nvSpPr>
          <p:cNvPr id="14" name="TextBox 13">
            <a:extLst>
              <a:ext uri="{FF2B5EF4-FFF2-40B4-BE49-F238E27FC236}">
                <a16:creationId xmlns:a16="http://schemas.microsoft.com/office/drawing/2014/main" id="{BD982173-7B97-DB8B-FD82-92ECB10BF604}"/>
              </a:ext>
            </a:extLst>
          </p:cNvPr>
          <p:cNvSpPr txBox="1"/>
          <p:nvPr/>
        </p:nvSpPr>
        <p:spPr>
          <a:xfrm>
            <a:off x="9853452" y="4033386"/>
            <a:ext cx="1818288" cy="923330"/>
          </a:xfrm>
          <a:prstGeom prst="rect">
            <a:avLst/>
          </a:prstGeom>
          <a:noFill/>
          <a:ln>
            <a:solidFill>
              <a:schemeClr val="tx1"/>
            </a:solidFill>
          </a:ln>
        </p:spPr>
        <p:txBody>
          <a:bodyPr wrap="square" rtlCol="0">
            <a:spAutoFit/>
          </a:bodyPr>
          <a:lstStyle/>
          <a:p>
            <a:r>
              <a:rPr lang="en-US" dirty="0">
                <a:latin typeface="Bierstadt" panose="020B0004020202020204" pitchFamily="34" charset="0"/>
              </a:rPr>
              <a:t>Faculty: </a:t>
            </a:r>
          </a:p>
          <a:p>
            <a:r>
              <a:rPr lang="en-US" b="1" dirty="0">
                <a:latin typeface="Bierstadt" panose="020B0004020202020204" pitchFamily="34" charset="0"/>
              </a:rPr>
              <a:t>King’s College London</a:t>
            </a:r>
          </a:p>
        </p:txBody>
      </p:sp>
      <p:sp>
        <p:nvSpPr>
          <p:cNvPr id="15" name="Right Arrow 14">
            <a:extLst>
              <a:ext uri="{FF2B5EF4-FFF2-40B4-BE49-F238E27FC236}">
                <a16:creationId xmlns:a16="http://schemas.microsoft.com/office/drawing/2014/main" id="{44CD6A35-680A-B880-F938-0DBBDAF1B043}"/>
              </a:ext>
            </a:extLst>
          </p:cNvPr>
          <p:cNvSpPr/>
          <p:nvPr/>
        </p:nvSpPr>
        <p:spPr>
          <a:xfrm>
            <a:off x="630621" y="3139798"/>
            <a:ext cx="10552386" cy="3810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266FA4A-F396-64FA-CE43-2FE5120DA7A3}"/>
              </a:ext>
            </a:extLst>
          </p:cNvPr>
          <p:cNvCxnSpPr>
            <a:cxnSpLocks/>
            <a:endCxn id="8" idx="0"/>
          </p:cNvCxnSpPr>
          <p:nvPr/>
        </p:nvCxnSpPr>
        <p:spPr>
          <a:xfrm>
            <a:off x="1231749" y="3378724"/>
            <a:ext cx="1" cy="430597"/>
          </a:xfrm>
          <a:prstGeom prst="line">
            <a:avLst/>
          </a:prstGeom>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10BF0801-AD91-CDC2-EEBE-A0C9CCA44FBC}"/>
              </a:ext>
            </a:extLst>
          </p:cNvPr>
          <p:cNvCxnSpPr>
            <a:cxnSpLocks/>
          </p:cNvCxnSpPr>
          <p:nvPr/>
        </p:nvCxnSpPr>
        <p:spPr>
          <a:xfrm>
            <a:off x="2013857" y="2817489"/>
            <a:ext cx="0" cy="469997"/>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4D1A37F8-0645-A177-F781-CF2216AC5795}"/>
              </a:ext>
            </a:extLst>
          </p:cNvPr>
          <p:cNvCxnSpPr>
            <a:cxnSpLocks/>
            <a:endCxn id="9" idx="0"/>
          </p:cNvCxnSpPr>
          <p:nvPr/>
        </p:nvCxnSpPr>
        <p:spPr>
          <a:xfrm>
            <a:off x="3389588" y="3429000"/>
            <a:ext cx="0" cy="545832"/>
          </a:xfrm>
          <a:prstGeom prst="line">
            <a:avLst/>
          </a:prstGeom>
        </p:spPr>
        <p:style>
          <a:lnRef idx="3">
            <a:schemeClr val="dk1"/>
          </a:lnRef>
          <a:fillRef idx="0">
            <a:schemeClr val="dk1"/>
          </a:fillRef>
          <a:effectRef idx="2">
            <a:schemeClr val="dk1"/>
          </a:effectRef>
          <a:fontRef idx="minor">
            <a:schemeClr val="tx1"/>
          </a:fontRef>
        </p:style>
      </p:cxnSp>
      <p:cxnSp>
        <p:nvCxnSpPr>
          <p:cNvPr id="22" name="Straight Connector 21">
            <a:extLst>
              <a:ext uri="{FF2B5EF4-FFF2-40B4-BE49-F238E27FC236}">
                <a16:creationId xmlns:a16="http://schemas.microsoft.com/office/drawing/2014/main" id="{FC0D2FB8-EDFA-C947-F986-E7546B01E164}"/>
              </a:ext>
            </a:extLst>
          </p:cNvPr>
          <p:cNvCxnSpPr>
            <a:cxnSpLocks/>
          </p:cNvCxnSpPr>
          <p:nvPr/>
        </p:nvCxnSpPr>
        <p:spPr>
          <a:xfrm>
            <a:off x="6404931" y="3249304"/>
            <a:ext cx="0" cy="654662"/>
          </a:xfrm>
          <a:prstGeom prst="line">
            <a:avLst/>
          </a:prstGeom>
        </p:spPr>
        <p:style>
          <a:lnRef idx="3">
            <a:schemeClr val="dk1"/>
          </a:lnRef>
          <a:fillRef idx="0">
            <a:schemeClr val="dk1"/>
          </a:fillRef>
          <a:effectRef idx="2">
            <a:schemeClr val="dk1"/>
          </a:effectRef>
          <a:fontRef idx="minor">
            <a:schemeClr val="tx1"/>
          </a:fontRef>
        </p:style>
      </p:cxnSp>
      <p:cxnSp>
        <p:nvCxnSpPr>
          <p:cNvPr id="23" name="Straight Connector 22">
            <a:extLst>
              <a:ext uri="{FF2B5EF4-FFF2-40B4-BE49-F238E27FC236}">
                <a16:creationId xmlns:a16="http://schemas.microsoft.com/office/drawing/2014/main" id="{7DBF00A0-C10F-2551-C3FA-C4E59D71AD27}"/>
              </a:ext>
            </a:extLst>
          </p:cNvPr>
          <p:cNvCxnSpPr>
            <a:cxnSpLocks/>
          </p:cNvCxnSpPr>
          <p:nvPr/>
        </p:nvCxnSpPr>
        <p:spPr>
          <a:xfrm>
            <a:off x="8059560" y="2685764"/>
            <a:ext cx="0" cy="654662"/>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Connector 23">
            <a:extLst>
              <a:ext uri="{FF2B5EF4-FFF2-40B4-BE49-F238E27FC236}">
                <a16:creationId xmlns:a16="http://schemas.microsoft.com/office/drawing/2014/main" id="{56D4811A-88AC-39E4-367A-12A3023C63BD}"/>
              </a:ext>
            </a:extLst>
          </p:cNvPr>
          <p:cNvCxnSpPr>
            <a:cxnSpLocks/>
          </p:cNvCxnSpPr>
          <p:nvPr/>
        </p:nvCxnSpPr>
        <p:spPr>
          <a:xfrm>
            <a:off x="9681531" y="2685764"/>
            <a:ext cx="0" cy="654662"/>
          </a:xfrm>
          <a:prstGeom prst="line">
            <a:avLst/>
          </a:prstGeom>
        </p:spPr>
        <p:style>
          <a:lnRef idx="3">
            <a:schemeClr val="dk1"/>
          </a:lnRef>
          <a:fillRef idx="0">
            <a:schemeClr val="dk1"/>
          </a:fillRef>
          <a:effectRef idx="2">
            <a:schemeClr val="dk1"/>
          </a:effectRef>
          <a:fontRef idx="minor">
            <a:schemeClr val="tx1"/>
          </a:fontRef>
        </p:style>
      </p:cxnSp>
      <p:cxnSp>
        <p:nvCxnSpPr>
          <p:cNvPr id="25" name="Straight Connector 24">
            <a:extLst>
              <a:ext uri="{FF2B5EF4-FFF2-40B4-BE49-F238E27FC236}">
                <a16:creationId xmlns:a16="http://schemas.microsoft.com/office/drawing/2014/main" id="{CAB02BFB-9EFE-180B-85B9-3075D16FF914}"/>
              </a:ext>
            </a:extLst>
          </p:cNvPr>
          <p:cNvCxnSpPr>
            <a:cxnSpLocks/>
          </p:cNvCxnSpPr>
          <p:nvPr/>
        </p:nvCxnSpPr>
        <p:spPr>
          <a:xfrm>
            <a:off x="10386848" y="3378724"/>
            <a:ext cx="0" cy="654662"/>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75628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EBA063-221C-CD74-0445-0464EF30FF8B}"/>
              </a:ext>
            </a:extLst>
          </p:cNvPr>
          <p:cNvSpPr txBox="1"/>
          <p:nvPr/>
        </p:nvSpPr>
        <p:spPr>
          <a:xfrm>
            <a:off x="3657600" y="315311"/>
            <a:ext cx="4771697" cy="523220"/>
          </a:xfrm>
          <a:prstGeom prst="rect">
            <a:avLst/>
          </a:prstGeom>
          <a:noFill/>
        </p:spPr>
        <p:txBody>
          <a:bodyPr wrap="square" rtlCol="0">
            <a:spAutoFit/>
          </a:bodyPr>
          <a:lstStyle/>
          <a:p>
            <a:pPr algn="ctr"/>
            <a:r>
              <a:rPr lang="en-US" sz="2800" b="1" dirty="0">
                <a:latin typeface="Bierstadt" panose="020B0004020202020204" pitchFamily="34" charset="0"/>
              </a:rPr>
              <a:t>Why BSM?</a:t>
            </a:r>
          </a:p>
        </p:txBody>
      </p:sp>
      <p:sp>
        <p:nvSpPr>
          <p:cNvPr id="5" name="TextBox 4">
            <a:extLst>
              <a:ext uri="{FF2B5EF4-FFF2-40B4-BE49-F238E27FC236}">
                <a16:creationId xmlns:a16="http://schemas.microsoft.com/office/drawing/2014/main" id="{DCC52AB8-68AD-CA79-091F-01C3062682C0}"/>
              </a:ext>
            </a:extLst>
          </p:cNvPr>
          <p:cNvSpPr txBox="1"/>
          <p:nvPr/>
        </p:nvSpPr>
        <p:spPr>
          <a:xfrm>
            <a:off x="1744715" y="1099002"/>
            <a:ext cx="9017877" cy="1200329"/>
          </a:xfrm>
          <a:prstGeom prst="rect">
            <a:avLst/>
          </a:prstGeom>
          <a:noFill/>
        </p:spPr>
        <p:txBody>
          <a:bodyPr wrap="square" rtlCol="0">
            <a:spAutoFit/>
          </a:bodyPr>
          <a:lstStyle/>
          <a:p>
            <a:r>
              <a:rPr lang="en-US" dirty="0">
                <a:latin typeface="Bierstadt" panose="020B0004020202020204" pitchFamily="34" charset="0"/>
              </a:rPr>
              <a:t>The ultimate goal of fundamental physics is to go </a:t>
            </a:r>
            <a:r>
              <a:rPr lang="en-US" b="1" dirty="0">
                <a:latin typeface="Bierstadt" panose="020B0004020202020204" pitchFamily="34" charset="0"/>
              </a:rPr>
              <a:t>Beyond the Standard Model </a:t>
            </a:r>
            <a:r>
              <a:rPr lang="en-US" dirty="0">
                <a:latin typeface="Bierstadt" panose="020B0004020202020204" pitchFamily="34" charset="0"/>
              </a:rPr>
              <a:t>(BSM).</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p:sp>
        <p:nvSpPr>
          <p:cNvPr id="9" name="Oval 8">
            <a:extLst>
              <a:ext uri="{FF2B5EF4-FFF2-40B4-BE49-F238E27FC236}">
                <a16:creationId xmlns:a16="http://schemas.microsoft.com/office/drawing/2014/main" id="{AF5CE170-31FE-1330-8300-909A3724B463}"/>
              </a:ext>
            </a:extLst>
          </p:cNvPr>
          <p:cNvSpPr/>
          <p:nvPr/>
        </p:nvSpPr>
        <p:spPr>
          <a:xfrm>
            <a:off x="3896138" y="3182382"/>
            <a:ext cx="2093158" cy="2003342"/>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Particle</a:t>
            </a:r>
            <a:endParaRPr lang="en-GB" dirty="0">
              <a:latin typeface="Bierstadt" panose="020B0004020202020204" pitchFamily="34" charset="0"/>
            </a:endParaRPr>
          </a:p>
        </p:txBody>
      </p:sp>
      <p:sp>
        <p:nvSpPr>
          <p:cNvPr id="10" name="Oval 9">
            <a:extLst>
              <a:ext uri="{FF2B5EF4-FFF2-40B4-BE49-F238E27FC236}">
                <a16:creationId xmlns:a16="http://schemas.microsoft.com/office/drawing/2014/main" id="{5D6CCE6B-B8E6-C3B4-A978-DCECFA3625F2}"/>
              </a:ext>
            </a:extLst>
          </p:cNvPr>
          <p:cNvSpPr/>
          <p:nvPr/>
        </p:nvSpPr>
        <p:spPr>
          <a:xfrm>
            <a:off x="5010235" y="1675270"/>
            <a:ext cx="1958123" cy="18868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Astro / Cosmo</a:t>
            </a:r>
            <a:endParaRPr lang="en-GB" dirty="0">
              <a:latin typeface="Bierstadt" panose="020B0004020202020204" pitchFamily="34" charset="0"/>
            </a:endParaRPr>
          </a:p>
        </p:txBody>
      </p:sp>
      <p:sp>
        <p:nvSpPr>
          <p:cNvPr id="11" name="Oval 10">
            <a:extLst>
              <a:ext uri="{FF2B5EF4-FFF2-40B4-BE49-F238E27FC236}">
                <a16:creationId xmlns:a16="http://schemas.microsoft.com/office/drawing/2014/main" id="{AD05FC81-9C06-C79D-767B-28AAD768A1A0}"/>
              </a:ext>
            </a:extLst>
          </p:cNvPr>
          <p:cNvSpPr/>
          <p:nvPr/>
        </p:nvSpPr>
        <p:spPr>
          <a:xfrm>
            <a:off x="5924342" y="3115665"/>
            <a:ext cx="2158113" cy="2070059"/>
          </a:xfrm>
          <a:prstGeom prst="ellipse">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Theory</a:t>
            </a:r>
            <a:endParaRPr lang="en-GB" dirty="0">
              <a:latin typeface="Bierstadt" panose="020B0004020202020204" pitchFamily="34" charset="0"/>
            </a:endParaRPr>
          </a:p>
        </p:txBody>
      </p:sp>
      <p:sp>
        <p:nvSpPr>
          <p:cNvPr id="12" name="Oval 11">
            <a:extLst>
              <a:ext uri="{FF2B5EF4-FFF2-40B4-BE49-F238E27FC236}">
                <a16:creationId xmlns:a16="http://schemas.microsoft.com/office/drawing/2014/main" id="{DE363068-3C62-4960-ABF2-B42756738344}"/>
              </a:ext>
            </a:extLst>
          </p:cNvPr>
          <p:cNvSpPr/>
          <p:nvPr/>
        </p:nvSpPr>
        <p:spPr>
          <a:xfrm>
            <a:off x="5217059" y="2923393"/>
            <a:ext cx="1457010" cy="1472161"/>
          </a:xfrm>
          <a:prstGeom prst="ellipse">
            <a:avLst/>
          </a:prstGeom>
          <a:solidFill>
            <a:srgbClr val="FF0000">
              <a:alpha val="63922"/>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BSM</a:t>
            </a:r>
          </a:p>
        </p:txBody>
      </p:sp>
      <p:sp>
        <p:nvSpPr>
          <p:cNvPr id="13" name="TextBox 12">
            <a:extLst>
              <a:ext uri="{FF2B5EF4-FFF2-40B4-BE49-F238E27FC236}">
                <a16:creationId xmlns:a16="http://schemas.microsoft.com/office/drawing/2014/main" id="{6B28E6A4-69F7-F2E7-A301-414EEB6D4D98}"/>
              </a:ext>
            </a:extLst>
          </p:cNvPr>
          <p:cNvSpPr txBox="1"/>
          <p:nvPr/>
        </p:nvSpPr>
        <p:spPr>
          <a:xfrm>
            <a:off x="1458686" y="5574332"/>
            <a:ext cx="9566665" cy="369332"/>
          </a:xfrm>
          <a:prstGeom prst="rect">
            <a:avLst/>
          </a:prstGeom>
          <a:noFill/>
        </p:spPr>
        <p:txBody>
          <a:bodyPr wrap="square" rtlCol="0">
            <a:spAutoFit/>
          </a:bodyPr>
          <a:lstStyle/>
          <a:p>
            <a:r>
              <a:rPr lang="en-US" dirty="0">
                <a:latin typeface="Bierstadt" panose="020B0004020202020204" pitchFamily="34" charset="0"/>
              </a:rPr>
              <a:t>BSM combines our </a:t>
            </a:r>
            <a:r>
              <a:rPr lang="en-US" b="1" dirty="0">
                <a:latin typeface="Bierstadt" panose="020B0004020202020204" pitchFamily="34" charset="0"/>
              </a:rPr>
              <a:t>experimental</a:t>
            </a:r>
            <a:r>
              <a:rPr lang="en-US" dirty="0">
                <a:latin typeface="Bierstadt" panose="020B0004020202020204" pitchFamily="34" charset="0"/>
              </a:rPr>
              <a:t>, </a:t>
            </a:r>
            <a:r>
              <a:rPr lang="en-US" b="1" dirty="0">
                <a:latin typeface="Bierstadt" panose="020B0004020202020204" pitchFamily="34" charset="0"/>
              </a:rPr>
              <a:t>observational</a:t>
            </a:r>
            <a:r>
              <a:rPr lang="en-US" dirty="0">
                <a:latin typeface="Bierstadt" panose="020B0004020202020204" pitchFamily="34" charset="0"/>
              </a:rPr>
              <a:t>, and </a:t>
            </a:r>
            <a:r>
              <a:rPr lang="en-US" b="1" dirty="0">
                <a:latin typeface="Bierstadt" panose="020B0004020202020204" pitchFamily="34" charset="0"/>
              </a:rPr>
              <a:t>theoretical</a:t>
            </a:r>
            <a:r>
              <a:rPr lang="en-US" dirty="0">
                <a:latin typeface="Bierstadt" panose="020B0004020202020204" pitchFamily="34" charset="0"/>
              </a:rPr>
              <a:t> knowledge of the Universe.</a:t>
            </a:r>
            <a:endParaRPr lang="en-US" i="1" dirty="0">
              <a:latin typeface="Bierstadt" panose="020B0004020202020204" pitchFamily="34" charset="0"/>
            </a:endParaRPr>
          </a:p>
        </p:txBody>
      </p:sp>
      <p:sp>
        <p:nvSpPr>
          <p:cNvPr id="14" name="TextBox 13">
            <a:extLst>
              <a:ext uri="{FF2B5EF4-FFF2-40B4-BE49-F238E27FC236}">
                <a16:creationId xmlns:a16="http://schemas.microsoft.com/office/drawing/2014/main" id="{D62AD9A5-0C68-2941-1003-D3F72FDE201E}"/>
              </a:ext>
            </a:extLst>
          </p:cNvPr>
          <p:cNvSpPr txBox="1"/>
          <p:nvPr/>
        </p:nvSpPr>
        <p:spPr>
          <a:xfrm>
            <a:off x="1458687" y="6173357"/>
            <a:ext cx="10297884" cy="369332"/>
          </a:xfrm>
          <a:prstGeom prst="rect">
            <a:avLst/>
          </a:prstGeom>
          <a:noFill/>
        </p:spPr>
        <p:txBody>
          <a:bodyPr wrap="square" rtlCol="0">
            <a:spAutoFit/>
          </a:bodyPr>
          <a:lstStyle/>
          <a:p>
            <a:r>
              <a:rPr lang="en-US" dirty="0">
                <a:latin typeface="Bierstadt" panose="020B0004020202020204" pitchFamily="34" charset="0"/>
              </a:rPr>
              <a:t>We </a:t>
            </a:r>
            <a:r>
              <a:rPr lang="en-US" i="1" dirty="0">
                <a:latin typeface="Bierstadt" panose="020B0004020202020204" pitchFamily="34" charset="0"/>
              </a:rPr>
              <a:t>are</a:t>
            </a:r>
            <a:r>
              <a:rPr lang="en-US" dirty="0">
                <a:latin typeface="Bierstadt" panose="020B0004020202020204" pitchFamily="34" charset="0"/>
              </a:rPr>
              <a:t> getting closer to the ultimate truth, empirically, though </a:t>
            </a:r>
            <a:r>
              <a:rPr lang="en-US" b="1" dirty="0">
                <a:latin typeface="Bierstadt" panose="020B0004020202020204" pitchFamily="34" charset="0"/>
              </a:rPr>
              <a:t>many unanswered problems </a:t>
            </a:r>
            <a:r>
              <a:rPr lang="en-US" dirty="0">
                <a:latin typeface="Bierstadt" panose="020B0004020202020204" pitchFamily="34" charset="0"/>
              </a:rPr>
              <a:t>remain. </a:t>
            </a:r>
          </a:p>
        </p:txBody>
      </p:sp>
    </p:spTree>
    <p:extLst>
      <p:ext uri="{BB962C8B-B14F-4D97-AF65-F5344CB8AC3E}">
        <p14:creationId xmlns:p14="http://schemas.microsoft.com/office/powerpoint/2010/main" val="2004410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EBA063-221C-CD74-0445-0464EF30FF8B}"/>
              </a:ext>
            </a:extLst>
          </p:cNvPr>
          <p:cNvSpPr txBox="1"/>
          <p:nvPr/>
        </p:nvSpPr>
        <p:spPr>
          <a:xfrm>
            <a:off x="3657600" y="315311"/>
            <a:ext cx="4771697" cy="523220"/>
          </a:xfrm>
          <a:prstGeom prst="rect">
            <a:avLst/>
          </a:prstGeom>
          <a:noFill/>
        </p:spPr>
        <p:txBody>
          <a:bodyPr wrap="square" rtlCol="0">
            <a:spAutoFit/>
          </a:bodyPr>
          <a:lstStyle/>
          <a:p>
            <a:pPr algn="ctr"/>
            <a:r>
              <a:rPr lang="en-US" sz="2800" b="1" dirty="0">
                <a:latin typeface="Bierstadt" panose="020B0004020202020204" pitchFamily="34" charset="0"/>
              </a:rPr>
              <a:t>Why BSM?</a:t>
            </a:r>
          </a:p>
        </p:txBody>
      </p:sp>
      <p:sp>
        <p:nvSpPr>
          <p:cNvPr id="5" name="TextBox 4">
            <a:extLst>
              <a:ext uri="{FF2B5EF4-FFF2-40B4-BE49-F238E27FC236}">
                <a16:creationId xmlns:a16="http://schemas.microsoft.com/office/drawing/2014/main" id="{DCC52AB8-68AD-CA79-091F-01C3062682C0}"/>
              </a:ext>
            </a:extLst>
          </p:cNvPr>
          <p:cNvSpPr txBox="1"/>
          <p:nvPr/>
        </p:nvSpPr>
        <p:spPr>
          <a:xfrm>
            <a:off x="995012" y="1097520"/>
            <a:ext cx="11358113" cy="369332"/>
          </a:xfrm>
          <a:prstGeom prst="rect">
            <a:avLst/>
          </a:prstGeom>
          <a:noFill/>
        </p:spPr>
        <p:txBody>
          <a:bodyPr wrap="square" rtlCol="0">
            <a:spAutoFit/>
          </a:bodyPr>
          <a:lstStyle/>
          <a:p>
            <a:r>
              <a:rPr lang="en-GB" b="1" dirty="0">
                <a:latin typeface="Bierstadt" panose="020B0004020202020204" pitchFamily="34" charset="0"/>
              </a:rPr>
              <a:t>Astrophysics </a:t>
            </a:r>
            <a:r>
              <a:rPr lang="en-GB" dirty="0">
                <a:latin typeface="Bierstadt" panose="020B0004020202020204" pitchFamily="34" charset="0"/>
              </a:rPr>
              <a:t>and </a:t>
            </a:r>
            <a:r>
              <a:rPr lang="en-GB" b="1" dirty="0">
                <a:latin typeface="Bierstadt" panose="020B0004020202020204" pitchFamily="34" charset="0"/>
              </a:rPr>
              <a:t>Cosmology</a:t>
            </a:r>
            <a:r>
              <a:rPr lang="en-GB" dirty="0">
                <a:latin typeface="Bierstadt" panose="020B0004020202020204" pitchFamily="34" charset="0"/>
              </a:rPr>
              <a:t> probe </a:t>
            </a:r>
            <a:r>
              <a:rPr lang="en-GB" i="1" dirty="0">
                <a:latin typeface="Bierstadt" panose="020B0004020202020204" pitchFamily="34" charset="0"/>
              </a:rPr>
              <a:t>indirectly</a:t>
            </a:r>
            <a:r>
              <a:rPr lang="en-GB" dirty="0">
                <a:latin typeface="Bierstadt" panose="020B0004020202020204" pitchFamily="34" charset="0"/>
              </a:rPr>
              <a:t> some of the highest energies or weakest interactions.  </a:t>
            </a:r>
            <a:endParaRPr lang="en-US" b="1" dirty="0">
              <a:latin typeface="Bierstadt" panose="020B0004020202020204" pitchFamily="34" charset="0"/>
            </a:endParaRPr>
          </a:p>
        </p:txBody>
      </p:sp>
      <p:sp>
        <p:nvSpPr>
          <p:cNvPr id="9" name="Oval 8">
            <a:extLst>
              <a:ext uri="{FF2B5EF4-FFF2-40B4-BE49-F238E27FC236}">
                <a16:creationId xmlns:a16="http://schemas.microsoft.com/office/drawing/2014/main" id="{AF5CE170-31FE-1330-8300-909A3724B463}"/>
              </a:ext>
            </a:extLst>
          </p:cNvPr>
          <p:cNvSpPr/>
          <p:nvPr/>
        </p:nvSpPr>
        <p:spPr>
          <a:xfrm>
            <a:off x="3896138" y="3182382"/>
            <a:ext cx="2093158" cy="2003342"/>
          </a:xfrm>
          <a:prstGeom prst="ellipse">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dirty="0">
                <a:latin typeface="Bierstadt" panose="020B0004020202020204" pitchFamily="34" charset="0"/>
              </a:rPr>
              <a:t>Particle</a:t>
            </a:r>
            <a:endParaRPr lang="en-GB" dirty="0">
              <a:latin typeface="Bierstadt" panose="020B0004020202020204" pitchFamily="34" charset="0"/>
            </a:endParaRPr>
          </a:p>
        </p:txBody>
      </p:sp>
      <p:sp>
        <p:nvSpPr>
          <p:cNvPr id="10" name="Oval 9">
            <a:extLst>
              <a:ext uri="{FF2B5EF4-FFF2-40B4-BE49-F238E27FC236}">
                <a16:creationId xmlns:a16="http://schemas.microsoft.com/office/drawing/2014/main" id="{5D6CCE6B-B8E6-C3B4-A978-DCECFA3625F2}"/>
              </a:ext>
            </a:extLst>
          </p:cNvPr>
          <p:cNvSpPr/>
          <p:nvPr/>
        </p:nvSpPr>
        <p:spPr>
          <a:xfrm>
            <a:off x="5010235" y="1675270"/>
            <a:ext cx="1958123" cy="18868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Astro / Cosmo</a:t>
            </a:r>
            <a:endParaRPr lang="en-GB" dirty="0">
              <a:latin typeface="Bierstadt" panose="020B0004020202020204" pitchFamily="34" charset="0"/>
            </a:endParaRPr>
          </a:p>
        </p:txBody>
      </p:sp>
      <p:sp>
        <p:nvSpPr>
          <p:cNvPr id="11" name="Oval 10">
            <a:extLst>
              <a:ext uri="{FF2B5EF4-FFF2-40B4-BE49-F238E27FC236}">
                <a16:creationId xmlns:a16="http://schemas.microsoft.com/office/drawing/2014/main" id="{AD05FC81-9C06-C79D-767B-28AAD768A1A0}"/>
              </a:ext>
            </a:extLst>
          </p:cNvPr>
          <p:cNvSpPr/>
          <p:nvPr/>
        </p:nvSpPr>
        <p:spPr>
          <a:xfrm>
            <a:off x="5924342" y="3115665"/>
            <a:ext cx="2158113" cy="2070059"/>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dirty="0">
                <a:latin typeface="Bierstadt" panose="020B0004020202020204" pitchFamily="34" charset="0"/>
              </a:rPr>
              <a:t>Theory</a:t>
            </a:r>
            <a:endParaRPr lang="en-GB" dirty="0">
              <a:latin typeface="Bierstadt" panose="020B0004020202020204" pitchFamily="34" charset="0"/>
            </a:endParaRPr>
          </a:p>
        </p:txBody>
      </p:sp>
      <p:sp>
        <p:nvSpPr>
          <p:cNvPr id="12" name="Oval 11">
            <a:extLst>
              <a:ext uri="{FF2B5EF4-FFF2-40B4-BE49-F238E27FC236}">
                <a16:creationId xmlns:a16="http://schemas.microsoft.com/office/drawing/2014/main" id="{DE363068-3C62-4960-ABF2-B42756738344}"/>
              </a:ext>
            </a:extLst>
          </p:cNvPr>
          <p:cNvSpPr/>
          <p:nvPr/>
        </p:nvSpPr>
        <p:spPr>
          <a:xfrm>
            <a:off x="5217059" y="2923393"/>
            <a:ext cx="1457010" cy="1472161"/>
          </a:xfrm>
          <a:prstGeom prst="ellipse">
            <a:avLst/>
          </a:prstGeom>
          <a:solidFill>
            <a:srgbClr val="FF0000">
              <a:alpha val="63922"/>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BSM</a:t>
            </a:r>
          </a:p>
        </p:txBody>
      </p:sp>
    </p:spTree>
    <p:extLst>
      <p:ext uri="{BB962C8B-B14F-4D97-AF65-F5344CB8AC3E}">
        <p14:creationId xmlns:p14="http://schemas.microsoft.com/office/powerpoint/2010/main" val="202809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EBA063-221C-CD74-0445-0464EF30FF8B}"/>
              </a:ext>
            </a:extLst>
          </p:cNvPr>
          <p:cNvSpPr txBox="1"/>
          <p:nvPr/>
        </p:nvSpPr>
        <p:spPr>
          <a:xfrm>
            <a:off x="3657600" y="315311"/>
            <a:ext cx="4771697" cy="523220"/>
          </a:xfrm>
          <a:prstGeom prst="rect">
            <a:avLst/>
          </a:prstGeom>
          <a:noFill/>
        </p:spPr>
        <p:txBody>
          <a:bodyPr wrap="square" rtlCol="0">
            <a:spAutoFit/>
          </a:bodyPr>
          <a:lstStyle/>
          <a:p>
            <a:pPr algn="ctr"/>
            <a:r>
              <a:rPr lang="en-US" sz="2800" b="1" dirty="0">
                <a:latin typeface="Bierstadt" panose="020B0004020202020204" pitchFamily="34" charset="0"/>
              </a:rPr>
              <a:t>Why BSM?</a:t>
            </a:r>
          </a:p>
        </p:txBody>
      </p:sp>
      <p:sp>
        <p:nvSpPr>
          <p:cNvPr id="5" name="TextBox 4">
            <a:extLst>
              <a:ext uri="{FF2B5EF4-FFF2-40B4-BE49-F238E27FC236}">
                <a16:creationId xmlns:a16="http://schemas.microsoft.com/office/drawing/2014/main" id="{DCC52AB8-68AD-CA79-091F-01C3062682C0}"/>
              </a:ext>
            </a:extLst>
          </p:cNvPr>
          <p:cNvSpPr txBox="1"/>
          <p:nvPr/>
        </p:nvSpPr>
        <p:spPr>
          <a:xfrm>
            <a:off x="2429773" y="1048950"/>
            <a:ext cx="7332453" cy="369332"/>
          </a:xfrm>
          <a:prstGeom prst="rect">
            <a:avLst/>
          </a:prstGeom>
          <a:noFill/>
        </p:spPr>
        <p:txBody>
          <a:bodyPr wrap="square" rtlCol="0">
            <a:spAutoFit/>
          </a:bodyPr>
          <a:lstStyle/>
          <a:p>
            <a:r>
              <a:rPr lang="en-GB" b="1" dirty="0">
                <a:latin typeface="Bierstadt" panose="020B0004020202020204" pitchFamily="34" charset="0"/>
              </a:rPr>
              <a:t>Theoretical consistency</a:t>
            </a:r>
            <a:r>
              <a:rPr lang="en-GB" dirty="0">
                <a:latin typeface="Bierstadt" panose="020B0004020202020204" pitchFamily="34" charset="0"/>
              </a:rPr>
              <a:t> can be a fruitful guide for making progress. </a:t>
            </a:r>
            <a:endParaRPr lang="en-US" b="1" dirty="0">
              <a:latin typeface="Bierstadt" panose="020B0004020202020204" pitchFamily="34" charset="0"/>
            </a:endParaRPr>
          </a:p>
        </p:txBody>
      </p:sp>
      <p:sp>
        <p:nvSpPr>
          <p:cNvPr id="9" name="Oval 8">
            <a:extLst>
              <a:ext uri="{FF2B5EF4-FFF2-40B4-BE49-F238E27FC236}">
                <a16:creationId xmlns:a16="http://schemas.microsoft.com/office/drawing/2014/main" id="{AF5CE170-31FE-1330-8300-909A3724B463}"/>
              </a:ext>
            </a:extLst>
          </p:cNvPr>
          <p:cNvSpPr/>
          <p:nvPr/>
        </p:nvSpPr>
        <p:spPr>
          <a:xfrm>
            <a:off x="3896138" y="3182382"/>
            <a:ext cx="2093158" cy="2003342"/>
          </a:xfrm>
          <a:prstGeom prst="ellipse">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dirty="0">
                <a:latin typeface="Bierstadt" panose="020B0004020202020204" pitchFamily="34" charset="0"/>
              </a:rPr>
              <a:t>Particle</a:t>
            </a:r>
            <a:endParaRPr lang="en-GB" dirty="0">
              <a:latin typeface="Bierstadt" panose="020B0004020202020204" pitchFamily="34" charset="0"/>
            </a:endParaRPr>
          </a:p>
        </p:txBody>
      </p:sp>
      <p:sp>
        <p:nvSpPr>
          <p:cNvPr id="10" name="Oval 9">
            <a:extLst>
              <a:ext uri="{FF2B5EF4-FFF2-40B4-BE49-F238E27FC236}">
                <a16:creationId xmlns:a16="http://schemas.microsoft.com/office/drawing/2014/main" id="{5D6CCE6B-B8E6-C3B4-A978-DCECFA3625F2}"/>
              </a:ext>
            </a:extLst>
          </p:cNvPr>
          <p:cNvSpPr/>
          <p:nvPr/>
        </p:nvSpPr>
        <p:spPr>
          <a:xfrm>
            <a:off x="5010235" y="1675270"/>
            <a:ext cx="1958123" cy="1886863"/>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dirty="0">
                <a:latin typeface="Bierstadt" panose="020B0004020202020204" pitchFamily="34" charset="0"/>
              </a:rPr>
              <a:t>Astro / Cosmo</a:t>
            </a:r>
            <a:endParaRPr lang="en-GB" dirty="0">
              <a:latin typeface="Bierstadt" panose="020B0004020202020204" pitchFamily="34" charset="0"/>
            </a:endParaRPr>
          </a:p>
        </p:txBody>
      </p:sp>
      <p:sp>
        <p:nvSpPr>
          <p:cNvPr id="11" name="Oval 10">
            <a:extLst>
              <a:ext uri="{FF2B5EF4-FFF2-40B4-BE49-F238E27FC236}">
                <a16:creationId xmlns:a16="http://schemas.microsoft.com/office/drawing/2014/main" id="{AD05FC81-9C06-C79D-767B-28AAD768A1A0}"/>
              </a:ext>
            </a:extLst>
          </p:cNvPr>
          <p:cNvSpPr/>
          <p:nvPr/>
        </p:nvSpPr>
        <p:spPr>
          <a:xfrm>
            <a:off x="5924342" y="3115665"/>
            <a:ext cx="2158113" cy="2070059"/>
          </a:xfrm>
          <a:prstGeom prst="ellipse">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Theory</a:t>
            </a:r>
            <a:endParaRPr lang="en-GB" dirty="0">
              <a:latin typeface="Bierstadt" panose="020B0004020202020204" pitchFamily="34" charset="0"/>
            </a:endParaRPr>
          </a:p>
        </p:txBody>
      </p:sp>
      <p:sp>
        <p:nvSpPr>
          <p:cNvPr id="12" name="Oval 11">
            <a:extLst>
              <a:ext uri="{FF2B5EF4-FFF2-40B4-BE49-F238E27FC236}">
                <a16:creationId xmlns:a16="http://schemas.microsoft.com/office/drawing/2014/main" id="{DE363068-3C62-4960-ABF2-B42756738344}"/>
              </a:ext>
            </a:extLst>
          </p:cNvPr>
          <p:cNvSpPr/>
          <p:nvPr/>
        </p:nvSpPr>
        <p:spPr>
          <a:xfrm>
            <a:off x="5217059" y="2923393"/>
            <a:ext cx="1457010" cy="1472161"/>
          </a:xfrm>
          <a:prstGeom prst="ellipse">
            <a:avLst/>
          </a:prstGeom>
          <a:solidFill>
            <a:srgbClr val="FF0000">
              <a:alpha val="63922"/>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BSM</a:t>
            </a:r>
          </a:p>
        </p:txBody>
      </p:sp>
    </p:spTree>
    <p:extLst>
      <p:ext uri="{BB962C8B-B14F-4D97-AF65-F5344CB8AC3E}">
        <p14:creationId xmlns:p14="http://schemas.microsoft.com/office/powerpoint/2010/main" val="2542248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EBA063-221C-CD74-0445-0464EF30FF8B}"/>
              </a:ext>
            </a:extLst>
          </p:cNvPr>
          <p:cNvSpPr txBox="1"/>
          <p:nvPr/>
        </p:nvSpPr>
        <p:spPr>
          <a:xfrm>
            <a:off x="3657600" y="315311"/>
            <a:ext cx="4771697" cy="523220"/>
          </a:xfrm>
          <a:prstGeom prst="rect">
            <a:avLst/>
          </a:prstGeom>
          <a:noFill/>
        </p:spPr>
        <p:txBody>
          <a:bodyPr wrap="square" rtlCol="0">
            <a:spAutoFit/>
          </a:bodyPr>
          <a:lstStyle/>
          <a:p>
            <a:pPr algn="ctr"/>
            <a:r>
              <a:rPr lang="en-US" sz="2800" b="1" dirty="0">
                <a:latin typeface="Bierstadt" panose="020B0004020202020204" pitchFamily="34" charset="0"/>
              </a:rPr>
              <a:t>Why BSM?</a:t>
            </a:r>
          </a:p>
        </p:txBody>
      </p:sp>
      <p:sp>
        <p:nvSpPr>
          <p:cNvPr id="5" name="TextBox 4">
            <a:extLst>
              <a:ext uri="{FF2B5EF4-FFF2-40B4-BE49-F238E27FC236}">
                <a16:creationId xmlns:a16="http://schemas.microsoft.com/office/drawing/2014/main" id="{DCC52AB8-68AD-CA79-091F-01C3062682C0}"/>
              </a:ext>
            </a:extLst>
          </p:cNvPr>
          <p:cNvSpPr txBox="1"/>
          <p:nvPr/>
        </p:nvSpPr>
        <p:spPr>
          <a:xfrm>
            <a:off x="1744715" y="1099002"/>
            <a:ext cx="9017877" cy="369332"/>
          </a:xfrm>
          <a:prstGeom prst="rect">
            <a:avLst/>
          </a:prstGeom>
          <a:noFill/>
        </p:spPr>
        <p:txBody>
          <a:bodyPr wrap="square" rtlCol="0">
            <a:spAutoFit/>
          </a:bodyPr>
          <a:lstStyle/>
          <a:p>
            <a:r>
              <a:rPr lang="en-GB" b="1" dirty="0">
                <a:latin typeface="Bierstadt" panose="020B0004020202020204" pitchFamily="34" charset="0"/>
              </a:rPr>
              <a:t>Colliders </a:t>
            </a:r>
            <a:r>
              <a:rPr lang="en-GB" dirty="0">
                <a:latin typeface="Bierstadt" panose="020B0004020202020204" pitchFamily="34" charset="0"/>
              </a:rPr>
              <a:t>play a unique role in enabling </a:t>
            </a:r>
            <a:r>
              <a:rPr lang="en-GB" i="1" dirty="0">
                <a:latin typeface="Bierstadt" panose="020B0004020202020204" pitchFamily="34" charset="0"/>
              </a:rPr>
              <a:t>experimental</a:t>
            </a:r>
            <a:r>
              <a:rPr lang="en-GB" dirty="0">
                <a:latin typeface="Bierstadt" panose="020B0004020202020204" pitchFamily="34" charset="0"/>
              </a:rPr>
              <a:t> access to small scales.</a:t>
            </a:r>
            <a:endParaRPr lang="en-US" b="1" dirty="0">
              <a:latin typeface="Bierstadt" panose="020B0004020202020204" pitchFamily="34" charset="0"/>
            </a:endParaRPr>
          </a:p>
        </p:txBody>
      </p:sp>
      <p:sp>
        <p:nvSpPr>
          <p:cNvPr id="9" name="Oval 8">
            <a:extLst>
              <a:ext uri="{FF2B5EF4-FFF2-40B4-BE49-F238E27FC236}">
                <a16:creationId xmlns:a16="http://schemas.microsoft.com/office/drawing/2014/main" id="{AF5CE170-31FE-1330-8300-909A3724B463}"/>
              </a:ext>
            </a:extLst>
          </p:cNvPr>
          <p:cNvSpPr/>
          <p:nvPr/>
        </p:nvSpPr>
        <p:spPr>
          <a:xfrm>
            <a:off x="3896138" y="3182382"/>
            <a:ext cx="2093158" cy="2003342"/>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Particle</a:t>
            </a:r>
            <a:endParaRPr lang="en-GB" dirty="0">
              <a:latin typeface="Bierstadt" panose="020B0004020202020204" pitchFamily="34" charset="0"/>
            </a:endParaRPr>
          </a:p>
        </p:txBody>
      </p:sp>
      <p:sp>
        <p:nvSpPr>
          <p:cNvPr id="10" name="Oval 9">
            <a:extLst>
              <a:ext uri="{FF2B5EF4-FFF2-40B4-BE49-F238E27FC236}">
                <a16:creationId xmlns:a16="http://schemas.microsoft.com/office/drawing/2014/main" id="{5D6CCE6B-B8E6-C3B4-A978-DCECFA3625F2}"/>
              </a:ext>
            </a:extLst>
          </p:cNvPr>
          <p:cNvSpPr/>
          <p:nvPr/>
        </p:nvSpPr>
        <p:spPr>
          <a:xfrm>
            <a:off x="5010235" y="1675270"/>
            <a:ext cx="1958123" cy="1886863"/>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dirty="0">
                <a:latin typeface="Bierstadt" panose="020B0004020202020204" pitchFamily="34" charset="0"/>
              </a:rPr>
              <a:t>Astro / Cosmo</a:t>
            </a:r>
            <a:endParaRPr lang="en-GB" dirty="0">
              <a:latin typeface="Bierstadt" panose="020B0004020202020204" pitchFamily="34" charset="0"/>
            </a:endParaRPr>
          </a:p>
        </p:txBody>
      </p:sp>
      <p:sp>
        <p:nvSpPr>
          <p:cNvPr id="11" name="Oval 10">
            <a:extLst>
              <a:ext uri="{FF2B5EF4-FFF2-40B4-BE49-F238E27FC236}">
                <a16:creationId xmlns:a16="http://schemas.microsoft.com/office/drawing/2014/main" id="{AD05FC81-9C06-C79D-767B-28AAD768A1A0}"/>
              </a:ext>
            </a:extLst>
          </p:cNvPr>
          <p:cNvSpPr/>
          <p:nvPr/>
        </p:nvSpPr>
        <p:spPr>
          <a:xfrm>
            <a:off x="5924342" y="3115665"/>
            <a:ext cx="2158113" cy="2070059"/>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dirty="0">
                <a:latin typeface="Bierstadt" panose="020B0004020202020204" pitchFamily="34" charset="0"/>
              </a:rPr>
              <a:t>Theory</a:t>
            </a:r>
            <a:endParaRPr lang="en-GB" dirty="0">
              <a:latin typeface="Bierstadt" panose="020B0004020202020204" pitchFamily="34" charset="0"/>
            </a:endParaRPr>
          </a:p>
        </p:txBody>
      </p:sp>
      <p:sp>
        <p:nvSpPr>
          <p:cNvPr id="12" name="Oval 11">
            <a:extLst>
              <a:ext uri="{FF2B5EF4-FFF2-40B4-BE49-F238E27FC236}">
                <a16:creationId xmlns:a16="http://schemas.microsoft.com/office/drawing/2014/main" id="{DE363068-3C62-4960-ABF2-B42756738344}"/>
              </a:ext>
            </a:extLst>
          </p:cNvPr>
          <p:cNvSpPr/>
          <p:nvPr/>
        </p:nvSpPr>
        <p:spPr>
          <a:xfrm>
            <a:off x="5217059" y="2923393"/>
            <a:ext cx="1457010" cy="1472161"/>
          </a:xfrm>
          <a:prstGeom prst="ellipse">
            <a:avLst/>
          </a:prstGeom>
          <a:solidFill>
            <a:srgbClr val="FF0000">
              <a:alpha val="63922"/>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latin typeface="Bierstadt" panose="020B0004020202020204" pitchFamily="34" charset="0"/>
              </a:rPr>
              <a:t>BSM</a:t>
            </a:r>
          </a:p>
        </p:txBody>
      </p:sp>
    </p:spTree>
    <p:extLst>
      <p:ext uri="{BB962C8B-B14F-4D97-AF65-F5344CB8AC3E}">
        <p14:creationId xmlns:p14="http://schemas.microsoft.com/office/powerpoint/2010/main" val="2910786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Outline</a:t>
            </a:r>
          </a:p>
        </p:txBody>
      </p:sp>
      <p:sp>
        <p:nvSpPr>
          <p:cNvPr id="3" name="TextBox 2">
            <a:extLst>
              <a:ext uri="{FF2B5EF4-FFF2-40B4-BE49-F238E27FC236}">
                <a16:creationId xmlns:a16="http://schemas.microsoft.com/office/drawing/2014/main" id="{D87BB839-30F2-A88D-A618-7D04A31E58D1}"/>
              </a:ext>
            </a:extLst>
          </p:cNvPr>
          <p:cNvSpPr txBox="1"/>
          <p:nvPr/>
        </p:nvSpPr>
        <p:spPr>
          <a:xfrm>
            <a:off x="3005958" y="1124606"/>
            <a:ext cx="7553185" cy="6740307"/>
          </a:xfrm>
          <a:prstGeom prst="rect">
            <a:avLst/>
          </a:prstGeom>
          <a:noFill/>
        </p:spPr>
        <p:txBody>
          <a:bodyPr wrap="square" rtlCol="0">
            <a:spAutoFit/>
          </a:bodyPr>
          <a:lstStyle/>
          <a:p>
            <a:r>
              <a:rPr lang="en-US" b="1" u="sng" dirty="0">
                <a:latin typeface="Bierstadt" panose="020B0004020202020204" pitchFamily="34" charset="0"/>
              </a:rPr>
              <a:t>Part I</a:t>
            </a:r>
            <a:r>
              <a:rPr lang="en-US" b="1" dirty="0">
                <a:latin typeface="Bierstadt" panose="020B0004020202020204" pitchFamily="34" charset="0"/>
              </a:rPr>
              <a:t> </a:t>
            </a:r>
            <a:endParaRPr lang="en-US" b="1" u="sng"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Lessons in how we got here</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Naturalness — what’s the big deal?</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Problems of the SM: arbitrary / unnatural / incomplete / inconsistent</a:t>
            </a:r>
          </a:p>
          <a:p>
            <a:endParaRPr lang="en-US" dirty="0">
              <a:latin typeface="Bierstadt" panose="020B0004020202020204" pitchFamily="34" charset="0"/>
            </a:endParaRPr>
          </a:p>
          <a:p>
            <a:endParaRPr lang="en-US" dirty="0">
              <a:latin typeface="Bierstadt" panose="020B0004020202020204" pitchFamily="34" charset="0"/>
            </a:endParaRPr>
          </a:p>
          <a:p>
            <a:r>
              <a:rPr lang="en-US" b="1" u="sng" dirty="0">
                <a:latin typeface="Bierstadt" panose="020B0004020202020204" pitchFamily="34" charset="0"/>
              </a:rPr>
              <a:t>Part 2</a:t>
            </a:r>
            <a:r>
              <a:rPr lang="en-US" b="1" dirty="0">
                <a:latin typeface="Bierstadt" panose="020B0004020202020204" pitchFamily="34" charset="0"/>
              </a:rPr>
              <a:t> </a:t>
            </a:r>
            <a:endParaRPr lang="en-US" b="1" u="sng"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SM EFT gateway to BSM (and the “totalitarian principle”)</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Supersymmetry, WIMPs, GUTs</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GB" dirty="0">
                <a:latin typeface="Bierstadt" panose="020B0004020202020204" pitchFamily="34" charset="0"/>
              </a:rPr>
              <a:t>BSM at FCC-ee</a:t>
            </a: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p:spTree>
    <p:extLst>
      <p:ext uri="{BB962C8B-B14F-4D97-AF65-F5344CB8AC3E}">
        <p14:creationId xmlns:p14="http://schemas.microsoft.com/office/powerpoint/2010/main" val="4124241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3375D-D331-F0A2-5B84-041A3CD6F0CF}"/>
              </a:ext>
            </a:extLst>
          </p:cNvPr>
          <p:cNvSpPr>
            <a:spLocks noGrp="1"/>
          </p:cNvSpPr>
          <p:nvPr>
            <p:ph type="title"/>
          </p:nvPr>
        </p:nvSpPr>
        <p:spPr>
          <a:xfrm>
            <a:off x="838200" y="1"/>
            <a:ext cx="10515600" cy="704192"/>
          </a:xfrm>
        </p:spPr>
        <p:txBody>
          <a:bodyPr>
            <a:normAutofit/>
          </a:bodyPr>
          <a:lstStyle/>
          <a:p>
            <a:pPr algn="ctr"/>
            <a:r>
              <a:rPr lang="en-GB" sz="2800" b="1" dirty="0">
                <a:latin typeface="Bierstadt" panose="020B0004020202020204" pitchFamily="34" charset="0"/>
              </a:rPr>
              <a:t>How we got here</a:t>
            </a:r>
          </a:p>
        </p:txBody>
      </p:sp>
      <p:sp>
        <p:nvSpPr>
          <p:cNvPr id="3" name="Content Placeholder 2">
            <a:extLst>
              <a:ext uri="{FF2B5EF4-FFF2-40B4-BE49-F238E27FC236}">
                <a16:creationId xmlns:a16="http://schemas.microsoft.com/office/drawing/2014/main" id="{0352FBE6-E998-4EFE-6BDC-ECECF7CDBEC6}"/>
              </a:ext>
            </a:extLst>
          </p:cNvPr>
          <p:cNvSpPr>
            <a:spLocks noGrp="1"/>
          </p:cNvSpPr>
          <p:nvPr>
            <p:ph idx="1"/>
          </p:nvPr>
        </p:nvSpPr>
        <p:spPr>
          <a:xfrm>
            <a:off x="838200" y="1143883"/>
            <a:ext cx="10515600" cy="5251506"/>
          </a:xfrm>
        </p:spPr>
        <p:txBody>
          <a:bodyPr>
            <a:normAutofit/>
          </a:bodyPr>
          <a:lstStyle/>
          <a:p>
            <a:r>
              <a:rPr lang="en-GB" sz="1800" i="1" dirty="0">
                <a:latin typeface="Bierstadt" panose="020B0004020202020204" pitchFamily="34" charset="0"/>
              </a:rPr>
              <a:t>1930s</a:t>
            </a:r>
            <a:r>
              <a:rPr lang="en-GB" sz="1800" dirty="0">
                <a:latin typeface="Bierstadt" panose="020B0004020202020204" pitchFamily="34" charset="0"/>
              </a:rPr>
              <a:t>: </a:t>
            </a:r>
            <a:r>
              <a:rPr lang="en-GB" sz="1800" i="1" dirty="0">
                <a:latin typeface="Bierstadt" panose="020B0004020202020204" pitchFamily="34" charset="0"/>
              </a:rPr>
              <a:t>everything</a:t>
            </a:r>
            <a:r>
              <a:rPr lang="en-GB" sz="1800" dirty="0">
                <a:latin typeface="Bierstadt" panose="020B0004020202020204" pitchFamily="34" charset="0"/>
              </a:rPr>
              <a:t> is made of </a:t>
            </a:r>
            <a:r>
              <a:rPr lang="en-GB" sz="1800" b="1" dirty="0">
                <a:solidFill>
                  <a:srgbClr val="FF0000"/>
                </a:solidFill>
                <a:latin typeface="Bierstadt" panose="020B0004020202020204" pitchFamily="34" charset="0"/>
              </a:rPr>
              <a:t>protons</a:t>
            </a:r>
            <a:r>
              <a:rPr lang="en-GB" sz="1800" dirty="0">
                <a:latin typeface="Bierstadt" panose="020B0004020202020204" pitchFamily="34" charset="0"/>
              </a:rPr>
              <a:t>, </a:t>
            </a:r>
            <a:r>
              <a:rPr lang="en-GB" sz="1800" b="1" dirty="0">
                <a:latin typeface="Bierstadt" panose="020B0004020202020204" pitchFamily="34" charset="0"/>
              </a:rPr>
              <a:t>neutrons</a:t>
            </a:r>
            <a:r>
              <a:rPr lang="en-GB" sz="1800" dirty="0">
                <a:latin typeface="Bierstadt" panose="020B0004020202020204" pitchFamily="34" charset="0"/>
              </a:rPr>
              <a:t>, and </a:t>
            </a:r>
            <a:r>
              <a:rPr lang="en-GB" sz="1800" b="1" dirty="0">
                <a:solidFill>
                  <a:schemeClr val="accent1"/>
                </a:solidFill>
                <a:latin typeface="Bierstadt" panose="020B0004020202020204" pitchFamily="34" charset="0"/>
              </a:rPr>
              <a:t>electrons</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Held together by </a:t>
            </a:r>
            <a:r>
              <a:rPr lang="en-GB" sz="1800" b="1" dirty="0">
                <a:solidFill>
                  <a:srgbClr val="CCCC00"/>
                </a:solidFill>
                <a:latin typeface="Bierstadt" panose="020B0004020202020204" pitchFamily="34" charset="0"/>
              </a:rPr>
              <a:t>electromagnetism</a:t>
            </a:r>
            <a:r>
              <a:rPr lang="en-GB" sz="1800" dirty="0">
                <a:latin typeface="Bierstadt" panose="020B0004020202020204" pitchFamily="34" charset="0"/>
              </a:rPr>
              <a:t> and the </a:t>
            </a:r>
            <a:r>
              <a:rPr lang="en-GB" sz="1800" b="1" dirty="0">
                <a:solidFill>
                  <a:schemeClr val="accent2"/>
                </a:solidFill>
                <a:latin typeface="Bierstadt" panose="020B0004020202020204" pitchFamily="34" charset="0"/>
              </a:rPr>
              <a:t>strong force</a:t>
            </a: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sp>
        <p:nvSpPr>
          <p:cNvPr id="4" name="TextBox 3">
            <a:extLst>
              <a:ext uri="{FF2B5EF4-FFF2-40B4-BE49-F238E27FC236}">
                <a16:creationId xmlns:a16="http://schemas.microsoft.com/office/drawing/2014/main" id="{514C9222-69E1-7AAE-BD1E-8EF1502CB0BC}"/>
              </a:ext>
            </a:extLst>
          </p:cNvPr>
          <p:cNvSpPr txBox="1"/>
          <p:nvPr/>
        </p:nvSpPr>
        <p:spPr>
          <a:xfrm>
            <a:off x="8118389" y="1823424"/>
            <a:ext cx="3235411" cy="369332"/>
          </a:xfrm>
          <a:prstGeom prst="rect">
            <a:avLst/>
          </a:prstGeom>
          <a:noFill/>
          <a:ln>
            <a:solidFill>
              <a:schemeClr val="tx1"/>
            </a:solidFill>
          </a:ln>
        </p:spPr>
        <p:txBody>
          <a:bodyPr wrap="square" rtlCol="0">
            <a:spAutoFit/>
          </a:bodyPr>
          <a:lstStyle/>
          <a:p>
            <a:r>
              <a:rPr lang="en-GB" i="1" dirty="0">
                <a:latin typeface="Bierstadt" panose="020B0004020202020204" pitchFamily="34" charset="0"/>
              </a:rPr>
              <a:t>Minimal, economical theory?</a:t>
            </a:r>
          </a:p>
        </p:txBody>
      </p:sp>
    </p:spTree>
    <p:extLst>
      <p:ext uri="{BB962C8B-B14F-4D97-AF65-F5344CB8AC3E}">
        <p14:creationId xmlns:p14="http://schemas.microsoft.com/office/powerpoint/2010/main" val="3839413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pic>
        <p:nvPicPr>
          <p:cNvPr id="7" name="Picture 6">
            <a:extLst>
              <a:ext uri="{FF2B5EF4-FFF2-40B4-BE49-F238E27FC236}">
                <a16:creationId xmlns:a16="http://schemas.microsoft.com/office/drawing/2014/main" id="{985143F6-1D5A-1B99-35E7-ABE24C5A1EAE}"/>
              </a:ext>
            </a:extLst>
          </p:cNvPr>
          <p:cNvPicPr>
            <a:picLocks noChangeAspect="1"/>
          </p:cNvPicPr>
          <p:nvPr/>
        </p:nvPicPr>
        <p:blipFill>
          <a:blip r:embed="rId3"/>
          <a:stretch>
            <a:fillRect/>
          </a:stretch>
        </p:blipFill>
        <p:spPr>
          <a:xfrm>
            <a:off x="7370805" y="1788682"/>
            <a:ext cx="4724182" cy="1191831"/>
          </a:xfrm>
          <a:prstGeom prst="rect">
            <a:avLst/>
          </a:prstGeom>
        </p:spPr>
      </p:pic>
      <p:sp>
        <p:nvSpPr>
          <p:cNvPr id="8" name="TextBox 7">
            <a:extLst>
              <a:ext uri="{FF2B5EF4-FFF2-40B4-BE49-F238E27FC236}">
                <a16:creationId xmlns:a16="http://schemas.microsoft.com/office/drawing/2014/main" id="{02E66EDC-BF16-739B-6834-3C1756C6ED80}"/>
              </a:ext>
            </a:extLst>
          </p:cNvPr>
          <p:cNvSpPr txBox="1"/>
          <p:nvPr/>
        </p:nvSpPr>
        <p:spPr>
          <a:xfrm>
            <a:off x="9611271" y="2980513"/>
            <a:ext cx="1456122" cy="246221"/>
          </a:xfrm>
          <a:prstGeom prst="rect">
            <a:avLst/>
          </a:prstGeom>
          <a:noFill/>
        </p:spPr>
        <p:txBody>
          <a:bodyPr wrap="square" rtlCol="0">
            <a:spAutoFit/>
          </a:bodyPr>
          <a:lstStyle/>
          <a:p>
            <a:r>
              <a:rPr lang="en-GB" sz="1000" dirty="0">
                <a:latin typeface="Bierstadt" panose="020B0004020202020204" pitchFamily="34" charset="0"/>
              </a:rPr>
              <a:t>(From D. Tong slide)</a:t>
            </a:r>
          </a:p>
        </p:txBody>
      </p:sp>
      <p:sp>
        <p:nvSpPr>
          <p:cNvPr id="9" name="TextBox 8">
            <a:extLst>
              <a:ext uri="{FF2B5EF4-FFF2-40B4-BE49-F238E27FC236}">
                <a16:creationId xmlns:a16="http://schemas.microsoft.com/office/drawing/2014/main" id="{875FCF06-7FCC-9A60-FD7C-83B4FB4CF1A5}"/>
              </a:ext>
            </a:extLst>
          </p:cNvPr>
          <p:cNvSpPr txBox="1"/>
          <p:nvPr/>
        </p:nvSpPr>
        <p:spPr>
          <a:xfrm>
            <a:off x="7689912" y="3985054"/>
            <a:ext cx="4034481" cy="1200329"/>
          </a:xfrm>
          <a:prstGeom prst="rect">
            <a:avLst/>
          </a:prstGeom>
          <a:noFill/>
          <a:ln>
            <a:solidFill>
              <a:schemeClr val="tx1"/>
            </a:solidFill>
          </a:ln>
        </p:spPr>
        <p:txBody>
          <a:bodyPr wrap="square" rtlCol="0">
            <a:spAutoFit/>
          </a:bodyPr>
          <a:lstStyle/>
          <a:p>
            <a:r>
              <a:rPr lang="en-GB" b="1" dirty="0">
                <a:latin typeface="Bierstadt" panose="020B0004020202020204" pitchFamily="34" charset="0"/>
              </a:rPr>
              <a:t>Lesson 1: Beauty</a:t>
            </a:r>
            <a:r>
              <a:rPr lang="en-GB" dirty="0">
                <a:latin typeface="Bierstadt" panose="020B0004020202020204" pitchFamily="34" charset="0"/>
              </a:rPr>
              <a:t> in fundamental physics is not an economy of particle multiplicities, it’s an </a:t>
            </a:r>
            <a:r>
              <a:rPr lang="en-GB" i="1" dirty="0">
                <a:latin typeface="Bierstadt" panose="020B0004020202020204" pitchFamily="34" charset="0"/>
              </a:rPr>
              <a:t>economy of theoretical principles</a:t>
            </a:r>
          </a:p>
        </p:txBody>
      </p:sp>
      <p:sp>
        <p:nvSpPr>
          <p:cNvPr id="12" name="Title 1">
            <a:extLst>
              <a:ext uri="{FF2B5EF4-FFF2-40B4-BE49-F238E27FC236}">
                <a16:creationId xmlns:a16="http://schemas.microsoft.com/office/drawing/2014/main" id="{4C680D44-0735-5808-AB4D-93207FD18B41}"/>
              </a:ext>
            </a:extLst>
          </p:cNvPr>
          <p:cNvSpPr>
            <a:spLocks noGrp="1"/>
          </p:cNvSpPr>
          <p:nvPr>
            <p:ph type="title"/>
          </p:nvPr>
        </p:nvSpPr>
        <p:spPr>
          <a:xfrm>
            <a:off x="838200" y="1"/>
            <a:ext cx="10515600" cy="704192"/>
          </a:xfrm>
        </p:spPr>
        <p:txBody>
          <a:bodyPr>
            <a:normAutofit/>
          </a:bodyPr>
          <a:lstStyle/>
          <a:p>
            <a:pPr algn="ctr"/>
            <a:r>
              <a:rPr lang="en-GB" sz="2800" b="1" dirty="0">
                <a:latin typeface="Bierstadt" panose="020B0004020202020204" pitchFamily="34" charset="0"/>
              </a:rPr>
              <a:t>How we got here</a:t>
            </a:r>
          </a:p>
        </p:txBody>
      </p:sp>
      <p:sp>
        <p:nvSpPr>
          <p:cNvPr id="13" name="Content Placeholder 2">
            <a:extLst>
              <a:ext uri="{FF2B5EF4-FFF2-40B4-BE49-F238E27FC236}">
                <a16:creationId xmlns:a16="http://schemas.microsoft.com/office/drawing/2014/main" id="{96C6C192-FBD2-0E06-8278-7186054F7AAC}"/>
              </a:ext>
            </a:extLst>
          </p:cNvPr>
          <p:cNvSpPr>
            <a:spLocks noGrp="1"/>
          </p:cNvSpPr>
          <p:nvPr>
            <p:ph idx="1"/>
          </p:nvPr>
        </p:nvSpPr>
        <p:spPr>
          <a:xfrm>
            <a:off x="838200" y="1143883"/>
            <a:ext cx="10515600" cy="5251506"/>
          </a:xfrm>
        </p:spPr>
        <p:txBody>
          <a:bodyPr>
            <a:normAutofit/>
          </a:bodyPr>
          <a:lstStyle/>
          <a:p>
            <a:r>
              <a:rPr lang="en-GB" sz="1800" i="1" dirty="0">
                <a:latin typeface="Bierstadt" panose="020B0004020202020204" pitchFamily="34" charset="0"/>
              </a:rPr>
              <a:t>1930s</a:t>
            </a:r>
            <a:r>
              <a:rPr lang="en-GB" sz="1800" dirty="0">
                <a:latin typeface="Bierstadt" panose="020B0004020202020204" pitchFamily="34" charset="0"/>
              </a:rPr>
              <a:t>: </a:t>
            </a:r>
            <a:r>
              <a:rPr lang="en-GB" sz="1800" i="1" dirty="0">
                <a:latin typeface="Bierstadt" panose="020B0004020202020204" pitchFamily="34" charset="0"/>
              </a:rPr>
              <a:t>everything</a:t>
            </a:r>
            <a:r>
              <a:rPr lang="en-GB" sz="1800" dirty="0">
                <a:latin typeface="Bierstadt" panose="020B0004020202020204" pitchFamily="34" charset="0"/>
              </a:rPr>
              <a:t> is made of </a:t>
            </a:r>
            <a:r>
              <a:rPr lang="en-GB" sz="1800" b="1" dirty="0">
                <a:solidFill>
                  <a:srgbClr val="FF0000"/>
                </a:solidFill>
                <a:latin typeface="Bierstadt" panose="020B0004020202020204" pitchFamily="34" charset="0"/>
              </a:rPr>
              <a:t>protons</a:t>
            </a:r>
            <a:r>
              <a:rPr lang="en-GB" sz="1800" dirty="0">
                <a:latin typeface="Bierstadt" panose="020B0004020202020204" pitchFamily="34" charset="0"/>
              </a:rPr>
              <a:t>, </a:t>
            </a:r>
            <a:r>
              <a:rPr lang="en-GB" sz="1800" b="1" dirty="0">
                <a:latin typeface="Bierstadt" panose="020B0004020202020204" pitchFamily="34" charset="0"/>
              </a:rPr>
              <a:t>neutrons</a:t>
            </a:r>
            <a:r>
              <a:rPr lang="en-GB" sz="1800" dirty="0">
                <a:latin typeface="Bierstadt" panose="020B0004020202020204" pitchFamily="34" charset="0"/>
              </a:rPr>
              <a:t>, and </a:t>
            </a:r>
            <a:r>
              <a:rPr lang="en-GB" sz="1800" b="1" dirty="0">
                <a:solidFill>
                  <a:schemeClr val="accent1"/>
                </a:solidFill>
                <a:latin typeface="Bierstadt" panose="020B0004020202020204" pitchFamily="34" charset="0"/>
              </a:rPr>
              <a:t>electrons</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Held together by </a:t>
            </a:r>
            <a:r>
              <a:rPr lang="en-GB" sz="1800" b="1" dirty="0">
                <a:solidFill>
                  <a:srgbClr val="CCCC00"/>
                </a:solidFill>
                <a:latin typeface="Bierstadt" panose="020B0004020202020204" pitchFamily="34" charset="0"/>
              </a:rPr>
              <a:t>electromagnetism</a:t>
            </a:r>
            <a:r>
              <a:rPr lang="en-GB" sz="1800" dirty="0">
                <a:latin typeface="Bierstadt" panose="020B0004020202020204" pitchFamily="34" charset="0"/>
              </a:rPr>
              <a:t> and the </a:t>
            </a:r>
            <a:r>
              <a:rPr lang="en-GB" sz="1800" b="1" dirty="0">
                <a:solidFill>
                  <a:schemeClr val="accent2"/>
                </a:solidFill>
                <a:latin typeface="Bierstadt" panose="020B0004020202020204" pitchFamily="34" charset="0"/>
              </a:rPr>
              <a:t>strong force</a:t>
            </a: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Tree>
    <p:extLst>
      <p:ext uri="{BB962C8B-B14F-4D97-AF65-F5344CB8AC3E}">
        <p14:creationId xmlns:p14="http://schemas.microsoft.com/office/powerpoint/2010/main" val="3297609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2FBE6-E998-4EFE-6BDC-ECECF7CDBEC6}"/>
              </a:ext>
            </a:extLst>
          </p:cNvPr>
          <p:cNvSpPr>
            <a:spLocks noGrp="1"/>
          </p:cNvSpPr>
          <p:nvPr>
            <p:ph idx="1"/>
          </p:nvPr>
        </p:nvSpPr>
        <p:spPr>
          <a:xfrm>
            <a:off x="838200" y="1143883"/>
            <a:ext cx="10515600" cy="5251506"/>
          </a:xfrm>
        </p:spPr>
        <p:txBody>
          <a:bodyPr>
            <a:normAutofit/>
          </a:bodyPr>
          <a:lstStyle/>
          <a:p>
            <a:r>
              <a:rPr lang="en-GB" sz="1800" b="1" dirty="0">
                <a:solidFill>
                  <a:schemeClr val="accent6"/>
                </a:solidFill>
                <a:latin typeface="Bierstadt" panose="020B0004020202020204" pitchFamily="34" charset="0"/>
              </a:rPr>
              <a:t>Weak force </a:t>
            </a:r>
            <a:r>
              <a:rPr lang="en-GB" sz="1800" dirty="0">
                <a:latin typeface="Bierstadt" panose="020B0004020202020204" pitchFamily="34" charset="0"/>
              </a:rPr>
              <a:t>explains </a:t>
            </a:r>
            <a:r>
              <a:rPr lang="en-GB" sz="1800" i="1" dirty="0">
                <a:latin typeface="Bierstadt" panose="020B0004020202020204" pitchFamily="34" charset="0"/>
              </a:rPr>
              <a:t>radioactivity</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b="1" dirty="0">
                <a:latin typeface="Bierstadt" panose="020B0004020202020204" pitchFamily="34" charset="0"/>
              </a:rPr>
              <a:t>Neutron</a:t>
            </a:r>
            <a:r>
              <a:rPr lang="en-GB" sz="1800" dirty="0">
                <a:latin typeface="Bierstadt" panose="020B0004020202020204" pitchFamily="34" charset="0"/>
              </a:rPr>
              <a:t> can change into </a:t>
            </a:r>
            <a:r>
              <a:rPr lang="en-GB" sz="1800" b="1" dirty="0">
                <a:solidFill>
                  <a:srgbClr val="FF0000"/>
                </a:solidFill>
                <a:latin typeface="Bierstadt" panose="020B0004020202020204" pitchFamily="34" charset="0"/>
              </a:rPr>
              <a:t>proton</a:t>
            </a:r>
            <a:r>
              <a:rPr lang="en-GB" sz="1800" dirty="0">
                <a:latin typeface="Bierstadt" panose="020B0004020202020204" pitchFamily="34" charset="0"/>
              </a:rPr>
              <a:t>, emitting </a:t>
            </a:r>
            <a:r>
              <a:rPr lang="en-GB" sz="1800" b="1" dirty="0">
                <a:solidFill>
                  <a:schemeClr val="accent1"/>
                </a:solidFill>
                <a:latin typeface="Bierstadt" panose="020B0004020202020204" pitchFamily="34" charset="0"/>
              </a:rPr>
              <a:t>electron</a:t>
            </a: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pic>
        <p:nvPicPr>
          <p:cNvPr id="11" name="Picture 10">
            <a:extLst>
              <a:ext uri="{FF2B5EF4-FFF2-40B4-BE49-F238E27FC236}">
                <a16:creationId xmlns:a16="http://schemas.microsoft.com/office/drawing/2014/main" id="{821A11C8-7244-D338-78FF-E308AC8D19D5}"/>
              </a:ext>
            </a:extLst>
          </p:cNvPr>
          <p:cNvPicPr>
            <a:picLocks noChangeAspect="1"/>
          </p:cNvPicPr>
          <p:nvPr/>
        </p:nvPicPr>
        <p:blipFill>
          <a:blip r:embed="rId3"/>
          <a:stretch>
            <a:fillRect/>
          </a:stretch>
        </p:blipFill>
        <p:spPr>
          <a:xfrm>
            <a:off x="3234070" y="1823424"/>
            <a:ext cx="4171809" cy="3612176"/>
          </a:xfrm>
          <a:prstGeom prst="rect">
            <a:avLst/>
          </a:prstGeom>
        </p:spPr>
      </p:pic>
      <p:sp>
        <p:nvSpPr>
          <p:cNvPr id="7" name="Title 1">
            <a:extLst>
              <a:ext uri="{FF2B5EF4-FFF2-40B4-BE49-F238E27FC236}">
                <a16:creationId xmlns:a16="http://schemas.microsoft.com/office/drawing/2014/main" id="{9FD8E4F8-6E36-D574-7DF3-9F1AD234602B}"/>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Tree>
    <p:extLst>
      <p:ext uri="{BB962C8B-B14F-4D97-AF65-F5344CB8AC3E}">
        <p14:creationId xmlns:p14="http://schemas.microsoft.com/office/powerpoint/2010/main" val="910050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pic>
        <p:nvPicPr>
          <p:cNvPr id="11" name="Picture 10">
            <a:extLst>
              <a:ext uri="{FF2B5EF4-FFF2-40B4-BE49-F238E27FC236}">
                <a16:creationId xmlns:a16="http://schemas.microsoft.com/office/drawing/2014/main" id="{821A11C8-7244-D338-78FF-E308AC8D19D5}"/>
              </a:ext>
            </a:extLst>
          </p:cNvPr>
          <p:cNvPicPr>
            <a:picLocks noChangeAspect="1"/>
          </p:cNvPicPr>
          <p:nvPr/>
        </p:nvPicPr>
        <p:blipFill>
          <a:blip r:embed="rId3"/>
          <a:stretch>
            <a:fillRect/>
          </a:stretch>
        </p:blipFill>
        <p:spPr>
          <a:xfrm>
            <a:off x="3234070" y="1823424"/>
            <a:ext cx="4171809" cy="3612176"/>
          </a:xfrm>
          <a:prstGeom prst="rect">
            <a:avLst/>
          </a:prstGeom>
        </p:spPr>
      </p:pic>
      <p:sp>
        <p:nvSpPr>
          <p:cNvPr id="4" name="TextBox 3">
            <a:extLst>
              <a:ext uri="{FF2B5EF4-FFF2-40B4-BE49-F238E27FC236}">
                <a16:creationId xmlns:a16="http://schemas.microsoft.com/office/drawing/2014/main" id="{9BA7585B-C08B-7D24-0A5D-23701DD6970D}"/>
              </a:ext>
            </a:extLst>
          </p:cNvPr>
          <p:cNvSpPr txBox="1"/>
          <p:nvPr/>
        </p:nvSpPr>
        <p:spPr>
          <a:xfrm>
            <a:off x="8711147" y="1352664"/>
            <a:ext cx="2642653" cy="1200329"/>
          </a:xfrm>
          <a:prstGeom prst="rect">
            <a:avLst/>
          </a:prstGeom>
          <a:noFill/>
          <a:ln>
            <a:solidFill>
              <a:schemeClr val="tx1"/>
            </a:solidFill>
          </a:ln>
        </p:spPr>
        <p:txBody>
          <a:bodyPr wrap="square" rtlCol="0">
            <a:spAutoFit/>
          </a:bodyPr>
          <a:lstStyle/>
          <a:p>
            <a:r>
              <a:rPr lang="en-GB" b="1" dirty="0">
                <a:latin typeface="Bierstadt" panose="020B0004020202020204" pitchFamily="34" charset="0"/>
              </a:rPr>
              <a:t>Missing energy?</a:t>
            </a:r>
            <a:r>
              <a:rPr lang="en-GB" dirty="0">
                <a:latin typeface="Bierstadt" panose="020B0004020202020204" pitchFamily="34" charset="0"/>
              </a:rPr>
              <a:t> Pauli postulates </a:t>
            </a:r>
            <a:r>
              <a:rPr lang="en-GB" i="1" dirty="0">
                <a:latin typeface="Bierstadt" panose="020B0004020202020204" pitchFamily="34" charset="0"/>
              </a:rPr>
              <a:t>“a desperate remedy”</a:t>
            </a:r>
          </a:p>
          <a:p>
            <a:endParaRPr lang="en-GB" i="1" dirty="0">
              <a:latin typeface="Bierstadt" panose="020B0004020202020204" pitchFamily="34" charset="0"/>
            </a:endParaRPr>
          </a:p>
        </p:txBody>
      </p:sp>
      <p:sp>
        <p:nvSpPr>
          <p:cNvPr id="8" name="Title 1">
            <a:extLst>
              <a:ext uri="{FF2B5EF4-FFF2-40B4-BE49-F238E27FC236}">
                <a16:creationId xmlns:a16="http://schemas.microsoft.com/office/drawing/2014/main" id="{DB16681D-9EC3-7E82-1A2E-76CB3898C39C}"/>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
        <p:nvSpPr>
          <p:cNvPr id="12" name="Content Placeholder 2">
            <a:extLst>
              <a:ext uri="{FF2B5EF4-FFF2-40B4-BE49-F238E27FC236}">
                <a16:creationId xmlns:a16="http://schemas.microsoft.com/office/drawing/2014/main" id="{6A48B044-AD10-6210-974C-FF8D2E189870}"/>
              </a:ext>
            </a:extLst>
          </p:cNvPr>
          <p:cNvSpPr>
            <a:spLocks noGrp="1"/>
          </p:cNvSpPr>
          <p:nvPr>
            <p:ph idx="1"/>
          </p:nvPr>
        </p:nvSpPr>
        <p:spPr>
          <a:xfrm>
            <a:off x="838200" y="1143883"/>
            <a:ext cx="10515600" cy="5251506"/>
          </a:xfrm>
        </p:spPr>
        <p:txBody>
          <a:bodyPr>
            <a:normAutofit/>
          </a:bodyPr>
          <a:lstStyle/>
          <a:p>
            <a:r>
              <a:rPr lang="en-GB" sz="1800" b="1" dirty="0">
                <a:solidFill>
                  <a:schemeClr val="accent6"/>
                </a:solidFill>
                <a:latin typeface="Bierstadt" panose="020B0004020202020204" pitchFamily="34" charset="0"/>
              </a:rPr>
              <a:t>Weak force </a:t>
            </a:r>
            <a:r>
              <a:rPr lang="en-GB" sz="1800" dirty="0">
                <a:latin typeface="Bierstadt" panose="020B0004020202020204" pitchFamily="34" charset="0"/>
              </a:rPr>
              <a:t>explains </a:t>
            </a:r>
            <a:r>
              <a:rPr lang="en-GB" sz="1800" i="1" dirty="0">
                <a:latin typeface="Bierstadt" panose="020B0004020202020204" pitchFamily="34" charset="0"/>
              </a:rPr>
              <a:t>radioactivity</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b="1" dirty="0">
                <a:latin typeface="Bierstadt" panose="020B0004020202020204" pitchFamily="34" charset="0"/>
              </a:rPr>
              <a:t>Neutron</a:t>
            </a:r>
            <a:r>
              <a:rPr lang="en-GB" sz="1800" dirty="0">
                <a:latin typeface="Bierstadt" panose="020B0004020202020204" pitchFamily="34" charset="0"/>
              </a:rPr>
              <a:t> can change into </a:t>
            </a:r>
            <a:r>
              <a:rPr lang="en-GB" sz="1800" b="1" dirty="0">
                <a:solidFill>
                  <a:srgbClr val="FF0000"/>
                </a:solidFill>
                <a:latin typeface="Bierstadt" panose="020B0004020202020204" pitchFamily="34" charset="0"/>
              </a:rPr>
              <a:t>proton</a:t>
            </a:r>
            <a:r>
              <a:rPr lang="en-GB" sz="1800" dirty="0">
                <a:latin typeface="Bierstadt" panose="020B0004020202020204" pitchFamily="34" charset="0"/>
              </a:rPr>
              <a:t>, emitting </a:t>
            </a:r>
            <a:r>
              <a:rPr lang="en-GB" sz="1800" b="1" dirty="0">
                <a:solidFill>
                  <a:schemeClr val="accent1"/>
                </a:solidFill>
                <a:latin typeface="Bierstadt" panose="020B0004020202020204" pitchFamily="34" charset="0"/>
              </a:rPr>
              <a:t>electron</a:t>
            </a: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Tree>
    <p:extLst>
      <p:ext uri="{BB962C8B-B14F-4D97-AF65-F5344CB8AC3E}">
        <p14:creationId xmlns:p14="http://schemas.microsoft.com/office/powerpoint/2010/main" val="406402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2FBE6-E998-4EFE-6BDC-ECECF7CDBEC6}"/>
              </a:ext>
            </a:extLst>
          </p:cNvPr>
          <p:cNvSpPr>
            <a:spLocks noGrp="1"/>
          </p:cNvSpPr>
          <p:nvPr>
            <p:ph idx="1"/>
          </p:nvPr>
        </p:nvSpPr>
        <p:spPr>
          <a:xfrm>
            <a:off x="838200" y="1143883"/>
            <a:ext cx="10913734" cy="5251506"/>
          </a:xfrm>
        </p:spPr>
        <p:txBody>
          <a:bodyPr>
            <a:normAutofit/>
          </a:bodyPr>
          <a:lstStyle/>
          <a:p>
            <a:r>
              <a:rPr lang="en-GB" sz="1800" b="1" i="1" dirty="0">
                <a:solidFill>
                  <a:schemeClr val="accent6"/>
                </a:solidFill>
                <a:latin typeface="Bierstadt" panose="020B0004020202020204" pitchFamily="34" charset="0"/>
              </a:rPr>
              <a:t>W</a:t>
            </a:r>
            <a:r>
              <a:rPr lang="en-GB" sz="1800" b="1" dirty="0">
                <a:solidFill>
                  <a:schemeClr val="accent6"/>
                </a:solidFill>
                <a:latin typeface="Bierstadt" panose="020B0004020202020204" pitchFamily="34" charset="0"/>
              </a:rPr>
              <a:t>eak force </a:t>
            </a:r>
            <a:r>
              <a:rPr lang="en-GB" sz="1800" dirty="0">
                <a:latin typeface="Bierstadt" panose="020B0004020202020204" pitchFamily="34" charset="0"/>
              </a:rPr>
              <a:t>explains </a:t>
            </a:r>
            <a:r>
              <a:rPr lang="en-GB" sz="1800" i="1" dirty="0">
                <a:latin typeface="Bierstadt" panose="020B0004020202020204" pitchFamily="34" charset="0"/>
              </a:rPr>
              <a:t>radioactivity</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b="1" dirty="0">
                <a:latin typeface="Bierstadt" panose="020B0004020202020204" pitchFamily="34" charset="0"/>
              </a:rPr>
              <a:t>Neutron</a:t>
            </a:r>
            <a:r>
              <a:rPr lang="en-GB" sz="1800" dirty="0">
                <a:latin typeface="Bierstadt" panose="020B0004020202020204" pitchFamily="34" charset="0"/>
              </a:rPr>
              <a:t> can change into </a:t>
            </a:r>
            <a:r>
              <a:rPr lang="en-GB" sz="1800" b="1" dirty="0">
                <a:solidFill>
                  <a:srgbClr val="FF0000"/>
                </a:solidFill>
                <a:latin typeface="Bierstadt" panose="020B0004020202020204" pitchFamily="34" charset="0"/>
              </a:rPr>
              <a:t>proton</a:t>
            </a:r>
            <a:r>
              <a:rPr lang="en-GB" sz="1800" dirty="0">
                <a:latin typeface="Bierstadt" panose="020B0004020202020204" pitchFamily="34" charset="0"/>
              </a:rPr>
              <a:t>, emitting </a:t>
            </a:r>
            <a:r>
              <a:rPr lang="en-GB" sz="1800" b="1" dirty="0">
                <a:solidFill>
                  <a:schemeClr val="accent1"/>
                </a:solidFill>
                <a:latin typeface="Bierstadt" panose="020B0004020202020204" pitchFamily="34" charset="0"/>
              </a:rPr>
              <a:t>electron </a:t>
            </a:r>
            <a:r>
              <a:rPr lang="en-GB" sz="1800" i="1" dirty="0">
                <a:latin typeface="Bierstadt" panose="020B0004020202020204" pitchFamily="34" charset="0"/>
              </a:rPr>
              <a:t>and elusive </a:t>
            </a:r>
            <a:r>
              <a:rPr lang="en-GB" sz="1800" b="1" dirty="0">
                <a:solidFill>
                  <a:schemeClr val="bg2">
                    <a:lumMod val="50000"/>
                  </a:schemeClr>
                </a:solidFill>
                <a:latin typeface="Bierstadt" panose="020B0004020202020204" pitchFamily="34" charset="0"/>
              </a:rPr>
              <a:t>neutrino</a:t>
            </a:r>
            <a:endParaRPr lang="en-GB" sz="1800" b="1" dirty="0">
              <a:solidFill>
                <a:schemeClr val="accent1"/>
              </a:solidFill>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pic>
        <p:nvPicPr>
          <p:cNvPr id="11" name="Picture 10">
            <a:extLst>
              <a:ext uri="{FF2B5EF4-FFF2-40B4-BE49-F238E27FC236}">
                <a16:creationId xmlns:a16="http://schemas.microsoft.com/office/drawing/2014/main" id="{821A11C8-7244-D338-78FF-E308AC8D19D5}"/>
              </a:ext>
            </a:extLst>
          </p:cNvPr>
          <p:cNvPicPr>
            <a:picLocks noChangeAspect="1"/>
          </p:cNvPicPr>
          <p:nvPr/>
        </p:nvPicPr>
        <p:blipFill>
          <a:blip r:embed="rId3"/>
          <a:stretch>
            <a:fillRect/>
          </a:stretch>
        </p:blipFill>
        <p:spPr>
          <a:xfrm>
            <a:off x="3234070" y="1823424"/>
            <a:ext cx="4171809" cy="3612176"/>
          </a:xfrm>
          <a:prstGeom prst="rect">
            <a:avLst/>
          </a:prstGeom>
        </p:spPr>
      </p:pic>
      <p:pic>
        <p:nvPicPr>
          <p:cNvPr id="6" name="Picture 5">
            <a:extLst>
              <a:ext uri="{FF2B5EF4-FFF2-40B4-BE49-F238E27FC236}">
                <a16:creationId xmlns:a16="http://schemas.microsoft.com/office/drawing/2014/main" id="{1F5F51F3-294F-7B07-B80E-B6E06A5D8C4E}"/>
              </a:ext>
            </a:extLst>
          </p:cNvPr>
          <p:cNvPicPr>
            <a:picLocks noChangeAspect="1"/>
          </p:cNvPicPr>
          <p:nvPr/>
        </p:nvPicPr>
        <p:blipFill>
          <a:blip r:embed="rId4"/>
          <a:stretch>
            <a:fillRect/>
          </a:stretch>
        </p:blipFill>
        <p:spPr>
          <a:xfrm>
            <a:off x="3294240" y="1823424"/>
            <a:ext cx="5013074" cy="3544379"/>
          </a:xfrm>
          <a:prstGeom prst="rect">
            <a:avLst/>
          </a:prstGeom>
        </p:spPr>
      </p:pic>
      <p:sp>
        <p:nvSpPr>
          <p:cNvPr id="9" name="Title 1">
            <a:extLst>
              <a:ext uri="{FF2B5EF4-FFF2-40B4-BE49-F238E27FC236}">
                <a16:creationId xmlns:a16="http://schemas.microsoft.com/office/drawing/2014/main" id="{31B9CC35-28A8-5023-B177-0328C5A0393E}"/>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
        <p:nvSpPr>
          <p:cNvPr id="10" name="TextBox 9">
            <a:extLst>
              <a:ext uri="{FF2B5EF4-FFF2-40B4-BE49-F238E27FC236}">
                <a16:creationId xmlns:a16="http://schemas.microsoft.com/office/drawing/2014/main" id="{F929F802-DE99-F12A-5059-BDEF61C0B956}"/>
              </a:ext>
            </a:extLst>
          </p:cNvPr>
          <p:cNvSpPr txBox="1"/>
          <p:nvPr/>
        </p:nvSpPr>
        <p:spPr>
          <a:xfrm>
            <a:off x="8711147" y="1352664"/>
            <a:ext cx="2642653" cy="1200329"/>
          </a:xfrm>
          <a:prstGeom prst="rect">
            <a:avLst/>
          </a:prstGeom>
          <a:noFill/>
          <a:ln>
            <a:solidFill>
              <a:schemeClr val="tx1"/>
            </a:solidFill>
          </a:ln>
        </p:spPr>
        <p:txBody>
          <a:bodyPr wrap="square" rtlCol="0">
            <a:spAutoFit/>
          </a:bodyPr>
          <a:lstStyle/>
          <a:p>
            <a:r>
              <a:rPr lang="en-GB" b="1" dirty="0">
                <a:latin typeface="Bierstadt" panose="020B0004020202020204" pitchFamily="34" charset="0"/>
              </a:rPr>
              <a:t>Missing energy?</a:t>
            </a:r>
            <a:r>
              <a:rPr lang="en-GB" dirty="0">
                <a:latin typeface="Bierstadt" panose="020B0004020202020204" pitchFamily="34" charset="0"/>
              </a:rPr>
              <a:t> Pauli postulates </a:t>
            </a:r>
            <a:r>
              <a:rPr lang="en-GB" i="1" dirty="0">
                <a:latin typeface="Bierstadt" panose="020B0004020202020204" pitchFamily="34" charset="0"/>
              </a:rPr>
              <a:t>“a desperate remedy”</a:t>
            </a:r>
          </a:p>
          <a:p>
            <a:endParaRPr lang="en-GB" i="1" dirty="0">
              <a:latin typeface="Bierstadt" panose="020B0004020202020204" pitchFamily="34" charset="0"/>
            </a:endParaRPr>
          </a:p>
        </p:txBody>
      </p:sp>
    </p:spTree>
    <p:extLst>
      <p:ext uri="{BB962C8B-B14F-4D97-AF65-F5344CB8AC3E}">
        <p14:creationId xmlns:p14="http://schemas.microsoft.com/office/powerpoint/2010/main" val="2994406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2FBE6-E998-4EFE-6BDC-ECECF7CDBEC6}"/>
              </a:ext>
            </a:extLst>
          </p:cNvPr>
          <p:cNvSpPr>
            <a:spLocks noGrp="1"/>
          </p:cNvSpPr>
          <p:nvPr>
            <p:ph idx="1"/>
          </p:nvPr>
        </p:nvSpPr>
        <p:spPr>
          <a:xfrm>
            <a:off x="838200" y="1143883"/>
            <a:ext cx="10913734" cy="5251506"/>
          </a:xfrm>
        </p:spPr>
        <p:txBody>
          <a:bodyPr>
            <a:normAutofit/>
          </a:bodyPr>
          <a:lstStyle/>
          <a:p>
            <a:r>
              <a:rPr lang="en-GB" sz="1800" b="1" i="1" dirty="0">
                <a:solidFill>
                  <a:schemeClr val="accent6"/>
                </a:solidFill>
                <a:latin typeface="Bierstadt" panose="020B0004020202020204" pitchFamily="34" charset="0"/>
              </a:rPr>
              <a:t>W</a:t>
            </a:r>
            <a:r>
              <a:rPr lang="en-GB" sz="1800" b="1" dirty="0">
                <a:solidFill>
                  <a:schemeClr val="accent6"/>
                </a:solidFill>
                <a:latin typeface="Bierstadt" panose="020B0004020202020204" pitchFamily="34" charset="0"/>
              </a:rPr>
              <a:t>eak force </a:t>
            </a:r>
            <a:r>
              <a:rPr lang="en-GB" sz="1800" dirty="0">
                <a:latin typeface="Bierstadt" panose="020B0004020202020204" pitchFamily="34" charset="0"/>
              </a:rPr>
              <a:t>explains </a:t>
            </a:r>
            <a:r>
              <a:rPr lang="en-GB" sz="1800" i="1" dirty="0">
                <a:latin typeface="Bierstadt" panose="020B0004020202020204" pitchFamily="34" charset="0"/>
              </a:rPr>
              <a:t>radioactivity</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b="1" dirty="0">
                <a:latin typeface="Bierstadt" panose="020B0004020202020204" pitchFamily="34" charset="0"/>
              </a:rPr>
              <a:t>Neutron</a:t>
            </a:r>
            <a:r>
              <a:rPr lang="en-GB" sz="1800" dirty="0">
                <a:latin typeface="Bierstadt" panose="020B0004020202020204" pitchFamily="34" charset="0"/>
              </a:rPr>
              <a:t> can change into </a:t>
            </a:r>
            <a:r>
              <a:rPr lang="en-GB" sz="1800" b="1" dirty="0">
                <a:solidFill>
                  <a:srgbClr val="FF0000"/>
                </a:solidFill>
                <a:latin typeface="Bierstadt" panose="020B0004020202020204" pitchFamily="34" charset="0"/>
              </a:rPr>
              <a:t>proton</a:t>
            </a:r>
            <a:r>
              <a:rPr lang="en-GB" sz="1800" dirty="0">
                <a:latin typeface="Bierstadt" panose="020B0004020202020204" pitchFamily="34" charset="0"/>
              </a:rPr>
              <a:t>, emitting </a:t>
            </a:r>
            <a:r>
              <a:rPr lang="en-GB" sz="1800" b="1" dirty="0">
                <a:solidFill>
                  <a:schemeClr val="accent1"/>
                </a:solidFill>
                <a:latin typeface="Bierstadt" panose="020B0004020202020204" pitchFamily="34" charset="0"/>
              </a:rPr>
              <a:t>electron </a:t>
            </a:r>
            <a:r>
              <a:rPr lang="en-GB" sz="1800" i="1" dirty="0">
                <a:latin typeface="Bierstadt" panose="020B0004020202020204" pitchFamily="34" charset="0"/>
              </a:rPr>
              <a:t>and elusive </a:t>
            </a:r>
            <a:r>
              <a:rPr lang="en-GB" sz="1800" b="1" dirty="0">
                <a:solidFill>
                  <a:schemeClr val="bg2">
                    <a:lumMod val="50000"/>
                  </a:schemeClr>
                </a:solidFill>
                <a:latin typeface="Bierstadt" panose="020B0004020202020204" pitchFamily="34" charset="0"/>
              </a:rPr>
              <a:t>neutrino</a:t>
            </a:r>
            <a:endParaRPr lang="en-GB" sz="1800" b="1" dirty="0">
              <a:solidFill>
                <a:schemeClr val="accent1"/>
              </a:solidFill>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pic>
        <p:nvPicPr>
          <p:cNvPr id="11" name="Picture 10">
            <a:extLst>
              <a:ext uri="{FF2B5EF4-FFF2-40B4-BE49-F238E27FC236}">
                <a16:creationId xmlns:a16="http://schemas.microsoft.com/office/drawing/2014/main" id="{821A11C8-7244-D338-78FF-E308AC8D19D5}"/>
              </a:ext>
            </a:extLst>
          </p:cNvPr>
          <p:cNvPicPr>
            <a:picLocks noChangeAspect="1"/>
          </p:cNvPicPr>
          <p:nvPr/>
        </p:nvPicPr>
        <p:blipFill>
          <a:blip r:embed="rId3"/>
          <a:stretch>
            <a:fillRect/>
          </a:stretch>
        </p:blipFill>
        <p:spPr>
          <a:xfrm>
            <a:off x="3234070" y="1823424"/>
            <a:ext cx="4171809" cy="3612176"/>
          </a:xfrm>
          <a:prstGeom prst="rect">
            <a:avLst/>
          </a:prstGeom>
        </p:spPr>
      </p:pic>
      <p:pic>
        <p:nvPicPr>
          <p:cNvPr id="6" name="Picture 5">
            <a:extLst>
              <a:ext uri="{FF2B5EF4-FFF2-40B4-BE49-F238E27FC236}">
                <a16:creationId xmlns:a16="http://schemas.microsoft.com/office/drawing/2014/main" id="{1F5F51F3-294F-7B07-B80E-B6E06A5D8C4E}"/>
              </a:ext>
            </a:extLst>
          </p:cNvPr>
          <p:cNvPicPr>
            <a:picLocks noChangeAspect="1"/>
          </p:cNvPicPr>
          <p:nvPr/>
        </p:nvPicPr>
        <p:blipFill>
          <a:blip r:embed="rId4"/>
          <a:stretch>
            <a:fillRect/>
          </a:stretch>
        </p:blipFill>
        <p:spPr>
          <a:xfrm>
            <a:off x="3294240" y="1823424"/>
            <a:ext cx="5013074" cy="3544379"/>
          </a:xfrm>
          <a:prstGeom prst="rect">
            <a:avLst/>
          </a:prstGeom>
        </p:spPr>
      </p:pic>
      <p:sp>
        <p:nvSpPr>
          <p:cNvPr id="9" name="Title 1">
            <a:extLst>
              <a:ext uri="{FF2B5EF4-FFF2-40B4-BE49-F238E27FC236}">
                <a16:creationId xmlns:a16="http://schemas.microsoft.com/office/drawing/2014/main" id="{31B9CC35-28A8-5023-B177-0328C5A0393E}"/>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
        <p:nvSpPr>
          <p:cNvPr id="2" name="TextBox 1">
            <a:extLst>
              <a:ext uri="{FF2B5EF4-FFF2-40B4-BE49-F238E27FC236}">
                <a16:creationId xmlns:a16="http://schemas.microsoft.com/office/drawing/2014/main" id="{8AA68966-2FA2-FD39-6AA6-67016AA97E01}"/>
              </a:ext>
            </a:extLst>
          </p:cNvPr>
          <p:cNvSpPr txBox="1"/>
          <p:nvPr/>
        </p:nvSpPr>
        <p:spPr>
          <a:xfrm>
            <a:off x="8772387" y="3656555"/>
            <a:ext cx="3181463" cy="1477328"/>
          </a:xfrm>
          <a:prstGeom prst="rect">
            <a:avLst/>
          </a:prstGeom>
          <a:noFill/>
          <a:ln>
            <a:solidFill>
              <a:schemeClr val="tx1"/>
            </a:solidFill>
          </a:ln>
        </p:spPr>
        <p:txBody>
          <a:bodyPr wrap="square" rtlCol="0">
            <a:spAutoFit/>
          </a:bodyPr>
          <a:lstStyle/>
          <a:p>
            <a:r>
              <a:rPr lang="en-GB" b="1" dirty="0">
                <a:latin typeface="Bierstadt" panose="020B0004020202020204" pitchFamily="34" charset="0"/>
              </a:rPr>
              <a:t>Lesson 2: </a:t>
            </a:r>
            <a:r>
              <a:rPr lang="en-GB" i="1" dirty="0">
                <a:latin typeface="Bierstadt" panose="020B0004020202020204" pitchFamily="34" charset="0"/>
              </a:rPr>
              <a:t>perceived</a:t>
            </a:r>
            <a:r>
              <a:rPr lang="en-GB" dirty="0">
                <a:latin typeface="Bierstadt" panose="020B0004020202020204" pitchFamily="34" charset="0"/>
              </a:rPr>
              <a:t> prospect of experimental confirmation is </a:t>
            </a:r>
            <a:r>
              <a:rPr lang="en-GB" i="1" dirty="0">
                <a:latin typeface="Bierstadt" panose="020B0004020202020204" pitchFamily="34" charset="0"/>
              </a:rPr>
              <a:t>not a useful scientific criteria </a:t>
            </a:r>
            <a:r>
              <a:rPr lang="en-GB" dirty="0">
                <a:latin typeface="Bierstadt" panose="020B0004020202020204" pitchFamily="34" charset="0"/>
              </a:rPr>
              <a:t>for establishing </a:t>
            </a:r>
            <a:r>
              <a:rPr lang="en-GB" b="1" dirty="0">
                <a:latin typeface="Bierstadt" panose="020B0004020202020204" pitchFamily="34" charset="0"/>
              </a:rPr>
              <a:t>what nature actually does</a:t>
            </a:r>
          </a:p>
        </p:txBody>
      </p:sp>
      <p:sp>
        <p:nvSpPr>
          <p:cNvPr id="4" name="TextBox 3">
            <a:extLst>
              <a:ext uri="{FF2B5EF4-FFF2-40B4-BE49-F238E27FC236}">
                <a16:creationId xmlns:a16="http://schemas.microsoft.com/office/drawing/2014/main" id="{AFB5AFE5-831B-F23D-F96F-9BCF741C7A95}"/>
              </a:ext>
            </a:extLst>
          </p:cNvPr>
          <p:cNvSpPr txBox="1"/>
          <p:nvPr/>
        </p:nvSpPr>
        <p:spPr>
          <a:xfrm>
            <a:off x="8711147" y="1352664"/>
            <a:ext cx="2642653" cy="1200329"/>
          </a:xfrm>
          <a:prstGeom prst="rect">
            <a:avLst/>
          </a:prstGeom>
          <a:noFill/>
          <a:ln>
            <a:solidFill>
              <a:schemeClr val="tx1"/>
            </a:solidFill>
          </a:ln>
        </p:spPr>
        <p:txBody>
          <a:bodyPr wrap="square" rtlCol="0">
            <a:spAutoFit/>
          </a:bodyPr>
          <a:lstStyle/>
          <a:p>
            <a:r>
              <a:rPr lang="en-GB" b="1" dirty="0">
                <a:latin typeface="Bierstadt" panose="020B0004020202020204" pitchFamily="34" charset="0"/>
              </a:rPr>
              <a:t>Missing energy?</a:t>
            </a:r>
            <a:r>
              <a:rPr lang="en-GB" dirty="0">
                <a:latin typeface="Bierstadt" panose="020B0004020202020204" pitchFamily="34" charset="0"/>
              </a:rPr>
              <a:t> Pauli postulates </a:t>
            </a:r>
            <a:r>
              <a:rPr lang="en-GB" i="1" dirty="0">
                <a:latin typeface="Bierstadt" panose="020B0004020202020204" pitchFamily="34" charset="0"/>
              </a:rPr>
              <a:t>“a desperate remedy”</a:t>
            </a:r>
          </a:p>
          <a:p>
            <a:endParaRPr lang="en-GB" i="1" dirty="0">
              <a:latin typeface="Bierstadt" panose="020B0004020202020204" pitchFamily="34" charset="0"/>
            </a:endParaRPr>
          </a:p>
        </p:txBody>
      </p:sp>
    </p:spTree>
    <p:extLst>
      <p:ext uri="{BB962C8B-B14F-4D97-AF65-F5344CB8AC3E}">
        <p14:creationId xmlns:p14="http://schemas.microsoft.com/office/powerpoint/2010/main" val="1476161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2FBE6-E998-4EFE-6BDC-ECECF7CDBEC6}"/>
              </a:ext>
            </a:extLst>
          </p:cNvPr>
          <p:cNvSpPr>
            <a:spLocks noGrp="1"/>
          </p:cNvSpPr>
          <p:nvPr>
            <p:ph idx="1"/>
          </p:nvPr>
        </p:nvSpPr>
        <p:spPr>
          <a:xfrm>
            <a:off x="838200" y="1143883"/>
            <a:ext cx="10913734" cy="5251506"/>
          </a:xfrm>
        </p:spPr>
        <p:txBody>
          <a:bodyPr>
            <a:normAutofit/>
          </a:bodyPr>
          <a:lstStyle/>
          <a:p>
            <a:r>
              <a:rPr lang="en-GB" sz="1800" b="1" i="1" dirty="0">
                <a:solidFill>
                  <a:schemeClr val="accent6"/>
                </a:solidFill>
                <a:latin typeface="Bierstadt" panose="020B0004020202020204" pitchFamily="34" charset="0"/>
              </a:rPr>
              <a:t>W</a:t>
            </a:r>
            <a:r>
              <a:rPr lang="en-GB" sz="1800" b="1" dirty="0">
                <a:solidFill>
                  <a:schemeClr val="accent6"/>
                </a:solidFill>
                <a:latin typeface="Bierstadt" panose="020B0004020202020204" pitchFamily="34" charset="0"/>
              </a:rPr>
              <a:t>eak force </a:t>
            </a:r>
            <a:r>
              <a:rPr lang="en-GB" sz="1800" dirty="0">
                <a:latin typeface="Bierstadt" panose="020B0004020202020204" pitchFamily="34" charset="0"/>
              </a:rPr>
              <a:t>explains </a:t>
            </a:r>
            <a:r>
              <a:rPr lang="en-GB" sz="1800" i="1" dirty="0">
                <a:latin typeface="Bierstadt" panose="020B0004020202020204" pitchFamily="34" charset="0"/>
              </a:rPr>
              <a:t>radioactivity</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b="1" dirty="0">
                <a:latin typeface="Bierstadt" panose="020B0004020202020204" pitchFamily="34" charset="0"/>
              </a:rPr>
              <a:t>Neutron</a:t>
            </a:r>
            <a:r>
              <a:rPr lang="en-GB" sz="1800" dirty="0">
                <a:latin typeface="Bierstadt" panose="020B0004020202020204" pitchFamily="34" charset="0"/>
              </a:rPr>
              <a:t> can change into </a:t>
            </a:r>
            <a:r>
              <a:rPr lang="en-GB" sz="1800" b="1" dirty="0">
                <a:solidFill>
                  <a:srgbClr val="FF0000"/>
                </a:solidFill>
                <a:latin typeface="Bierstadt" panose="020B0004020202020204" pitchFamily="34" charset="0"/>
              </a:rPr>
              <a:t>proton</a:t>
            </a:r>
            <a:r>
              <a:rPr lang="en-GB" sz="1800" dirty="0">
                <a:latin typeface="Bierstadt" panose="020B0004020202020204" pitchFamily="34" charset="0"/>
              </a:rPr>
              <a:t>, emitting </a:t>
            </a:r>
            <a:r>
              <a:rPr lang="en-GB" sz="1800" b="1" dirty="0">
                <a:solidFill>
                  <a:schemeClr val="accent1"/>
                </a:solidFill>
                <a:latin typeface="Bierstadt" panose="020B0004020202020204" pitchFamily="34" charset="0"/>
              </a:rPr>
              <a:t>electron </a:t>
            </a:r>
            <a:r>
              <a:rPr lang="en-GB" sz="1800" i="1" dirty="0">
                <a:latin typeface="Bierstadt" panose="020B0004020202020204" pitchFamily="34" charset="0"/>
              </a:rPr>
              <a:t>and elusive </a:t>
            </a:r>
            <a:r>
              <a:rPr lang="en-GB" sz="1800" b="1" dirty="0">
                <a:solidFill>
                  <a:schemeClr val="bg2">
                    <a:lumMod val="50000"/>
                  </a:schemeClr>
                </a:solidFill>
                <a:latin typeface="Bierstadt" panose="020B0004020202020204" pitchFamily="34" charset="0"/>
              </a:rPr>
              <a:t>neutrino</a:t>
            </a:r>
            <a:endParaRPr lang="en-GB" sz="1800" b="1" dirty="0">
              <a:solidFill>
                <a:schemeClr val="accent1"/>
              </a:solidFill>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pic>
        <p:nvPicPr>
          <p:cNvPr id="11" name="Picture 10">
            <a:extLst>
              <a:ext uri="{FF2B5EF4-FFF2-40B4-BE49-F238E27FC236}">
                <a16:creationId xmlns:a16="http://schemas.microsoft.com/office/drawing/2014/main" id="{821A11C8-7244-D338-78FF-E308AC8D19D5}"/>
              </a:ext>
            </a:extLst>
          </p:cNvPr>
          <p:cNvPicPr>
            <a:picLocks noChangeAspect="1"/>
          </p:cNvPicPr>
          <p:nvPr/>
        </p:nvPicPr>
        <p:blipFill>
          <a:blip r:embed="rId3"/>
          <a:stretch>
            <a:fillRect/>
          </a:stretch>
        </p:blipFill>
        <p:spPr>
          <a:xfrm>
            <a:off x="3234070" y="1823424"/>
            <a:ext cx="4171809" cy="3612176"/>
          </a:xfrm>
          <a:prstGeom prst="rect">
            <a:avLst/>
          </a:prstGeom>
        </p:spPr>
      </p:pic>
      <p:pic>
        <p:nvPicPr>
          <p:cNvPr id="6" name="Picture 5">
            <a:extLst>
              <a:ext uri="{FF2B5EF4-FFF2-40B4-BE49-F238E27FC236}">
                <a16:creationId xmlns:a16="http://schemas.microsoft.com/office/drawing/2014/main" id="{1F5F51F3-294F-7B07-B80E-B6E06A5D8C4E}"/>
              </a:ext>
            </a:extLst>
          </p:cNvPr>
          <p:cNvPicPr>
            <a:picLocks noChangeAspect="1"/>
          </p:cNvPicPr>
          <p:nvPr/>
        </p:nvPicPr>
        <p:blipFill>
          <a:blip r:embed="rId4"/>
          <a:stretch>
            <a:fillRect/>
          </a:stretch>
        </p:blipFill>
        <p:spPr>
          <a:xfrm>
            <a:off x="3294240" y="1823424"/>
            <a:ext cx="5013074" cy="3544379"/>
          </a:xfrm>
          <a:prstGeom prst="rect">
            <a:avLst/>
          </a:prstGeom>
        </p:spPr>
      </p:pic>
      <p:sp>
        <p:nvSpPr>
          <p:cNvPr id="9" name="Title 1">
            <a:extLst>
              <a:ext uri="{FF2B5EF4-FFF2-40B4-BE49-F238E27FC236}">
                <a16:creationId xmlns:a16="http://schemas.microsoft.com/office/drawing/2014/main" id="{31B9CC35-28A8-5023-B177-0328C5A0393E}"/>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
        <p:nvSpPr>
          <p:cNvPr id="4" name="TextBox 3">
            <a:extLst>
              <a:ext uri="{FF2B5EF4-FFF2-40B4-BE49-F238E27FC236}">
                <a16:creationId xmlns:a16="http://schemas.microsoft.com/office/drawing/2014/main" id="{AFB5AFE5-831B-F23D-F96F-9BCF741C7A95}"/>
              </a:ext>
            </a:extLst>
          </p:cNvPr>
          <p:cNvSpPr txBox="1"/>
          <p:nvPr/>
        </p:nvSpPr>
        <p:spPr>
          <a:xfrm>
            <a:off x="8711147" y="1352664"/>
            <a:ext cx="2642653" cy="2308324"/>
          </a:xfrm>
          <a:prstGeom prst="rect">
            <a:avLst/>
          </a:prstGeom>
          <a:noFill/>
          <a:ln>
            <a:solidFill>
              <a:schemeClr val="tx1"/>
            </a:solidFill>
          </a:ln>
        </p:spPr>
        <p:txBody>
          <a:bodyPr wrap="square" rtlCol="0">
            <a:spAutoFit/>
          </a:bodyPr>
          <a:lstStyle/>
          <a:p>
            <a:r>
              <a:rPr lang="en-GB" b="1" dirty="0">
                <a:latin typeface="Bierstadt" panose="020B0004020202020204" pitchFamily="34" charset="0"/>
              </a:rPr>
              <a:t>Missing energy?</a:t>
            </a:r>
            <a:r>
              <a:rPr lang="en-GB" dirty="0">
                <a:latin typeface="Bierstadt" panose="020B0004020202020204" pitchFamily="34" charset="0"/>
              </a:rPr>
              <a:t> Pauli postulates </a:t>
            </a:r>
            <a:r>
              <a:rPr lang="en-GB" i="1" dirty="0">
                <a:latin typeface="Bierstadt" panose="020B0004020202020204" pitchFamily="34" charset="0"/>
              </a:rPr>
              <a:t>“a desperate remedy”</a:t>
            </a:r>
          </a:p>
          <a:p>
            <a:endParaRPr lang="en-GB" i="1" dirty="0">
              <a:latin typeface="Bierstadt" panose="020B0004020202020204" pitchFamily="34" charset="0"/>
            </a:endParaRPr>
          </a:p>
          <a:p>
            <a:r>
              <a:rPr lang="en-GB" dirty="0">
                <a:latin typeface="Bierstadt" panose="020B0004020202020204" pitchFamily="34" charset="0"/>
              </a:rPr>
              <a:t>(Bohr postulates fundamental </a:t>
            </a:r>
            <a:r>
              <a:rPr lang="en-GB" i="1" dirty="0">
                <a:latin typeface="Bierstadt" panose="020B0004020202020204" pitchFamily="34" charset="0"/>
              </a:rPr>
              <a:t>violation of energy conservation)</a:t>
            </a:r>
          </a:p>
          <a:p>
            <a:endParaRPr lang="en-GB" i="1" dirty="0">
              <a:latin typeface="Bierstadt" panose="020B0004020202020204" pitchFamily="34" charset="0"/>
            </a:endParaRPr>
          </a:p>
        </p:txBody>
      </p:sp>
      <p:sp>
        <p:nvSpPr>
          <p:cNvPr id="7" name="TextBox 6">
            <a:extLst>
              <a:ext uri="{FF2B5EF4-FFF2-40B4-BE49-F238E27FC236}">
                <a16:creationId xmlns:a16="http://schemas.microsoft.com/office/drawing/2014/main" id="{3A6AE543-8E0B-E73F-8496-5FFD6BBA31C9}"/>
              </a:ext>
            </a:extLst>
          </p:cNvPr>
          <p:cNvSpPr txBox="1"/>
          <p:nvPr/>
        </p:nvSpPr>
        <p:spPr>
          <a:xfrm>
            <a:off x="8708297" y="3999066"/>
            <a:ext cx="2715347" cy="1200329"/>
          </a:xfrm>
          <a:prstGeom prst="rect">
            <a:avLst/>
          </a:prstGeom>
          <a:noFill/>
          <a:ln>
            <a:solidFill>
              <a:schemeClr val="tx1"/>
            </a:solidFill>
          </a:ln>
        </p:spPr>
        <p:txBody>
          <a:bodyPr wrap="square" rtlCol="0">
            <a:spAutoFit/>
          </a:bodyPr>
          <a:lstStyle/>
          <a:p>
            <a:r>
              <a:rPr lang="en-GB" b="1" dirty="0">
                <a:latin typeface="Bierstadt" panose="020B0004020202020204" pitchFamily="34" charset="0"/>
              </a:rPr>
              <a:t>Lesson 2.5:</a:t>
            </a:r>
            <a:r>
              <a:rPr lang="en-GB" dirty="0">
                <a:latin typeface="Bierstadt" panose="020B0004020202020204" pitchFamily="34" charset="0"/>
              </a:rPr>
              <a:t> Sometimes nature chooses </a:t>
            </a:r>
            <a:r>
              <a:rPr lang="en-GB" i="1" dirty="0">
                <a:latin typeface="Bierstadt" panose="020B0004020202020204" pitchFamily="34" charset="0"/>
              </a:rPr>
              <a:t>the least radical option</a:t>
            </a:r>
            <a:r>
              <a:rPr lang="en-GB" dirty="0">
                <a:latin typeface="Bierstadt" panose="020B0004020202020204" pitchFamily="34" charset="0"/>
              </a:rPr>
              <a:t> </a:t>
            </a:r>
            <a:endParaRPr lang="en-GB" i="1" dirty="0">
              <a:latin typeface="Bierstadt" panose="020B0004020202020204" pitchFamily="34" charset="0"/>
            </a:endParaRPr>
          </a:p>
          <a:p>
            <a:endParaRPr lang="en-GB" i="1" dirty="0">
              <a:latin typeface="Bierstadt" panose="020B0004020202020204" pitchFamily="34" charset="0"/>
            </a:endParaRPr>
          </a:p>
        </p:txBody>
      </p:sp>
    </p:spTree>
    <p:extLst>
      <p:ext uri="{BB962C8B-B14F-4D97-AF65-F5344CB8AC3E}">
        <p14:creationId xmlns:p14="http://schemas.microsoft.com/office/powerpoint/2010/main" val="3843633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2FBE6-E998-4EFE-6BDC-ECECF7CDBEC6}"/>
              </a:ext>
            </a:extLst>
          </p:cNvPr>
          <p:cNvSpPr>
            <a:spLocks noGrp="1"/>
          </p:cNvSpPr>
          <p:nvPr>
            <p:ph idx="1"/>
          </p:nvPr>
        </p:nvSpPr>
        <p:spPr>
          <a:xfrm>
            <a:off x="838200" y="1143883"/>
            <a:ext cx="10913734" cy="5251506"/>
          </a:xfrm>
        </p:spPr>
        <p:txBody>
          <a:bodyPr>
            <a:normAutofit/>
          </a:bodyPr>
          <a:lstStyle/>
          <a:p>
            <a:r>
              <a:rPr lang="en-GB" sz="1800" dirty="0">
                <a:latin typeface="Bierstadt" panose="020B0004020202020204" pitchFamily="34" charset="0"/>
              </a:rPr>
              <a:t>Dirac: </a:t>
            </a:r>
            <a:r>
              <a:rPr lang="en-GB" sz="1800" b="1" dirty="0">
                <a:latin typeface="Bierstadt" panose="020B0004020202020204" pitchFamily="34" charset="0"/>
              </a:rPr>
              <a:t>relativity</a:t>
            </a:r>
            <a:r>
              <a:rPr lang="en-GB" sz="1800" dirty="0">
                <a:latin typeface="Bierstadt" panose="020B0004020202020204" pitchFamily="34" charset="0"/>
              </a:rPr>
              <a:t> + </a:t>
            </a:r>
            <a:r>
              <a:rPr lang="en-GB" sz="1800" b="1" dirty="0">
                <a:latin typeface="Bierstadt" panose="020B0004020202020204" pitchFamily="34" charset="0"/>
              </a:rPr>
              <a:t>quantum mechanics </a:t>
            </a:r>
            <a:r>
              <a:rPr lang="en-GB" sz="1800" dirty="0">
                <a:latin typeface="Bierstadt" panose="020B0004020202020204" pitchFamily="34" charset="0"/>
              </a:rPr>
              <a:t>= </a:t>
            </a:r>
            <a:r>
              <a:rPr lang="en-GB" sz="1800" b="1" dirty="0">
                <a:latin typeface="Bierstadt" panose="020B0004020202020204" pitchFamily="34" charset="0"/>
              </a:rPr>
              <a:t>antiparticles</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i="1" dirty="0">
                <a:latin typeface="Bierstadt" panose="020B0004020202020204" pitchFamily="34" charset="0"/>
              </a:rPr>
              <a:t>Every particle has an oppositely charged antiparticle partner</a:t>
            </a: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pic>
        <p:nvPicPr>
          <p:cNvPr id="11" name="Picture 10">
            <a:extLst>
              <a:ext uri="{FF2B5EF4-FFF2-40B4-BE49-F238E27FC236}">
                <a16:creationId xmlns:a16="http://schemas.microsoft.com/office/drawing/2014/main" id="{821A11C8-7244-D338-78FF-E308AC8D19D5}"/>
              </a:ext>
            </a:extLst>
          </p:cNvPr>
          <p:cNvPicPr>
            <a:picLocks noChangeAspect="1"/>
          </p:cNvPicPr>
          <p:nvPr/>
        </p:nvPicPr>
        <p:blipFill>
          <a:blip r:embed="rId3"/>
          <a:stretch>
            <a:fillRect/>
          </a:stretch>
        </p:blipFill>
        <p:spPr>
          <a:xfrm>
            <a:off x="3234070" y="1823424"/>
            <a:ext cx="4171809" cy="3612176"/>
          </a:xfrm>
          <a:prstGeom prst="rect">
            <a:avLst/>
          </a:prstGeom>
        </p:spPr>
      </p:pic>
      <p:pic>
        <p:nvPicPr>
          <p:cNvPr id="6" name="Picture 5">
            <a:extLst>
              <a:ext uri="{FF2B5EF4-FFF2-40B4-BE49-F238E27FC236}">
                <a16:creationId xmlns:a16="http://schemas.microsoft.com/office/drawing/2014/main" id="{1F5F51F3-294F-7B07-B80E-B6E06A5D8C4E}"/>
              </a:ext>
            </a:extLst>
          </p:cNvPr>
          <p:cNvPicPr>
            <a:picLocks noChangeAspect="1"/>
          </p:cNvPicPr>
          <p:nvPr/>
        </p:nvPicPr>
        <p:blipFill>
          <a:blip r:embed="rId4"/>
          <a:stretch>
            <a:fillRect/>
          </a:stretch>
        </p:blipFill>
        <p:spPr>
          <a:xfrm>
            <a:off x="3294240" y="1823424"/>
            <a:ext cx="5013074" cy="3544379"/>
          </a:xfrm>
          <a:prstGeom prst="rect">
            <a:avLst/>
          </a:prstGeom>
        </p:spPr>
      </p:pic>
      <p:pic>
        <p:nvPicPr>
          <p:cNvPr id="7" name="Picture 6">
            <a:extLst>
              <a:ext uri="{FF2B5EF4-FFF2-40B4-BE49-F238E27FC236}">
                <a16:creationId xmlns:a16="http://schemas.microsoft.com/office/drawing/2014/main" id="{B5B42606-6817-944B-65A2-01C46C443B03}"/>
              </a:ext>
            </a:extLst>
          </p:cNvPr>
          <p:cNvPicPr>
            <a:picLocks noChangeAspect="1"/>
          </p:cNvPicPr>
          <p:nvPr/>
        </p:nvPicPr>
        <p:blipFill>
          <a:blip r:embed="rId5"/>
          <a:stretch>
            <a:fillRect/>
          </a:stretch>
        </p:blipFill>
        <p:spPr>
          <a:xfrm>
            <a:off x="3159651" y="1877496"/>
            <a:ext cx="5214353" cy="3520893"/>
          </a:xfrm>
          <a:prstGeom prst="rect">
            <a:avLst/>
          </a:prstGeom>
        </p:spPr>
      </p:pic>
      <p:sp>
        <p:nvSpPr>
          <p:cNvPr id="9" name="Title 1">
            <a:extLst>
              <a:ext uri="{FF2B5EF4-FFF2-40B4-BE49-F238E27FC236}">
                <a16:creationId xmlns:a16="http://schemas.microsoft.com/office/drawing/2014/main" id="{AF35054E-A879-B30D-E535-AC040557B682}"/>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Tree>
    <p:extLst>
      <p:ext uri="{BB962C8B-B14F-4D97-AF65-F5344CB8AC3E}">
        <p14:creationId xmlns:p14="http://schemas.microsoft.com/office/powerpoint/2010/main" val="2286483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2FBE6-E998-4EFE-6BDC-ECECF7CDBEC6}"/>
              </a:ext>
            </a:extLst>
          </p:cNvPr>
          <p:cNvSpPr>
            <a:spLocks noGrp="1"/>
          </p:cNvSpPr>
          <p:nvPr>
            <p:ph idx="1"/>
          </p:nvPr>
        </p:nvSpPr>
        <p:spPr>
          <a:xfrm>
            <a:off x="838200" y="1143883"/>
            <a:ext cx="10913734" cy="5251506"/>
          </a:xfrm>
        </p:spPr>
        <p:txBody>
          <a:bodyPr>
            <a:normAutofit/>
          </a:bodyPr>
          <a:lstStyle/>
          <a:p>
            <a:r>
              <a:rPr lang="en-GB" sz="1800" dirty="0">
                <a:latin typeface="Bierstadt" panose="020B0004020202020204" pitchFamily="34" charset="0"/>
              </a:rPr>
              <a:t>Dirac: </a:t>
            </a:r>
            <a:r>
              <a:rPr lang="en-GB" sz="1800" b="1" dirty="0">
                <a:latin typeface="Bierstadt" panose="020B0004020202020204" pitchFamily="34" charset="0"/>
              </a:rPr>
              <a:t>relativity</a:t>
            </a:r>
            <a:r>
              <a:rPr lang="en-GB" sz="1800" dirty="0">
                <a:latin typeface="Bierstadt" panose="020B0004020202020204" pitchFamily="34" charset="0"/>
              </a:rPr>
              <a:t> + </a:t>
            </a:r>
            <a:r>
              <a:rPr lang="en-GB" sz="1800" b="1" dirty="0">
                <a:latin typeface="Bierstadt" panose="020B0004020202020204" pitchFamily="34" charset="0"/>
              </a:rPr>
              <a:t>quantum mechanics </a:t>
            </a:r>
            <a:r>
              <a:rPr lang="en-GB" sz="1800" dirty="0">
                <a:latin typeface="Bierstadt" panose="020B0004020202020204" pitchFamily="34" charset="0"/>
              </a:rPr>
              <a:t>= </a:t>
            </a:r>
            <a:r>
              <a:rPr lang="en-GB" sz="1800" b="1" dirty="0">
                <a:latin typeface="Bierstadt" panose="020B0004020202020204" pitchFamily="34" charset="0"/>
              </a:rPr>
              <a:t>antiparticles</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i="1" dirty="0">
                <a:latin typeface="Bierstadt" panose="020B0004020202020204" pitchFamily="34" charset="0"/>
              </a:rPr>
              <a:t>Every particle has an oppositely charged antiparticle partner</a:t>
            </a: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pic>
        <p:nvPicPr>
          <p:cNvPr id="5" name="Picture 4">
            <a:extLst>
              <a:ext uri="{FF2B5EF4-FFF2-40B4-BE49-F238E27FC236}">
                <a16:creationId xmlns:a16="http://schemas.microsoft.com/office/drawing/2014/main" id="{D953F773-BC6B-B9FB-E447-B90ECD740964}"/>
              </a:ext>
            </a:extLst>
          </p:cNvPr>
          <p:cNvPicPr>
            <a:picLocks noChangeAspect="1"/>
          </p:cNvPicPr>
          <p:nvPr/>
        </p:nvPicPr>
        <p:blipFill>
          <a:blip r:embed="rId2"/>
          <a:stretch>
            <a:fillRect/>
          </a:stretch>
        </p:blipFill>
        <p:spPr>
          <a:xfrm>
            <a:off x="3159651" y="1823424"/>
            <a:ext cx="4320649" cy="3666262"/>
          </a:xfrm>
          <a:prstGeom prst="rect">
            <a:avLst/>
          </a:prstGeom>
        </p:spPr>
      </p:pic>
      <p:pic>
        <p:nvPicPr>
          <p:cNvPr id="11" name="Picture 10">
            <a:extLst>
              <a:ext uri="{FF2B5EF4-FFF2-40B4-BE49-F238E27FC236}">
                <a16:creationId xmlns:a16="http://schemas.microsoft.com/office/drawing/2014/main" id="{821A11C8-7244-D338-78FF-E308AC8D19D5}"/>
              </a:ext>
            </a:extLst>
          </p:cNvPr>
          <p:cNvPicPr>
            <a:picLocks noChangeAspect="1"/>
          </p:cNvPicPr>
          <p:nvPr/>
        </p:nvPicPr>
        <p:blipFill>
          <a:blip r:embed="rId3"/>
          <a:stretch>
            <a:fillRect/>
          </a:stretch>
        </p:blipFill>
        <p:spPr>
          <a:xfrm>
            <a:off x="3234070" y="1823424"/>
            <a:ext cx="4171809" cy="3612176"/>
          </a:xfrm>
          <a:prstGeom prst="rect">
            <a:avLst/>
          </a:prstGeom>
        </p:spPr>
      </p:pic>
      <p:pic>
        <p:nvPicPr>
          <p:cNvPr id="6" name="Picture 5">
            <a:extLst>
              <a:ext uri="{FF2B5EF4-FFF2-40B4-BE49-F238E27FC236}">
                <a16:creationId xmlns:a16="http://schemas.microsoft.com/office/drawing/2014/main" id="{1F5F51F3-294F-7B07-B80E-B6E06A5D8C4E}"/>
              </a:ext>
            </a:extLst>
          </p:cNvPr>
          <p:cNvPicPr>
            <a:picLocks noChangeAspect="1"/>
          </p:cNvPicPr>
          <p:nvPr/>
        </p:nvPicPr>
        <p:blipFill>
          <a:blip r:embed="rId4"/>
          <a:stretch>
            <a:fillRect/>
          </a:stretch>
        </p:blipFill>
        <p:spPr>
          <a:xfrm>
            <a:off x="3294240" y="1823424"/>
            <a:ext cx="5013074" cy="3544379"/>
          </a:xfrm>
          <a:prstGeom prst="rect">
            <a:avLst/>
          </a:prstGeom>
        </p:spPr>
      </p:pic>
      <p:pic>
        <p:nvPicPr>
          <p:cNvPr id="7" name="Picture 6">
            <a:extLst>
              <a:ext uri="{FF2B5EF4-FFF2-40B4-BE49-F238E27FC236}">
                <a16:creationId xmlns:a16="http://schemas.microsoft.com/office/drawing/2014/main" id="{B5B42606-6817-944B-65A2-01C46C443B03}"/>
              </a:ext>
            </a:extLst>
          </p:cNvPr>
          <p:cNvPicPr>
            <a:picLocks noChangeAspect="1"/>
          </p:cNvPicPr>
          <p:nvPr/>
        </p:nvPicPr>
        <p:blipFill>
          <a:blip r:embed="rId5"/>
          <a:stretch>
            <a:fillRect/>
          </a:stretch>
        </p:blipFill>
        <p:spPr>
          <a:xfrm>
            <a:off x="3159651" y="1877496"/>
            <a:ext cx="5214353" cy="3520893"/>
          </a:xfrm>
          <a:prstGeom prst="rect">
            <a:avLst/>
          </a:prstGeom>
        </p:spPr>
      </p:pic>
      <p:sp>
        <p:nvSpPr>
          <p:cNvPr id="4" name="TextBox 3">
            <a:extLst>
              <a:ext uri="{FF2B5EF4-FFF2-40B4-BE49-F238E27FC236}">
                <a16:creationId xmlns:a16="http://schemas.microsoft.com/office/drawing/2014/main" id="{7928F0C0-B1FB-B7C4-5E29-EC2D14DFDF67}"/>
              </a:ext>
            </a:extLst>
          </p:cNvPr>
          <p:cNvSpPr txBox="1"/>
          <p:nvPr/>
        </p:nvSpPr>
        <p:spPr>
          <a:xfrm>
            <a:off x="8804189" y="2026508"/>
            <a:ext cx="2903838" cy="1754326"/>
          </a:xfrm>
          <a:prstGeom prst="rect">
            <a:avLst/>
          </a:prstGeom>
          <a:noFill/>
        </p:spPr>
        <p:txBody>
          <a:bodyPr wrap="square" rtlCol="0">
            <a:spAutoFit/>
          </a:bodyPr>
          <a:lstStyle/>
          <a:p>
            <a:r>
              <a:rPr lang="en-GB" i="1" dirty="0">
                <a:latin typeface="Bierstadt" panose="020B0004020202020204" pitchFamily="34" charset="0"/>
              </a:rPr>
              <a:t>c.f.</a:t>
            </a:r>
            <a:r>
              <a:rPr lang="en-GB" dirty="0">
                <a:latin typeface="Bierstadt" panose="020B0004020202020204" pitchFamily="34" charset="0"/>
              </a:rPr>
              <a:t> </a:t>
            </a:r>
            <a:r>
              <a:rPr lang="en-GB" b="1" dirty="0">
                <a:latin typeface="Bierstadt" panose="020B0004020202020204" pitchFamily="34" charset="0"/>
              </a:rPr>
              <a:t>Lesson 1</a:t>
            </a:r>
            <a:r>
              <a:rPr lang="en-GB" dirty="0">
                <a:latin typeface="Bierstadt" panose="020B0004020202020204" pitchFamily="34" charset="0"/>
              </a:rPr>
              <a:t>: antiparticles </a:t>
            </a:r>
            <a:r>
              <a:rPr lang="en-GB" i="1" dirty="0">
                <a:latin typeface="Bierstadt" panose="020B0004020202020204" pitchFamily="34" charset="0"/>
              </a:rPr>
              <a:t>double the particle spectrum</a:t>
            </a:r>
            <a:r>
              <a:rPr lang="en-GB" dirty="0">
                <a:latin typeface="Bierstadt" panose="020B0004020202020204" pitchFamily="34" charset="0"/>
              </a:rPr>
              <a:t>. Nevertheless, the theory is </a:t>
            </a:r>
            <a:r>
              <a:rPr lang="en-GB" b="1" dirty="0">
                <a:latin typeface="Bierstadt" panose="020B0004020202020204" pitchFamily="34" charset="0"/>
              </a:rPr>
              <a:t>much tighter</a:t>
            </a:r>
            <a:r>
              <a:rPr lang="en-GB" dirty="0">
                <a:latin typeface="Bierstadt" panose="020B0004020202020204" pitchFamily="34" charset="0"/>
              </a:rPr>
              <a:t>, </a:t>
            </a:r>
            <a:r>
              <a:rPr lang="en-GB" b="1" dirty="0">
                <a:latin typeface="Bierstadt" panose="020B0004020202020204" pitchFamily="34" charset="0"/>
              </a:rPr>
              <a:t>less arbitrary</a:t>
            </a:r>
            <a:r>
              <a:rPr lang="en-GB" dirty="0">
                <a:latin typeface="Bierstadt" panose="020B0004020202020204" pitchFamily="34" charset="0"/>
              </a:rPr>
              <a:t>, and </a:t>
            </a:r>
            <a:r>
              <a:rPr lang="en-GB" b="1" dirty="0">
                <a:latin typeface="Bierstadt" panose="020B0004020202020204" pitchFamily="34" charset="0"/>
              </a:rPr>
              <a:t>more elegant </a:t>
            </a:r>
            <a:r>
              <a:rPr lang="en-GB" dirty="0">
                <a:latin typeface="Bierstadt" panose="020B0004020202020204" pitchFamily="34" charset="0"/>
              </a:rPr>
              <a:t> </a:t>
            </a:r>
          </a:p>
        </p:txBody>
      </p:sp>
      <p:sp>
        <p:nvSpPr>
          <p:cNvPr id="10" name="Title 1">
            <a:extLst>
              <a:ext uri="{FF2B5EF4-FFF2-40B4-BE49-F238E27FC236}">
                <a16:creationId xmlns:a16="http://schemas.microsoft.com/office/drawing/2014/main" id="{6B97B0DC-9A72-E271-32C4-6ABC3ED0FF8C}"/>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Tree>
    <p:extLst>
      <p:ext uri="{BB962C8B-B14F-4D97-AF65-F5344CB8AC3E}">
        <p14:creationId xmlns:p14="http://schemas.microsoft.com/office/powerpoint/2010/main" val="4077724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2FBE6-E998-4EFE-6BDC-ECECF7CDBEC6}"/>
              </a:ext>
            </a:extLst>
          </p:cNvPr>
          <p:cNvSpPr>
            <a:spLocks noGrp="1"/>
          </p:cNvSpPr>
          <p:nvPr>
            <p:ph idx="1"/>
          </p:nvPr>
        </p:nvSpPr>
        <p:spPr>
          <a:xfrm>
            <a:off x="838200" y="1143883"/>
            <a:ext cx="10913734" cy="5251506"/>
          </a:xfrm>
        </p:spPr>
        <p:txBody>
          <a:bodyPr>
            <a:normAutofit/>
          </a:bodyPr>
          <a:lstStyle/>
          <a:p>
            <a:r>
              <a:rPr lang="en-GB" sz="1800" i="1" dirty="0">
                <a:latin typeface="Bierstadt" panose="020B0004020202020204" pitchFamily="34" charset="0"/>
              </a:rPr>
              <a:t>Higgs(+</a:t>
            </a:r>
            <a:r>
              <a:rPr lang="en-GB" sz="1800" i="1" dirty="0" err="1">
                <a:latin typeface="Bierstadt" panose="020B0004020202020204" pitchFamily="34" charset="0"/>
              </a:rPr>
              <a:t>Brout+Englert</a:t>
            </a:r>
            <a:r>
              <a:rPr lang="en-GB" sz="1800" i="1" dirty="0">
                <a:latin typeface="Bierstadt" panose="020B0004020202020204" pitchFamily="34" charset="0"/>
              </a:rPr>
              <a:t>): </a:t>
            </a:r>
            <a:r>
              <a:rPr lang="en-GB" sz="1800" b="1" dirty="0">
                <a:latin typeface="Bierstadt" panose="020B0004020202020204" pitchFamily="34" charset="0"/>
              </a:rPr>
              <a:t>particle masses</a:t>
            </a:r>
            <a:r>
              <a:rPr lang="en-GB" sz="1800" dirty="0">
                <a:latin typeface="Bierstadt" panose="020B0004020202020204" pitchFamily="34" charset="0"/>
              </a:rPr>
              <a:t> require a new </a:t>
            </a:r>
            <a:r>
              <a:rPr lang="en-GB" sz="1800" b="1" dirty="0">
                <a:latin typeface="Bierstadt" panose="020B0004020202020204" pitchFamily="34" charset="0"/>
              </a:rPr>
              <a:t>scalar boson H</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pic>
        <p:nvPicPr>
          <p:cNvPr id="8" name="Picture 7">
            <a:extLst>
              <a:ext uri="{FF2B5EF4-FFF2-40B4-BE49-F238E27FC236}">
                <a16:creationId xmlns:a16="http://schemas.microsoft.com/office/drawing/2014/main" id="{D5F074A5-80DD-AF87-FE54-19E53E19476C}"/>
              </a:ext>
            </a:extLst>
          </p:cNvPr>
          <p:cNvPicPr>
            <a:picLocks noChangeAspect="1"/>
          </p:cNvPicPr>
          <p:nvPr/>
        </p:nvPicPr>
        <p:blipFill rotWithShape="1">
          <a:blip r:embed="rId2"/>
          <a:srcRect l="1" r="1792" b="999"/>
          <a:stretch/>
        </p:blipFill>
        <p:spPr>
          <a:xfrm>
            <a:off x="3355958" y="1823424"/>
            <a:ext cx="4841177" cy="4746852"/>
          </a:xfrm>
          <a:prstGeom prst="rect">
            <a:avLst/>
          </a:prstGeom>
        </p:spPr>
      </p:pic>
      <p:sp>
        <p:nvSpPr>
          <p:cNvPr id="6" name="Title 1">
            <a:extLst>
              <a:ext uri="{FF2B5EF4-FFF2-40B4-BE49-F238E27FC236}">
                <a16:creationId xmlns:a16="http://schemas.microsoft.com/office/drawing/2014/main" id="{C69ACCF2-D404-51FB-154E-BBC0F50549E6}"/>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Tree>
    <p:extLst>
      <p:ext uri="{BB962C8B-B14F-4D97-AF65-F5344CB8AC3E}">
        <p14:creationId xmlns:p14="http://schemas.microsoft.com/office/powerpoint/2010/main" val="3043894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5F074A5-80DD-AF87-FE54-19E53E19476C}"/>
              </a:ext>
            </a:extLst>
          </p:cNvPr>
          <p:cNvPicPr>
            <a:picLocks noChangeAspect="1"/>
          </p:cNvPicPr>
          <p:nvPr/>
        </p:nvPicPr>
        <p:blipFill rotWithShape="1">
          <a:blip r:embed="rId2"/>
          <a:srcRect l="1" r="1792" b="999"/>
          <a:stretch/>
        </p:blipFill>
        <p:spPr>
          <a:xfrm>
            <a:off x="3355958" y="1823424"/>
            <a:ext cx="4841177" cy="4746852"/>
          </a:xfrm>
          <a:prstGeom prst="rect">
            <a:avLst/>
          </a:prstGeom>
        </p:spPr>
      </p:pic>
      <p:sp>
        <p:nvSpPr>
          <p:cNvPr id="4" name="TextBox 3">
            <a:extLst>
              <a:ext uri="{FF2B5EF4-FFF2-40B4-BE49-F238E27FC236}">
                <a16:creationId xmlns:a16="http://schemas.microsoft.com/office/drawing/2014/main" id="{B37F0158-6ECC-FC8C-94F1-133AA27DAF69}"/>
              </a:ext>
            </a:extLst>
          </p:cNvPr>
          <p:cNvSpPr txBox="1"/>
          <p:nvPr/>
        </p:nvSpPr>
        <p:spPr>
          <a:xfrm>
            <a:off x="8717692" y="1890584"/>
            <a:ext cx="3034242" cy="2585323"/>
          </a:xfrm>
          <a:prstGeom prst="rect">
            <a:avLst/>
          </a:prstGeom>
          <a:noFill/>
        </p:spPr>
        <p:txBody>
          <a:bodyPr wrap="square" rtlCol="0">
            <a:spAutoFit/>
          </a:bodyPr>
          <a:lstStyle/>
          <a:p>
            <a:r>
              <a:rPr lang="en-GB" b="1" dirty="0">
                <a:latin typeface="Bierstadt" panose="020B0004020202020204" pitchFamily="34" charset="0"/>
              </a:rPr>
              <a:t>Lesson 3:</a:t>
            </a:r>
            <a:r>
              <a:rPr lang="en-GB" dirty="0">
                <a:latin typeface="Bierstadt" panose="020B0004020202020204" pitchFamily="34" charset="0"/>
              </a:rPr>
              <a:t> Keep an open mind. </a:t>
            </a:r>
          </a:p>
          <a:p>
            <a:endParaRPr lang="en-GB" dirty="0">
              <a:latin typeface="Bierstadt" panose="020B0004020202020204" pitchFamily="34" charset="0"/>
            </a:endParaRPr>
          </a:p>
          <a:p>
            <a:r>
              <a:rPr lang="en-GB" dirty="0">
                <a:latin typeface="Bierstadt" panose="020B0004020202020204" pitchFamily="34" charset="0"/>
              </a:rPr>
              <a:t>Ideas initially dismissed as </a:t>
            </a:r>
            <a:r>
              <a:rPr lang="en-GB" b="1" dirty="0">
                <a:latin typeface="Bierstadt" panose="020B0004020202020204" pitchFamily="34" charset="0"/>
              </a:rPr>
              <a:t>unrealistic</a:t>
            </a:r>
            <a:r>
              <a:rPr lang="en-GB" dirty="0">
                <a:latin typeface="Bierstadt" panose="020B0004020202020204" pitchFamily="34" charset="0"/>
              </a:rPr>
              <a:t> (</a:t>
            </a:r>
            <a:r>
              <a:rPr lang="en-GB" i="1" dirty="0">
                <a:latin typeface="Bierstadt" panose="020B0004020202020204" pitchFamily="34" charset="0"/>
              </a:rPr>
              <a:t>e.g.</a:t>
            </a:r>
            <a:r>
              <a:rPr lang="en-GB" dirty="0">
                <a:latin typeface="Bierstadt" panose="020B0004020202020204" pitchFamily="34" charset="0"/>
              </a:rPr>
              <a:t> non-abelian gauge theories that predicted </a:t>
            </a:r>
            <a:r>
              <a:rPr lang="en-GB" b="1" dirty="0">
                <a:latin typeface="Bierstadt" panose="020B0004020202020204" pitchFamily="34" charset="0"/>
              </a:rPr>
              <a:t>unobserved massless </a:t>
            </a:r>
            <a:r>
              <a:rPr lang="en-GB" dirty="0">
                <a:latin typeface="Bierstadt" panose="020B0004020202020204" pitchFamily="34" charset="0"/>
              </a:rPr>
              <a:t>bosons) can turn out to be correct eventually</a:t>
            </a:r>
          </a:p>
        </p:txBody>
      </p:sp>
      <p:sp>
        <p:nvSpPr>
          <p:cNvPr id="10" name="Content Placeholder 2">
            <a:extLst>
              <a:ext uri="{FF2B5EF4-FFF2-40B4-BE49-F238E27FC236}">
                <a16:creationId xmlns:a16="http://schemas.microsoft.com/office/drawing/2014/main" id="{994A0522-288A-7967-27B2-E60169A4B4F8}"/>
              </a:ext>
            </a:extLst>
          </p:cNvPr>
          <p:cNvSpPr>
            <a:spLocks noGrp="1"/>
          </p:cNvSpPr>
          <p:nvPr>
            <p:ph idx="1"/>
          </p:nvPr>
        </p:nvSpPr>
        <p:spPr>
          <a:xfrm>
            <a:off x="838200" y="1143883"/>
            <a:ext cx="10913734" cy="5251506"/>
          </a:xfrm>
        </p:spPr>
        <p:txBody>
          <a:bodyPr>
            <a:normAutofit/>
          </a:bodyPr>
          <a:lstStyle/>
          <a:p>
            <a:r>
              <a:rPr lang="en-GB" sz="1800" i="1" dirty="0">
                <a:latin typeface="Bierstadt" panose="020B0004020202020204" pitchFamily="34" charset="0"/>
              </a:rPr>
              <a:t>Higgs(+</a:t>
            </a:r>
            <a:r>
              <a:rPr lang="en-GB" sz="1800" i="1" dirty="0" err="1">
                <a:latin typeface="Bierstadt" panose="020B0004020202020204" pitchFamily="34" charset="0"/>
              </a:rPr>
              <a:t>Brout+Englert</a:t>
            </a:r>
            <a:r>
              <a:rPr lang="en-GB" sz="1800" i="1" dirty="0">
                <a:latin typeface="Bierstadt" panose="020B0004020202020204" pitchFamily="34" charset="0"/>
              </a:rPr>
              <a:t>): </a:t>
            </a:r>
            <a:r>
              <a:rPr lang="en-GB" sz="1800" b="1" dirty="0">
                <a:latin typeface="Bierstadt" panose="020B0004020202020204" pitchFamily="34" charset="0"/>
              </a:rPr>
              <a:t>particle masses</a:t>
            </a:r>
            <a:r>
              <a:rPr lang="en-GB" sz="1800" dirty="0">
                <a:latin typeface="Bierstadt" panose="020B0004020202020204" pitchFamily="34" charset="0"/>
              </a:rPr>
              <a:t> require a new </a:t>
            </a:r>
            <a:r>
              <a:rPr lang="en-GB" sz="1800" b="1" dirty="0">
                <a:latin typeface="Bierstadt" panose="020B0004020202020204" pitchFamily="34" charset="0"/>
              </a:rPr>
              <a:t>scalar boson H</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11" name="Title 1">
            <a:extLst>
              <a:ext uri="{FF2B5EF4-FFF2-40B4-BE49-F238E27FC236}">
                <a16:creationId xmlns:a16="http://schemas.microsoft.com/office/drawing/2014/main" id="{894A35F8-7090-9476-EA28-9565E443AA0F}"/>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spTree>
    <p:extLst>
      <p:ext uri="{BB962C8B-B14F-4D97-AF65-F5344CB8AC3E}">
        <p14:creationId xmlns:p14="http://schemas.microsoft.com/office/powerpoint/2010/main" val="3231218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1930-40s: </a:t>
            </a:r>
          </a:p>
          <a:p>
            <a:pPr marL="0" indent="0">
              <a:buNone/>
            </a:pPr>
            <a:r>
              <a:rPr lang="en-GB" sz="1800" b="1" dirty="0">
                <a:latin typeface="Bierstadt" panose="020B0004020202020204" pitchFamily="34" charset="0"/>
              </a:rPr>
              <a:t>	Success of QED</a:t>
            </a:r>
            <a:r>
              <a:rPr lang="en-GB" sz="1800" dirty="0">
                <a:latin typeface="Bierstadt" panose="020B0004020202020204" pitchFamily="34" charset="0"/>
              </a:rPr>
              <a:t>. QFT emerges as the </a:t>
            </a:r>
            <a:r>
              <a:rPr lang="en-GB" sz="1800" i="1" dirty="0">
                <a:latin typeface="Bierstadt" panose="020B0004020202020204" pitchFamily="34" charset="0"/>
              </a:rPr>
              <a:t>new fundamental description of Nature</a:t>
            </a:r>
            <a:r>
              <a:rPr lang="en-GB" sz="1800" dirty="0">
                <a:latin typeface="Bierstadt" panose="020B0004020202020204" pitchFamily="34" charset="0"/>
              </a:rPr>
              <a:t>. </a:t>
            </a: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1960s: </a:t>
            </a:r>
          </a:p>
          <a:p>
            <a:pPr marL="0" indent="0">
              <a:buNone/>
            </a:pPr>
            <a:r>
              <a:rPr lang="en-GB" sz="1800" b="1" dirty="0">
                <a:latin typeface="Bierstadt" panose="020B0004020202020204" pitchFamily="34" charset="0"/>
              </a:rPr>
              <a:t>	QFT is unfashionable</a:t>
            </a:r>
            <a:r>
              <a:rPr lang="en-GB" sz="1800" dirty="0">
                <a:latin typeface="Bierstadt" panose="020B0004020202020204" pitchFamily="34" charset="0"/>
              </a:rPr>
              <a:t>, non-Abelian theory dismissed as an </a:t>
            </a:r>
            <a:r>
              <a:rPr lang="en-GB" sz="1800" b="1" dirty="0">
                <a:latin typeface="Bierstadt" panose="020B0004020202020204" pitchFamily="34" charset="0"/>
              </a:rPr>
              <a:t>unrealistic generalisation</a:t>
            </a:r>
            <a:r>
              <a:rPr lang="en-GB" sz="1800" dirty="0">
                <a:latin typeface="Bierstadt" panose="020B0004020202020204" pitchFamily="34" charset="0"/>
              </a:rPr>
              <a:t> of local 	symmetry-based forces. Widely believed </a:t>
            </a:r>
            <a:r>
              <a:rPr lang="en-GB" sz="1800" b="1" dirty="0">
                <a:latin typeface="Bierstadt" panose="020B0004020202020204" pitchFamily="34" charset="0"/>
              </a:rPr>
              <a:t>a radically new framework</a:t>
            </a:r>
            <a:r>
              <a:rPr lang="en-GB" sz="1800" dirty="0">
                <a:latin typeface="Bierstadt" panose="020B0004020202020204" pitchFamily="34" charset="0"/>
              </a:rPr>
              <a:t> will be required </a:t>
            </a:r>
            <a:r>
              <a:rPr lang="en-GB" sz="1800" i="1" dirty="0">
                <a:latin typeface="Bierstadt" panose="020B0004020202020204" pitchFamily="34" charset="0"/>
              </a:rPr>
              <a:t>e.g. to 	understand the strong force</a:t>
            </a:r>
            <a:r>
              <a:rPr lang="en-GB" sz="1800" dirty="0">
                <a:latin typeface="Bierstadt" panose="020B0004020202020204" pitchFamily="34" charset="0"/>
              </a:rPr>
              <a:t>.</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40" name="Group 39">
            <a:extLst>
              <a:ext uri="{FF2B5EF4-FFF2-40B4-BE49-F238E27FC236}">
                <a16:creationId xmlns:a16="http://schemas.microsoft.com/office/drawing/2014/main" id="{AB1CE9BC-201B-D3A8-5368-C5C3D860D4C8}"/>
              </a:ext>
            </a:extLst>
          </p:cNvPr>
          <p:cNvGrpSpPr/>
          <p:nvPr/>
        </p:nvGrpSpPr>
        <p:grpSpPr>
          <a:xfrm>
            <a:off x="551132" y="661873"/>
            <a:ext cx="11157216" cy="691995"/>
            <a:chOff x="551132" y="661873"/>
            <a:chExt cx="11157216" cy="691995"/>
          </a:xfrm>
        </p:grpSpPr>
        <p:cxnSp>
          <p:nvCxnSpPr>
            <p:cNvPr id="5" name="Straight Arrow Connector 4">
              <a:extLst>
                <a:ext uri="{FF2B5EF4-FFF2-40B4-BE49-F238E27FC236}">
                  <a16:creationId xmlns:a16="http://schemas.microsoft.com/office/drawing/2014/main" id="{EFDF1EF1-2745-1B1B-1BB5-762C88BD0858}"/>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A4204C8D-35F9-AC02-89D4-B8A05CB61DE0}"/>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9F10CC1-C22E-CC1C-1091-7392E15A04DE}"/>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4BFDCFD-0650-3596-17D2-CED5D42AB555}"/>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052F532-A609-7983-661C-E5B119D2288A}"/>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45613CC-81A7-3A06-F93E-D41E6FE4329D}"/>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35" name="TextBox 34">
              <a:extLst>
                <a:ext uri="{FF2B5EF4-FFF2-40B4-BE49-F238E27FC236}">
                  <a16:creationId xmlns:a16="http://schemas.microsoft.com/office/drawing/2014/main" id="{B3E8FD16-2457-D665-897A-D560B5231E9A}"/>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37" name="TextBox 36">
              <a:extLst>
                <a:ext uri="{FF2B5EF4-FFF2-40B4-BE49-F238E27FC236}">
                  <a16:creationId xmlns:a16="http://schemas.microsoft.com/office/drawing/2014/main" id="{32550C80-0DED-C6B1-41DE-FD1FC97F6BE9}"/>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39" name="TextBox 38">
              <a:extLst>
                <a:ext uri="{FF2B5EF4-FFF2-40B4-BE49-F238E27FC236}">
                  <a16:creationId xmlns:a16="http://schemas.microsoft.com/office/drawing/2014/main" id="{57F798C6-6784-85C5-1112-CFDD2613C3D8}"/>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41" name="Rectangle: Rounded Corners 40">
            <a:extLst>
              <a:ext uri="{FF2B5EF4-FFF2-40B4-BE49-F238E27FC236}">
                <a16:creationId xmlns:a16="http://schemas.microsoft.com/office/drawing/2014/main" id="{5E0DCA85-19FB-5DA3-E9FD-B62BD8E0BCA4}"/>
              </a:ext>
            </a:extLst>
          </p:cNvPr>
          <p:cNvSpPr/>
          <p:nvPr/>
        </p:nvSpPr>
        <p:spPr>
          <a:xfrm>
            <a:off x="456920" y="1858153"/>
            <a:ext cx="9516839" cy="956335"/>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42" name="Oval 41">
            <a:extLst>
              <a:ext uri="{FF2B5EF4-FFF2-40B4-BE49-F238E27FC236}">
                <a16:creationId xmlns:a16="http://schemas.microsoft.com/office/drawing/2014/main" id="{91F10FE1-6730-40F7-1C8A-5EA958787E15}"/>
              </a:ext>
            </a:extLst>
          </p:cNvPr>
          <p:cNvSpPr/>
          <p:nvPr/>
        </p:nvSpPr>
        <p:spPr>
          <a:xfrm>
            <a:off x="738996" y="1004798"/>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4501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1930-40s: </a:t>
            </a:r>
          </a:p>
          <a:p>
            <a:pPr marL="0" indent="0">
              <a:buNone/>
            </a:pPr>
            <a:r>
              <a:rPr lang="en-GB" sz="1800" b="1" dirty="0">
                <a:latin typeface="Bierstadt" panose="020B0004020202020204" pitchFamily="34" charset="0"/>
              </a:rPr>
              <a:t>	Success of QED</a:t>
            </a:r>
            <a:r>
              <a:rPr lang="en-GB" sz="1800" dirty="0">
                <a:latin typeface="Bierstadt" panose="020B0004020202020204" pitchFamily="34" charset="0"/>
              </a:rPr>
              <a:t>. QFT emerges as the </a:t>
            </a:r>
            <a:r>
              <a:rPr lang="en-GB" sz="1800" i="1" dirty="0">
                <a:latin typeface="Bierstadt" panose="020B0004020202020204" pitchFamily="34" charset="0"/>
              </a:rPr>
              <a:t>new fundamental description of Nature</a:t>
            </a:r>
            <a:r>
              <a:rPr lang="en-GB" sz="1800" dirty="0">
                <a:latin typeface="Bierstadt" panose="020B0004020202020204" pitchFamily="34" charset="0"/>
              </a:rPr>
              <a:t>. </a:t>
            </a: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1960s: </a:t>
            </a:r>
          </a:p>
          <a:p>
            <a:pPr marL="0" indent="0">
              <a:buNone/>
            </a:pPr>
            <a:r>
              <a:rPr lang="en-GB" sz="1800" b="1" dirty="0">
                <a:latin typeface="Bierstadt" panose="020B0004020202020204" pitchFamily="34" charset="0"/>
              </a:rPr>
              <a:t>	QFT is unfashionable</a:t>
            </a:r>
            <a:r>
              <a:rPr lang="en-GB" sz="1800" dirty="0">
                <a:latin typeface="Bierstadt" panose="020B0004020202020204" pitchFamily="34" charset="0"/>
              </a:rPr>
              <a:t>, non-Abelian theory dismissed as an </a:t>
            </a:r>
            <a:r>
              <a:rPr lang="en-GB" sz="1800" b="1" dirty="0">
                <a:latin typeface="Bierstadt" panose="020B0004020202020204" pitchFamily="34" charset="0"/>
              </a:rPr>
              <a:t>unrealistic generalisation</a:t>
            </a:r>
            <a:r>
              <a:rPr lang="en-GB" sz="1800" dirty="0">
                <a:latin typeface="Bierstadt" panose="020B0004020202020204" pitchFamily="34" charset="0"/>
              </a:rPr>
              <a:t> of local 	symmetry-based forces. Widely believed </a:t>
            </a:r>
            <a:r>
              <a:rPr lang="en-GB" sz="1800" b="1" dirty="0">
                <a:latin typeface="Bierstadt" panose="020B0004020202020204" pitchFamily="34" charset="0"/>
              </a:rPr>
              <a:t>a radically new framework</a:t>
            </a:r>
            <a:r>
              <a:rPr lang="en-GB" sz="1800" dirty="0">
                <a:latin typeface="Bierstadt" panose="020B0004020202020204" pitchFamily="34" charset="0"/>
              </a:rPr>
              <a:t> will be required </a:t>
            </a:r>
            <a:r>
              <a:rPr lang="en-GB" sz="1800" i="1" dirty="0">
                <a:latin typeface="Bierstadt" panose="020B0004020202020204" pitchFamily="34" charset="0"/>
              </a:rPr>
              <a:t>e.g. to 	understand the strong force</a:t>
            </a:r>
            <a:r>
              <a:rPr lang="en-GB" sz="1800" dirty="0">
                <a:latin typeface="Bierstadt" panose="020B0004020202020204" pitchFamily="34" charset="0"/>
              </a:rPr>
              <a:t>.</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40" name="Group 39">
            <a:extLst>
              <a:ext uri="{FF2B5EF4-FFF2-40B4-BE49-F238E27FC236}">
                <a16:creationId xmlns:a16="http://schemas.microsoft.com/office/drawing/2014/main" id="{AB1CE9BC-201B-D3A8-5368-C5C3D860D4C8}"/>
              </a:ext>
            </a:extLst>
          </p:cNvPr>
          <p:cNvGrpSpPr/>
          <p:nvPr/>
        </p:nvGrpSpPr>
        <p:grpSpPr>
          <a:xfrm>
            <a:off x="551132" y="661873"/>
            <a:ext cx="11157216" cy="691995"/>
            <a:chOff x="551132" y="661873"/>
            <a:chExt cx="11157216" cy="691995"/>
          </a:xfrm>
        </p:grpSpPr>
        <p:cxnSp>
          <p:nvCxnSpPr>
            <p:cNvPr id="5" name="Straight Arrow Connector 4">
              <a:extLst>
                <a:ext uri="{FF2B5EF4-FFF2-40B4-BE49-F238E27FC236}">
                  <a16:creationId xmlns:a16="http://schemas.microsoft.com/office/drawing/2014/main" id="{EFDF1EF1-2745-1B1B-1BB5-762C88BD0858}"/>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A4204C8D-35F9-AC02-89D4-B8A05CB61DE0}"/>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9F10CC1-C22E-CC1C-1091-7392E15A04DE}"/>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4BFDCFD-0650-3596-17D2-CED5D42AB555}"/>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052F532-A609-7983-661C-E5B119D2288A}"/>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45613CC-81A7-3A06-F93E-D41E6FE4329D}"/>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35" name="TextBox 34">
              <a:extLst>
                <a:ext uri="{FF2B5EF4-FFF2-40B4-BE49-F238E27FC236}">
                  <a16:creationId xmlns:a16="http://schemas.microsoft.com/office/drawing/2014/main" id="{B3E8FD16-2457-D665-897A-D560B5231E9A}"/>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37" name="TextBox 36">
              <a:extLst>
                <a:ext uri="{FF2B5EF4-FFF2-40B4-BE49-F238E27FC236}">
                  <a16:creationId xmlns:a16="http://schemas.microsoft.com/office/drawing/2014/main" id="{32550C80-0DED-C6B1-41DE-FD1FC97F6BE9}"/>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39" name="TextBox 38">
              <a:extLst>
                <a:ext uri="{FF2B5EF4-FFF2-40B4-BE49-F238E27FC236}">
                  <a16:creationId xmlns:a16="http://schemas.microsoft.com/office/drawing/2014/main" id="{57F798C6-6784-85C5-1112-CFDD2613C3D8}"/>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41" name="Rectangle: Rounded Corners 40">
            <a:extLst>
              <a:ext uri="{FF2B5EF4-FFF2-40B4-BE49-F238E27FC236}">
                <a16:creationId xmlns:a16="http://schemas.microsoft.com/office/drawing/2014/main" id="{5E0DCA85-19FB-5DA3-E9FD-B62BD8E0BCA4}"/>
              </a:ext>
            </a:extLst>
          </p:cNvPr>
          <p:cNvSpPr/>
          <p:nvPr/>
        </p:nvSpPr>
        <p:spPr>
          <a:xfrm>
            <a:off x="456920" y="3343813"/>
            <a:ext cx="10625621" cy="1400715"/>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42" name="Oval 41">
            <a:extLst>
              <a:ext uri="{FF2B5EF4-FFF2-40B4-BE49-F238E27FC236}">
                <a16:creationId xmlns:a16="http://schemas.microsoft.com/office/drawing/2014/main" id="{91F10FE1-6730-40F7-1C8A-5EA958787E15}"/>
              </a:ext>
            </a:extLst>
          </p:cNvPr>
          <p:cNvSpPr/>
          <p:nvPr/>
        </p:nvSpPr>
        <p:spPr>
          <a:xfrm>
            <a:off x="2356449" y="1028760"/>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2436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1930-40s: </a:t>
            </a:r>
          </a:p>
          <a:p>
            <a:pPr marL="0" indent="0">
              <a:buNone/>
            </a:pPr>
            <a:r>
              <a:rPr lang="en-GB" sz="1800" b="1" dirty="0">
                <a:latin typeface="Bierstadt" panose="020B0004020202020204" pitchFamily="34" charset="0"/>
              </a:rPr>
              <a:t>	Success of QED</a:t>
            </a:r>
            <a:r>
              <a:rPr lang="en-GB" sz="1800" dirty="0">
                <a:latin typeface="Bierstadt" panose="020B0004020202020204" pitchFamily="34" charset="0"/>
              </a:rPr>
              <a:t>. QFT emerges as the </a:t>
            </a:r>
            <a:r>
              <a:rPr lang="en-GB" sz="1800" i="1" dirty="0">
                <a:latin typeface="Bierstadt" panose="020B0004020202020204" pitchFamily="34" charset="0"/>
              </a:rPr>
              <a:t>new fundamental description of Nature</a:t>
            </a:r>
            <a:r>
              <a:rPr lang="en-GB" sz="1800" dirty="0">
                <a:latin typeface="Bierstadt" panose="020B0004020202020204" pitchFamily="34" charset="0"/>
              </a:rPr>
              <a:t>. </a:t>
            </a: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1960s: </a:t>
            </a:r>
          </a:p>
          <a:p>
            <a:pPr marL="0" indent="0">
              <a:buNone/>
            </a:pPr>
            <a:r>
              <a:rPr lang="en-GB" sz="1800" b="1" dirty="0">
                <a:latin typeface="Bierstadt" panose="020B0004020202020204" pitchFamily="34" charset="0"/>
              </a:rPr>
              <a:t>	QFT is unfashionable</a:t>
            </a:r>
            <a:r>
              <a:rPr lang="en-GB" sz="1800" dirty="0">
                <a:latin typeface="Bierstadt" panose="020B0004020202020204" pitchFamily="34" charset="0"/>
              </a:rPr>
              <a:t>, non-Abelian theory dismissed as an </a:t>
            </a:r>
            <a:r>
              <a:rPr lang="en-GB" sz="1800" b="1" dirty="0">
                <a:latin typeface="Bierstadt" panose="020B0004020202020204" pitchFamily="34" charset="0"/>
              </a:rPr>
              <a:t>unrealistic generalisation</a:t>
            </a:r>
            <a:r>
              <a:rPr lang="en-GB" sz="1800" dirty="0">
                <a:latin typeface="Bierstadt" panose="020B0004020202020204" pitchFamily="34" charset="0"/>
              </a:rPr>
              <a:t> of local 	symmetry-based forces. Widely believed </a:t>
            </a:r>
            <a:r>
              <a:rPr lang="en-GB" sz="1800" b="1" dirty="0">
                <a:latin typeface="Bierstadt" panose="020B0004020202020204" pitchFamily="34" charset="0"/>
              </a:rPr>
              <a:t>a radically new framework</a:t>
            </a:r>
            <a:r>
              <a:rPr lang="en-GB" sz="1800" dirty="0">
                <a:latin typeface="Bierstadt" panose="020B0004020202020204" pitchFamily="34" charset="0"/>
              </a:rPr>
              <a:t> will be required </a:t>
            </a:r>
            <a:r>
              <a:rPr lang="en-GB" sz="1800" i="1" dirty="0">
                <a:latin typeface="Bierstadt" panose="020B0004020202020204" pitchFamily="34" charset="0"/>
              </a:rPr>
              <a:t>e.g. to 	understand the strong force</a:t>
            </a:r>
            <a:r>
              <a:rPr lang="en-GB" sz="1800" dirty="0">
                <a:latin typeface="Bierstadt" panose="020B0004020202020204" pitchFamily="34" charset="0"/>
              </a:rPr>
              <a:t>.</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40" name="Group 39">
            <a:extLst>
              <a:ext uri="{FF2B5EF4-FFF2-40B4-BE49-F238E27FC236}">
                <a16:creationId xmlns:a16="http://schemas.microsoft.com/office/drawing/2014/main" id="{AB1CE9BC-201B-D3A8-5368-C5C3D860D4C8}"/>
              </a:ext>
            </a:extLst>
          </p:cNvPr>
          <p:cNvGrpSpPr/>
          <p:nvPr/>
        </p:nvGrpSpPr>
        <p:grpSpPr>
          <a:xfrm>
            <a:off x="551132" y="661873"/>
            <a:ext cx="11157216" cy="691995"/>
            <a:chOff x="551132" y="661873"/>
            <a:chExt cx="11157216" cy="691995"/>
          </a:xfrm>
        </p:grpSpPr>
        <p:cxnSp>
          <p:nvCxnSpPr>
            <p:cNvPr id="5" name="Straight Arrow Connector 4">
              <a:extLst>
                <a:ext uri="{FF2B5EF4-FFF2-40B4-BE49-F238E27FC236}">
                  <a16:creationId xmlns:a16="http://schemas.microsoft.com/office/drawing/2014/main" id="{EFDF1EF1-2745-1B1B-1BB5-762C88BD0858}"/>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A4204C8D-35F9-AC02-89D4-B8A05CB61DE0}"/>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9F10CC1-C22E-CC1C-1091-7392E15A04DE}"/>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4BFDCFD-0650-3596-17D2-CED5D42AB555}"/>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052F532-A609-7983-661C-E5B119D2288A}"/>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45613CC-81A7-3A06-F93E-D41E6FE4329D}"/>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35" name="TextBox 34">
              <a:extLst>
                <a:ext uri="{FF2B5EF4-FFF2-40B4-BE49-F238E27FC236}">
                  <a16:creationId xmlns:a16="http://schemas.microsoft.com/office/drawing/2014/main" id="{B3E8FD16-2457-D665-897A-D560B5231E9A}"/>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37" name="TextBox 36">
              <a:extLst>
                <a:ext uri="{FF2B5EF4-FFF2-40B4-BE49-F238E27FC236}">
                  <a16:creationId xmlns:a16="http://schemas.microsoft.com/office/drawing/2014/main" id="{32550C80-0DED-C6B1-41DE-FD1FC97F6BE9}"/>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39" name="TextBox 38">
              <a:extLst>
                <a:ext uri="{FF2B5EF4-FFF2-40B4-BE49-F238E27FC236}">
                  <a16:creationId xmlns:a16="http://schemas.microsoft.com/office/drawing/2014/main" id="{57F798C6-6784-85C5-1112-CFDD2613C3D8}"/>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41" name="Rectangle: Rounded Corners 40">
            <a:extLst>
              <a:ext uri="{FF2B5EF4-FFF2-40B4-BE49-F238E27FC236}">
                <a16:creationId xmlns:a16="http://schemas.microsoft.com/office/drawing/2014/main" id="{5E0DCA85-19FB-5DA3-E9FD-B62BD8E0BCA4}"/>
              </a:ext>
            </a:extLst>
          </p:cNvPr>
          <p:cNvSpPr/>
          <p:nvPr/>
        </p:nvSpPr>
        <p:spPr>
          <a:xfrm>
            <a:off x="456920" y="3343813"/>
            <a:ext cx="10625621" cy="1400715"/>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42" name="Oval 41">
            <a:extLst>
              <a:ext uri="{FF2B5EF4-FFF2-40B4-BE49-F238E27FC236}">
                <a16:creationId xmlns:a16="http://schemas.microsoft.com/office/drawing/2014/main" id="{91F10FE1-6730-40F7-1C8A-5EA958787E15}"/>
              </a:ext>
            </a:extLst>
          </p:cNvPr>
          <p:cNvSpPr/>
          <p:nvPr/>
        </p:nvSpPr>
        <p:spPr>
          <a:xfrm>
            <a:off x="2356449" y="1028760"/>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CFE9859-6EA3-926A-F1BB-B4ED1D4D7BF0}"/>
              </a:ext>
            </a:extLst>
          </p:cNvPr>
          <p:cNvSpPr txBox="1"/>
          <p:nvPr/>
        </p:nvSpPr>
        <p:spPr>
          <a:xfrm>
            <a:off x="4060371" y="6278451"/>
            <a:ext cx="5529943" cy="523220"/>
          </a:xfrm>
          <a:prstGeom prst="rect">
            <a:avLst/>
          </a:prstGeom>
          <a:noFill/>
        </p:spPr>
        <p:txBody>
          <a:bodyPr wrap="square" rtlCol="0">
            <a:spAutoFit/>
          </a:bodyPr>
          <a:lstStyle/>
          <a:p>
            <a:r>
              <a:rPr lang="en-US" sz="1400" dirty="0">
                <a:latin typeface="Aptos" panose="020B0004020202020204" pitchFamily="34" charset="0"/>
              </a:rPr>
              <a:t>See BBC Horizon 1964 documentary </a:t>
            </a:r>
            <a:r>
              <a:rPr lang="en-US" sz="1400" i="1" dirty="0">
                <a:latin typeface="Aptos" panose="020B0004020202020204" pitchFamily="34" charset="0"/>
              </a:rPr>
              <a:t>“Strangeness minus three”: </a:t>
            </a:r>
            <a:r>
              <a:rPr lang="en-US" sz="1400" dirty="0">
                <a:latin typeface="Aptos" panose="020B0004020202020204" pitchFamily="34" charset="0"/>
                <a:hlinkClick r:id="rId2"/>
              </a:rPr>
              <a:t>https://www.bbc.co.uk/programmes/p01z4p1j</a:t>
            </a:r>
            <a:r>
              <a:rPr lang="en-US" sz="1400" dirty="0">
                <a:latin typeface="Aptos" panose="020B0004020202020204" pitchFamily="34" charset="0"/>
              </a:rPr>
              <a:t> </a:t>
            </a:r>
          </a:p>
        </p:txBody>
      </p:sp>
      <p:pic>
        <p:nvPicPr>
          <p:cNvPr id="9" name="Picture 8">
            <a:extLst>
              <a:ext uri="{FF2B5EF4-FFF2-40B4-BE49-F238E27FC236}">
                <a16:creationId xmlns:a16="http://schemas.microsoft.com/office/drawing/2014/main" id="{C7F4AD14-93AE-281A-F35F-9BE5C94C5B33}"/>
              </a:ext>
            </a:extLst>
          </p:cNvPr>
          <p:cNvPicPr>
            <a:picLocks noChangeAspect="1"/>
          </p:cNvPicPr>
          <p:nvPr/>
        </p:nvPicPr>
        <p:blipFill>
          <a:blip r:embed="rId3"/>
          <a:stretch>
            <a:fillRect/>
          </a:stretch>
        </p:blipFill>
        <p:spPr>
          <a:xfrm>
            <a:off x="9176657" y="4571781"/>
            <a:ext cx="3015343" cy="2364250"/>
          </a:xfrm>
          <a:prstGeom prst="rect">
            <a:avLst/>
          </a:prstGeom>
        </p:spPr>
      </p:pic>
    </p:spTree>
    <p:extLst>
      <p:ext uri="{BB962C8B-B14F-4D97-AF65-F5344CB8AC3E}">
        <p14:creationId xmlns:p14="http://schemas.microsoft.com/office/powerpoint/2010/main" val="2188231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1970s: </a:t>
            </a:r>
          </a:p>
          <a:p>
            <a:pPr marL="0" indent="0">
              <a:buNone/>
            </a:pPr>
            <a:r>
              <a:rPr lang="en-GB" sz="1800" b="1" dirty="0">
                <a:latin typeface="Bierstadt" panose="020B0004020202020204" pitchFamily="34" charset="0"/>
              </a:rPr>
              <a:t>	QFT triumphs </a:t>
            </a:r>
            <a:r>
              <a:rPr lang="en-GB" sz="1800" dirty="0">
                <a:latin typeface="Bierstadt" panose="020B0004020202020204" pitchFamily="34" charset="0"/>
              </a:rPr>
              <a:t>following </a:t>
            </a:r>
            <a:r>
              <a:rPr lang="en-GB" sz="1800" dirty="0" err="1">
                <a:latin typeface="Bierstadt" panose="020B0004020202020204" pitchFamily="34" charset="0"/>
              </a:rPr>
              <a:t>Yang-Mills+Higgs+asymptotic</a:t>
            </a:r>
            <a:r>
              <a:rPr lang="en-GB" sz="1800" dirty="0">
                <a:latin typeface="Bierstadt" panose="020B0004020202020204" pitchFamily="34" charset="0"/>
              </a:rPr>
              <a:t> </a:t>
            </a:r>
            <a:r>
              <a:rPr lang="en-GB" sz="1800" dirty="0" err="1">
                <a:latin typeface="Bierstadt" panose="020B0004020202020204" pitchFamily="34" charset="0"/>
              </a:rPr>
              <a:t>freedom+renormalisation</a:t>
            </a:r>
            <a:r>
              <a:rPr lang="en-GB" sz="1800" dirty="0">
                <a:latin typeface="Bierstadt" panose="020B0004020202020204" pitchFamily="34" charset="0"/>
              </a:rPr>
              <a:t>. Nature is </a:t>
            </a:r>
            <a:r>
              <a:rPr lang="en-GB" sz="1800" b="1" dirty="0">
                <a:latin typeface="Bierstadt" panose="020B0004020202020204" pitchFamily="34" charset="0"/>
              </a:rPr>
              <a:t>radically 	conservative</a:t>
            </a:r>
            <a:r>
              <a:rPr lang="en-GB" sz="1800" dirty="0">
                <a:latin typeface="Bierstadt" panose="020B0004020202020204" pitchFamily="34" charset="0"/>
              </a:rPr>
              <a:t>, </a:t>
            </a:r>
            <a:r>
              <a:rPr lang="en-GB" sz="1800" i="1" dirty="0">
                <a:latin typeface="Bierstadt" panose="020B0004020202020204" pitchFamily="34" charset="0"/>
              </a:rPr>
              <a:t>but more unified than ever</a:t>
            </a:r>
            <a:r>
              <a:rPr lang="en-GB" sz="1800" dirty="0">
                <a:latin typeface="Bierstadt" panose="020B0004020202020204" pitchFamily="34" charset="0"/>
              </a:rPr>
              <a:t>.</a:t>
            </a: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1980s: </a:t>
            </a:r>
          </a:p>
          <a:p>
            <a:pPr marL="0" indent="0">
              <a:buNone/>
            </a:pPr>
            <a:r>
              <a:rPr lang="en-GB" sz="1800" dirty="0">
                <a:latin typeface="Bierstadt" panose="020B0004020202020204" pitchFamily="34" charset="0"/>
              </a:rPr>
              <a:t>	Success of SM. QFT understood as </a:t>
            </a:r>
            <a:r>
              <a:rPr lang="en-GB" sz="1800" b="1" dirty="0">
                <a:latin typeface="Bierstadt" panose="020B0004020202020204" pitchFamily="34" charset="0"/>
              </a:rPr>
              <a:t>most general Effective Field Theory (EFT) consistent with 	symmetry</a:t>
            </a:r>
            <a:r>
              <a:rPr lang="en-GB" sz="1800" dirty="0">
                <a:latin typeface="Bierstadt" panose="020B0004020202020204" pitchFamily="34" charset="0"/>
              </a:rPr>
              <a:t>. </a:t>
            </a:r>
            <a:r>
              <a:rPr lang="en-GB" sz="1800" i="1" dirty="0">
                <a:latin typeface="Bierstadt" panose="020B0004020202020204" pitchFamily="34" charset="0"/>
              </a:rPr>
              <a:t>Higgs</a:t>
            </a:r>
            <a:r>
              <a:rPr lang="en-GB" sz="1800" dirty="0">
                <a:latin typeface="Bierstadt" panose="020B0004020202020204" pitchFamily="34" charset="0"/>
              </a:rPr>
              <a:t> </a:t>
            </a:r>
            <a:r>
              <a:rPr lang="en-GB" sz="1800" i="1" dirty="0">
                <a:latin typeface="Bierstadt" panose="020B0004020202020204" pitchFamily="34" charset="0"/>
              </a:rPr>
              <a:t>and cosmological constant</a:t>
            </a:r>
            <a:r>
              <a:rPr lang="en-GB" sz="1800" dirty="0">
                <a:latin typeface="Bierstadt" panose="020B0004020202020204" pitchFamily="34" charset="0"/>
              </a:rPr>
              <a:t> </a:t>
            </a:r>
            <a:r>
              <a:rPr lang="en-GB" sz="1800" i="1" dirty="0">
                <a:latin typeface="Bierstadt" panose="020B0004020202020204" pitchFamily="34" charset="0"/>
              </a:rPr>
              <a:t>violates symmetry expectation</a:t>
            </a:r>
            <a:r>
              <a:rPr lang="en-GB" sz="1800" dirty="0">
                <a:latin typeface="Bierstadt" panose="020B0004020202020204" pitchFamily="34" charset="0"/>
              </a:rPr>
              <a:t>.</a:t>
            </a: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b="1" dirty="0">
                <a:latin typeface="Bierstadt" panose="020B0004020202020204" pitchFamily="34" charset="0"/>
              </a:rPr>
              <a:t>Tremendous progress </a:t>
            </a:r>
            <a:r>
              <a:rPr lang="en-GB" sz="1800" dirty="0">
                <a:latin typeface="Bierstadt" panose="020B0004020202020204" pitchFamily="34" charset="0"/>
              </a:rPr>
              <a:t>since, </a:t>
            </a:r>
            <a:r>
              <a:rPr lang="en-GB" sz="1800" i="1" dirty="0">
                <a:latin typeface="Bierstadt" panose="020B0004020202020204" pitchFamily="34" charset="0"/>
              </a:rPr>
              <a:t>despite lack of BSM.</a:t>
            </a:r>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14" name="Group 13">
            <a:extLst>
              <a:ext uri="{FF2B5EF4-FFF2-40B4-BE49-F238E27FC236}">
                <a16:creationId xmlns:a16="http://schemas.microsoft.com/office/drawing/2014/main" id="{F8076B62-0083-CB08-8425-6B37E4573FEB}"/>
              </a:ext>
            </a:extLst>
          </p:cNvPr>
          <p:cNvGrpSpPr/>
          <p:nvPr/>
        </p:nvGrpSpPr>
        <p:grpSpPr>
          <a:xfrm>
            <a:off x="551132" y="661873"/>
            <a:ext cx="11157216" cy="691995"/>
            <a:chOff x="551132" y="661873"/>
            <a:chExt cx="11157216" cy="691995"/>
          </a:xfrm>
        </p:grpSpPr>
        <p:cxnSp>
          <p:nvCxnSpPr>
            <p:cNvPr id="4" name="Straight Arrow Connector 3">
              <a:extLst>
                <a:ext uri="{FF2B5EF4-FFF2-40B4-BE49-F238E27FC236}">
                  <a16:creationId xmlns:a16="http://schemas.microsoft.com/office/drawing/2014/main" id="{04EDC7D6-AFE7-DC59-2BB1-71FFD592C539}"/>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 name="Straight Arrow Connector 4">
              <a:extLst>
                <a:ext uri="{FF2B5EF4-FFF2-40B4-BE49-F238E27FC236}">
                  <a16:creationId xmlns:a16="http://schemas.microsoft.com/office/drawing/2014/main" id="{354D991F-BC92-D1DF-AEBF-3C2CBC7374BA}"/>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189A35D-3D7E-DECB-1831-EE9FFDCC9FC8}"/>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BE78A93-0178-E390-8A57-22902A76DC61}"/>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7314A22-446C-E2BE-56F4-DD518DDA4909}"/>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F10EB55-D407-A275-76B0-45988A97F109}"/>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11" name="TextBox 10">
              <a:extLst>
                <a:ext uri="{FF2B5EF4-FFF2-40B4-BE49-F238E27FC236}">
                  <a16:creationId xmlns:a16="http://schemas.microsoft.com/office/drawing/2014/main" id="{C8B398F7-D28A-1432-0459-45A088C40503}"/>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12" name="TextBox 11">
              <a:extLst>
                <a:ext uri="{FF2B5EF4-FFF2-40B4-BE49-F238E27FC236}">
                  <a16:creationId xmlns:a16="http://schemas.microsoft.com/office/drawing/2014/main" id="{750886F6-41A8-1F2C-A1D4-5FA7CC61B511}"/>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13" name="TextBox 12">
              <a:extLst>
                <a:ext uri="{FF2B5EF4-FFF2-40B4-BE49-F238E27FC236}">
                  <a16:creationId xmlns:a16="http://schemas.microsoft.com/office/drawing/2014/main" id="{79CF5615-1E2F-6A7A-BA87-029E87FE8721}"/>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15" name="Oval 14">
            <a:extLst>
              <a:ext uri="{FF2B5EF4-FFF2-40B4-BE49-F238E27FC236}">
                <a16:creationId xmlns:a16="http://schemas.microsoft.com/office/drawing/2014/main" id="{F3B6D795-08CB-F736-8000-D01F3B1A678A}"/>
              </a:ext>
            </a:extLst>
          </p:cNvPr>
          <p:cNvSpPr/>
          <p:nvPr/>
        </p:nvSpPr>
        <p:spPr>
          <a:xfrm>
            <a:off x="4285411" y="1016779"/>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E8EC1BA8-EA23-4ECD-8CEE-B04717668898}"/>
              </a:ext>
            </a:extLst>
          </p:cNvPr>
          <p:cNvSpPr/>
          <p:nvPr/>
        </p:nvSpPr>
        <p:spPr>
          <a:xfrm>
            <a:off x="482521" y="1886110"/>
            <a:ext cx="11192087" cy="1235359"/>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Tree>
    <p:extLst>
      <p:ext uri="{BB962C8B-B14F-4D97-AF65-F5344CB8AC3E}">
        <p14:creationId xmlns:p14="http://schemas.microsoft.com/office/powerpoint/2010/main" val="1072833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1970s: </a:t>
            </a:r>
          </a:p>
          <a:p>
            <a:pPr marL="0" indent="0">
              <a:buNone/>
            </a:pPr>
            <a:r>
              <a:rPr lang="en-GB" sz="1800" b="1" dirty="0">
                <a:latin typeface="Bierstadt" panose="020B0004020202020204" pitchFamily="34" charset="0"/>
              </a:rPr>
              <a:t>	QFT triumphs </a:t>
            </a:r>
            <a:r>
              <a:rPr lang="en-GB" sz="1800" dirty="0">
                <a:latin typeface="Bierstadt" panose="020B0004020202020204" pitchFamily="34" charset="0"/>
              </a:rPr>
              <a:t>following </a:t>
            </a:r>
            <a:r>
              <a:rPr lang="en-GB" sz="1800" dirty="0" err="1">
                <a:latin typeface="Bierstadt" panose="020B0004020202020204" pitchFamily="34" charset="0"/>
              </a:rPr>
              <a:t>Yang-Mills+Higgs+asymptotic</a:t>
            </a:r>
            <a:r>
              <a:rPr lang="en-GB" sz="1800" dirty="0">
                <a:latin typeface="Bierstadt" panose="020B0004020202020204" pitchFamily="34" charset="0"/>
              </a:rPr>
              <a:t> </a:t>
            </a:r>
            <a:r>
              <a:rPr lang="en-GB" sz="1800" dirty="0" err="1">
                <a:latin typeface="Bierstadt" panose="020B0004020202020204" pitchFamily="34" charset="0"/>
              </a:rPr>
              <a:t>freedom+renormalisation</a:t>
            </a:r>
            <a:r>
              <a:rPr lang="en-GB" sz="1800" dirty="0">
                <a:latin typeface="Bierstadt" panose="020B0004020202020204" pitchFamily="34" charset="0"/>
              </a:rPr>
              <a:t>. Nature is </a:t>
            </a:r>
            <a:r>
              <a:rPr lang="en-GB" sz="1800" b="1" dirty="0">
                <a:latin typeface="Bierstadt" panose="020B0004020202020204" pitchFamily="34" charset="0"/>
              </a:rPr>
              <a:t>radically 	conservative</a:t>
            </a:r>
            <a:r>
              <a:rPr lang="en-GB" sz="1800" dirty="0">
                <a:latin typeface="Bierstadt" panose="020B0004020202020204" pitchFamily="34" charset="0"/>
              </a:rPr>
              <a:t>, </a:t>
            </a:r>
            <a:r>
              <a:rPr lang="en-GB" sz="1800" i="1" dirty="0">
                <a:latin typeface="Bierstadt" panose="020B0004020202020204" pitchFamily="34" charset="0"/>
              </a:rPr>
              <a:t>but more unified than ever</a:t>
            </a:r>
            <a:r>
              <a:rPr lang="en-GB" sz="1800" dirty="0">
                <a:latin typeface="Bierstadt" panose="020B0004020202020204" pitchFamily="34" charset="0"/>
              </a:rPr>
              <a:t>.</a:t>
            </a: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1980s: </a:t>
            </a:r>
          </a:p>
          <a:p>
            <a:pPr marL="0" indent="0">
              <a:buNone/>
            </a:pPr>
            <a:r>
              <a:rPr lang="en-GB" sz="1800" dirty="0">
                <a:latin typeface="Bierstadt" panose="020B0004020202020204" pitchFamily="34" charset="0"/>
              </a:rPr>
              <a:t>	Success of SM. QFT understood as </a:t>
            </a:r>
            <a:r>
              <a:rPr lang="en-GB" sz="1800" b="1" dirty="0">
                <a:latin typeface="Bierstadt" panose="020B0004020202020204" pitchFamily="34" charset="0"/>
              </a:rPr>
              <a:t>most general Effective Field Theory (EFT) consistent with 	symmetry</a:t>
            </a:r>
            <a:r>
              <a:rPr lang="en-GB" sz="1800" dirty="0">
                <a:latin typeface="Bierstadt" panose="020B0004020202020204" pitchFamily="34" charset="0"/>
              </a:rPr>
              <a:t>. </a:t>
            </a:r>
            <a:r>
              <a:rPr lang="en-GB" sz="1800" i="1" dirty="0">
                <a:latin typeface="Bierstadt" panose="020B0004020202020204" pitchFamily="34" charset="0"/>
              </a:rPr>
              <a:t>Higgs</a:t>
            </a:r>
            <a:r>
              <a:rPr lang="en-GB" sz="1800" dirty="0">
                <a:latin typeface="Bierstadt" panose="020B0004020202020204" pitchFamily="34" charset="0"/>
              </a:rPr>
              <a:t> </a:t>
            </a:r>
            <a:r>
              <a:rPr lang="en-GB" sz="1800" i="1" dirty="0">
                <a:latin typeface="Bierstadt" panose="020B0004020202020204" pitchFamily="34" charset="0"/>
              </a:rPr>
              <a:t>and cosmological constant</a:t>
            </a:r>
            <a:r>
              <a:rPr lang="en-GB" sz="1800" dirty="0">
                <a:latin typeface="Bierstadt" panose="020B0004020202020204" pitchFamily="34" charset="0"/>
              </a:rPr>
              <a:t> </a:t>
            </a:r>
            <a:r>
              <a:rPr lang="en-GB" sz="1800" i="1" dirty="0">
                <a:latin typeface="Bierstadt" panose="020B0004020202020204" pitchFamily="34" charset="0"/>
              </a:rPr>
              <a:t>violates symmetry expectation</a:t>
            </a:r>
            <a:r>
              <a:rPr lang="en-GB" sz="1800" dirty="0">
                <a:latin typeface="Bierstadt" panose="020B0004020202020204" pitchFamily="34" charset="0"/>
              </a:rPr>
              <a:t>.</a:t>
            </a: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b="1" dirty="0">
                <a:latin typeface="Bierstadt" panose="020B0004020202020204" pitchFamily="34" charset="0"/>
              </a:rPr>
              <a:t>Tremendous progress </a:t>
            </a:r>
            <a:r>
              <a:rPr lang="en-GB" sz="1800" dirty="0">
                <a:latin typeface="Bierstadt" panose="020B0004020202020204" pitchFamily="34" charset="0"/>
              </a:rPr>
              <a:t>since, </a:t>
            </a:r>
            <a:r>
              <a:rPr lang="en-GB" sz="1800" i="1" dirty="0">
                <a:latin typeface="Bierstadt" panose="020B0004020202020204" pitchFamily="34" charset="0"/>
              </a:rPr>
              <a:t>despite lack of BSM.</a:t>
            </a:r>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14" name="Group 13">
            <a:extLst>
              <a:ext uri="{FF2B5EF4-FFF2-40B4-BE49-F238E27FC236}">
                <a16:creationId xmlns:a16="http://schemas.microsoft.com/office/drawing/2014/main" id="{F8076B62-0083-CB08-8425-6B37E4573FEB}"/>
              </a:ext>
            </a:extLst>
          </p:cNvPr>
          <p:cNvGrpSpPr/>
          <p:nvPr/>
        </p:nvGrpSpPr>
        <p:grpSpPr>
          <a:xfrm>
            <a:off x="551132" y="661873"/>
            <a:ext cx="11157216" cy="691995"/>
            <a:chOff x="551132" y="661873"/>
            <a:chExt cx="11157216" cy="691995"/>
          </a:xfrm>
        </p:grpSpPr>
        <p:cxnSp>
          <p:nvCxnSpPr>
            <p:cNvPr id="4" name="Straight Arrow Connector 3">
              <a:extLst>
                <a:ext uri="{FF2B5EF4-FFF2-40B4-BE49-F238E27FC236}">
                  <a16:creationId xmlns:a16="http://schemas.microsoft.com/office/drawing/2014/main" id="{04EDC7D6-AFE7-DC59-2BB1-71FFD592C539}"/>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 name="Straight Arrow Connector 4">
              <a:extLst>
                <a:ext uri="{FF2B5EF4-FFF2-40B4-BE49-F238E27FC236}">
                  <a16:creationId xmlns:a16="http://schemas.microsoft.com/office/drawing/2014/main" id="{354D991F-BC92-D1DF-AEBF-3C2CBC7374BA}"/>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189A35D-3D7E-DECB-1831-EE9FFDCC9FC8}"/>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BE78A93-0178-E390-8A57-22902A76DC61}"/>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7314A22-446C-E2BE-56F4-DD518DDA4909}"/>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F10EB55-D407-A275-76B0-45988A97F109}"/>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11" name="TextBox 10">
              <a:extLst>
                <a:ext uri="{FF2B5EF4-FFF2-40B4-BE49-F238E27FC236}">
                  <a16:creationId xmlns:a16="http://schemas.microsoft.com/office/drawing/2014/main" id="{C8B398F7-D28A-1432-0459-45A088C40503}"/>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12" name="TextBox 11">
              <a:extLst>
                <a:ext uri="{FF2B5EF4-FFF2-40B4-BE49-F238E27FC236}">
                  <a16:creationId xmlns:a16="http://schemas.microsoft.com/office/drawing/2014/main" id="{750886F6-41A8-1F2C-A1D4-5FA7CC61B511}"/>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13" name="TextBox 12">
              <a:extLst>
                <a:ext uri="{FF2B5EF4-FFF2-40B4-BE49-F238E27FC236}">
                  <a16:creationId xmlns:a16="http://schemas.microsoft.com/office/drawing/2014/main" id="{79CF5615-1E2F-6A7A-BA87-029E87FE8721}"/>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15" name="Oval 14">
            <a:extLst>
              <a:ext uri="{FF2B5EF4-FFF2-40B4-BE49-F238E27FC236}">
                <a16:creationId xmlns:a16="http://schemas.microsoft.com/office/drawing/2014/main" id="{F3B6D795-08CB-F736-8000-D01F3B1A678A}"/>
              </a:ext>
            </a:extLst>
          </p:cNvPr>
          <p:cNvSpPr/>
          <p:nvPr/>
        </p:nvSpPr>
        <p:spPr>
          <a:xfrm>
            <a:off x="5555411" y="1004798"/>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E8EC1BA8-EA23-4ECD-8CEE-B04717668898}"/>
              </a:ext>
            </a:extLst>
          </p:cNvPr>
          <p:cNvSpPr/>
          <p:nvPr/>
        </p:nvSpPr>
        <p:spPr>
          <a:xfrm>
            <a:off x="319745" y="3599412"/>
            <a:ext cx="11388595" cy="2343228"/>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Tree>
    <p:extLst>
      <p:ext uri="{BB962C8B-B14F-4D97-AF65-F5344CB8AC3E}">
        <p14:creationId xmlns:p14="http://schemas.microsoft.com/office/powerpoint/2010/main" val="476859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2012: </a:t>
            </a:r>
          </a:p>
          <a:p>
            <a:pPr marL="0" indent="0">
              <a:buNone/>
            </a:pPr>
            <a:r>
              <a:rPr lang="en-GB" sz="1800" b="1" dirty="0">
                <a:latin typeface="Bierstadt" panose="020B0004020202020204" pitchFamily="34" charset="0"/>
              </a:rPr>
              <a:t>	Higgs boson discovery </a:t>
            </a:r>
            <a:r>
              <a:rPr lang="en-GB" sz="1800" dirty="0">
                <a:latin typeface="Bierstadt" panose="020B0004020202020204" pitchFamily="34" charset="0"/>
              </a:rPr>
              <a:t>completes SM particle content.</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14" name="Group 13">
            <a:extLst>
              <a:ext uri="{FF2B5EF4-FFF2-40B4-BE49-F238E27FC236}">
                <a16:creationId xmlns:a16="http://schemas.microsoft.com/office/drawing/2014/main" id="{F8076B62-0083-CB08-8425-6B37E4573FEB}"/>
              </a:ext>
            </a:extLst>
          </p:cNvPr>
          <p:cNvGrpSpPr/>
          <p:nvPr/>
        </p:nvGrpSpPr>
        <p:grpSpPr>
          <a:xfrm>
            <a:off x="551132" y="661873"/>
            <a:ext cx="11157216" cy="691995"/>
            <a:chOff x="551132" y="661873"/>
            <a:chExt cx="11157216" cy="691995"/>
          </a:xfrm>
        </p:grpSpPr>
        <p:cxnSp>
          <p:nvCxnSpPr>
            <p:cNvPr id="4" name="Straight Arrow Connector 3">
              <a:extLst>
                <a:ext uri="{FF2B5EF4-FFF2-40B4-BE49-F238E27FC236}">
                  <a16:creationId xmlns:a16="http://schemas.microsoft.com/office/drawing/2014/main" id="{04EDC7D6-AFE7-DC59-2BB1-71FFD592C539}"/>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 name="Straight Arrow Connector 4">
              <a:extLst>
                <a:ext uri="{FF2B5EF4-FFF2-40B4-BE49-F238E27FC236}">
                  <a16:creationId xmlns:a16="http://schemas.microsoft.com/office/drawing/2014/main" id="{354D991F-BC92-D1DF-AEBF-3C2CBC7374BA}"/>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189A35D-3D7E-DECB-1831-EE9FFDCC9FC8}"/>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BE78A93-0178-E390-8A57-22902A76DC61}"/>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7314A22-446C-E2BE-56F4-DD518DDA4909}"/>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F10EB55-D407-A275-76B0-45988A97F109}"/>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11" name="TextBox 10">
              <a:extLst>
                <a:ext uri="{FF2B5EF4-FFF2-40B4-BE49-F238E27FC236}">
                  <a16:creationId xmlns:a16="http://schemas.microsoft.com/office/drawing/2014/main" id="{C8B398F7-D28A-1432-0459-45A088C40503}"/>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12" name="TextBox 11">
              <a:extLst>
                <a:ext uri="{FF2B5EF4-FFF2-40B4-BE49-F238E27FC236}">
                  <a16:creationId xmlns:a16="http://schemas.microsoft.com/office/drawing/2014/main" id="{750886F6-41A8-1F2C-A1D4-5FA7CC61B511}"/>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13" name="TextBox 12">
              <a:extLst>
                <a:ext uri="{FF2B5EF4-FFF2-40B4-BE49-F238E27FC236}">
                  <a16:creationId xmlns:a16="http://schemas.microsoft.com/office/drawing/2014/main" id="{79CF5615-1E2F-6A7A-BA87-029E87FE8721}"/>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15" name="Oval 14">
            <a:extLst>
              <a:ext uri="{FF2B5EF4-FFF2-40B4-BE49-F238E27FC236}">
                <a16:creationId xmlns:a16="http://schemas.microsoft.com/office/drawing/2014/main" id="{F3B6D795-08CB-F736-8000-D01F3B1A678A}"/>
              </a:ext>
            </a:extLst>
          </p:cNvPr>
          <p:cNvSpPr/>
          <p:nvPr/>
        </p:nvSpPr>
        <p:spPr>
          <a:xfrm>
            <a:off x="8850222" y="1004798"/>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Arrow Connector 1">
            <a:extLst>
              <a:ext uri="{FF2B5EF4-FFF2-40B4-BE49-F238E27FC236}">
                <a16:creationId xmlns:a16="http://schemas.microsoft.com/office/drawing/2014/main" id="{EAA4B43C-F5D2-6680-2E57-80F765BA972C}"/>
              </a:ext>
            </a:extLst>
          </p:cNvPr>
          <p:cNvCxnSpPr>
            <a:cxnSpLocks/>
          </p:cNvCxnSpPr>
          <p:nvPr/>
        </p:nvCxnSpPr>
        <p:spPr>
          <a:xfrm>
            <a:off x="8770189" y="1014562"/>
            <a:ext cx="0" cy="307777"/>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A633C92-D267-DEF1-2DDF-1E931B4B4AC4}"/>
              </a:ext>
            </a:extLst>
          </p:cNvPr>
          <p:cNvSpPr txBox="1"/>
          <p:nvPr/>
        </p:nvSpPr>
        <p:spPr>
          <a:xfrm>
            <a:off x="8518778" y="670608"/>
            <a:ext cx="1828800" cy="307777"/>
          </a:xfrm>
          <a:prstGeom prst="rect">
            <a:avLst/>
          </a:prstGeom>
          <a:noFill/>
        </p:spPr>
        <p:txBody>
          <a:bodyPr wrap="square" rtlCol="0">
            <a:spAutoFit/>
          </a:bodyPr>
          <a:lstStyle/>
          <a:p>
            <a:pPr algn="l"/>
            <a:r>
              <a:rPr lang="en-GB" sz="1400" dirty="0">
                <a:latin typeface="Aptos" panose="020B0004020202020204" pitchFamily="34" charset="0"/>
              </a:rPr>
              <a:t>2012</a:t>
            </a:r>
            <a:endParaRPr lang="en-US" sz="1400" dirty="0">
              <a:latin typeface="Aptos" panose="020B0004020202020204" pitchFamily="34" charset="0"/>
            </a:endParaRPr>
          </a:p>
        </p:txBody>
      </p:sp>
    </p:spTree>
    <p:extLst>
      <p:ext uri="{BB962C8B-B14F-4D97-AF65-F5344CB8AC3E}">
        <p14:creationId xmlns:p14="http://schemas.microsoft.com/office/powerpoint/2010/main" val="2289234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2012: </a:t>
            </a:r>
          </a:p>
          <a:p>
            <a:pPr marL="0" indent="0">
              <a:buNone/>
            </a:pPr>
            <a:r>
              <a:rPr lang="en-GB" sz="1800" b="1" dirty="0">
                <a:latin typeface="Bierstadt" panose="020B0004020202020204" pitchFamily="34" charset="0"/>
              </a:rPr>
              <a:t>	Higgs boson discovery </a:t>
            </a:r>
            <a:r>
              <a:rPr lang="en-GB" sz="1800" dirty="0">
                <a:latin typeface="Bierstadt" panose="020B0004020202020204" pitchFamily="34" charset="0"/>
              </a:rPr>
              <a:t>completes SM particle content.</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14" name="Group 13">
            <a:extLst>
              <a:ext uri="{FF2B5EF4-FFF2-40B4-BE49-F238E27FC236}">
                <a16:creationId xmlns:a16="http://schemas.microsoft.com/office/drawing/2014/main" id="{F8076B62-0083-CB08-8425-6B37E4573FEB}"/>
              </a:ext>
            </a:extLst>
          </p:cNvPr>
          <p:cNvGrpSpPr/>
          <p:nvPr/>
        </p:nvGrpSpPr>
        <p:grpSpPr>
          <a:xfrm>
            <a:off x="551132" y="661873"/>
            <a:ext cx="11157216" cy="691995"/>
            <a:chOff x="551132" y="661873"/>
            <a:chExt cx="11157216" cy="691995"/>
          </a:xfrm>
        </p:grpSpPr>
        <p:cxnSp>
          <p:nvCxnSpPr>
            <p:cNvPr id="4" name="Straight Arrow Connector 3">
              <a:extLst>
                <a:ext uri="{FF2B5EF4-FFF2-40B4-BE49-F238E27FC236}">
                  <a16:creationId xmlns:a16="http://schemas.microsoft.com/office/drawing/2014/main" id="{04EDC7D6-AFE7-DC59-2BB1-71FFD592C539}"/>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 name="Straight Arrow Connector 4">
              <a:extLst>
                <a:ext uri="{FF2B5EF4-FFF2-40B4-BE49-F238E27FC236}">
                  <a16:creationId xmlns:a16="http://schemas.microsoft.com/office/drawing/2014/main" id="{354D991F-BC92-D1DF-AEBF-3C2CBC7374BA}"/>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189A35D-3D7E-DECB-1831-EE9FFDCC9FC8}"/>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BE78A93-0178-E390-8A57-22902A76DC61}"/>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7314A22-446C-E2BE-56F4-DD518DDA4909}"/>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F10EB55-D407-A275-76B0-45988A97F109}"/>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11" name="TextBox 10">
              <a:extLst>
                <a:ext uri="{FF2B5EF4-FFF2-40B4-BE49-F238E27FC236}">
                  <a16:creationId xmlns:a16="http://schemas.microsoft.com/office/drawing/2014/main" id="{C8B398F7-D28A-1432-0459-45A088C40503}"/>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12" name="TextBox 11">
              <a:extLst>
                <a:ext uri="{FF2B5EF4-FFF2-40B4-BE49-F238E27FC236}">
                  <a16:creationId xmlns:a16="http://schemas.microsoft.com/office/drawing/2014/main" id="{750886F6-41A8-1F2C-A1D4-5FA7CC61B511}"/>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13" name="TextBox 12">
              <a:extLst>
                <a:ext uri="{FF2B5EF4-FFF2-40B4-BE49-F238E27FC236}">
                  <a16:creationId xmlns:a16="http://schemas.microsoft.com/office/drawing/2014/main" id="{79CF5615-1E2F-6A7A-BA87-029E87FE8721}"/>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15" name="Oval 14">
            <a:extLst>
              <a:ext uri="{FF2B5EF4-FFF2-40B4-BE49-F238E27FC236}">
                <a16:creationId xmlns:a16="http://schemas.microsoft.com/office/drawing/2014/main" id="{F3B6D795-08CB-F736-8000-D01F3B1A678A}"/>
              </a:ext>
            </a:extLst>
          </p:cNvPr>
          <p:cNvSpPr/>
          <p:nvPr/>
        </p:nvSpPr>
        <p:spPr>
          <a:xfrm>
            <a:off x="8850222" y="1004798"/>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Arrow Connector 1">
            <a:extLst>
              <a:ext uri="{FF2B5EF4-FFF2-40B4-BE49-F238E27FC236}">
                <a16:creationId xmlns:a16="http://schemas.microsoft.com/office/drawing/2014/main" id="{EAA4B43C-F5D2-6680-2E57-80F765BA972C}"/>
              </a:ext>
            </a:extLst>
          </p:cNvPr>
          <p:cNvCxnSpPr>
            <a:cxnSpLocks/>
          </p:cNvCxnSpPr>
          <p:nvPr/>
        </p:nvCxnSpPr>
        <p:spPr>
          <a:xfrm>
            <a:off x="8770189" y="1014562"/>
            <a:ext cx="0" cy="307777"/>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A633C92-D267-DEF1-2DDF-1E931B4B4AC4}"/>
              </a:ext>
            </a:extLst>
          </p:cNvPr>
          <p:cNvSpPr txBox="1"/>
          <p:nvPr/>
        </p:nvSpPr>
        <p:spPr>
          <a:xfrm>
            <a:off x="8518778" y="670608"/>
            <a:ext cx="1828800" cy="307777"/>
          </a:xfrm>
          <a:prstGeom prst="rect">
            <a:avLst/>
          </a:prstGeom>
          <a:noFill/>
        </p:spPr>
        <p:txBody>
          <a:bodyPr wrap="square" rtlCol="0">
            <a:spAutoFit/>
          </a:bodyPr>
          <a:lstStyle/>
          <a:p>
            <a:pPr algn="l"/>
            <a:r>
              <a:rPr lang="en-GB" sz="1400" dirty="0">
                <a:latin typeface="Aptos" panose="020B0004020202020204" pitchFamily="34" charset="0"/>
              </a:rPr>
              <a:t>2012</a:t>
            </a:r>
            <a:endParaRPr lang="en-US" sz="1400" dirty="0">
              <a:latin typeface="Aptos" panose="020B0004020202020204" pitchFamily="34" charset="0"/>
            </a:endParaRPr>
          </a:p>
        </p:txBody>
      </p:sp>
      <p:pic>
        <p:nvPicPr>
          <p:cNvPr id="18" name="Content Placeholder 2">
            <a:extLst>
              <a:ext uri="{FF2B5EF4-FFF2-40B4-BE49-F238E27FC236}">
                <a16:creationId xmlns:a16="http://schemas.microsoft.com/office/drawing/2014/main" id="{E429FFF6-756C-ACCA-372B-625CD793FC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2839534"/>
            <a:ext cx="4143393" cy="4018466"/>
          </a:xfrm>
          <a:prstGeom prst="rect">
            <a:avLst/>
          </a:prstGeom>
        </p:spPr>
      </p:pic>
    </p:spTree>
    <p:extLst>
      <p:ext uri="{BB962C8B-B14F-4D97-AF65-F5344CB8AC3E}">
        <p14:creationId xmlns:p14="http://schemas.microsoft.com/office/powerpoint/2010/main" val="2372236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2012: </a:t>
            </a:r>
          </a:p>
          <a:p>
            <a:pPr marL="0" indent="0">
              <a:buNone/>
            </a:pPr>
            <a:r>
              <a:rPr lang="en-GB" sz="1800" b="1" dirty="0">
                <a:latin typeface="Bierstadt" panose="020B0004020202020204" pitchFamily="34" charset="0"/>
              </a:rPr>
              <a:t>	Higgs boson discovery </a:t>
            </a:r>
            <a:r>
              <a:rPr lang="en-GB" sz="1800" dirty="0">
                <a:latin typeface="Bierstadt" panose="020B0004020202020204" pitchFamily="34" charset="0"/>
              </a:rPr>
              <a:t>completes SM particle content.</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14" name="Group 13">
            <a:extLst>
              <a:ext uri="{FF2B5EF4-FFF2-40B4-BE49-F238E27FC236}">
                <a16:creationId xmlns:a16="http://schemas.microsoft.com/office/drawing/2014/main" id="{F8076B62-0083-CB08-8425-6B37E4573FEB}"/>
              </a:ext>
            </a:extLst>
          </p:cNvPr>
          <p:cNvGrpSpPr/>
          <p:nvPr/>
        </p:nvGrpSpPr>
        <p:grpSpPr>
          <a:xfrm>
            <a:off x="551132" y="661873"/>
            <a:ext cx="11157216" cy="691995"/>
            <a:chOff x="551132" y="661873"/>
            <a:chExt cx="11157216" cy="691995"/>
          </a:xfrm>
        </p:grpSpPr>
        <p:cxnSp>
          <p:nvCxnSpPr>
            <p:cNvPr id="4" name="Straight Arrow Connector 3">
              <a:extLst>
                <a:ext uri="{FF2B5EF4-FFF2-40B4-BE49-F238E27FC236}">
                  <a16:creationId xmlns:a16="http://schemas.microsoft.com/office/drawing/2014/main" id="{04EDC7D6-AFE7-DC59-2BB1-71FFD592C539}"/>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 name="Straight Arrow Connector 4">
              <a:extLst>
                <a:ext uri="{FF2B5EF4-FFF2-40B4-BE49-F238E27FC236}">
                  <a16:creationId xmlns:a16="http://schemas.microsoft.com/office/drawing/2014/main" id="{354D991F-BC92-D1DF-AEBF-3C2CBC7374BA}"/>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189A35D-3D7E-DECB-1831-EE9FFDCC9FC8}"/>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BE78A93-0178-E390-8A57-22902A76DC61}"/>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7314A22-446C-E2BE-56F4-DD518DDA4909}"/>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F10EB55-D407-A275-76B0-45988A97F109}"/>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11" name="TextBox 10">
              <a:extLst>
                <a:ext uri="{FF2B5EF4-FFF2-40B4-BE49-F238E27FC236}">
                  <a16:creationId xmlns:a16="http://schemas.microsoft.com/office/drawing/2014/main" id="{C8B398F7-D28A-1432-0459-45A088C40503}"/>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12" name="TextBox 11">
              <a:extLst>
                <a:ext uri="{FF2B5EF4-FFF2-40B4-BE49-F238E27FC236}">
                  <a16:creationId xmlns:a16="http://schemas.microsoft.com/office/drawing/2014/main" id="{750886F6-41A8-1F2C-A1D4-5FA7CC61B511}"/>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13" name="TextBox 12">
              <a:extLst>
                <a:ext uri="{FF2B5EF4-FFF2-40B4-BE49-F238E27FC236}">
                  <a16:creationId xmlns:a16="http://schemas.microsoft.com/office/drawing/2014/main" id="{79CF5615-1E2F-6A7A-BA87-029E87FE8721}"/>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15" name="Oval 14">
            <a:extLst>
              <a:ext uri="{FF2B5EF4-FFF2-40B4-BE49-F238E27FC236}">
                <a16:creationId xmlns:a16="http://schemas.microsoft.com/office/drawing/2014/main" id="{F3B6D795-08CB-F736-8000-D01F3B1A678A}"/>
              </a:ext>
            </a:extLst>
          </p:cNvPr>
          <p:cNvSpPr/>
          <p:nvPr/>
        </p:nvSpPr>
        <p:spPr>
          <a:xfrm>
            <a:off x="8850222" y="1004798"/>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Arrow Connector 1">
            <a:extLst>
              <a:ext uri="{FF2B5EF4-FFF2-40B4-BE49-F238E27FC236}">
                <a16:creationId xmlns:a16="http://schemas.microsoft.com/office/drawing/2014/main" id="{EAA4B43C-F5D2-6680-2E57-80F765BA972C}"/>
              </a:ext>
            </a:extLst>
          </p:cNvPr>
          <p:cNvCxnSpPr>
            <a:cxnSpLocks/>
          </p:cNvCxnSpPr>
          <p:nvPr/>
        </p:nvCxnSpPr>
        <p:spPr>
          <a:xfrm>
            <a:off x="8770189" y="1014562"/>
            <a:ext cx="0" cy="307777"/>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A633C92-D267-DEF1-2DDF-1E931B4B4AC4}"/>
              </a:ext>
            </a:extLst>
          </p:cNvPr>
          <p:cNvSpPr txBox="1"/>
          <p:nvPr/>
        </p:nvSpPr>
        <p:spPr>
          <a:xfrm>
            <a:off x="8518778" y="670608"/>
            <a:ext cx="1828800" cy="307777"/>
          </a:xfrm>
          <a:prstGeom prst="rect">
            <a:avLst/>
          </a:prstGeom>
          <a:noFill/>
        </p:spPr>
        <p:txBody>
          <a:bodyPr wrap="square" rtlCol="0">
            <a:spAutoFit/>
          </a:bodyPr>
          <a:lstStyle/>
          <a:p>
            <a:pPr algn="l"/>
            <a:r>
              <a:rPr lang="en-GB" sz="1400" dirty="0">
                <a:latin typeface="Aptos" panose="020B0004020202020204" pitchFamily="34" charset="0"/>
              </a:rPr>
              <a:t>2012</a:t>
            </a:r>
            <a:endParaRPr lang="en-US" sz="1400" dirty="0">
              <a:latin typeface="Aptos" panose="020B0004020202020204" pitchFamily="34" charset="0"/>
            </a:endParaRPr>
          </a:p>
        </p:txBody>
      </p:sp>
      <p:pic>
        <p:nvPicPr>
          <p:cNvPr id="18" name="Content Placeholder 2">
            <a:extLst>
              <a:ext uri="{FF2B5EF4-FFF2-40B4-BE49-F238E27FC236}">
                <a16:creationId xmlns:a16="http://schemas.microsoft.com/office/drawing/2014/main" id="{E429FFF6-756C-ACCA-372B-625CD793FC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2839534"/>
            <a:ext cx="4143393" cy="4018466"/>
          </a:xfrm>
          <a:prstGeom prst="rect">
            <a:avLst/>
          </a:prstGeom>
        </p:spPr>
      </p:pic>
      <p:pic>
        <p:nvPicPr>
          <p:cNvPr id="22" name="Picture 21">
            <a:extLst>
              <a:ext uri="{FF2B5EF4-FFF2-40B4-BE49-F238E27FC236}">
                <a16:creationId xmlns:a16="http://schemas.microsoft.com/office/drawing/2014/main" id="{F89B51EA-CAEE-FB59-75B3-A8409CDE2F9F}"/>
              </a:ext>
            </a:extLst>
          </p:cNvPr>
          <p:cNvPicPr>
            <a:picLocks noChangeAspect="1"/>
          </p:cNvPicPr>
          <p:nvPr/>
        </p:nvPicPr>
        <p:blipFill>
          <a:blip r:embed="rId3"/>
          <a:stretch>
            <a:fillRect/>
          </a:stretch>
        </p:blipFill>
        <p:spPr>
          <a:xfrm>
            <a:off x="4255552" y="2825185"/>
            <a:ext cx="3397370" cy="3978353"/>
          </a:xfrm>
          <a:prstGeom prst="rect">
            <a:avLst/>
          </a:prstGeom>
        </p:spPr>
      </p:pic>
    </p:spTree>
    <p:extLst>
      <p:ext uri="{BB962C8B-B14F-4D97-AF65-F5344CB8AC3E}">
        <p14:creationId xmlns:p14="http://schemas.microsoft.com/office/powerpoint/2010/main" val="577654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C500CF-13B7-419E-9BE6-35224EB55F65}"/>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2012: </a:t>
            </a:r>
          </a:p>
          <a:p>
            <a:pPr marL="0" indent="0">
              <a:buNone/>
            </a:pPr>
            <a:r>
              <a:rPr lang="en-GB" sz="1800" b="1" dirty="0">
                <a:latin typeface="Bierstadt" panose="020B0004020202020204" pitchFamily="34" charset="0"/>
              </a:rPr>
              <a:t>	Higgs boson discovery </a:t>
            </a:r>
            <a:r>
              <a:rPr lang="en-GB" sz="1800" dirty="0">
                <a:latin typeface="Bierstadt" panose="020B0004020202020204" pitchFamily="34" charset="0"/>
              </a:rPr>
              <a:t>completes SM particle content. </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9E5C4C9C-A414-07E5-ABD2-8AB338075E65}"/>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14" name="Group 13">
            <a:extLst>
              <a:ext uri="{FF2B5EF4-FFF2-40B4-BE49-F238E27FC236}">
                <a16:creationId xmlns:a16="http://schemas.microsoft.com/office/drawing/2014/main" id="{F8076B62-0083-CB08-8425-6B37E4573FEB}"/>
              </a:ext>
            </a:extLst>
          </p:cNvPr>
          <p:cNvGrpSpPr/>
          <p:nvPr/>
        </p:nvGrpSpPr>
        <p:grpSpPr>
          <a:xfrm>
            <a:off x="551132" y="661873"/>
            <a:ext cx="11157216" cy="691995"/>
            <a:chOff x="551132" y="661873"/>
            <a:chExt cx="11157216" cy="691995"/>
          </a:xfrm>
        </p:grpSpPr>
        <p:cxnSp>
          <p:nvCxnSpPr>
            <p:cNvPr id="4" name="Straight Arrow Connector 3">
              <a:extLst>
                <a:ext uri="{FF2B5EF4-FFF2-40B4-BE49-F238E27FC236}">
                  <a16:creationId xmlns:a16="http://schemas.microsoft.com/office/drawing/2014/main" id="{04EDC7D6-AFE7-DC59-2BB1-71FFD592C539}"/>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 name="Straight Arrow Connector 4">
              <a:extLst>
                <a:ext uri="{FF2B5EF4-FFF2-40B4-BE49-F238E27FC236}">
                  <a16:creationId xmlns:a16="http://schemas.microsoft.com/office/drawing/2014/main" id="{354D991F-BC92-D1DF-AEBF-3C2CBC7374BA}"/>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189A35D-3D7E-DECB-1831-EE9FFDCC9FC8}"/>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BE78A93-0178-E390-8A57-22902A76DC61}"/>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7314A22-446C-E2BE-56F4-DD518DDA4909}"/>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F10EB55-D407-A275-76B0-45988A97F109}"/>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11" name="TextBox 10">
              <a:extLst>
                <a:ext uri="{FF2B5EF4-FFF2-40B4-BE49-F238E27FC236}">
                  <a16:creationId xmlns:a16="http://schemas.microsoft.com/office/drawing/2014/main" id="{C8B398F7-D28A-1432-0459-45A088C40503}"/>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12" name="TextBox 11">
              <a:extLst>
                <a:ext uri="{FF2B5EF4-FFF2-40B4-BE49-F238E27FC236}">
                  <a16:creationId xmlns:a16="http://schemas.microsoft.com/office/drawing/2014/main" id="{750886F6-41A8-1F2C-A1D4-5FA7CC61B511}"/>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13" name="TextBox 12">
              <a:extLst>
                <a:ext uri="{FF2B5EF4-FFF2-40B4-BE49-F238E27FC236}">
                  <a16:creationId xmlns:a16="http://schemas.microsoft.com/office/drawing/2014/main" id="{79CF5615-1E2F-6A7A-BA87-029E87FE8721}"/>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
        <p:nvSpPr>
          <p:cNvPr id="15" name="Oval 14">
            <a:extLst>
              <a:ext uri="{FF2B5EF4-FFF2-40B4-BE49-F238E27FC236}">
                <a16:creationId xmlns:a16="http://schemas.microsoft.com/office/drawing/2014/main" id="{F3B6D795-08CB-F736-8000-D01F3B1A678A}"/>
              </a:ext>
            </a:extLst>
          </p:cNvPr>
          <p:cNvSpPr/>
          <p:nvPr/>
        </p:nvSpPr>
        <p:spPr>
          <a:xfrm>
            <a:off x="8850222" y="1004798"/>
            <a:ext cx="360378" cy="3610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Arrow Connector 1">
            <a:extLst>
              <a:ext uri="{FF2B5EF4-FFF2-40B4-BE49-F238E27FC236}">
                <a16:creationId xmlns:a16="http://schemas.microsoft.com/office/drawing/2014/main" id="{EAA4B43C-F5D2-6680-2E57-80F765BA972C}"/>
              </a:ext>
            </a:extLst>
          </p:cNvPr>
          <p:cNvCxnSpPr>
            <a:cxnSpLocks/>
          </p:cNvCxnSpPr>
          <p:nvPr/>
        </p:nvCxnSpPr>
        <p:spPr>
          <a:xfrm>
            <a:off x="8770189" y="1014562"/>
            <a:ext cx="0" cy="307777"/>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A633C92-D267-DEF1-2DDF-1E931B4B4AC4}"/>
              </a:ext>
            </a:extLst>
          </p:cNvPr>
          <p:cNvSpPr txBox="1"/>
          <p:nvPr/>
        </p:nvSpPr>
        <p:spPr>
          <a:xfrm>
            <a:off x="8518778" y="670608"/>
            <a:ext cx="1828800" cy="307777"/>
          </a:xfrm>
          <a:prstGeom prst="rect">
            <a:avLst/>
          </a:prstGeom>
          <a:noFill/>
        </p:spPr>
        <p:txBody>
          <a:bodyPr wrap="square" rtlCol="0">
            <a:spAutoFit/>
          </a:bodyPr>
          <a:lstStyle/>
          <a:p>
            <a:pPr algn="l"/>
            <a:r>
              <a:rPr lang="en-GB" sz="1400" dirty="0">
                <a:latin typeface="Aptos" panose="020B0004020202020204" pitchFamily="34" charset="0"/>
              </a:rPr>
              <a:t>2012</a:t>
            </a:r>
            <a:endParaRPr lang="en-US" sz="1400" dirty="0">
              <a:latin typeface="Aptos" panose="020B0004020202020204" pitchFamily="34" charset="0"/>
            </a:endParaRPr>
          </a:p>
        </p:txBody>
      </p:sp>
      <p:pic>
        <p:nvPicPr>
          <p:cNvPr id="18" name="Content Placeholder 2">
            <a:extLst>
              <a:ext uri="{FF2B5EF4-FFF2-40B4-BE49-F238E27FC236}">
                <a16:creationId xmlns:a16="http://schemas.microsoft.com/office/drawing/2014/main" id="{E429FFF6-756C-ACCA-372B-625CD793FC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2839534"/>
            <a:ext cx="4143393" cy="4018466"/>
          </a:xfrm>
          <a:prstGeom prst="rect">
            <a:avLst/>
          </a:prstGeom>
        </p:spPr>
      </p:pic>
      <p:pic>
        <p:nvPicPr>
          <p:cNvPr id="22" name="Picture 21">
            <a:extLst>
              <a:ext uri="{FF2B5EF4-FFF2-40B4-BE49-F238E27FC236}">
                <a16:creationId xmlns:a16="http://schemas.microsoft.com/office/drawing/2014/main" id="{F89B51EA-CAEE-FB59-75B3-A8409CDE2F9F}"/>
              </a:ext>
            </a:extLst>
          </p:cNvPr>
          <p:cNvPicPr>
            <a:picLocks noChangeAspect="1"/>
          </p:cNvPicPr>
          <p:nvPr/>
        </p:nvPicPr>
        <p:blipFill>
          <a:blip r:embed="rId3"/>
          <a:stretch>
            <a:fillRect/>
          </a:stretch>
        </p:blipFill>
        <p:spPr>
          <a:xfrm>
            <a:off x="4255552" y="2825185"/>
            <a:ext cx="3397370" cy="3978353"/>
          </a:xfrm>
          <a:prstGeom prst="rect">
            <a:avLst/>
          </a:prstGeom>
        </p:spPr>
      </p:pic>
      <p:pic>
        <p:nvPicPr>
          <p:cNvPr id="23" name="Picture 22">
            <a:extLst>
              <a:ext uri="{FF2B5EF4-FFF2-40B4-BE49-F238E27FC236}">
                <a16:creationId xmlns:a16="http://schemas.microsoft.com/office/drawing/2014/main" id="{75E8D6DD-E71D-DF65-B2BB-056D0B464AD1}"/>
              </a:ext>
            </a:extLst>
          </p:cNvPr>
          <p:cNvPicPr>
            <a:picLocks noChangeAspect="1"/>
          </p:cNvPicPr>
          <p:nvPr/>
        </p:nvPicPr>
        <p:blipFill>
          <a:blip r:embed="rId4"/>
          <a:stretch>
            <a:fillRect/>
          </a:stretch>
        </p:blipFill>
        <p:spPr>
          <a:xfrm>
            <a:off x="7809109" y="2999224"/>
            <a:ext cx="4382891" cy="3630273"/>
          </a:xfrm>
          <a:prstGeom prst="rect">
            <a:avLst/>
          </a:prstGeom>
        </p:spPr>
      </p:pic>
    </p:spTree>
    <p:extLst>
      <p:ext uri="{BB962C8B-B14F-4D97-AF65-F5344CB8AC3E}">
        <p14:creationId xmlns:p14="http://schemas.microsoft.com/office/powerpoint/2010/main" val="1160095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5033" y="1092017"/>
            <a:ext cx="7886700" cy="5617969"/>
          </a:xfrm>
        </p:spPr>
        <p:txBody>
          <a:bodyPr>
            <a:normAutofit/>
          </a:bodyPr>
          <a:lstStyle/>
          <a:p>
            <a:r>
              <a:rPr lang="en-GB" sz="1800" dirty="0">
                <a:latin typeface="Bierstadt" panose="020B0004020202020204" pitchFamily="34" charset="0"/>
              </a:rPr>
              <a:t>Until now, there had been a </a:t>
            </a:r>
            <a:r>
              <a:rPr lang="en-GB" sz="1800" b="1" dirty="0">
                <a:latin typeface="Bierstadt" panose="020B0004020202020204" pitchFamily="34" charset="0"/>
              </a:rPr>
              <a:t>clear roadmap</a:t>
            </a: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r>
              <a:rPr lang="en-GB" sz="1800" dirty="0">
                <a:solidFill>
                  <a:schemeClr val="bg1"/>
                </a:solidFill>
                <a:latin typeface="Bierstadt" panose="020B0004020202020204" pitchFamily="34" charset="0"/>
              </a:rPr>
              <a:t>Lack of discovery at the LHC: </a:t>
            </a:r>
            <a:r>
              <a:rPr lang="en-GB" sz="1800" b="1" dirty="0">
                <a:solidFill>
                  <a:schemeClr val="bg1"/>
                </a:solidFill>
                <a:latin typeface="Bierstadt" panose="020B0004020202020204" pitchFamily="34" charset="0"/>
              </a:rPr>
              <a:t>rethink our approach </a:t>
            </a:r>
          </a:p>
        </p:txBody>
      </p:sp>
      <p:pic>
        <p:nvPicPr>
          <p:cNvPr id="4" name="Picture 3"/>
          <p:cNvPicPr>
            <a:picLocks noChangeAspect="1"/>
          </p:cNvPicPr>
          <p:nvPr/>
        </p:nvPicPr>
        <p:blipFill>
          <a:blip r:embed="rId2"/>
          <a:stretch>
            <a:fillRect/>
          </a:stretch>
        </p:blipFill>
        <p:spPr>
          <a:xfrm>
            <a:off x="4029281" y="1870714"/>
            <a:ext cx="3346001" cy="4432840"/>
          </a:xfrm>
          <a:prstGeom prst="rect">
            <a:avLst/>
          </a:prstGeom>
        </p:spPr>
      </p:pic>
      <p:sp>
        <p:nvSpPr>
          <p:cNvPr id="7" name="Title 1">
            <a:extLst>
              <a:ext uri="{FF2B5EF4-FFF2-40B4-BE49-F238E27FC236}">
                <a16:creationId xmlns:a16="http://schemas.microsoft.com/office/drawing/2014/main" id="{2CA0D55A-A1BD-B693-4D74-F7DAC44CC4E2}"/>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A crisis in particle physics?</a:t>
            </a:r>
          </a:p>
        </p:txBody>
      </p:sp>
      <p:sp>
        <p:nvSpPr>
          <p:cNvPr id="2" name="TextBox 1">
            <a:extLst>
              <a:ext uri="{FF2B5EF4-FFF2-40B4-BE49-F238E27FC236}">
                <a16:creationId xmlns:a16="http://schemas.microsoft.com/office/drawing/2014/main" id="{CF1F73BD-F56C-7757-175B-3827C47F6783}"/>
              </a:ext>
            </a:extLst>
          </p:cNvPr>
          <p:cNvSpPr txBox="1"/>
          <p:nvPr/>
        </p:nvSpPr>
        <p:spPr>
          <a:xfrm>
            <a:off x="8860221" y="2743200"/>
            <a:ext cx="2364827" cy="2585323"/>
          </a:xfrm>
          <a:prstGeom prst="rect">
            <a:avLst/>
          </a:prstGeom>
          <a:noFill/>
          <a:ln>
            <a:solidFill>
              <a:schemeClr val="tx1"/>
            </a:solidFill>
          </a:ln>
        </p:spPr>
        <p:txBody>
          <a:bodyPr wrap="square" rtlCol="0">
            <a:spAutoFit/>
          </a:bodyPr>
          <a:lstStyle/>
          <a:p>
            <a:r>
              <a:rPr lang="en-US" b="1" dirty="0">
                <a:latin typeface="Bierstadt" panose="020B0004020202020204" pitchFamily="34" charset="0"/>
              </a:rPr>
              <a:t>No-lose theorem: </a:t>
            </a:r>
            <a:r>
              <a:rPr lang="en-US" dirty="0">
                <a:latin typeface="Bierstadt" panose="020B0004020202020204" pitchFamily="34" charset="0"/>
              </a:rPr>
              <a:t>Higgs (or something) </a:t>
            </a:r>
            <a:r>
              <a:rPr lang="en-US" i="1" dirty="0">
                <a:latin typeface="Bierstadt" panose="020B0004020202020204" pitchFamily="34" charset="0"/>
              </a:rPr>
              <a:t>guaranteed</a:t>
            </a:r>
            <a:r>
              <a:rPr lang="en-US" dirty="0">
                <a:latin typeface="Bierstadt" panose="020B0004020202020204" pitchFamily="34" charset="0"/>
              </a:rPr>
              <a:t> to appear. </a:t>
            </a:r>
          </a:p>
          <a:p>
            <a:endParaRPr lang="en-US" dirty="0">
              <a:latin typeface="Bierstadt" panose="020B0004020202020204" pitchFamily="34" charset="0"/>
            </a:endParaRPr>
          </a:p>
          <a:p>
            <a:r>
              <a:rPr lang="en-US" b="1" dirty="0">
                <a:latin typeface="Bierstadt" panose="020B0004020202020204" pitchFamily="34" charset="0"/>
              </a:rPr>
              <a:t>High anticipation</a:t>
            </a:r>
            <a:r>
              <a:rPr lang="en-US" dirty="0">
                <a:latin typeface="Bierstadt" panose="020B0004020202020204" pitchFamily="34" charset="0"/>
              </a:rPr>
              <a:t> of</a:t>
            </a:r>
            <a:r>
              <a:rPr lang="en-US" b="1" dirty="0">
                <a:latin typeface="Bierstadt" panose="020B0004020202020204" pitchFamily="34" charset="0"/>
              </a:rPr>
              <a:t> </a:t>
            </a:r>
            <a:r>
              <a:rPr lang="en-US" dirty="0">
                <a:latin typeface="Bierstadt" panose="020B0004020202020204" pitchFamily="34" charset="0"/>
              </a:rPr>
              <a:t>accompanying BSM particles </a:t>
            </a:r>
            <a:r>
              <a:rPr lang="en-US" i="1" dirty="0">
                <a:latin typeface="Bierstadt" panose="020B0004020202020204" pitchFamily="34" charset="0"/>
              </a:rPr>
              <a:t>expected</a:t>
            </a:r>
            <a:r>
              <a:rPr lang="en-US" dirty="0">
                <a:latin typeface="Bierstadt" panose="020B0004020202020204" pitchFamily="34" charset="0"/>
              </a:rPr>
              <a:t> to appear.</a:t>
            </a:r>
          </a:p>
          <a:p>
            <a:r>
              <a:rPr lang="en-US" dirty="0">
                <a:latin typeface="Bierstadt" panose="020B0004020202020204" pitchFamily="34" charset="0"/>
              </a:rPr>
              <a:t> </a:t>
            </a:r>
          </a:p>
        </p:txBody>
      </p:sp>
    </p:spTree>
    <p:extLst>
      <p:ext uri="{BB962C8B-B14F-4D97-AF65-F5344CB8AC3E}">
        <p14:creationId xmlns:p14="http://schemas.microsoft.com/office/powerpoint/2010/main" val="70460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29281" y="1870714"/>
            <a:ext cx="3346001" cy="4432840"/>
          </a:xfrm>
          <a:prstGeom prst="rect">
            <a:avLst/>
          </a:prstGeom>
        </p:spPr>
      </p:pic>
      <p:pic>
        <p:nvPicPr>
          <p:cNvPr id="5" name="Picture 4"/>
          <p:cNvPicPr>
            <a:picLocks noChangeAspect="1"/>
          </p:cNvPicPr>
          <p:nvPr/>
        </p:nvPicPr>
        <p:blipFill>
          <a:blip r:embed="rId3"/>
          <a:stretch>
            <a:fillRect/>
          </a:stretch>
        </p:blipFill>
        <p:spPr>
          <a:xfrm>
            <a:off x="4029280" y="1870714"/>
            <a:ext cx="3433924" cy="4479569"/>
          </a:xfrm>
          <a:prstGeom prst="rect">
            <a:avLst/>
          </a:prstGeom>
        </p:spPr>
      </p:pic>
      <p:sp>
        <p:nvSpPr>
          <p:cNvPr id="12" name="Content Placeholder 2">
            <a:extLst>
              <a:ext uri="{FF2B5EF4-FFF2-40B4-BE49-F238E27FC236}">
                <a16:creationId xmlns:a16="http://schemas.microsoft.com/office/drawing/2014/main" id="{9FCE3F61-B14F-1B42-D4E8-44965FD58597}"/>
              </a:ext>
            </a:extLst>
          </p:cNvPr>
          <p:cNvSpPr>
            <a:spLocks noGrp="1"/>
          </p:cNvSpPr>
          <p:nvPr>
            <p:ph idx="1"/>
          </p:nvPr>
        </p:nvSpPr>
        <p:spPr>
          <a:xfrm>
            <a:off x="1975033" y="1092017"/>
            <a:ext cx="7886700" cy="5617969"/>
          </a:xfrm>
        </p:spPr>
        <p:txBody>
          <a:bodyPr>
            <a:normAutofit/>
          </a:bodyPr>
          <a:lstStyle/>
          <a:p>
            <a:r>
              <a:rPr lang="en-GB" sz="1800" dirty="0">
                <a:latin typeface="Bierstadt" panose="020B0004020202020204" pitchFamily="34" charset="0"/>
              </a:rPr>
              <a:t>Until now, there had been a </a:t>
            </a:r>
            <a:r>
              <a:rPr lang="en-GB" sz="1800" b="1" dirty="0">
                <a:latin typeface="Bierstadt" panose="020B0004020202020204" pitchFamily="34" charset="0"/>
              </a:rPr>
              <a:t>clear roadmap</a:t>
            </a: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r>
              <a:rPr lang="en-GB" sz="1800" dirty="0">
                <a:solidFill>
                  <a:schemeClr val="bg1"/>
                </a:solidFill>
                <a:latin typeface="Bierstadt" panose="020B0004020202020204" pitchFamily="34" charset="0"/>
              </a:rPr>
              <a:t>Lack of discovery at the LHC: </a:t>
            </a:r>
            <a:r>
              <a:rPr lang="en-GB" sz="1800" b="1" dirty="0">
                <a:solidFill>
                  <a:schemeClr val="bg1"/>
                </a:solidFill>
                <a:latin typeface="Bierstadt" panose="020B0004020202020204" pitchFamily="34" charset="0"/>
              </a:rPr>
              <a:t>rethink our approach </a:t>
            </a:r>
          </a:p>
        </p:txBody>
      </p:sp>
      <p:sp>
        <p:nvSpPr>
          <p:cNvPr id="13" name="Title 1">
            <a:extLst>
              <a:ext uri="{FF2B5EF4-FFF2-40B4-BE49-F238E27FC236}">
                <a16:creationId xmlns:a16="http://schemas.microsoft.com/office/drawing/2014/main" id="{D2931D5A-084F-E5C9-248D-B12697ABC6F7}"/>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A crisis in particle physics?</a:t>
            </a:r>
          </a:p>
        </p:txBody>
      </p:sp>
    </p:spTree>
    <p:extLst>
      <p:ext uri="{BB962C8B-B14F-4D97-AF65-F5344CB8AC3E}">
        <p14:creationId xmlns:p14="http://schemas.microsoft.com/office/powerpoint/2010/main" val="2351110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29281" y="1870714"/>
            <a:ext cx="3346001" cy="4432840"/>
          </a:xfrm>
          <a:prstGeom prst="rect">
            <a:avLst/>
          </a:prstGeom>
        </p:spPr>
      </p:pic>
      <p:pic>
        <p:nvPicPr>
          <p:cNvPr id="5" name="Picture 4"/>
          <p:cNvPicPr>
            <a:picLocks noChangeAspect="1"/>
          </p:cNvPicPr>
          <p:nvPr/>
        </p:nvPicPr>
        <p:blipFill>
          <a:blip r:embed="rId3"/>
          <a:stretch>
            <a:fillRect/>
          </a:stretch>
        </p:blipFill>
        <p:spPr>
          <a:xfrm>
            <a:off x="4029280" y="1870714"/>
            <a:ext cx="3433924" cy="4479569"/>
          </a:xfrm>
          <a:prstGeom prst="rect">
            <a:avLst/>
          </a:prstGeom>
        </p:spPr>
      </p:pic>
      <p:pic>
        <p:nvPicPr>
          <p:cNvPr id="6" name="Picture 5"/>
          <p:cNvPicPr>
            <a:picLocks noChangeAspect="1"/>
          </p:cNvPicPr>
          <p:nvPr/>
        </p:nvPicPr>
        <p:blipFill>
          <a:blip r:embed="rId4"/>
          <a:stretch>
            <a:fillRect/>
          </a:stretch>
        </p:blipFill>
        <p:spPr>
          <a:xfrm>
            <a:off x="4081534" y="1907316"/>
            <a:ext cx="3241492" cy="4466330"/>
          </a:xfrm>
          <a:prstGeom prst="rect">
            <a:avLst/>
          </a:prstGeom>
        </p:spPr>
      </p:pic>
      <p:sp>
        <p:nvSpPr>
          <p:cNvPr id="7" name="Rectangle 6"/>
          <p:cNvSpPr/>
          <p:nvPr/>
        </p:nvSpPr>
        <p:spPr>
          <a:xfrm>
            <a:off x="7292928" y="4247087"/>
            <a:ext cx="269214" cy="24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5F2339EE-0690-BC9B-0B8A-3C4437DF7AE2}"/>
              </a:ext>
            </a:extLst>
          </p:cNvPr>
          <p:cNvSpPr>
            <a:spLocks noGrp="1"/>
          </p:cNvSpPr>
          <p:nvPr>
            <p:ph idx="1"/>
          </p:nvPr>
        </p:nvSpPr>
        <p:spPr>
          <a:xfrm>
            <a:off x="1975033" y="1092017"/>
            <a:ext cx="7886700" cy="5617969"/>
          </a:xfrm>
        </p:spPr>
        <p:txBody>
          <a:bodyPr>
            <a:normAutofit/>
          </a:bodyPr>
          <a:lstStyle/>
          <a:p>
            <a:r>
              <a:rPr lang="en-GB" sz="1800" dirty="0">
                <a:latin typeface="Bierstadt" panose="020B0004020202020204" pitchFamily="34" charset="0"/>
              </a:rPr>
              <a:t>Until now, there had been a </a:t>
            </a:r>
            <a:r>
              <a:rPr lang="en-GB" sz="1800" b="1" dirty="0">
                <a:latin typeface="Bierstadt" panose="020B0004020202020204" pitchFamily="34" charset="0"/>
              </a:rPr>
              <a:t>clear roadmap</a:t>
            </a: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r>
              <a:rPr lang="en-GB" sz="1800" dirty="0">
                <a:solidFill>
                  <a:schemeClr val="bg1"/>
                </a:solidFill>
                <a:latin typeface="Bierstadt" panose="020B0004020202020204" pitchFamily="34" charset="0"/>
              </a:rPr>
              <a:t>Lack of discovery at the LHC: </a:t>
            </a:r>
            <a:r>
              <a:rPr lang="en-GB" sz="1800" b="1" dirty="0">
                <a:solidFill>
                  <a:schemeClr val="bg1"/>
                </a:solidFill>
                <a:latin typeface="Bierstadt" panose="020B0004020202020204" pitchFamily="34" charset="0"/>
              </a:rPr>
              <a:t>rethink our approach </a:t>
            </a:r>
          </a:p>
        </p:txBody>
      </p:sp>
      <p:sp>
        <p:nvSpPr>
          <p:cNvPr id="11" name="Title 1">
            <a:extLst>
              <a:ext uri="{FF2B5EF4-FFF2-40B4-BE49-F238E27FC236}">
                <a16:creationId xmlns:a16="http://schemas.microsoft.com/office/drawing/2014/main" id="{BE11C869-8A8D-B464-A883-391EC81EB409}"/>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A crisis in particle physics?</a:t>
            </a:r>
          </a:p>
        </p:txBody>
      </p:sp>
    </p:spTree>
    <p:extLst>
      <p:ext uri="{BB962C8B-B14F-4D97-AF65-F5344CB8AC3E}">
        <p14:creationId xmlns:p14="http://schemas.microsoft.com/office/powerpoint/2010/main" val="4264088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29281" y="1870714"/>
            <a:ext cx="3346001" cy="4432840"/>
          </a:xfrm>
          <a:prstGeom prst="rect">
            <a:avLst/>
          </a:prstGeom>
        </p:spPr>
      </p:pic>
      <p:pic>
        <p:nvPicPr>
          <p:cNvPr id="5" name="Picture 4"/>
          <p:cNvPicPr>
            <a:picLocks noChangeAspect="1"/>
          </p:cNvPicPr>
          <p:nvPr/>
        </p:nvPicPr>
        <p:blipFill>
          <a:blip r:embed="rId3"/>
          <a:stretch>
            <a:fillRect/>
          </a:stretch>
        </p:blipFill>
        <p:spPr>
          <a:xfrm>
            <a:off x="4029280" y="1870714"/>
            <a:ext cx="3433924" cy="4479569"/>
          </a:xfrm>
          <a:prstGeom prst="rect">
            <a:avLst/>
          </a:prstGeom>
        </p:spPr>
      </p:pic>
      <p:pic>
        <p:nvPicPr>
          <p:cNvPr id="6" name="Picture 5"/>
          <p:cNvPicPr>
            <a:picLocks noChangeAspect="1"/>
          </p:cNvPicPr>
          <p:nvPr/>
        </p:nvPicPr>
        <p:blipFill>
          <a:blip r:embed="rId4"/>
          <a:stretch>
            <a:fillRect/>
          </a:stretch>
        </p:blipFill>
        <p:spPr>
          <a:xfrm>
            <a:off x="4081534" y="1907316"/>
            <a:ext cx="3241492" cy="4466330"/>
          </a:xfrm>
          <a:prstGeom prst="rect">
            <a:avLst/>
          </a:prstGeom>
        </p:spPr>
      </p:pic>
      <p:pic>
        <p:nvPicPr>
          <p:cNvPr id="7" name="Picture 6"/>
          <p:cNvPicPr>
            <a:picLocks noChangeAspect="1"/>
          </p:cNvPicPr>
          <p:nvPr/>
        </p:nvPicPr>
        <p:blipFill>
          <a:blip r:embed="rId5"/>
          <a:stretch>
            <a:fillRect/>
          </a:stretch>
        </p:blipFill>
        <p:spPr>
          <a:xfrm>
            <a:off x="4089488" y="1451173"/>
            <a:ext cx="3285792" cy="4996373"/>
          </a:xfrm>
          <a:prstGeom prst="rect">
            <a:avLst/>
          </a:prstGeom>
        </p:spPr>
      </p:pic>
      <p:sp>
        <p:nvSpPr>
          <p:cNvPr id="8" name="Rectangle 7"/>
          <p:cNvSpPr/>
          <p:nvPr/>
        </p:nvSpPr>
        <p:spPr>
          <a:xfrm>
            <a:off x="7292928" y="4247087"/>
            <a:ext cx="269214" cy="24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ontent Placeholder 2">
            <a:extLst>
              <a:ext uri="{FF2B5EF4-FFF2-40B4-BE49-F238E27FC236}">
                <a16:creationId xmlns:a16="http://schemas.microsoft.com/office/drawing/2014/main" id="{04A97303-B691-1542-CC11-72C955F073AA}"/>
              </a:ext>
            </a:extLst>
          </p:cNvPr>
          <p:cNvSpPr>
            <a:spLocks noGrp="1"/>
          </p:cNvSpPr>
          <p:nvPr>
            <p:ph idx="1"/>
          </p:nvPr>
        </p:nvSpPr>
        <p:spPr>
          <a:xfrm>
            <a:off x="1975033" y="1092017"/>
            <a:ext cx="7886700" cy="5617969"/>
          </a:xfrm>
        </p:spPr>
        <p:txBody>
          <a:bodyPr>
            <a:normAutofit/>
          </a:bodyPr>
          <a:lstStyle/>
          <a:p>
            <a:r>
              <a:rPr lang="en-GB" sz="1800" dirty="0">
                <a:latin typeface="Bierstadt" panose="020B0004020202020204" pitchFamily="34" charset="0"/>
              </a:rPr>
              <a:t>Until now, there had been a </a:t>
            </a:r>
            <a:r>
              <a:rPr lang="en-GB" sz="1800" b="1" dirty="0">
                <a:latin typeface="Bierstadt" panose="020B0004020202020204" pitchFamily="34" charset="0"/>
              </a:rPr>
              <a:t>clear roadmap</a:t>
            </a: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r>
              <a:rPr lang="en-GB" sz="1800" dirty="0">
                <a:solidFill>
                  <a:schemeClr val="bg1"/>
                </a:solidFill>
                <a:latin typeface="Bierstadt" panose="020B0004020202020204" pitchFamily="34" charset="0"/>
              </a:rPr>
              <a:t>Lack of discovery at the LHC: </a:t>
            </a:r>
            <a:r>
              <a:rPr lang="en-GB" sz="1800" b="1" dirty="0">
                <a:solidFill>
                  <a:schemeClr val="bg1"/>
                </a:solidFill>
                <a:latin typeface="Bierstadt" panose="020B0004020202020204" pitchFamily="34" charset="0"/>
              </a:rPr>
              <a:t>rethink our approach </a:t>
            </a:r>
          </a:p>
        </p:txBody>
      </p:sp>
      <p:sp>
        <p:nvSpPr>
          <p:cNvPr id="12" name="Title 1">
            <a:extLst>
              <a:ext uri="{FF2B5EF4-FFF2-40B4-BE49-F238E27FC236}">
                <a16:creationId xmlns:a16="http://schemas.microsoft.com/office/drawing/2014/main" id="{1A2ECD6C-6873-6B94-652D-84C4308BD66D}"/>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A crisis in particle physics?</a:t>
            </a:r>
          </a:p>
        </p:txBody>
      </p:sp>
    </p:spTree>
    <p:extLst>
      <p:ext uri="{BB962C8B-B14F-4D97-AF65-F5344CB8AC3E}">
        <p14:creationId xmlns:p14="http://schemas.microsoft.com/office/powerpoint/2010/main" val="4027321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29281" y="1870714"/>
            <a:ext cx="3346001" cy="4432840"/>
          </a:xfrm>
          <a:prstGeom prst="rect">
            <a:avLst/>
          </a:prstGeom>
        </p:spPr>
      </p:pic>
      <p:pic>
        <p:nvPicPr>
          <p:cNvPr id="5" name="Picture 4"/>
          <p:cNvPicPr>
            <a:picLocks noChangeAspect="1"/>
          </p:cNvPicPr>
          <p:nvPr/>
        </p:nvPicPr>
        <p:blipFill>
          <a:blip r:embed="rId3"/>
          <a:stretch>
            <a:fillRect/>
          </a:stretch>
        </p:blipFill>
        <p:spPr>
          <a:xfrm>
            <a:off x="4029280" y="1870714"/>
            <a:ext cx="3433924" cy="4479569"/>
          </a:xfrm>
          <a:prstGeom prst="rect">
            <a:avLst/>
          </a:prstGeom>
        </p:spPr>
      </p:pic>
      <p:pic>
        <p:nvPicPr>
          <p:cNvPr id="6" name="Picture 5"/>
          <p:cNvPicPr>
            <a:picLocks noChangeAspect="1"/>
          </p:cNvPicPr>
          <p:nvPr/>
        </p:nvPicPr>
        <p:blipFill>
          <a:blip r:embed="rId4"/>
          <a:stretch>
            <a:fillRect/>
          </a:stretch>
        </p:blipFill>
        <p:spPr>
          <a:xfrm>
            <a:off x="4081534" y="1907316"/>
            <a:ext cx="3241492" cy="4466330"/>
          </a:xfrm>
          <a:prstGeom prst="rect">
            <a:avLst/>
          </a:prstGeom>
        </p:spPr>
      </p:pic>
      <p:pic>
        <p:nvPicPr>
          <p:cNvPr id="7" name="Picture 6"/>
          <p:cNvPicPr>
            <a:picLocks noChangeAspect="1"/>
          </p:cNvPicPr>
          <p:nvPr/>
        </p:nvPicPr>
        <p:blipFill>
          <a:blip r:embed="rId5"/>
          <a:stretch>
            <a:fillRect/>
          </a:stretch>
        </p:blipFill>
        <p:spPr>
          <a:xfrm>
            <a:off x="4089488" y="1451173"/>
            <a:ext cx="3285792" cy="4996373"/>
          </a:xfrm>
          <a:prstGeom prst="rect">
            <a:avLst/>
          </a:prstGeom>
        </p:spPr>
      </p:pic>
      <p:pic>
        <p:nvPicPr>
          <p:cNvPr id="8" name="Picture 7"/>
          <p:cNvPicPr>
            <a:picLocks noChangeAspect="1"/>
          </p:cNvPicPr>
          <p:nvPr/>
        </p:nvPicPr>
        <p:blipFill>
          <a:blip r:embed="rId6"/>
          <a:stretch>
            <a:fillRect/>
          </a:stretch>
        </p:blipFill>
        <p:spPr>
          <a:xfrm>
            <a:off x="3945570" y="1451172"/>
            <a:ext cx="3407868" cy="4922475"/>
          </a:xfrm>
          <a:prstGeom prst="rect">
            <a:avLst/>
          </a:prstGeom>
        </p:spPr>
      </p:pic>
      <p:sp>
        <p:nvSpPr>
          <p:cNvPr id="9" name="Rectangle 8"/>
          <p:cNvSpPr/>
          <p:nvPr/>
        </p:nvSpPr>
        <p:spPr>
          <a:xfrm>
            <a:off x="7292928" y="4247087"/>
            <a:ext cx="269214" cy="24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0B99D103-F55B-C852-076C-8AF86837156B}"/>
              </a:ext>
            </a:extLst>
          </p:cNvPr>
          <p:cNvSpPr>
            <a:spLocks noGrp="1"/>
          </p:cNvSpPr>
          <p:nvPr>
            <p:ph idx="1"/>
          </p:nvPr>
        </p:nvSpPr>
        <p:spPr>
          <a:xfrm>
            <a:off x="1975033" y="1092017"/>
            <a:ext cx="7886700" cy="5617969"/>
          </a:xfrm>
        </p:spPr>
        <p:txBody>
          <a:bodyPr>
            <a:normAutofit/>
          </a:bodyPr>
          <a:lstStyle/>
          <a:p>
            <a:r>
              <a:rPr lang="en-GB" sz="1800" dirty="0">
                <a:latin typeface="Bierstadt" panose="020B0004020202020204" pitchFamily="34" charset="0"/>
              </a:rPr>
              <a:t>Until now, there had been a </a:t>
            </a:r>
            <a:r>
              <a:rPr lang="en-GB" sz="1800" b="1" dirty="0">
                <a:latin typeface="Bierstadt" panose="020B0004020202020204" pitchFamily="34" charset="0"/>
              </a:rPr>
              <a:t>clear roadmap</a:t>
            </a: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r>
              <a:rPr lang="en-GB" sz="1800" dirty="0">
                <a:solidFill>
                  <a:schemeClr val="bg1"/>
                </a:solidFill>
                <a:latin typeface="Bierstadt" panose="020B0004020202020204" pitchFamily="34" charset="0"/>
              </a:rPr>
              <a:t>Lack of discovery at the LHC: </a:t>
            </a:r>
            <a:r>
              <a:rPr lang="en-GB" sz="1800" b="1" dirty="0">
                <a:solidFill>
                  <a:schemeClr val="bg1"/>
                </a:solidFill>
                <a:latin typeface="Bierstadt" panose="020B0004020202020204" pitchFamily="34" charset="0"/>
              </a:rPr>
              <a:t>rethink our approach </a:t>
            </a:r>
          </a:p>
        </p:txBody>
      </p:sp>
      <p:sp>
        <p:nvSpPr>
          <p:cNvPr id="16" name="Title 1">
            <a:extLst>
              <a:ext uri="{FF2B5EF4-FFF2-40B4-BE49-F238E27FC236}">
                <a16:creationId xmlns:a16="http://schemas.microsoft.com/office/drawing/2014/main" id="{DFC27734-822E-DBF6-6527-63958F714573}"/>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A crisis in particle physics?</a:t>
            </a:r>
          </a:p>
        </p:txBody>
      </p:sp>
      <p:sp>
        <p:nvSpPr>
          <p:cNvPr id="17" name="TextBox 16">
            <a:extLst>
              <a:ext uri="{FF2B5EF4-FFF2-40B4-BE49-F238E27FC236}">
                <a16:creationId xmlns:a16="http://schemas.microsoft.com/office/drawing/2014/main" id="{DD72FE07-D25F-BABC-E80D-8C5E78110F14}"/>
              </a:ext>
            </a:extLst>
          </p:cNvPr>
          <p:cNvSpPr txBox="1"/>
          <p:nvPr/>
        </p:nvSpPr>
        <p:spPr>
          <a:xfrm>
            <a:off x="8860221" y="2743200"/>
            <a:ext cx="2165131" cy="1477328"/>
          </a:xfrm>
          <a:prstGeom prst="rect">
            <a:avLst/>
          </a:prstGeom>
          <a:noFill/>
          <a:ln>
            <a:solidFill>
              <a:schemeClr val="tx1"/>
            </a:solidFill>
          </a:ln>
        </p:spPr>
        <p:txBody>
          <a:bodyPr wrap="square" rtlCol="0">
            <a:spAutoFit/>
          </a:bodyPr>
          <a:lstStyle/>
          <a:p>
            <a:r>
              <a:rPr lang="en-US" dirty="0">
                <a:latin typeface="Bierstadt" panose="020B0004020202020204" pitchFamily="34" charset="0"/>
              </a:rPr>
              <a:t>The hierarchy / naturalness problem of the Higgs is more puzzling than ever</a:t>
            </a:r>
          </a:p>
        </p:txBody>
      </p:sp>
    </p:spTree>
    <p:extLst>
      <p:ext uri="{BB962C8B-B14F-4D97-AF65-F5344CB8AC3E}">
        <p14:creationId xmlns:p14="http://schemas.microsoft.com/office/powerpoint/2010/main" val="529654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29281" y="1870714"/>
            <a:ext cx="3346001" cy="4432840"/>
          </a:xfrm>
          <a:prstGeom prst="rect">
            <a:avLst/>
          </a:prstGeom>
        </p:spPr>
      </p:pic>
      <p:pic>
        <p:nvPicPr>
          <p:cNvPr id="5" name="Picture 4"/>
          <p:cNvPicPr>
            <a:picLocks noChangeAspect="1"/>
          </p:cNvPicPr>
          <p:nvPr/>
        </p:nvPicPr>
        <p:blipFill>
          <a:blip r:embed="rId3"/>
          <a:stretch>
            <a:fillRect/>
          </a:stretch>
        </p:blipFill>
        <p:spPr>
          <a:xfrm>
            <a:off x="4029280" y="1870714"/>
            <a:ext cx="3433924" cy="4479569"/>
          </a:xfrm>
          <a:prstGeom prst="rect">
            <a:avLst/>
          </a:prstGeom>
        </p:spPr>
      </p:pic>
      <p:pic>
        <p:nvPicPr>
          <p:cNvPr id="6" name="Picture 5"/>
          <p:cNvPicPr>
            <a:picLocks noChangeAspect="1"/>
          </p:cNvPicPr>
          <p:nvPr/>
        </p:nvPicPr>
        <p:blipFill>
          <a:blip r:embed="rId4"/>
          <a:stretch>
            <a:fillRect/>
          </a:stretch>
        </p:blipFill>
        <p:spPr>
          <a:xfrm>
            <a:off x="4081534" y="1907316"/>
            <a:ext cx="3241492" cy="4466330"/>
          </a:xfrm>
          <a:prstGeom prst="rect">
            <a:avLst/>
          </a:prstGeom>
        </p:spPr>
      </p:pic>
      <p:pic>
        <p:nvPicPr>
          <p:cNvPr id="7" name="Picture 6"/>
          <p:cNvPicPr>
            <a:picLocks noChangeAspect="1"/>
          </p:cNvPicPr>
          <p:nvPr/>
        </p:nvPicPr>
        <p:blipFill>
          <a:blip r:embed="rId5"/>
          <a:stretch>
            <a:fillRect/>
          </a:stretch>
        </p:blipFill>
        <p:spPr>
          <a:xfrm>
            <a:off x="4089488" y="1451173"/>
            <a:ext cx="3285792" cy="4996373"/>
          </a:xfrm>
          <a:prstGeom prst="rect">
            <a:avLst/>
          </a:prstGeom>
        </p:spPr>
      </p:pic>
      <p:pic>
        <p:nvPicPr>
          <p:cNvPr id="8" name="Picture 7"/>
          <p:cNvPicPr>
            <a:picLocks noChangeAspect="1"/>
          </p:cNvPicPr>
          <p:nvPr/>
        </p:nvPicPr>
        <p:blipFill>
          <a:blip r:embed="rId6"/>
          <a:stretch>
            <a:fillRect/>
          </a:stretch>
        </p:blipFill>
        <p:spPr>
          <a:xfrm>
            <a:off x="3945570" y="1451172"/>
            <a:ext cx="3407868" cy="4922475"/>
          </a:xfrm>
          <a:prstGeom prst="rect">
            <a:avLst/>
          </a:prstGeom>
        </p:spPr>
      </p:pic>
      <p:sp>
        <p:nvSpPr>
          <p:cNvPr id="9" name="Rectangle 8"/>
          <p:cNvSpPr/>
          <p:nvPr/>
        </p:nvSpPr>
        <p:spPr>
          <a:xfrm>
            <a:off x="7292928" y="4247087"/>
            <a:ext cx="269214" cy="24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0B99D103-F55B-C852-076C-8AF86837156B}"/>
              </a:ext>
            </a:extLst>
          </p:cNvPr>
          <p:cNvSpPr>
            <a:spLocks noGrp="1"/>
          </p:cNvSpPr>
          <p:nvPr>
            <p:ph idx="1"/>
          </p:nvPr>
        </p:nvSpPr>
        <p:spPr>
          <a:xfrm>
            <a:off x="1975033" y="1092017"/>
            <a:ext cx="7886700" cy="5617969"/>
          </a:xfrm>
        </p:spPr>
        <p:txBody>
          <a:bodyPr>
            <a:normAutofit/>
          </a:bodyPr>
          <a:lstStyle/>
          <a:p>
            <a:r>
              <a:rPr lang="en-GB" sz="1800" dirty="0">
                <a:latin typeface="Bierstadt" panose="020B0004020202020204" pitchFamily="34" charset="0"/>
              </a:rPr>
              <a:t>Until now, there had been a </a:t>
            </a:r>
            <a:r>
              <a:rPr lang="en-GB" sz="1800" b="1" dirty="0">
                <a:latin typeface="Bierstadt" panose="020B0004020202020204" pitchFamily="34" charset="0"/>
              </a:rPr>
              <a:t>clear roadmap</a:t>
            </a: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r>
              <a:rPr lang="en-GB" sz="1800" dirty="0">
                <a:solidFill>
                  <a:schemeClr val="bg1"/>
                </a:solidFill>
                <a:latin typeface="Bierstadt" panose="020B0004020202020204" pitchFamily="34" charset="0"/>
              </a:rPr>
              <a:t>Lack of discovery at the LHC: </a:t>
            </a:r>
            <a:r>
              <a:rPr lang="en-GB" sz="1800" b="1" dirty="0">
                <a:solidFill>
                  <a:schemeClr val="bg1"/>
                </a:solidFill>
                <a:latin typeface="Bierstadt" panose="020B0004020202020204" pitchFamily="34" charset="0"/>
              </a:rPr>
              <a:t>rethink our approach </a:t>
            </a:r>
          </a:p>
        </p:txBody>
      </p:sp>
      <p:sp>
        <p:nvSpPr>
          <p:cNvPr id="16" name="Title 1">
            <a:extLst>
              <a:ext uri="{FF2B5EF4-FFF2-40B4-BE49-F238E27FC236}">
                <a16:creationId xmlns:a16="http://schemas.microsoft.com/office/drawing/2014/main" id="{DFC27734-822E-DBF6-6527-63958F714573}"/>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A crisis in particle physics?</a:t>
            </a:r>
          </a:p>
        </p:txBody>
      </p:sp>
      <p:sp>
        <p:nvSpPr>
          <p:cNvPr id="17" name="TextBox 16">
            <a:extLst>
              <a:ext uri="{FF2B5EF4-FFF2-40B4-BE49-F238E27FC236}">
                <a16:creationId xmlns:a16="http://schemas.microsoft.com/office/drawing/2014/main" id="{DD72FE07-D25F-BABC-E80D-8C5E78110F14}"/>
              </a:ext>
            </a:extLst>
          </p:cNvPr>
          <p:cNvSpPr txBox="1"/>
          <p:nvPr/>
        </p:nvSpPr>
        <p:spPr>
          <a:xfrm>
            <a:off x="8860221" y="2743200"/>
            <a:ext cx="2165131" cy="1200329"/>
          </a:xfrm>
          <a:prstGeom prst="rect">
            <a:avLst/>
          </a:prstGeom>
          <a:noFill/>
          <a:ln>
            <a:solidFill>
              <a:schemeClr val="tx1"/>
            </a:solidFill>
          </a:ln>
        </p:spPr>
        <p:txBody>
          <a:bodyPr wrap="square" rtlCol="0">
            <a:spAutoFit/>
          </a:bodyPr>
          <a:lstStyle/>
          <a:p>
            <a:r>
              <a:rPr lang="en-US" dirty="0">
                <a:latin typeface="Bierstadt" panose="020B0004020202020204" pitchFamily="34" charset="0"/>
              </a:rPr>
              <a:t>The cosmological constant problem of a tiny vacuum energy is far worse!</a:t>
            </a:r>
          </a:p>
        </p:txBody>
      </p:sp>
      <p:grpSp>
        <p:nvGrpSpPr>
          <p:cNvPr id="2" name="Group 1">
            <a:extLst>
              <a:ext uri="{FF2B5EF4-FFF2-40B4-BE49-F238E27FC236}">
                <a16:creationId xmlns:a16="http://schemas.microsoft.com/office/drawing/2014/main" id="{A1648CA7-37D8-D073-636B-B53213EF228B}"/>
              </a:ext>
            </a:extLst>
          </p:cNvPr>
          <p:cNvGrpSpPr/>
          <p:nvPr/>
        </p:nvGrpSpPr>
        <p:grpSpPr>
          <a:xfrm>
            <a:off x="4855414" y="6403141"/>
            <a:ext cx="2409840" cy="249840"/>
            <a:chOff x="4855414" y="6403141"/>
            <a:chExt cx="2409840" cy="249840"/>
          </a:xfrm>
        </p:grpSpPr>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E8D7050B-493C-012C-51EB-36CE0EBEAF21}"/>
                    </a:ext>
                  </a:extLst>
                </p14:cNvPr>
                <p14:cNvContentPartPr/>
                <p14:nvPr/>
              </p14:nvContentPartPr>
              <p14:xfrm>
                <a:off x="4855414" y="6403141"/>
                <a:ext cx="316080" cy="151560"/>
              </p14:xfrm>
            </p:contentPart>
          </mc:Choice>
          <mc:Fallback xmlns="">
            <p:pic>
              <p:nvPicPr>
                <p:cNvPr id="137" name="Ink 136">
                  <a:extLst>
                    <a:ext uri="{FF2B5EF4-FFF2-40B4-BE49-F238E27FC236}">
                      <a16:creationId xmlns:a16="http://schemas.microsoft.com/office/drawing/2014/main" id="{230004C3-8A4B-D648-1A09-F904B0EA0225}"/>
                    </a:ext>
                  </a:extLst>
                </p:cNvPr>
                <p:cNvPicPr/>
                <p:nvPr/>
              </p:nvPicPr>
              <p:blipFill>
                <a:blip r:embed="rId10"/>
                <a:stretch>
                  <a:fillRect/>
                </a:stretch>
              </p:blipFill>
              <p:spPr>
                <a:xfrm>
                  <a:off x="4846774" y="6394141"/>
                  <a:ext cx="3337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902B7595-2330-BBA4-595A-ACBA1A90DAC4}"/>
                    </a:ext>
                  </a:extLst>
                </p14:cNvPr>
                <p14:cNvContentPartPr/>
                <p14:nvPr/>
              </p14:nvContentPartPr>
              <p14:xfrm>
                <a:off x="4942174" y="6440221"/>
                <a:ext cx="245160" cy="105120"/>
              </p14:xfrm>
            </p:contentPart>
          </mc:Choice>
          <mc:Fallback xmlns="">
            <p:pic>
              <p:nvPicPr>
                <p:cNvPr id="138" name="Ink 137">
                  <a:extLst>
                    <a:ext uri="{FF2B5EF4-FFF2-40B4-BE49-F238E27FC236}">
                      <a16:creationId xmlns:a16="http://schemas.microsoft.com/office/drawing/2014/main" id="{F2466BAC-E460-5E95-FD24-2CCD65EAEFCF}"/>
                    </a:ext>
                  </a:extLst>
                </p:cNvPr>
                <p:cNvPicPr/>
                <p:nvPr/>
              </p:nvPicPr>
              <p:blipFill>
                <a:blip r:embed="rId12"/>
                <a:stretch>
                  <a:fillRect/>
                </a:stretch>
              </p:blipFill>
              <p:spPr>
                <a:xfrm>
                  <a:off x="4933174" y="6431221"/>
                  <a:ext cx="26280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5F63DBCE-7FE6-D6EA-A635-B5B3E2D6EDA4}"/>
                    </a:ext>
                  </a:extLst>
                </p14:cNvPr>
                <p14:cNvContentPartPr/>
                <p14:nvPr/>
              </p14:nvContentPartPr>
              <p14:xfrm>
                <a:off x="5001214" y="6451741"/>
                <a:ext cx="243000" cy="102240"/>
              </p14:xfrm>
            </p:contentPart>
          </mc:Choice>
          <mc:Fallback xmlns="">
            <p:pic>
              <p:nvPicPr>
                <p:cNvPr id="139" name="Ink 138">
                  <a:extLst>
                    <a:ext uri="{FF2B5EF4-FFF2-40B4-BE49-F238E27FC236}">
                      <a16:creationId xmlns:a16="http://schemas.microsoft.com/office/drawing/2014/main" id="{F1969A16-BF4B-F61A-0209-7E5842C948FD}"/>
                    </a:ext>
                  </a:extLst>
                </p:cNvPr>
                <p:cNvPicPr/>
                <p:nvPr/>
              </p:nvPicPr>
              <p:blipFill>
                <a:blip r:embed="rId14"/>
                <a:stretch>
                  <a:fillRect/>
                </a:stretch>
              </p:blipFill>
              <p:spPr>
                <a:xfrm>
                  <a:off x="4992214" y="6442741"/>
                  <a:ext cx="26064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69C57406-7F8F-5A21-E209-EBE6A3842F16}"/>
                    </a:ext>
                  </a:extLst>
                </p14:cNvPr>
                <p14:cNvContentPartPr/>
                <p14:nvPr/>
              </p14:nvContentPartPr>
              <p14:xfrm>
                <a:off x="5106334" y="6513661"/>
                <a:ext cx="122760" cy="60120"/>
              </p14:xfrm>
            </p:contentPart>
          </mc:Choice>
          <mc:Fallback xmlns="">
            <p:pic>
              <p:nvPicPr>
                <p:cNvPr id="140" name="Ink 139">
                  <a:extLst>
                    <a:ext uri="{FF2B5EF4-FFF2-40B4-BE49-F238E27FC236}">
                      <a16:creationId xmlns:a16="http://schemas.microsoft.com/office/drawing/2014/main" id="{25FC6782-687E-1A76-180D-07885E603D6A}"/>
                    </a:ext>
                  </a:extLst>
                </p:cNvPr>
                <p:cNvPicPr/>
                <p:nvPr/>
              </p:nvPicPr>
              <p:blipFill>
                <a:blip r:embed="rId16"/>
                <a:stretch>
                  <a:fillRect/>
                </a:stretch>
              </p:blipFill>
              <p:spPr>
                <a:xfrm>
                  <a:off x="5097694" y="6504661"/>
                  <a:ext cx="1404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Ink 12">
                  <a:extLst>
                    <a:ext uri="{FF2B5EF4-FFF2-40B4-BE49-F238E27FC236}">
                      <a16:creationId xmlns:a16="http://schemas.microsoft.com/office/drawing/2014/main" id="{4C3D533B-9F26-1B2A-D91B-B41604A00C28}"/>
                    </a:ext>
                  </a:extLst>
                </p14:cNvPr>
                <p14:cNvContentPartPr/>
                <p14:nvPr/>
              </p14:nvContentPartPr>
              <p14:xfrm>
                <a:off x="5142694" y="6529861"/>
                <a:ext cx="161280" cy="65160"/>
              </p14:xfrm>
            </p:contentPart>
          </mc:Choice>
          <mc:Fallback xmlns="">
            <p:pic>
              <p:nvPicPr>
                <p:cNvPr id="141" name="Ink 140">
                  <a:extLst>
                    <a:ext uri="{FF2B5EF4-FFF2-40B4-BE49-F238E27FC236}">
                      <a16:creationId xmlns:a16="http://schemas.microsoft.com/office/drawing/2014/main" id="{CB536C8A-5A1C-CAC7-E840-A9690D87D9DE}"/>
                    </a:ext>
                  </a:extLst>
                </p:cNvPr>
                <p:cNvPicPr/>
                <p:nvPr/>
              </p:nvPicPr>
              <p:blipFill>
                <a:blip r:embed="rId18"/>
                <a:stretch>
                  <a:fillRect/>
                </a:stretch>
              </p:blipFill>
              <p:spPr>
                <a:xfrm>
                  <a:off x="5134054" y="6521221"/>
                  <a:ext cx="17892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k 13">
                  <a:extLst>
                    <a:ext uri="{FF2B5EF4-FFF2-40B4-BE49-F238E27FC236}">
                      <a16:creationId xmlns:a16="http://schemas.microsoft.com/office/drawing/2014/main" id="{6A556521-FA81-0B48-837F-D13D7CBE1C1F}"/>
                    </a:ext>
                  </a:extLst>
                </p14:cNvPr>
                <p14:cNvContentPartPr/>
                <p14:nvPr/>
              </p14:nvContentPartPr>
              <p14:xfrm>
                <a:off x="5296054" y="6444181"/>
                <a:ext cx="327960" cy="142560"/>
              </p14:xfrm>
            </p:contentPart>
          </mc:Choice>
          <mc:Fallback xmlns="">
            <p:pic>
              <p:nvPicPr>
                <p:cNvPr id="142" name="Ink 141">
                  <a:extLst>
                    <a:ext uri="{FF2B5EF4-FFF2-40B4-BE49-F238E27FC236}">
                      <a16:creationId xmlns:a16="http://schemas.microsoft.com/office/drawing/2014/main" id="{0CF72816-F46A-3386-2916-669C7CAB9A21}"/>
                    </a:ext>
                  </a:extLst>
                </p:cNvPr>
                <p:cNvPicPr/>
                <p:nvPr/>
              </p:nvPicPr>
              <p:blipFill>
                <a:blip r:embed="rId20"/>
                <a:stretch>
                  <a:fillRect/>
                </a:stretch>
              </p:blipFill>
              <p:spPr>
                <a:xfrm>
                  <a:off x="5287054" y="6435541"/>
                  <a:ext cx="34560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Ink 17">
                  <a:extLst>
                    <a:ext uri="{FF2B5EF4-FFF2-40B4-BE49-F238E27FC236}">
                      <a16:creationId xmlns:a16="http://schemas.microsoft.com/office/drawing/2014/main" id="{856ACCCD-2BF1-98C8-0E2C-1D1BE3F80A23}"/>
                    </a:ext>
                  </a:extLst>
                </p14:cNvPr>
                <p14:cNvContentPartPr/>
                <p14:nvPr/>
              </p14:nvContentPartPr>
              <p14:xfrm>
                <a:off x="5389294" y="6456421"/>
                <a:ext cx="292320" cy="138600"/>
              </p14:xfrm>
            </p:contentPart>
          </mc:Choice>
          <mc:Fallback xmlns="">
            <p:pic>
              <p:nvPicPr>
                <p:cNvPr id="143" name="Ink 142">
                  <a:extLst>
                    <a:ext uri="{FF2B5EF4-FFF2-40B4-BE49-F238E27FC236}">
                      <a16:creationId xmlns:a16="http://schemas.microsoft.com/office/drawing/2014/main" id="{891122D3-FD54-FFCB-215F-D2433A05587B}"/>
                    </a:ext>
                  </a:extLst>
                </p:cNvPr>
                <p:cNvPicPr/>
                <p:nvPr/>
              </p:nvPicPr>
              <p:blipFill>
                <a:blip r:embed="rId22"/>
                <a:stretch>
                  <a:fillRect/>
                </a:stretch>
              </p:blipFill>
              <p:spPr>
                <a:xfrm>
                  <a:off x="5380294" y="6447781"/>
                  <a:ext cx="3099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Ink 18">
                  <a:extLst>
                    <a:ext uri="{FF2B5EF4-FFF2-40B4-BE49-F238E27FC236}">
                      <a16:creationId xmlns:a16="http://schemas.microsoft.com/office/drawing/2014/main" id="{6C9866C8-6847-7061-7916-E9ED10F8EF71}"/>
                    </a:ext>
                  </a:extLst>
                </p14:cNvPr>
                <p14:cNvContentPartPr/>
                <p14:nvPr/>
              </p14:nvContentPartPr>
              <p14:xfrm>
                <a:off x="5493334" y="6503221"/>
                <a:ext cx="180000" cy="82440"/>
              </p14:xfrm>
            </p:contentPart>
          </mc:Choice>
          <mc:Fallback xmlns="">
            <p:pic>
              <p:nvPicPr>
                <p:cNvPr id="144" name="Ink 143">
                  <a:extLst>
                    <a:ext uri="{FF2B5EF4-FFF2-40B4-BE49-F238E27FC236}">
                      <a16:creationId xmlns:a16="http://schemas.microsoft.com/office/drawing/2014/main" id="{5E1E9AB6-7ABF-B848-17A1-11D792623B17}"/>
                    </a:ext>
                  </a:extLst>
                </p:cNvPr>
                <p:cNvPicPr/>
                <p:nvPr/>
              </p:nvPicPr>
              <p:blipFill>
                <a:blip r:embed="rId24"/>
                <a:stretch>
                  <a:fillRect/>
                </a:stretch>
              </p:blipFill>
              <p:spPr>
                <a:xfrm>
                  <a:off x="5484334" y="6494581"/>
                  <a:ext cx="19764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 name="Ink 19">
                  <a:extLst>
                    <a:ext uri="{FF2B5EF4-FFF2-40B4-BE49-F238E27FC236}">
                      <a16:creationId xmlns:a16="http://schemas.microsoft.com/office/drawing/2014/main" id="{13D5BFD9-CF57-D1BE-CD33-AA191D161E78}"/>
                    </a:ext>
                  </a:extLst>
                </p14:cNvPr>
                <p14:cNvContentPartPr/>
                <p14:nvPr/>
              </p14:nvContentPartPr>
              <p14:xfrm>
                <a:off x="5522494" y="6540301"/>
                <a:ext cx="242640" cy="81000"/>
              </p14:xfrm>
            </p:contentPart>
          </mc:Choice>
          <mc:Fallback xmlns="">
            <p:pic>
              <p:nvPicPr>
                <p:cNvPr id="145" name="Ink 144">
                  <a:extLst>
                    <a:ext uri="{FF2B5EF4-FFF2-40B4-BE49-F238E27FC236}">
                      <a16:creationId xmlns:a16="http://schemas.microsoft.com/office/drawing/2014/main" id="{F6F7D501-F47C-E943-9241-2DC6DCC0B76C}"/>
                    </a:ext>
                  </a:extLst>
                </p:cNvPr>
                <p:cNvPicPr/>
                <p:nvPr/>
              </p:nvPicPr>
              <p:blipFill>
                <a:blip r:embed="rId26"/>
                <a:stretch>
                  <a:fillRect/>
                </a:stretch>
              </p:blipFill>
              <p:spPr>
                <a:xfrm>
                  <a:off x="5513494" y="6531301"/>
                  <a:ext cx="26028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1" name="Ink 20">
                  <a:extLst>
                    <a:ext uri="{FF2B5EF4-FFF2-40B4-BE49-F238E27FC236}">
                      <a16:creationId xmlns:a16="http://schemas.microsoft.com/office/drawing/2014/main" id="{71542E37-9035-9D73-242A-3CBB75179AF3}"/>
                    </a:ext>
                  </a:extLst>
                </p14:cNvPr>
                <p14:cNvContentPartPr/>
                <p14:nvPr/>
              </p14:nvContentPartPr>
              <p14:xfrm>
                <a:off x="5736694" y="6493141"/>
                <a:ext cx="311040" cy="143640"/>
              </p14:xfrm>
            </p:contentPart>
          </mc:Choice>
          <mc:Fallback xmlns="">
            <p:pic>
              <p:nvPicPr>
                <p:cNvPr id="146" name="Ink 145">
                  <a:extLst>
                    <a:ext uri="{FF2B5EF4-FFF2-40B4-BE49-F238E27FC236}">
                      <a16:creationId xmlns:a16="http://schemas.microsoft.com/office/drawing/2014/main" id="{CB6E8168-64CA-43EE-88BB-1C638C0AA065}"/>
                    </a:ext>
                  </a:extLst>
                </p:cNvPr>
                <p:cNvPicPr/>
                <p:nvPr/>
              </p:nvPicPr>
              <p:blipFill>
                <a:blip r:embed="rId28"/>
                <a:stretch>
                  <a:fillRect/>
                </a:stretch>
              </p:blipFill>
              <p:spPr>
                <a:xfrm>
                  <a:off x="5728054" y="6484141"/>
                  <a:ext cx="32868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2" name="Ink 21">
                  <a:extLst>
                    <a:ext uri="{FF2B5EF4-FFF2-40B4-BE49-F238E27FC236}">
                      <a16:creationId xmlns:a16="http://schemas.microsoft.com/office/drawing/2014/main" id="{FB7AEF01-DD8C-775B-E946-21C2D3CD5A01}"/>
                    </a:ext>
                  </a:extLst>
                </p14:cNvPr>
                <p14:cNvContentPartPr/>
                <p14:nvPr/>
              </p14:nvContentPartPr>
              <p14:xfrm>
                <a:off x="5865574" y="6463261"/>
                <a:ext cx="296280" cy="142560"/>
              </p14:xfrm>
            </p:contentPart>
          </mc:Choice>
          <mc:Fallback xmlns="">
            <p:pic>
              <p:nvPicPr>
                <p:cNvPr id="147" name="Ink 146">
                  <a:extLst>
                    <a:ext uri="{FF2B5EF4-FFF2-40B4-BE49-F238E27FC236}">
                      <a16:creationId xmlns:a16="http://schemas.microsoft.com/office/drawing/2014/main" id="{57646C0D-6CC9-2F22-8118-746E7155AD6C}"/>
                    </a:ext>
                  </a:extLst>
                </p:cNvPr>
                <p:cNvPicPr/>
                <p:nvPr/>
              </p:nvPicPr>
              <p:blipFill>
                <a:blip r:embed="rId30"/>
                <a:stretch>
                  <a:fillRect/>
                </a:stretch>
              </p:blipFill>
              <p:spPr>
                <a:xfrm>
                  <a:off x="5856574" y="6454621"/>
                  <a:ext cx="31392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Ink 22">
                  <a:extLst>
                    <a:ext uri="{FF2B5EF4-FFF2-40B4-BE49-F238E27FC236}">
                      <a16:creationId xmlns:a16="http://schemas.microsoft.com/office/drawing/2014/main" id="{DBEFAE2E-F395-1306-88F5-E083413B29FA}"/>
                    </a:ext>
                  </a:extLst>
                </p14:cNvPr>
                <p14:cNvContentPartPr/>
                <p14:nvPr/>
              </p14:nvContentPartPr>
              <p14:xfrm>
                <a:off x="5929654" y="6546421"/>
                <a:ext cx="252000" cy="89280"/>
              </p14:xfrm>
            </p:contentPart>
          </mc:Choice>
          <mc:Fallback xmlns="">
            <p:pic>
              <p:nvPicPr>
                <p:cNvPr id="148" name="Ink 147">
                  <a:extLst>
                    <a:ext uri="{FF2B5EF4-FFF2-40B4-BE49-F238E27FC236}">
                      <a16:creationId xmlns:a16="http://schemas.microsoft.com/office/drawing/2014/main" id="{6B83B3C4-09AB-4735-BA2A-697212842F09}"/>
                    </a:ext>
                  </a:extLst>
                </p:cNvPr>
                <p:cNvPicPr/>
                <p:nvPr/>
              </p:nvPicPr>
              <p:blipFill>
                <a:blip r:embed="rId32"/>
                <a:stretch>
                  <a:fillRect/>
                </a:stretch>
              </p:blipFill>
              <p:spPr>
                <a:xfrm>
                  <a:off x="5921014" y="6537781"/>
                  <a:ext cx="2696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EF7D92A-1F79-D1C1-D108-B087F0E4B0F6}"/>
                    </a:ext>
                  </a:extLst>
                </p14:cNvPr>
                <p14:cNvContentPartPr/>
                <p14:nvPr/>
              </p14:nvContentPartPr>
              <p14:xfrm>
                <a:off x="6103894" y="6564061"/>
                <a:ext cx="131760" cy="72000"/>
              </p14:xfrm>
            </p:contentPart>
          </mc:Choice>
          <mc:Fallback xmlns="">
            <p:pic>
              <p:nvPicPr>
                <p:cNvPr id="149" name="Ink 148">
                  <a:extLst>
                    <a:ext uri="{FF2B5EF4-FFF2-40B4-BE49-F238E27FC236}">
                      <a16:creationId xmlns:a16="http://schemas.microsoft.com/office/drawing/2014/main" id="{96C1EF7A-9A87-4ED7-2CA5-05E8DF59B473}"/>
                    </a:ext>
                  </a:extLst>
                </p:cNvPr>
                <p:cNvPicPr/>
                <p:nvPr/>
              </p:nvPicPr>
              <p:blipFill>
                <a:blip r:embed="rId34"/>
                <a:stretch>
                  <a:fillRect/>
                </a:stretch>
              </p:blipFill>
              <p:spPr>
                <a:xfrm>
                  <a:off x="6094894" y="6555421"/>
                  <a:ext cx="1494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5" name="Ink 24">
                  <a:extLst>
                    <a:ext uri="{FF2B5EF4-FFF2-40B4-BE49-F238E27FC236}">
                      <a16:creationId xmlns:a16="http://schemas.microsoft.com/office/drawing/2014/main" id="{7A0F9248-C0A9-7164-5E92-11B23A6F9AA2}"/>
                    </a:ext>
                  </a:extLst>
                </p14:cNvPr>
                <p14:cNvContentPartPr/>
                <p14:nvPr/>
              </p14:nvContentPartPr>
              <p14:xfrm>
                <a:off x="6203254" y="6503221"/>
                <a:ext cx="205920" cy="118800"/>
              </p14:xfrm>
            </p:contentPart>
          </mc:Choice>
          <mc:Fallback xmlns="">
            <p:pic>
              <p:nvPicPr>
                <p:cNvPr id="151" name="Ink 150">
                  <a:extLst>
                    <a:ext uri="{FF2B5EF4-FFF2-40B4-BE49-F238E27FC236}">
                      <a16:creationId xmlns:a16="http://schemas.microsoft.com/office/drawing/2014/main" id="{C481C1BE-2DFE-05AC-56D2-88E06ACA693E}"/>
                    </a:ext>
                  </a:extLst>
                </p:cNvPr>
                <p:cNvPicPr/>
                <p:nvPr/>
              </p:nvPicPr>
              <p:blipFill>
                <a:blip r:embed="rId36"/>
                <a:stretch>
                  <a:fillRect/>
                </a:stretch>
              </p:blipFill>
              <p:spPr>
                <a:xfrm>
                  <a:off x="6194614" y="6494581"/>
                  <a:ext cx="22356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6" name="Ink 25">
                  <a:extLst>
                    <a:ext uri="{FF2B5EF4-FFF2-40B4-BE49-F238E27FC236}">
                      <a16:creationId xmlns:a16="http://schemas.microsoft.com/office/drawing/2014/main" id="{A15FA4D9-817D-B5AD-EA78-CB2AAA9CC19F}"/>
                    </a:ext>
                  </a:extLst>
                </p14:cNvPr>
                <p14:cNvContentPartPr/>
                <p14:nvPr/>
              </p14:nvContentPartPr>
              <p14:xfrm>
                <a:off x="6287494" y="6503221"/>
                <a:ext cx="249120" cy="140400"/>
              </p14:xfrm>
            </p:contentPart>
          </mc:Choice>
          <mc:Fallback xmlns="">
            <p:pic>
              <p:nvPicPr>
                <p:cNvPr id="152" name="Ink 151">
                  <a:extLst>
                    <a:ext uri="{FF2B5EF4-FFF2-40B4-BE49-F238E27FC236}">
                      <a16:creationId xmlns:a16="http://schemas.microsoft.com/office/drawing/2014/main" id="{7E8E1F2B-C2ED-CE91-45D5-440223B4B251}"/>
                    </a:ext>
                  </a:extLst>
                </p:cNvPr>
                <p:cNvPicPr/>
                <p:nvPr/>
              </p:nvPicPr>
              <p:blipFill>
                <a:blip r:embed="rId38"/>
                <a:stretch>
                  <a:fillRect/>
                </a:stretch>
              </p:blipFill>
              <p:spPr>
                <a:xfrm>
                  <a:off x="6278854" y="6494581"/>
                  <a:ext cx="26676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7" name="Ink 26">
                  <a:extLst>
                    <a:ext uri="{FF2B5EF4-FFF2-40B4-BE49-F238E27FC236}">
                      <a16:creationId xmlns:a16="http://schemas.microsoft.com/office/drawing/2014/main" id="{B18E0310-7134-7B21-A14A-D1EB101F5215}"/>
                    </a:ext>
                  </a:extLst>
                </p14:cNvPr>
                <p14:cNvContentPartPr/>
                <p14:nvPr/>
              </p14:nvContentPartPr>
              <p14:xfrm>
                <a:off x="6360934" y="6483781"/>
                <a:ext cx="259200" cy="148320"/>
              </p14:xfrm>
            </p:contentPart>
          </mc:Choice>
          <mc:Fallback xmlns="">
            <p:pic>
              <p:nvPicPr>
                <p:cNvPr id="153" name="Ink 152">
                  <a:extLst>
                    <a:ext uri="{FF2B5EF4-FFF2-40B4-BE49-F238E27FC236}">
                      <a16:creationId xmlns:a16="http://schemas.microsoft.com/office/drawing/2014/main" id="{6B470842-C1DD-1368-9607-6FD571C37877}"/>
                    </a:ext>
                  </a:extLst>
                </p:cNvPr>
                <p:cNvPicPr/>
                <p:nvPr/>
              </p:nvPicPr>
              <p:blipFill>
                <a:blip r:embed="rId40"/>
                <a:stretch>
                  <a:fillRect/>
                </a:stretch>
              </p:blipFill>
              <p:spPr>
                <a:xfrm>
                  <a:off x="6352294" y="6475141"/>
                  <a:ext cx="2768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8" name="Ink 27">
                  <a:extLst>
                    <a:ext uri="{FF2B5EF4-FFF2-40B4-BE49-F238E27FC236}">
                      <a16:creationId xmlns:a16="http://schemas.microsoft.com/office/drawing/2014/main" id="{ABAC70A1-44AA-83CB-3CB4-F394D82EB30C}"/>
                    </a:ext>
                  </a:extLst>
                </p14:cNvPr>
                <p14:cNvContentPartPr/>
                <p14:nvPr/>
              </p14:nvContentPartPr>
              <p14:xfrm>
                <a:off x="6446254" y="6542101"/>
                <a:ext cx="207360" cy="101520"/>
              </p14:xfrm>
            </p:contentPart>
          </mc:Choice>
          <mc:Fallback xmlns="">
            <p:pic>
              <p:nvPicPr>
                <p:cNvPr id="154" name="Ink 153">
                  <a:extLst>
                    <a:ext uri="{FF2B5EF4-FFF2-40B4-BE49-F238E27FC236}">
                      <a16:creationId xmlns:a16="http://schemas.microsoft.com/office/drawing/2014/main" id="{14173884-338B-4C81-6EEE-2B8196C5184B}"/>
                    </a:ext>
                  </a:extLst>
                </p:cNvPr>
                <p:cNvPicPr/>
                <p:nvPr/>
              </p:nvPicPr>
              <p:blipFill>
                <a:blip r:embed="rId42"/>
                <a:stretch>
                  <a:fillRect/>
                </a:stretch>
              </p:blipFill>
              <p:spPr>
                <a:xfrm>
                  <a:off x="6437614" y="6533101"/>
                  <a:ext cx="2250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9" name="Ink 28">
                  <a:extLst>
                    <a:ext uri="{FF2B5EF4-FFF2-40B4-BE49-F238E27FC236}">
                      <a16:creationId xmlns:a16="http://schemas.microsoft.com/office/drawing/2014/main" id="{82D4AE2D-F3ED-1872-7D96-A8FAA022C651}"/>
                    </a:ext>
                  </a:extLst>
                </p14:cNvPr>
                <p14:cNvContentPartPr/>
                <p14:nvPr/>
              </p14:nvContentPartPr>
              <p14:xfrm>
                <a:off x="6594934" y="6571621"/>
                <a:ext cx="127800" cy="60840"/>
              </p14:xfrm>
            </p:contentPart>
          </mc:Choice>
          <mc:Fallback xmlns="">
            <p:pic>
              <p:nvPicPr>
                <p:cNvPr id="155" name="Ink 154">
                  <a:extLst>
                    <a:ext uri="{FF2B5EF4-FFF2-40B4-BE49-F238E27FC236}">
                      <a16:creationId xmlns:a16="http://schemas.microsoft.com/office/drawing/2014/main" id="{5A6AE930-2585-B833-8E74-6ABCC8E60903}"/>
                    </a:ext>
                  </a:extLst>
                </p:cNvPr>
                <p:cNvPicPr/>
                <p:nvPr/>
              </p:nvPicPr>
              <p:blipFill>
                <a:blip r:embed="rId44"/>
                <a:stretch>
                  <a:fillRect/>
                </a:stretch>
              </p:blipFill>
              <p:spPr>
                <a:xfrm>
                  <a:off x="6585934" y="6562621"/>
                  <a:ext cx="1454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0" name="Ink 29">
                  <a:extLst>
                    <a:ext uri="{FF2B5EF4-FFF2-40B4-BE49-F238E27FC236}">
                      <a16:creationId xmlns:a16="http://schemas.microsoft.com/office/drawing/2014/main" id="{CD6A9D51-E138-0995-AB4E-14A8DA158835}"/>
                    </a:ext>
                  </a:extLst>
                </p14:cNvPr>
                <p14:cNvContentPartPr/>
                <p14:nvPr/>
              </p14:nvContentPartPr>
              <p14:xfrm>
                <a:off x="6664054" y="6555061"/>
                <a:ext cx="246240" cy="83520"/>
              </p14:xfrm>
            </p:contentPart>
          </mc:Choice>
          <mc:Fallback xmlns="">
            <p:pic>
              <p:nvPicPr>
                <p:cNvPr id="156" name="Ink 155">
                  <a:extLst>
                    <a:ext uri="{FF2B5EF4-FFF2-40B4-BE49-F238E27FC236}">
                      <a16:creationId xmlns:a16="http://schemas.microsoft.com/office/drawing/2014/main" id="{F8409B93-7AF9-A63B-BC72-D90D9BE50507}"/>
                    </a:ext>
                  </a:extLst>
                </p:cNvPr>
                <p:cNvPicPr/>
                <p:nvPr/>
              </p:nvPicPr>
              <p:blipFill>
                <a:blip r:embed="rId46"/>
                <a:stretch>
                  <a:fillRect/>
                </a:stretch>
              </p:blipFill>
              <p:spPr>
                <a:xfrm>
                  <a:off x="6655414" y="6546061"/>
                  <a:ext cx="2638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1" name="Ink 30">
                  <a:extLst>
                    <a:ext uri="{FF2B5EF4-FFF2-40B4-BE49-F238E27FC236}">
                      <a16:creationId xmlns:a16="http://schemas.microsoft.com/office/drawing/2014/main" id="{A929D957-D5D2-68FA-4950-137A8C92EB74}"/>
                    </a:ext>
                  </a:extLst>
                </p14:cNvPr>
                <p14:cNvContentPartPr/>
                <p14:nvPr/>
              </p14:nvContentPartPr>
              <p14:xfrm>
                <a:off x="6823894" y="6519781"/>
                <a:ext cx="204480" cy="108000"/>
              </p14:xfrm>
            </p:contentPart>
          </mc:Choice>
          <mc:Fallback xmlns="">
            <p:pic>
              <p:nvPicPr>
                <p:cNvPr id="157" name="Ink 156">
                  <a:extLst>
                    <a:ext uri="{FF2B5EF4-FFF2-40B4-BE49-F238E27FC236}">
                      <a16:creationId xmlns:a16="http://schemas.microsoft.com/office/drawing/2014/main" id="{202856C1-5616-291D-AB86-BC3C505447A3}"/>
                    </a:ext>
                  </a:extLst>
                </p:cNvPr>
                <p:cNvPicPr/>
                <p:nvPr/>
              </p:nvPicPr>
              <p:blipFill>
                <a:blip r:embed="rId48"/>
                <a:stretch>
                  <a:fillRect/>
                </a:stretch>
              </p:blipFill>
              <p:spPr>
                <a:xfrm>
                  <a:off x="6815254" y="6510781"/>
                  <a:ext cx="2221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2" name="Ink 31">
                  <a:extLst>
                    <a:ext uri="{FF2B5EF4-FFF2-40B4-BE49-F238E27FC236}">
                      <a16:creationId xmlns:a16="http://schemas.microsoft.com/office/drawing/2014/main" id="{570AF961-C6B9-721F-DE7F-1C62836FF72D}"/>
                    </a:ext>
                  </a:extLst>
                </p14:cNvPr>
                <p14:cNvContentPartPr/>
                <p14:nvPr/>
              </p14:nvContentPartPr>
              <p14:xfrm>
                <a:off x="6868894" y="6496741"/>
                <a:ext cx="276120" cy="156240"/>
              </p14:xfrm>
            </p:contentPart>
          </mc:Choice>
          <mc:Fallback xmlns="">
            <p:pic>
              <p:nvPicPr>
                <p:cNvPr id="158" name="Ink 157">
                  <a:extLst>
                    <a:ext uri="{FF2B5EF4-FFF2-40B4-BE49-F238E27FC236}">
                      <a16:creationId xmlns:a16="http://schemas.microsoft.com/office/drawing/2014/main" id="{19D3BF84-52A1-5996-8C4C-1B0425F4225B}"/>
                    </a:ext>
                  </a:extLst>
                </p:cNvPr>
                <p:cNvPicPr/>
                <p:nvPr/>
              </p:nvPicPr>
              <p:blipFill>
                <a:blip r:embed="rId50"/>
                <a:stretch>
                  <a:fillRect/>
                </a:stretch>
              </p:blipFill>
              <p:spPr>
                <a:xfrm>
                  <a:off x="6860254" y="6488101"/>
                  <a:ext cx="2937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3" name="Ink 32">
                  <a:extLst>
                    <a:ext uri="{FF2B5EF4-FFF2-40B4-BE49-F238E27FC236}">
                      <a16:creationId xmlns:a16="http://schemas.microsoft.com/office/drawing/2014/main" id="{1BD8C6F1-F91A-769D-21F3-D78D5C95F856}"/>
                    </a:ext>
                  </a:extLst>
                </p14:cNvPr>
                <p14:cNvContentPartPr/>
                <p14:nvPr/>
              </p14:nvContentPartPr>
              <p14:xfrm>
                <a:off x="7031974" y="6566581"/>
                <a:ext cx="90720" cy="53280"/>
              </p14:xfrm>
            </p:contentPart>
          </mc:Choice>
          <mc:Fallback xmlns="">
            <p:pic>
              <p:nvPicPr>
                <p:cNvPr id="159" name="Ink 158">
                  <a:extLst>
                    <a:ext uri="{FF2B5EF4-FFF2-40B4-BE49-F238E27FC236}">
                      <a16:creationId xmlns:a16="http://schemas.microsoft.com/office/drawing/2014/main" id="{7F544691-153C-B2A8-7869-46C3299D3311}"/>
                    </a:ext>
                  </a:extLst>
                </p:cNvPr>
                <p:cNvPicPr/>
                <p:nvPr/>
              </p:nvPicPr>
              <p:blipFill>
                <a:blip r:embed="rId52"/>
                <a:stretch>
                  <a:fillRect/>
                </a:stretch>
              </p:blipFill>
              <p:spPr>
                <a:xfrm>
                  <a:off x="7022974" y="6557581"/>
                  <a:ext cx="1083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4" name="Ink 33">
                  <a:extLst>
                    <a:ext uri="{FF2B5EF4-FFF2-40B4-BE49-F238E27FC236}">
                      <a16:creationId xmlns:a16="http://schemas.microsoft.com/office/drawing/2014/main" id="{539BAB44-1EB3-1B4D-BF10-74123274F01B}"/>
                    </a:ext>
                  </a:extLst>
                </p14:cNvPr>
                <p14:cNvContentPartPr/>
                <p14:nvPr/>
              </p14:nvContentPartPr>
              <p14:xfrm>
                <a:off x="7065814" y="6594301"/>
                <a:ext cx="140400" cy="57960"/>
              </p14:xfrm>
            </p:contentPart>
          </mc:Choice>
          <mc:Fallback xmlns="">
            <p:pic>
              <p:nvPicPr>
                <p:cNvPr id="160" name="Ink 159">
                  <a:extLst>
                    <a:ext uri="{FF2B5EF4-FFF2-40B4-BE49-F238E27FC236}">
                      <a16:creationId xmlns:a16="http://schemas.microsoft.com/office/drawing/2014/main" id="{999E2C2C-77AA-B381-71B6-E68233D6BF6A}"/>
                    </a:ext>
                  </a:extLst>
                </p:cNvPr>
                <p:cNvPicPr/>
                <p:nvPr/>
              </p:nvPicPr>
              <p:blipFill>
                <a:blip r:embed="rId54"/>
                <a:stretch>
                  <a:fillRect/>
                </a:stretch>
              </p:blipFill>
              <p:spPr>
                <a:xfrm>
                  <a:off x="7057174" y="6585301"/>
                  <a:ext cx="1580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5" name="Ink 34">
                  <a:extLst>
                    <a:ext uri="{FF2B5EF4-FFF2-40B4-BE49-F238E27FC236}">
                      <a16:creationId xmlns:a16="http://schemas.microsoft.com/office/drawing/2014/main" id="{1C24C9E5-EE38-A613-50B6-97A588C9AD88}"/>
                    </a:ext>
                  </a:extLst>
                </p14:cNvPr>
                <p14:cNvContentPartPr/>
                <p14:nvPr/>
              </p14:nvContentPartPr>
              <p14:xfrm>
                <a:off x="7199014" y="6607261"/>
                <a:ext cx="66240" cy="20880"/>
              </p14:xfrm>
            </p:contentPart>
          </mc:Choice>
          <mc:Fallback xmlns="">
            <p:pic>
              <p:nvPicPr>
                <p:cNvPr id="161" name="Ink 160">
                  <a:extLst>
                    <a:ext uri="{FF2B5EF4-FFF2-40B4-BE49-F238E27FC236}">
                      <a16:creationId xmlns:a16="http://schemas.microsoft.com/office/drawing/2014/main" id="{9A85F826-F3B0-C92D-BCA9-30357F5A2276}"/>
                    </a:ext>
                  </a:extLst>
                </p:cNvPr>
                <p:cNvPicPr/>
                <p:nvPr/>
              </p:nvPicPr>
              <p:blipFill>
                <a:blip r:embed="rId56"/>
                <a:stretch>
                  <a:fillRect/>
                </a:stretch>
              </p:blipFill>
              <p:spPr>
                <a:xfrm>
                  <a:off x="7190014" y="6598621"/>
                  <a:ext cx="83880" cy="38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7">
            <p14:nvContentPartPr>
              <p14:cNvPr id="39" name="Ink 38">
                <a:extLst>
                  <a:ext uri="{FF2B5EF4-FFF2-40B4-BE49-F238E27FC236}">
                    <a16:creationId xmlns:a16="http://schemas.microsoft.com/office/drawing/2014/main" id="{4CC37A8B-1ECF-8203-28E0-784A1C2D8DCF}"/>
                  </a:ext>
                </a:extLst>
              </p14:cNvPr>
              <p14:cNvContentPartPr/>
              <p14:nvPr/>
            </p14:nvContentPartPr>
            <p14:xfrm>
              <a:off x="4738774" y="6402421"/>
              <a:ext cx="2573280" cy="196920"/>
            </p14:xfrm>
          </p:contentPart>
        </mc:Choice>
        <mc:Fallback xmlns="">
          <p:pic>
            <p:nvPicPr>
              <p:cNvPr id="39" name="Ink 38">
                <a:extLst>
                  <a:ext uri="{FF2B5EF4-FFF2-40B4-BE49-F238E27FC236}">
                    <a16:creationId xmlns:a16="http://schemas.microsoft.com/office/drawing/2014/main" id="{4CC37A8B-1ECF-8203-28E0-784A1C2D8DCF}"/>
                  </a:ext>
                </a:extLst>
              </p:cNvPr>
              <p:cNvPicPr/>
              <p:nvPr/>
            </p:nvPicPr>
            <p:blipFill>
              <a:blip r:embed="rId58"/>
              <a:stretch>
                <a:fillRect/>
              </a:stretch>
            </p:blipFill>
            <p:spPr>
              <a:xfrm>
                <a:off x="4729774" y="6393421"/>
                <a:ext cx="2590920" cy="214560"/>
              </a:xfrm>
              <a:prstGeom prst="rect">
                <a:avLst/>
              </a:prstGeom>
            </p:spPr>
          </p:pic>
        </mc:Fallback>
      </mc:AlternateContent>
    </p:spTree>
    <p:extLst>
      <p:ext uri="{BB962C8B-B14F-4D97-AF65-F5344CB8AC3E}">
        <p14:creationId xmlns:p14="http://schemas.microsoft.com/office/powerpoint/2010/main" val="2348137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29281" y="1870714"/>
            <a:ext cx="3346001" cy="4432840"/>
          </a:xfrm>
          <a:prstGeom prst="rect">
            <a:avLst/>
          </a:prstGeom>
        </p:spPr>
      </p:pic>
      <p:pic>
        <p:nvPicPr>
          <p:cNvPr id="5" name="Picture 4"/>
          <p:cNvPicPr>
            <a:picLocks noChangeAspect="1"/>
          </p:cNvPicPr>
          <p:nvPr/>
        </p:nvPicPr>
        <p:blipFill>
          <a:blip r:embed="rId3"/>
          <a:stretch>
            <a:fillRect/>
          </a:stretch>
        </p:blipFill>
        <p:spPr>
          <a:xfrm>
            <a:off x="4029280" y="1870714"/>
            <a:ext cx="3433924" cy="4479569"/>
          </a:xfrm>
          <a:prstGeom prst="rect">
            <a:avLst/>
          </a:prstGeom>
        </p:spPr>
      </p:pic>
      <p:pic>
        <p:nvPicPr>
          <p:cNvPr id="6" name="Picture 5"/>
          <p:cNvPicPr>
            <a:picLocks noChangeAspect="1"/>
          </p:cNvPicPr>
          <p:nvPr/>
        </p:nvPicPr>
        <p:blipFill>
          <a:blip r:embed="rId4"/>
          <a:stretch>
            <a:fillRect/>
          </a:stretch>
        </p:blipFill>
        <p:spPr>
          <a:xfrm>
            <a:off x="4081534" y="1907316"/>
            <a:ext cx="3241492" cy="4466330"/>
          </a:xfrm>
          <a:prstGeom prst="rect">
            <a:avLst/>
          </a:prstGeom>
        </p:spPr>
      </p:pic>
      <p:pic>
        <p:nvPicPr>
          <p:cNvPr id="7" name="Picture 6"/>
          <p:cNvPicPr>
            <a:picLocks noChangeAspect="1"/>
          </p:cNvPicPr>
          <p:nvPr/>
        </p:nvPicPr>
        <p:blipFill>
          <a:blip r:embed="rId5"/>
          <a:stretch>
            <a:fillRect/>
          </a:stretch>
        </p:blipFill>
        <p:spPr>
          <a:xfrm>
            <a:off x="4089488" y="1451173"/>
            <a:ext cx="3285792" cy="4996373"/>
          </a:xfrm>
          <a:prstGeom prst="rect">
            <a:avLst/>
          </a:prstGeom>
        </p:spPr>
      </p:pic>
      <p:pic>
        <p:nvPicPr>
          <p:cNvPr id="8" name="Picture 7"/>
          <p:cNvPicPr>
            <a:picLocks noChangeAspect="1"/>
          </p:cNvPicPr>
          <p:nvPr/>
        </p:nvPicPr>
        <p:blipFill>
          <a:blip r:embed="rId6"/>
          <a:stretch>
            <a:fillRect/>
          </a:stretch>
        </p:blipFill>
        <p:spPr>
          <a:xfrm>
            <a:off x="3945570" y="1451172"/>
            <a:ext cx="3407868" cy="4922475"/>
          </a:xfrm>
          <a:prstGeom prst="rect">
            <a:avLst/>
          </a:prstGeom>
        </p:spPr>
      </p:pic>
      <p:sp>
        <p:nvSpPr>
          <p:cNvPr id="9" name="Rectangle 8"/>
          <p:cNvSpPr/>
          <p:nvPr/>
        </p:nvSpPr>
        <p:spPr>
          <a:xfrm>
            <a:off x="7292928" y="4247087"/>
            <a:ext cx="269214" cy="246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0B99D103-F55B-C852-076C-8AF86837156B}"/>
              </a:ext>
            </a:extLst>
          </p:cNvPr>
          <p:cNvSpPr>
            <a:spLocks noGrp="1"/>
          </p:cNvSpPr>
          <p:nvPr>
            <p:ph idx="1"/>
          </p:nvPr>
        </p:nvSpPr>
        <p:spPr>
          <a:xfrm>
            <a:off x="1975033" y="1092017"/>
            <a:ext cx="7886700" cy="5617969"/>
          </a:xfrm>
        </p:spPr>
        <p:txBody>
          <a:bodyPr>
            <a:normAutofit/>
          </a:bodyPr>
          <a:lstStyle/>
          <a:p>
            <a:r>
              <a:rPr lang="en-GB" sz="1800" dirty="0">
                <a:latin typeface="Bierstadt" panose="020B0004020202020204" pitchFamily="34" charset="0"/>
              </a:rPr>
              <a:t>Until now, there had been a </a:t>
            </a:r>
            <a:r>
              <a:rPr lang="en-GB" sz="1800" b="1" dirty="0">
                <a:latin typeface="Bierstadt" panose="020B0004020202020204" pitchFamily="34" charset="0"/>
              </a:rPr>
              <a:t>clear roadmap</a:t>
            </a: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endParaRPr lang="en-GB" sz="1800" b="1" dirty="0">
              <a:latin typeface="Bierstadt" panose="020B0004020202020204" pitchFamily="34" charset="0"/>
            </a:endParaRPr>
          </a:p>
          <a:p>
            <a:r>
              <a:rPr lang="en-GB" sz="1800" dirty="0">
                <a:solidFill>
                  <a:schemeClr val="bg1"/>
                </a:solidFill>
                <a:latin typeface="Bierstadt" panose="020B0004020202020204" pitchFamily="34" charset="0"/>
              </a:rPr>
              <a:t>Lack of discovery at the LHC: </a:t>
            </a:r>
            <a:r>
              <a:rPr lang="en-GB" sz="1800" b="1" dirty="0">
                <a:solidFill>
                  <a:schemeClr val="bg1"/>
                </a:solidFill>
                <a:latin typeface="Bierstadt" panose="020B0004020202020204" pitchFamily="34" charset="0"/>
              </a:rPr>
              <a:t>rethink our approach </a:t>
            </a:r>
          </a:p>
        </p:txBody>
      </p:sp>
      <p:sp>
        <p:nvSpPr>
          <p:cNvPr id="16" name="Title 1">
            <a:extLst>
              <a:ext uri="{FF2B5EF4-FFF2-40B4-BE49-F238E27FC236}">
                <a16:creationId xmlns:a16="http://schemas.microsoft.com/office/drawing/2014/main" id="{DFC27734-822E-DBF6-6527-63958F714573}"/>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A crisis in particle physics?</a:t>
            </a:r>
          </a:p>
        </p:txBody>
      </p:sp>
      <p:sp>
        <p:nvSpPr>
          <p:cNvPr id="17" name="TextBox 16">
            <a:extLst>
              <a:ext uri="{FF2B5EF4-FFF2-40B4-BE49-F238E27FC236}">
                <a16:creationId xmlns:a16="http://schemas.microsoft.com/office/drawing/2014/main" id="{DD72FE07-D25F-BABC-E80D-8C5E78110F14}"/>
              </a:ext>
            </a:extLst>
          </p:cNvPr>
          <p:cNvSpPr txBox="1"/>
          <p:nvPr/>
        </p:nvSpPr>
        <p:spPr>
          <a:xfrm>
            <a:off x="8860221" y="2743200"/>
            <a:ext cx="2165131" cy="1200329"/>
          </a:xfrm>
          <a:prstGeom prst="rect">
            <a:avLst/>
          </a:prstGeom>
          <a:noFill/>
          <a:ln>
            <a:solidFill>
              <a:schemeClr val="tx1"/>
            </a:solidFill>
          </a:ln>
        </p:spPr>
        <p:txBody>
          <a:bodyPr wrap="square" rtlCol="0">
            <a:spAutoFit/>
          </a:bodyPr>
          <a:lstStyle/>
          <a:p>
            <a:r>
              <a:rPr lang="en-US" dirty="0">
                <a:latin typeface="Bierstadt" panose="020B0004020202020204" pitchFamily="34" charset="0"/>
              </a:rPr>
              <a:t>The cosmological constant problem of a tiny vacuum energy is far worse!</a:t>
            </a:r>
          </a:p>
        </p:txBody>
      </p:sp>
      <p:grpSp>
        <p:nvGrpSpPr>
          <p:cNvPr id="2" name="Group 1">
            <a:extLst>
              <a:ext uri="{FF2B5EF4-FFF2-40B4-BE49-F238E27FC236}">
                <a16:creationId xmlns:a16="http://schemas.microsoft.com/office/drawing/2014/main" id="{A1648CA7-37D8-D073-636B-B53213EF228B}"/>
              </a:ext>
            </a:extLst>
          </p:cNvPr>
          <p:cNvGrpSpPr/>
          <p:nvPr/>
        </p:nvGrpSpPr>
        <p:grpSpPr>
          <a:xfrm>
            <a:off x="4855414" y="6403141"/>
            <a:ext cx="2409840" cy="249840"/>
            <a:chOff x="4855414" y="6403141"/>
            <a:chExt cx="2409840" cy="249840"/>
          </a:xfrm>
        </p:grpSpPr>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E8D7050B-493C-012C-51EB-36CE0EBEAF21}"/>
                    </a:ext>
                  </a:extLst>
                </p14:cNvPr>
                <p14:cNvContentPartPr/>
                <p14:nvPr/>
              </p14:nvContentPartPr>
              <p14:xfrm>
                <a:off x="4855414" y="6403141"/>
                <a:ext cx="316080" cy="151560"/>
              </p14:xfrm>
            </p:contentPart>
          </mc:Choice>
          <mc:Fallback xmlns="">
            <p:pic>
              <p:nvPicPr>
                <p:cNvPr id="137" name="Ink 136">
                  <a:extLst>
                    <a:ext uri="{FF2B5EF4-FFF2-40B4-BE49-F238E27FC236}">
                      <a16:creationId xmlns:a16="http://schemas.microsoft.com/office/drawing/2014/main" id="{230004C3-8A4B-D648-1A09-F904B0EA0225}"/>
                    </a:ext>
                  </a:extLst>
                </p:cNvPr>
                <p:cNvPicPr/>
                <p:nvPr/>
              </p:nvPicPr>
              <p:blipFill>
                <a:blip r:embed="rId10"/>
                <a:stretch>
                  <a:fillRect/>
                </a:stretch>
              </p:blipFill>
              <p:spPr>
                <a:xfrm>
                  <a:off x="4846774" y="6394141"/>
                  <a:ext cx="3337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902B7595-2330-BBA4-595A-ACBA1A90DAC4}"/>
                    </a:ext>
                  </a:extLst>
                </p14:cNvPr>
                <p14:cNvContentPartPr/>
                <p14:nvPr/>
              </p14:nvContentPartPr>
              <p14:xfrm>
                <a:off x="4942174" y="6440221"/>
                <a:ext cx="245160" cy="105120"/>
              </p14:xfrm>
            </p:contentPart>
          </mc:Choice>
          <mc:Fallback xmlns="">
            <p:pic>
              <p:nvPicPr>
                <p:cNvPr id="138" name="Ink 137">
                  <a:extLst>
                    <a:ext uri="{FF2B5EF4-FFF2-40B4-BE49-F238E27FC236}">
                      <a16:creationId xmlns:a16="http://schemas.microsoft.com/office/drawing/2014/main" id="{F2466BAC-E460-5E95-FD24-2CCD65EAEFCF}"/>
                    </a:ext>
                  </a:extLst>
                </p:cNvPr>
                <p:cNvPicPr/>
                <p:nvPr/>
              </p:nvPicPr>
              <p:blipFill>
                <a:blip r:embed="rId12"/>
                <a:stretch>
                  <a:fillRect/>
                </a:stretch>
              </p:blipFill>
              <p:spPr>
                <a:xfrm>
                  <a:off x="4933174" y="6431221"/>
                  <a:ext cx="26280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5F63DBCE-7FE6-D6EA-A635-B5B3E2D6EDA4}"/>
                    </a:ext>
                  </a:extLst>
                </p14:cNvPr>
                <p14:cNvContentPartPr/>
                <p14:nvPr/>
              </p14:nvContentPartPr>
              <p14:xfrm>
                <a:off x="5001214" y="6451741"/>
                <a:ext cx="243000" cy="102240"/>
              </p14:xfrm>
            </p:contentPart>
          </mc:Choice>
          <mc:Fallback xmlns="">
            <p:pic>
              <p:nvPicPr>
                <p:cNvPr id="139" name="Ink 138">
                  <a:extLst>
                    <a:ext uri="{FF2B5EF4-FFF2-40B4-BE49-F238E27FC236}">
                      <a16:creationId xmlns:a16="http://schemas.microsoft.com/office/drawing/2014/main" id="{F1969A16-BF4B-F61A-0209-7E5842C948FD}"/>
                    </a:ext>
                  </a:extLst>
                </p:cNvPr>
                <p:cNvPicPr/>
                <p:nvPr/>
              </p:nvPicPr>
              <p:blipFill>
                <a:blip r:embed="rId14"/>
                <a:stretch>
                  <a:fillRect/>
                </a:stretch>
              </p:blipFill>
              <p:spPr>
                <a:xfrm>
                  <a:off x="4992214" y="6442741"/>
                  <a:ext cx="26064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69C57406-7F8F-5A21-E209-EBE6A3842F16}"/>
                    </a:ext>
                  </a:extLst>
                </p14:cNvPr>
                <p14:cNvContentPartPr/>
                <p14:nvPr/>
              </p14:nvContentPartPr>
              <p14:xfrm>
                <a:off x="5106334" y="6513661"/>
                <a:ext cx="122760" cy="60120"/>
              </p14:xfrm>
            </p:contentPart>
          </mc:Choice>
          <mc:Fallback xmlns="">
            <p:pic>
              <p:nvPicPr>
                <p:cNvPr id="140" name="Ink 139">
                  <a:extLst>
                    <a:ext uri="{FF2B5EF4-FFF2-40B4-BE49-F238E27FC236}">
                      <a16:creationId xmlns:a16="http://schemas.microsoft.com/office/drawing/2014/main" id="{25FC6782-687E-1A76-180D-07885E603D6A}"/>
                    </a:ext>
                  </a:extLst>
                </p:cNvPr>
                <p:cNvPicPr/>
                <p:nvPr/>
              </p:nvPicPr>
              <p:blipFill>
                <a:blip r:embed="rId16"/>
                <a:stretch>
                  <a:fillRect/>
                </a:stretch>
              </p:blipFill>
              <p:spPr>
                <a:xfrm>
                  <a:off x="5097694" y="6504661"/>
                  <a:ext cx="1404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Ink 12">
                  <a:extLst>
                    <a:ext uri="{FF2B5EF4-FFF2-40B4-BE49-F238E27FC236}">
                      <a16:creationId xmlns:a16="http://schemas.microsoft.com/office/drawing/2014/main" id="{4C3D533B-9F26-1B2A-D91B-B41604A00C28}"/>
                    </a:ext>
                  </a:extLst>
                </p14:cNvPr>
                <p14:cNvContentPartPr/>
                <p14:nvPr/>
              </p14:nvContentPartPr>
              <p14:xfrm>
                <a:off x="5142694" y="6529861"/>
                <a:ext cx="161280" cy="65160"/>
              </p14:xfrm>
            </p:contentPart>
          </mc:Choice>
          <mc:Fallback xmlns="">
            <p:pic>
              <p:nvPicPr>
                <p:cNvPr id="141" name="Ink 140">
                  <a:extLst>
                    <a:ext uri="{FF2B5EF4-FFF2-40B4-BE49-F238E27FC236}">
                      <a16:creationId xmlns:a16="http://schemas.microsoft.com/office/drawing/2014/main" id="{CB536C8A-5A1C-CAC7-E840-A9690D87D9DE}"/>
                    </a:ext>
                  </a:extLst>
                </p:cNvPr>
                <p:cNvPicPr/>
                <p:nvPr/>
              </p:nvPicPr>
              <p:blipFill>
                <a:blip r:embed="rId18"/>
                <a:stretch>
                  <a:fillRect/>
                </a:stretch>
              </p:blipFill>
              <p:spPr>
                <a:xfrm>
                  <a:off x="5134054" y="6521221"/>
                  <a:ext cx="17892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k 13">
                  <a:extLst>
                    <a:ext uri="{FF2B5EF4-FFF2-40B4-BE49-F238E27FC236}">
                      <a16:creationId xmlns:a16="http://schemas.microsoft.com/office/drawing/2014/main" id="{6A556521-FA81-0B48-837F-D13D7CBE1C1F}"/>
                    </a:ext>
                  </a:extLst>
                </p14:cNvPr>
                <p14:cNvContentPartPr/>
                <p14:nvPr/>
              </p14:nvContentPartPr>
              <p14:xfrm>
                <a:off x="5296054" y="6444181"/>
                <a:ext cx="327960" cy="142560"/>
              </p14:xfrm>
            </p:contentPart>
          </mc:Choice>
          <mc:Fallback xmlns="">
            <p:pic>
              <p:nvPicPr>
                <p:cNvPr id="142" name="Ink 141">
                  <a:extLst>
                    <a:ext uri="{FF2B5EF4-FFF2-40B4-BE49-F238E27FC236}">
                      <a16:creationId xmlns:a16="http://schemas.microsoft.com/office/drawing/2014/main" id="{0CF72816-F46A-3386-2916-669C7CAB9A21}"/>
                    </a:ext>
                  </a:extLst>
                </p:cNvPr>
                <p:cNvPicPr/>
                <p:nvPr/>
              </p:nvPicPr>
              <p:blipFill>
                <a:blip r:embed="rId20"/>
                <a:stretch>
                  <a:fillRect/>
                </a:stretch>
              </p:blipFill>
              <p:spPr>
                <a:xfrm>
                  <a:off x="5287054" y="6435541"/>
                  <a:ext cx="34560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Ink 17">
                  <a:extLst>
                    <a:ext uri="{FF2B5EF4-FFF2-40B4-BE49-F238E27FC236}">
                      <a16:creationId xmlns:a16="http://schemas.microsoft.com/office/drawing/2014/main" id="{856ACCCD-2BF1-98C8-0E2C-1D1BE3F80A23}"/>
                    </a:ext>
                  </a:extLst>
                </p14:cNvPr>
                <p14:cNvContentPartPr/>
                <p14:nvPr/>
              </p14:nvContentPartPr>
              <p14:xfrm>
                <a:off x="5389294" y="6456421"/>
                <a:ext cx="292320" cy="138600"/>
              </p14:xfrm>
            </p:contentPart>
          </mc:Choice>
          <mc:Fallback xmlns="">
            <p:pic>
              <p:nvPicPr>
                <p:cNvPr id="143" name="Ink 142">
                  <a:extLst>
                    <a:ext uri="{FF2B5EF4-FFF2-40B4-BE49-F238E27FC236}">
                      <a16:creationId xmlns:a16="http://schemas.microsoft.com/office/drawing/2014/main" id="{891122D3-FD54-FFCB-215F-D2433A05587B}"/>
                    </a:ext>
                  </a:extLst>
                </p:cNvPr>
                <p:cNvPicPr/>
                <p:nvPr/>
              </p:nvPicPr>
              <p:blipFill>
                <a:blip r:embed="rId22"/>
                <a:stretch>
                  <a:fillRect/>
                </a:stretch>
              </p:blipFill>
              <p:spPr>
                <a:xfrm>
                  <a:off x="5380294" y="6447781"/>
                  <a:ext cx="3099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Ink 18">
                  <a:extLst>
                    <a:ext uri="{FF2B5EF4-FFF2-40B4-BE49-F238E27FC236}">
                      <a16:creationId xmlns:a16="http://schemas.microsoft.com/office/drawing/2014/main" id="{6C9866C8-6847-7061-7916-E9ED10F8EF71}"/>
                    </a:ext>
                  </a:extLst>
                </p14:cNvPr>
                <p14:cNvContentPartPr/>
                <p14:nvPr/>
              </p14:nvContentPartPr>
              <p14:xfrm>
                <a:off x="5493334" y="6503221"/>
                <a:ext cx="180000" cy="82440"/>
              </p14:xfrm>
            </p:contentPart>
          </mc:Choice>
          <mc:Fallback xmlns="">
            <p:pic>
              <p:nvPicPr>
                <p:cNvPr id="144" name="Ink 143">
                  <a:extLst>
                    <a:ext uri="{FF2B5EF4-FFF2-40B4-BE49-F238E27FC236}">
                      <a16:creationId xmlns:a16="http://schemas.microsoft.com/office/drawing/2014/main" id="{5E1E9AB6-7ABF-B848-17A1-11D792623B17}"/>
                    </a:ext>
                  </a:extLst>
                </p:cNvPr>
                <p:cNvPicPr/>
                <p:nvPr/>
              </p:nvPicPr>
              <p:blipFill>
                <a:blip r:embed="rId24"/>
                <a:stretch>
                  <a:fillRect/>
                </a:stretch>
              </p:blipFill>
              <p:spPr>
                <a:xfrm>
                  <a:off x="5484334" y="6494581"/>
                  <a:ext cx="19764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 name="Ink 19">
                  <a:extLst>
                    <a:ext uri="{FF2B5EF4-FFF2-40B4-BE49-F238E27FC236}">
                      <a16:creationId xmlns:a16="http://schemas.microsoft.com/office/drawing/2014/main" id="{13D5BFD9-CF57-D1BE-CD33-AA191D161E78}"/>
                    </a:ext>
                  </a:extLst>
                </p14:cNvPr>
                <p14:cNvContentPartPr/>
                <p14:nvPr/>
              </p14:nvContentPartPr>
              <p14:xfrm>
                <a:off x="5522494" y="6540301"/>
                <a:ext cx="242640" cy="81000"/>
              </p14:xfrm>
            </p:contentPart>
          </mc:Choice>
          <mc:Fallback xmlns="">
            <p:pic>
              <p:nvPicPr>
                <p:cNvPr id="145" name="Ink 144">
                  <a:extLst>
                    <a:ext uri="{FF2B5EF4-FFF2-40B4-BE49-F238E27FC236}">
                      <a16:creationId xmlns:a16="http://schemas.microsoft.com/office/drawing/2014/main" id="{F6F7D501-F47C-E943-9241-2DC6DCC0B76C}"/>
                    </a:ext>
                  </a:extLst>
                </p:cNvPr>
                <p:cNvPicPr/>
                <p:nvPr/>
              </p:nvPicPr>
              <p:blipFill>
                <a:blip r:embed="rId26"/>
                <a:stretch>
                  <a:fillRect/>
                </a:stretch>
              </p:blipFill>
              <p:spPr>
                <a:xfrm>
                  <a:off x="5513494" y="6531301"/>
                  <a:ext cx="26028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1" name="Ink 20">
                  <a:extLst>
                    <a:ext uri="{FF2B5EF4-FFF2-40B4-BE49-F238E27FC236}">
                      <a16:creationId xmlns:a16="http://schemas.microsoft.com/office/drawing/2014/main" id="{71542E37-9035-9D73-242A-3CBB75179AF3}"/>
                    </a:ext>
                  </a:extLst>
                </p14:cNvPr>
                <p14:cNvContentPartPr/>
                <p14:nvPr/>
              </p14:nvContentPartPr>
              <p14:xfrm>
                <a:off x="5736694" y="6493141"/>
                <a:ext cx="311040" cy="143640"/>
              </p14:xfrm>
            </p:contentPart>
          </mc:Choice>
          <mc:Fallback xmlns="">
            <p:pic>
              <p:nvPicPr>
                <p:cNvPr id="146" name="Ink 145">
                  <a:extLst>
                    <a:ext uri="{FF2B5EF4-FFF2-40B4-BE49-F238E27FC236}">
                      <a16:creationId xmlns:a16="http://schemas.microsoft.com/office/drawing/2014/main" id="{CB6E8168-64CA-43EE-88BB-1C638C0AA065}"/>
                    </a:ext>
                  </a:extLst>
                </p:cNvPr>
                <p:cNvPicPr/>
                <p:nvPr/>
              </p:nvPicPr>
              <p:blipFill>
                <a:blip r:embed="rId28"/>
                <a:stretch>
                  <a:fillRect/>
                </a:stretch>
              </p:blipFill>
              <p:spPr>
                <a:xfrm>
                  <a:off x="5728054" y="6484141"/>
                  <a:ext cx="32868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2" name="Ink 21">
                  <a:extLst>
                    <a:ext uri="{FF2B5EF4-FFF2-40B4-BE49-F238E27FC236}">
                      <a16:creationId xmlns:a16="http://schemas.microsoft.com/office/drawing/2014/main" id="{FB7AEF01-DD8C-775B-E946-21C2D3CD5A01}"/>
                    </a:ext>
                  </a:extLst>
                </p14:cNvPr>
                <p14:cNvContentPartPr/>
                <p14:nvPr/>
              </p14:nvContentPartPr>
              <p14:xfrm>
                <a:off x="5865574" y="6463261"/>
                <a:ext cx="296280" cy="142560"/>
              </p14:xfrm>
            </p:contentPart>
          </mc:Choice>
          <mc:Fallback xmlns="">
            <p:pic>
              <p:nvPicPr>
                <p:cNvPr id="147" name="Ink 146">
                  <a:extLst>
                    <a:ext uri="{FF2B5EF4-FFF2-40B4-BE49-F238E27FC236}">
                      <a16:creationId xmlns:a16="http://schemas.microsoft.com/office/drawing/2014/main" id="{57646C0D-6CC9-2F22-8118-746E7155AD6C}"/>
                    </a:ext>
                  </a:extLst>
                </p:cNvPr>
                <p:cNvPicPr/>
                <p:nvPr/>
              </p:nvPicPr>
              <p:blipFill>
                <a:blip r:embed="rId30"/>
                <a:stretch>
                  <a:fillRect/>
                </a:stretch>
              </p:blipFill>
              <p:spPr>
                <a:xfrm>
                  <a:off x="5856574" y="6454621"/>
                  <a:ext cx="31392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Ink 22">
                  <a:extLst>
                    <a:ext uri="{FF2B5EF4-FFF2-40B4-BE49-F238E27FC236}">
                      <a16:creationId xmlns:a16="http://schemas.microsoft.com/office/drawing/2014/main" id="{DBEFAE2E-F395-1306-88F5-E083413B29FA}"/>
                    </a:ext>
                  </a:extLst>
                </p14:cNvPr>
                <p14:cNvContentPartPr/>
                <p14:nvPr/>
              </p14:nvContentPartPr>
              <p14:xfrm>
                <a:off x="5929654" y="6546421"/>
                <a:ext cx="252000" cy="89280"/>
              </p14:xfrm>
            </p:contentPart>
          </mc:Choice>
          <mc:Fallback xmlns="">
            <p:pic>
              <p:nvPicPr>
                <p:cNvPr id="148" name="Ink 147">
                  <a:extLst>
                    <a:ext uri="{FF2B5EF4-FFF2-40B4-BE49-F238E27FC236}">
                      <a16:creationId xmlns:a16="http://schemas.microsoft.com/office/drawing/2014/main" id="{6B83B3C4-09AB-4735-BA2A-697212842F09}"/>
                    </a:ext>
                  </a:extLst>
                </p:cNvPr>
                <p:cNvPicPr/>
                <p:nvPr/>
              </p:nvPicPr>
              <p:blipFill>
                <a:blip r:embed="rId32"/>
                <a:stretch>
                  <a:fillRect/>
                </a:stretch>
              </p:blipFill>
              <p:spPr>
                <a:xfrm>
                  <a:off x="5921014" y="6537781"/>
                  <a:ext cx="2696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9EF7D92A-1F79-D1C1-D108-B087F0E4B0F6}"/>
                    </a:ext>
                  </a:extLst>
                </p14:cNvPr>
                <p14:cNvContentPartPr/>
                <p14:nvPr/>
              </p14:nvContentPartPr>
              <p14:xfrm>
                <a:off x="6103894" y="6564061"/>
                <a:ext cx="131760" cy="72000"/>
              </p14:xfrm>
            </p:contentPart>
          </mc:Choice>
          <mc:Fallback xmlns="">
            <p:pic>
              <p:nvPicPr>
                <p:cNvPr id="149" name="Ink 148">
                  <a:extLst>
                    <a:ext uri="{FF2B5EF4-FFF2-40B4-BE49-F238E27FC236}">
                      <a16:creationId xmlns:a16="http://schemas.microsoft.com/office/drawing/2014/main" id="{96C1EF7A-9A87-4ED7-2CA5-05E8DF59B473}"/>
                    </a:ext>
                  </a:extLst>
                </p:cNvPr>
                <p:cNvPicPr/>
                <p:nvPr/>
              </p:nvPicPr>
              <p:blipFill>
                <a:blip r:embed="rId34"/>
                <a:stretch>
                  <a:fillRect/>
                </a:stretch>
              </p:blipFill>
              <p:spPr>
                <a:xfrm>
                  <a:off x="6094894" y="6555421"/>
                  <a:ext cx="1494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5" name="Ink 24">
                  <a:extLst>
                    <a:ext uri="{FF2B5EF4-FFF2-40B4-BE49-F238E27FC236}">
                      <a16:creationId xmlns:a16="http://schemas.microsoft.com/office/drawing/2014/main" id="{7A0F9248-C0A9-7164-5E92-11B23A6F9AA2}"/>
                    </a:ext>
                  </a:extLst>
                </p14:cNvPr>
                <p14:cNvContentPartPr/>
                <p14:nvPr/>
              </p14:nvContentPartPr>
              <p14:xfrm>
                <a:off x="6203254" y="6503221"/>
                <a:ext cx="205920" cy="118800"/>
              </p14:xfrm>
            </p:contentPart>
          </mc:Choice>
          <mc:Fallback xmlns="">
            <p:pic>
              <p:nvPicPr>
                <p:cNvPr id="151" name="Ink 150">
                  <a:extLst>
                    <a:ext uri="{FF2B5EF4-FFF2-40B4-BE49-F238E27FC236}">
                      <a16:creationId xmlns:a16="http://schemas.microsoft.com/office/drawing/2014/main" id="{C481C1BE-2DFE-05AC-56D2-88E06ACA693E}"/>
                    </a:ext>
                  </a:extLst>
                </p:cNvPr>
                <p:cNvPicPr/>
                <p:nvPr/>
              </p:nvPicPr>
              <p:blipFill>
                <a:blip r:embed="rId36"/>
                <a:stretch>
                  <a:fillRect/>
                </a:stretch>
              </p:blipFill>
              <p:spPr>
                <a:xfrm>
                  <a:off x="6194614" y="6494581"/>
                  <a:ext cx="22356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6" name="Ink 25">
                  <a:extLst>
                    <a:ext uri="{FF2B5EF4-FFF2-40B4-BE49-F238E27FC236}">
                      <a16:creationId xmlns:a16="http://schemas.microsoft.com/office/drawing/2014/main" id="{A15FA4D9-817D-B5AD-EA78-CB2AAA9CC19F}"/>
                    </a:ext>
                  </a:extLst>
                </p14:cNvPr>
                <p14:cNvContentPartPr/>
                <p14:nvPr/>
              </p14:nvContentPartPr>
              <p14:xfrm>
                <a:off x="6287494" y="6503221"/>
                <a:ext cx="249120" cy="140400"/>
              </p14:xfrm>
            </p:contentPart>
          </mc:Choice>
          <mc:Fallback xmlns="">
            <p:pic>
              <p:nvPicPr>
                <p:cNvPr id="152" name="Ink 151">
                  <a:extLst>
                    <a:ext uri="{FF2B5EF4-FFF2-40B4-BE49-F238E27FC236}">
                      <a16:creationId xmlns:a16="http://schemas.microsoft.com/office/drawing/2014/main" id="{7E8E1F2B-C2ED-CE91-45D5-440223B4B251}"/>
                    </a:ext>
                  </a:extLst>
                </p:cNvPr>
                <p:cNvPicPr/>
                <p:nvPr/>
              </p:nvPicPr>
              <p:blipFill>
                <a:blip r:embed="rId38"/>
                <a:stretch>
                  <a:fillRect/>
                </a:stretch>
              </p:blipFill>
              <p:spPr>
                <a:xfrm>
                  <a:off x="6278854" y="6494581"/>
                  <a:ext cx="26676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7" name="Ink 26">
                  <a:extLst>
                    <a:ext uri="{FF2B5EF4-FFF2-40B4-BE49-F238E27FC236}">
                      <a16:creationId xmlns:a16="http://schemas.microsoft.com/office/drawing/2014/main" id="{B18E0310-7134-7B21-A14A-D1EB101F5215}"/>
                    </a:ext>
                  </a:extLst>
                </p14:cNvPr>
                <p14:cNvContentPartPr/>
                <p14:nvPr/>
              </p14:nvContentPartPr>
              <p14:xfrm>
                <a:off x="6360934" y="6483781"/>
                <a:ext cx="259200" cy="148320"/>
              </p14:xfrm>
            </p:contentPart>
          </mc:Choice>
          <mc:Fallback xmlns="">
            <p:pic>
              <p:nvPicPr>
                <p:cNvPr id="153" name="Ink 152">
                  <a:extLst>
                    <a:ext uri="{FF2B5EF4-FFF2-40B4-BE49-F238E27FC236}">
                      <a16:creationId xmlns:a16="http://schemas.microsoft.com/office/drawing/2014/main" id="{6B470842-C1DD-1368-9607-6FD571C37877}"/>
                    </a:ext>
                  </a:extLst>
                </p:cNvPr>
                <p:cNvPicPr/>
                <p:nvPr/>
              </p:nvPicPr>
              <p:blipFill>
                <a:blip r:embed="rId40"/>
                <a:stretch>
                  <a:fillRect/>
                </a:stretch>
              </p:blipFill>
              <p:spPr>
                <a:xfrm>
                  <a:off x="6352294" y="6475141"/>
                  <a:ext cx="2768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8" name="Ink 27">
                  <a:extLst>
                    <a:ext uri="{FF2B5EF4-FFF2-40B4-BE49-F238E27FC236}">
                      <a16:creationId xmlns:a16="http://schemas.microsoft.com/office/drawing/2014/main" id="{ABAC70A1-44AA-83CB-3CB4-F394D82EB30C}"/>
                    </a:ext>
                  </a:extLst>
                </p14:cNvPr>
                <p14:cNvContentPartPr/>
                <p14:nvPr/>
              </p14:nvContentPartPr>
              <p14:xfrm>
                <a:off x="6446254" y="6542101"/>
                <a:ext cx="207360" cy="101520"/>
              </p14:xfrm>
            </p:contentPart>
          </mc:Choice>
          <mc:Fallback xmlns="">
            <p:pic>
              <p:nvPicPr>
                <p:cNvPr id="154" name="Ink 153">
                  <a:extLst>
                    <a:ext uri="{FF2B5EF4-FFF2-40B4-BE49-F238E27FC236}">
                      <a16:creationId xmlns:a16="http://schemas.microsoft.com/office/drawing/2014/main" id="{14173884-338B-4C81-6EEE-2B8196C5184B}"/>
                    </a:ext>
                  </a:extLst>
                </p:cNvPr>
                <p:cNvPicPr/>
                <p:nvPr/>
              </p:nvPicPr>
              <p:blipFill>
                <a:blip r:embed="rId42"/>
                <a:stretch>
                  <a:fillRect/>
                </a:stretch>
              </p:blipFill>
              <p:spPr>
                <a:xfrm>
                  <a:off x="6437614" y="6533101"/>
                  <a:ext cx="2250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9" name="Ink 28">
                  <a:extLst>
                    <a:ext uri="{FF2B5EF4-FFF2-40B4-BE49-F238E27FC236}">
                      <a16:creationId xmlns:a16="http://schemas.microsoft.com/office/drawing/2014/main" id="{82D4AE2D-F3ED-1872-7D96-A8FAA022C651}"/>
                    </a:ext>
                  </a:extLst>
                </p14:cNvPr>
                <p14:cNvContentPartPr/>
                <p14:nvPr/>
              </p14:nvContentPartPr>
              <p14:xfrm>
                <a:off x="6594934" y="6571621"/>
                <a:ext cx="127800" cy="60840"/>
              </p14:xfrm>
            </p:contentPart>
          </mc:Choice>
          <mc:Fallback xmlns="">
            <p:pic>
              <p:nvPicPr>
                <p:cNvPr id="155" name="Ink 154">
                  <a:extLst>
                    <a:ext uri="{FF2B5EF4-FFF2-40B4-BE49-F238E27FC236}">
                      <a16:creationId xmlns:a16="http://schemas.microsoft.com/office/drawing/2014/main" id="{5A6AE930-2585-B833-8E74-6ABCC8E60903}"/>
                    </a:ext>
                  </a:extLst>
                </p:cNvPr>
                <p:cNvPicPr/>
                <p:nvPr/>
              </p:nvPicPr>
              <p:blipFill>
                <a:blip r:embed="rId44"/>
                <a:stretch>
                  <a:fillRect/>
                </a:stretch>
              </p:blipFill>
              <p:spPr>
                <a:xfrm>
                  <a:off x="6585934" y="6562621"/>
                  <a:ext cx="1454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0" name="Ink 29">
                  <a:extLst>
                    <a:ext uri="{FF2B5EF4-FFF2-40B4-BE49-F238E27FC236}">
                      <a16:creationId xmlns:a16="http://schemas.microsoft.com/office/drawing/2014/main" id="{CD6A9D51-E138-0995-AB4E-14A8DA158835}"/>
                    </a:ext>
                  </a:extLst>
                </p14:cNvPr>
                <p14:cNvContentPartPr/>
                <p14:nvPr/>
              </p14:nvContentPartPr>
              <p14:xfrm>
                <a:off x="6664054" y="6555061"/>
                <a:ext cx="246240" cy="83520"/>
              </p14:xfrm>
            </p:contentPart>
          </mc:Choice>
          <mc:Fallback xmlns="">
            <p:pic>
              <p:nvPicPr>
                <p:cNvPr id="156" name="Ink 155">
                  <a:extLst>
                    <a:ext uri="{FF2B5EF4-FFF2-40B4-BE49-F238E27FC236}">
                      <a16:creationId xmlns:a16="http://schemas.microsoft.com/office/drawing/2014/main" id="{F8409B93-7AF9-A63B-BC72-D90D9BE50507}"/>
                    </a:ext>
                  </a:extLst>
                </p:cNvPr>
                <p:cNvPicPr/>
                <p:nvPr/>
              </p:nvPicPr>
              <p:blipFill>
                <a:blip r:embed="rId46"/>
                <a:stretch>
                  <a:fillRect/>
                </a:stretch>
              </p:blipFill>
              <p:spPr>
                <a:xfrm>
                  <a:off x="6655414" y="6546061"/>
                  <a:ext cx="2638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1" name="Ink 30">
                  <a:extLst>
                    <a:ext uri="{FF2B5EF4-FFF2-40B4-BE49-F238E27FC236}">
                      <a16:creationId xmlns:a16="http://schemas.microsoft.com/office/drawing/2014/main" id="{A929D957-D5D2-68FA-4950-137A8C92EB74}"/>
                    </a:ext>
                  </a:extLst>
                </p14:cNvPr>
                <p14:cNvContentPartPr/>
                <p14:nvPr/>
              </p14:nvContentPartPr>
              <p14:xfrm>
                <a:off x="6823894" y="6519781"/>
                <a:ext cx="204480" cy="108000"/>
              </p14:xfrm>
            </p:contentPart>
          </mc:Choice>
          <mc:Fallback xmlns="">
            <p:pic>
              <p:nvPicPr>
                <p:cNvPr id="157" name="Ink 156">
                  <a:extLst>
                    <a:ext uri="{FF2B5EF4-FFF2-40B4-BE49-F238E27FC236}">
                      <a16:creationId xmlns:a16="http://schemas.microsoft.com/office/drawing/2014/main" id="{202856C1-5616-291D-AB86-BC3C505447A3}"/>
                    </a:ext>
                  </a:extLst>
                </p:cNvPr>
                <p:cNvPicPr/>
                <p:nvPr/>
              </p:nvPicPr>
              <p:blipFill>
                <a:blip r:embed="rId48"/>
                <a:stretch>
                  <a:fillRect/>
                </a:stretch>
              </p:blipFill>
              <p:spPr>
                <a:xfrm>
                  <a:off x="6815254" y="6510781"/>
                  <a:ext cx="2221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2" name="Ink 31">
                  <a:extLst>
                    <a:ext uri="{FF2B5EF4-FFF2-40B4-BE49-F238E27FC236}">
                      <a16:creationId xmlns:a16="http://schemas.microsoft.com/office/drawing/2014/main" id="{570AF961-C6B9-721F-DE7F-1C62836FF72D}"/>
                    </a:ext>
                  </a:extLst>
                </p14:cNvPr>
                <p14:cNvContentPartPr/>
                <p14:nvPr/>
              </p14:nvContentPartPr>
              <p14:xfrm>
                <a:off x="6868894" y="6496741"/>
                <a:ext cx="276120" cy="156240"/>
              </p14:xfrm>
            </p:contentPart>
          </mc:Choice>
          <mc:Fallback xmlns="">
            <p:pic>
              <p:nvPicPr>
                <p:cNvPr id="158" name="Ink 157">
                  <a:extLst>
                    <a:ext uri="{FF2B5EF4-FFF2-40B4-BE49-F238E27FC236}">
                      <a16:creationId xmlns:a16="http://schemas.microsoft.com/office/drawing/2014/main" id="{19D3BF84-52A1-5996-8C4C-1B0425F4225B}"/>
                    </a:ext>
                  </a:extLst>
                </p:cNvPr>
                <p:cNvPicPr/>
                <p:nvPr/>
              </p:nvPicPr>
              <p:blipFill>
                <a:blip r:embed="rId50"/>
                <a:stretch>
                  <a:fillRect/>
                </a:stretch>
              </p:blipFill>
              <p:spPr>
                <a:xfrm>
                  <a:off x="6860254" y="6488101"/>
                  <a:ext cx="2937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3" name="Ink 32">
                  <a:extLst>
                    <a:ext uri="{FF2B5EF4-FFF2-40B4-BE49-F238E27FC236}">
                      <a16:creationId xmlns:a16="http://schemas.microsoft.com/office/drawing/2014/main" id="{1BD8C6F1-F91A-769D-21F3-D78D5C95F856}"/>
                    </a:ext>
                  </a:extLst>
                </p14:cNvPr>
                <p14:cNvContentPartPr/>
                <p14:nvPr/>
              </p14:nvContentPartPr>
              <p14:xfrm>
                <a:off x="7031974" y="6566581"/>
                <a:ext cx="90720" cy="53280"/>
              </p14:xfrm>
            </p:contentPart>
          </mc:Choice>
          <mc:Fallback xmlns="">
            <p:pic>
              <p:nvPicPr>
                <p:cNvPr id="159" name="Ink 158">
                  <a:extLst>
                    <a:ext uri="{FF2B5EF4-FFF2-40B4-BE49-F238E27FC236}">
                      <a16:creationId xmlns:a16="http://schemas.microsoft.com/office/drawing/2014/main" id="{7F544691-153C-B2A8-7869-46C3299D3311}"/>
                    </a:ext>
                  </a:extLst>
                </p:cNvPr>
                <p:cNvPicPr/>
                <p:nvPr/>
              </p:nvPicPr>
              <p:blipFill>
                <a:blip r:embed="rId52"/>
                <a:stretch>
                  <a:fillRect/>
                </a:stretch>
              </p:blipFill>
              <p:spPr>
                <a:xfrm>
                  <a:off x="7022974" y="6557581"/>
                  <a:ext cx="1083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4" name="Ink 33">
                  <a:extLst>
                    <a:ext uri="{FF2B5EF4-FFF2-40B4-BE49-F238E27FC236}">
                      <a16:creationId xmlns:a16="http://schemas.microsoft.com/office/drawing/2014/main" id="{539BAB44-1EB3-1B4D-BF10-74123274F01B}"/>
                    </a:ext>
                  </a:extLst>
                </p14:cNvPr>
                <p14:cNvContentPartPr/>
                <p14:nvPr/>
              </p14:nvContentPartPr>
              <p14:xfrm>
                <a:off x="7065814" y="6594301"/>
                <a:ext cx="140400" cy="57960"/>
              </p14:xfrm>
            </p:contentPart>
          </mc:Choice>
          <mc:Fallback xmlns="">
            <p:pic>
              <p:nvPicPr>
                <p:cNvPr id="160" name="Ink 159">
                  <a:extLst>
                    <a:ext uri="{FF2B5EF4-FFF2-40B4-BE49-F238E27FC236}">
                      <a16:creationId xmlns:a16="http://schemas.microsoft.com/office/drawing/2014/main" id="{999E2C2C-77AA-B381-71B6-E68233D6BF6A}"/>
                    </a:ext>
                  </a:extLst>
                </p:cNvPr>
                <p:cNvPicPr/>
                <p:nvPr/>
              </p:nvPicPr>
              <p:blipFill>
                <a:blip r:embed="rId54"/>
                <a:stretch>
                  <a:fillRect/>
                </a:stretch>
              </p:blipFill>
              <p:spPr>
                <a:xfrm>
                  <a:off x="7057174" y="6585301"/>
                  <a:ext cx="1580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5" name="Ink 34">
                  <a:extLst>
                    <a:ext uri="{FF2B5EF4-FFF2-40B4-BE49-F238E27FC236}">
                      <a16:creationId xmlns:a16="http://schemas.microsoft.com/office/drawing/2014/main" id="{1C24C9E5-EE38-A613-50B6-97A588C9AD88}"/>
                    </a:ext>
                  </a:extLst>
                </p14:cNvPr>
                <p14:cNvContentPartPr/>
                <p14:nvPr/>
              </p14:nvContentPartPr>
              <p14:xfrm>
                <a:off x="7199014" y="6607261"/>
                <a:ext cx="66240" cy="20880"/>
              </p14:xfrm>
            </p:contentPart>
          </mc:Choice>
          <mc:Fallback xmlns="">
            <p:pic>
              <p:nvPicPr>
                <p:cNvPr id="161" name="Ink 160">
                  <a:extLst>
                    <a:ext uri="{FF2B5EF4-FFF2-40B4-BE49-F238E27FC236}">
                      <a16:creationId xmlns:a16="http://schemas.microsoft.com/office/drawing/2014/main" id="{9A85F826-F3B0-C92D-BCA9-30357F5A2276}"/>
                    </a:ext>
                  </a:extLst>
                </p:cNvPr>
                <p:cNvPicPr/>
                <p:nvPr/>
              </p:nvPicPr>
              <p:blipFill>
                <a:blip r:embed="rId56"/>
                <a:stretch>
                  <a:fillRect/>
                </a:stretch>
              </p:blipFill>
              <p:spPr>
                <a:xfrm>
                  <a:off x="7190014" y="6598621"/>
                  <a:ext cx="83880" cy="38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7">
            <p14:nvContentPartPr>
              <p14:cNvPr id="36" name="Ink 35">
                <a:extLst>
                  <a:ext uri="{FF2B5EF4-FFF2-40B4-BE49-F238E27FC236}">
                    <a16:creationId xmlns:a16="http://schemas.microsoft.com/office/drawing/2014/main" id="{BBED8B0D-98AC-F272-7520-D5F8E97812CA}"/>
                  </a:ext>
                </a:extLst>
              </p14:cNvPr>
              <p14:cNvContentPartPr/>
              <p14:nvPr/>
            </p14:nvContentPartPr>
            <p14:xfrm>
              <a:off x="3569134" y="3257101"/>
              <a:ext cx="5105520" cy="3321720"/>
            </p14:xfrm>
          </p:contentPart>
        </mc:Choice>
        <mc:Fallback xmlns="">
          <p:pic>
            <p:nvPicPr>
              <p:cNvPr id="36" name="Ink 35">
                <a:extLst>
                  <a:ext uri="{FF2B5EF4-FFF2-40B4-BE49-F238E27FC236}">
                    <a16:creationId xmlns:a16="http://schemas.microsoft.com/office/drawing/2014/main" id="{BBED8B0D-98AC-F272-7520-D5F8E97812CA}"/>
                  </a:ext>
                </a:extLst>
              </p:cNvPr>
              <p:cNvPicPr/>
              <p:nvPr/>
            </p:nvPicPr>
            <p:blipFill>
              <a:blip r:embed="rId58"/>
              <a:stretch>
                <a:fillRect/>
              </a:stretch>
            </p:blipFill>
            <p:spPr>
              <a:xfrm>
                <a:off x="3560133" y="3248101"/>
                <a:ext cx="5123161" cy="33393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7" name="Ink 36">
                <a:extLst>
                  <a:ext uri="{FF2B5EF4-FFF2-40B4-BE49-F238E27FC236}">
                    <a16:creationId xmlns:a16="http://schemas.microsoft.com/office/drawing/2014/main" id="{F8D5F67F-AC2D-F81E-0C5D-37567055E2AD}"/>
                  </a:ext>
                </a:extLst>
              </p14:cNvPr>
              <p14:cNvContentPartPr/>
              <p14:nvPr/>
            </p14:nvContentPartPr>
            <p14:xfrm>
              <a:off x="3757054" y="4577581"/>
              <a:ext cx="475560" cy="573480"/>
            </p14:xfrm>
          </p:contentPart>
        </mc:Choice>
        <mc:Fallback xmlns="">
          <p:pic>
            <p:nvPicPr>
              <p:cNvPr id="37" name="Ink 36">
                <a:extLst>
                  <a:ext uri="{FF2B5EF4-FFF2-40B4-BE49-F238E27FC236}">
                    <a16:creationId xmlns:a16="http://schemas.microsoft.com/office/drawing/2014/main" id="{F8D5F67F-AC2D-F81E-0C5D-37567055E2AD}"/>
                  </a:ext>
                </a:extLst>
              </p:cNvPr>
              <p:cNvPicPr/>
              <p:nvPr/>
            </p:nvPicPr>
            <p:blipFill>
              <a:blip r:embed="rId60"/>
              <a:stretch>
                <a:fillRect/>
              </a:stretch>
            </p:blipFill>
            <p:spPr>
              <a:xfrm>
                <a:off x="3748054" y="4568587"/>
                <a:ext cx="493200" cy="591109"/>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8" name="Ink 37">
                <a:extLst>
                  <a:ext uri="{FF2B5EF4-FFF2-40B4-BE49-F238E27FC236}">
                    <a16:creationId xmlns:a16="http://schemas.microsoft.com/office/drawing/2014/main" id="{B2501FE2-F33D-ECCD-58FC-B35F334E35DE}"/>
                  </a:ext>
                </a:extLst>
              </p14:cNvPr>
              <p14:cNvContentPartPr/>
              <p14:nvPr/>
            </p14:nvContentPartPr>
            <p14:xfrm>
              <a:off x="4058734" y="5247541"/>
              <a:ext cx="49320" cy="68400"/>
            </p14:xfrm>
          </p:contentPart>
        </mc:Choice>
        <mc:Fallback xmlns="">
          <p:pic>
            <p:nvPicPr>
              <p:cNvPr id="38" name="Ink 37">
                <a:extLst>
                  <a:ext uri="{FF2B5EF4-FFF2-40B4-BE49-F238E27FC236}">
                    <a16:creationId xmlns:a16="http://schemas.microsoft.com/office/drawing/2014/main" id="{B2501FE2-F33D-ECCD-58FC-B35F334E35DE}"/>
                  </a:ext>
                </a:extLst>
              </p:cNvPr>
              <p:cNvPicPr/>
              <p:nvPr/>
            </p:nvPicPr>
            <p:blipFill>
              <a:blip r:embed="rId62"/>
              <a:stretch>
                <a:fillRect/>
              </a:stretch>
            </p:blipFill>
            <p:spPr>
              <a:xfrm>
                <a:off x="4049734" y="5238541"/>
                <a:ext cx="669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9" name="Ink 38">
                <a:extLst>
                  <a:ext uri="{FF2B5EF4-FFF2-40B4-BE49-F238E27FC236}">
                    <a16:creationId xmlns:a16="http://schemas.microsoft.com/office/drawing/2014/main" id="{4CC37A8B-1ECF-8203-28E0-784A1C2D8DCF}"/>
                  </a:ext>
                </a:extLst>
              </p14:cNvPr>
              <p14:cNvContentPartPr/>
              <p14:nvPr/>
            </p14:nvContentPartPr>
            <p14:xfrm>
              <a:off x="4738774" y="6402421"/>
              <a:ext cx="2573280" cy="196920"/>
            </p14:xfrm>
          </p:contentPart>
        </mc:Choice>
        <mc:Fallback xmlns="">
          <p:pic>
            <p:nvPicPr>
              <p:cNvPr id="39" name="Ink 38">
                <a:extLst>
                  <a:ext uri="{FF2B5EF4-FFF2-40B4-BE49-F238E27FC236}">
                    <a16:creationId xmlns:a16="http://schemas.microsoft.com/office/drawing/2014/main" id="{4CC37A8B-1ECF-8203-28E0-784A1C2D8DCF}"/>
                  </a:ext>
                </a:extLst>
              </p:cNvPr>
              <p:cNvPicPr/>
              <p:nvPr/>
            </p:nvPicPr>
            <p:blipFill>
              <a:blip r:embed="rId64"/>
              <a:stretch>
                <a:fillRect/>
              </a:stretch>
            </p:blipFill>
            <p:spPr>
              <a:xfrm>
                <a:off x="4729774" y="6393421"/>
                <a:ext cx="2590920" cy="214560"/>
              </a:xfrm>
              <a:prstGeom prst="rect">
                <a:avLst/>
              </a:prstGeom>
            </p:spPr>
          </p:pic>
        </mc:Fallback>
      </mc:AlternateContent>
    </p:spTree>
    <p:extLst>
      <p:ext uri="{BB962C8B-B14F-4D97-AF65-F5344CB8AC3E}">
        <p14:creationId xmlns:p14="http://schemas.microsoft.com/office/powerpoint/2010/main" val="496679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E82F-D847-3AF2-FC9D-7DCF2E4B652A}"/>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Many more open questions</a:t>
            </a:r>
          </a:p>
        </p:txBody>
      </p:sp>
      <p:sp>
        <p:nvSpPr>
          <p:cNvPr id="3" name="Content Placeholder 2">
            <a:extLst>
              <a:ext uri="{FF2B5EF4-FFF2-40B4-BE49-F238E27FC236}">
                <a16:creationId xmlns:a16="http://schemas.microsoft.com/office/drawing/2014/main" id="{59544157-FF9A-95A5-30B4-CA559A3CBF61}"/>
              </a:ext>
            </a:extLst>
          </p:cNvPr>
          <p:cNvSpPr>
            <a:spLocks noGrp="1"/>
          </p:cNvSpPr>
          <p:nvPr>
            <p:ph idx="1"/>
          </p:nvPr>
        </p:nvSpPr>
        <p:spPr>
          <a:xfrm>
            <a:off x="1495219" y="1496387"/>
            <a:ext cx="10515600" cy="5513453"/>
          </a:xfrm>
        </p:spPr>
        <p:txBody>
          <a:bodyPr>
            <a:normAutofit/>
          </a:bodyPr>
          <a:lstStyle/>
          <a:p>
            <a:r>
              <a:rPr lang="en-GB" sz="1800" dirty="0">
                <a:latin typeface="Bierstadt" panose="020B0004020202020204" pitchFamily="34" charset="0"/>
              </a:rPr>
              <a:t>What is the </a:t>
            </a:r>
            <a:r>
              <a:rPr lang="en-GB" sz="1800" b="1" dirty="0">
                <a:latin typeface="Bierstadt" panose="020B0004020202020204" pitchFamily="34" charset="0"/>
              </a:rPr>
              <a:t>origin of the Higgs</a:t>
            </a:r>
            <a:r>
              <a:rPr lang="en-GB" sz="1800" dirty="0">
                <a:latin typeface="Bierstadt" panose="020B0004020202020204" pitchFamily="34" charset="0"/>
              </a:rPr>
              <a:t>?</a:t>
            </a:r>
          </a:p>
          <a:p>
            <a:endParaRPr lang="en-GB" sz="1800" dirty="0">
              <a:latin typeface="Bierstadt" panose="020B0004020202020204" pitchFamily="34" charset="0"/>
            </a:endParaRPr>
          </a:p>
          <a:p>
            <a:r>
              <a:rPr lang="en-GB" sz="1800" dirty="0">
                <a:latin typeface="Bierstadt" panose="020B0004020202020204" pitchFamily="34" charset="0"/>
              </a:rPr>
              <a:t>What is the </a:t>
            </a:r>
            <a:r>
              <a:rPr lang="en-GB" sz="1800" b="1" dirty="0">
                <a:latin typeface="Bierstadt" panose="020B0004020202020204" pitchFamily="34" charset="0"/>
              </a:rPr>
              <a:t>origin of matter</a:t>
            </a:r>
            <a:r>
              <a:rPr lang="en-GB" sz="1800" dirty="0">
                <a:latin typeface="Bierstadt" panose="020B0004020202020204" pitchFamily="34" charset="0"/>
              </a:rPr>
              <a:t>?</a:t>
            </a:r>
          </a:p>
          <a:p>
            <a:endParaRPr lang="en-GB" sz="1800" dirty="0">
              <a:latin typeface="Bierstadt" panose="020B0004020202020204" pitchFamily="34" charset="0"/>
            </a:endParaRPr>
          </a:p>
          <a:p>
            <a:r>
              <a:rPr lang="en-GB" sz="1800" dirty="0">
                <a:latin typeface="Bierstadt" panose="020B0004020202020204" pitchFamily="34" charset="0"/>
              </a:rPr>
              <a:t>What is the </a:t>
            </a:r>
            <a:r>
              <a:rPr lang="en-GB" sz="1800" b="1" dirty="0">
                <a:latin typeface="Bierstadt" panose="020B0004020202020204" pitchFamily="34" charset="0"/>
              </a:rPr>
              <a:t>origin of flavour</a:t>
            </a:r>
            <a:r>
              <a:rPr lang="en-GB" sz="1800" dirty="0">
                <a:latin typeface="Bierstadt" panose="020B0004020202020204" pitchFamily="34" charset="0"/>
              </a:rPr>
              <a:t>?</a:t>
            </a:r>
          </a:p>
          <a:p>
            <a:endParaRPr lang="en-GB" sz="1800" dirty="0">
              <a:latin typeface="Bierstadt" panose="020B0004020202020204" pitchFamily="34" charset="0"/>
            </a:endParaRPr>
          </a:p>
          <a:p>
            <a:r>
              <a:rPr lang="en-GB" sz="1800" dirty="0">
                <a:latin typeface="Bierstadt" panose="020B0004020202020204" pitchFamily="34" charset="0"/>
              </a:rPr>
              <a:t>What is the </a:t>
            </a:r>
            <a:r>
              <a:rPr lang="en-GB" sz="1800" b="1" dirty="0">
                <a:latin typeface="Bierstadt" panose="020B0004020202020204" pitchFamily="34" charset="0"/>
              </a:rPr>
              <a:t>origin of dark matter </a:t>
            </a:r>
            <a:r>
              <a:rPr lang="en-GB" sz="1800" dirty="0">
                <a:latin typeface="Bierstadt" panose="020B0004020202020204" pitchFamily="34" charset="0"/>
              </a:rPr>
              <a:t>and </a:t>
            </a:r>
            <a:r>
              <a:rPr lang="en-GB" sz="1800" b="1" dirty="0">
                <a:latin typeface="Bierstadt" panose="020B0004020202020204" pitchFamily="34" charset="0"/>
              </a:rPr>
              <a:t>dark energy</a:t>
            </a:r>
            <a:r>
              <a:rPr lang="en-GB" sz="1800" dirty="0">
                <a:latin typeface="Bierstadt" panose="020B0004020202020204" pitchFamily="34" charset="0"/>
              </a:rPr>
              <a:t>?</a:t>
            </a:r>
          </a:p>
          <a:p>
            <a:endParaRPr lang="en-GB" sz="1800" dirty="0">
              <a:latin typeface="Bierstadt" panose="020B0004020202020204" pitchFamily="34" charset="0"/>
            </a:endParaRPr>
          </a:p>
          <a:p>
            <a:r>
              <a:rPr lang="en-GB" sz="1800" dirty="0">
                <a:latin typeface="Bierstadt" panose="020B0004020202020204" pitchFamily="34" charset="0"/>
              </a:rPr>
              <a:t>What is the </a:t>
            </a:r>
            <a:r>
              <a:rPr lang="en-GB" sz="1800" b="1" dirty="0">
                <a:latin typeface="Bierstadt" panose="020B0004020202020204" pitchFamily="34" charset="0"/>
              </a:rPr>
              <a:t>origin of neutrino mass</a:t>
            </a:r>
            <a:r>
              <a:rPr lang="en-GB" sz="1800" dirty="0">
                <a:latin typeface="Bierstadt" panose="020B0004020202020204" pitchFamily="34" charset="0"/>
              </a:rPr>
              <a:t>?</a:t>
            </a:r>
          </a:p>
          <a:p>
            <a:endParaRPr lang="en-GB" sz="1800" dirty="0">
              <a:latin typeface="Bierstadt" panose="020B0004020202020204" pitchFamily="34" charset="0"/>
            </a:endParaRPr>
          </a:p>
          <a:p>
            <a:r>
              <a:rPr lang="en-GB" sz="1800" dirty="0">
                <a:latin typeface="Bierstadt" panose="020B0004020202020204" pitchFamily="34" charset="0"/>
              </a:rPr>
              <a:t>What is the </a:t>
            </a:r>
            <a:r>
              <a:rPr lang="en-GB" sz="1800" b="1" dirty="0">
                <a:latin typeface="Bierstadt" panose="020B0004020202020204" pitchFamily="34" charset="0"/>
              </a:rPr>
              <a:t>origin of the Standard Model</a:t>
            </a:r>
            <a:r>
              <a:rPr lang="en-GB" sz="1800" dirty="0">
                <a:latin typeface="Bierstadt" panose="020B0004020202020204" pitchFamily="34" charset="0"/>
              </a:rPr>
              <a:t>?</a:t>
            </a:r>
          </a:p>
          <a:p>
            <a:endParaRPr lang="en-GB" sz="1800" dirty="0">
              <a:latin typeface="Bierstadt" panose="020B0004020202020204" pitchFamily="34" charset="0"/>
            </a:endParaRPr>
          </a:p>
          <a:p>
            <a:r>
              <a:rPr lang="en-GB" sz="1800" dirty="0">
                <a:latin typeface="Bierstadt" panose="020B0004020202020204" pitchFamily="34" charset="0"/>
              </a:rPr>
              <a:t>…</a:t>
            </a:r>
          </a:p>
        </p:txBody>
      </p:sp>
      <p:pic>
        <p:nvPicPr>
          <p:cNvPr id="1030" name="Picture 6" descr="Detailed Studied of Temperature and Polarization in the CMB">
            <a:extLst>
              <a:ext uri="{FF2B5EF4-FFF2-40B4-BE49-F238E27FC236}">
                <a16:creationId xmlns:a16="http://schemas.microsoft.com/office/drawing/2014/main" id="{BDAC864C-F4DB-463B-8A18-1F97EC442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622" y="1288442"/>
            <a:ext cx="3367228" cy="2346537"/>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4">
            <a:extLst>
              <a:ext uri="{FF2B5EF4-FFF2-40B4-BE49-F238E27FC236}">
                <a16:creationId xmlns:a16="http://schemas.microsoft.com/office/drawing/2014/main" id="{89E173C7-AC33-F544-1FF1-1FCA8B3F515E}"/>
              </a:ext>
            </a:extLst>
          </p:cNvPr>
          <p:cNvPicPr>
            <a:picLocks noChangeAspect="1"/>
          </p:cNvPicPr>
          <p:nvPr/>
        </p:nvPicPr>
        <p:blipFill>
          <a:blip r:embed="rId3"/>
          <a:stretch>
            <a:fillRect/>
          </a:stretch>
        </p:blipFill>
        <p:spPr>
          <a:xfrm>
            <a:off x="7499600" y="3842924"/>
            <a:ext cx="3081812" cy="2821869"/>
          </a:xfrm>
          <a:prstGeom prst="rect">
            <a:avLst/>
          </a:prstGeom>
        </p:spPr>
      </p:pic>
    </p:spTree>
    <p:extLst>
      <p:ext uri="{BB962C8B-B14F-4D97-AF65-F5344CB8AC3E}">
        <p14:creationId xmlns:p14="http://schemas.microsoft.com/office/powerpoint/2010/main" val="2927477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D10100-146E-E8BB-FF2C-8C6B646CB593}"/>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Problems of the SM</a:t>
            </a:r>
          </a:p>
        </p:txBody>
      </p:sp>
      <p:sp>
        <p:nvSpPr>
          <p:cNvPr id="5" name="TextBox 4">
            <a:extLst>
              <a:ext uri="{FF2B5EF4-FFF2-40B4-BE49-F238E27FC236}">
                <a16:creationId xmlns:a16="http://schemas.microsoft.com/office/drawing/2014/main" id="{7B0B7158-7827-D7A0-268E-EBD8D9006A60}"/>
              </a:ext>
            </a:extLst>
          </p:cNvPr>
          <p:cNvSpPr txBox="1"/>
          <p:nvPr/>
        </p:nvSpPr>
        <p:spPr>
          <a:xfrm>
            <a:off x="1253356" y="1728253"/>
            <a:ext cx="9574925" cy="3416320"/>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Bierstadt" panose="020B0004020202020204" pitchFamily="34" charset="0"/>
              </a:rPr>
              <a:t>Arbitrary:</a:t>
            </a:r>
          </a:p>
          <a:p>
            <a:pPr marL="285750" indent="-285750">
              <a:buFont typeface="Arial" panose="020B0604020202020204" pitchFamily="34" charset="0"/>
              <a:buChar char="•"/>
            </a:pPr>
            <a:endParaRPr lang="en-US" dirty="0">
              <a:latin typeface="Bierstadt" panose="020B0004020202020204" pitchFamily="34" charset="0"/>
            </a:endParaRPr>
          </a:p>
          <a:p>
            <a:pPr lvl="1"/>
            <a:r>
              <a:rPr lang="en-US" dirty="0">
                <a:latin typeface="Bierstadt" panose="020B0004020202020204" pitchFamily="34" charset="0"/>
              </a:rPr>
              <a:t>Higgs potential, </a:t>
            </a:r>
            <a:r>
              <a:rPr lang="en-US" dirty="0" err="1">
                <a:latin typeface="Bierstadt" panose="020B0004020202020204" pitchFamily="34" charset="0"/>
              </a:rPr>
              <a:t>yukawa</a:t>
            </a:r>
            <a:r>
              <a:rPr lang="en-US" dirty="0">
                <a:latin typeface="Bierstadt" panose="020B0004020202020204" pitchFamily="34" charset="0"/>
              </a:rPr>
              <a:t> couplings, </a:t>
            </a:r>
            <a:r>
              <a:rPr lang="en-US" dirty="0" err="1">
                <a:latin typeface="Bierstadt" panose="020B0004020202020204" pitchFamily="34" charset="0"/>
              </a:rPr>
              <a:t>flavour</a:t>
            </a:r>
            <a:r>
              <a:rPr lang="en-US" dirty="0">
                <a:latin typeface="Bierstadt" panose="020B0004020202020204" pitchFamily="34" charset="0"/>
              </a:rPr>
              <a:t> structure, quantized hypercharges – </a:t>
            </a:r>
            <a:r>
              <a:rPr lang="en-US" i="1" dirty="0">
                <a:latin typeface="Bierstadt" panose="020B0004020202020204" pitchFamily="34" charset="0"/>
              </a:rPr>
              <a:t>arbitrary parameters put in by hand.</a:t>
            </a:r>
          </a:p>
          <a:p>
            <a:pPr lvl="1"/>
            <a:endParaRPr lang="en-US" dirty="0">
              <a:latin typeface="Bierstadt" panose="020B0004020202020204" pitchFamily="34" charset="0"/>
            </a:endParaRP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Unnatural:</a:t>
            </a:r>
            <a:endParaRPr lang="en-US" dirty="0">
              <a:latin typeface="Bierstadt" panose="020B0004020202020204" pitchFamily="34" charset="0"/>
            </a:endParaRPr>
          </a:p>
          <a:p>
            <a:pPr marL="742950" lvl="1" indent="-285750">
              <a:buFont typeface="Arial" panose="020B0604020202020204" pitchFamily="34" charset="0"/>
              <a:buChar char="•"/>
            </a:pPr>
            <a:endParaRPr lang="en-US" b="1" dirty="0">
              <a:latin typeface="Bierstadt" panose="020B0004020202020204" pitchFamily="34" charset="0"/>
            </a:endParaRPr>
          </a:p>
          <a:p>
            <a:pPr lvl="1"/>
            <a:r>
              <a:rPr lang="en-US" dirty="0">
                <a:latin typeface="Bierstadt" panose="020B0004020202020204" pitchFamily="34" charset="0"/>
              </a:rPr>
              <a:t>Higgs mass, cosmological constant, strong-CP problem – </a:t>
            </a:r>
            <a:r>
              <a:rPr lang="en-US" i="1" dirty="0">
                <a:latin typeface="Bierstadt" panose="020B0004020202020204" pitchFamily="34" charset="0"/>
              </a:rPr>
              <a:t>fine-tuned cancellations between independent contributions.</a:t>
            </a:r>
          </a:p>
          <a:p>
            <a:pPr marL="285750" indent="-285750">
              <a:buFont typeface="Arial" panose="020B0604020202020204" pitchFamily="34" charset="0"/>
              <a:buChar char="•"/>
            </a:pPr>
            <a:endParaRPr lang="en-US" dirty="0">
              <a:latin typeface="Bierstadt" panose="020B0004020202020204" pitchFamily="34" charset="0"/>
            </a:endParaRPr>
          </a:p>
          <a:p>
            <a:pPr marL="742950" lvl="1" indent="-285750">
              <a:buFont typeface="Arial" panose="020B0604020202020204" pitchFamily="34" charset="0"/>
              <a:buChar char="•"/>
            </a:pPr>
            <a:endParaRPr lang="en-US" dirty="0">
              <a:latin typeface="Bierstadt" panose="020B0004020202020204" pitchFamily="34" charset="0"/>
            </a:endParaRPr>
          </a:p>
        </p:txBody>
      </p:sp>
      <p:sp>
        <p:nvSpPr>
          <p:cNvPr id="6" name="Rectangle 5">
            <a:extLst>
              <a:ext uri="{FF2B5EF4-FFF2-40B4-BE49-F238E27FC236}">
                <a16:creationId xmlns:a16="http://schemas.microsoft.com/office/drawing/2014/main" id="{8E3100A3-73A4-318A-B514-A55BEA5CEB73}"/>
              </a:ext>
            </a:extLst>
          </p:cNvPr>
          <p:cNvSpPr/>
          <p:nvPr/>
        </p:nvSpPr>
        <p:spPr>
          <a:xfrm>
            <a:off x="1684282" y="2223870"/>
            <a:ext cx="8786648" cy="8119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162A9C7-69FB-80CC-1A10-484CCA9922CA}"/>
              </a:ext>
            </a:extLst>
          </p:cNvPr>
          <p:cNvSpPr/>
          <p:nvPr/>
        </p:nvSpPr>
        <p:spPr>
          <a:xfrm>
            <a:off x="1684282" y="3861430"/>
            <a:ext cx="8823435" cy="8119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07915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D10100-146E-E8BB-FF2C-8C6B646CB593}"/>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Problems of the SM</a:t>
            </a:r>
          </a:p>
        </p:txBody>
      </p:sp>
      <p:sp>
        <p:nvSpPr>
          <p:cNvPr id="5" name="TextBox 4">
            <a:extLst>
              <a:ext uri="{FF2B5EF4-FFF2-40B4-BE49-F238E27FC236}">
                <a16:creationId xmlns:a16="http://schemas.microsoft.com/office/drawing/2014/main" id="{7B0B7158-7827-D7A0-268E-EBD8D9006A60}"/>
              </a:ext>
            </a:extLst>
          </p:cNvPr>
          <p:cNvSpPr txBox="1"/>
          <p:nvPr/>
        </p:nvSpPr>
        <p:spPr>
          <a:xfrm>
            <a:off x="1308537" y="1550770"/>
            <a:ext cx="9574925" cy="3139321"/>
          </a:xfrm>
          <a:prstGeom prst="rect">
            <a:avLst/>
          </a:prstGeom>
          <a:noFill/>
        </p:spPr>
        <p:txBody>
          <a:bodyPr wrap="square" rtlCol="0">
            <a:spAutoFit/>
          </a:bodyPr>
          <a:lstStyle/>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Incomplete:</a:t>
            </a:r>
          </a:p>
          <a:p>
            <a:endParaRPr lang="en-US" dirty="0">
              <a:latin typeface="Bierstadt" panose="020B0004020202020204" pitchFamily="34" charset="0"/>
            </a:endParaRPr>
          </a:p>
          <a:p>
            <a:pPr lvl="1"/>
            <a:r>
              <a:rPr lang="en-US" i="1" dirty="0">
                <a:latin typeface="Bierstadt" panose="020B0004020202020204" pitchFamily="34" charset="0"/>
              </a:rPr>
              <a:t>Experimental &amp; observational evidence</a:t>
            </a:r>
            <a:r>
              <a:rPr lang="en-US" dirty="0">
                <a:latin typeface="Bierstadt" panose="020B0004020202020204" pitchFamily="34" charset="0"/>
              </a:rPr>
              <a:t>: dark matter, neutrino mass, matter-antimatter asymmetry .</a:t>
            </a:r>
          </a:p>
          <a:p>
            <a:pPr lvl="1"/>
            <a:endParaRPr lang="en-US" dirty="0">
              <a:latin typeface="Bierstadt" panose="020B0004020202020204" pitchFamily="34" charset="0"/>
            </a:endParaRPr>
          </a:p>
          <a:p>
            <a:pPr lvl="1"/>
            <a:endParaRPr lang="en-US" i="1"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Inconsistent: </a:t>
            </a:r>
          </a:p>
          <a:p>
            <a:pPr marL="742950" lvl="1" indent="-285750">
              <a:buFont typeface="Arial" panose="020B0604020202020204" pitchFamily="34" charset="0"/>
              <a:buChar char="•"/>
            </a:pPr>
            <a:endParaRPr lang="en-US" dirty="0">
              <a:latin typeface="Bierstadt" panose="020B0004020202020204" pitchFamily="34" charset="0"/>
            </a:endParaRPr>
          </a:p>
          <a:p>
            <a:pPr lvl="1"/>
            <a:r>
              <a:rPr lang="en-US" i="1" dirty="0">
                <a:latin typeface="Bierstadt" panose="020B0004020202020204" pitchFamily="34" charset="0"/>
              </a:rPr>
              <a:t>Theoretical evidence</a:t>
            </a:r>
            <a:r>
              <a:rPr lang="en-US" dirty="0">
                <a:latin typeface="Bierstadt" panose="020B0004020202020204" pitchFamily="34" charset="0"/>
              </a:rPr>
              <a:t>: quantum gravity, black hole information paradox.</a:t>
            </a:r>
          </a:p>
        </p:txBody>
      </p:sp>
      <p:sp>
        <p:nvSpPr>
          <p:cNvPr id="8" name="Rectangle 7">
            <a:extLst>
              <a:ext uri="{FF2B5EF4-FFF2-40B4-BE49-F238E27FC236}">
                <a16:creationId xmlns:a16="http://schemas.microsoft.com/office/drawing/2014/main" id="{9D49BB88-3EB6-18F9-2518-BDF02DB827A7}"/>
              </a:ext>
            </a:extLst>
          </p:cNvPr>
          <p:cNvSpPr/>
          <p:nvPr/>
        </p:nvSpPr>
        <p:spPr>
          <a:xfrm>
            <a:off x="1526766" y="2630477"/>
            <a:ext cx="8946303" cy="64435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32118F37-66EE-7EEA-1AB1-BFDCC0D2D8A5}"/>
              </a:ext>
            </a:extLst>
          </p:cNvPr>
          <p:cNvSpPr/>
          <p:nvPr/>
        </p:nvSpPr>
        <p:spPr>
          <a:xfrm>
            <a:off x="1606593" y="4155130"/>
            <a:ext cx="8786648" cy="53496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0311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D10100-146E-E8BB-FF2C-8C6B646CB593}"/>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Problems of the SM</a:t>
            </a:r>
          </a:p>
        </p:txBody>
      </p:sp>
      <p:sp>
        <p:nvSpPr>
          <p:cNvPr id="2" name="TextBox 1">
            <a:extLst>
              <a:ext uri="{FF2B5EF4-FFF2-40B4-BE49-F238E27FC236}">
                <a16:creationId xmlns:a16="http://schemas.microsoft.com/office/drawing/2014/main" id="{78C6B3FF-23EE-CE1D-68FF-9D0D64830AFC}"/>
              </a:ext>
            </a:extLst>
          </p:cNvPr>
          <p:cNvSpPr txBox="1"/>
          <p:nvPr/>
        </p:nvSpPr>
        <p:spPr>
          <a:xfrm>
            <a:off x="1174669" y="1245477"/>
            <a:ext cx="7667297" cy="369332"/>
          </a:xfrm>
          <a:prstGeom prst="rect">
            <a:avLst/>
          </a:prstGeom>
          <a:noFill/>
        </p:spPr>
        <p:txBody>
          <a:bodyPr wrap="square" rtlCol="0">
            <a:spAutoFit/>
          </a:bodyPr>
          <a:lstStyle/>
          <a:p>
            <a:r>
              <a:rPr lang="en-US" dirty="0">
                <a:latin typeface="Bierstadt" panose="020B0004020202020204" pitchFamily="34" charset="0"/>
              </a:rPr>
              <a:t>Take problems of arbitrariness seriously.</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F86D862-0B13-158F-1CDF-F7467A5D7471}"/>
                  </a:ext>
                </a:extLst>
              </p:cNvPr>
              <p:cNvSpPr txBox="1"/>
              <p:nvPr/>
            </p:nvSpPr>
            <p:spPr>
              <a:xfrm>
                <a:off x="3358054" y="2515130"/>
                <a:ext cx="1434174" cy="276999"/>
              </a:xfrm>
              <a:prstGeom prst="rect">
                <a:avLst/>
              </a:prstGeom>
              <a:noFill/>
            </p:spPr>
            <p:txBody>
              <a:bodyPr wrap="none" lIns="0" tIns="0" rIns="0" bIns="0" rtlCol="0">
                <a:spAutoFit/>
              </a:bodyPr>
              <a:lstStyle/>
              <a:p>
                <a:pPr/>
                <a14:m>
                  <m:oMathPara xmlns:m="http://schemas.openxmlformats.org/officeDocument/2006/math">
                    <m:oMath>
                      <m:r>
                        <a:rPr lang="en-GB" b="0" i="1" smtClean="0">
                          <a:latin typeface="Cambria Math" panose="02040503050406030204" pitchFamily="18" charset="0"/>
                        </a:rPr>
                        <m:t>𝐹</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𝑖𝑛𝑒𝑟𝑡𝑖𝑎</m:t>
                          </m:r>
                        </m:sub>
                      </m:sSub>
                      <m:r>
                        <a:rPr lang="en-GB" b="0" i="1" smtClean="0">
                          <a:latin typeface="Cambria Math" panose="02040503050406030204" pitchFamily="18" charset="0"/>
                        </a:rPr>
                        <m:t>𝑎</m:t>
                      </m:r>
                    </m:oMath>
                  </m:oMathPara>
                </a14:m>
                <a:endParaRPr lang="en-US" dirty="0"/>
              </a:p>
            </p:txBody>
          </p:sp>
        </mc:Choice>
        <mc:Fallback xmlns="">
          <p:sp>
            <p:nvSpPr>
              <p:cNvPr id="7" name="TextBox 6">
                <a:extLst>
                  <a:ext uri="{FF2B5EF4-FFF2-40B4-BE49-F238E27FC236}">
                    <a16:creationId xmlns:a16="http://schemas.microsoft.com/office/drawing/2014/main" id="{AF86D862-0B13-158F-1CDF-F7467A5D7471}"/>
                  </a:ext>
                </a:extLst>
              </p:cNvPr>
              <p:cNvSpPr txBox="1">
                <a:spLocks noRot="1" noChangeAspect="1" noMove="1" noResize="1" noEditPoints="1" noAdjustHandles="1" noChangeArrowheads="1" noChangeShapeType="1" noTextEdit="1"/>
              </p:cNvSpPr>
              <p:nvPr/>
            </p:nvSpPr>
            <p:spPr>
              <a:xfrm>
                <a:off x="3358054" y="2515130"/>
                <a:ext cx="1434174" cy="276999"/>
              </a:xfrm>
              <a:prstGeom prst="rect">
                <a:avLst/>
              </a:prstGeom>
              <a:blipFill>
                <a:blip r:embed="rId2"/>
                <a:stretch>
                  <a:fillRect l="-3509" r="-1754" b="-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325F54C-F732-9ECC-8E79-A1A8A0478ADE}"/>
                  </a:ext>
                </a:extLst>
              </p:cNvPr>
              <p:cNvSpPr txBox="1"/>
              <p:nvPr/>
            </p:nvSpPr>
            <p:spPr>
              <a:xfrm>
                <a:off x="5546005" y="2408914"/>
                <a:ext cx="994888" cy="489429"/>
              </a:xfrm>
              <a:prstGeom prst="rect">
                <a:avLst/>
              </a:prstGeom>
              <a:noFill/>
            </p:spPr>
            <p:txBody>
              <a:bodyPr wrap="none" lIns="0" tIns="0" rIns="0" bIns="0" rtlCol="0">
                <a:spAutoFit/>
              </a:bodyPr>
              <a:lstStyle/>
              <a:p>
                <a:pPr/>
                <a14:m>
                  <m:oMathPara xmlns:m="http://schemas.openxmlformats.org/officeDocument/2006/math">
                    <m:oMath>
                      <m:r>
                        <a:rPr lang="en-GB" b="0" i="1" smtClean="0">
                          <a:latin typeface="Cambria Math" panose="02040503050406030204" pitchFamily="18" charset="0"/>
                        </a:rPr>
                        <m:t>𝐹</m:t>
                      </m:r>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 </m:t>
                      </m:r>
                      <m:f>
                        <m:fPr>
                          <m:ctrlPr>
                            <a:rPr lang="en-GB" b="0"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𝑞</m:t>
                              </m:r>
                            </m:e>
                            <m:sub>
                              <m:r>
                                <a:rPr lang="en-GB" b="0" i="1" smtClean="0">
                                  <a:latin typeface="Cambria Math" panose="02040503050406030204" pitchFamily="18" charset="0"/>
                                  <a:ea typeface="Cambria Math" panose="02040503050406030204" pitchFamily="18" charset="0"/>
                                </a:rPr>
                                <m:t>1</m:t>
                              </m:r>
                            </m:sub>
                          </m:s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𝑞</m:t>
                              </m:r>
                            </m:e>
                            <m:sub>
                              <m:r>
                                <a:rPr lang="en-GB" b="0" i="1" smtClean="0">
                                  <a:latin typeface="Cambria Math" panose="02040503050406030204" pitchFamily="18" charset="0"/>
                                  <a:ea typeface="Cambria Math" panose="02040503050406030204" pitchFamily="18" charset="0"/>
                                </a:rPr>
                                <m:t>2</m:t>
                              </m:r>
                            </m:sub>
                          </m:sSub>
                        </m:num>
                        <m:den>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𝑟</m:t>
                              </m:r>
                            </m:e>
                            <m:sup>
                              <m:r>
                                <a:rPr lang="en-GB" b="0" i="1" smtClean="0">
                                  <a:latin typeface="Cambria Math" panose="02040503050406030204" pitchFamily="18" charset="0"/>
                                  <a:ea typeface="Cambria Math" panose="02040503050406030204" pitchFamily="18" charset="0"/>
                                </a:rPr>
                                <m:t>2</m:t>
                              </m:r>
                            </m:sup>
                          </m:sSup>
                        </m:den>
                      </m:f>
                    </m:oMath>
                  </m:oMathPara>
                </a14:m>
                <a:endParaRPr lang="en-US" dirty="0"/>
              </a:p>
            </p:txBody>
          </p:sp>
        </mc:Choice>
        <mc:Fallback xmlns="">
          <p:sp>
            <p:nvSpPr>
              <p:cNvPr id="8" name="TextBox 7">
                <a:extLst>
                  <a:ext uri="{FF2B5EF4-FFF2-40B4-BE49-F238E27FC236}">
                    <a16:creationId xmlns:a16="http://schemas.microsoft.com/office/drawing/2014/main" id="{1325F54C-F732-9ECC-8E79-A1A8A0478ADE}"/>
                  </a:ext>
                </a:extLst>
              </p:cNvPr>
              <p:cNvSpPr txBox="1">
                <a:spLocks noRot="1" noChangeAspect="1" noMove="1" noResize="1" noEditPoints="1" noAdjustHandles="1" noChangeArrowheads="1" noChangeShapeType="1" noTextEdit="1"/>
              </p:cNvSpPr>
              <p:nvPr/>
            </p:nvSpPr>
            <p:spPr>
              <a:xfrm>
                <a:off x="5546005" y="2408914"/>
                <a:ext cx="994888" cy="489429"/>
              </a:xfrm>
              <a:prstGeom prst="rect">
                <a:avLst/>
              </a:prstGeom>
              <a:blipFill>
                <a:blip r:embed="rId3"/>
                <a:stretch>
                  <a:fillRect l="-5000" t="-2500" b="-7500"/>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41389AD3-3B4B-5CB4-9C59-0D6432ABF681}"/>
              </a:ext>
            </a:extLst>
          </p:cNvPr>
          <p:cNvSpPr txBox="1"/>
          <p:nvPr/>
        </p:nvSpPr>
        <p:spPr>
          <a:xfrm>
            <a:off x="1350577" y="1813045"/>
            <a:ext cx="7667297" cy="369332"/>
          </a:xfrm>
          <a:prstGeom prst="rect">
            <a:avLst/>
          </a:prstGeom>
          <a:noFill/>
        </p:spPr>
        <p:txBody>
          <a:bodyPr wrap="square" rtlCol="0">
            <a:spAutoFit/>
          </a:bodyPr>
          <a:lstStyle/>
          <a:p>
            <a:r>
              <a:rPr lang="en-US" u="sng" dirty="0">
                <a:latin typeface="Bierstadt" panose="020B0004020202020204" pitchFamily="34" charset="0"/>
              </a:rPr>
              <a:t>Example 0</a:t>
            </a:r>
          </a:p>
        </p:txBody>
      </p:sp>
      <p:sp>
        <p:nvSpPr>
          <p:cNvPr id="10" name="TextBox 9">
            <a:extLst>
              <a:ext uri="{FF2B5EF4-FFF2-40B4-BE49-F238E27FC236}">
                <a16:creationId xmlns:a16="http://schemas.microsoft.com/office/drawing/2014/main" id="{5A5B5FFC-7C99-8F2D-8E62-D5BFE0FFAEBE}"/>
              </a:ext>
            </a:extLst>
          </p:cNvPr>
          <p:cNvSpPr txBox="1"/>
          <p:nvPr/>
        </p:nvSpPr>
        <p:spPr>
          <a:xfrm>
            <a:off x="2133600" y="3289099"/>
            <a:ext cx="7819697" cy="646331"/>
          </a:xfrm>
          <a:prstGeom prst="rect">
            <a:avLst/>
          </a:prstGeom>
          <a:noFill/>
        </p:spPr>
        <p:txBody>
          <a:bodyPr wrap="square" rtlCol="0">
            <a:spAutoFit/>
          </a:bodyPr>
          <a:lstStyle/>
          <a:p>
            <a:r>
              <a:rPr lang="en-US" dirty="0">
                <a:latin typeface="Bierstadt" panose="020B0004020202020204" pitchFamily="34" charset="0"/>
              </a:rPr>
              <a:t>Inertial mass and charge have nothing to do with each other, and yet for gravity we arbitrarily set by hand</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E697DD4-1AA0-1143-A50A-8E34139EA4B0}"/>
                  </a:ext>
                </a:extLst>
              </p:cNvPr>
              <p:cNvSpPr txBox="1"/>
              <p:nvPr/>
            </p:nvSpPr>
            <p:spPr>
              <a:xfrm>
                <a:off x="4580277" y="4231605"/>
                <a:ext cx="1207895" cy="276999"/>
              </a:xfrm>
              <a:prstGeom prst="rect">
                <a:avLst/>
              </a:prstGeom>
              <a:noFill/>
            </p:spPr>
            <p:txBody>
              <a:bodyPr wrap="none" lIns="0" tIns="0" rIns="0" bIns="0" rtlCol="0">
                <a:spAutoFit/>
              </a:bodyPr>
              <a:lstStyle/>
              <a:p>
                <a:r>
                  <a:rPr lang="en-GB" b="0" dirty="0"/>
                  <a:t>q </a:t>
                </a:r>
                <a14:m>
                  <m:oMath xmlns:m="http://schemas.openxmlformats.org/officeDocument/2006/math">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𝑖𝑛𝑒𝑟𝑡𝑖𝑎</m:t>
                        </m:r>
                      </m:sub>
                    </m:sSub>
                  </m:oMath>
                </a14:m>
                <a:endParaRPr lang="en-US" dirty="0"/>
              </a:p>
            </p:txBody>
          </p:sp>
        </mc:Choice>
        <mc:Fallback xmlns="">
          <p:sp>
            <p:nvSpPr>
              <p:cNvPr id="12" name="TextBox 11">
                <a:extLst>
                  <a:ext uri="{FF2B5EF4-FFF2-40B4-BE49-F238E27FC236}">
                    <a16:creationId xmlns:a16="http://schemas.microsoft.com/office/drawing/2014/main" id="{8E697DD4-1AA0-1143-A50A-8E34139EA4B0}"/>
                  </a:ext>
                </a:extLst>
              </p:cNvPr>
              <p:cNvSpPr txBox="1">
                <a:spLocks noRot="1" noChangeAspect="1" noMove="1" noResize="1" noEditPoints="1" noAdjustHandles="1" noChangeArrowheads="1" noChangeShapeType="1" noTextEdit="1"/>
              </p:cNvSpPr>
              <p:nvPr/>
            </p:nvSpPr>
            <p:spPr>
              <a:xfrm>
                <a:off x="4580277" y="4231605"/>
                <a:ext cx="1207895" cy="276999"/>
              </a:xfrm>
              <a:prstGeom prst="rect">
                <a:avLst/>
              </a:prstGeom>
              <a:blipFill>
                <a:blip r:embed="rId4"/>
                <a:stretch>
                  <a:fillRect l="-11340" t="-26087" r="-2062" b="-478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1160ECE-C8CD-860B-4612-CD078BD68EBB}"/>
                  </a:ext>
                </a:extLst>
              </p:cNvPr>
              <p:cNvSpPr txBox="1"/>
              <p:nvPr/>
            </p:nvSpPr>
            <p:spPr>
              <a:xfrm>
                <a:off x="2220449" y="4804779"/>
                <a:ext cx="7819697" cy="369332"/>
              </a:xfrm>
              <a:prstGeom prst="rect">
                <a:avLst/>
              </a:prstGeom>
              <a:noFill/>
            </p:spPr>
            <p:txBody>
              <a:bodyPr wrap="square" rtlCol="0">
                <a:spAutoFit/>
              </a:bodyPr>
              <a:lstStyle/>
              <a:p>
                <a:r>
                  <a:rPr lang="en-US" dirty="0">
                    <a:latin typeface="Bierstadt" panose="020B0004020202020204" pitchFamily="34" charset="0"/>
                  </a:rPr>
                  <a:t>Solution to this equivalence problem took centuries: Newtonian gravity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latin typeface="Bierstadt" panose="020B0004020202020204" pitchFamily="34" charset="0"/>
                  </a:rPr>
                  <a:t> GR</a:t>
                </a:r>
              </a:p>
            </p:txBody>
          </p:sp>
        </mc:Choice>
        <mc:Fallback xmlns="">
          <p:sp>
            <p:nvSpPr>
              <p:cNvPr id="13" name="TextBox 12">
                <a:extLst>
                  <a:ext uri="{FF2B5EF4-FFF2-40B4-BE49-F238E27FC236}">
                    <a16:creationId xmlns:a16="http://schemas.microsoft.com/office/drawing/2014/main" id="{71160ECE-C8CD-860B-4612-CD078BD68EBB}"/>
                  </a:ext>
                </a:extLst>
              </p:cNvPr>
              <p:cNvSpPr txBox="1">
                <a:spLocks noRot="1" noChangeAspect="1" noMove="1" noResize="1" noEditPoints="1" noAdjustHandles="1" noChangeArrowheads="1" noChangeShapeType="1" noTextEdit="1"/>
              </p:cNvSpPr>
              <p:nvPr/>
            </p:nvSpPr>
            <p:spPr>
              <a:xfrm>
                <a:off x="2220449" y="4804779"/>
                <a:ext cx="7819697" cy="369332"/>
              </a:xfrm>
              <a:prstGeom prst="rect">
                <a:avLst/>
              </a:prstGeom>
              <a:blipFill>
                <a:blip r:embed="rId5"/>
                <a:stretch>
                  <a:fillRect l="-648" t="-6667" b="-26667"/>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2C59E797-4B4D-0A73-AE90-DD6F9300DAE7}"/>
              </a:ext>
            </a:extLst>
          </p:cNvPr>
          <p:cNvSpPr/>
          <p:nvPr/>
        </p:nvSpPr>
        <p:spPr>
          <a:xfrm>
            <a:off x="1975945" y="2257063"/>
            <a:ext cx="8240110" cy="305851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5914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D10100-146E-E8BB-FF2C-8C6B646CB593}"/>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Problems of the SM</a:t>
            </a:r>
          </a:p>
        </p:txBody>
      </p:sp>
      <p:sp>
        <p:nvSpPr>
          <p:cNvPr id="2" name="TextBox 1">
            <a:extLst>
              <a:ext uri="{FF2B5EF4-FFF2-40B4-BE49-F238E27FC236}">
                <a16:creationId xmlns:a16="http://schemas.microsoft.com/office/drawing/2014/main" id="{78C6B3FF-23EE-CE1D-68FF-9D0D64830AFC}"/>
              </a:ext>
            </a:extLst>
          </p:cNvPr>
          <p:cNvSpPr txBox="1"/>
          <p:nvPr/>
        </p:nvSpPr>
        <p:spPr>
          <a:xfrm>
            <a:off x="1174669" y="1245477"/>
            <a:ext cx="7667297" cy="369332"/>
          </a:xfrm>
          <a:prstGeom prst="rect">
            <a:avLst/>
          </a:prstGeom>
          <a:noFill/>
        </p:spPr>
        <p:txBody>
          <a:bodyPr wrap="square" rtlCol="0">
            <a:spAutoFit/>
          </a:bodyPr>
          <a:lstStyle/>
          <a:p>
            <a:r>
              <a:rPr lang="en-US" dirty="0">
                <a:latin typeface="Bierstadt" panose="020B0004020202020204" pitchFamily="34" charset="0"/>
              </a:rPr>
              <a:t>Take structural theoretical problems seriously.</a:t>
            </a:r>
          </a:p>
        </p:txBody>
      </p:sp>
      <p:sp>
        <p:nvSpPr>
          <p:cNvPr id="9" name="TextBox 8">
            <a:extLst>
              <a:ext uri="{FF2B5EF4-FFF2-40B4-BE49-F238E27FC236}">
                <a16:creationId xmlns:a16="http://schemas.microsoft.com/office/drawing/2014/main" id="{41389AD3-3B4B-5CB4-9C59-0D6432ABF681}"/>
              </a:ext>
            </a:extLst>
          </p:cNvPr>
          <p:cNvSpPr txBox="1"/>
          <p:nvPr/>
        </p:nvSpPr>
        <p:spPr>
          <a:xfrm>
            <a:off x="1350577" y="1813045"/>
            <a:ext cx="7667297" cy="369332"/>
          </a:xfrm>
          <a:prstGeom prst="rect">
            <a:avLst/>
          </a:prstGeom>
          <a:noFill/>
        </p:spPr>
        <p:txBody>
          <a:bodyPr wrap="square" rtlCol="0">
            <a:spAutoFit/>
          </a:bodyPr>
          <a:lstStyle/>
          <a:p>
            <a:r>
              <a:rPr lang="en-US" u="sng" dirty="0">
                <a:latin typeface="Bierstadt" panose="020B0004020202020204" pitchFamily="34" charset="0"/>
              </a:rPr>
              <a:t>Example 1</a:t>
            </a:r>
          </a:p>
        </p:txBody>
      </p:sp>
      <p:sp>
        <p:nvSpPr>
          <p:cNvPr id="10" name="TextBox 9">
            <a:extLst>
              <a:ext uri="{FF2B5EF4-FFF2-40B4-BE49-F238E27FC236}">
                <a16:creationId xmlns:a16="http://schemas.microsoft.com/office/drawing/2014/main" id="{5A5B5FFC-7C99-8F2D-8E62-D5BFE0FFAEBE}"/>
              </a:ext>
            </a:extLst>
          </p:cNvPr>
          <p:cNvSpPr txBox="1"/>
          <p:nvPr/>
        </p:nvSpPr>
        <p:spPr>
          <a:xfrm>
            <a:off x="2100943" y="2380005"/>
            <a:ext cx="7819697" cy="646331"/>
          </a:xfrm>
          <a:prstGeom prst="rect">
            <a:avLst/>
          </a:prstGeom>
          <a:noFill/>
        </p:spPr>
        <p:txBody>
          <a:bodyPr wrap="square" rtlCol="0">
            <a:spAutoFit/>
          </a:bodyPr>
          <a:lstStyle/>
          <a:p>
            <a:r>
              <a:rPr lang="en-US" dirty="0">
                <a:latin typeface="Bierstadt" panose="020B0004020202020204" pitchFamily="34" charset="0"/>
              </a:rPr>
              <a:t>Maxwell’s equations of electromagnetism did not satisfy the principle of Galilean relativity. </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1160ECE-C8CD-860B-4612-CD078BD68EBB}"/>
                  </a:ext>
                </a:extLst>
              </p:cNvPr>
              <p:cNvSpPr txBox="1"/>
              <p:nvPr/>
            </p:nvSpPr>
            <p:spPr>
              <a:xfrm>
                <a:off x="2100943" y="5784493"/>
                <a:ext cx="7939203" cy="369332"/>
              </a:xfrm>
              <a:prstGeom prst="rect">
                <a:avLst/>
              </a:prstGeom>
              <a:noFill/>
            </p:spPr>
            <p:txBody>
              <a:bodyPr wrap="square" rtlCol="0">
                <a:spAutoFit/>
              </a:bodyPr>
              <a:lstStyle/>
              <a:p>
                <a:r>
                  <a:rPr lang="en-US" dirty="0">
                    <a:latin typeface="Bierstadt" panose="020B0004020202020204" pitchFamily="34" charset="0"/>
                  </a:rPr>
                  <a:t>Resolution to this structural problem: Galilean relativity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latin typeface="Bierstadt" panose="020B0004020202020204" pitchFamily="34" charset="0"/>
                  </a:rPr>
                  <a:t> Special relativity </a:t>
                </a:r>
              </a:p>
            </p:txBody>
          </p:sp>
        </mc:Choice>
        <mc:Fallback xmlns="">
          <p:sp>
            <p:nvSpPr>
              <p:cNvPr id="13" name="TextBox 12">
                <a:extLst>
                  <a:ext uri="{FF2B5EF4-FFF2-40B4-BE49-F238E27FC236}">
                    <a16:creationId xmlns:a16="http://schemas.microsoft.com/office/drawing/2014/main" id="{71160ECE-C8CD-860B-4612-CD078BD68EBB}"/>
                  </a:ext>
                </a:extLst>
              </p:cNvPr>
              <p:cNvSpPr txBox="1">
                <a:spLocks noRot="1" noChangeAspect="1" noMove="1" noResize="1" noEditPoints="1" noAdjustHandles="1" noChangeArrowheads="1" noChangeShapeType="1" noTextEdit="1"/>
              </p:cNvSpPr>
              <p:nvPr/>
            </p:nvSpPr>
            <p:spPr>
              <a:xfrm>
                <a:off x="2100943" y="5784493"/>
                <a:ext cx="7939203" cy="369332"/>
              </a:xfrm>
              <a:prstGeom prst="rect">
                <a:avLst/>
              </a:prstGeom>
              <a:blipFill>
                <a:blip r:embed="rId2"/>
                <a:stretch>
                  <a:fillRect l="-639" t="-6667" b="-26667"/>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2C59E797-4B4D-0A73-AE90-DD6F9300DAE7}"/>
              </a:ext>
            </a:extLst>
          </p:cNvPr>
          <p:cNvSpPr/>
          <p:nvPr/>
        </p:nvSpPr>
        <p:spPr>
          <a:xfrm>
            <a:off x="1975945" y="2257062"/>
            <a:ext cx="8240110" cy="405665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CE42315-AE27-EE11-328F-C1C409378E39}"/>
              </a:ext>
            </a:extLst>
          </p:cNvPr>
          <p:cNvSpPr txBox="1"/>
          <p:nvPr/>
        </p:nvSpPr>
        <p:spPr>
          <a:xfrm>
            <a:off x="2100942" y="4456568"/>
            <a:ext cx="7819697" cy="369332"/>
          </a:xfrm>
          <a:prstGeom prst="rect">
            <a:avLst/>
          </a:prstGeom>
          <a:noFill/>
        </p:spPr>
        <p:txBody>
          <a:bodyPr wrap="square" rtlCol="0">
            <a:spAutoFit/>
          </a:bodyPr>
          <a:lstStyle/>
          <a:p>
            <a:r>
              <a:rPr lang="en-US" dirty="0">
                <a:latin typeface="Bierstadt" panose="020B0004020202020204" pitchFamily="34" charset="0"/>
              </a:rPr>
              <a:t>No inconsistencies – one could calculate perfectly well EM phenomena.</a:t>
            </a:r>
          </a:p>
        </p:txBody>
      </p:sp>
      <p:pic>
        <p:nvPicPr>
          <p:cNvPr id="5" name="Picture 4">
            <a:extLst>
              <a:ext uri="{FF2B5EF4-FFF2-40B4-BE49-F238E27FC236}">
                <a16:creationId xmlns:a16="http://schemas.microsoft.com/office/drawing/2014/main" id="{3829B92D-395F-C63C-7098-53FC9E41A514}"/>
              </a:ext>
            </a:extLst>
          </p:cNvPr>
          <p:cNvPicPr>
            <a:picLocks noChangeAspect="1"/>
          </p:cNvPicPr>
          <p:nvPr/>
        </p:nvPicPr>
        <p:blipFill>
          <a:blip r:embed="rId3"/>
          <a:stretch>
            <a:fillRect/>
          </a:stretch>
        </p:blipFill>
        <p:spPr>
          <a:xfrm>
            <a:off x="4703612" y="3019894"/>
            <a:ext cx="2171700" cy="1257300"/>
          </a:xfrm>
          <a:prstGeom prst="rect">
            <a:avLst/>
          </a:prstGeom>
        </p:spPr>
      </p:pic>
      <p:sp>
        <p:nvSpPr>
          <p:cNvPr id="17" name="TextBox 16">
            <a:extLst>
              <a:ext uri="{FF2B5EF4-FFF2-40B4-BE49-F238E27FC236}">
                <a16:creationId xmlns:a16="http://schemas.microsoft.com/office/drawing/2014/main" id="{5E171516-F247-0D9A-43A9-A66110441A02}"/>
              </a:ext>
            </a:extLst>
          </p:cNvPr>
          <p:cNvSpPr txBox="1"/>
          <p:nvPr/>
        </p:nvSpPr>
        <p:spPr>
          <a:xfrm>
            <a:off x="2100941" y="5120530"/>
            <a:ext cx="7819697" cy="369332"/>
          </a:xfrm>
          <a:prstGeom prst="rect">
            <a:avLst/>
          </a:prstGeom>
          <a:noFill/>
        </p:spPr>
        <p:txBody>
          <a:bodyPr wrap="square" rtlCol="0">
            <a:spAutoFit/>
          </a:bodyPr>
          <a:lstStyle/>
          <a:p>
            <a:r>
              <a:rPr lang="en-US" i="1" dirty="0" err="1">
                <a:latin typeface="Bierstadt" panose="020B0004020202020204" pitchFamily="34" charset="0"/>
              </a:rPr>
              <a:t>Aether</a:t>
            </a:r>
            <a:r>
              <a:rPr lang="en-US" dirty="0">
                <a:latin typeface="Bierstadt" panose="020B0004020202020204" pitchFamily="34" charset="0"/>
              </a:rPr>
              <a:t> medium expected to reconcile Maxwell with Galileo.</a:t>
            </a:r>
          </a:p>
        </p:txBody>
      </p:sp>
    </p:spTree>
    <p:extLst>
      <p:ext uri="{BB962C8B-B14F-4D97-AF65-F5344CB8AC3E}">
        <p14:creationId xmlns:p14="http://schemas.microsoft.com/office/powerpoint/2010/main" val="3020060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5DEF37-39D0-1D36-0C11-BA3A011BE74B}"/>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Problems of the SM</a:t>
            </a:r>
          </a:p>
        </p:txBody>
      </p:sp>
      <p:sp>
        <p:nvSpPr>
          <p:cNvPr id="5" name="TextBox 4">
            <a:extLst>
              <a:ext uri="{FF2B5EF4-FFF2-40B4-BE49-F238E27FC236}">
                <a16:creationId xmlns:a16="http://schemas.microsoft.com/office/drawing/2014/main" id="{631ABBA7-274A-7615-3388-AC3281B76CB0}"/>
              </a:ext>
            </a:extLst>
          </p:cNvPr>
          <p:cNvSpPr txBox="1"/>
          <p:nvPr/>
        </p:nvSpPr>
        <p:spPr>
          <a:xfrm>
            <a:off x="1129861" y="1168701"/>
            <a:ext cx="7667297" cy="369332"/>
          </a:xfrm>
          <a:prstGeom prst="rect">
            <a:avLst/>
          </a:prstGeom>
          <a:noFill/>
        </p:spPr>
        <p:txBody>
          <a:bodyPr wrap="square" rtlCol="0">
            <a:spAutoFit/>
          </a:bodyPr>
          <a:lstStyle/>
          <a:p>
            <a:r>
              <a:rPr lang="en-US" dirty="0">
                <a:latin typeface="Bierstadt" panose="020B0004020202020204" pitchFamily="34" charset="0"/>
              </a:rPr>
              <a:t>Take fine-tuning problems seriously.</a:t>
            </a:r>
          </a:p>
        </p:txBody>
      </p:sp>
      <p:sp>
        <p:nvSpPr>
          <p:cNvPr id="6" name="TextBox 5">
            <a:extLst>
              <a:ext uri="{FF2B5EF4-FFF2-40B4-BE49-F238E27FC236}">
                <a16:creationId xmlns:a16="http://schemas.microsoft.com/office/drawing/2014/main" id="{31681C04-114E-49D1-58D9-04D6A9F6E02F}"/>
              </a:ext>
            </a:extLst>
          </p:cNvPr>
          <p:cNvSpPr txBox="1"/>
          <p:nvPr/>
        </p:nvSpPr>
        <p:spPr>
          <a:xfrm>
            <a:off x="1361088" y="1729648"/>
            <a:ext cx="7667297" cy="369332"/>
          </a:xfrm>
          <a:prstGeom prst="rect">
            <a:avLst/>
          </a:prstGeom>
          <a:noFill/>
        </p:spPr>
        <p:txBody>
          <a:bodyPr wrap="square" rtlCol="0">
            <a:spAutoFit/>
          </a:bodyPr>
          <a:lstStyle/>
          <a:p>
            <a:r>
              <a:rPr lang="en-US" u="sng" dirty="0">
                <a:latin typeface="Bierstadt" panose="020B0004020202020204" pitchFamily="34" charset="0"/>
              </a:rPr>
              <a:t>Example 2</a:t>
            </a:r>
          </a:p>
        </p:txBody>
      </p:sp>
      <p:pic>
        <p:nvPicPr>
          <p:cNvPr id="8" name="Picture 7">
            <a:extLst>
              <a:ext uri="{FF2B5EF4-FFF2-40B4-BE49-F238E27FC236}">
                <a16:creationId xmlns:a16="http://schemas.microsoft.com/office/drawing/2014/main" id="{0CB6BBBE-25FB-1578-1EE7-DA9EF82119FB}"/>
              </a:ext>
            </a:extLst>
          </p:cNvPr>
          <p:cNvPicPr>
            <a:picLocks noChangeAspect="1"/>
          </p:cNvPicPr>
          <p:nvPr/>
        </p:nvPicPr>
        <p:blipFill>
          <a:blip r:embed="rId2"/>
          <a:stretch>
            <a:fillRect/>
          </a:stretch>
        </p:blipFill>
        <p:spPr>
          <a:xfrm>
            <a:off x="7242942" y="2204855"/>
            <a:ext cx="2144111" cy="703536"/>
          </a:xfrm>
          <a:prstGeom prst="rect">
            <a:avLst/>
          </a:prstGeom>
        </p:spPr>
      </p:pic>
      <p:pic>
        <p:nvPicPr>
          <p:cNvPr id="9" name="Picture 8">
            <a:extLst>
              <a:ext uri="{FF2B5EF4-FFF2-40B4-BE49-F238E27FC236}">
                <a16:creationId xmlns:a16="http://schemas.microsoft.com/office/drawing/2014/main" id="{3F949348-703C-7F92-5B41-55BD063046DA}"/>
              </a:ext>
            </a:extLst>
          </p:cNvPr>
          <p:cNvPicPr>
            <a:picLocks noChangeAspect="1"/>
          </p:cNvPicPr>
          <p:nvPr/>
        </p:nvPicPr>
        <p:blipFill>
          <a:blip r:embed="rId3"/>
          <a:stretch>
            <a:fillRect/>
          </a:stretch>
        </p:blipFill>
        <p:spPr>
          <a:xfrm>
            <a:off x="2536198" y="2321673"/>
            <a:ext cx="4089400" cy="469900"/>
          </a:xfrm>
          <a:prstGeom prst="rect">
            <a:avLst/>
          </a:prstGeom>
        </p:spPr>
      </p:pic>
      <p:sp>
        <p:nvSpPr>
          <p:cNvPr id="10" name="TextBox 9">
            <a:extLst>
              <a:ext uri="{FF2B5EF4-FFF2-40B4-BE49-F238E27FC236}">
                <a16:creationId xmlns:a16="http://schemas.microsoft.com/office/drawing/2014/main" id="{368CC2C7-F9D4-08CD-05E1-734B391FF373}"/>
              </a:ext>
            </a:extLst>
          </p:cNvPr>
          <p:cNvSpPr txBox="1"/>
          <p:nvPr/>
        </p:nvSpPr>
        <p:spPr>
          <a:xfrm>
            <a:off x="2187466" y="3120141"/>
            <a:ext cx="8006255" cy="646331"/>
          </a:xfrm>
          <a:prstGeom prst="rect">
            <a:avLst/>
          </a:prstGeom>
          <a:noFill/>
        </p:spPr>
        <p:txBody>
          <a:bodyPr wrap="square" rtlCol="0">
            <a:spAutoFit/>
          </a:bodyPr>
          <a:lstStyle/>
          <a:p>
            <a:r>
              <a:rPr lang="en-US" dirty="0">
                <a:latin typeface="Bierstadt" panose="020B0004020202020204" pitchFamily="34" charset="0"/>
              </a:rPr>
              <a:t>Avoiding cancellation between “bare” mass and divergent self-energy in classical electrodynamics requires new physics around</a:t>
            </a:r>
          </a:p>
        </p:txBody>
      </p:sp>
      <p:pic>
        <p:nvPicPr>
          <p:cNvPr id="12" name="Picture 11">
            <a:extLst>
              <a:ext uri="{FF2B5EF4-FFF2-40B4-BE49-F238E27FC236}">
                <a16:creationId xmlns:a16="http://schemas.microsoft.com/office/drawing/2014/main" id="{F26E51E6-2F79-CA5A-F6FD-BE1BF7BEF95D}"/>
              </a:ext>
            </a:extLst>
          </p:cNvPr>
          <p:cNvPicPr>
            <a:picLocks noChangeAspect="1"/>
          </p:cNvPicPr>
          <p:nvPr/>
        </p:nvPicPr>
        <p:blipFill>
          <a:blip r:embed="rId4"/>
          <a:stretch>
            <a:fillRect/>
          </a:stretch>
        </p:blipFill>
        <p:spPr>
          <a:xfrm>
            <a:off x="4228881" y="3941290"/>
            <a:ext cx="3568700" cy="266700"/>
          </a:xfrm>
          <a:prstGeom prst="rect">
            <a:avLst/>
          </a:prstGeom>
        </p:spPr>
      </p:pic>
      <p:sp>
        <p:nvSpPr>
          <p:cNvPr id="13" name="TextBox 12">
            <a:extLst>
              <a:ext uri="{FF2B5EF4-FFF2-40B4-BE49-F238E27FC236}">
                <a16:creationId xmlns:a16="http://schemas.microsoft.com/office/drawing/2014/main" id="{4B127316-C4E5-3BF5-6761-8750C712763D}"/>
              </a:ext>
            </a:extLst>
          </p:cNvPr>
          <p:cNvSpPr txBox="1"/>
          <p:nvPr/>
        </p:nvSpPr>
        <p:spPr>
          <a:xfrm>
            <a:off x="2187465" y="4490499"/>
            <a:ext cx="8006255" cy="369332"/>
          </a:xfrm>
          <a:prstGeom prst="rect">
            <a:avLst/>
          </a:prstGeom>
          <a:noFill/>
        </p:spPr>
        <p:txBody>
          <a:bodyPr wrap="square" rtlCol="0">
            <a:spAutoFit/>
          </a:bodyPr>
          <a:lstStyle/>
          <a:p>
            <a:r>
              <a:rPr lang="en-US" dirty="0">
                <a:latin typeface="Bierstadt" panose="020B0004020202020204" pitchFamily="34" charset="0"/>
              </a:rPr>
              <a:t>Indeed, the positron and quantum-mechanics appears just before!  </a:t>
            </a:r>
          </a:p>
        </p:txBody>
      </p:sp>
      <p:pic>
        <p:nvPicPr>
          <p:cNvPr id="14" name="Picture 13">
            <a:extLst>
              <a:ext uri="{FF2B5EF4-FFF2-40B4-BE49-F238E27FC236}">
                <a16:creationId xmlns:a16="http://schemas.microsoft.com/office/drawing/2014/main" id="{AB26D963-2DCC-2504-4E1F-8A2839CCAA5E}"/>
              </a:ext>
            </a:extLst>
          </p:cNvPr>
          <p:cNvPicPr>
            <a:picLocks noChangeAspect="1"/>
          </p:cNvPicPr>
          <p:nvPr/>
        </p:nvPicPr>
        <p:blipFill>
          <a:blip r:embed="rId5"/>
          <a:stretch>
            <a:fillRect/>
          </a:stretch>
        </p:blipFill>
        <p:spPr>
          <a:xfrm>
            <a:off x="3804307" y="5006279"/>
            <a:ext cx="5004676" cy="684602"/>
          </a:xfrm>
          <a:prstGeom prst="rect">
            <a:avLst/>
          </a:prstGeom>
        </p:spPr>
      </p:pic>
      <p:sp>
        <p:nvSpPr>
          <p:cNvPr id="15" name="Rectangle 14">
            <a:extLst>
              <a:ext uri="{FF2B5EF4-FFF2-40B4-BE49-F238E27FC236}">
                <a16:creationId xmlns:a16="http://schemas.microsoft.com/office/drawing/2014/main" id="{057E0C25-ED05-40E8-977D-D6D3BFF340F7}"/>
              </a:ext>
            </a:extLst>
          </p:cNvPr>
          <p:cNvSpPr/>
          <p:nvPr/>
        </p:nvSpPr>
        <p:spPr>
          <a:xfrm>
            <a:off x="1977259" y="2161927"/>
            <a:ext cx="8216461" cy="369964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A5DB3A2-8F88-BC2F-7A0C-A43863329A54}"/>
              </a:ext>
            </a:extLst>
          </p:cNvPr>
          <p:cNvSpPr txBox="1"/>
          <p:nvPr/>
        </p:nvSpPr>
        <p:spPr>
          <a:xfrm>
            <a:off x="8652878" y="1526409"/>
            <a:ext cx="3319668" cy="461665"/>
          </a:xfrm>
          <a:prstGeom prst="rect">
            <a:avLst/>
          </a:prstGeom>
          <a:noFill/>
        </p:spPr>
        <p:txBody>
          <a:bodyPr wrap="square" rtlCol="0">
            <a:spAutoFit/>
          </a:bodyPr>
          <a:lstStyle/>
          <a:p>
            <a:r>
              <a:rPr lang="en-US" sz="1200" i="1" dirty="0">
                <a:latin typeface="Bierstadt" panose="020B0004020202020204" pitchFamily="34" charset="0"/>
              </a:rPr>
              <a:t>e.g.</a:t>
            </a:r>
            <a:r>
              <a:rPr lang="en-US" sz="1200" dirty="0">
                <a:latin typeface="Bierstadt" panose="020B0004020202020204" pitchFamily="34" charset="0"/>
              </a:rPr>
              <a:t> 2205.05708 N. Craig - Snowmass review,</a:t>
            </a:r>
          </a:p>
          <a:p>
            <a:r>
              <a:rPr lang="en-US" sz="1200" dirty="0">
                <a:latin typeface="Bierstadt" panose="020B0004020202020204" pitchFamily="34" charset="0"/>
              </a:rPr>
              <a:t>1307.7879 G. Giudice - Naturalness after LHC</a:t>
            </a:r>
          </a:p>
        </p:txBody>
      </p:sp>
    </p:spTree>
    <p:extLst>
      <p:ext uri="{BB962C8B-B14F-4D97-AF65-F5344CB8AC3E}">
        <p14:creationId xmlns:p14="http://schemas.microsoft.com/office/powerpoint/2010/main" val="16916256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5DEF37-39D0-1D36-0C11-BA3A011BE74B}"/>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Problems of the SM</a:t>
            </a:r>
          </a:p>
        </p:txBody>
      </p:sp>
      <p:sp>
        <p:nvSpPr>
          <p:cNvPr id="5" name="TextBox 4">
            <a:extLst>
              <a:ext uri="{FF2B5EF4-FFF2-40B4-BE49-F238E27FC236}">
                <a16:creationId xmlns:a16="http://schemas.microsoft.com/office/drawing/2014/main" id="{631ABBA7-274A-7615-3388-AC3281B76CB0}"/>
              </a:ext>
            </a:extLst>
          </p:cNvPr>
          <p:cNvSpPr txBox="1"/>
          <p:nvPr/>
        </p:nvSpPr>
        <p:spPr>
          <a:xfrm>
            <a:off x="1129861" y="1168701"/>
            <a:ext cx="7667297" cy="369332"/>
          </a:xfrm>
          <a:prstGeom prst="rect">
            <a:avLst/>
          </a:prstGeom>
          <a:noFill/>
        </p:spPr>
        <p:txBody>
          <a:bodyPr wrap="square" rtlCol="0">
            <a:spAutoFit/>
          </a:bodyPr>
          <a:lstStyle/>
          <a:p>
            <a:r>
              <a:rPr lang="en-US" dirty="0">
                <a:latin typeface="Bierstadt" panose="020B0004020202020204" pitchFamily="34" charset="0"/>
              </a:rPr>
              <a:t>Take fine-tuning problems seriously.</a:t>
            </a:r>
          </a:p>
        </p:txBody>
      </p:sp>
      <p:sp>
        <p:nvSpPr>
          <p:cNvPr id="6" name="TextBox 5">
            <a:extLst>
              <a:ext uri="{FF2B5EF4-FFF2-40B4-BE49-F238E27FC236}">
                <a16:creationId xmlns:a16="http://schemas.microsoft.com/office/drawing/2014/main" id="{31681C04-114E-49D1-58D9-04D6A9F6E02F}"/>
              </a:ext>
            </a:extLst>
          </p:cNvPr>
          <p:cNvSpPr txBox="1"/>
          <p:nvPr/>
        </p:nvSpPr>
        <p:spPr>
          <a:xfrm>
            <a:off x="1361088" y="1729648"/>
            <a:ext cx="7667297" cy="369332"/>
          </a:xfrm>
          <a:prstGeom prst="rect">
            <a:avLst/>
          </a:prstGeom>
          <a:noFill/>
        </p:spPr>
        <p:txBody>
          <a:bodyPr wrap="square" rtlCol="0">
            <a:spAutoFit/>
          </a:bodyPr>
          <a:lstStyle/>
          <a:p>
            <a:r>
              <a:rPr lang="en-US" u="sng" dirty="0">
                <a:latin typeface="Bierstadt" panose="020B0004020202020204" pitchFamily="34" charset="0"/>
              </a:rPr>
              <a:t>Example 3</a:t>
            </a:r>
          </a:p>
        </p:txBody>
      </p:sp>
      <p:sp>
        <p:nvSpPr>
          <p:cNvPr id="10" name="TextBox 9">
            <a:extLst>
              <a:ext uri="{FF2B5EF4-FFF2-40B4-BE49-F238E27FC236}">
                <a16:creationId xmlns:a16="http://schemas.microsoft.com/office/drawing/2014/main" id="{368CC2C7-F9D4-08CD-05E1-734B391FF373}"/>
              </a:ext>
            </a:extLst>
          </p:cNvPr>
          <p:cNvSpPr txBox="1"/>
          <p:nvPr/>
        </p:nvSpPr>
        <p:spPr>
          <a:xfrm>
            <a:off x="2208486" y="2506434"/>
            <a:ext cx="8006255" cy="369332"/>
          </a:xfrm>
          <a:prstGeom prst="rect">
            <a:avLst/>
          </a:prstGeom>
          <a:noFill/>
        </p:spPr>
        <p:txBody>
          <a:bodyPr wrap="square" rtlCol="0">
            <a:spAutoFit/>
          </a:bodyPr>
          <a:lstStyle/>
          <a:p>
            <a:r>
              <a:rPr lang="en-US" dirty="0">
                <a:latin typeface="Bierstadt" panose="020B0004020202020204" pitchFamily="34" charset="0"/>
              </a:rPr>
              <a:t>Divergence in pion mass:</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B127316-C4E5-3BF5-6761-8750C712763D}"/>
                  </a:ext>
                </a:extLst>
              </p:cNvPr>
              <p:cNvSpPr txBox="1"/>
              <p:nvPr/>
            </p:nvSpPr>
            <p:spPr>
              <a:xfrm>
                <a:off x="2208486" y="4254587"/>
                <a:ext cx="8006255" cy="646331"/>
              </a:xfrm>
              <a:prstGeom prst="rect">
                <a:avLst/>
              </a:prstGeom>
              <a:noFill/>
            </p:spPr>
            <p:txBody>
              <a:bodyPr wrap="square" rtlCol="0">
                <a:spAutoFit/>
              </a:bodyPr>
              <a:lstStyle/>
              <a:p>
                <a:r>
                  <a:rPr lang="en-US" dirty="0">
                    <a:latin typeface="Bierstadt" panose="020B0004020202020204" pitchFamily="34" charset="0"/>
                  </a:rPr>
                  <a:t>Expect new physics at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Λ</m:t>
                    </m:r>
                    <m:r>
                      <a:rPr lang="el-GR" i="1" smtClean="0">
                        <a:latin typeface="Cambria Math" panose="02040503050406030204" pitchFamily="18" charset="0"/>
                        <a:ea typeface="Cambria Math" panose="02040503050406030204" pitchFamily="18" charset="0"/>
                      </a:rPr>
                      <m:t>~85</m:t>
                    </m:r>
                    <m:r>
                      <a:rPr lang="en-GB" b="0" i="1" smtClean="0">
                        <a:latin typeface="Cambria Math" panose="02040503050406030204" pitchFamily="18" charset="0"/>
                        <a:ea typeface="Cambria Math" panose="02040503050406030204" pitchFamily="18" charset="0"/>
                      </a:rPr>
                      <m:t>0</m:t>
                    </m:r>
                  </m:oMath>
                </a14:m>
                <a:r>
                  <a:rPr lang="en-US" dirty="0">
                    <a:latin typeface="Bierstadt" panose="020B0004020202020204" pitchFamily="34" charset="0"/>
                  </a:rPr>
                  <a:t> MeV to avoid fine-tuned cancellation.</a:t>
                </a:r>
              </a:p>
              <a:p>
                <a:r>
                  <a:rPr lang="en-US" dirty="0">
                    <a:latin typeface="Bierstadt" panose="020B0004020202020204" pitchFamily="34" charset="0"/>
                  </a:rPr>
                  <a:t>  </a:t>
                </a:r>
              </a:p>
            </p:txBody>
          </p:sp>
        </mc:Choice>
        <mc:Fallback xmlns="">
          <p:sp>
            <p:nvSpPr>
              <p:cNvPr id="13" name="TextBox 12">
                <a:extLst>
                  <a:ext uri="{FF2B5EF4-FFF2-40B4-BE49-F238E27FC236}">
                    <a16:creationId xmlns:a16="http://schemas.microsoft.com/office/drawing/2014/main" id="{4B127316-C4E5-3BF5-6761-8750C712763D}"/>
                  </a:ext>
                </a:extLst>
              </p:cNvPr>
              <p:cNvSpPr txBox="1">
                <a:spLocks noRot="1" noChangeAspect="1" noMove="1" noResize="1" noEditPoints="1" noAdjustHandles="1" noChangeArrowheads="1" noChangeShapeType="1" noTextEdit="1"/>
              </p:cNvSpPr>
              <p:nvPr/>
            </p:nvSpPr>
            <p:spPr>
              <a:xfrm>
                <a:off x="2208486" y="4254587"/>
                <a:ext cx="8006255" cy="646331"/>
              </a:xfrm>
              <a:prstGeom prst="rect">
                <a:avLst/>
              </a:prstGeom>
              <a:blipFill>
                <a:blip r:embed="rId2"/>
                <a:stretch>
                  <a:fillRect l="-633" t="-5882"/>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057E0C25-ED05-40E8-977D-D6D3BFF340F7}"/>
              </a:ext>
            </a:extLst>
          </p:cNvPr>
          <p:cNvSpPr/>
          <p:nvPr/>
        </p:nvSpPr>
        <p:spPr>
          <a:xfrm>
            <a:off x="1977259" y="2161927"/>
            <a:ext cx="8216461" cy="369964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F6C4062-F9F9-0C24-16BF-24A8957A0FBA}"/>
              </a:ext>
            </a:extLst>
          </p:cNvPr>
          <p:cNvPicPr>
            <a:picLocks noChangeAspect="1"/>
          </p:cNvPicPr>
          <p:nvPr/>
        </p:nvPicPr>
        <p:blipFill>
          <a:blip r:embed="rId3"/>
          <a:stretch>
            <a:fillRect/>
          </a:stretch>
        </p:blipFill>
        <p:spPr>
          <a:xfrm>
            <a:off x="5194736" y="2356987"/>
            <a:ext cx="2044700" cy="647700"/>
          </a:xfrm>
          <a:prstGeom prst="rect">
            <a:avLst/>
          </a:prstGeom>
        </p:spPr>
      </p:pic>
      <p:pic>
        <p:nvPicPr>
          <p:cNvPr id="3" name="Picture 2">
            <a:extLst>
              <a:ext uri="{FF2B5EF4-FFF2-40B4-BE49-F238E27FC236}">
                <a16:creationId xmlns:a16="http://schemas.microsoft.com/office/drawing/2014/main" id="{3CBCAE14-2017-23F1-0648-5A0AD90FC45F}"/>
              </a:ext>
            </a:extLst>
          </p:cNvPr>
          <p:cNvPicPr>
            <a:picLocks noChangeAspect="1"/>
          </p:cNvPicPr>
          <p:nvPr/>
        </p:nvPicPr>
        <p:blipFill>
          <a:blip r:embed="rId4"/>
          <a:stretch>
            <a:fillRect/>
          </a:stretch>
        </p:blipFill>
        <p:spPr>
          <a:xfrm>
            <a:off x="4574626" y="3405470"/>
            <a:ext cx="2120463" cy="311537"/>
          </a:xfrm>
          <a:prstGeom prst="rect">
            <a:avLst/>
          </a:prstGeom>
        </p:spPr>
      </p:pic>
      <p:sp>
        <p:nvSpPr>
          <p:cNvPr id="11" name="TextBox 10">
            <a:extLst>
              <a:ext uri="{FF2B5EF4-FFF2-40B4-BE49-F238E27FC236}">
                <a16:creationId xmlns:a16="http://schemas.microsoft.com/office/drawing/2014/main" id="{C83D9CA1-DE97-474B-1A7A-0F33AD64DDBE}"/>
              </a:ext>
            </a:extLst>
          </p:cNvPr>
          <p:cNvSpPr txBox="1"/>
          <p:nvPr/>
        </p:nvSpPr>
        <p:spPr>
          <a:xfrm>
            <a:off x="2208486" y="3386270"/>
            <a:ext cx="6096000" cy="369332"/>
          </a:xfrm>
          <a:prstGeom prst="rect">
            <a:avLst/>
          </a:prstGeom>
          <a:noFill/>
        </p:spPr>
        <p:txBody>
          <a:bodyPr wrap="square">
            <a:spAutoFit/>
          </a:bodyPr>
          <a:lstStyle/>
          <a:p>
            <a:r>
              <a:rPr lang="en-US" dirty="0">
                <a:latin typeface="Bierstadt" panose="020B0004020202020204" pitchFamily="34" charset="0"/>
              </a:rPr>
              <a:t>Experimental value is </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6B65EB3-D848-79BF-1C51-867835E417CC}"/>
                  </a:ext>
                </a:extLst>
              </p:cNvPr>
              <p:cNvSpPr txBox="1"/>
              <p:nvPr/>
            </p:nvSpPr>
            <p:spPr>
              <a:xfrm>
                <a:off x="2208486" y="5044179"/>
                <a:ext cx="8006255" cy="369332"/>
              </a:xfrm>
              <a:prstGeom prst="rect">
                <a:avLst/>
              </a:prstGeom>
              <a:noFill/>
            </p:spPr>
            <p:txBody>
              <a:bodyPr wrap="square" rtlCol="0">
                <a:spAutoFit/>
              </a:bodyPr>
              <a:lstStyle/>
              <a:p>
                <a14:m>
                  <m:oMath xmlns:m="http://schemas.openxmlformats.org/officeDocument/2006/math">
                    <m:r>
                      <a:rPr lang="el-GR" i="1" smtClean="0">
                        <a:latin typeface="Cambria Math" panose="02040503050406030204" pitchFamily="18" charset="0"/>
                        <a:ea typeface="Cambria Math" panose="02040503050406030204" pitchFamily="18" charset="0"/>
                      </a:rPr>
                      <m:t>𝜌</m:t>
                    </m:r>
                  </m:oMath>
                </a14:m>
                <a:r>
                  <a:rPr lang="en-US" dirty="0">
                    <a:latin typeface="Bierstadt" panose="020B0004020202020204" pitchFamily="34" charset="0"/>
                  </a:rPr>
                  <a:t> meson appears at 775 MeV!</a:t>
                </a:r>
              </a:p>
            </p:txBody>
          </p:sp>
        </mc:Choice>
        <mc:Fallback xmlns="">
          <p:sp>
            <p:nvSpPr>
              <p:cNvPr id="16" name="TextBox 15">
                <a:extLst>
                  <a:ext uri="{FF2B5EF4-FFF2-40B4-BE49-F238E27FC236}">
                    <a16:creationId xmlns:a16="http://schemas.microsoft.com/office/drawing/2014/main" id="{86B65EB3-D848-79BF-1C51-867835E417CC}"/>
                  </a:ext>
                </a:extLst>
              </p:cNvPr>
              <p:cNvSpPr txBox="1">
                <a:spLocks noRot="1" noChangeAspect="1" noMove="1" noResize="1" noEditPoints="1" noAdjustHandles="1" noChangeArrowheads="1" noChangeShapeType="1" noTextEdit="1"/>
              </p:cNvSpPr>
              <p:nvPr/>
            </p:nvSpPr>
            <p:spPr>
              <a:xfrm>
                <a:off x="2208486" y="5044179"/>
                <a:ext cx="8006255" cy="369332"/>
              </a:xfrm>
              <a:prstGeom prst="rect">
                <a:avLst/>
              </a:prstGeom>
              <a:blipFill>
                <a:blip r:embed="rId5"/>
                <a:stretch>
                  <a:fillRect t="-3226" b="-22581"/>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0F362195-27BE-52B5-3405-B9DE04749E8E}"/>
              </a:ext>
            </a:extLst>
          </p:cNvPr>
          <p:cNvSpPr txBox="1"/>
          <p:nvPr/>
        </p:nvSpPr>
        <p:spPr>
          <a:xfrm>
            <a:off x="8652878" y="1526409"/>
            <a:ext cx="3319668" cy="461665"/>
          </a:xfrm>
          <a:prstGeom prst="rect">
            <a:avLst/>
          </a:prstGeom>
          <a:noFill/>
        </p:spPr>
        <p:txBody>
          <a:bodyPr wrap="square" rtlCol="0">
            <a:spAutoFit/>
          </a:bodyPr>
          <a:lstStyle/>
          <a:p>
            <a:r>
              <a:rPr lang="en-US" sz="1200" i="1" dirty="0">
                <a:latin typeface="Bierstadt" panose="020B0004020202020204" pitchFamily="34" charset="0"/>
              </a:rPr>
              <a:t>e.g.</a:t>
            </a:r>
            <a:r>
              <a:rPr lang="en-US" sz="1200" dirty="0">
                <a:latin typeface="Bierstadt" panose="020B0004020202020204" pitchFamily="34" charset="0"/>
              </a:rPr>
              <a:t> 2205.05708 N. Craig - Snowmass review,</a:t>
            </a:r>
          </a:p>
          <a:p>
            <a:r>
              <a:rPr lang="en-US" sz="1200" dirty="0">
                <a:latin typeface="Bierstadt" panose="020B0004020202020204" pitchFamily="34" charset="0"/>
              </a:rPr>
              <a:t>1307.7879 G. Giudice - Naturalness after LHC</a:t>
            </a:r>
          </a:p>
        </p:txBody>
      </p:sp>
    </p:spTree>
    <p:extLst>
      <p:ext uri="{BB962C8B-B14F-4D97-AF65-F5344CB8AC3E}">
        <p14:creationId xmlns:p14="http://schemas.microsoft.com/office/powerpoint/2010/main" val="2629013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5DEF37-39D0-1D36-0C11-BA3A011BE74B}"/>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Problems of the SM</a:t>
            </a:r>
          </a:p>
        </p:txBody>
      </p:sp>
      <p:sp>
        <p:nvSpPr>
          <p:cNvPr id="5" name="TextBox 4">
            <a:extLst>
              <a:ext uri="{FF2B5EF4-FFF2-40B4-BE49-F238E27FC236}">
                <a16:creationId xmlns:a16="http://schemas.microsoft.com/office/drawing/2014/main" id="{631ABBA7-274A-7615-3388-AC3281B76CB0}"/>
              </a:ext>
            </a:extLst>
          </p:cNvPr>
          <p:cNvSpPr txBox="1"/>
          <p:nvPr/>
        </p:nvSpPr>
        <p:spPr>
          <a:xfrm>
            <a:off x="1129861" y="1168701"/>
            <a:ext cx="7667297" cy="369332"/>
          </a:xfrm>
          <a:prstGeom prst="rect">
            <a:avLst/>
          </a:prstGeom>
          <a:noFill/>
        </p:spPr>
        <p:txBody>
          <a:bodyPr wrap="square" rtlCol="0">
            <a:spAutoFit/>
          </a:bodyPr>
          <a:lstStyle/>
          <a:p>
            <a:r>
              <a:rPr lang="en-US" dirty="0">
                <a:latin typeface="Bierstadt" panose="020B0004020202020204" pitchFamily="34" charset="0"/>
              </a:rPr>
              <a:t>Take fine-tuning problems seriously.</a:t>
            </a:r>
          </a:p>
        </p:txBody>
      </p:sp>
      <p:sp>
        <p:nvSpPr>
          <p:cNvPr id="6" name="TextBox 5">
            <a:extLst>
              <a:ext uri="{FF2B5EF4-FFF2-40B4-BE49-F238E27FC236}">
                <a16:creationId xmlns:a16="http://schemas.microsoft.com/office/drawing/2014/main" id="{31681C04-114E-49D1-58D9-04D6A9F6E02F}"/>
              </a:ext>
            </a:extLst>
          </p:cNvPr>
          <p:cNvSpPr txBox="1"/>
          <p:nvPr/>
        </p:nvSpPr>
        <p:spPr>
          <a:xfrm>
            <a:off x="1361088" y="1729648"/>
            <a:ext cx="7667297" cy="369332"/>
          </a:xfrm>
          <a:prstGeom prst="rect">
            <a:avLst/>
          </a:prstGeom>
          <a:noFill/>
        </p:spPr>
        <p:txBody>
          <a:bodyPr wrap="square" rtlCol="0">
            <a:spAutoFit/>
          </a:bodyPr>
          <a:lstStyle/>
          <a:p>
            <a:r>
              <a:rPr lang="en-US" u="sng" dirty="0">
                <a:latin typeface="Bierstadt" panose="020B0004020202020204" pitchFamily="34" charset="0"/>
              </a:rPr>
              <a:t>Example 4</a:t>
            </a:r>
          </a:p>
        </p:txBody>
      </p:sp>
      <p:sp>
        <p:nvSpPr>
          <p:cNvPr id="10" name="TextBox 9">
            <a:extLst>
              <a:ext uri="{FF2B5EF4-FFF2-40B4-BE49-F238E27FC236}">
                <a16:creationId xmlns:a16="http://schemas.microsoft.com/office/drawing/2014/main" id="{368CC2C7-F9D4-08CD-05E1-734B391FF373}"/>
              </a:ext>
            </a:extLst>
          </p:cNvPr>
          <p:cNvSpPr txBox="1"/>
          <p:nvPr/>
        </p:nvSpPr>
        <p:spPr>
          <a:xfrm>
            <a:off x="2208486" y="4659659"/>
            <a:ext cx="8006255" cy="369332"/>
          </a:xfrm>
          <a:prstGeom prst="rect">
            <a:avLst/>
          </a:prstGeom>
          <a:noFill/>
        </p:spPr>
        <p:txBody>
          <a:bodyPr wrap="square" rtlCol="0">
            <a:spAutoFit/>
          </a:bodyPr>
          <a:lstStyle/>
          <a:p>
            <a:r>
              <a:rPr lang="en-US" dirty="0">
                <a:latin typeface="Bierstadt" panose="020B0004020202020204" pitchFamily="34" charset="0"/>
              </a:rPr>
              <a:t>Gaillard &amp; Lee in 1974 predicted the charm quark mass!</a:t>
            </a:r>
          </a:p>
        </p:txBody>
      </p:sp>
      <p:sp>
        <p:nvSpPr>
          <p:cNvPr id="13" name="TextBox 12">
            <a:extLst>
              <a:ext uri="{FF2B5EF4-FFF2-40B4-BE49-F238E27FC236}">
                <a16:creationId xmlns:a16="http://schemas.microsoft.com/office/drawing/2014/main" id="{4B127316-C4E5-3BF5-6761-8750C712763D}"/>
              </a:ext>
            </a:extLst>
          </p:cNvPr>
          <p:cNvSpPr txBox="1"/>
          <p:nvPr/>
        </p:nvSpPr>
        <p:spPr>
          <a:xfrm>
            <a:off x="2208486" y="2383568"/>
            <a:ext cx="8006255" cy="369332"/>
          </a:xfrm>
          <a:prstGeom prst="rect">
            <a:avLst/>
          </a:prstGeom>
          <a:noFill/>
        </p:spPr>
        <p:txBody>
          <a:bodyPr wrap="square" rtlCol="0">
            <a:spAutoFit/>
          </a:bodyPr>
          <a:lstStyle/>
          <a:p>
            <a:r>
              <a:rPr lang="en-GB" dirty="0">
                <a:latin typeface="Bierstadt" panose="020B0004020202020204" pitchFamily="34" charset="0"/>
              </a:rPr>
              <a:t>Divergence in Kaons mass difference in a theory with only up, down, strange:</a:t>
            </a:r>
            <a:endParaRPr lang="en-US" dirty="0">
              <a:latin typeface="Bierstadt" panose="020B0004020202020204" pitchFamily="34" charset="0"/>
            </a:endParaRPr>
          </a:p>
        </p:txBody>
      </p:sp>
      <p:sp>
        <p:nvSpPr>
          <p:cNvPr id="15" name="Rectangle 14">
            <a:extLst>
              <a:ext uri="{FF2B5EF4-FFF2-40B4-BE49-F238E27FC236}">
                <a16:creationId xmlns:a16="http://schemas.microsoft.com/office/drawing/2014/main" id="{057E0C25-ED05-40E8-977D-D6D3BFF340F7}"/>
              </a:ext>
            </a:extLst>
          </p:cNvPr>
          <p:cNvSpPr/>
          <p:nvPr/>
        </p:nvSpPr>
        <p:spPr>
          <a:xfrm>
            <a:off x="1977259" y="2161927"/>
            <a:ext cx="8216461" cy="336651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CA8C261-EE8E-506C-E474-2C4C0B3B8F7E}"/>
              </a:ext>
            </a:extLst>
          </p:cNvPr>
          <p:cNvPicPr>
            <a:picLocks noChangeAspect="1"/>
          </p:cNvPicPr>
          <p:nvPr/>
        </p:nvPicPr>
        <p:blipFill>
          <a:blip r:embed="rId2"/>
          <a:stretch>
            <a:fillRect/>
          </a:stretch>
        </p:blipFill>
        <p:spPr>
          <a:xfrm>
            <a:off x="3539139" y="2858087"/>
            <a:ext cx="5092700" cy="635000"/>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15923BB-FB7B-E99F-D671-9DF2256175B8}"/>
                  </a:ext>
                </a:extLst>
              </p:cNvPr>
              <p:cNvSpPr txBox="1"/>
              <p:nvPr/>
            </p:nvSpPr>
            <p:spPr>
              <a:xfrm>
                <a:off x="2208486" y="3827082"/>
                <a:ext cx="8006255" cy="369332"/>
              </a:xfrm>
              <a:prstGeom prst="rect">
                <a:avLst/>
              </a:prstGeom>
              <a:noFill/>
            </p:spPr>
            <p:txBody>
              <a:bodyPr wrap="square" rtlCol="0">
                <a:spAutoFit/>
              </a:bodyPr>
              <a:lstStyle/>
              <a:p>
                <a:r>
                  <a:rPr lang="en-US" dirty="0">
                    <a:latin typeface="Bierstadt" panose="020B0004020202020204" pitchFamily="34" charset="0"/>
                  </a:rPr>
                  <a:t>Avoiding fine-tuned cancellation requires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Λ</m:t>
                    </m:r>
                    <m:r>
                      <a:rPr lang="el-GR" i="1" smtClean="0">
                        <a:latin typeface="Cambria Math" panose="02040503050406030204" pitchFamily="18" charset="0"/>
                        <a:ea typeface="Cambria Math" panose="02040503050406030204" pitchFamily="18" charset="0"/>
                      </a:rPr>
                      <m:t>&lt;3</m:t>
                    </m:r>
                  </m:oMath>
                </a14:m>
                <a:r>
                  <a:rPr lang="en-US" dirty="0">
                    <a:latin typeface="Bierstadt" panose="020B0004020202020204" pitchFamily="34" charset="0"/>
                  </a:rPr>
                  <a:t> GeV. </a:t>
                </a:r>
              </a:p>
            </p:txBody>
          </p:sp>
        </mc:Choice>
        <mc:Fallback xmlns="">
          <p:sp>
            <p:nvSpPr>
              <p:cNvPr id="8" name="TextBox 7">
                <a:extLst>
                  <a:ext uri="{FF2B5EF4-FFF2-40B4-BE49-F238E27FC236}">
                    <a16:creationId xmlns:a16="http://schemas.microsoft.com/office/drawing/2014/main" id="{415923BB-FB7B-E99F-D671-9DF2256175B8}"/>
                  </a:ext>
                </a:extLst>
              </p:cNvPr>
              <p:cNvSpPr txBox="1">
                <a:spLocks noRot="1" noChangeAspect="1" noMove="1" noResize="1" noEditPoints="1" noAdjustHandles="1" noChangeArrowheads="1" noChangeShapeType="1" noTextEdit="1"/>
              </p:cNvSpPr>
              <p:nvPr/>
            </p:nvSpPr>
            <p:spPr>
              <a:xfrm>
                <a:off x="2208486" y="3827082"/>
                <a:ext cx="8006255" cy="369332"/>
              </a:xfrm>
              <a:prstGeom prst="rect">
                <a:avLst/>
              </a:prstGeom>
              <a:blipFill>
                <a:blip r:embed="rId3"/>
                <a:stretch>
                  <a:fillRect l="-633" t="-6667" b="-266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8B8175E2-ED52-4EEB-DC7F-9FD170105F49}"/>
              </a:ext>
            </a:extLst>
          </p:cNvPr>
          <p:cNvSpPr txBox="1"/>
          <p:nvPr/>
        </p:nvSpPr>
        <p:spPr>
          <a:xfrm>
            <a:off x="8652878" y="1526409"/>
            <a:ext cx="3319668" cy="461665"/>
          </a:xfrm>
          <a:prstGeom prst="rect">
            <a:avLst/>
          </a:prstGeom>
          <a:noFill/>
        </p:spPr>
        <p:txBody>
          <a:bodyPr wrap="square" rtlCol="0">
            <a:spAutoFit/>
          </a:bodyPr>
          <a:lstStyle/>
          <a:p>
            <a:r>
              <a:rPr lang="en-US" sz="1200" i="1" dirty="0">
                <a:latin typeface="Bierstadt" panose="020B0004020202020204" pitchFamily="34" charset="0"/>
              </a:rPr>
              <a:t>e.g.</a:t>
            </a:r>
            <a:r>
              <a:rPr lang="en-US" sz="1200" dirty="0">
                <a:latin typeface="Bierstadt" panose="020B0004020202020204" pitchFamily="34" charset="0"/>
              </a:rPr>
              <a:t> 2205.05708 N. Craig - Snowmass review,</a:t>
            </a:r>
          </a:p>
          <a:p>
            <a:r>
              <a:rPr lang="en-US" sz="1200" dirty="0">
                <a:latin typeface="Bierstadt" panose="020B0004020202020204" pitchFamily="34" charset="0"/>
              </a:rPr>
              <a:t>1307.7879 G. Giudice - Naturalness after LHC</a:t>
            </a:r>
          </a:p>
        </p:txBody>
      </p:sp>
    </p:spTree>
    <p:extLst>
      <p:ext uri="{BB962C8B-B14F-4D97-AF65-F5344CB8AC3E}">
        <p14:creationId xmlns:p14="http://schemas.microsoft.com/office/powerpoint/2010/main" val="4270565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5DEF37-39D0-1D36-0C11-BA3A011BE74B}"/>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Problems of the SM</a:t>
            </a:r>
          </a:p>
        </p:txBody>
      </p:sp>
      <p:sp>
        <p:nvSpPr>
          <p:cNvPr id="5" name="TextBox 4">
            <a:extLst>
              <a:ext uri="{FF2B5EF4-FFF2-40B4-BE49-F238E27FC236}">
                <a16:creationId xmlns:a16="http://schemas.microsoft.com/office/drawing/2014/main" id="{631ABBA7-274A-7615-3388-AC3281B76CB0}"/>
              </a:ext>
            </a:extLst>
          </p:cNvPr>
          <p:cNvSpPr txBox="1"/>
          <p:nvPr/>
        </p:nvSpPr>
        <p:spPr>
          <a:xfrm>
            <a:off x="1129861" y="1168701"/>
            <a:ext cx="7667297" cy="369332"/>
          </a:xfrm>
          <a:prstGeom prst="rect">
            <a:avLst/>
          </a:prstGeom>
          <a:noFill/>
        </p:spPr>
        <p:txBody>
          <a:bodyPr wrap="square" rtlCol="0">
            <a:spAutoFit/>
          </a:bodyPr>
          <a:lstStyle/>
          <a:p>
            <a:r>
              <a:rPr lang="en-US" dirty="0">
                <a:latin typeface="Bierstadt" panose="020B0004020202020204" pitchFamily="34" charset="0"/>
              </a:rPr>
              <a:t>Take fine-tuning problems seriously.</a:t>
            </a:r>
          </a:p>
        </p:txBody>
      </p:sp>
      <p:sp>
        <p:nvSpPr>
          <p:cNvPr id="6" name="TextBox 5">
            <a:extLst>
              <a:ext uri="{FF2B5EF4-FFF2-40B4-BE49-F238E27FC236}">
                <a16:creationId xmlns:a16="http://schemas.microsoft.com/office/drawing/2014/main" id="{31681C04-114E-49D1-58D9-04D6A9F6E02F}"/>
              </a:ext>
            </a:extLst>
          </p:cNvPr>
          <p:cNvSpPr txBox="1"/>
          <p:nvPr/>
        </p:nvSpPr>
        <p:spPr>
          <a:xfrm>
            <a:off x="1361088" y="1729648"/>
            <a:ext cx="7667297" cy="369332"/>
          </a:xfrm>
          <a:prstGeom prst="rect">
            <a:avLst/>
          </a:prstGeom>
          <a:noFill/>
        </p:spPr>
        <p:txBody>
          <a:bodyPr wrap="square" rtlCol="0">
            <a:spAutoFit/>
          </a:bodyPr>
          <a:lstStyle/>
          <a:p>
            <a:r>
              <a:rPr lang="en-US" u="sng" dirty="0">
                <a:latin typeface="Bierstadt" panose="020B0004020202020204" pitchFamily="34" charset="0"/>
              </a:rPr>
              <a:t>Higgs?</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68CC2C7-F9D4-08CD-05E1-734B391FF373}"/>
                  </a:ext>
                </a:extLst>
              </p:cNvPr>
              <p:cNvSpPr txBox="1"/>
              <p:nvPr/>
            </p:nvSpPr>
            <p:spPr>
              <a:xfrm>
                <a:off x="2208486" y="4659659"/>
                <a:ext cx="8006255" cy="369332"/>
              </a:xfrm>
              <a:prstGeom prst="rect">
                <a:avLst/>
              </a:prstGeom>
              <a:noFill/>
            </p:spPr>
            <p:txBody>
              <a:bodyPr wrap="square" rtlCol="0">
                <a:spAutoFit/>
              </a:bodyPr>
              <a:lstStyle/>
              <a:p>
                <a:r>
                  <a:rPr lang="en-US" dirty="0">
                    <a:latin typeface="Bierstadt" panose="020B0004020202020204" pitchFamily="34" charset="0"/>
                  </a:rPr>
                  <a:t>As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Λ</m:t>
                    </m:r>
                  </m:oMath>
                </a14:m>
                <a:r>
                  <a:rPr lang="en-US" dirty="0">
                    <a:latin typeface="Bierstadt" panose="020B0004020202020204" pitchFamily="34" charset="0"/>
                  </a:rPr>
                  <a:t> is pushed to the </a:t>
                </a:r>
                <a:r>
                  <a:rPr lang="en-US" dirty="0" err="1">
                    <a:latin typeface="Bierstadt" panose="020B0004020202020204" pitchFamily="34" charset="0"/>
                  </a:rPr>
                  <a:t>TeV</a:t>
                </a:r>
                <a:r>
                  <a:rPr lang="en-US" dirty="0">
                    <a:latin typeface="Bierstadt" panose="020B0004020202020204" pitchFamily="34" charset="0"/>
                  </a:rPr>
                  <a:t> scale by null results, tuning is around 10% - 1%.    </a:t>
                </a:r>
              </a:p>
            </p:txBody>
          </p:sp>
        </mc:Choice>
        <mc:Fallback xmlns="">
          <p:sp>
            <p:nvSpPr>
              <p:cNvPr id="10" name="TextBox 9">
                <a:extLst>
                  <a:ext uri="{FF2B5EF4-FFF2-40B4-BE49-F238E27FC236}">
                    <a16:creationId xmlns:a16="http://schemas.microsoft.com/office/drawing/2014/main" id="{368CC2C7-F9D4-08CD-05E1-734B391FF373}"/>
                  </a:ext>
                </a:extLst>
              </p:cNvPr>
              <p:cNvSpPr txBox="1">
                <a:spLocks noRot="1" noChangeAspect="1" noMove="1" noResize="1" noEditPoints="1" noAdjustHandles="1" noChangeArrowheads="1" noChangeShapeType="1" noTextEdit="1"/>
              </p:cNvSpPr>
              <p:nvPr/>
            </p:nvSpPr>
            <p:spPr>
              <a:xfrm>
                <a:off x="2208486" y="4659659"/>
                <a:ext cx="8006255" cy="369332"/>
              </a:xfrm>
              <a:prstGeom prst="rect">
                <a:avLst/>
              </a:prstGeom>
              <a:blipFill>
                <a:blip r:embed="rId2"/>
                <a:stretch>
                  <a:fillRect l="-633" t="-6667" b="-26667"/>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4B127316-C4E5-3BF5-6761-8750C712763D}"/>
              </a:ext>
            </a:extLst>
          </p:cNvPr>
          <p:cNvSpPr txBox="1"/>
          <p:nvPr/>
        </p:nvSpPr>
        <p:spPr>
          <a:xfrm>
            <a:off x="2208486" y="2383568"/>
            <a:ext cx="8006255" cy="369332"/>
          </a:xfrm>
          <a:prstGeom prst="rect">
            <a:avLst/>
          </a:prstGeom>
          <a:noFill/>
        </p:spPr>
        <p:txBody>
          <a:bodyPr wrap="square" rtlCol="0">
            <a:spAutoFit/>
          </a:bodyPr>
          <a:lstStyle/>
          <a:p>
            <a:r>
              <a:rPr lang="en-GB" dirty="0">
                <a:latin typeface="Bierstadt" panose="020B0004020202020204" pitchFamily="34" charset="0"/>
              </a:rPr>
              <a:t>Higgs also has a quadratically divergent contribution to its mass</a:t>
            </a:r>
            <a:endParaRPr lang="en-US" dirty="0">
              <a:latin typeface="Bierstadt" panose="020B0004020202020204" pitchFamily="34" charset="0"/>
            </a:endParaRPr>
          </a:p>
        </p:txBody>
      </p:sp>
      <p:sp>
        <p:nvSpPr>
          <p:cNvPr id="15" name="Rectangle 14">
            <a:extLst>
              <a:ext uri="{FF2B5EF4-FFF2-40B4-BE49-F238E27FC236}">
                <a16:creationId xmlns:a16="http://schemas.microsoft.com/office/drawing/2014/main" id="{057E0C25-ED05-40E8-977D-D6D3BFF340F7}"/>
              </a:ext>
            </a:extLst>
          </p:cNvPr>
          <p:cNvSpPr/>
          <p:nvPr/>
        </p:nvSpPr>
        <p:spPr>
          <a:xfrm>
            <a:off x="1977259" y="2161927"/>
            <a:ext cx="8216461" cy="336651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15923BB-FB7B-E99F-D671-9DF2256175B8}"/>
                  </a:ext>
                </a:extLst>
              </p:cNvPr>
              <p:cNvSpPr txBox="1"/>
              <p:nvPr/>
            </p:nvSpPr>
            <p:spPr>
              <a:xfrm>
                <a:off x="2208486" y="3827082"/>
                <a:ext cx="8006255" cy="369332"/>
              </a:xfrm>
              <a:prstGeom prst="rect">
                <a:avLst/>
              </a:prstGeom>
              <a:noFill/>
            </p:spPr>
            <p:txBody>
              <a:bodyPr wrap="square" rtlCol="0">
                <a:spAutoFit/>
              </a:bodyPr>
              <a:lstStyle/>
              <a:p>
                <a:r>
                  <a:rPr lang="en-US" dirty="0">
                    <a:latin typeface="Bierstadt" panose="020B0004020202020204" pitchFamily="34" charset="0"/>
                  </a:rPr>
                  <a:t>Avoiding fine-tuned cancellation requires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Λ</m:t>
                    </m:r>
                    <m:r>
                      <a:rPr lang="el-GR" i="1" smtClean="0">
                        <a:latin typeface="Cambria Math" panose="02040503050406030204" pitchFamily="18" charset="0"/>
                        <a:ea typeface="Cambria Math" panose="02040503050406030204" pitchFamily="18" charset="0"/>
                      </a:rPr>
                      <m:t>&lt;</m:t>
                    </m:r>
                    <m:r>
                      <a:rPr lang="en-GB" b="0" i="1" smtClean="0">
                        <a:latin typeface="Cambria Math" panose="02040503050406030204" pitchFamily="18" charset="0"/>
                        <a:ea typeface="Cambria Math" panose="02040503050406030204" pitchFamily="18" charset="0"/>
                      </a:rPr>
                      <m:t>𝑂</m:t>
                    </m:r>
                    <m:r>
                      <a:rPr lang="en-GB" b="0" i="1" smtClean="0">
                        <a:latin typeface="Cambria Math" panose="02040503050406030204" pitchFamily="18" charset="0"/>
                        <a:ea typeface="Cambria Math" panose="02040503050406030204" pitchFamily="18" charset="0"/>
                      </a:rPr>
                      <m:t>(100)</m:t>
                    </m:r>
                  </m:oMath>
                </a14:m>
                <a:r>
                  <a:rPr lang="en-US" dirty="0">
                    <a:latin typeface="Bierstadt" panose="020B0004020202020204" pitchFamily="34" charset="0"/>
                  </a:rPr>
                  <a:t> GeV?? </a:t>
                </a:r>
              </a:p>
            </p:txBody>
          </p:sp>
        </mc:Choice>
        <mc:Fallback xmlns="">
          <p:sp>
            <p:nvSpPr>
              <p:cNvPr id="8" name="TextBox 7">
                <a:extLst>
                  <a:ext uri="{FF2B5EF4-FFF2-40B4-BE49-F238E27FC236}">
                    <a16:creationId xmlns:a16="http://schemas.microsoft.com/office/drawing/2014/main" id="{415923BB-FB7B-E99F-D671-9DF2256175B8}"/>
                  </a:ext>
                </a:extLst>
              </p:cNvPr>
              <p:cNvSpPr txBox="1">
                <a:spLocks noRot="1" noChangeAspect="1" noMove="1" noResize="1" noEditPoints="1" noAdjustHandles="1" noChangeArrowheads="1" noChangeShapeType="1" noTextEdit="1"/>
              </p:cNvSpPr>
              <p:nvPr/>
            </p:nvSpPr>
            <p:spPr>
              <a:xfrm>
                <a:off x="2208486" y="3827082"/>
                <a:ext cx="8006255" cy="369332"/>
              </a:xfrm>
              <a:prstGeom prst="rect">
                <a:avLst/>
              </a:prstGeom>
              <a:blipFill>
                <a:blip r:embed="rId3"/>
                <a:stretch>
                  <a:fillRect l="-633" t="-6667" b="-26667"/>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E67FED70-5060-0E36-E377-6FBB8B9DBAB2}"/>
              </a:ext>
            </a:extLst>
          </p:cNvPr>
          <p:cNvPicPr>
            <a:picLocks noChangeAspect="1"/>
          </p:cNvPicPr>
          <p:nvPr/>
        </p:nvPicPr>
        <p:blipFill>
          <a:blip r:embed="rId4"/>
          <a:stretch>
            <a:fillRect/>
          </a:stretch>
        </p:blipFill>
        <p:spPr>
          <a:xfrm>
            <a:off x="4019550" y="2858860"/>
            <a:ext cx="4152900" cy="736600"/>
          </a:xfrm>
          <a:prstGeom prst="rect">
            <a:avLst/>
          </a:prstGeom>
        </p:spPr>
      </p:pic>
      <p:sp>
        <p:nvSpPr>
          <p:cNvPr id="3" name="TextBox 2">
            <a:extLst>
              <a:ext uri="{FF2B5EF4-FFF2-40B4-BE49-F238E27FC236}">
                <a16:creationId xmlns:a16="http://schemas.microsoft.com/office/drawing/2014/main" id="{28B28568-6213-CA2B-D104-430ACE6E76FA}"/>
              </a:ext>
            </a:extLst>
          </p:cNvPr>
          <p:cNvSpPr txBox="1"/>
          <p:nvPr/>
        </p:nvSpPr>
        <p:spPr>
          <a:xfrm>
            <a:off x="1056289" y="5819978"/>
            <a:ext cx="10058400" cy="738664"/>
          </a:xfrm>
          <a:prstGeom prst="rect">
            <a:avLst/>
          </a:prstGeom>
          <a:noFill/>
        </p:spPr>
        <p:txBody>
          <a:bodyPr wrap="square" rtlCol="0">
            <a:spAutoFit/>
          </a:bodyPr>
          <a:lstStyle/>
          <a:p>
            <a:r>
              <a:rPr lang="en-GB" sz="1400" dirty="0">
                <a:latin typeface="Bierstadt" panose="020B0004020202020204" pitchFamily="34" charset="0"/>
              </a:rPr>
              <a:t>Note for the experts: in the SM the Higgs mass is a parameter to be measured, not calculated. What the quadratic divergence represents (independently of the choice of renormalisation scheme) is the fine-tuning in an underlying theory in which we expect the Higgs mass to be calculable.</a:t>
            </a:r>
            <a:endParaRPr lang="en-US" sz="1400" dirty="0">
              <a:latin typeface="Bierstadt" panose="020B0004020202020204" pitchFamily="34" charset="0"/>
            </a:endParaRPr>
          </a:p>
        </p:txBody>
      </p:sp>
      <p:sp>
        <p:nvSpPr>
          <p:cNvPr id="7" name="TextBox 6">
            <a:extLst>
              <a:ext uri="{FF2B5EF4-FFF2-40B4-BE49-F238E27FC236}">
                <a16:creationId xmlns:a16="http://schemas.microsoft.com/office/drawing/2014/main" id="{01209D75-FFBD-FF35-5E24-0AEDA75A9F76}"/>
              </a:ext>
            </a:extLst>
          </p:cNvPr>
          <p:cNvSpPr txBox="1"/>
          <p:nvPr/>
        </p:nvSpPr>
        <p:spPr>
          <a:xfrm>
            <a:off x="8652878" y="1526409"/>
            <a:ext cx="3319668" cy="461665"/>
          </a:xfrm>
          <a:prstGeom prst="rect">
            <a:avLst/>
          </a:prstGeom>
          <a:noFill/>
        </p:spPr>
        <p:txBody>
          <a:bodyPr wrap="square" rtlCol="0">
            <a:spAutoFit/>
          </a:bodyPr>
          <a:lstStyle/>
          <a:p>
            <a:r>
              <a:rPr lang="en-US" sz="1200" i="1" dirty="0">
                <a:latin typeface="Bierstadt" panose="020B0004020202020204" pitchFamily="34" charset="0"/>
              </a:rPr>
              <a:t>e.g.</a:t>
            </a:r>
            <a:r>
              <a:rPr lang="en-US" sz="1200" dirty="0">
                <a:latin typeface="Bierstadt" panose="020B0004020202020204" pitchFamily="34" charset="0"/>
              </a:rPr>
              <a:t> 2205.05708 N. Craig - Snowmass review,</a:t>
            </a:r>
          </a:p>
          <a:p>
            <a:r>
              <a:rPr lang="en-US" sz="1200" dirty="0">
                <a:latin typeface="Bierstadt" panose="020B0004020202020204" pitchFamily="34" charset="0"/>
              </a:rPr>
              <a:t>1307.7879 G. Giudice - Naturalness after LHC</a:t>
            </a:r>
          </a:p>
        </p:txBody>
      </p:sp>
    </p:spTree>
    <p:extLst>
      <p:ext uri="{BB962C8B-B14F-4D97-AF65-F5344CB8AC3E}">
        <p14:creationId xmlns:p14="http://schemas.microsoft.com/office/powerpoint/2010/main" val="358977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F1B76-4D11-C750-1D30-67CED6795C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480FDC-7505-F4F9-C25F-0C716034CADA}"/>
              </a:ext>
            </a:extLst>
          </p:cNvPr>
          <p:cNvSpPr>
            <a:spLocks noGrp="1"/>
          </p:cNvSpPr>
          <p:nvPr>
            <p:ph idx="1"/>
          </p:nvPr>
        </p:nvSpPr>
        <p:spPr>
          <a:xfrm>
            <a:off x="611659" y="1098035"/>
            <a:ext cx="11504141" cy="5759965"/>
          </a:xfrm>
        </p:spPr>
        <p:txBody>
          <a:bodyPr>
            <a:normAutofit/>
          </a:bodyPr>
          <a:lstStyle/>
          <a:p>
            <a:r>
              <a:rPr lang="en-GB" sz="1800" i="1" dirty="0">
                <a:latin typeface="Bierstadt" panose="020B0004020202020204" pitchFamily="34" charset="0"/>
              </a:rPr>
              <a:t>Why is unnatural fine-tuning such a big deal? </a:t>
            </a:r>
            <a:r>
              <a:rPr lang="en-GB" sz="1800" dirty="0">
                <a:latin typeface="Bierstadt" panose="020B0004020202020204" pitchFamily="34" charset="0"/>
              </a:rPr>
              <a:t>An intuitive picture:</a:t>
            </a:r>
            <a:r>
              <a:rPr lang="en-GB" sz="1800" i="1" dirty="0">
                <a:latin typeface="Bierstadt" panose="020B0004020202020204" pitchFamily="34" charset="0"/>
              </a:rPr>
              <a:t> </a:t>
            </a:r>
          </a:p>
        </p:txBody>
      </p:sp>
      <p:sp>
        <p:nvSpPr>
          <p:cNvPr id="4" name="Title 1">
            <a:extLst>
              <a:ext uri="{FF2B5EF4-FFF2-40B4-BE49-F238E27FC236}">
                <a16:creationId xmlns:a16="http://schemas.microsoft.com/office/drawing/2014/main" id="{09D79DDD-53AF-C8F7-AB06-3646B1DEC95D}"/>
              </a:ext>
            </a:extLst>
          </p:cNvPr>
          <p:cNvSpPr>
            <a:spLocks noGrp="1"/>
          </p:cNvSpPr>
          <p:nvPr>
            <p:ph type="title"/>
          </p:nvPr>
        </p:nvSpPr>
        <p:spPr>
          <a:xfrm>
            <a:off x="475459" y="94851"/>
            <a:ext cx="10466167" cy="1003185"/>
          </a:xfrm>
        </p:spPr>
        <p:txBody>
          <a:bodyPr>
            <a:normAutofit/>
          </a:bodyPr>
          <a:lstStyle/>
          <a:p>
            <a:pPr algn="ctr"/>
            <a:r>
              <a:rPr lang="en-GB" sz="2800" b="1" dirty="0">
                <a:latin typeface="Bierstadt" panose="020B0004020202020204" pitchFamily="34" charset="0"/>
              </a:rPr>
              <a:t>Naturalness is still a fundamental problem</a:t>
            </a:r>
          </a:p>
        </p:txBody>
      </p:sp>
      <p:sp>
        <p:nvSpPr>
          <p:cNvPr id="16" name="Oval 15">
            <a:extLst>
              <a:ext uri="{FF2B5EF4-FFF2-40B4-BE49-F238E27FC236}">
                <a16:creationId xmlns:a16="http://schemas.microsoft.com/office/drawing/2014/main" id="{811DD6DE-24F5-E9E1-6F90-14F925B1D2FC}"/>
              </a:ext>
            </a:extLst>
          </p:cNvPr>
          <p:cNvSpPr>
            <a:spLocks noChangeAspect="1"/>
          </p:cNvSpPr>
          <p:nvPr/>
        </p:nvSpPr>
        <p:spPr>
          <a:xfrm>
            <a:off x="3758011" y="2207315"/>
            <a:ext cx="3600000" cy="3600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B972E00B-EF5A-79E5-A018-A6ABB1D7D100}"/>
              </a:ext>
            </a:extLst>
          </p:cNvPr>
          <p:cNvGrpSpPr/>
          <p:nvPr/>
        </p:nvGrpSpPr>
        <p:grpSpPr>
          <a:xfrm>
            <a:off x="5904039" y="2385331"/>
            <a:ext cx="1046880" cy="1112760"/>
            <a:chOff x="5882137" y="2640114"/>
            <a:chExt cx="1046880" cy="1112760"/>
          </a:xfrm>
        </p:grpSpPr>
        <mc:AlternateContent xmlns:mc="http://schemas.openxmlformats.org/markup-compatibility/2006" xmlns:p14="http://schemas.microsoft.com/office/powerpoint/2010/main">
          <mc:Choice Requires="p14">
            <p:contentPart p14:bwMode="auto" r:id="rId2">
              <p14:nvContentPartPr>
                <p14:cNvPr id="38" name="Ink 37">
                  <a:extLst>
                    <a:ext uri="{FF2B5EF4-FFF2-40B4-BE49-F238E27FC236}">
                      <a16:creationId xmlns:a16="http://schemas.microsoft.com/office/drawing/2014/main" id="{3DE27580-66A0-F829-EEC9-C37DF2DEC767}"/>
                    </a:ext>
                  </a:extLst>
                </p14:cNvPr>
                <p14:cNvContentPartPr/>
                <p14:nvPr/>
              </p14:nvContentPartPr>
              <p14:xfrm>
                <a:off x="5896537" y="2640114"/>
                <a:ext cx="1032480" cy="1059480"/>
              </p14:xfrm>
            </p:contentPart>
          </mc:Choice>
          <mc:Fallback xmlns="">
            <p:pic>
              <p:nvPicPr>
                <p:cNvPr id="38" name="Ink 37">
                  <a:extLst>
                    <a:ext uri="{FF2B5EF4-FFF2-40B4-BE49-F238E27FC236}">
                      <a16:creationId xmlns:a16="http://schemas.microsoft.com/office/drawing/2014/main" id="{3DE27580-66A0-F829-EEC9-C37DF2DEC767}"/>
                    </a:ext>
                  </a:extLst>
                </p:cNvPr>
                <p:cNvPicPr/>
                <p:nvPr/>
              </p:nvPicPr>
              <p:blipFill>
                <a:blip r:embed="rId3"/>
                <a:stretch>
                  <a:fillRect/>
                </a:stretch>
              </p:blipFill>
              <p:spPr>
                <a:xfrm>
                  <a:off x="5887537" y="2631114"/>
                  <a:ext cx="1050120" cy="1077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9" name="Ink 38">
                  <a:extLst>
                    <a:ext uri="{FF2B5EF4-FFF2-40B4-BE49-F238E27FC236}">
                      <a16:creationId xmlns:a16="http://schemas.microsoft.com/office/drawing/2014/main" id="{74B13587-C4F7-1EDD-0925-86602BAB6B59}"/>
                    </a:ext>
                  </a:extLst>
                </p14:cNvPr>
                <p14:cNvContentPartPr/>
                <p14:nvPr/>
              </p14:nvContentPartPr>
              <p14:xfrm>
                <a:off x="5882137" y="3618234"/>
                <a:ext cx="102240" cy="134640"/>
              </p14:xfrm>
            </p:contentPart>
          </mc:Choice>
          <mc:Fallback xmlns="">
            <p:pic>
              <p:nvPicPr>
                <p:cNvPr id="39" name="Ink 38">
                  <a:extLst>
                    <a:ext uri="{FF2B5EF4-FFF2-40B4-BE49-F238E27FC236}">
                      <a16:creationId xmlns:a16="http://schemas.microsoft.com/office/drawing/2014/main" id="{74B13587-C4F7-1EDD-0925-86602BAB6B59}"/>
                    </a:ext>
                  </a:extLst>
                </p:cNvPr>
                <p:cNvPicPr/>
                <p:nvPr/>
              </p:nvPicPr>
              <p:blipFill>
                <a:blip r:embed="rId5"/>
                <a:stretch>
                  <a:fillRect/>
                </a:stretch>
              </p:blipFill>
              <p:spPr>
                <a:xfrm>
                  <a:off x="5873105" y="3609258"/>
                  <a:ext cx="119942" cy="152233"/>
                </a:xfrm>
                <a:prstGeom prst="rect">
                  <a:avLst/>
                </a:prstGeom>
              </p:spPr>
            </p:pic>
          </mc:Fallback>
        </mc:AlternateContent>
      </p:grpSp>
      <p:grpSp>
        <p:nvGrpSpPr>
          <p:cNvPr id="48" name="Group 47">
            <a:extLst>
              <a:ext uri="{FF2B5EF4-FFF2-40B4-BE49-F238E27FC236}">
                <a16:creationId xmlns:a16="http://schemas.microsoft.com/office/drawing/2014/main" id="{5DAE34D7-E0A4-EAAE-4F9D-5CBE0A81541C}"/>
              </a:ext>
            </a:extLst>
          </p:cNvPr>
          <p:cNvGrpSpPr/>
          <p:nvPr/>
        </p:nvGrpSpPr>
        <p:grpSpPr>
          <a:xfrm>
            <a:off x="7008519" y="2387851"/>
            <a:ext cx="148320" cy="174240"/>
            <a:chOff x="6986617" y="2642634"/>
            <a:chExt cx="148320" cy="174240"/>
          </a:xfrm>
        </p:grpSpPr>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id="{532C4DA9-C2CE-D950-2C63-1DF3B2AFF96E}"/>
                    </a:ext>
                  </a:extLst>
                </p14:cNvPr>
                <p14:cNvContentPartPr/>
                <p14:nvPr/>
              </p14:nvContentPartPr>
              <p14:xfrm>
                <a:off x="6996337" y="2675034"/>
                <a:ext cx="114120" cy="141840"/>
              </p14:xfrm>
            </p:contentPart>
          </mc:Choice>
          <mc:Fallback xmlns="">
            <p:pic>
              <p:nvPicPr>
                <p:cNvPr id="45" name="Ink 44">
                  <a:extLst>
                    <a:ext uri="{FF2B5EF4-FFF2-40B4-BE49-F238E27FC236}">
                      <a16:creationId xmlns:a16="http://schemas.microsoft.com/office/drawing/2014/main" id="{532C4DA9-C2CE-D950-2C63-1DF3B2AFF96E}"/>
                    </a:ext>
                  </a:extLst>
                </p:cNvPr>
                <p:cNvPicPr/>
                <p:nvPr/>
              </p:nvPicPr>
              <p:blipFill>
                <a:blip r:embed="rId7"/>
                <a:stretch>
                  <a:fillRect/>
                </a:stretch>
              </p:blipFill>
              <p:spPr>
                <a:xfrm>
                  <a:off x="6987337" y="2666034"/>
                  <a:ext cx="1317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6" name="Ink 45">
                  <a:extLst>
                    <a:ext uri="{FF2B5EF4-FFF2-40B4-BE49-F238E27FC236}">
                      <a16:creationId xmlns:a16="http://schemas.microsoft.com/office/drawing/2014/main" id="{ED176803-07CF-7A62-276C-FF30FF52BFEC}"/>
                    </a:ext>
                  </a:extLst>
                </p14:cNvPr>
                <p14:cNvContentPartPr/>
                <p14:nvPr/>
              </p14:nvContentPartPr>
              <p14:xfrm>
                <a:off x="6986617" y="2745954"/>
                <a:ext cx="67680" cy="12960"/>
              </p14:xfrm>
            </p:contentPart>
          </mc:Choice>
          <mc:Fallback xmlns="">
            <p:pic>
              <p:nvPicPr>
                <p:cNvPr id="46" name="Ink 45">
                  <a:extLst>
                    <a:ext uri="{FF2B5EF4-FFF2-40B4-BE49-F238E27FC236}">
                      <a16:creationId xmlns:a16="http://schemas.microsoft.com/office/drawing/2014/main" id="{ED176803-07CF-7A62-276C-FF30FF52BFEC}"/>
                    </a:ext>
                  </a:extLst>
                </p:cNvPr>
                <p:cNvPicPr/>
                <p:nvPr/>
              </p:nvPicPr>
              <p:blipFill>
                <a:blip r:embed="rId9"/>
                <a:stretch>
                  <a:fillRect/>
                </a:stretch>
              </p:blipFill>
              <p:spPr>
                <a:xfrm>
                  <a:off x="6977617" y="2737197"/>
                  <a:ext cx="85320" cy="30123"/>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a:extLst>
                    <a:ext uri="{FF2B5EF4-FFF2-40B4-BE49-F238E27FC236}">
                      <a16:creationId xmlns:a16="http://schemas.microsoft.com/office/drawing/2014/main" id="{73393C3F-53C7-C46B-11B3-B30375DB16C2}"/>
                    </a:ext>
                  </a:extLst>
                </p14:cNvPr>
                <p14:cNvContentPartPr/>
                <p14:nvPr/>
              </p14:nvContentPartPr>
              <p14:xfrm>
                <a:off x="7004617" y="2642634"/>
                <a:ext cx="130320" cy="33120"/>
              </p14:xfrm>
            </p:contentPart>
          </mc:Choice>
          <mc:Fallback xmlns="">
            <p:pic>
              <p:nvPicPr>
                <p:cNvPr id="47" name="Ink 46">
                  <a:extLst>
                    <a:ext uri="{FF2B5EF4-FFF2-40B4-BE49-F238E27FC236}">
                      <a16:creationId xmlns:a16="http://schemas.microsoft.com/office/drawing/2014/main" id="{73393C3F-53C7-C46B-11B3-B30375DB16C2}"/>
                    </a:ext>
                  </a:extLst>
                </p:cNvPr>
                <p:cNvPicPr/>
                <p:nvPr/>
              </p:nvPicPr>
              <p:blipFill>
                <a:blip r:embed="rId11"/>
                <a:stretch>
                  <a:fillRect/>
                </a:stretch>
              </p:blipFill>
              <p:spPr>
                <a:xfrm>
                  <a:off x="6995617" y="2633731"/>
                  <a:ext cx="147960" cy="50570"/>
                </a:xfrm>
                <a:prstGeom prst="rect">
                  <a:avLst/>
                </a:prstGeom>
              </p:spPr>
            </p:pic>
          </mc:Fallback>
        </mc:AlternateContent>
      </p:grpSp>
      <p:sp>
        <p:nvSpPr>
          <p:cNvPr id="2" name="TextBox 1">
            <a:extLst>
              <a:ext uri="{FF2B5EF4-FFF2-40B4-BE49-F238E27FC236}">
                <a16:creationId xmlns:a16="http://schemas.microsoft.com/office/drawing/2014/main" id="{7A5D97A1-01F8-32DE-775B-EE84DB6BF908}"/>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8" name="TextBox 7">
            <a:extLst>
              <a:ext uri="{FF2B5EF4-FFF2-40B4-BE49-F238E27FC236}">
                <a16:creationId xmlns:a16="http://schemas.microsoft.com/office/drawing/2014/main" id="{A11B8581-61EA-2A0A-4B92-73311A9261F2}"/>
              </a:ext>
            </a:extLst>
          </p:cNvPr>
          <p:cNvSpPr txBox="1"/>
          <p:nvPr/>
        </p:nvSpPr>
        <p:spPr>
          <a:xfrm>
            <a:off x="5084967" y="3515235"/>
            <a:ext cx="1422056" cy="646331"/>
          </a:xfrm>
          <a:prstGeom prst="rect">
            <a:avLst/>
          </a:prstGeom>
          <a:noFill/>
        </p:spPr>
        <p:txBody>
          <a:bodyPr wrap="square" rtlCol="0">
            <a:spAutoFit/>
          </a:bodyPr>
          <a:lstStyle/>
          <a:p>
            <a:r>
              <a:rPr lang="en-GB" dirty="0">
                <a:latin typeface="Aptos" panose="020B0004020202020204" pitchFamily="34" charset="0"/>
              </a:rPr>
              <a:t>Smaller distances</a:t>
            </a:r>
            <a:endParaRPr lang="en-GB" dirty="0">
              <a:latin typeface="Bierstadt" panose="020B0004020202020204" pitchFamily="34" charset="0"/>
            </a:endParaRPr>
          </a:p>
        </p:txBody>
      </p:sp>
      <p:sp>
        <p:nvSpPr>
          <p:cNvPr id="9" name="TextBox 8">
            <a:extLst>
              <a:ext uri="{FF2B5EF4-FFF2-40B4-BE49-F238E27FC236}">
                <a16:creationId xmlns:a16="http://schemas.microsoft.com/office/drawing/2014/main" id="{6958994E-1A39-CA75-EC2D-E4291BD8B658}"/>
              </a:ext>
            </a:extLst>
          </p:cNvPr>
          <p:cNvSpPr txBox="1"/>
          <p:nvPr/>
        </p:nvSpPr>
        <p:spPr>
          <a:xfrm>
            <a:off x="5732105" y="1891490"/>
            <a:ext cx="1838349" cy="369332"/>
          </a:xfrm>
          <a:prstGeom prst="rect">
            <a:avLst/>
          </a:prstGeom>
          <a:noFill/>
        </p:spPr>
        <p:txBody>
          <a:bodyPr wrap="square" rtlCol="0">
            <a:spAutoFit/>
          </a:bodyPr>
          <a:lstStyle/>
          <a:p>
            <a:r>
              <a:rPr lang="en-GB" dirty="0">
                <a:latin typeface="Aptos" panose="020B0004020202020204" pitchFamily="34" charset="0"/>
              </a:rPr>
              <a:t>Larger distances</a:t>
            </a:r>
            <a:endParaRPr lang="en-GB" dirty="0">
              <a:latin typeface="Bierstadt" panose="020B0004020202020204" pitchFamily="34" charset="0"/>
            </a:endParaRPr>
          </a:p>
        </p:txBody>
      </p:sp>
      <p:sp>
        <p:nvSpPr>
          <p:cNvPr id="6" name="TextBox 5">
            <a:extLst>
              <a:ext uri="{FF2B5EF4-FFF2-40B4-BE49-F238E27FC236}">
                <a16:creationId xmlns:a16="http://schemas.microsoft.com/office/drawing/2014/main" id="{EF53CA85-26DF-9E23-07D4-71237EF385B7}"/>
              </a:ext>
            </a:extLst>
          </p:cNvPr>
          <p:cNvSpPr txBox="1"/>
          <p:nvPr/>
        </p:nvSpPr>
        <p:spPr>
          <a:xfrm>
            <a:off x="397506" y="2207315"/>
            <a:ext cx="3134853" cy="923330"/>
          </a:xfrm>
          <a:prstGeom prst="rect">
            <a:avLst/>
          </a:prstGeom>
          <a:noFill/>
        </p:spPr>
        <p:txBody>
          <a:bodyPr wrap="square" rtlCol="0">
            <a:spAutoFit/>
          </a:bodyPr>
          <a:lstStyle/>
          <a:p>
            <a:r>
              <a:rPr lang="en-GB" dirty="0">
                <a:latin typeface="Bierstadt" panose="020B0004020202020204" pitchFamily="34" charset="0"/>
              </a:rPr>
              <a:t>Physical theories govern a huge range of phenomena across vast scales</a:t>
            </a:r>
          </a:p>
        </p:txBody>
      </p:sp>
    </p:spTree>
    <p:extLst>
      <p:ext uri="{BB962C8B-B14F-4D97-AF65-F5344CB8AC3E}">
        <p14:creationId xmlns:p14="http://schemas.microsoft.com/office/powerpoint/2010/main" val="22384443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F1B76-4D11-C750-1D30-67CED6795C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480FDC-7505-F4F9-C25F-0C716034CADA}"/>
              </a:ext>
            </a:extLst>
          </p:cNvPr>
          <p:cNvSpPr>
            <a:spLocks noGrp="1"/>
          </p:cNvSpPr>
          <p:nvPr>
            <p:ph idx="1"/>
          </p:nvPr>
        </p:nvSpPr>
        <p:spPr>
          <a:xfrm>
            <a:off x="611659" y="1098035"/>
            <a:ext cx="11504141" cy="5759965"/>
          </a:xfrm>
        </p:spPr>
        <p:txBody>
          <a:bodyPr>
            <a:normAutofit/>
          </a:bodyPr>
          <a:lstStyle/>
          <a:p>
            <a:r>
              <a:rPr lang="en-GB" sz="1800" i="1" dirty="0">
                <a:latin typeface="Bierstadt" panose="020B0004020202020204" pitchFamily="34" charset="0"/>
              </a:rPr>
              <a:t>Why is unnatural fine-tuning such a big deal? </a:t>
            </a:r>
            <a:r>
              <a:rPr lang="en-GB" sz="1800" dirty="0">
                <a:latin typeface="Bierstadt" panose="020B0004020202020204" pitchFamily="34" charset="0"/>
              </a:rPr>
              <a:t>An intuitive picture:</a:t>
            </a:r>
            <a:r>
              <a:rPr lang="en-GB" sz="1800" i="1" dirty="0">
                <a:latin typeface="Bierstadt" panose="020B0004020202020204" pitchFamily="34" charset="0"/>
              </a:rPr>
              <a:t> </a:t>
            </a:r>
          </a:p>
        </p:txBody>
      </p:sp>
      <p:sp>
        <p:nvSpPr>
          <p:cNvPr id="4" name="Title 1">
            <a:extLst>
              <a:ext uri="{FF2B5EF4-FFF2-40B4-BE49-F238E27FC236}">
                <a16:creationId xmlns:a16="http://schemas.microsoft.com/office/drawing/2014/main" id="{09D79DDD-53AF-C8F7-AB06-3646B1DEC95D}"/>
              </a:ext>
            </a:extLst>
          </p:cNvPr>
          <p:cNvSpPr>
            <a:spLocks noGrp="1"/>
          </p:cNvSpPr>
          <p:nvPr>
            <p:ph type="title"/>
          </p:nvPr>
        </p:nvSpPr>
        <p:spPr>
          <a:xfrm>
            <a:off x="475459" y="94851"/>
            <a:ext cx="10466167" cy="1003185"/>
          </a:xfrm>
        </p:spPr>
        <p:txBody>
          <a:bodyPr>
            <a:normAutofit/>
          </a:bodyPr>
          <a:lstStyle/>
          <a:p>
            <a:pPr algn="ctr"/>
            <a:r>
              <a:rPr lang="en-GB" sz="2800" b="1" dirty="0">
                <a:latin typeface="Bierstadt" panose="020B0004020202020204" pitchFamily="34" charset="0"/>
              </a:rPr>
              <a:t>Naturalness is still a fundamental problem</a:t>
            </a:r>
          </a:p>
        </p:txBody>
      </p:sp>
      <p:sp>
        <p:nvSpPr>
          <p:cNvPr id="16" name="Oval 15">
            <a:extLst>
              <a:ext uri="{FF2B5EF4-FFF2-40B4-BE49-F238E27FC236}">
                <a16:creationId xmlns:a16="http://schemas.microsoft.com/office/drawing/2014/main" id="{811DD6DE-24F5-E9E1-6F90-14F925B1D2FC}"/>
              </a:ext>
            </a:extLst>
          </p:cNvPr>
          <p:cNvSpPr>
            <a:spLocks noChangeAspect="1"/>
          </p:cNvSpPr>
          <p:nvPr/>
        </p:nvSpPr>
        <p:spPr>
          <a:xfrm>
            <a:off x="3758011" y="2207315"/>
            <a:ext cx="3600000" cy="3600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B972E00B-EF5A-79E5-A018-A6ABB1D7D100}"/>
              </a:ext>
            </a:extLst>
          </p:cNvPr>
          <p:cNvGrpSpPr/>
          <p:nvPr/>
        </p:nvGrpSpPr>
        <p:grpSpPr>
          <a:xfrm>
            <a:off x="5904039" y="2385331"/>
            <a:ext cx="1046880" cy="1112760"/>
            <a:chOff x="5882137" y="2640114"/>
            <a:chExt cx="1046880" cy="1112760"/>
          </a:xfrm>
        </p:grpSpPr>
        <mc:AlternateContent xmlns:mc="http://schemas.openxmlformats.org/markup-compatibility/2006" xmlns:p14="http://schemas.microsoft.com/office/powerpoint/2010/main">
          <mc:Choice Requires="p14">
            <p:contentPart p14:bwMode="auto" r:id="rId2">
              <p14:nvContentPartPr>
                <p14:cNvPr id="38" name="Ink 37">
                  <a:extLst>
                    <a:ext uri="{FF2B5EF4-FFF2-40B4-BE49-F238E27FC236}">
                      <a16:creationId xmlns:a16="http://schemas.microsoft.com/office/drawing/2014/main" id="{3DE27580-66A0-F829-EEC9-C37DF2DEC767}"/>
                    </a:ext>
                  </a:extLst>
                </p14:cNvPr>
                <p14:cNvContentPartPr/>
                <p14:nvPr/>
              </p14:nvContentPartPr>
              <p14:xfrm>
                <a:off x="5896537" y="2640114"/>
                <a:ext cx="1032480" cy="1059480"/>
              </p14:xfrm>
            </p:contentPart>
          </mc:Choice>
          <mc:Fallback xmlns="">
            <p:pic>
              <p:nvPicPr>
                <p:cNvPr id="38" name="Ink 37">
                  <a:extLst>
                    <a:ext uri="{FF2B5EF4-FFF2-40B4-BE49-F238E27FC236}">
                      <a16:creationId xmlns:a16="http://schemas.microsoft.com/office/drawing/2014/main" id="{3DE27580-66A0-F829-EEC9-C37DF2DEC767}"/>
                    </a:ext>
                  </a:extLst>
                </p:cNvPr>
                <p:cNvPicPr/>
                <p:nvPr/>
              </p:nvPicPr>
              <p:blipFill>
                <a:blip r:embed="rId3"/>
                <a:stretch>
                  <a:fillRect/>
                </a:stretch>
              </p:blipFill>
              <p:spPr>
                <a:xfrm>
                  <a:off x="5887537" y="2631114"/>
                  <a:ext cx="1050120" cy="1077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9" name="Ink 38">
                  <a:extLst>
                    <a:ext uri="{FF2B5EF4-FFF2-40B4-BE49-F238E27FC236}">
                      <a16:creationId xmlns:a16="http://schemas.microsoft.com/office/drawing/2014/main" id="{74B13587-C4F7-1EDD-0925-86602BAB6B59}"/>
                    </a:ext>
                  </a:extLst>
                </p14:cNvPr>
                <p14:cNvContentPartPr/>
                <p14:nvPr/>
              </p14:nvContentPartPr>
              <p14:xfrm>
                <a:off x="5882137" y="3618234"/>
                <a:ext cx="102240" cy="134640"/>
              </p14:xfrm>
            </p:contentPart>
          </mc:Choice>
          <mc:Fallback xmlns="">
            <p:pic>
              <p:nvPicPr>
                <p:cNvPr id="39" name="Ink 38">
                  <a:extLst>
                    <a:ext uri="{FF2B5EF4-FFF2-40B4-BE49-F238E27FC236}">
                      <a16:creationId xmlns:a16="http://schemas.microsoft.com/office/drawing/2014/main" id="{74B13587-C4F7-1EDD-0925-86602BAB6B59}"/>
                    </a:ext>
                  </a:extLst>
                </p:cNvPr>
                <p:cNvPicPr/>
                <p:nvPr/>
              </p:nvPicPr>
              <p:blipFill>
                <a:blip r:embed="rId5"/>
                <a:stretch>
                  <a:fillRect/>
                </a:stretch>
              </p:blipFill>
              <p:spPr>
                <a:xfrm>
                  <a:off x="5873105" y="3609258"/>
                  <a:ext cx="119942" cy="152233"/>
                </a:xfrm>
                <a:prstGeom prst="rect">
                  <a:avLst/>
                </a:prstGeom>
              </p:spPr>
            </p:pic>
          </mc:Fallback>
        </mc:AlternateContent>
      </p:grpSp>
      <p:grpSp>
        <p:nvGrpSpPr>
          <p:cNvPr id="48" name="Group 47">
            <a:extLst>
              <a:ext uri="{FF2B5EF4-FFF2-40B4-BE49-F238E27FC236}">
                <a16:creationId xmlns:a16="http://schemas.microsoft.com/office/drawing/2014/main" id="{5DAE34D7-E0A4-EAAE-4F9D-5CBE0A81541C}"/>
              </a:ext>
            </a:extLst>
          </p:cNvPr>
          <p:cNvGrpSpPr/>
          <p:nvPr/>
        </p:nvGrpSpPr>
        <p:grpSpPr>
          <a:xfrm>
            <a:off x="7008519" y="2387851"/>
            <a:ext cx="148320" cy="174240"/>
            <a:chOff x="6986617" y="2642634"/>
            <a:chExt cx="148320" cy="174240"/>
          </a:xfrm>
        </p:grpSpPr>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id="{532C4DA9-C2CE-D950-2C63-1DF3B2AFF96E}"/>
                    </a:ext>
                  </a:extLst>
                </p14:cNvPr>
                <p14:cNvContentPartPr/>
                <p14:nvPr/>
              </p14:nvContentPartPr>
              <p14:xfrm>
                <a:off x="6996337" y="2675034"/>
                <a:ext cx="114120" cy="141840"/>
              </p14:xfrm>
            </p:contentPart>
          </mc:Choice>
          <mc:Fallback xmlns="">
            <p:pic>
              <p:nvPicPr>
                <p:cNvPr id="45" name="Ink 44">
                  <a:extLst>
                    <a:ext uri="{FF2B5EF4-FFF2-40B4-BE49-F238E27FC236}">
                      <a16:creationId xmlns:a16="http://schemas.microsoft.com/office/drawing/2014/main" id="{532C4DA9-C2CE-D950-2C63-1DF3B2AFF96E}"/>
                    </a:ext>
                  </a:extLst>
                </p:cNvPr>
                <p:cNvPicPr/>
                <p:nvPr/>
              </p:nvPicPr>
              <p:blipFill>
                <a:blip r:embed="rId7"/>
                <a:stretch>
                  <a:fillRect/>
                </a:stretch>
              </p:blipFill>
              <p:spPr>
                <a:xfrm>
                  <a:off x="6987337" y="2666034"/>
                  <a:ext cx="1317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6" name="Ink 45">
                  <a:extLst>
                    <a:ext uri="{FF2B5EF4-FFF2-40B4-BE49-F238E27FC236}">
                      <a16:creationId xmlns:a16="http://schemas.microsoft.com/office/drawing/2014/main" id="{ED176803-07CF-7A62-276C-FF30FF52BFEC}"/>
                    </a:ext>
                  </a:extLst>
                </p14:cNvPr>
                <p14:cNvContentPartPr/>
                <p14:nvPr/>
              </p14:nvContentPartPr>
              <p14:xfrm>
                <a:off x="6986617" y="2745954"/>
                <a:ext cx="67680" cy="12960"/>
              </p14:xfrm>
            </p:contentPart>
          </mc:Choice>
          <mc:Fallback xmlns="">
            <p:pic>
              <p:nvPicPr>
                <p:cNvPr id="46" name="Ink 45">
                  <a:extLst>
                    <a:ext uri="{FF2B5EF4-FFF2-40B4-BE49-F238E27FC236}">
                      <a16:creationId xmlns:a16="http://schemas.microsoft.com/office/drawing/2014/main" id="{ED176803-07CF-7A62-276C-FF30FF52BFEC}"/>
                    </a:ext>
                  </a:extLst>
                </p:cNvPr>
                <p:cNvPicPr/>
                <p:nvPr/>
              </p:nvPicPr>
              <p:blipFill>
                <a:blip r:embed="rId9"/>
                <a:stretch>
                  <a:fillRect/>
                </a:stretch>
              </p:blipFill>
              <p:spPr>
                <a:xfrm>
                  <a:off x="6977617" y="2737197"/>
                  <a:ext cx="85320" cy="30123"/>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a:extLst>
                    <a:ext uri="{FF2B5EF4-FFF2-40B4-BE49-F238E27FC236}">
                      <a16:creationId xmlns:a16="http://schemas.microsoft.com/office/drawing/2014/main" id="{73393C3F-53C7-C46B-11B3-B30375DB16C2}"/>
                    </a:ext>
                  </a:extLst>
                </p14:cNvPr>
                <p14:cNvContentPartPr/>
                <p14:nvPr/>
              </p14:nvContentPartPr>
              <p14:xfrm>
                <a:off x="7004617" y="2642634"/>
                <a:ext cx="130320" cy="33120"/>
              </p14:xfrm>
            </p:contentPart>
          </mc:Choice>
          <mc:Fallback xmlns="">
            <p:pic>
              <p:nvPicPr>
                <p:cNvPr id="47" name="Ink 46">
                  <a:extLst>
                    <a:ext uri="{FF2B5EF4-FFF2-40B4-BE49-F238E27FC236}">
                      <a16:creationId xmlns:a16="http://schemas.microsoft.com/office/drawing/2014/main" id="{73393C3F-53C7-C46B-11B3-B30375DB16C2}"/>
                    </a:ext>
                  </a:extLst>
                </p:cNvPr>
                <p:cNvPicPr/>
                <p:nvPr/>
              </p:nvPicPr>
              <p:blipFill>
                <a:blip r:embed="rId11"/>
                <a:stretch>
                  <a:fillRect/>
                </a:stretch>
              </p:blipFill>
              <p:spPr>
                <a:xfrm>
                  <a:off x="6995617" y="2633731"/>
                  <a:ext cx="147960" cy="50570"/>
                </a:xfrm>
                <a:prstGeom prst="rect">
                  <a:avLst/>
                </a:prstGeom>
              </p:spPr>
            </p:pic>
          </mc:Fallback>
        </mc:AlternateContent>
      </p:grpSp>
      <p:sp>
        <p:nvSpPr>
          <p:cNvPr id="2" name="TextBox 1">
            <a:extLst>
              <a:ext uri="{FF2B5EF4-FFF2-40B4-BE49-F238E27FC236}">
                <a16:creationId xmlns:a16="http://schemas.microsoft.com/office/drawing/2014/main" id="{7A5D97A1-01F8-32DE-775B-EE84DB6BF908}"/>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7" name="TextBox 6">
            <a:extLst>
              <a:ext uri="{FF2B5EF4-FFF2-40B4-BE49-F238E27FC236}">
                <a16:creationId xmlns:a16="http://schemas.microsoft.com/office/drawing/2014/main" id="{0A00080A-8479-1E7F-779E-B86A9948FAEE}"/>
              </a:ext>
            </a:extLst>
          </p:cNvPr>
          <p:cNvSpPr txBox="1"/>
          <p:nvPr/>
        </p:nvSpPr>
        <p:spPr>
          <a:xfrm>
            <a:off x="388150" y="1962151"/>
            <a:ext cx="3134853" cy="2308324"/>
          </a:xfrm>
          <a:prstGeom prst="rect">
            <a:avLst/>
          </a:prstGeom>
          <a:noFill/>
        </p:spPr>
        <p:txBody>
          <a:bodyPr wrap="square" rtlCol="0">
            <a:spAutoFit/>
          </a:bodyPr>
          <a:lstStyle/>
          <a:p>
            <a:r>
              <a:rPr lang="en-GB" dirty="0">
                <a:latin typeface="Aptos" panose="020B0004020202020204" pitchFamily="34" charset="0"/>
              </a:rPr>
              <a:t>Everything does </a:t>
            </a:r>
            <a:r>
              <a:rPr lang="en-GB" b="1" dirty="0">
                <a:latin typeface="Aptos" panose="020B0004020202020204" pitchFamily="34" charset="0"/>
              </a:rPr>
              <a:t>not</a:t>
            </a:r>
            <a:r>
              <a:rPr lang="en-GB" dirty="0">
                <a:latin typeface="Aptos" panose="020B0004020202020204" pitchFamily="34" charset="0"/>
              </a:rPr>
              <a:t> depend on everything else equally.</a:t>
            </a:r>
          </a:p>
          <a:p>
            <a:endParaRPr lang="en-GB" dirty="0">
              <a:latin typeface="Aptos" panose="020B0004020202020204" pitchFamily="34" charset="0"/>
            </a:endParaRPr>
          </a:p>
          <a:p>
            <a:endParaRPr lang="en-GB" dirty="0">
              <a:latin typeface="Aptos" panose="020B0004020202020204" pitchFamily="34" charset="0"/>
            </a:endParaRPr>
          </a:p>
          <a:p>
            <a:r>
              <a:rPr lang="en-GB" dirty="0">
                <a:latin typeface="Aptos" panose="020B0004020202020204" pitchFamily="34" charset="0"/>
              </a:rPr>
              <a:t>(Otherwise, we would need a Theory of Everything to calculate anything) </a:t>
            </a:r>
          </a:p>
          <a:p>
            <a:endParaRPr lang="en-GB" dirty="0">
              <a:latin typeface="Bierstadt" panose="020B0004020202020204" pitchFamily="34" charset="0"/>
            </a:endParaRPr>
          </a:p>
        </p:txBody>
      </p:sp>
      <p:sp>
        <p:nvSpPr>
          <p:cNvPr id="8" name="TextBox 7">
            <a:extLst>
              <a:ext uri="{FF2B5EF4-FFF2-40B4-BE49-F238E27FC236}">
                <a16:creationId xmlns:a16="http://schemas.microsoft.com/office/drawing/2014/main" id="{A11B8581-61EA-2A0A-4B92-73311A9261F2}"/>
              </a:ext>
            </a:extLst>
          </p:cNvPr>
          <p:cNvSpPr txBox="1"/>
          <p:nvPr/>
        </p:nvSpPr>
        <p:spPr>
          <a:xfrm>
            <a:off x="5084967" y="3515235"/>
            <a:ext cx="1422056" cy="646331"/>
          </a:xfrm>
          <a:prstGeom prst="rect">
            <a:avLst/>
          </a:prstGeom>
          <a:noFill/>
        </p:spPr>
        <p:txBody>
          <a:bodyPr wrap="square" rtlCol="0">
            <a:spAutoFit/>
          </a:bodyPr>
          <a:lstStyle/>
          <a:p>
            <a:r>
              <a:rPr lang="en-GB" dirty="0">
                <a:latin typeface="Aptos" panose="020B0004020202020204" pitchFamily="34" charset="0"/>
              </a:rPr>
              <a:t>Smaller distances</a:t>
            </a:r>
            <a:endParaRPr lang="en-GB" dirty="0">
              <a:latin typeface="Bierstadt" panose="020B0004020202020204" pitchFamily="34" charset="0"/>
            </a:endParaRPr>
          </a:p>
        </p:txBody>
      </p:sp>
      <p:sp>
        <p:nvSpPr>
          <p:cNvPr id="9" name="TextBox 8">
            <a:extLst>
              <a:ext uri="{FF2B5EF4-FFF2-40B4-BE49-F238E27FC236}">
                <a16:creationId xmlns:a16="http://schemas.microsoft.com/office/drawing/2014/main" id="{6958994E-1A39-CA75-EC2D-E4291BD8B658}"/>
              </a:ext>
            </a:extLst>
          </p:cNvPr>
          <p:cNvSpPr txBox="1"/>
          <p:nvPr/>
        </p:nvSpPr>
        <p:spPr>
          <a:xfrm>
            <a:off x="5732105" y="1891490"/>
            <a:ext cx="1838349" cy="369332"/>
          </a:xfrm>
          <a:prstGeom prst="rect">
            <a:avLst/>
          </a:prstGeom>
          <a:noFill/>
        </p:spPr>
        <p:txBody>
          <a:bodyPr wrap="square" rtlCol="0">
            <a:spAutoFit/>
          </a:bodyPr>
          <a:lstStyle/>
          <a:p>
            <a:r>
              <a:rPr lang="en-GB" dirty="0">
                <a:latin typeface="Aptos" panose="020B0004020202020204" pitchFamily="34" charset="0"/>
              </a:rPr>
              <a:t>Larger distances</a:t>
            </a:r>
            <a:endParaRPr lang="en-GB" dirty="0">
              <a:latin typeface="Bierstadt" panose="020B0004020202020204" pitchFamily="34" charset="0"/>
            </a:endParaRPr>
          </a:p>
        </p:txBody>
      </p:sp>
      <p:sp>
        <p:nvSpPr>
          <p:cNvPr id="10" name="Up-down Arrow 9">
            <a:extLst>
              <a:ext uri="{FF2B5EF4-FFF2-40B4-BE49-F238E27FC236}">
                <a16:creationId xmlns:a16="http://schemas.microsoft.com/office/drawing/2014/main" id="{6FCBE18B-BD7B-AABE-2EDB-C95B2A507720}"/>
              </a:ext>
            </a:extLst>
          </p:cNvPr>
          <p:cNvSpPr/>
          <p:nvPr/>
        </p:nvSpPr>
        <p:spPr>
          <a:xfrm rot="7384596">
            <a:off x="6210906" y="3822600"/>
            <a:ext cx="184964" cy="1665824"/>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down Arrow 10">
            <a:extLst>
              <a:ext uri="{FF2B5EF4-FFF2-40B4-BE49-F238E27FC236}">
                <a16:creationId xmlns:a16="http://schemas.microsoft.com/office/drawing/2014/main" id="{891F548A-DFF1-C352-4733-AD0F2FAB4EB3}"/>
              </a:ext>
            </a:extLst>
          </p:cNvPr>
          <p:cNvSpPr/>
          <p:nvPr/>
        </p:nvSpPr>
        <p:spPr>
          <a:xfrm rot="18367091">
            <a:off x="4163137" y="3578948"/>
            <a:ext cx="141684" cy="798136"/>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down Arrow 11">
            <a:extLst>
              <a:ext uri="{FF2B5EF4-FFF2-40B4-BE49-F238E27FC236}">
                <a16:creationId xmlns:a16="http://schemas.microsoft.com/office/drawing/2014/main" id="{75702D25-81D9-309A-16D2-FF428742BEE6}"/>
              </a:ext>
            </a:extLst>
          </p:cNvPr>
          <p:cNvSpPr/>
          <p:nvPr/>
        </p:nvSpPr>
        <p:spPr>
          <a:xfrm rot="3349263">
            <a:off x="4405972" y="4661058"/>
            <a:ext cx="104057" cy="453243"/>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down Arrow 12">
            <a:extLst>
              <a:ext uri="{FF2B5EF4-FFF2-40B4-BE49-F238E27FC236}">
                <a16:creationId xmlns:a16="http://schemas.microsoft.com/office/drawing/2014/main" id="{3DF27087-BBD4-36E6-AC92-8E0236123288}"/>
              </a:ext>
            </a:extLst>
          </p:cNvPr>
          <p:cNvSpPr/>
          <p:nvPr/>
        </p:nvSpPr>
        <p:spPr>
          <a:xfrm rot="9218853">
            <a:off x="5041951" y="2320679"/>
            <a:ext cx="191157" cy="11347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down Arrow 13">
            <a:extLst>
              <a:ext uri="{FF2B5EF4-FFF2-40B4-BE49-F238E27FC236}">
                <a16:creationId xmlns:a16="http://schemas.microsoft.com/office/drawing/2014/main" id="{C6F1E5CC-A07F-BBF7-BEF7-460210E933D4}"/>
              </a:ext>
            </a:extLst>
          </p:cNvPr>
          <p:cNvSpPr/>
          <p:nvPr/>
        </p:nvSpPr>
        <p:spPr>
          <a:xfrm rot="284323">
            <a:off x="5323876" y="4836124"/>
            <a:ext cx="183067" cy="490606"/>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down Arrow 14">
            <a:extLst>
              <a:ext uri="{FF2B5EF4-FFF2-40B4-BE49-F238E27FC236}">
                <a16:creationId xmlns:a16="http://schemas.microsoft.com/office/drawing/2014/main" id="{55509236-4DE2-7C39-9837-125D89EF1998}"/>
              </a:ext>
            </a:extLst>
          </p:cNvPr>
          <p:cNvSpPr/>
          <p:nvPr/>
        </p:nvSpPr>
        <p:spPr>
          <a:xfrm rot="3899867">
            <a:off x="6717111" y="3342805"/>
            <a:ext cx="183067" cy="490606"/>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2503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5A820-36AF-19BA-CA78-5718498498FD}"/>
              </a:ext>
            </a:extLst>
          </p:cNvPr>
          <p:cNvSpPr>
            <a:spLocks noGrp="1"/>
          </p:cNvSpPr>
          <p:nvPr>
            <p:ph idx="1"/>
          </p:nvPr>
        </p:nvSpPr>
        <p:spPr>
          <a:xfrm>
            <a:off x="611659" y="1098035"/>
            <a:ext cx="11504141" cy="5759965"/>
          </a:xfrm>
        </p:spPr>
        <p:txBody>
          <a:bodyPr>
            <a:normAutofit/>
          </a:bodyPr>
          <a:lstStyle/>
          <a:p>
            <a:r>
              <a:rPr lang="en-GB" sz="1800" i="1" dirty="0">
                <a:latin typeface="Bierstadt" panose="020B0004020202020204" pitchFamily="34" charset="0"/>
              </a:rPr>
              <a:t>Why is unnatural fine-tuning such a big deal? </a:t>
            </a:r>
            <a:r>
              <a:rPr lang="en-GB" sz="1800" dirty="0">
                <a:latin typeface="Bierstadt" panose="020B0004020202020204" pitchFamily="34" charset="0"/>
              </a:rPr>
              <a:t>An intuitive picture:</a:t>
            </a:r>
            <a:r>
              <a:rPr lang="en-GB" sz="1800" i="1" dirty="0">
                <a:latin typeface="Bierstadt" panose="020B0004020202020204" pitchFamily="34" charset="0"/>
              </a:rPr>
              <a:t> </a:t>
            </a:r>
          </a:p>
        </p:txBody>
      </p:sp>
      <p:sp>
        <p:nvSpPr>
          <p:cNvPr id="4" name="Title 1">
            <a:extLst>
              <a:ext uri="{FF2B5EF4-FFF2-40B4-BE49-F238E27FC236}">
                <a16:creationId xmlns:a16="http://schemas.microsoft.com/office/drawing/2014/main" id="{07AF6A22-FA14-CD72-FD7F-9F0AFF2DA745}"/>
              </a:ext>
            </a:extLst>
          </p:cNvPr>
          <p:cNvSpPr>
            <a:spLocks noGrp="1"/>
          </p:cNvSpPr>
          <p:nvPr>
            <p:ph type="title"/>
          </p:nvPr>
        </p:nvSpPr>
        <p:spPr>
          <a:xfrm>
            <a:off x="475459" y="94851"/>
            <a:ext cx="10466167" cy="1003185"/>
          </a:xfrm>
        </p:spPr>
        <p:txBody>
          <a:bodyPr>
            <a:normAutofit/>
          </a:bodyPr>
          <a:lstStyle/>
          <a:p>
            <a:pPr algn="ctr"/>
            <a:r>
              <a:rPr lang="en-GB" sz="2800" b="1" dirty="0">
                <a:latin typeface="Bierstadt" panose="020B0004020202020204" pitchFamily="34" charset="0"/>
              </a:rPr>
              <a:t>Naturalness is still a fundamental problem</a:t>
            </a:r>
          </a:p>
        </p:txBody>
      </p:sp>
      <p:sp>
        <p:nvSpPr>
          <p:cNvPr id="16" name="Oval 15">
            <a:extLst>
              <a:ext uri="{FF2B5EF4-FFF2-40B4-BE49-F238E27FC236}">
                <a16:creationId xmlns:a16="http://schemas.microsoft.com/office/drawing/2014/main" id="{D54A293E-524B-550E-065A-DD4F2B1A310D}"/>
              </a:ext>
            </a:extLst>
          </p:cNvPr>
          <p:cNvSpPr>
            <a:spLocks noChangeAspect="1"/>
          </p:cNvSpPr>
          <p:nvPr/>
        </p:nvSpPr>
        <p:spPr>
          <a:xfrm>
            <a:off x="3758011" y="2207315"/>
            <a:ext cx="3600000" cy="3600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62D660D-E813-04DA-FD27-ED1B427382F6}"/>
              </a:ext>
            </a:extLst>
          </p:cNvPr>
          <p:cNvSpPr>
            <a:spLocks noChangeAspect="1"/>
          </p:cNvSpPr>
          <p:nvPr/>
        </p:nvSpPr>
        <p:spPr>
          <a:xfrm>
            <a:off x="4074593" y="2523897"/>
            <a:ext cx="2966836" cy="2966836"/>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6DC328EC-C3B0-E62B-EA22-5644741028E7}"/>
              </a:ext>
            </a:extLst>
          </p:cNvPr>
          <p:cNvSpPr>
            <a:spLocks noChangeAspect="1"/>
          </p:cNvSpPr>
          <p:nvPr/>
        </p:nvSpPr>
        <p:spPr>
          <a:xfrm>
            <a:off x="4350647" y="2799951"/>
            <a:ext cx="2414728" cy="241472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EFC32035-9505-3BBF-02A8-3EDE30A38BE1}"/>
              </a:ext>
            </a:extLst>
          </p:cNvPr>
          <p:cNvGrpSpPr/>
          <p:nvPr/>
        </p:nvGrpSpPr>
        <p:grpSpPr>
          <a:xfrm>
            <a:off x="5904039" y="2385331"/>
            <a:ext cx="1046880" cy="1112760"/>
            <a:chOff x="5882137" y="2640114"/>
            <a:chExt cx="1046880" cy="1112760"/>
          </a:xfrm>
        </p:grpSpPr>
        <mc:AlternateContent xmlns:mc="http://schemas.openxmlformats.org/markup-compatibility/2006" xmlns:p14="http://schemas.microsoft.com/office/powerpoint/2010/main">
          <mc:Choice Requires="p14">
            <p:contentPart p14:bwMode="auto" r:id="rId2">
              <p14:nvContentPartPr>
                <p14:cNvPr id="38" name="Ink 37">
                  <a:extLst>
                    <a:ext uri="{FF2B5EF4-FFF2-40B4-BE49-F238E27FC236}">
                      <a16:creationId xmlns:a16="http://schemas.microsoft.com/office/drawing/2014/main" id="{4BF680CB-F406-1BB4-5837-45933A20685F}"/>
                    </a:ext>
                  </a:extLst>
                </p14:cNvPr>
                <p14:cNvContentPartPr/>
                <p14:nvPr/>
              </p14:nvContentPartPr>
              <p14:xfrm>
                <a:off x="5896537" y="2640114"/>
                <a:ext cx="1032480" cy="1059480"/>
              </p14:xfrm>
            </p:contentPart>
          </mc:Choice>
          <mc:Fallback xmlns="">
            <p:pic>
              <p:nvPicPr>
                <p:cNvPr id="38" name="Ink 37">
                  <a:extLst>
                    <a:ext uri="{FF2B5EF4-FFF2-40B4-BE49-F238E27FC236}">
                      <a16:creationId xmlns:a16="http://schemas.microsoft.com/office/drawing/2014/main" id="{4BF680CB-F406-1BB4-5837-45933A20685F}"/>
                    </a:ext>
                  </a:extLst>
                </p:cNvPr>
                <p:cNvPicPr/>
                <p:nvPr/>
              </p:nvPicPr>
              <p:blipFill>
                <a:blip r:embed="rId3"/>
                <a:stretch>
                  <a:fillRect/>
                </a:stretch>
              </p:blipFill>
              <p:spPr>
                <a:xfrm>
                  <a:off x="5887537" y="2631114"/>
                  <a:ext cx="1050120" cy="1077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9" name="Ink 38">
                  <a:extLst>
                    <a:ext uri="{FF2B5EF4-FFF2-40B4-BE49-F238E27FC236}">
                      <a16:creationId xmlns:a16="http://schemas.microsoft.com/office/drawing/2014/main" id="{A98537C2-C308-EA9F-A005-4F0D75F31CD1}"/>
                    </a:ext>
                  </a:extLst>
                </p14:cNvPr>
                <p14:cNvContentPartPr/>
                <p14:nvPr/>
              </p14:nvContentPartPr>
              <p14:xfrm>
                <a:off x="5882137" y="3618234"/>
                <a:ext cx="102240" cy="134640"/>
              </p14:xfrm>
            </p:contentPart>
          </mc:Choice>
          <mc:Fallback xmlns="">
            <p:pic>
              <p:nvPicPr>
                <p:cNvPr id="39" name="Ink 38">
                  <a:extLst>
                    <a:ext uri="{FF2B5EF4-FFF2-40B4-BE49-F238E27FC236}">
                      <a16:creationId xmlns:a16="http://schemas.microsoft.com/office/drawing/2014/main" id="{A98537C2-C308-EA9F-A005-4F0D75F31CD1}"/>
                    </a:ext>
                  </a:extLst>
                </p:cNvPr>
                <p:cNvPicPr/>
                <p:nvPr/>
              </p:nvPicPr>
              <p:blipFill>
                <a:blip r:embed="rId5"/>
                <a:stretch>
                  <a:fillRect/>
                </a:stretch>
              </p:blipFill>
              <p:spPr>
                <a:xfrm>
                  <a:off x="5873105" y="3609258"/>
                  <a:ext cx="119942" cy="152233"/>
                </a:xfrm>
                <a:prstGeom prst="rect">
                  <a:avLst/>
                </a:prstGeom>
              </p:spPr>
            </p:pic>
          </mc:Fallback>
        </mc:AlternateContent>
      </p:grpSp>
      <p:grpSp>
        <p:nvGrpSpPr>
          <p:cNvPr id="48" name="Group 47">
            <a:extLst>
              <a:ext uri="{FF2B5EF4-FFF2-40B4-BE49-F238E27FC236}">
                <a16:creationId xmlns:a16="http://schemas.microsoft.com/office/drawing/2014/main" id="{38AFB57D-92F3-2D06-B9C5-CD9D8F479C3B}"/>
              </a:ext>
            </a:extLst>
          </p:cNvPr>
          <p:cNvGrpSpPr/>
          <p:nvPr/>
        </p:nvGrpSpPr>
        <p:grpSpPr>
          <a:xfrm>
            <a:off x="7008519" y="2387851"/>
            <a:ext cx="148320" cy="174240"/>
            <a:chOff x="6986617" y="2642634"/>
            <a:chExt cx="148320" cy="174240"/>
          </a:xfrm>
        </p:grpSpPr>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id="{26243964-B30F-F431-E21A-7C3218BEF04A}"/>
                    </a:ext>
                  </a:extLst>
                </p14:cNvPr>
                <p14:cNvContentPartPr/>
                <p14:nvPr/>
              </p14:nvContentPartPr>
              <p14:xfrm>
                <a:off x="6996337" y="2675034"/>
                <a:ext cx="114120" cy="141840"/>
              </p14:xfrm>
            </p:contentPart>
          </mc:Choice>
          <mc:Fallback xmlns="">
            <p:pic>
              <p:nvPicPr>
                <p:cNvPr id="45" name="Ink 44">
                  <a:extLst>
                    <a:ext uri="{FF2B5EF4-FFF2-40B4-BE49-F238E27FC236}">
                      <a16:creationId xmlns:a16="http://schemas.microsoft.com/office/drawing/2014/main" id="{26243964-B30F-F431-E21A-7C3218BEF04A}"/>
                    </a:ext>
                  </a:extLst>
                </p:cNvPr>
                <p:cNvPicPr/>
                <p:nvPr/>
              </p:nvPicPr>
              <p:blipFill>
                <a:blip r:embed="rId7"/>
                <a:stretch>
                  <a:fillRect/>
                </a:stretch>
              </p:blipFill>
              <p:spPr>
                <a:xfrm>
                  <a:off x="6987337" y="2666034"/>
                  <a:ext cx="1317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6" name="Ink 45">
                  <a:extLst>
                    <a:ext uri="{FF2B5EF4-FFF2-40B4-BE49-F238E27FC236}">
                      <a16:creationId xmlns:a16="http://schemas.microsoft.com/office/drawing/2014/main" id="{2CF33075-B9AC-00F0-6BD1-76C6FBFC2B70}"/>
                    </a:ext>
                  </a:extLst>
                </p14:cNvPr>
                <p14:cNvContentPartPr/>
                <p14:nvPr/>
              </p14:nvContentPartPr>
              <p14:xfrm>
                <a:off x="6986617" y="2745954"/>
                <a:ext cx="67680" cy="12960"/>
              </p14:xfrm>
            </p:contentPart>
          </mc:Choice>
          <mc:Fallback xmlns="">
            <p:pic>
              <p:nvPicPr>
                <p:cNvPr id="46" name="Ink 45">
                  <a:extLst>
                    <a:ext uri="{FF2B5EF4-FFF2-40B4-BE49-F238E27FC236}">
                      <a16:creationId xmlns:a16="http://schemas.microsoft.com/office/drawing/2014/main" id="{2CF33075-B9AC-00F0-6BD1-76C6FBFC2B70}"/>
                    </a:ext>
                  </a:extLst>
                </p:cNvPr>
                <p:cNvPicPr/>
                <p:nvPr/>
              </p:nvPicPr>
              <p:blipFill>
                <a:blip r:embed="rId9"/>
                <a:stretch>
                  <a:fillRect/>
                </a:stretch>
              </p:blipFill>
              <p:spPr>
                <a:xfrm>
                  <a:off x="6977617" y="2737197"/>
                  <a:ext cx="85320" cy="30123"/>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a:extLst>
                    <a:ext uri="{FF2B5EF4-FFF2-40B4-BE49-F238E27FC236}">
                      <a16:creationId xmlns:a16="http://schemas.microsoft.com/office/drawing/2014/main" id="{F158ACE0-E51F-6728-CB50-02632EE5999B}"/>
                    </a:ext>
                  </a:extLst>
                </p14:cNvPr>
                <p14:cNvContentPartPr/>
                <p14:nvPr/>
              </p14:nvContentPartPr>
              <p14:xfrm>
                <a:off x="7004617" y="2642634"/>
                <a:ext cx="130320" cy="33120"/>
              </p14:xfrm>
            </p:contentPart>
          </mc:Choice>
          <mc:Fallback xmlns="">
            <p:pic>
              <p:nvPicPr>
                <p:cNvPr id="47" name="Ink 46">
                  <a:extLst>
                    <a:ext uri="{FF2B5EF4-FFF2-40B4-BE49-F238E27FC236}">
                      <a16:creationId xmlns:a16="http://schemas.microsoft.com/office/drawing/2014/main" id="{F158ACE0-E51F-6728-CB50-02632EE5999B}"/>
                    </a:ext>
                  </a:extLst>
                </p:cNvPr>
                <p:cNvPicPr/>
                <p:nvPr/>
              </p:nvPicPr>
              <p:blipFill>
                <a:blip r:embed="rId11"/>
                <a:stretch>
                  <a:fillRect/>
                </a:stretch>
              </p:blipFill>
              <p:spPr>
                <a:xfrm>
                  <a:off x="6995617" y="2633731"/>
                  <a:ext cx="147960" cy="50570"/>
                </a:xfrm>
                <a:prstGeom prst="rect">
                  <a:avLst/>
                </a:prstGeom>
              </p:spPr>
            </p:pic>
          </mc:Fallback>
        </mc:AlternateContent>
      </p:grpSp>
      <p:sp>
        <p:nvSpPr>
          <p:cNvPr id="5" name="Oval 4">
            <a:extLst>
              <a:ext uri="{FF2B5EF4-FFF2-40B4-BE49-F238E27FC236}">
                <a16:creationId xmlns:a16="http://schemas.microsoft.com/office/drawing/2014/main" id="{88D870CF-85C8-AD4E-DEC2-A5904F8BC2BF}"/>
              </a:ext>
            </a:extLst>
          </p:cNvPr>
          <p:cNvSpPr>
            <a:spLocks noChangeAspect="1"/>
          </p:cNvSpPr>
          <p:nvPr/>
        </p:nvSpPr>
        <p:spPr>
          <a:xfrm>
            <a:off x="4628983" y="3078286"/>
            <a:ext cx="1874082" cy="18740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B227BB5-CA1F-D415-CE73-191F6313ADB0}"/>
              </a:ext>
            </a:extLst>
          </p:cNvPr>
          <p:cNvSpPr txBox="1"/>
          <p:nvPr/>
        </p:nvSpPr>
        <p:spPr>
          <a:xfrm>
            <a:off x="413916" y="2591905"/>
            <a:ext cx="3134853" cy="1477328"/>
          </a:xfrm>
          <a:prstGeom prst="rect">
            <a:avLst/>
          </a:prstGeom>
          <a:noFill/>
        </p:spPr>
        <p:txBody>
          <a:bodyPr wrap="square" rtlCol="0">
            <a:spAutoFit/>
          </a:bodyPr>
          <a:lstStyle/>
          <a:p>
            <a:r>
              <a:rPr lang="en-GB" dirty="0">
                <a:latin typeface="Bierstadt" panose="020B0004020202020204" pitchFamily="34" charset="0"/>
              </a:rPr>
              <a:t>Effective theory at each energy scale E is </a:t>
            </a:r>
            <a:r>
              <a:rPr lang="en-GB" b="1" dirty="0">
                <a:latin typeface="Bierstadt" panose="020B0004020202020204" pitchFamily="34" charset="0"/>
              </a:rPr>
              <a:t>predictive </a:t>
            </a:r>
            <a:r>
              <a:rPr lang="en-GB" dirty="0">
                <a:latin typeface="Bierstadt" panose="020B0004020202020204" pitchFamily="34" charset="0"/>
              </a:rPr>
              <a:t>as a </a:t>
            </a:r>
            <a:r>
              <a:rPr lang="en-GB" b="1" dirty="0">
                <a:latin typeface="Bierstadt" panose="020B0004020202020204" pitchFamily="34" charset="0"/>
              </a:rPr>
              <a:t>self-contained </a:t>
            </a:r>
            <a:r>
              <a:rPr lang="en-GB" dirty="0">
                <a:latin typeface="Bierstadt" panose="020B0004020202020204" pitchFamily="34" charset="0"/>
              </a:rPr>
              <a:t>theory at that scale</a:t>
            </a:r>
          </a:p>
          <a:p>
            <a:endParaRPr lang="en-GB" dirty="0">
              <a:latin typeface="Bierstadt" panose="020B0004020202020204" pitchFamily="34" charset="0"/>
            </a:endParaRPr>
          </a:p>
        </p:txBody>
      </p:sp>
      <p:sp>
        <p:nvSpPr>
          <p:cNvPr id="2" name="TextBox 1">
            <a:extLst>
              <a:ext uri="{FF2B5EF4-FFF2-40B4-BE49-F238E27FC236}">
                <a16:creationId xmlns:a16="http://schemas.microsoft.com/office/drawing/2014/main" id="{FF77AF3F-79C0-FF1F-9B94-6BD27F7479DD}"/>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8" name="Up-down Arrow 7">
            <a:extLst>
              <a:ext uri="{FF2B5EF4-FFF2-40B4-BE49-F238E27FC236}">
                <a16:creationId xmlns:a16="http://schemas.microsoft.com/office/drawing/2014/main" id="{E0DFCF67-3EC3-CC2A-2FC8-4CDEE6BD6D10}"/>
              </a:ext>
            </a:extLst>
          </p:cNvPr>
          <p:cNvSpPr/>
          <p:nvPr/>
        </p:nvSpPr>
        <p:spPr>
          <a:xfrm rot="3349263" flipH="1">
            <a:off x="4327786" y="5010407"/>
            <a:ext cx="45719" cy="178234"/>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down Arrow 8">
            <a:extLst>
              <a:ext uri="{FF2B5EF4-FFF2-40B4-BE49-F238E27FC236}">
                <a16:creationId xmlns:a16="http://schemas.microsoft.com/office/drawing/2014/main" id="{6FEFCE9D-4A4D-C064-431E-F88A3D167C1D}"/>
              </a:ext>
            </a:extLst>
          </p:cNvPr>
          <p:cNvSpPr/>
          <p:nvPr/>
        </p:nvSpPr>
        <p:spPr>
          <a:xfrm rot="5400000" flipH="1">
            <a:off x="4179388" y="3791968"/>
            <a:ext cx="108767" cy="247432"/>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down Arrow 9">
            <a:extLst>
              <a:ext uri="{FF2B5EF4-FFF2-40B4-BE49-F238E27FC236}">
                <a16:creationId xmlns:a16="http://schemas.microsoft.com/office/drawing/2014/main" id="{38960D73-2810-179C-4248-B4DAFC70CB4B}"/>
              </a:ext>
            </a:extLst>
          </p:cNvPr>
          <p:cNvSpPr/>
          <p:nvPr/>
        </p:nvSpPr>
        <p:spPr>
          <a:xfrm rot="812990" flipH="1">
            <a:off x="5246187" y="5221479"/>
            <a:ext cx="108767" cy="247432"/>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down Arrow 10">
            <a:extLst>
              <a:ext uri="{FF2B5EF4-FFF2-40B4-BE49-F238E27FC236}">
                <a16:creationId xmlns:a16="http://schemas.microsoft.com/office/drawing/2014/main" id="{0B01878B-93E2-024A-96D0-7131F1D15EA7}"/>
              </a:ext>
            </a:extLst>
          </p:cNvPr>
          <p:cNvSpPr/>
          <p:nvPr/>
        </p:nvSpPr>
        <p:spPr>
          <a:xfrm rot="4793066" flipH="1">
            <a:off x="6590973" y="4006560"/>
            <a:ext cx="126549" cy="208421"/>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down Arrow 11">
            <a:extLst>
              <a:ext uri="{FF2B5EF4-FFF2-40B4-BE49-F238E27FC236}">
                <a16:creationId xmlns:a16="http://schemas.microsoft.com/office/drawing/2014/main" id="{78139110-0508-DCF2-FE3A-98EC96E25D91}"/>
              </a:ext>
            </a:extLst>
          </p:cNvPr>
          <p:cNvSpPr/>
          <p:nvPr/>
        </p:nvSpPr>
        <p:spPr>
          <a:xfrm rot="18510932" flipH="1">
            <a:off x="6806514" y="4914661"/>
            <a:ext cx="97000" cy="316968"/>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down Arrow 12">
            <a:extLst>
              <a:ext uri="{FF2B5EF4-FFF2-40B4-BE49-F238E27FC236}">
                <a16:creationId xmlns:a16="http://schemas.microsoft.com/office/drawing/2014/main" id="{CF2F01AF-BC96-6DCB-DF63-2BAB34AD4E2C}"/>
              </a:ext>
            </a:extLst>
          </p:cNvPr>
          <p:cNvSpPr/>
          <p:nvPr/>
        </p:nvSpPr>
        <p:spPr>
          <a:xfrm rot="21080508" flipH="1">
            <a:off x="5423944" y="2553962"/>
            <a:ext cx="108767" cy="247432"/>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down Arrow 13">
            <a:extLst>
              <a:ext uri="{FF2B5EF4-FFF2-40B4-BE49-F238E27FC236}">
                <a16:creationId xmlns:a16="http://schemas.microsoft.com/office/drawing/2014/main" id="{2B4FB7F1-DCCE-F0AF-D02F-39EC1CBD9B7F}"/>
              </a:ext>
            </a:extLst>
          </p:cNvPr>
          <p:cNvSpPr/>
          <p:nvPr/>
        </p:nvSpPr>
        <p:spPr>
          <a:xfrm rot="18861766" flipH="1">
            <a:off x="4708633" y="3200977"/>
            <a:ext cx="53967" cy="20522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down Arrow 14">
            <a:extLst>
              <a:ext uri="{FF2B5EF4-FFF2-40B4-BE49-F238E27FC236}">
                <a16:creationId xmlns:a16="http://schemas.microsoft.com/office/drawing/2014/main" id="{7FA0B430-CB0C-FBAC-DF3A-2A1DFB25571D}"/>
              </a:ext>
            </a:extLst>
          </p:cNvPr>
          <p:cNvSpPr/>
          <p:nvPr/>
        </p:nvSpPr>
        <p:spPr>
          <a:xfrm rot="19799447" flipH="1">
            <a:off x="4851284" y="2431779"/>
            <a:ext cx="53967" cy="20522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Up-down Arrow 17">
            <a:extLst>
              <a:ext uri="{FF2B5EF4-FFF2-40B4-BE49-F238E27FC236}">
                <a16:creationId xmlns:a16="http://schemas.microsoft.com/office/drawing/2014/main" id="{54941028-87D4-38A4-A692-8604DCD25D5B}"/>
              </a:ext>
            </a:extLst>
          </p:cNvPr>
          <p:cNvSpPr/>
          <p:nvPr/>
        </p:nvSpPr>
        <p:spPr>
          <a:xfrm rot="19374494" flipH="1">
            <a:off x="6192048" y="5076028"/>
            <a:ext cx="53967" cy="20522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down Arrow 18">
            <a:extLst>
              <a:ext uri="{FF2B5EF4-FFF2-40B4-BE49-F238E27FC236}">
                <a16:creationId xmlns:a16="http://schemas.microsoft.com/office/drawing/2014/main" id="{67BD4059-21D0-25CD-1883-2DAD5A16D5D5}"/>
              </a:ext>
            </a:extLst>
          </p:cNvPr>
          <p:cNvSpPr/>
          <p:nvPr/>
        </p:nvSpPr>
        <p:spPr>
          <a:xfrm rot="14900984" flipH="1">
            <a:off x="7069124" y="3367709"/>
            <a:ext cx="106215" cy="286849"/>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95547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5A820-36AF-19BA-CA78-5718498498FD}"/>
              </a:ext>
            </a:extLst>
          </p:cNvPr>
          <p:cNvSpPr>
            <a:spLocks noGrp="1"/>
          </p:cNvSpPr>
          <p:nvPr>
            <p:ph idx="1"/>
          </p:nvPr>
        </p:nvSpPr>
        <p:spPr>
          <a:xfrm>
            <a:off x="611659" y="1098035"/>
            <a:ext cx="11504141" cy="5759965"/>
          </a:xfrm>
        </p:spPr>
        <p:txBody>
          <a:bodyPr>
            <a:normAutofit/>
          </a:bodyPr>
          <a:lstStyle/>
          <a:p>
            <a:r>
              <a:rPr lang="en-GB" sz="1800" i="1" dirty="0">
                <a:latin typeface="Bierstadt" panose="020B0004020202020204" pitchFamily="34" charset="0"/>
              </a:rPr>
              <a:t>Why is unnatural fine-tuning such a big deal? </a:t>
            </a:r>
            <a:r>
              <a:rPr lang="en-GB" sz="1800" dirty="0">
                <a:latin typeface="Bierstadt" panose="020B0004020202020204" pitchFamily="34" charset="0"/>
              </a:rPr>
              <a:t>An intuitive picture:</a:t>
            </a:r>
            <a:endParaRPr lang="en-GB" sz="1800" i="1" dirty="0">
              <a:latin typeface="Bierstadt" panose="020B0004020202020204" pitchFamily="34" charset="0"/>
            </a:endParaRPr>
          </a:p>
        </p:txBody>
      </p:sp>
      <p:sp>
        <p:nvSpPr>
          <p:cNvPr id="16" name="Oval 15">
            <a:extLst>
              <a:ext uri="{FF2B5EF4-FFF2-40B4-BE49-F238E27FC236}">
                <a16:creationId xmlns:a16="http://schemas.microsoft.com/office/drawing/2014/main" id="{D54A293E-524B-550E-065A-DD4F2B1A310D}"/>
              </a:ext>
            </a:extLst>
          </p:cNvPr>
          <p:cNvSpPr>
            <a:spLocks noChangeAspect="1"/>
          </p:cNvSpPr>
          <p:nvPr/>
        </p:nvSpPr>
        <p:spPr>
          <a:xfrm>
            <a:off x="3758011" y="2207315"/>
            <a:ext cx="3600000" cy="3600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62D660D-E813-04DA-FD27-ED1B427382F6}"/>
              </a:ext>
            </a:extLst>
          </p:cNvPr>
          <p:cNvSpPr>
            <a:spLocks noChangeAspect="1"/>
          </p:cNvSpPr>
          <p:nvPr/>
        </p:nvSpPr>
        <p:spPr>
          <a:xfrm>
            <a:off x="4074593" y="2523897"/>
            <a:ext cx="2966836" cy="2966836"/>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6DC328EC-C3B0-E62B-EA22-5644741028E7}"/>
              </a:ext>
            </a:extLst>
          </p:cNvPr>
          <p:cNvSpPr>
            <a:spLocks noChangeAspect="1"/>
          </p:cNvSpPr>
          <p:nvPr/>
        </p:nvSpPr>
        <p:spPr>
          <a:xfrm>
            <a:off x="4350647" y="2799951"/>
            <a:ext cx="2414728" cy="241472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EFC32035-9505-3BBF-02A8-3EDE30A38BE1}"/>
              </a:ext>
            </a:extLst>
          </p:cNvPr>
          <p:cNvGrpSpPr/>
          <p:nvPr/>
        </p:nvGrpSpPr>
        <p:grpSpPr>
          <a:xfrm>
            <a:off x="5904039" y="2385331"/>
            <a:ext cx="1046880" cy="1112760"/>
            <a:chOff x="5882137" y="2640114"/>
            <a:chExt cx="1046880" cy="1112760"/>
          </a:xfrm>
        </p:grpSpPr>
        <mc:AlternateContent xmlns:mc="http://schemas.openxmlformats.org/markup-compatibility/2006" xmlns:p14="http://schemas.microsoft.com/office/powerpoint/2010/main">
          <mc:Choice Requires="p14">
            <p:contentPart p14:bwMode="auto" r:id="rId2">
              <p14:nvContentPartPr>
                <p14:cNvPr id="38" name="Ink 37">
                  <a:extLst>
                    <a:ext uri="{FF2B5EF4-FFF2-40B4-BE49-F238E27FC236}">
                      <a16:creationId xmlns:a16="http://schemas.microsoft.com/office/drawing/2014/main" id="{4BF680CB-F406-1BB4-5837-45933A20685F}"/>
                    </a:ext>
                  </a:extLst>
                </p14:cNvPr>
                <p14:cNvContentPartPr/>
                <p14:nvPr/>
              </p14:nvContentPartPr>
              <p14:xfrm>
                <a:off x="5896537" y="2640114"/>
                <a:ext cx="1032480" cy="1059480"/>
              </p14:xfrm>
            </p:contentPart>
          </mc:Choice>
          <mc:Fallback xmlns="">
            <p:pic>
              <p:nvPicPr>
                <p:cNvPr id="38" name="Ink 37">
                  <a:extLst>
                    <a:ext uri="{FF2B5EF4-FFF2-40B4-BE49-F238E27FC236}">
                      <a16:creationId xmlns:a16="http://schemas.microsoft.com/office/drawing/2014/main" id="{4BF680CB-F406-1BB4-5837-45933A20685F}"/>
                    </a:ext>
                  </a:extLst>
                </p:cNvPr>
                <p:cNvPicPr/>
                <p:nvPr/>
              </p:nvPicPr>
              <p:blipFill>
                <a:blip r:embed="rId3"/>
                <a:stretch>
                  <a:fillRect/>
                </a:stretch>
              </p:blipFill>
              <p:spPr>
                <a:xfrm>
                  <a:off x="5887537" y="2631114"/>
                  <a:ext cx="1050120" cy="1077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9" name="Ink 38">
                  <a:extLst>
                    <a:ext uri="{FF2B5EF4-FFF2-40B4-BE49-F238E27FC236}">
                      <a16:creationId xmlns:a16="http://schemas.microsoft.com/office/drawing/2014/main" id="{A98537C2-C308-EA9F-A005-4F0D75F31CD1}"/>
                    </a:ext>
                  </a:extLst>
                </p14:cNvPr>
                <p14:cNvContentPartPr/>
                <p14:nvPr/>
              </p14:nvContentPartPr>
              <p14:xfrm>
                <a:off x="5882137" y="3618234"/>
                <a:ext cx="102240" cy="134640"/>
              </p14:xfrm>
            </p:contentPart>
          </mc:Choice>
          <mc:Fallback xmlns="">
            <p:pic>
              <p:nvPicPr>
                <p:cNvPr id="39" name="Ink 38">
                  <a:extLst>
                    <a:ext uri="{FF2B5EF4-FFF2-40B4-BE49-F238E27FC236}">
                      <a16:creationId xmlns:a16="http://schemas.microsoft.com/office/drawing/2014/main" id="{A98537C2-C308-EA9F-A005-4F0D75F31CD1}"/>
                    </a:ext>
                  </a:extLst>
                </p:cNvPr>
                <p:cNvPicPr/>
                <p:nvPr/>
              </p:nvPicPr>
              <p:blipFill>
                <a:blip r:embed="rId5"/>
                <a:stretch>
                  <a:fillRect/>
                </a:stretch>
              </p:blipFill>
              <p:spPr>
                <a:xfrm>
                  <a:off x="5873105" y="3609258"/>
                  <a:ext cx="119942" cy="152233"/>
                </a:xfrm>
                <a:prstGeom prst="rect">
                  <a:avLst/>
                </a:prstGeom>
              </p:spPr>
            </p:pic>
          </mc:Fallback>
        </mc:AlternateContent>
      </p:grpSp>
      <p:grpSp>
        <p:nvGrpSpPr>
          <p:cNvPr id="48" name="Group 47">
            <a:extLst>
              <a:ext uri="{FF2B5EF4-FFF2-40B4-BE49-F238E27FC236}">
                <a16:creationId xmlns:a16="http://schemas.microsoft.com/office/drawing/2014/main" id="{38AFB57D-92F3-2D06-B9C5-CD9D8F479C3B}"/>
              </a:ext>
            </a:extLst>
          </p:cNvPr>
          <p:cNvGrpSpPr/>
          <p:nvPr/>
        </p:nvGrpSpPr>
        <p:grpSpPr>
          <a:xfrm>
            <a:off x="7008519" y="2387851"/>
            <a:ext cx="148320" cy="174240"/>
            <a:chOff x="6986617" y="2642634"/>
            <a:chExt cx="148320" cy="174240"/>
          </a:xfrm>
        </p:grpSpPr>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id="{26243964-B30F-F431-E21A-7C3218BEF04A}"/>
                    </a:ext>
                  </a:extLst>
                </p14:cNvPr>
                <p14:cNvContentPartPr/>
                <p14:nvPr/>
              </p14:nvContentPartPr>
              <p14:xfrm>
                <a:off x="6996337" y="2675034"/>
                <a:ext cx="114120" cy="141840"/>
              </p14:xfrm>
            </p:contentPart>
          </mc:Choice>
          <mc:Fallback xmlns="">
            <p:pic>
              <p:nvPicPr>
                <p:cNvPr id="45" name="Ink 44">
                  <a:extLst>
                    <a:ext uri="{FF2B5EF4-FFF2-40B4-BE49-F238E27FC236}">
                      <a16:creationId xmlns:a16="http://schemas.microsoft.com/office/drawing/2014/main" id="{26243964-B30F-F431-E21A-7C3218BEF04A}"/>
                    </a:ext>
                  </a:extLst>
                </p:cNvPr>
                <p:cNvPicPr/>
                <p:nvPr/>
              </p:nvPicPr>
              <p:blipFill>
                <a:blip r:embed="rId7"/>
                <a:stretch>
                  <a:fillRect/>
                </a:stretch>
              </p:blipFill>
              <p:spPr>
                <a:xfrm>
                  <a:off x="6987337" y="2666034"/>
                  <a:ext cx="1317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6" name="Ink 45">
                  <a:extLst>
                    <a:ext uri="{FF2B5EF4-FFF2-40B4-BE49-F238E27FC236}">
                      <a16:creationId xmlns:a16="http://schemas.microsoft.com/office/drawing/2014/main" id="{2CF33075-B9AC-00F0-6BD1-76C6FBFC2B70}"/>
                    </a:ext>
                  </a:extLst>
                </p14:cNvPr>
                <p14:cNvContentPartPr/>
                <p14:nvPr/>
              </p14:nvContentPartPr>
              <p14:xfrm>
                <a:off x="6986617" y="2745954"/>
                <a:ext cx="67680" cy="12960"/>
              </p14:xfrm>
            </p:contentPart>
          </mc:Choice>
          <mc:Fallback xmlns="">
            <p:pic>
              <p:nvPicPr>
                <p:cNvPr id="46" name="Ink 45">
                  <a:extLst>
                    <a:ext uri="{FF2B5EF4-FFF2-40B4-BE49-F238E27FC236}">
                      <a16:creationId xmlns:a16="http://schemas.microsoft.com/office/drawing/2014/main" id="{2CF33075-B9AC-00F0-6BD1-76C6FBFC2B70}"/>
                    </a:ext>
                  </a:extLst>
                </p:cNvPr>
                <p:cNvPicPr/>
                <p:nvPr/>
              </p:nvPicPr>
              <p:blipFill>
                <a:blip r:embed="rId9"/>
                <a:stretch>
                  <a:fillRect/>
                </a:stretch>
              </p:blipFill>
              <p:spPr>
                <a:xfrm>
                  <a:off x="6977617" y="2737197"/>
                  <a:ext cx="85320" cy="30123"/>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a:extLst>
                    <a:ext uri="{FF2B5EF4-FFF2-40B4-BE49-F238E27FC236}">
                      <a16:creationId xmlns:a16="http://schemas.microsoft.com/office/drawing/2014/main" id="{F158ACE0-E51F-6728-CB50-02632EE5999B}"/>
                    </a:ext>
                  </a:extLst>
                </p14:cNvPr>
                <p14:cNvContentPartPr/>
                <p14:nvPr/>
              </p14:nvContentPartPr>
              <p14:xfrm>
                <a:off x="7004617" y="2642634"/>
                <a:ext cx="130320" cy="33120"/>
              </p14:xfrm>
            </p:contentPart>
          </mc:Choice>
          <mc:Fallback xmlns="">
            <p:pic>
              <p:nvPicPr>
                <p:cNvPr id="47" name="Ink 46">
                  <a:extLst>
                    <a:ext uri="{FF2B5EF4-FFF2-40B4-BE49-F238E27FC236}">
                      <a16:creationId xmlns:a16="http://schemas.microsoft.com/office/drawing/2014/main" id="{F158ACE0-E51F-6728-CB50-02632EE5999B}"/>
                    </a:ext>
                  </a:extLst>
                </p:cNvPr>
                <p:cNvPicPr/>
                <p:nvPr/>
              </p:nvPicPr>
              <p:blipFill>
                <a:blip r:embed="rId11"/>
                <a:stretch>
                  <a:fillRect/>
                </a:stretch>
              </p:blipFill>
              <p:spPr>
                <a:xfrm>
                  <a:off x="6995617" y="2633731"/>
                  <a:ext cx="147960" cy="50570"/>
                </a:xfrm>
                <a:prstGeom prst="rect">
                  <a:avLst/>
                </a:prstGeom>
              </p:spPr>
            </p:pic>
          </mc:Fallback>
        </mc:AlternateContent>
      </p:grpSp>
      <p:sp>
        <p:nvSpPr>
          <p:cNvPr id="97" name="TextBox 96">
            <a:extLst>
              <a:ext uri="{FF2B5EF4-FFF2-40B4-BE49-F238E27FC236}">
                <a16:creationId xmlns:a16="http://schemas.microsoft.com/office/drawing/2014/main" id="{241359C8-CB3C-D381-67AA-4F1B0746F1EE}"/>
              </a:ext>
            </a:extLst>
          </p:cNvPr>
          <p:cNvSpPr txBox="1"/>
          <p:nvPr/>
        </p:nvSpPr>
        <p:spPr>
          <a:xfrm>
            <a:off x="413916" y="2591905"/>
            <a:ext cx="3134853" cy="1477328"/>
          </a:xfrm>
          <a:prstGeom prst="rect">
            <a:avLst/>
          </a:prstGeom>
          <a:noFill/>
        </p:spPr>
        <p:txBody>
          <a:bodyPr wrap="square" rtlCol="0">
            <a:spAutoFit/>
          </a:bodyPr>
          <a:lstStyle/>
          <a:p>
            <a:r>
              <a:rPr lang="en-GB" dirty="0">
                <a:latin typeface="Bierstadt" panose="020B0004020202020204" pitchFamily="34" charset="0"/>
              </a:rPr>
              <a:t>Effective theory at each energy scale E is </a:t>
            </a:r>
            <a:r>
              <a:rPr lang="en-GB" b="1" dirty="0">
                <a:latin typeface="Bierstadt" panose="020B0004020202020204" pitchFamily="34" charset="0"/>
              </a:rPr>
              <a:t>predictive </a:t>
            </a:r>
            <a:r>
              <a:rPr lang="en-GB" dirty="0">
                <a:latin typeface="Bierstadt" panose="020B0004020202020204" pitchFamily="34" charset="0"/>
              </a:rPr>
              <a:t>as a </a:t>
            </a:r>
            <a:r>
              <a:rPr lang="en-GB" b="1" dirty="0">
                <a:latin typeface="Bierstadt" panose="020B0004020202020204" pitchFamily="34" charset="0"/>
              </a:rPr>
              <a:t>self-contained </a:t>
            </a:r>
            <a:r>
              <a:rPr lang="en-GB" dirty="0">
                <a:latin typeface="Bierstadt" panose="020B0004020202020204" pitchFamily="34" charset="0"/>
              </a:rPr>
              <a:t>theory at that scale</a:t>
            </a:r>
          </a:p>
          <a:p>
            <a:endParaRPr lang="en-GB" dirty="0">
              <a:latin typeface="Bierstadt" panose="020B0004020202020204" pitchFamily="34" charset="0"/>
            </a:endParaRPr>
          </a:p>
        </p:txBody>
      </p:sp>
      <p:sp>
        <p:nvSpPr>
          <p:cNvPr id="5" name="TextBox 4">
            <a:extLst>
              <a:ext uri="{FF2B5EF4-FFF2-40B4-BE49-F238E27FC236}">
                <a16:creationId xmlns:a16="http://schemas.microsoft.com/office/drawing/2014/main" id="{3348E704-5C33-4373-1304-2D2AF238CBB6}"/>
              </a:ext>
            </a:extLst>
          </p:cNvPr>
          <p:cNvSpPr txBox="1"/>
          <p:nvPr/>
        </p:nvSpPr>
        <p:spPr>
          <a:xfrm>
            <a:off x="7995444" y="2650003"/>
            <a:ext cx="2067905" cy="1200329"/>
          </a:xfrm>
          <a:prstGeom prst="rect">
            <a:avLst/>
          </a:prstGeom>
          <a:noFill/>
          <a:ln>
            <a:solidFill>
              <a:schemeClr val="accent1"/>
            </a:solidFill>
          </a:ln>
        </p:spPr>
        <p:txBody>
          <a:bodyPr wrap="square" rtlCol="0">
            <a:spAutoFit/>
          </a:bodyPr>
          <a:lstStyle/>
          <a:p>
            <a:r>
              <a:rPr lang="en-GB" dirty="0">
                <a:latin typeface="Bierstadt" panose="020B0004020202020204" pitchFamily="34" charset="0"/>
              </a:rPr>
              <a:t>Planetary dynamics, thermodynamics, fluid dynamics, … </a:t>
            </a:r>
          </a:p>
        </p:txBody>
      </p:sp>
      <p:cxnSp>
        <p:nvCxnSpPr>
          <p:cNvPr id="7" name="Straight Connector 6">
            <a:extLst>
              <a:ext uri="{FF2B5EF4-FFF2-40B4-BE49-F238E27FC236}">
                <a16:creationId xmlns:a16="http://schemas.microsoft.com/office/drawing/2014/main" id="{77D56BB0-6AB9-3359-517F-AA9857E9599E}"/>
              </a:ext>
            </a:extLst>
          </p:cNvPr>
          <p:cNvCxnSpPr>
            <a:stCxn id="5" idx="1"/>
          </p:cNvCxnSpPr>
          <p:nvPr/>
        </p:nvCxnSpPr>
        <p:spPr>
          <a:xfrm flipH="1">
            <a:off x="7075299" y="3250168"/>
            <a:ext cx="920145" cy="178832"/>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3D76651-66BA-0F57-2586-06B601A68121}"/>
              </a:ext>
            </a:extLst>
          </p:cNvPr>
          <p:cNvSpPr txBox="1"/>
          <p:nvPr/>
        </p:nvSpPr>
        <p:spPr>
          <a:xfrm>
            <a:off x="6912300" y="5378050"/>
            <a:ext cx="1801240" cy="1200329"/>
          </a:xfrm>
          <a:prstGeom prst="rect">
            <a:avLst/>
          </a:prstGeom>
          <a:noFill/>
          <a:ln>
            <a:solidFill>
              <a:schemeClr val="accent1"/>
            </a:solidFill>
          </a:ln>
        </p:spPr>
        <p:txBody>
          <a:bodyPr wrap="square" rtlCol="0">
            <a:spAutoFit/>
          </a:bodyPr>
          <a:lstStyle/>
          <a:p>
            <a:r>
              <a:rPr lang="en-GB" dirty="0">
                <a:latin typeface="Bierstadt" panose="020B0004020202020204" pitchFamily="34" charset="0"/>
              </a:rPr>
              <a:t>Chemistry, atomic physics, nuclear physics, …</a:t>
            </a:r>
          </a:p>
        </p:txBody>
      </p:sp>
      <p:sp>
        <p:nvSpPr>
          <p:cNvPr id="6" name="TextBox 5">
            <a:extLst>
              <a:ext uri="{FF2B5EF4-FFF2-40B4-BE49-F238E27FC236}">
                <a16:creationId xmlns:a16="http://schemas.microsoft.com/office/drawing/2014/main" id="{E708469A-10C3-F17B-D9C8-8706FEB0C7AB}"/>
              </a:ext>
            </a:extLst>
          </p:cNvPr>
          <p:cNvSpPr txBox="1"/>
          <p:nvPr/>
        </p:nvSpPr>
        <p:spPr>
          <a:xfrm>
            <a:off x="1916835" y="4324889"/>
            <a:ext cx="1655632" cy="923330"/>
          </a:xfrm>
          <a:prstGeom prst="rect">
            <a:avLst/>
          </a:prstGeom>
          <a:noFill/>
          <a:ln>
            <a:solidFill>
              <a:schemeClr val="accent1"/>
            </a:solidFill>
          </a:ln>
        </p:spPr>
        <p:txBody>
          <a:bodyPr wrap="square" rtlCol="0">
            <a:spAutoFit/>
          </a:bodyPr>
          <a:lstStyle/>
          <a:p>
            <a:r>
              <a:rPr lang="en-GB" dirty="0">
                <a:latin typeface="Bierstadt" panose="020B0004020202020204" pitchFamily="34" charset="0"/>
              </a:rPr>
              <a:t>Strong / weak interactions, …</a:t>
            </a:r>
          </a:p>
        </p:txBody>
      </p:sp>
      <p:cxnSp>
        <p:nvCxnSpPr>
          <p:cNvPr id="8" name="Straight Connector 7">
            <a:extLst>
              <a:ext uri="{FF2B5EF4-FFF2-40B4-BE49-F238E27FC236}">
                <a16:creationId xmlns:a16="http://schemas.microsoft.com/office/drawing/2014/main" id="{6BEE395C-8C0B-EB0F-FDA1-B380F587FE0A}"/>
              </a:ext>
            </a:extLst>
          </p:cNvPr>
          <p:cNvCxnSpPr>
            <a:cxnSpLocks/>
          </p:cNvCxnSpPr>
          <p:nvPr/>
        </p:nvCxnSpPr>
        <p:spPr>
          <a:xfrm flipH="1" flipV="1">
            <a:off x="6212214" y="5137581"/>
            <a:ext cx="700086" cy="5123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411A057-7B0C-1E16-D1E3-FA43221D03B3}"/>
              </a:ext>
            </a:extLst>
          </p:cNvPr>
          <p:cNvCxnSpPr>
            <a:cxnSpLocks/>
          </p:cNvCxnSpPr>
          <p:nvPr/>
        </p:nvCxnSpPr>
        <p:spPr>
          <a:xfrm flipH="1">
            <a:off x="3566259" y="3999417"/>
            <a:ext cx="978364" cy="323424"/>
          </a:xfrm>
          <a:prstGeom prst="line">
            <a:avLst/>
          </a:prstGeom>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A84B4E4E-4B60-A966-5EE8-C618F6E928AF}"/>
              </a:ext>
            </a:extLst>
          </p:cNvPr>
          <p:cNvSpPr>
            <a:spLocks noChangeAspect="1"/>
          </p:cNvSpPr>
          <p:nvPr/>
        </p:nvSpPr>
        <p:spPr>
          <a:xfrm>
            <a:off x="4628983" y="3078286"/>
            <a:ext cx="1874082" cy="18740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6298639A-5D6F-0851-3E02-66116D998931}"/>
              </a:ext>
            </a:extLst>
          </p:cNvPr>
          <p:cNvSpPr txBox="1"/>
          <p:nvPr/>
        </p:nvSpPr>
        <p:spPr>
          <a:xfrm>
            <a:off x="9112103" y="4070485"/>
            <a:ext cx="3003698" cy="1477328"/>
          </a:xfrm>
          <a:prstGeom prst="rect">
            <a:avLst/>
          </a:prstGeom>
          <a:noFill/>
        </p:spPr>
        <p:txBody>
          <a:bodyPr wrap="square" rtlCol="0">
            <a:spAutoFit/>
          </a:bodyPr>
          <a:lstStyle/>
          <a:p>
            <a:r>
              <a:rPr lang="en-GB" dirty="0">
                <a:latin typeface="Bierstadt" panose="020B0004020202020204" pitchFamily="34" charset="0"/>
              </a:rPr>
              <a:t>In </a:t>
            </a:r>
            <a:r>
              <a:rPr lang="en-GB" b="1" dirty="0">
                <a:latin typeface="Bierstadt" panose="020B0004020202020204" pitchFamily="34" charset="0"/>
              </a:rPr>
              <a:t>all theories so far</a:t>
            </a:r>
            <a:r>
              <a:rPr lang="en-GB" dirty="0">
                <a:latin typeface="Bierstadt" panose="020B0004020202020204" pitchFamily="34" charset="0"/>
              </a:rPr>
              <a:t>, no contributions from </a:t>
            </a:r>
            <a:r>
              <a:rPr lang="en-GB" b="1" dirty="0">
                <a:latin typeface="Bierstadt" panose="020B0004020202020204" pitchFamily="34" charset="0"/>
              </a:rPr>
              <a:t>smaller scales</a:t>
            </a:r>
            <a:r>
              <a:rPr lang="en-GB" dirty="0">
                <a:latin typeface="Bierstadt" panose="020B0004020202020204" pitchFamily="34" charset="0"/>
              </a:rPr>
              <a:t> compete with </a:t>
            </a:r>
            <a:r>
              <a:rPr lang="en-GB" b="1" dirty="0">
                <a:latin typeface="Bierstadt" panose="020B0004020202020204" pitchFamily="34" charset="0"/>
              </a:rPr>
              <a:t>similar magnitude </a:t>
            </a:r>
            <a:r>
              <a:rPr lang="en-GB" dirty="0">
                <a:latin typeface="Bierstadt" panose="020B0004020202020204" pitchFamily="34" charset="0"/>
              </a:rPr>
              <a:t>to effects </a:t>
            </a:r>
            <a:r>
              <a:rPr lang="en-GB" b="1" dirty="0">
                <a:latin typeface="Bierstadt" panose="020B0004020202020204" pitchFamily="34" charset="0"/>
              </a:rPr>
              <a:t>on larger scales </a:t>
            </a:r>
          </a:p>
        </p:txBody>
      </p:sp>
      <p:sp>
        <p:nvSpPr>
          <p:cNvPr id="14" name="Title 1">
            <a:extLst>
              <a:ext uri="{FF2B5EF4-FFF2-40B4-BE49-F238E27FC236}">
                <a16:creationId xmlns:a16="http://schemas.microsoft.com/office/drawing/2014/main" id="{F666C0E6-011C-87D6-F041-2E6389059179}"/>
              </a:ext>
            </a:extLst>
          </p:cNvPr>
          <p:cNvSpPr txBox="1">
            <a:spLocks/>
          </p:cNvSpPr>
          <p:nvPr/>
        </p:nvSpPr>
        <p:spPr>
          <a:xfrm>
            <a:off x="475459" y="94851"/>
            <a:ext cx="10466167" cy="10031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Naturalness is still a fundamental problem</a:t>
            </a:r>
          </a:p>
        </p:txBody>
      </p:sp>
      <p:sp>
        <p:nvSpPr>
          <p:cNvPr id="4" name="TextBox 3">
            <a:extLst>
              <a:ext uri="{FF2B5EF4-FFF2-40B4-BE49-F238E27FC236}">
                <a16:creationId xmlns:a16="http://schemas.microsoft.com/office/drawing/2014/main" id="{EFDCB907-0DD5-0257-E4BC-B19A7D5AA2C9}"/>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Tree>
    <p:extLst>
      <p:ext uri="{BB962C8B-B14F-4D97-AF65-F5344CB8AC3E}">
        <p14:creationId xmlns:p14="http://schemas.microsoft.com/office/powerpoint/2010/main" val="3722110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5A820-36AF-19BA-CA78-5718498498FD}"/>
              </a:ext>
            </a:extLst>
          </p:cNvPr>
          <p:cNvSpPr>
            <a:spLocks noGrp="1"/>
          </p:cNvSpPr>
          <p:nvPr>
            <p:ph idx="1"/>
          </p:nvPr>
        </p:nvSpPr>
        <p:spPr>
          <a:xfrm>
            <a:off x="611659" y="1123963"/>
            <a:ext cx="11504141" cy="5759965"/>
          </a:xfrm>
        </p:spPr>
        <p:txBody>
          <a:bodyPr>
            <a:normAutofit/>
          </a:bodyPr>
          <a:lstStyle/>
          <a:p>
            <a:r>
              <a:rPr lang="en-GB" sz="1800" i="1" dirty="0">
                <a:latin typeface="Bierstadt" panose="020B0004020202020204" pitchFamily="34" charset="0"/>
              </a:rPr>
              <a:t>Why is unnatural fine-tuning such a big deal? </a:t>
            </a:r>
            <a:r>
              <a:rPr lang="en-GB" sz="1800" dirty="0">
                <a:latin typeface="Bierstadt" panose="020B0004020202020204" pitchFamily="34" charset="0"/>
              </a:rPr>
              <a:t>An intuitive picture:</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solidFill>
                  <a:schemeClr val="bg1"/>
                </a:solidFill>
                <a:latin typeface="Bierstadt" panose="020B0004020202020204" pitchFamily="34" charset="0"/>
              </a:rPr>
              <a:t>Are we missing a </a:t>
            </a:r>
            <a:r>
              <a:rPr lang="en-GB" sz="1800" b="1" dirty="0">
                <a:solidFill>
                  <a:schemeClr val="bg1"/>
                </a:solidFill>
                <a:latin typeface="Bierstadt" panose="020B0004020202020204" pitchFamily="34" charset="0"/>
              </a:rPr>
              <a:t>fundamentally new </a:t>
            </a:r>
            <a:r>
              <a:rPr lang="en-GB" sz="1800" i="1" dirty="0">
                <a:solidFill>
                  <a:schemeClr val="bg1"/>
                </a:solidFill>
                <a:latin typeface="Bierstadt" panose="020B0004020202020204" pitchFamily="34" charset="0"/>
              </a:rPr>
              <a:t>“post-naturalness” </a:t>
            </a:r>
            <a:r>
              <a:rPr lang="en-GB" sz="1800" dirty="0">
                <a:solidFill>
                  <a:schemeClr val="bg1"/>
                </a:solidFill>
                <a:latin typeface="Bierstadt" panose="020B0004020202020204" pitchFamily="34" charset="0"/>
              </a:rPr>
              <a:t>principle?</a:t>
            </a:r>
          </a:p>
        </p:txBody>
      </p:sp>
      <p:sp>
        <p:nvSpPr>
          <p:cNvPr id="16" name="Oval 15">
            <a:extLst>
              <a:ext uri="{FF2B5EF4-FFF2-40B4-BE49-F238E27FC236}">
                <a16:creationId xmlns:a16="http://schemas.microsoft.com/office/drawing/2014/main" id="{D54A293E-524B-550E-065A-DD4F2B1A310D}"/>
              </a:ext>
            </a:extLst>
          </p:cNvPr>
          <p:cNvSpPr>
            <a:spLocks noChangeAspect="1"/>
          </p:cNvSpPr>
          <p:nvPr/>
        </p:nvSpPr>
        <p:spPr>
          <a:xfrm>
            <a:off x="3758011" y="2207315"/>
            <a:ext cx="3600000" cy="3600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62D660D-E813-04DA-FD27-ED1B427382F6}"/>
              </a:ext>
            </a:extLst>
          </p:cNvPr>
          <p:cNvSpPr>
            <a:spLocks noChangeAspect="1"/>
          </p:cNvSpPr>
          <p:nvPr/>
        </p:nvSpPr>
        <p:spPr>
          <a:xfrm>
            <a:off x="4074593" y="2523897"/>
            <a:ext cx="2966836" cy="2966836"/>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6DC328EC-C3B0-E62B-EA22-5644741028E7}"/>
              </a:ext>
            </a:extLst>
          </p:cNvPr>
          <p:cNvSpPr>
            <a:spLocks noChangeAspect="1"/>
          </p:cNvSpPr>
          <p:nvPr/>
        </p:nvSpPr>
        <p:spPr>
          <a:xfrm>
            <a:off x="4350647" y="2799951"/>
            <a:ext cx="2414728" cy="241472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794BC625-88BC-C938-CBE4-A28FC157F630}"/>
              </a:ext>
            </a:extLst>
          </p:cNvPr>
          <p:cNvSpPr>
            <a:spLocks noChangeAspect="1"/>
          </p:cNvSpPr>
          <p:nvPr/>
        </p:nvSpPr>
        <p:spPr>
          <a:xfrm>
            <a:off x="5078772" y="3515409"/>
            <a:ext cx="977075" cy="977075"/>
          </a:xfrm>
          <a:prstGeom prst="ellipse">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Question Mark with solid fill">
            <a:extLst>
              <a:ext uri="{FF2B5EF4-FFF2-40B4-BE49-F238E27FC236}">
                <a16:creationId xmlns:a16="http://schemas.microsoft.com/office/drawing/2014/main" id="{9DAE2818-87E6-4377-77E1-3D0EEEA54E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243213" y="3631499"/>
            <a:ext cx="670273" cy="670273"/>
          </a:xfrm>
          <a:prstGeom prst="rect">
            <a:avLst/>
          </a:prstGeom>
        </p:spPr>
      </p:pic>
      <p:sp>
        <p:nvSpPr>
          <p:cNvPr id="2" name="Oval 1">
            <a:extLst>
              <a:ext uri="{FF2B5EF4-FFF2-40B4-BE49-F238E27FC236}">
                <a16:creationId xmlns:a16="http://schemas.microsoft.com/office/drawing/2014/main" id="{ACABBB55-B527-DB4F-967A-EBE8ECCF8F5B}"/>
              </a:ext>
            </a:extLst>
          </p:cNvPr>
          <p:cNvSpPr>
            <a:spLocks noChangeAspect="1"/>
          </p:cNvSpPr>
          <p:nvPr/>
        </p:nvSpPr>
        <p:spPr>
          <a:xfrm>
            <a:off x="4628983" y="3078286"/>
            <a:ext cx="1874082" cy="18740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EFC32035-9505-3BBF-02A8-3EDE30A38BE1}"/>
              </a:ext>
            </a:extLst>
          </p:cNvPr>
          <p:cNvGrpSpPr/>
          <p:nvPr/>
        </p:nvGrpSpPr>
        <p:grpSpPr>
          <a:xfrm>
            <a:off x="5904039" y="2385331"/>
            <a:ext cx="1046880" cy="1112760"/>
            <a:chOff x="5882137" y="2640114"/>
            <a:chExt cx="1046880" cy="1112760"/>
          </a:xfrm>
        </p:grpSpPr>
        <mc:AlternateContent xmlns:mc="http://schemas.openxmlformats.org/markup-compatibility/2006" xmlns:p14="http://schemas.microsoft.com/office/powerpoint/2010/main">
          <mc:Choice Requires="p14">
            <p:contentPart p14:bwMode="auto" r:id="rId3">
              <p14:nvContentPartPr>
                <p14:cNvPr id="38" name="Ink 37">
                  <a:extLst>
                    <a:ext uri="{FF2B5EF4-FFF2-40B4-BE49-F238E27FC236}">
                      <a16:creationId xmlns:a16="http://schemas.microsoft.com/office/drawing/2014/main" id="{4BF680CB-F406-1BB4-5837-45933A20685F}"/>
                    </a:ext>
                  </a:extLst>
                </p14:cNvPr>
                <p14:cNvContentPartPr/>
                <p14:nvPr/>
              </p14:nvContentPartPr>
              <p14:xfrm>
                <a:off x="5896537" y="2640114"/>
                <a:ext cx="1032480" cy="1059480"/>
              </p14:xfrm>
            </p:contentPart>
          </mc:Choice>
          <mc:Fallback xmlns="">
            <p:pic>
              <p:nvPicPr>
                <p:cNvPr id="38" name="Ink 37">
                  <a:extLst>
                    <a:ext uri="{FF2B5EF4-FFF2-40B4-BE49-F238E27FC236}">
                      <a16:creationId xmlns:a16="http://schemas.microsoft.com/office/drawing/2014/main" id="{4BF680CB-F406-1BB4-5837-45933A20685F}"/>
                    </a:ext>
                  </a:extLst>
                </p:cNvPr>
                <p:cNvPicPr/>
                <p:nvPr/>
              </p:nvPicPr>
              <p:blipFill>
                <a:blip r:embed="rId5"/>
                <a:stretch>
                  <a:fillRect/>
                </a:stretch>
              </p:blipFill>
              <p:spPr>
                <a:xfrm>
                  <a:off x="5887537" y="2631114"/>
                  <a:ext cx="1050120" cy="1077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9" name="Ink 38">
                  <a:extLst>
                    <a:ext uri="{FF2B5EF4-FFF2-40B4-BE49-F238E27FC236}">
                      <a16:creationId xmlns:a16="http://schemas.microsoft.com/office/drawing/2014/main" id="{A98537C2-C308-EA9F-A005-4F0D75F31CD1}"/>
                    </a:ext>
                  </a:extLst>
                </p14:cNvPr>
                <p14:cNvContentPartPr/>
                <p14:nvPr/>
              </p14:nvContentPartPr>
              <p14:xfrm>
                <a:off x="5882137" y="3618234"/>
                <a:ext cx="102240" cy="134640"/>
              </p14:xfrm>
            </p:contentPart>
          </mc:Choice>
          <mc:Fallback xmlns="">
            <p:pic>
              <p:nvPicPr>
                <p:cNvPr id="39" name="Ink 38">
                  <a:extLst>
                    <a:ext uri="{FF2B5EF4-FFF2-40B4-BE49-F238E27FC236}">
                      <a16:creationId xmlns:a16="http://schemas.microsoft.com/office/drawing/2014/main" id="{A98537C2-C308-EA9F-A005-4F0D75F31CD1}"/>
                    </a:ext>
                  </a:extLst>
                </p:cNvPr>
                <p:cNvPicPr/>
                <p:nvPr/>
              </p:nvPicPr>
              <p:blipFill>
                <a:blip r:embed="rId7"/>
                <a:stretch>
                  <a:fillRect/>
                </a:stretch>
              </p:blipFill>
              <p:spPr>
                <a:xfrm>
                  <a:off x="5873105" y="3609258"/>
                  <a:ext cx="119942" cy="152233"/>
                </a:xfrm>
                <a:prstGeom prst="rect">
                  <a:avLst/>
                </a:prstGeom>
              </p:spPr>
            </p:pic>
          </mc:Fallback>
        </mc:AlternateContent>
      </p:grpSp>
      <p:grpSp>
        <p:nvGrpSpPr>
          <p:cNvPr id="48" name="Group 47">
            <a:extLst>
              <a:ext uri="{FF2B5EF4-FFF2-40B4-BE49-F238E27FC236}">
                <a16:creationId xmlns:a16="http://schemas.microsoft.com/office/drawing/2014/main" id="{38AFB57D-92F3-2D06-B9C5-CD9D8F479C3B}"/>
              </a:ext>
            </a:extLst>
          </p:cNvPr>
          <p:cNvGrpSpPr/>
          <p:nvPr/>
        </p:nvGrpSpPr>
        <p:grpSpPr>
          <a:xfrm>
            <a:off x="7008519" y="2387851"/>
            <a:ext cx="148320" cy="174240"/>
            <a:chOff x="6986617" y="2642634"/>
            <a:chExt cx="148320" cy="174240"/>
          </a:xfrm>
        </p:grpSpPr>
        <mc:AlternateContent xmlns:mc="http://schemas.openxmlformats.org/markup-compatibility/2006" xmlns:p14="http://schemas.microsoft.com/office/powerpoint/2010/main">
          <mc:Choice Requires="p14">
            <p:contentPart p14:bwMode="auto" r:id="rId8">
              <p14:nvContentPartPr>
                <p14:cNvPr id="45" name="Ink 44">
                  <a:extLst>
                    <a:ext uri="{FF2B5EF4-FFF2-40B4-BE49-F238E27FC236}">
                      <a16:creationId xmlns:a16="http://schemas.microsoft.com/office/drawing/2014/main" id="{26243964-B30F-F431-E21A-7C3218BEF04A}"/>
                    </a:ext>
                  </a:extLst>
                </p14:cNvPr>
                <p14:cNvContentPartPr/>
                <p14:nvPr/>
              </p14:nvContentPartPr>
              <p14:xfrm>
                <a:off x="6996337" y="2675034"/>
                <a:ext cx="114120" cy="141840"/>
              </p14:xfrm>
            </p:contentPart>
          </mc:Choice>
          <mc:Fallback xmlns="">
            <p:pic>
              <p:nvPicPr>
                <p:cNvPr id="45" name="Ink 44">
                  <a:extLst>
                    <a:ext uri="{FF2B5EF4-FFF2-40B4-BE49-F238E27FC236}">
                      <a16:creationId xmlns:a16="http://schemas.microsoft.com/office/drawing/2014/main" id="{26243964-B30F-F431-E21A-7C3218BEF04A}"/>
                    </a:ext>
                  </a:extLst>
                </p:cNvPr>
                <p:cNvPicPr/>
                <p:nvPr/>
              </p:nvPicPr>
              <p:blipFill>
                <a:blip r:embed="rId9"/>
                <a:stretch>
                  <a:fillRect/>
                </a:stretch>
              </p:blipFill>
              <p:spPr>
                <a:xfrm>
                  <a:off x="6987337" y="2666034"/>
                  <a:ext cx="1317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6" name="Ink 45">
                  <a:extLst>
                    <a:ext uri="{FF2B5EF4-FFF2-40B4-BE49-F238E27FC236}">
                      <a16:creationId xmlns:a16="http://schemas.microsoft.com/office/drawing/2014/main" id="{2CF33075-B9AC-00F0-6BD1-76C6FBFC2B70}"/>
                    </a:ext>
                  </a:extLst>
                </p14:cNvPr>
                <p14:cNvContentPartPr/>
                <p14:nvPr/>
              </p14:nvContentPartPr>
              <p14:xfrm>
                <a:off x="6986617" y="2745954"/>
                <a:ext cx="67680" cy="12960"/>
              </p14:xfrm>
            </p:contentPart>
          </mc:Choice>
          <mc:Fallback xmlns="">
            <p:pic>
              <p:nvPicPr>
                <p:cNvPr id="46" name="Ink 45">
                  <a:extLst>
                    <a:ext uri="{FF2B5EF4-FFF2-40B4-BE49-F238E27FC236}">
                      <a16:creationId xmlns:a16="http://schemas.microsoft.com/office/drawing/2014/main" id="{2CF33075-B9AC-00F0-6BD1-76C6FBFC2B70}"/>
                    </a:ext>
                  </a:extLst>
                </p:cNvPr>
                <p:cNvPicPr/>
                <p:nvPr/>
              </p:nvPicPr>
              <p:blipFill>
                <a:blip r:embed="rId11"/>
                <a:stretch>
                  <a:fillRect/>
                </a:stretch>
              </p:blipFill>
              <p:spPr>
                <a:xfrm>
                  <a:off x="6977617" y="2737197"/>
                  <a:ext cx="85320" cy="3012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7" name="Ink 46">
                  <a:extLst>
                    <a:ext uri="{FF2B5EF4-FFF2-40B4-BE49-F238E27FC236}">
                      <a16:creationId xmlns:a16="http://schemas.microsoft.com/office/drawing/2014/main" id="{F158ACE0-E51F-6728-CB50-02632EE5999B}"/>
                    </a:ext>
                  </a:extLst>
                </p14:cNvPr>
                <p14:cNvContentPartPr/>
                <p14:nvPr/>
              </p14:nvContentPartPr>
              <p14:xfrm>
                <a:off x="7004617" y="2642634"/>
                <a:ext cx="130320" cy="33120"/>
              </p14:xfrm>
            </p:contentPart>
          </mc:Choice>
          <mc:Fallback xmlns="">
            <p:pic>
              <p:nvPicPr>
                <p:cNvPr id="47" name="Ink 46">
                  <a:extLst>
                    <a:ext uri="{FF2B5EF4-FFF2-40B4-BE49-F238E27FC236}">
                      <a16:creationId xmlns:a16="http://schemas.microsoft.com/office/drawing/2014/main" id="{F158ACE0-E51F-6728-CB50-02632EE5999B}"/>
                    </a:ext>
                  </a:extLst>
                </p:cNvPr>
                <p:cNvPicPr/>
                <p:nvPr/>
              </p:nvPicPr>
              <p:blipFill>
                <a:blip r:embed="rId13"/>
                <a:stretch>
                  <a:fillRect/>
                </a:stretch>
              </p:blipFill>
              <p:spPr>
                <a:xfrm>
                  <a:off x="6995617" y="2633731"/>
                  <a:ext cx="147960" cy="50570"/>
                </a:xfrm>
                <a:prstGeom prst="rect">
                  <a:avLst/>
                </a:prstGeom>
              </p:spPr>
            </p:pic>
          </mc:Fallback>
        </mc:AlternateContent>
      </p:grpSp>
      <p:sp>
        <p:nvSpPr>
          <p:cNvPr id="97" name="TextBox 96">
            <a:extLst>
              <a:ext uri="{FF2B5EF4-FFF2-40B4-BE49-F238E27FC236}">
                <a16:creationId xmlns:a16="http://schemas.microsoft.com/office/drawing/2014/main" id="{241359C8-CB3C-D381-67AA-4F1B0746F1EE}"/>
              </a:ext>
            </a:extLst>
          </p:cNvPr>
          <p:cNvSpPr txBox="1"/>
          <p:nvPr/>
        </p:nvSpPr>
        <p:spPr>
          <a:xfrm>
            <a:off x="413916" y="2591905"/>
            <a:ext cx="3134853" cy="1477328"/>
          </a:xfrm>
          <a:prstGeom prst="rect">
            <a:avLst/>
          </a:prstGeom>
          <a:noFill/>
        </p:spPr>
        <p:txBody>
          <a:bodyPr wrap="square" rtlCol="0">
            <a:spAutoFit/>
          </a:bodyPr>
          <a:lstStyle/>
          <a:p>
            <a:r>
              <a:rPr lang="en-GB" dirty="0">
                <a:latin typeface="Bierstadt" panose="020B0004020202020204" pitchFamily="34" charset="0"/>
              </a:rPr>
              <a:t>Effective theory at each energy scale E is </a:t>
            </a:r>
            <a:r>
              <a:rPr lang="en-GB" b="1" dirty="0">
                <a:latin typeface="Bierstadt" panose="020B0004020202020204" pitchFamily="34" charset="0"/>
              </a:rPr>
              <a:t>predictive </a:t>
            </a:r>
            <a:r>
              <a:rPr lang="en-GB" dirty="0">
                <a:latin typeface="Bierstadt" panose="020B0004020202020204" pitchFamily="34" charset="0"/>
              </a:rPr>
              <a:t>as a </a:t>
            </a:r>
            <a:r>
              <a:rPr lang="en-GB" b="1" dirty="0">
                <a:latin typeface="Bierstadt" panose="020B0004020202020204" pitchFamily="34" charset="0"/>
              </a:rPr>
              <a:t>self-contained </a:t>
            </a:r>
            <a:r>
              <a:rPr lang="en-GB" dirty="0">
                <a:latin typeface="Bierstadt" panose="020B0004020202020204" pitchFamily="34" charset="0"/>
              </a:rPr>
              <a:t>theory at that scale</a:t>
            </a:r>
          </a:p>
          <a:p>
            <a:endParaRPr lang="en-GB" dirty="0">
              <a:latin typeface="Bierstadt" panose="020B0004020202020204" pitchFamily="34" charset="0"/>
            </a:endParaRPr>
          </a:p>
        </p:txBody>
      </p:sp>
      <p:sp>
        <p:nvSpPr>
          <p:cNvPr id="98" name="TextBox 97">
            <a:extLst>
              <a:ext uri="{FF2B5EF4-FFF2-40B4-BE49-F238E27FC236}">
                <a16:creationId xmlns:a16="http://schemas.microsoft.com/office/drawing/2014/main" id="{D8CF8C2D-3612-2593-D1FF-44BD9662F604}"/>
              </a:ext>
            </a:extLst>
          </p:cNvPr>
          <p:cNvSpPr txBox="1"/>
          <p:nvPr/>
        </p:nvSpPr>
        <p:spPr>
          <a:xfrm>
            <a:off x="7875590" y="4606986"/>
            <a:ext cx="3457883" cy="1200329"/>
          </a:xfrm>
          <a:prstGeom prst="rect">
            <a:avLst/>
          </a:prstGeom>
          <a:noFill/>
          <a:ln>
            <a:solidFill>
              <a:schemeClr val="accent1"/>
            </a:solidFill>
          </a:ln>
        </p:spPr>
        <p:txBody>
          <a:bodyPr wrap="square" rtlCol="0">
            <a:spAutoFit/>
          </a:bodyPr>
          <a:lstStyle/>
          <a:p>
            <a:r>
              <a:rPr lang="en-GB" b="1" dirty="0">
                <a:latin typeface="Bierstadt" panose="020B0004020202020204" pitchFamily="34" charset="0"/>
              </a:rPr>
              <a:t>Unnatural Higgs </a:t>
            </a:r>
            <a:r>
              <a:rPr lang="en-GB" dirty="0">
                <a:latin typeface="Bierstadt" panose="020B0004020202020204" pitchFamily="34" charset="0"/>
              </a:rPr>
              <a:t>means the next layer </a:t>
            </a:r>
            <a:r>
              <a:rPr lang="en-GB" b="1" dirty="0">
                <a:latin typeface="Bierstadt" panose="020B0004020202020204" pitchFamily="34" charset="0"/>
              </a:rPr>
              <a:t>is no longer predictive </a:t>
            </a:r>
            <a:r>
              <a:rPr lang="en-GB" dirty="0">
                <a:latin typeface="Bierstadt" panose="020B0004020202020204" pitchFamily="34" charset="0"/>
              </a:rPr>
              <a:t>without including contributions </a:t>
            </a:r>
            <a:r>
              <a:rPr lang="en-GB" b="1" dirty="0">
                <a:latin typeface="Bierstadt" panose="020B0004020202020204" pitchFamily="34" charset="0"/>
              </a:rPr>
              <a:t>from much smaller scales</a:t>
            </a:r>
          </a:p>
        </p:txBody>
      </p:sp>
      <p:cxnSp>
        <p:nvCxnSpPr>
          <p:cNvPr id="5" name="Straight Connector 4">
            <a:extLst>
              <a:ext uri="{FF2B5EF4-FFF2-40B4-BE49-F238E27FC236}">
                <a16:creationId xmlns:a16="http://schemas.microsoft.com/office/drawing/2014/main" id="{57FE2F9B-FD9C-0D6F-0D51-3F31A91EDB34}"/>
              </a:ext>
            </a:extLst>
          </p:cNvPr>
          <p:cNvCxnSpPr>
            <a:cxnSpLocks/>
          </p:cNvCxnSpPr>
          <p:nvPr/>
        </p:nvCxnSpPr>
        <p:spPr>
          <a:xfrm flipH="1" flipV="1">
            <a:off x="5883247" y="4097569"/>
            <a:ext cx="1992343" cy="955399"/>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592B8165-421B-35EF-D7C3-D858353FADCF}"/>
              </a:ext>
            </a:extLst>
          </p:cNvPr>
          <p:cNvSpPr txBox="1">
            <a:spLocks/>
          </p:cNvSpPr>
          <p:nvPr/>
        </p:nvSpPr>
        <p:spPr>
          <a:xfrm>
            <a:off x="475459" y="94851"/>
            <a:ext cx="10466167" cy="10031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Naturalness is still a fundamental problem</a:t>
            </a:r>
          </a:p>
        </p:txBody>
      </p:sp>
      <p:sp>
        <p:nvSpPr>
          <p:cNvPr id="4" name="TextBox 3">
            <a:extLst>
              <a:ext uri="{FF2B5EF4-FFF2-40B4-BE49-F238E27FC236}">
                <a16:creationId xmlns:a16="http://schemas.microsoft.com/office/drawing/2014/main" id="{8D4DC6D7-7B7D-4504-B9F3-82CDAC6C1877}"/>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Tree>
    <p:extLst>
      <p:ext uri="{BB962C8B-B14F-4D97-AF65-F5344CB8AC3E}">
        <p14:creationId xmlns:p14="http://schemas.microsoft.com/office/powerpoint/2010/main" val="42287907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5A820-36AF-19BA-CA78-5718498498FD}"/>
              </a:ext>
            </a:extLst>
          </p:cNvPr>
          <p:cNvSpPr>
            <a:spLocks noGrp="1"/>
          </p:cNvSpPr>
          <p:nvPr>
            <p:ph idx="1"/>
          </p:nvPr>
        </p:nvSpPr>
        <p:spPr>
          <a:xfrm>
            <a:off x="611659" y="1123963"/>
            <a:ext cx="11504141" cy="5759965"/>
          </a:xfrm>
        </p:spPr>
        <p:txBody>
          <a:bodyPr>
            <a:normAutofit/>
          </a:bodyPr>
          <a:lstStyle/>
          <a:p>
            <a:r>
              <a:rPr lang="en-GB" sz="1800" i="1" dirty="0">
                <a:latin typeface="Bierstadt" panose="020B0004020202020204" pitchFamily="34" charset="0"/>
              </a:rPr>
              <a:t>Why is unnatural fine-tuning such a big deal? </a:t>
            </a:r>
            <a:r>
              <a:rPr lang="en-GB" sz="1800" dirty="0">
                <a:latin typeface="Bierstadt" panose="020B0004020202020204" pitchFamily="34" charset="0"/>
              </a:rPr>
              <a:t>An intuitive picture:</a:t>
            </a:r>
            <a:endParaRPr lang="en-GB" sz="1800" i="1" dirty="0">
              <a:latin typeface="Bierstadt" panose="020B0004020202020204" pitchFamily="34" charset="0"/>
            </a:endParaRPr>
          </a:p>
          <a:p>
            <a:r>
              <a:rPr lang="en-GB" sz="1800" dirty="0">
                <a:latin typeface="Bierstadt" panose="020B0004020202020204" pitchFamily="34" charset="0"/>
              </a:rPr>
              <a:t>Indicates </a:t>
            </a:r>
            <a:r>
              <a:rPr lang="en-GB" sz="1800" b="1" dirty="0">
                <a:latin typeface="Bierstadt" panose="020B0004020202020204" pitchFamily="34" charset="0"/>
              </a:rPr>
              <a:t>an unprecedented breakdown </a:t>
            </a:r>
            <a:r>
              <a:rPr lang="en-GB" sz="1800" dirty="0">
                <a:latin typeface="Bierstadt" panose="020B0004020202020204" pitchFamily="34" charset="0"/>
              </a:rPr>
              <a:t>of the </a:t>
            </a:r>
            <a:r>
              <a:rPr lang="en-GB" sz="1800" b="1" dirty="0">
                <a:latin typeface="Bierstadt" panose="020B0004020202020204" pitchFamily="34" charset="0"/>
              </a:rPr>
              <a:t>effective theory</a:t>
            </a:r>
            <a:r>
              <a:rPr lang="en-GB" sz="1800" dirty="0">
                <a:latin typeface="Bierstadt" panose="020B0004020202020204" pitchFamily="34" charset="0"/>
              </a:rPr>
              <a:t> structure of nature</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solidFill>
                  <a:schemeClr val="bg1"/>
                </a:solidFill>
                <a:latin typeface="Bierstadt" panose="020B0004020202020204" pitchFamily="34" charset="0"/>
              </a:rPr>
              <a:t>Are we missing a </a:t>
            </a:r>
            <a:r>
              <a:rPr lang="en-GB" sz="1800" b="1" dirty="0">
                <a:solidFill>
                  <a:schemeClr val="bg1"/>
                </a:solidFill>
                <a:latin typeface="Bierstadt" panose="020B0004020202020204" pitchFamily="34" charset="0"/>
              </a:rPr>
              <a:t>fundamentally new </a:t>
            </a:r>
            <a:r>
              <a:rPr lang="en-GB" sz="1800" i="1" dirty="0">
                <a:solidFill>
                  <a:schemeClr val="bg1"/>
                </a:solidFill>
                <a:latin typeface="Bierstadt" panose="020B0004020202020204" pitchFamily="34" charset="0"/>
              </a:rPr>
              <a:t>“post-naturalness” </a:t>
            </a:r>
            <a:r>
              <a:rPr lang="en-GB" sz="1800" dirty="0">
                <a:solidFill>
                  <a:schemeClr val="bg1"/>
                </a:solidFill>
                <a:latin typeface="Bierstadt" panose="020B0004020202020204" pitchFamily="34" charset="0"/>
              </a:rPr>
              <a:t>principle?</a:t>
            </a:r>
          </a:p>
        </p:txBody>
      </p:sp>
      <p:sp>
        <p:nvSpPr>
          <p:cNvPr id="16" name="Oval 15">
            <a:extLst>
              <a:ext uri="{FF2B5EF4-FFF2-40B4-BE49-F238E27FC236}">
                <a16:creationId xmlns:a16="http://schemas.microsoft.com/office/drawing/2014/main" id="{D54A293E-524B-550E-065A-DD4F2B1A310D}"/>
              </a:ext>
            </a:extLst>
          </p:cNvPr>
          <p:cNvSpPr>
            <a:spLocks noChangeAspect="1"/>
          </p:cNvSpPr>
          <p:nvPr/>
        </p:nvSpPr>
        <p:spPr>
          <a:xfrm>
            <a:off x="3758011" y="2207315"/>
            <a:ext cx="3600000" cy="3600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62D660D-E813-04DA-FD27-ED1B427382F6}"/>
              </a:ext>
            </a:extLst>
          </p:cNvPr>
          <p:cNvSpPr>
            <a:spLocks noChangeAspect="1"/>
          </p:cNvSpPr>
          <p:nvPr/>
        </p:nvSpPr>
        <p:spPr>
          <a:xfrm>
            <a:off x="4074593" y="2523897"/>
            <a:ext cx="2966836" cy="2966836"/>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6DC328EC-C3B0-E62B-EA22-5644741028E7}"/>
              </a:ext>
            </a:extLst>
          </p:cNvPr>
          <p:cNvSpPr>
            <a:spLocks noChangeAspect="1"/>
          </p:cNvSpPr>
          <p:nvPr/>
        </p:nvSpPr>
        <p:spPr>
          <a:xfrm>
            <a:off x="4350647" y="2799951"/>
            <a:ext cx="2414728" cy="241472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794BC625-88BC-C938-CBE4-A28FC157F630}"/>
              </a:ext>
            </a:extLst>
          </p:cNvPr>
          <p:cNvSpPr>
            <a:spLocks noChangeAspect="1"/>
          </p:cNvSpPr>
          <p:nvPr/>
        </p:nvSpPr>
        <p:spPr>
          <a:xfrm>
            <a:off x="5078772" y="3515409"/>
            <a:ext cx="977075" cy="977075"/>
          </a:xfrm>
          <a:prstGeom prst="ellipse">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Question Mark with solid fill">
            <a:extLst>
              <a:ext uri="{FF2B5EF4-FFF2-40B4-BE49-F238E27FC236}">
                <a16:creationId xmlns:a16="http://schemas.microsoft.com/office/drawing/2014/main" id="{9DAE2818-87E6-4377-77E1-3D0EEEA54E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243213" y="3631499"/>
            <a:ext cx="670273" cy="670273"/>
          </a:xfrm>
          <a:prstGeom prst="rect">
            <a:avLst/>
          </a:prstGeom>
        </p:spPr>
      </p:pic>
      <p:sp>
        <p:nvSpPr>
          <p:cNvPr id="2" name="Oval 1">
            <a:extLst>
              <a:ext uri="{FF2B5EF4-FFF2-40B4-BE49-F238E27FC236}">
                <a16:creationId xmlns:a16="http://schemas.microsoft.com/office/drawing/2014/main" id="{ACABBB55-B527-DB4F-967A-EBE8ECCF8F5B}"/>
              </a:ext>
            </a:extLst>
          </p:cNvPr>
          <p:cNvSpPr>
            <a:spLocks noChangeAspect="1"/>
          </p:cNvSpPr>
          <p:nvPr/>
        </p:nvSpPr>
        <p:spPr>
          <a:xfrm>
            <a:off x="4628983" y="3078286"/>
            <a:ext cx="1874082" cy="18740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EFC32035-9505-3BBF-02A8-3EDE30A38BE1}"/>
              </a:ext>
            </a:extLst>
          </p:cNvPr>
          <p:cNvGrpSpPr/>
          <p:nvPr/>
        </p:nvGrpSpPr>
        <p:grpSpPr>
          <a:xfrm>
            <a:off x="5904039" y="2385331"/>
            <a:ext cx="1046880" cy="1112760"/>
            <a:chOff x="5882137" y="2640114"/>
            <a:chExt cx="1046880" cy="1112760"/>
          </a:xfrm>
        </p:grpSpPr>
        <mc:AlternateContent xmlns:mc="http://schemas.openxmlformats.org/markup-compatibility/2006" xmlns:p14="http://schemas.microsoft.com/office/powerpoint/2010/main">
          <mc:Choice Requires="p14">
            <p:contentPart p14:bwMode="auto" r:id="rId3">
              <p14:nvContentPartPr>
                <p14:cNvPr id="38" name="Ink 37">
                  <a:extLst>
                    <a:ext uri="{FF2B5EF4-FFF2-40B4-BE49-F238E27FC236}">
                      <a16:creationId xmlns:a16="http://schemas.microsoft.com/office/drawing/2014/main" id="{4BF680CB-F406-1BB4-5837-45933A20685F}"/>
                    </a:ext>
                  </a:extLst>
                </p14:cNvPr>
                <p14:cNvContentPartPr/>
                <p14:nvPr/>
              </p14:nvContentPartPr>
              <p14:xfrm>
                <a:off x="5896537" y="2640114"/>
                <a:ext cx="1032480" cy="1059480"/>
              </p14:xfrm>
            </p:contentPart>
          </mc:Choice>
          <mc:Fallback xmlns="">
            <p:pic>
              <p:nvPicPr>
                <p:cNvPr id="38" name="Ink 37">
                  <a:extLst>
                    <a:ext uri="{FF2B5EF4-FFF2-40B4-BE49-F238E27FC236}">
                      <a16:creationId xmlns:a16="http://schemas.microsoft.com/office/drawing/2014/main" id="{4BF680CB-F406-1BB4-5837-45933A20685F}"/>
                    </a:ext>
                  </a:extLst>
                </p:cNvPr>
                <p:cNvPicPr/>
                <p:nvPr/>
              </p:nvPicPr>
              <p:blipFill>
                <a:blip r:embed="rId5"/>
                <a:stretch>
                  <a:fillRect/>
                </a:stretch>
              </p:blipFill>
              <p:spPr>
                <a:xfrm>
                  <a:off x="5887537" y="2631114"/>
                  <a:ext cx="1050120" cy="1077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9" name="Ink 38">
                  <a:extLst>
                    <a:ext uri="{FF2B5EF4-FFF2-40B4-BE49-F238E27FC236}">
                      <a16:creationId xmlns:a16="http://schemas.microsoft.com/office/drawing/2014/main" id="{A98537C2-C308-EA9F-A005-4F0D75F31CD1}"/>
                    </a:ext>
                  </a:extLst>
                </p14:cNvPr>
                <p14:cNvContentPartPr/>
                <p14:nvPr/>
              </p14:nvContentPartPr>
              <p14:xfrm>
                <a:off x="5882137" y="3618234"/>
                <a:ext cx="102240" cy="134640"/>
              </p14:xfrm>
            </p:contentPart>
          </mc:Choice>
          <mc:Fallback xmlns="">
            <p:pic>
              <p:nvPicPr>
                <p:cNvPr id="39" name="Ink 38">
                  <a:extLst>
                    <a:ext uri="{FF2B5EF4-FFF2-40B4-BE49-F238E27FC236}">
                      <a16:creationId xmlns:a16="http://schemas.microsoft.com/office/drawing/2014/main" id="{A98537C2-C308-EA9F-A005-4F0D75F31CD1}"/>
                    </a:ext>
                  </a:extLst>
                </p:cNvPr>
                <p:cNvPicPr/>
                <p:nvPr/>
              </p:nvPicPr>
              <p:blipFill>
                <a:blip r:embed="rId7"/>
                <a:stretch>
                  <a:fillRect/>
                </a:stretch>
              </p:blipFill>
              <p:spPr>
                <a:xfrm>
                  <a:off x="5873105" y="3609258"/>
                  <a:ext cx="119942" cy="152233"/>
                </a:xfrm>
                <a:prstGeom prst="rect">
                  <a:avLst/>
                </a:prstGeom>
              </p:spPr>
            </p:pic>
          </mc:Fallback>
        </mc:AlternateContent>
      </p:grpSp>
      <p:grpSp>
        <p:nvGrpSpPr>
          <p:cNvPr id="48" name="Group 47">
            <a:extLst>
              <a:ext uri="{FF2B5EF4-FFF2-40B4-BE49-F238E27FC236}">
                <a16:creationId xmlns:a16="http://schemas.microsoft.com/office/drawing/2014/main" id="{38AFB57D-92F3-2D06-B9C5-CD9D8F479C3B}"/>
              </a:ext>
            </a:extLst>
          </p:cNvPr>
          <p:cNvGrpSpPr/>
          <p:nvPr/>
        </p:nvGrpSpPr>
        <p:grpSpPr>
          <a:xfrm>
            <a:off x="7008519" y="2387851"/>
            <a:ext cx="148320" cy="174240"/>
            <a:chOff x="6986617" y="2642634"/>
            <a:chExt cx="148320" cy="174240"/>
          </a:xfrm>
        </p:grpSpPr>
        <mc:AlternateContent xmlns:mc="http://schemas.openxmlformats.org/markup-compatibility/2006" xmlns:p14="http://schemas.microsoft.com/office/powerpoint/2010/main">
          <mc:Choice Requires="p14">
            <p:contentPart p14:bwMode="auto" r:id="rId8">
              <p14:nvContentPartPr>
                <p14:cNvPr id="45" name="Ink 44">
                  <a:extLst>
                    <a:ext uri="{FF2B5EF4-FFF2-40B4-BE49-F238E27FC236}">
                      <a16:creationId xmlns:a16="http://schemas.microsoft.com/office/drawing/2014/main" id="{26243964-B30F-F431-E21A-7C3218BEF04A}"/>
                    </a:ext>
                  </a:extLst>
                </p14:cNvPr>
                <p14:cNvContentPartPr/>
                <p14:nvPr/>
              </p14:nvContentPartPr>
              <p14:xfrm>
                <a:off x="6996337" y="2675034"/>
                <a:ext cx="114120" cy="141840"/>
              </p14:xfrm>
            </p:contentPart>
          </mc:Choice>
          <mc:Fallback xmlns="">
            <p:pic>
              <p:nvPicPr>
                <p:cNvPr id="45" name="Ink 44">
                  <a:extLst>
                    <a:ext uri="{FF2B5EF4-FFF2-40B4-BE49-F238E27FC236}">
                      <a16:creationId xmlns:a16="http://schemas.microsoft.com/office/drawing/2014/main" id="{26243964-B30F-F431-E21A-7C3218BEF04A}"/>
                    </a:ext>
                  </a:extLst>
                </p:cNvPr>
                <p:cNvPicPr/>
                <p:nvPr/>
              </p:nvPicPr>
              <p:blipFill>
                <a:blip r:embed="rId9"/>
                <a:stretch>
                  <a:fillRect/>
                </a:stretch>
              </p:blipFill>
              <p:spPr>
                <a:xfrm>
                  <a:off x="6987337" y="2666034"/>
                  <a:ext cx="1317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6" name="Ink 45">
                  <a:extLst>
                    <a:ext uri="{FF2B5EF4-FFF2-40B4-BE49-F238E27FC236}">
                      <a16:creationId xmlns:a16="http://schemas.microsoft.com/office/drawing/2014/main" id="{2CF33075-B9AC-00F0-6BD1-76C6FBFC2B70}"/>
                    </a:ext>
                  </a:extLst>
                </p14:cNvPr>
                <p14:cNvContentPartPr/>
                <p14:nvPr/>
              </p14:nvContentPartPr>
              <p14:xfrm>
                <a:off x="6986617" y="2745954"/>
                <a:ext cx="67680" cy="12960"/>
              </p14:xfrm>
            </p:contentPart>
          </mc:Choice>
          <mc:Fallback xmlns="">
            <p:pic>
              <p:nvPicPr>
                <p:cNvPr id="46" name="Ink 45">
                  <a:extLst>
                    <a:ext uri="{FF2B5EF4-FFF2-40B4-BE49-F238E27FC236}">
                      <a16:creationId xmlns:a16="http://schemas.microsoft.com/office/drawing/2014/main" id="{2CF33075-B9AC-00F0-6BD1-76C6FBFC2B70}"/>
                    </a:ext>
                  </a:extLst>
                </p:cNvPr>
                <p:cNvPicPr/>
                <p:nvPr/>
              </p:nvPicPr>
              <p:blipFill>
                <a:blip r:embed="rId11"/>
                <a:stretch>
                  <a:fillRect/>
                </a:stretch>
              </p:blipFill>
              <p:spPr>
                <a:xfrm>
                  <a:off x="6977617" y="2737197"/>
                  <a:ext cx="85320" cy="3012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7" name="Ink 46">
                  <a:extLst>
                    <a:ext uri="{FF2B5EF4-FFF2-40B4-BE49-F238E27FC236}">
                      <a16:creationId xmlns:a16="http://schemas.microsoft.com/office/drawing/2014/main" id="{F158ACE0-E51F-6728-CB50-02632EE5999B}"/>
                    </a:ext>
                  </a:extLst>
                </p14:cNvPr>
                <p14:cNvContentPartPr/>
                <p14:nvPr/>
              </p14:nvContentPartPr>
              <p14:xfrm>
                <a:off x="7004617" y="2642634"/>
                <a:ext cx="130320" cy="33120"/>
              </p14:xfrm>
            </p:contentPart>
          </mc:Choice>
          <mc:Fallback xmlns="">
            <p:pic>
              <p:nvPicPr>
                <p:cNvPr id="47" name="Ink 46">
                  <a:extLst>
                    <a:ext uri="{FF2B5EF4-FFF2-40B4-BE49-F238E27FC236}">
                      <a16:creationId xmlns:a16="http://schemas.microsoft.com/office/drawing/2014/main" id="{F158ACE0-E51F-6728-CB50-02632EE5999B}"/>
                    </a:ext>
                  </a:extLst>
                </p:cNvPr>
                <p:cNvPicPr/>
                <p:nvPr/>
              </p:nvPicPr>
              <p:blipFill>
                <a:blip r:embed="rId13"/>
                <a:stretch>
                  <a:fillRect/>
                </a:stretch>
              </p:blipFill>
              <p:spPr>
                <a:xfrm>
                  <a:off x="6995617" y="2633731"/>
                  <a:ext cx="147960" cy="50570"/>
                </a:xfrm>
                <a:prstGeom prst="rect">
                  <a:avLst/>
                </a:prstGeom>
              </p:spPr>
            </p:pic>
          </mc:Fallback>
        </mc:AlternateContent>
      </p:grpSp>
      <p:sp>
        <p:nvSpPr>
          <p:cNvPr id="97" name="TextBox 96">
            <a:extLst>
              <a:ext uri="{FF2B5EF4-FFF2-40B4-BE49-F238E27FC236}">
                <a16:creationId xmlns:a16="http://schemas.microsoft.com/office/drawing/2014/main" id="{241359C8-CB3C-D381-67AA-4F1B0746F1EE}"/>
              </a:ext>
            </a:extLst>
          </p:cNvPr>
          <p:cNvSpPr txBox="1"/>
          <p:nvPr/>
        </p:nvSpPr>
        <p:spPr>
          <a:xfrm>
            <a:off x="413916" y="2591905"/>
            <a:ext cx="3134853" cy="1477328"/>
          </a:xfrm>
          <a:prstGeom prst="rect">
            <a:avLst/>
          </a:prstGeom>
          <a:noFill/>
        </p:spPr>
        <p:txBody>
          <a:bodyPr wrap="square" rtlCol="0">
            <a:spAutoFit/>
          </a:bodyPr>
          <a:lstStyle/>
          <a:p>
            <a:r>
              <a:rPr lang="en-GB" dirty="0">
                <a:latin typeface="Bierstadt" panose="020B0004020202020204" pitchFamily="34" charset="0"/>
              </a:rPr>
              <a:t>Effective theory at each energy scale E is </a:t>
            </a:r>
            <a:r>
              <a:rPr lang="en-GB" b="1" dirty="0">
                <a:latin typeface="Bierstadt" panose="020B0004020202020204" pitchFamily="34" charset="0"/>
              </a:rPr>
              <a:t>predictive </a:t>
            </a:r>
            <a:r>
              <a:rPr lang="en-GB" dirty="0">
                <a:latin typeface="Bierstadt" panose="020B0004020202020204" pitchFamily="34" charset="0"/>
              </a:rPr>
              <a:t>as a </a:t>
            </a:r>
            <a:r>
              <a:rPr lang="en-GB" b="1" dirty="0">
                <a:latin typeface="Bierstadt" panose="020B0004020202020204" pitchFamily="34" charset="0"/>
              </a:rPr>
              <a:t>self-contained </a:t>
            </a:r>
            <a:r>
              <a:rPr lang="en-GB" dirty="0">
                <a:latin typeface="Bierstadt" panose="020B0004020202020204" pitchFamily="34" charset="0"/>
              </a:rPr>
              <a:t>theory at that scale</a:t>
            </a:r>
          </a:p>
          <a:p>
            <a:endParaRPr lang="en-GB" dirty="0">
              <a:latin typeface="Bierstadt" panose="020B0004020202020204" pitchFamily="34" charset="0"/>
            </a:endParaRPr>
          </a:p>
        </p:txBody>
      </p:sp>
      <p:sp>
        <p:nvSpPr>
          <p:cNvPr id="98" name="TextBox 97">
            <a:extLst>
              <a:ext uri="{FF2B5EF4-FFF2-40B4-BE49-F238E27FC236}">
                <a16:creationId xmlns:a16="http://schemas.microsoft.com/office/drawing/2014/main" id="{D8CF8C2D-3612-2593-D1FF-44BD9662F604}"/>
              </a:ext>
            </a:extLst>
          </p:cNvPr>
          <p:cNvSpPr txBox="1"/>
          <p:nvPr/>
        </p:nvSpPr>
        <p:spPr>
          <a:xfrm>
            <a:off x="7875590" y="4606986"/>
            <a:ext cx="3457883" cy="1200329"/>
          </a:xfrm>
          <a:prstGeom prst="rect">
            <a:avLst/>
          </a:prstGeom>
          <a:noFill/>
          <a:ln>
            <a:solidFill>
              <a:schemeClr val="accent1"/>
            </a:solidFill>
          </a:ln>
        </p:spPr>
        <p:txBody>
          <a:bodyPr wrap="square" rtlCol="0">
            <a:spAutoFit/>
          </a:bodyPr>
          <a:lstStyle/>
          <a:p>
            <a:r>
              <a:rPr lang="en-GB" b="1" dirty="0">
                <a:latin typeface="Bierstadt" panose="020B0004020202020204" pitchFamily="34" charset="0"/>
              </a:rPr>
              <a:t>Unnatural Higgs </a:t>
            </a:r>
            <a:r>
              <a:rPr lang="en-GB" dirty="0">
                <a:latin typeface="Bierstadt" panose="020B0004020202020204" pitchFamily="34" charset="0"/>
              </a:rPr>
              <a:t>means the next layer </a:t>
            </a:r>
            <a:r>
              <a:rPr lang="en-GB" b="1" dirty="0">
                <a:latin typeface="Bierstadt" panose="020B0004020202020204" pitchFamily="34" charset="0"/>
              </a:rPr>
              <a:t>is no longer predictive </a:t>
            </a:r>
            <a:r>
              <a:rPr lang="en-GB" dirty="0">
                <a:latin typeface="Bierstadt" panose="020B0004020202020204" pitchFamily="34" charset="0"/>
              </a:rPr>
              <a:t>without including contributions </a:t>
            </a:r>
            <a:r>
              <a:rPr lang="en-GB" b="1" dirty="0">
                <a:latin typeface="Bierstadt" panose="020B0004020202020204" pitchFamily="34" charset="0"/>
              </a:rPr>
              <a:t>from much smaller scales</a:t>
            </a:r>
          </a:p>
        </p:txBody>
      </p:sp>
      <p:cxnSp>
        <p:nvCxnSpPr>
          <p:cNvPr id="5" name="Straight Connector 4">
            <a:extLst>
              <a:ext uri="{FF2B5EF4-FFF2-40B4-BE49-F238E27FC236}">
                <a16:creationId xmlns:a16="http://schemas.microsoft.com/office/drawing/2014/main" id="{57FE2F9B-FD9C-0D6F-0D51-3F31A91EDB34}"/>
              </a:ext>
            </a:extLst>
          </p:cNvPr>
          <p:cNvCxnSpPr>
            <a:cxnSpLocks/>
          </p:cNvCxnSpPr>
          <p:nvPr/>
        </p:nvCxnSpPr>
        <p:spPr>
          <a:xfrm flipH="1" flipV="1">
            <a:off x="5883247" y="4097569"/>
            <a:ext cx="1992343" cy="955399"/>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592B8165-421B-35EF-D7C3-D858353FADCF}"/>
              </a:ext>
            </a:extLst>
          </p:cNvPr>
          <p:cNvSpPr txBox="1">
            <a:spLocks/>
          </p:cNvSpPr>
          <p:nvPr/>
        </p:nvSpPr>
        <p:spPr>
          <a:xfrm>
            <a:off x="475459" y="94851"/>
            <a:ext cx="10466167" cy="10031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Naturalness is still a fundamental problem</a:t>
            </a:r>
          </a:p>
        </p:txBody>
      </p:sp>
      <p:sp>
        <p:nvSpPr>
          <p:cNvPr id="4" name="TextBox 3">
            <a:extLst>
              <a:ext uri="{FF2B5EF4-FFF2-40B4-BE49-F238E27FC236}">
                <a16:creationId xmlns:a16="http://schemas.microsoft.com/office/drawing/2014/main" id="{8D4DC6D7-7B7D-4504-B9F3-82CDAC6C1877}"/>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6" name="Rectangle: Rounded Corners 5">
            <a:extLst>
              <a:ext uri="{FF2B5EF4-FFF2-40B4-BE49-F238E27FC236}">
                <a16:creationId xmlns:a16="http://schemas.microsoft.com/office/drawing/2014/main" id="{1A093FD7-59E1-E121-FC3A-176A526D00D2}"/>
              </a:ext>
            </a:extLst>
          </p:cNvPr>
          <p:cNvSpPr/>
          <p:nvPr/>
        </p:nvSpPr>
        <p:spPr>
          <a:xfrm>
            <a:off x="642374" y="1441245"/>
            <a:ext cx="8731540" cy="449488"/>
          </a:xfrm>
          <a:prstGeom prst="roundRect">
            <a:avLst/>
          </a:prstGeom>
          <a:solidFill>
            <a:srgbClr val="E22400">
              <a:alpha val="21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9959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5A820-36AF-19BA-CA78-5718498498FD}"/>
              </a:ext>
            </a:extLst>
          </p:cNvPr>
          <p:cNvSpPr>
            <a:spLocks noGrp="1"/>
          </p:cNvSpPr>
          <p:nvPr>
            <p:ph idx="1"/>
          </p:nvPr>
        </p:nvSpPr>
        <p:spPr>
          <a:xfrm>
            <a:off x="611659" y="1123963"/>
            <a:ext cx="11504141" cy="5759965"/>
          </a:xfrm>
        </p:spPr>
        <p:txBody>
          <a:bodyPr>
            <a:normAutofit/>
          </a:bodyPr>
          <a:lstStyle/>
          <a:p>
            <a:r>
              <a:rPr lang="en-GB" sz="1800" i="1" dirty="0">
                <a:latin typeface="Bierstadt" panose="020B0004020202020204" pitchFamily="34" charset="0"/>
              </a:rPr>
              <a:t>Why is unnatural fine-tuning such a big deal? </a:t>
            </a:r>
            <a:r>
              <a:rPr lang="en-GB" sz="1800" dirty="0">
                <a:latin typeface="Bierstadt" panose="020B0004020202020204" pitchFamily="34" charset="0"/>
              </a:rPr>
              <a:t>An intuitive picture:</a:t>
            </a:r>
            <a:endParaRPr lang="en-GB" sz="1800" i="1" dirty="0">
              <a:latin typeface="Bierstadt" panose="020B0004020202020204" pitchFamily="34" charset="0"/>
            </a:endParaRPr>
          </a:p>
          <a:p>
            <a:r>
              <a:rPr lang="en-GB" sz="1800" dirty="0">
                <a:latin typeface="Bierstadt" panose="020B0004020202020204" pitchFamily="34" charset="0"/>
              </a:rPr>
              <a:t>Indicates </a:t>
            </a:r>
            <a:r>
              <a:rPr lang="en-GB" sz="1800" b="1" dirty="0">
                <a:latin typeface="Bierstadt" panose="020B0004020202020204" pitchFamily="34" charset="0"/>
              </a:rPr>
              <a:t>an unprecedented breakdown </a:t>
            </a:r>
            <a:r>
              <a:rPr lang="en-GB" sz="1800" dirty="0">
                <a:latin typeface="Bierstadt" panose="020B0004020202020204" pitchFamily="34" charset="0"/>
              </a:rPr>
              <a:t>of the </a:t>
            </a:r>
            <a:r>
              <a:rPr lang="en-GB" sz="1800" b="1" dirty="0">
                <a:latin typeface="Bierstadt" panose="020B0004020202020204" pitchFamily="34" charset="0"/>
              </a:rPr>
              <a:t>effective theory</a:t>
            </a:r>
            <a:r>
              <a:rPr lang="en-GB" sz="1800" dirty="0">
                <a:latin typeface="Bierstadt" panose="020B0004020202020204" pitchFamily="34" charset="0"/>
              </a:rPr>
              <a:t> structure of nature</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Are we missing a </a:t>
            </a:r>
            <a:r>
              <a:rPr lang="en-GB" sz="1800" b="1" dirty="0">
                <a:latin typeface="Bierstadt" panose="020B0004020202020204" pitchFamily="34" charset="0"/>
              </a:rPr>
              <a:t>fundamentally new </a:t>
            </a:r>
            <a:r>
              <a:rPr lang="en-GB" sz="1800" i="1" dirty="0">
                <a:latin typeface="Bierstadt" panose="020B0004020202020204" pitchFamily="34" charset="0"/>
              </a:rPr>
              <a:t>“post-naturalness” </a:t>
            </a:r>
            <a:r>
              <a:rPr lang="en-GB" sz="1800" dirty="0">
                <a:latin typeface="Bierstadt" panose="020B0004020202020204" pitchFamily="34" charset="0"/>
              </a:rPr>
              <a:t>principle? </a:t>
            </a:r>
            <a:r>
              <a:rPr lang="en-US" sz="1800" i="1" dirty="0">
                <a:latin typeface="Bierstadt" panose="020B0004020202020204" pitchFamily="34" charset="0"/>
              </a:rPr>
              <a:t>(c.f. null results in search for </a:t>
            </a:r>
            <a:r>
              <a:rPr lang="en-US" sz="1800" i="1" dirty="0" err="1">
                <a:latin typeface="Bierstadt" panose="020B0004020202020204" pitchFamily="34" charset="0"/>
              </a:rPr>
              <a:t>aether</a:t>
            </a:r>
            <a:r>
              <a:rPr lang="en-US" sz="1800" i="1" dirty="0">
                <a:latin typeface="Bierstadt" panose="020B0004020202020204" pitchFamily="34" charset="0"/>
              </a:rPr>
              <a:t>)</a:t>
            </a:r>
          </a:p>
          <a:p>
            <a:endParaRPr lang="en-GB" sz="1800" dirty="0">
              <a:latin typeface="Bierstadt" panose="020B0004020202020204" pitchFamily="34" charset="0"/>
            </a:endParaRPr>
          </a:p>
        </p:txBody>
      </p:sp>
      <p:sp>
        <p:nvSpPr>
          <p:cNvPr id="16" name="Oval 15">
            <a:extLst>
              <a:ext uri="{FF2B5EF4-FFF2-40B4-BE49-F238E27FC236}">
                <a16:creationId xmlns:a16="http://schemas.microsoft.com/office/drawing/2014/main" id="{D54A293E-524B-550E-065A-DD4F2B1A310D}"/>
              </a:ext>
            </a:extLst>
          </p:cNvPr>
          <p:cNvSpPr>
            <a:spLocks noChangeAspect="1"/>
          </p:cNvSpPr>
          <p:nvPr/>
        </p:nvSpPr>
        <p:spPr>
          <a:xfrm>
            <a:off x="3758011" y="2207315"/>
            <a:ext cx="3600000" cy="3600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62D660D-E813-04DA-FD27-ED1B427382F6}"/>
              </a:ext>
            </a:extLst>
          </p:cNvPr>
          <p:cNvSpPr>
            <a:spLocks noChangeAspect="1"/>
          </p:cNvSpPr>
          <p:nvPr/>
        </p:nvSpPr>
        <p:spPr>
          <a:xfrm>
            <a:off x="4074593" y="2523897"/>
            <a:ext cx="2966836" cy="2966836"/>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6DC328EC-C3B0-E62B-EA22-5644741028E7}"/>
              </a:ext>
            </a:extLst>
          </p:cNvPr>
          <p:cNvSpPr>
            <a:spLocks noChangeAspect="1"/>
          </p:cNvSpPr>
          <p:nvPr/>
        </p:nvSpPr>
        <p:spPr>
          <a:xfrm>
            <a:off x="4350647" y="2799951"/>
            <a:ext cx="2414728" cy="241472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794BC625-88BC-C938-CBE4-A28FC157F630}"/>
              </a:ext>
            </a:extLst>
          </p:cNvPr>
          <p:cNvSpPr>
            <a:spLocks noChangeAspect="1"/>
          </p:cNvSpPr>
          <p:nvPr/>
        </p:nvSpPr>
        <p:spPr>
          <a:xfrm>
            <a:off x="5078772" y="3515409"/>
            <a:ext cx="977075" cy="977075"/>
          </a:xfrm>
          <a:prstGeom prst="ellipse">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Question Mark with solid fill">
            <a:extLst>
              <a:ext uri="{FF2B5EF4-FFF2-40B4-BE49-F238E27FC236}">
                <a16:creationId xmlns:a16="http://schemas.microsoft.com/office/drawing/2014/main" id="{9DAE2818-87E6-4377-77E1-3D0EEEA54E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243213" y="3631499"/>
            <a:ext cx="670273" cy="670273"/>
          </a:xfrm>
          <a:prstGeom prst="rect">
            <a:avLst/>
          </a:prstGeom>
        </p:spPr>
      </p:pic>
      <p:sp>
        <p:nvSpPr>
          <p:cNvPr id="2" name="Oval 1">
            <a:extLst>
              <a:ext uri="{FF2B5EF4-FFF2-40B4-BE49-F238E27FC236}">
                <a16:creationId xmlns:a16="http://schemas.microsoft.com/office/drawing/2014/main" id="{ACABBB55-B527-DB4F-967A-EBE8ECCF8F5B}"/>
              </a:ext>
            </a:extLst>
          </p:cNvPr>
          <p:cNvSpPr>
            <a:spLocks noChangeAspect="1"/>
          </p:cNvSpPr>
          <p:nvPr/>
        </p:nvSpPr>
        <p:spPr>
          <a:xfrm>
            <a:off x="4628983" y="3078286"/>
            <a:ext cx="1874082" cy="18740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EFC32035-9505-3BBF-02A8-3EDE30A38BE1}"/>
              </a:ext>
            </a:extLst>
          </p:cNvPr>
          <p:cNvGrpSpPr/>
          <p:nvPr/>
        </p:nvGrpSpPr>
        <p:grpSpPr>
          <a:xfrm>
            <a:off x="5904039" y="2385331"/>
            <a:ext cx="1046880" cy="1112760"/>
            <a:chOff x="5882137" y="2640114"/>
            <a:chExt cx="1046880" cy="1112760"/>
          </a:xfrm>
        </p:grpSpPr>
        <mc:AlternateContent xmlns:mc="http://schemas.openxmlformats.org/markup-compatibility/2006" xmlns:p14="http://schemas.microsoft.com/office/powerpoint/2010/main">
          <mc:Choice Requires="p14">
            <p:contentPart p14:bwMode="auto" r:id="rId3">
              <p14:nvContentPartPr>
                <p14:cNvPr id="38" name="Ink 37">
                  <a:extLst>
                    <a:ext uri="{FF2B5EF4-FFF2-40B4-BE49-F238E27FC236}">
                      <a16:creationId xmlns:a16="http://schemas.microsoft.com/office/drawing/2014/main" id="{4BF680CB-F406-1BB4-5837-45933A20685F}"/>
                    </a:ext>
                  </a:extLst>
                </p14:cNvPr>
                <p14:cNvContentPartPr/>
                <p14:nvPr/>
              </p14:nvContentPartPr>
              <p14:xfrm>
                <a:off x="5896537" y="2640114"/>
                <a:ext cx="1032480" cy="1059480"/>
              </p14:xfrm>
            </p:contentPart>
          </mc:Choice>
          <mc:Fallback xmlns="">
            <p:pic>
              <p:nvPicPr>
                <p:cNvPr id="38" name="Ink 37">
                  <a:extLst>
                    <a:ext uri="{FF2B5EF4-FFF2-40B4-BE49-F238E27FC236}">
                      <a16:creationId xmlns:a16="http://schemas.microsoft.com/office/drawing/2014/main" id="{4BF680CB-F406-1BB4-5837-45933A20685F}"/>
                    </a:ext>
                  </a:extLst>
                </p:cNvPr>
                <p:cNvPicPr/>
                <p:nvPr/>
              </p:nvPicPr>
              <p:blipFill>
                <a:blip r:embed="rId5"/>
                <a:stretch>
                  <a:fillRect/>
                </a:stretch>
              </p:blipFill>
              <p:spPr>
                <a:xfrm>
                  <a:off x="5887537" y="2631114"/>
                  <a:ext cx="1050120" cy="1077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9" name="Ink 38">
                  <a:extLst>
                    <a:ext uri="{FF2B5EF4-FFF2-40B4-BE49-F238E27FC236}">
                      <a16:creationId xmlns:a16="http://schemas.microsoft.com/office/drawing/2014/main" id="{A98537C2-C308-EA9F-A005-4F0D75F31CD1}"/>
                    </a:ext>
                  </a:extLst>
                </p14:cNvPr>
                <p14:cNvContentPartPr/>
                <p14:nvPr/>
              </p14:nvContentPartPr>
              <p14:xfrm>
                <a:off x="5882137" y="3618234"/>
                <a:ext cx="102240" cy="134640"/>
              </p14:xfrm>
            </p:contentPart>
          </mc:Choice>
          <mc:Fallback xmlns="">
            <p:pic>
              <p:nvPicPr>
                <p:cNvPr id="39" name="Ink 38">
                  <a:extLst>
                    <a:ext uri="{FF2B5EF4-FFF2-40B4-BE49-F238E27FC236}">
                      <a16:creationId xmlns:a16="http://schemas.microsoft.com/office/drawing/2014/main" id="{A98537C2-C308-EA9F-A005-4F0D75F31CD1}"/>
                    </a:ext>
                  </a:extLst>
                </p:cNvPr>
                <p:cNvPicPr/>
                <p:nvPr/>
              </p:nvPicPr>
              <p:blipFill>
                <a:blip r:embed="rId7"/>
                <a:stretch>
                  <a:fillRect/>
                </a:stretch>
              </p:blipFill>
              <p:spPr>
                <a:xfrm>
                  <a:off x="5873105" y="3609258"/>
                  <a:ext cx="119942" cy="152233"/>
                </a:xfrm>
                <a:prstGeom prst="rect">
                  <a:avLst/>
                </a:prstGeom>
              </p:spPr>
            </p:pic>
          </mc:Fallback>
        </mc:AlternateContent>
      </p:grpSp>
      <p:grpSp>
        <p:nvGrpSpPr>
          <p:cNvPr id="48" name="Group 47">
            <a:extLst>
              <a:ext uri="{FF2B5EF4-FFF2-40B4-BE49-F238E27FC236}">
                <a16:creationId xmlns:a16="http://schemas.microsoft.com/office/drawing/2014/main" id="{38AFB57D-92F3-2D06-B9C5-CD9D8F479C3B}"/>
              </a:ext>
            </a:extLst>
          </p:cNvPr>
          <p:cNvGrpSpPr/>
          <p:nvPr/>
        </p:nvGrpSpPr>
        <p:grpSpPr>
          <a:xfrm>
            <a:off x="7008519" y="2387851"/>
            <a:ext cx="148320" cy="174240"/>
            <a:chOff x="6986617" y="2642634"/>
            <a:chExt cx="148320" cy="174240"/>
          </a:xfrm>
        </p:grpSpPr>
        <mc:AlternateContent xmlns:mc="http://schemas.openxmlformats.org/markup-compatibility/2006" xmlns:p14="http://schemas.microsoft.com/office/powerpoint/2010/main">
          <mc:Choice Requires="p14">
            <p:contentPart p14:bwMode="auto" r:id="rId8">
              <p14:nvContentPartPr>
                <p14:cNvPr id="45" name="Ink 44">
                  <a:extLst>
                    <a:ext uri="{FF2B5EF4-FFF2-40B4-BE49-F238E27FC236}">
                      <a16:creationId xmlns:a16="http://schemas.microsoft.com/office/drawing/2014/main" id="{26243964-B30F-F431-E21A-7C3218BEF04A}"/>
                    </a:ext>
                  </a:extLst>
                </p14:cNvPr>
                <p14:cNvContentPartPr/>
                <p14:nvPr/>
              </p14:nvContentPartPr>
              <p14:xfrm>
                <a:off x="6996337" y="2675034"/>
                <a:ext cx="114120" cy="141840"/>
              </p14:xfrm>
            </p:contentPart>
          </mc:Choice>
          <mc:Fallback xmlns="">
            <p:pic>
              <p:nvPicPr>
                <p:cNvPr id="45" name="Ink 44">
                  <a:extLst>
                    <a:ext uri="{FF2B5EF4-FFF2-40B4-BE49-F238E27FC236}">
                      <a16:creationId xmlns:a16="http://schemas.microsoft.com/office/drawing/2014/main" id="{26243964-B30F-F431-E21A-7C3218BEF04A}"/>
                    </a:ext>
                  </a:extLst>
                </p:cNvPr>
                <p:cNvPicPr/>
                <p:nvPr/>
              </p:nvPicPr>
              <p:blipFill>
                <a:blip r:embed="rId9"/>
                <a:stretch>
                  <a:fillRect/>
                </a:stretch>
              </p:blipFill>
              <p:spPr>
                <a:xfrm>
                  <a:off x="6987337" y="2666034"/>
                  <a:ext cx="1317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6" name="Ink 45">
                  <a:extLst>
                    <a:ext uri="{FF2B5EF4-FFF2-40B4-BE49-F238E27FC236}">
                      <a16:creationId xmlns:a16="http://schemas.microsoft.com/office/drawing/2014/main" id="{2CF33075-B9AC-00F0-6BD1-76C6FBFC2B70}"/>
                    </a:ext>
                  </a:extLst>
                </p14:cNvPr>
                <p14:cNvContentPartPr/>
                <p14:nvPr/>
              </p14:nvContentPartPr>
              <p14:xfrm>
                <a:off x="6986617" y="2745954"/>
                <a:ext cx="67680" cy="12960"/>
              </p14:xfrm>
            </p:contentPart>
          </mc:Choice>
          <mc:Fallback xmlns="">
            <p:pic>
              <p:nvPicPr>
                <p:cNvPr id="46" name="Ink 45">
                  <a:extLst>
                    <a:ext uri="{FF2B5EF4-FFF2-40B4-BE49-F238E27FC236}">
                      <a16:creationId xmlns:a16="http://schemas.microsoft.com/office/drawing/2014/main" id="{2CF33075-B9AC-00F0-6BD1-76C6FBFC2B70}"/>
                    </a:ext>
                  </a:extLst>
                </p:cNvPr>
                <p:cNvPicPr/>
                <p:nvPr/>
              </p:nvPicPr>
              <p:blipFill>
                <a:blip r:embed="rId11"/>
                <a:stretch>
                  <a:fillRect/>
                </a:stretch>
              </p:blipFill>
              <p:spPr>
                <a:xfrm>
                  <a:off x="6977617" y="2737197"/>
                  <a:ext cx="85320" cy="3012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7" name="Ink 46">
                  <a:extLst>
                    <a:ext uri="{FF2B5EF4-FFF2-40B4-BE49-F238E27FC236}">
                      <a16:creationId xmlns:a16="http://schemas.microsoft.com/office/drawing/2014/main" id="{F158ACE0-E51F-6728-CB50-02632EE5999B}"/>
                    </a:ext>
                  </a:extLst>
                </p14:cNvPr>
                <p14:cNvContentPartPr/>
                <p14:nvPr/>
              </p14:nvContentPartPr>
              <p14:xfrm>
                <a:off x="7004617" y="2642634"/>
                <a:ext cx="130320" cy="33120"/>
              </p14:xfrm>
            </p:contentPart>
          </mc:Choice>
          <mc:Fallback xmlns="">
            <p:pic>
              <p:nvPicPr>
                <p:cNvPr id="47" name="Ink 46">
                  <a:extLst>
                    <a:ext uri="{FF2B5EF4-FFF2-40B4-BE49-F238E27FC236}">
                      <a16:creationId xmlns:a16="http://schemas.microsoft.com/office/drawing/2014/main" id="{F158ACE0-E51F-6728-CB50-02632EE5999B}"/>
                    </a:ext>
                  </a:extLst>
                </p:cNvPr>
                <p:cNvPicPr/>
                <p:nvPr/>
              </p:nvPicPr>
              <p:blipFill>
                <a:blip r:embed="rId13"/>
                <a:stretch>
                  <a:fillRect/>
                </a:stretch>
              </p:blipFill>
              <p:spPr>
                <a:xfrm>
                  <a:off x="6995617" y="2633731"/>
                  <a:ext cx="147960" cy="50570"/>
                </a:xfrm>
                <a:prstGeom prst="rect">
                  <a:avLst/>
                </a:prstGeom>
              </p:spPr>
            </p:pic>
          </mc:Fallback>
        </mc:AlternateContent>
      </p:grpSp>
      <p:sp>
        <p:nvSpPr>
          <p:cNvPr id="97" name="TextBox 96">
            <a:extLst>
              <a:ext uri="{FF2B5EF4-FFF2-40B4-BE49-F238E27FC236}">
                <a16:creationId xmlns:a16="http://schemas.microsoft.com/office/drawing/2014/main" id="{241359C8-CB3C-D381-67AA-4F1B0746F1EE}"/>
              </a:ext>
            </a:extLst>
          </p:cNvPr>
          <p:cNvSpPr txBox="1"/>
          <p:nvPr/>
        </p:nvSpPr>
        <p:spPr>
          <a:xfrm>
            <a:off x="413916" y="2591905"/>
            <a:ext cx="3134853" cy="1477328"/>
          </a:xfrm>
          <a:prstGeom prst="rect">
            <a:avLst/>
          </a:prstGeom>
          <a:noFill/>
        </p:spPr>
        <p:txBody>
          <a:bodyPr wrap="square" rtlCol="0">
            <a:spAutoFit/>
          </a:bodyPr>
          <a:lstStyle/>
          <a:p>
            <a:r>
              <a:rPr lang="en-GB" dirty="0">
                <a:latin typeface="Bierstadt" panose="020B0004020202020204" pitchFamily="34" charset="0"/>
              </a:rPr>
              <a:t>Effective theory at each energy scale E is </a:t>
            </a:r>
            <a:r>
              <a:rPr lang="en-GB" b="1" dirty="0">
                <a:latin typeface="Bierstadt" panose="020B0004020202020204" pitchFamily="34" charset="0"/>
              </a:rPr>
              <a:t>predictive </a:t>
            </a:r>
            <a:r>
              <a:rPr lang="en-GB" dirty="0">
                <a:latin typeface="Bierstadt" panose="020B0004020202020204" pitchFamily="34" charset="0"/>
              </a:rPr>
              <a:t>as a </a:t>
            </a:r>
            <a:r>
              <a:rPr lang="en-GB" b="1" dirty="0">
                <a:latin typeface="Bierstadt" panose="020B0004020202020204" pitchFamily="34" charset="0"/>
              </a:rPr>
              <a:t>self-contained </a:t>
            </a:r>
            <a:r>
              <a:rPr lang="en-GB" dirty="0">
                <a:latin typeface="Bierstadt" panose="020B0004020202020204" pitchFamily="34" charset="0"/>
              </a:rPr>
              <a:t>theory at that scale</a:t>
            </a:r>
          </a:p>
          <a:p>
            <a:endParaRPr lang="en-GB" dirty="0">
              <a:latin typeface="Bierstadt" panose="020B0004020202020204" pitchFamily="34" charset="0"/>
            </a:endParaRPr>
          </a:p>
        </p:txBody>
      </p:sp>
      <p:sp>
        <p:nvSpPr>
          <p:cNvPr id="98" name="TextBox 97">
            <a:extLst>
              <a:ext uri="{FF2B5EF4-FFF2-40B4-BE49-F238E27FC236}">
                <a16:creationId xmlns:a16="http://schemas.microsoft.com/office/drawing/2014/main" id="{D8CF8C2D-3612-2593-D1FF-44BD9662F604}"/>
              </a:ext>
            </a:extLst>
          </p:cNvPr>
          <p:cNvSpPr txBox="1"/>
          <p:nvPr/>
        </p:nvSpPr>
        <p:spPr>
          <a:xfrm>
            <a:off x="7875590" y="4606986"/>
            <a:ext cx="3457883" cy="1200329"/>
          </a:xfrm>
          <a:prstGeom prst="rect">
            <a:avLst/>
          </a:prstGeom>
          <a:noFill/>
          <a:ln>
            <a:solidFill>
              <a:schemeClr val="accent1"/>
            </a:solidFill>
          </a:ln>
        </p:spPr>
        <p:txBody>
          <a:bodyPr wrap="square" rtlCol="0">
            <a:spAutoFit/>
          </a:bodyPr>
          <a:lstStyle/>
          <a:p>
            <a:r>
              <a:rPr lang="en-GB" b="1" dirty="0">
                <a:latin typeface="Bierstadt" panose="020B0004020202020204" pitchFamily="34" charset="0"/>
              </a:rPr>
              <a:t>Unnatural Higgs </a:t>
            </a:r>
            <a:r>
              <a:rPr lang="en-GB" dirty="0">
                <a:latin typeface="Bierstadt" panose="020B0004020202020204" pitchFamily="34" charset="0"/>
              </a:rPr>
              <a:t>means the next layer </a:t>
            </a:r>
            <a:r>
              <a:rPr lang="en-GB" b="1" dirty="0">
                <a:latin typeface="Bierstadt" panose="020B0004020202020204" pitchFamily="34" charset="0"/>
              </a:rPr>
              <a:t>is no longer predictive </a:t>
            </a:r>
            <a:r>
              <a:rPr lang="en-GB" dirty="0">
                <a:latin typeface="Bierstadt" panose="020B0004020202020204" pitchFamily="34" charset="0"/>
              </a:rPr>
              <a:t>without including contributions </a:t>
            </a:r>
            <a:r>
              <a:rPr lang="en-GB" b="1" dirty="0">
                <a:latin typeface="Bierstadt" panose="020B0004020202020204" pitchFamily="34" charset="0"/>
              </a:rPr>
              <a:t>from much smaller scales</a:t>
            </a:r>
            <a:endParaRPr lang="en-GB" i="1" dirty="0">
              <a:latin typeface="Bierstadt" panose="020B0004020202020204" pitchFamily="34" charset="0"/>
            </a:endParaRPr>
          </a:p>
        </p:txBody>
      </p:sp>
      <p:cxnSp>
        <p:nvCxnSpPr>
          <p:cNvPr id="5" name="Straight Connector 4">
            <a:extLst>
              <a:ext uri="{FF2B5EF4-FFF2-40B4-BE49-F238E27FC236}">
                <a16:creationId xmlns:a16="http://schemas.microsoft.com/office/drawing/2014/main" id="{57FE2F9B-FD9C-0D6F-0D51-3F31A91EDB34}"/>
              </a:ext>
            </a:extLst>
          </p:cNvPr>
          <p:cNvCxnSpPr>
            <a:cxnSpLocks/>
          </p:cNvCxnSpPr>
          <p:nvPr/>
        </p:nvCxnSpPr>
        <p:spPr>
          <a:xfrm flipH="1" flipV="1">
            <a:off x="5883247" y="4097569"/>
            <a:ext cx="1992343" cy="955399"/>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F3B53F2D-0BD6-9A66-4F58-8EC1F3664A6D}"/>
              </a:ext>
            </a:extLst>
          </p:cNvPr>
          <p:cNvSpPr>
            <a:spLocks noGrp="1"/>
          </p:cNvSpPr>
          <p:nvPr>
            <p:ph type="title"/>
          </p:nvPr>
        </p:nvSpPr>
        <p:spPr>
          <a:xfrm>
            <a:off x="475459" y="94851"/>
            <a:ext cx="10466167" cy="1003185"/>
          </a:xfrm>
        </p:spPr>
        <p:txBody>
          <a:bodyPr>
            <a:normAutofit/>
          </a:bodyPr>
          <a:lstStyle/>
          <a:p>
            <a:pPr algn="ctr"/>
            <a:r>
              <a:rPr lang="en-GB" sz="2800" b="1" dirty="0">
                <a:latin typeface="Bierstadt" panose="020B0004020202020204" pitchFamily="34" charset="0"/>
              </a:rPr>
              <a:t>Naturalness is still a fundamental problem</a:t>
            </a:r>
          </a:p>
        </p:txBody>
      </p:sp>
      <p:sp>
        <p:nvSpPr>
          <p:cNvPr id="6" name="Rectangle: Rounded Corners 5">
            <a:extLst>
              <a:ext uri="{FF2B5EF4-FFF2-40B4-BE49-F238E27FC236}">
                <a16:creationId xmlns:a16="http://schemas.microsoft.com/office/drawing/2014/main" id="{90DB0D5D-A74C-12E2-F528-302B6A2C2A0E}"/>
              </a:ext>
            </a:extLst>
          </p:cNvPr>
          <p:cNvSpPr/>
          <p:nvPr/>
        </p:nvSpPr>
        <p:spPr>
          <a:xfrm>
            <a:off x="599143" y="6305102"/>
            <a:ext cx="11045044" cy="365487"/>
          </a:xfrm>
          <a:prstGeom prst="roundRect">
            <a:avLst/>
          </a:prstGeom>
          <a:solidFill>
            <a:srgbClr val="007AFF">
              <a:alpha val="17000"/>
            </a:srgbClr>
          </a:solidFill>
          <a:ln>
            <a:solidFill>
              <a:srgbClr val="2369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92255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5A820-36AF-19BA-CA78-5718498498FD}"/>
              </a:ext>
            </a:extLst>
          </p:cNvPr>
          <p:cNvSpPr>
            <a:spLocks noGrp="1"/>
          </p:cNvSpPr>
          <p:nvPr>
            <p:ph idx="1"/>
          </p:nvPr>
        </p:nvSpPr>
        <p:spPr>
          <a:xfrm>
            <a:off x="611659" y="1123963"/>
            <a:ext cx="11504141" cy="5759965"/>
          </a:xfrm>
        </p:spPr>
        <p:txBody>
          <a:bodyPr>
            <a:normAutofit/>
          </a:bodyPr>
          <a:lstStyle/>
          <a:p>
            <a:r>
              <a:rPr lang="en-GB" sz="1800" i="1" dirty="0">
                <a:latin typeface="Bierstadt" panose="020B0004020202020204" pitchFamily="34" charset="0"/>
              </a:rPr>
              <a:t>Why is unnatural fine-tuning such a big deal? </a:t>
            </a:r>
            <a:r>
              <a:rPr lang="en-GB" sz="1800" dirty="0">
                <a:latin typeface="Bierstadt" panose="020B0004020202020204" pitchFamily="34" charset="0"/>
              </a:rPr>
              <a:t>An intuitive picture:</a:t>
            </a:r>
            <a:endParaRPr lang="en-GB" sz="1800" i="1" dirty="0">
              <a:latin typeface="Bierstadt" panose="020B0004020202020204" pitchFamily="34" charset="0"/>
            </a:endParaRPr>
          </a:p>
          <a:p>
            <a:r>
              <a:rPr lang="en-GB" sz="1800" dirty="0">
                <a:latin typeface="Bierstadt" panose="020B0004020202020204" pitchFamily="34" charset="0"/>
              </a:rPr>
              <a:t>Indicates </a:t>
            </a:r>
            <a:r>
              <a:rPr lang="en-GB" sz="1800" b="1" dirty="0">
                <a:latin typeface="Bierstadt" panose="020B0004020202020204" pitchFamily="34" charset="0"/>
              </a:rPr>
              <a:t>an unprecedented breakdown </a:t>
            </a:r>
            <a:r>
              <a:rPr lang="en-GB" sz="1800" dirty="0">
                <a:latin typeface="Bierstadt" panose="020B0004020202020204" pitchFamily="34" charset="0"/>
              </a:rPr>
              <a:t>of the </a:t>
            </a:r>
            <a:r>
              <a:rPr lang="en-GB" sz="1800" b="1" dirty="0">
                <a:latin typeface="Bierstadt" panose="020B0004020202020204" pitchFamily="34" charset="0"/>
              </a:rPr>
              <a:t>effective theory</a:t>
            </a:r>
            <a:r>
              <a:rPr lang="en-GB" sz="1800" dirty="0">
                <a:latin typeface="Bierstadt" panose="020B0004020202020204" pitchFamily="34" charset="0"/>
              </a:rPr>
              <a:t> structure of nature</a:t>
            </a: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b="1" dirty="0">
                <a:latin typeface="Bierstadt" panose="020B0004020202020204" pitchFamily="34" charset="0"/>
              </a:rPr>
              <a:t>Future colliders</a:t>
            </a:r>
            <a:r>
              <a:rPr lang="en-GB" sz="1800" dirty="0">
                <a:latin typeface="Bierstadt" panose="020B0004020202020204" pitchFamily="34" charset="0"/>
              </a:rPr>
              <a:t> are </a:t>
            </a:r>
            <a:r>
              <a:rPr lang="en-GB" sz="1800" b="1" dirty="0">
                <a:latin typeface="Bierstadt" panose="020B0004020202020204" pitchFamily="34" charset="0"/>
              </a:rPr>
              <a:t>essential</a:t>
            </a:r>
            <a:r>
              <a:rPr lang="en-GB" sz="1800" dirty="0">
                <a:latin typeface="Bierstadt" panose="020B0004020202020204" pitchFamily="34" charset="0"/>
              </a:rPr>
              <a:t> for finding out experimentally </a:t>
            </a:r>
            <a:r>
              <a:rPr lang="en-GB" sz="1800" b="1" dirty="0">
                <a:latin typeface="Bierstadt" panose="020B0004020202020204" pitchFamily="34" charset="0"/>
              </a:rPr>
              <a:t>what nature actually does</a:t>
            </a:r>
            <a:r>
              <a:rPr lang="en-GB" sz="1800" dirty="0">
                <a:latin typeface="Bierstadt" panose="020B0004020202020204" pitchFamily="34" charset="0"/>
              </a:rPr>
              <a:t> at higher energies </a:t>
            </a:r>
            <a:endParaRPr lang="en-US" sz="1800" dirty="0">
              <a:latin typeface="Bierstadt" panose="020B0004020202020204" pitchFamily="34" charset="0"/>
            </a:endParaRPr>
          </a:p>
          <a:p>
            <a:endParaRPr lang="en-GB" sz="1800" dirty="0">
              <a:latin typeface="Bierstadt" panose="020B0004020202020204" pitchFamily="34" charset="0"/>
            </a:endParaRPr>
          </a:p>
        </p:txBody>
      </p:sp>
      <p:sp>
        <p:nvSpPr>
          <p:cNvPr id="16" name="Oval 15">
            <a:extLst>
              <a:ext uri="{FF2B5EF4-FFF2-40B4-BE49-F238E27FC236}">
                <a16:creationId xmlns:a16="http://schemas.microsoft.com/office/drawing/2014/main" id="{D54A293E-524B-550E-065A-DD4F2B1A310D}"/>
              </a:ext>
            </a:extLst>
          </p:cNvPr>
          <p:cNvSpPr>
            <a:spLocks noChangeAspect="1"/>
          </p:cNvSpPr>
          <p:nvPr/>
        </p:nvSpPr>
        <p:spPr>
          <a:xfrm>
            <a:off x="3758011" y="2207315"/>
            <a:ext cx="3600000" cy="3600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62D660D-E813-04DA-FD27-ED1B427382F6}"/>
              </a:ext>
            </a:extLst>
          </p:cNvPr>
          <p:cNvSpPr>
            <a:spLocks noChangeAspect="1"/>
          </p:cNvSpPr>
          <p:nvPr/>
        </p:nvSpPr>
        <p:spPr>
          <a:xfrm>
            <a:off x="4074593" y="2523897"/>
            <a:ext cx="2966836" cy="2966836"/>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6DC328EC-C3B0-E62B-EA22-5644741028E7}"/>
              </a:ext>
            </a:extLst>
          </p:cNvPr>
          <p:cNvSpPr>
            <a:spLocks noChangeAspect="1"/>
          </p:cNvSpPr>
          <p:nvPr/>
        </p:nvSpPr>
        <p:spPr>
          <a:xfrm>
            <a:off x="4350647" y="2799951"/>
            <a:ext cx="2414728" cy="241472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794BC625-88BC-C938-CBE4-A28FC157F630}"/>
              </a:ext>
            </a:extLst>
          </p:cNvPr>
          <p:cNvSpPr>
            <a:spLocks noChangeAspect="1"/>
          </p:cNvSpPr>
          <p:nvPr/>
        </p:nvSpPr>
        <p:spPr>
          <a:xfrm>
            <a:off x="5078772" y="3515409"/>
            <a:ext cx="977075" cy="977075"/>
          </a:xfrm>
          <a:prstGeom prst="ellipse">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Question Mark with solid fill">
            <a:extLst>
              <a:ext uri="{FF2B5EF4-FFF2-40B4-BE49-F238E27FC236}">
                <a16:creationId xmlns:a16="http://schemas.microsoft.com/office/drawing/2014/main" id="{9DAE2818-87E6-4377-77E1-3D0EEEA54E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243213" y="3631499"/>
            <a:ext cx="670273" cy="670273"/>
          </a:xfrm>
          <a:prstGeom prst="rect">
            <a:avLst/>
          </a:prstGeom>
        </p:spPr>
      </p:pic>
      <p:sp>
        <p:nvSpPr>
          <p:cNvPr id="2" name="Oval 1">
            <a:extLst>
              <a:ext uri="{FF2B5EF4-FFF2-40B4-BE49-F238E27FC236}">
                <a16:creationId xmlns:a16="http://schemas.microsoft.com/office/drawing/2014/main" id="{ACABBB55-B527-DB4F-967A-EBE8ECCF8F5B}"/>
              </a:ext>
            </a:extLst>
          </p:cNvPr>
          <p:cNvSpPr>
            <a:spLocks noChangeAspect="1"/>
          </p:cNvSpPr>
          <p:nvPr/>
        </p:nvSpPr>
        <p:spPr>
          <a:xfrm>
            <a:off x="4628983" y="3078286"/>
            <a:ext cx="1874082" cy="18740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EFC32035-9505-3BBF-02A8-3EDE30A38BE1}"/>
              </a:ext>
            </a:extLst>
          </p:cNvPr>
          <p:cNvGrpSpPr/>
          <p:nvPr/>
        </p:nvGrpSpPr>
        <p:grpSpPr>
          <a:xfrm>
            <a:off x="5904039" y="2385331"/>
            <a:ext cx="1046880" cy="1112760"/>
            <a:chOff x="5882137" y="2640114"/>
            <a:chExt cx="1046880" cy="1112760"/>
          </a:xfrm>
        </p:grpSpPr>
        <mc:AlternateContent xmlns:mc="http://schemas.openxmlformats.org/markup-compatibility/2006" xmlns:p14="http://schemas.microsoft.com/office/powerpoint/2010/main">
          <mc:Choice Requires="p14">
            <p:contentPart p14:bwMode="auto" r:id="rId3">
              <p14:nvContentPartPr>
                <p14:cNvPr id="38" name="Ink 37">
                  <a:extLst>
                    <a:ext uri="{FF2B5EF4-FFF2-40B4-BE49-F238E27FC236}">
                      <a16:creationId xmlns:a16="http://schemas.microsoft.com/office/drawing/2014/main" id="{4BF680CB-F406-1BB4-5837-45933A20685F}"/>
                    </a:ext>
                  </a:extLst>
                </p14:cNvPr>
                <p14:cNvContentPartPr/>
                <p14:nvPr/>
              </p14:nvContentPartPr>
              <p14:xfrm>
                <a:off x="5896537" y="2640114"/>
                <a:ext cx="1032480" cy="1059480"/>
              </p14:xfrm>
            </p:contentPart>
          </mc:Choice>
          <mc:Fallback xmlns="">
            <p:pic>
              <p:nvPicPr>
                <p:cNvPr id="38" name="Ink 37">
                  <a:extLst>
                    <a:ext uri="{FF2B5EF4-FFF2-40B4-BE49-F238E27FC236}">
                      <a16:creationId xmlns:a16="http://schemas.microsoft.com/office/drawing/2014/main" id="{4BF680CB-F406-1BB4-5837-45933A20685F}"/>
                    </a:ext>
                  </a:extLst>
                </p:cNvPr>
                <p:cNvPicPr/>
                <p:nvPr/>
              </p:nvPicPr>
              <p:blipFill>
                <a:blip r:embed="rId5"/>
                <a:stretch>
                  <a:fillRect/>
                </a:stretch>
              </p:blipFill>
              <p:spPr>
                <a:xfrm>
                  <a:off x="5887537" y="2631114"/>
                  <a:ext cx="1050120" cy="1077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9" name="Ink 38">
                  <a:extLst>
                    <a:ext uri="{FF2B5EF4-FFF2-40B4-BE49-F238E27FC236}">
                      <a16:creationId xmlns:a16="http://schemas.microsoft.com/office/drawing/2014/main" id="{A98537C2-C308-EA9F-A005-4F0D75F31CD1}"/>
                    </a:ext>
                  </a:extLst>
                </p14:cNvPr>
                <p14:cNvContentPartPr/>
                <p14:nvPr/>
              </p14:nvContentPartPr>
              <p14:xfrm>
                <a:off x="5882137" y="3618234"/>
                <a:ext cx="102240" cy="134640"/>
              </p14:xfrm>
            </p:contentPart>
          </mc:Choice>
          <mc:Fallback xmlns="">
            <p:pic>
              <p:nvPicPr>
                <p:cNvPr id="39" name="Ink 38">
                  <a:extLst>
                    <a:ext uri="{FF2B5EF4-FFF2-40B4-BE49-F238E27FC236}">
                      <a16:creationId xmlns:a16="http://schemas.microsoft.com/office/drawing/2014/main" id="{A98537C2-C308-EA9F-A005-4F0D75F31CD1}"/>
                    </a:ext>
                  </a:extLst>
                </p:cNvPr>
                <p:cNvPicPr/>
                <p:nvPr/>
              </p:nvPicPr>
              <p:blipFill>
                <a:blip r:embed="rId7"/>
                <a:stretch>
                  <a:fillRect/>
                </a:stretch>
              </p:blipFill>
              <p:spPr>
                <a:xfrm>
                  <a:off x="5873105" y="3609258"/>
                  <a:ext cx="119942" cy="152233"/>
                </a:xfrm>
                <a:prstGeom prst="rect">
                  <a:avLst/>
                </a:prstGeom>
              </p:spPr>
            </p:pic>
          </mc:Fallback>
        </mc:AlternateContent>
      </p:grpSp>
      <p:grpSp>
        <p:nvGrpSpPr>
          <p:cNvPr id="48" name="Group 47">
            <a:extLst>
              <a:ext uri="{FF2B5EF4-FFF2-40B4-BE49-F238E27FC236}">
                <a16:creationId xmlns:a16="http://schemas.microsoft.com/office/drawing/2014/main" id="{38AFB57D-92F3-2D06-B9C5-CD9D8F479C3B}"/>
              </a:ext>
            </a:extLst>
          </p:cNvPr>
          <p:cNvGrpSpPr/>
          <p:nvPr/>
        </p:nvGrpSpPr>
        <p:grpSpPr>
          <a:xfrm>
            <a:off x="7008519" y="2387851"/>
            <a:ext cx="148320" cy="174240"/>
            <a:chOff x="6986617" y="2642634"/>
            <a:chExt cx="148320" cy="174240"/>
          </a:xfrm>
        </p:grpSpPr>
        <mc:AlternateContent xmlns:mc="http://schemas.openxmlformats.org/markup-compatibility/2006" xmlns:p14="http://schemas.microsoft.com/office/powerpoint/2010/main">
          <mc:Choice Requires="p14">
            <p:contentPart p14:bwMode="auto" r:id="rId8">
              <p14:nvContentPartPr>
                <p14:cNvPr id="45" name="Ink 44">
                  <a:extLst>
                    <a:ext uri="{FF2B5EF4-FFF2-40B4-BE49-F238E27FC236}">
                      <a16:creationId xmlns:a16="http://schemas.microsoft.com/office/drawing/2014/main" id="{26243964-B30F-F431-E21A-7C3218BEF04A}"/>
                    </a:ext>
                  </a:extLst>
                </p14:cNvPr>
                <p14:cNvContentPartPr/>
                <p14:nvPr/>
              </p14:nvContentPartPr>
              <p14:xfrm>
                <a:off x="6996337" y="2675034"/>
                <a:ext cx="114120" cy="141840"/>
              </p14:xfrm>
            </p:contentPart>
          </mc:Choice>
          <mc:Fallback xmlns="">
            <p:pic>
              <p:nvPicPr>
                <p:cNvPr id="45" name="Ink 44">
                  <a:extLst>
                    <a:ext uri="{FF2B5EF4-FFF2-40B4-BE49-F238E27FC236}">
                      <a16:creationId xmlns:a16="http://schemas.microsoft.com/office/drawing/2014/main" id="{26243964-B30F-F431-E21A-7C3218BEF04A}"/>
                    </a:ext>
                  </a:extLst>
                </p:cNvPr>
                <p:cNvPicPr/>
                <p:nvPr/>
              </p:nvPicPr>
              <p:blipFill>
                <a:blip r:embed="rId9"/>
                <a:stretch>
                  <a:fillRect/>
                </a:stretch>
              </p:blipFill>
              <p:spPr>
                <a:xfrm>
                  <a:off x="6987337" y="2666034"/>
                  <a:ext cx="1317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6" name="Ink 45">
                  <a:extLst>
                    <a:ext uri="{FF2B5EF4-FFF2-40B4-BE49-F238E27FC236}">
                      <a16:creationId xmlns:a16="http://schemas.microsoft.com/office/drawing/2014/main" id="{2CF33075-B9AC-00F0-6BD1-76C6FBFC2B70}"/>
                    </a:ext>
                  </a:extLst>
                </p14:cNvPr>
                <p14:cNvContentPartPr/>
                <p14:nvPr/>
              </p14:nvContentPartPr>
              <p14:xfrm>
                <a:off x="6986617" y="2745954"/>
                <a:ext cx="67680" cy="12960"/>
              </p14:xfrm>
            </p:contentPart>
          </mc:Choice>
          <mc:Fallback xmlns="">
            <p:pic>
              <p:nvPicPr>
                <p:cNvPr id="46" name="Ink 45">
                  <a:extLst>
                    <a:ext uri="{FF2B5EF4-FFF2-40B4-BE49-F238E27FC236}">
                      <a16:creationId xmlns:a16="http://schemas.microsoft.com/office/drawing/2014/main" id="{2CF33075-B9AC-00F0-6BD1-76C6FBFC2B70}"/>
                    </a:ext>
                  </a:extLst>
                </p:cNvPr>
                <p:cNvPicPr/>
                <p:nvPr/>
              </p:nvPicPr>
              <p:blipFill>
                <a:blip r:embed="rId11"/>
                <a:stretch>
                  <a:fillRect/>
                </a:stretch>
              </p:blipFill>
              <p:spPr>
                <a:xfrm>
                  <a:off x="6977617" y="2737197"/>
                  <a:ext cx="85320" cy="3012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7" name="Ink 46">
                  <a:extLst>
                    <a:ext uri="{FF2B5EF4-FFF2-40B4-BE49-F238E27FC236}">
                      <a16:creationId xmlns:a16="http://schemas.microsoft.com/office/drawing/2014/main" id="{F158ACE0-E51F-6728-CB50-02632EE5999B}"/>
                    </a:ext>
                  </a:extLst>
                </p14:cNvPr>
                <p14:cNvContentPartPr/>
                <p14:nvPr/>
              </p14:nvContentPartPr>
              <p14:xfrm>
                <a:off x="7004617" y="2642634"/>
                <a:ext cx="130320" cy="33120"/>
              </p14:xfrm>
            </p:contentPart>
          </mc:Choice>
          <mc:Fallback xmlns="">
            <p:pic>
              <p:nvPicPr>
                <p:cNvPr id="47" name="Ink 46">
                  <a:extLst>
                    <a:ext uri="{FF2B5EF4-FFF2-40B4-BE49-F238E27FC236}">
                      <a16:creationId xmlns:a16="http://schemas.microsoft.com/office/drawing/2014/main" id="{F158ACE0-E51F-6728-CB50-02632EE5999B}"/>
                    </a:ext>
                  </a:extLst>
                </p:cNvPr>
                <p:cNvPicPr/>
                <p:nvPr/>
              </p:nvPicPr>
              <p:blipFill>
                <a:blip r:embed="rId13"/>
                <a:stretch>
                  <a:fillRect/>
                </a:stretch>
              </p:blipFill>
              <p:spPr>
                <a:xfrm>
                  <a:off x="6995617" y="2633731"/>
                  <a:ext cx="147960" cy="50570"/>
                </a:xfrm>
                <a:prstGeom prst="rect">
                  <a:avLst/>
                </a:prstGeom>
              </p:spPr>
            </p:pic>
          </mc:Fallback>
        </mc:AlternateContent>
      </p:grpSp>
      <p:sp>
        <p:nvSpPr>
          <p:cNvPr id="97" name="TextBox 96">
            <a:extLst>
              <a:ext uri="{FF2B5EF4-FFF2-40B4-BE49-F238E27FC236}">
                <a16:creationId xmlns:a16="http://schemas.microsoft.com/office/drawing/2014/main" id="{241359C8-CB3C-D381-67AA-4F1B0746F1EE}"/>
              </a:ext>
            </a:extLst>
          </p:cNvPr>
          <p:cNvSpPr txBox="1"/>
          <p:nvPr/>
        </p:nvSpPr>
        <p:spPr>
          <a:xfrm>
            <a:off x="413916" y="2591905"/>
            <a:ext cx="3134853" cy="1477328"/>
          </a:xfrm>
          <a:prstGeom prst="rect">
            <a:avLst/>
          </a:prstGeom>
          <a:noFill/>
        </p:spPr>
        <p:txBody>
          <a:bodyPr wrap="square" rtlCol="0">
            <a:spAutoFit/>
          </a:bodyPr>
          <a:lstStyle/>
          <a:p>
            <a:r>
              <a:rPr lang="en-GB" dirty="0">
                <a:latin typeface="Bierstadt" panose="020B0004020202020204" pitchFamily="34" charset="0"/>
              </a:rPr>
              <a:t>Effective theory at each energy scale E is </a:t>
            </a:r>
            <a:r>
              <a:rPr lang="en-GB" b="1" dirty="0">
                <a:latin typeface="Bierstadt" panose="020B0004020202020204" pitchFamily="34" charset="0"/>
              </a:rPr>
              <a:t>predictive </a:t>
            </a:r>
            <a:r>
              <a:rPr lang="en-GB" dirty="0">
                <a:latin typeface="Bierstadt" panose="020B0004020202020204" pitchFamily="34" charset="0"/>
              </a:rPr>
              <a:t>as a </a:t>
            </a:r>
            <a:r>
              <a:rPr lang="en-GB" b="1" dirty="0">
                <a:latin typeface="Bierstadt" panose="020B0004020202020204" pitchFamily="34" charset="0"/>
              </a:rPr>
              <a:t>self-contained </a:t>
            </a:r>
            <a:r>
              <a:rPr lang="en-GB" dirty="0">
                <a:latin typeface="Bierstadt" panose="020B0004020202020204" pitchFamily="34" charset="0"/>
              </a:rPr>
              <a:t>theory at that scale</a:t>
            </a:r>
          </a:p>
          <a:p>
            <a:endParaRPr lang="en-GB" dirty="0">
              <a:latin typeface="Bierstadt" panose="020B0004020202020204" pitchFamily="34" charset="0"/>
            </a:endParaRPr>
          </a:p>
        </p:txBody>
      </p:sp>
      <p:sp>
        <p:nvSpPr>
          <p:cNvPr id="98" name="TextBox 97">
            <a:extLst>
              <a:ext uri="{FF2B5EF4-FFF2-40B4-BE49-F238E27FC236}">
                <a16:creationId xmlns:a16="http://schemas.microsoft.com/office/drawing/2014/main" id="{D8CF8C2D-3612-2593-D1FF-44BD9662F604}"/>
              </a:ext>
            </a:extLst>
          </p:cNvPr>
          <p:cNvSpPr txBox="1"/>
          <p:nvPr/>
        </p:nvSpPr>
        <p:spPr>
          <a:xfrm>
            <a:off x="7875590" y="4606986"/>
            <a:ext cx="3457883" cy="1200329"/>
          </a:xfrm>
          <a:prstGeom prst="rect">
            <a:avLst/>
          </a:prstGeom>
          <a:noFill/>
          <a:ln>
            <a:solidFill>
              <a:schemeClr val="accent1"/>
            </a:solidFill>
          </a:ln>
        </p:spPr>
        <p:txBody>
          <a:bodyPr wrap="square" rtlCol="0">
            <a:spAutoFit/>
          </a:bodyPr>
          <a:lstStyle/>
          <a:p>
            <a:r>
              <a:rPr lang="en-GB" b="1" dirty="0">
                <a:latin typeface="Bierstadt" panose="020B0004020202020204" pitchFamily="34" charset="0"/>
              </a:rPr>
              <a:t>Unnatural Higgs </a:t>
            </a:r>
            <a:r>
              <a:rPr lang="en-GB" dirty="0">
                <a:latin typeface="Bierstadt" panose="020B0004020202020204" pitchFamily="34" charset="0"/>
              </a:rPr>
              <a:t>means the next layer </a:t>
            </a:r>
            <a:r>
              <a:rPr lang="en-GB" b="1" dirty="0">
                <a:latin typeface="Bierstadt" panose="020B0004020202020204" pitchFamily="34" charset="0"/>
              </a:rPr>
              <a:t>is no longer predictive </a:t>
            </a:r>
            <a:r>
              <a:rPr lang="en-GB" dirty="0">
                <a:latin typeface="Bierstadt" panose="020B0004020202020204" pitchFamily="34" charset="0"/>
              </a:rPr>
              <a:t>without including contributions </a:t>
            </a:r>
            <a:r>
              <a:rPr lang="en-GB" b="1" dirty="0">
                <a:latin typeface="Bierstadt" panose="020B0004020202020204" pitchFamily="34" charset="0"/>
              </a:rPr>
              <a:t>from much smaller scales</a:t>
            </a:r>
          </a:p>
        </p:txBody>
      </p:sp>
      <p:cxnSp>
        <p:nvCxnSpPr>
          <p:cNvPr id="5" name="Straight Connector 4">
            <a:extLst>
              <a:ext uri="{FF2B5EF4-FFF2-40B4-BE49-F238E27FC236}">
                <a16:creationId xmlns:a16="http://schemas.microsoft.com/office/drawing/2014/main" id="{57FE2F9B-FD9C-0D6F-0D51-3F31A91EDB34}"/>
              </a:ext>
            </a:extLst>
          </p:cNvPr>
          <p:cNvCxnSpPr>
            <a:cxnSpLocks/>
          </p:cNvCxnSpPr>
          <p:nvPr/>
        </p:nvCxnSpPr>
        <p:spPr>
          <a:xfrm flipH="1" flipV="1">
            <a:off x="5883247" y="4097569"/>
            <a:ext cx="1992343" cy="955399"/>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F3B53F2D-0BD6-9A66-4F58-8EC1F3664A6D}"/>
              </a:ext>
            </a:extLst>
          </p:cNvPr>
          <p:cNvSpPr>
            <a:spLocks noGrp="1"/>
          </p:cNvSpPr>
          <p:nvPr>
            <p:ph type="title"/>
          </p:nvPr>
        </p:nvSpPr>
        <p:spPr>
          <a:xfrm>
            <a:off x="475459" y="94851"/>
            <a:ext cx="10466167" cy="1003185"/>
          </a:xfrm>
        </p:spPr>
        <p:txBody>
          <a:bodyPr>
            <a:normAutofit/>
          </a:bodyPr>
          <a:lstStyle/>
          <a:p>
            <a:pPr algn="ctr"/>
            <a:r>
              <a:rPr lang="en-GB" sz="2800" b="1" dirty="0">
                <a:latin typeface="Bierstadt" panose="020B0004020202020204" pitchFamily="34" charset="0"/>
              </a:rPr>
              <a:t>Naturalness is still a fundamental problem</a:t>
            </a:r>
          </a:p>
        </p:txBody>
      </p:sp>
      <p:sp>
        <p:nvSpPr>
          <p:cNvPr id="4" name="TextBox 3">
            <a:extLst>
              <a:ext uri="{FF2B5EF4-FFF2-40B4-BE49-F238E27FC236}">
                <a16:creationId xmlns:a16="http://schemas.microsoft.com/office/drawing/2014/main" id="{0989630E-99F6-F2D8-61BC-F86199EFF675}"/>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7" name="Rectangle: Rounded Corners 6">
            <a:extLst>
              <a:ext uri="{FF2B5EF4-FFF2-40B4-BE49-F238E27FC236}">
                <a16:creationId xmlns:a16="http://schemas.microsoft.com/office/drawing/2014/main" id="{89344564-A3D2-F89D-0228-A65AC6021272}"/>
              </a:ext>
            </a:extLst>
          </p:cNvPr>
          <p:cNvSpPr/>
          <p:nvPr/>
        </p:nvSpPr>
        <p:spPr>
          <a:xfrm>
            <a:off x="599143" y="6305102"/>
            <a:ext cx="11045044" cy="365487"/>
          </a:xfrm>
          <a:prstGeom prst="roundRect">
            <a:avLst/>
          </a:prstGeom>
          <a:solidFill>
            <a:srgbClr val="007AFF">
              <a:alpha val="17000"/>
            </a:srgbClr>
          </a:solidFill>
          <a:ln>
            <a:solidFill>
              <a:srgbClr val="2369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41423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C8DCD3-EE98-8D5D-D666-865E84DCE108}"/>
              </a:ext>
            </a:extLst>
          </p:cNvPr>
          <p:cNvSpPr txBox="1"/>
          <p:nvPr/>
        </p:nvSpPr>
        <p:spPr>
          <a:xfrm>
            <a:off x="1012370" y="2592775"/>
            <a:ext cx="8925773" cy="369332"/>
          </a:xfrm>
          <a:prstGeom prst="rect">
            <a:avLst/>
          </a:prstGeom>
          <a:noFill/>
        </p:spPr>
        <p:txBody>
          <a:bodyPr wrap="square" rtlCol="0">
            <a:spAutoFit/>
          </a:bodyPr>
          <a:lstStyle/>
          <a:p>
            <a:r>
              <a:rPr lang="en-US" dirty="0">
                <a:latin typeface="Bierstadt" panose="020B0004020202020204" pitchFamily="34" charset="0"/>
              </a:rPr>
              <a:t>Gauge theory of spin-1 vector bosons have the quality we seek in a satisfying theory.</a:t>
            </a:r>
          </a:p>
        </p:txBody>
      </p:sp>
      <p:pic>
        <p:nvPicPr>
          <p:cNvPr id="7" name="Picture 2">
            <a:extLst>
              <a:ext uri="{FF2B5EF4-FFF2-40B4-BE49-F238E27FC236}">
                <a16:creationId xmlns:a16="http://schemas.microsoft.com/office/drawing/2014/main" id="{00D27629-D4A9-E604-CD33-08C192E6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5034" y="3653298"/>
            <a:ext cx="3086966" cy="3086966"/>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3DF5FE41-39F4-1ACB-2FDE-B3CC17406FF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Conclusion</a:t>
            </a:r>
          </a:p>
        </p:txBody>
      </p:sp>
      <p:sp>
        <p:nvSpPr>
          <p:cNvPr id="2" name="TextBox 1">
            <a:extLst>
              <a:ext uri="{FF2B5EF4-FFF2-40B4-BE49-F238E27FC236}">
                <a16:creationId xmlns:a16="http://schemas.microsoft.com/office/drawing/2014/main" id="{A533D319-B0BD-BBB3-7AD0-0EB236E8ED84}"/>
              </a:ext>
            </a:extLst>
          </p:cNvPr>
          <p:cNvSpPr txBox="1"/>
          <p:nvPr/>
        </p:nvSpPr>
        <p:spPr>
          <a:xfrm>
            <a:off x="1012370" y="1532253"/>
            <a:ext cx="8925773" cy="369332"/>
          </a:xfrm>
          <a:prstGeom prst="rect">
            <a:avLst/>
          </a:prstGeom>
          <a:noFill/>
        </p:spPr>
        <p:txBody>
          <a:bodyPr wrap="square" rtlCol="0">
            <a:spAutoFit/>
          </a:bodyPr>
          <a:lstStyle/>
          <a:p>
            <a:r>
              <a:rPr lang="en-US" dirty="0">
                <a:latin typeface="Bierstadt" panose="020B0004020202020204" pitchFamily="34" charset="0"/>
              </a:rPr>
              <a:t>What are we looking for in a satisfying explanation? </a:t>
            </a:r>
          </a:p>
        </p:txBody>
      </p:sp>
      <p:sp>
        <p:nvSpPr>
          <p:cNvPr id="4" name="TextBox 3">
            <a:extLst>
              <a:ext uri="{FF2B5EF4-FFF2-40B4-BE49-F238E27FC236}">
                <a16:creationId xmlns:a16="http://schemas.microsoft.com/office/drawing/2014/main" id="{437D3305-E45A-C879-7886-AAFCE70E5270}"/>
              </a:ext>
            </a:extLst>
          </p:cNvPr>
          <p:cNvSpPr txBox="1"/>
          <p:nvPr/>
        </p:nvSpPr>
        <p:spPr>
          <a:xfrm>
            <a:off x="1012369" y="3711229"/>
            <a:ext cx="10178008" cy="369332"/>
          </a:xfrm>
          <a:prstGeom prst="rect">
            <a:avLst/>
          </a:prstGeom>
          <a:noFill/>
        </p:spPr>
        <p:txBody>
          <a:bodyPr wrap="square" rtlCol="0">
            <a:spAutoFit/>
          </a:bodyPr>
          <a:lstStyle/>
          <a:p>
            <a:r>
              <a:rPr lang="en-US" dirty="0">
                <a:latin typeface="Bierstadt" panose="020B0004020202020204" pitchFamily="34" charset="0"/>
              </a:rPr>
              <a:t>Not just a phenomenological parametrization of independent vector boson interactions</a:t>
            </a:r>
            <a:r>
              <a:rPr lang="en-GB" dirty="0">
                <a:latin typeface="Bierstadt" panose="020B0004020202020204" pitchFamily="34" charset="0"/>
              </a:rPr>
              <a:t> a la Fermi</a:t>
            </a:r>
            <a:r>
              <a:rPr lang="en-US" dirty="0">
                <a:latin typeface="Bierstadt" panose="020B0004020202020204" pitchFamily="34" charset="0"/>
              </a:rPr>
              <a:t>. </a:t>
            </a:r>
          </a:p>
        </p:txBody>
      </p:sp>
    </p:spTree>
    <p:extLst>
      <p:ext uri="{BB962C8B-B14F-4D97-AF65-F5344CB8AC3E}">
        <p14:creationId xmlns:p14="http://schemas.microsoft.com/office/powerpoint/2010/main" val="1503467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00D27629-D4A9-E604-CD33-08C192E6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5034" y="3653298"/>
            <a:ext cx="3086966" cy="30869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2FDD690-09D6-C906-51F7-4105EADD2508}"/>
              </a:ext>
            </a:extLst>
          </p:cNvPr>
          <p:cNvSpPr txBox="1"/>
          <p:nvPr/>
        </p:nvSpPr>
        <p:spPr>
          <a:xfrm>
            <a:off x="838199" y="4543541"/>
            <a:ext cx="8446154" cy="369332"/>
          </a:xfrm>
          <a:prstGeom prst="rect">
            <a:avLst/>
          </a:prstGeom>
          <a:noFill/>
          <a:ln>
            <a:solidFill>
              <a:schemeClr val="tx1"/>
            </a:solidFill>
          </a:ln>
        </p:spPr>
        <p:txBody>
          <a:bodyPr wrap="square" rtlCol="0">
            <a:spAutoFit/>
          </a:bodyPr>
          <a:lstStyle/>
          <a:p>
            <a:r>
              <a:rPr lang="en-US" dirty="0">
                <a:latin typeface="Bierstadt" panose="020B0004020202020204" pitchFamily="34" charset="0"/>
              </a:rPr>
              <a:t>Avoiding fine-tuning in underlying theory = expect new physics around weak scale! </a:t>
            </a:r>
          </a:p>
        </p:txBody>
      </p:sp>
      <p:sp>
        <p:nvSpPr>
          <p:cNvPr id="8" name="TextBox 7">
            <a:extLst>
              <a:ext uri="{FF2B5EF4-FFF2-40B4-BE49-F238E27FC236}">
                <a16:creationId xmlns:a16="http://schemas.microsoft.com/office/drawing/2014/main" id="{FEA4C0A6-BEC4-FEAE-FC5E-6386AEC473A3}"/>
              </a:ext>
            </a:extLst>
          </p:cNvPr>
          <p:cNvSpPr txBox="1"/>
          <p:nvPr/>
        </p:nvSpPr>
        <p:spPr>
          <a:xfrm>
            <a:off x="838199" y="1668128"/>
            <a:ext cx="10776858" cy="646331"/>
          </a:xfrm>
          <a:prstGeom prst="rect">
            <a:avLst/>
          </a:prstGeom>
          <a:noFill/>
        </p:spPr>
        <p:txBody>
          <a:bodyPr wrap="square" rtlCol="0">
            <a:spAutoFit/>
          </a:bodyPr>
          <a:lstStyle/>
          <a:p>
            <a:r>
              <a:rPr lang="en-GB" dirty="0">
                <a:latin typeface="Bierstadt" panose="020B0004020202020204" pitchFamily="34" charset="0"/>
              </a:rPr>
              <a:t>In contrast, everything to do with the Higgs in the SM is arbitrary; more like a parametrisation than an explanation of electroweak symmetry breaking. </a:t>
            </a:r>
          </a:p>
        </p:txBody>
      </p:sp>
      <p:sp>
        <p:nvSpPr>
          <p:cNvPr id="9" name="TextBox 8">
            <a:extLst>
              <a:ext uri="{FF2B5EF4-FFF2-40B4-BE49-F238E27FC236}">
                <a16:creationId xmlns:a16="http://schemas.microsoft.com/office/drawing/2014/main" id="{C5894B01-0D13-4DA8-3A82-8A10523071EA}"/>
              </a:ext>
            </a:extLst>
          </p:cNvPr>
          <p:cNvSpPr txBox="1"/>
          <p:nvPr/>
        </p:nvSpPr>
        <p:spPr>
          <a:xfrm>
            <a:off x="838199" y="2967335"/>
            <a:ext cx="10515601" cy="923330"/>
          </a:xfrm>
          <a:prstGeom prst="rect">
            <a:avLst/>
          </a:prstGeom>
          <a:noFill/>
        </p:spPr>
        <p:txBody>
          <a:bodyPr wrap="square" rtlCol="0">
            <a:spAutoFit/>
          </a:bodyPr>
          <a:lstStyle/>
          <a:p>
            <a:r>
              <a:rPr lang="en-GB" dirty="0">
                <a:latin typeface="Bierstadt" panose="020B0004020202020204" pitchFamily="34" charset="0"/>
              </a:rPr>
              <a:t>We seek to better understand the origin of the Higgs in an underlying theory from which it emerges, where we can calculate its potential in terms of more fundamental principles.</a:t>
            </a:r>
          </a:p>
          <a:p>
            <a:r>
              <a:rPr lang="en-GB" dirty="0">
                <a:latin typeface="Bierstadt" panose="020B0004020202020204" pitchFamily="34" charset="0"/>
              </a:rPr>
              <a:t>(</a:t>
            </a:r>
            <a:r>
              <a:rPr lang="en-GB" i="1" dirty="0">
                <a:latin typeface="Bierstadt" panose="020B0004020202020204" pitchFamily="34" charset="0"/>
              </a:rPr>
              <a:t>c.f. </a:t>
            </a:r>
            <a:r>
              <a:rPr lang="en-GB" dirty="0">
                <a:latin typeface="Bierstadt" panose="020B0004020202020204" pitchFamily="34" charset="0"/>
              </a:rPr>
              <a:t>condensed matter Higgs)</a:t>
            </a:r>
          </a:p>
        </p:txBody>
      </p:sp>
      <p:sp>
        <p:nvSpPr>
          <p:cNvPr id="10" name="Title 1">
            <a:extLst>
              <a:ext uri="{FF2B5EF4-FFF2-40B4-BE49-F238E27FC236}">
                <a16:creationId xmlns:a16="http://schemas.microsoft.com/office/drawing/2014/main" id="{3DF5FE41-39F4-1ACB-2FDE-B3CC17406FF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Conclusion</a:t>
            </a:r>
          </a:p>
        </p:txBody>
      </p:sp>
    </p:spTree>
    <p:extLst>
      <p:ext uri="{BB962C8B-B14F-4D97-AF65-F5344CB8AC3E}">
        <p14:creationId xmlns:p14="http://schemas.microsoft.com/office/powerpoint/2010/main" val="2666919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12E5FC7-6F16-6388-99FF-017CCA99F79A}"/>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Conclusion</a:t>
            </a:r>
          </a:p>
        </p:txBody>
      </p:sp>
      <p:sp>
        <p:nvSpPr>
          <p:cNvPr id="5" name="TextBox 4">
            <a:extLst>
              <a:ext uri="{FF2B5EF4-FFF2-40B4-BE49-F238E27FC236}">
                <a16:creationId xmlns:a16="http://schemas.microsoft.com/office/drawing/2014/main" id="{4CC8DCD3-EE98-8D5D-D666-865E84DCE108}"/>
              </a:ext>
            </a:extLst>
          </p:cNvPr>
          <p:cNvSpPr txBox="1"/>
          <p:nvPr/>
        </p:nvSpPr>
        <p:spPr>
          <a:xfrm>
            <a:off x="838200" y="1168701"/>
            <a:ext cx="9514490" cy="369332"/>
          </a:xfrm>
          <a:prstGeom prst="rect">
            <a:avLst/>
          </a:prstGeom>
          <a:noFill/>
        </p:spPr>
        <p:txBody>
          <a:bodyPr wrap="square" rtlCol="0">
            <a:spAutoFit/>
          </a:bodyPr>
          <a:lstStyle/>
          <a:p>
            <a:r>
              <a:rPr lang="en-US" dirty="0">
                <a:latin typeface="Bierstadt" panose="020B0004020202020204" pitchFamily="34" charset="0"/>
              </a:rPr>
              <a:t>The SM </a:t>
            </a:r>
            <a:r>
              <a:rPr lang="en-GB" dirty="0">
                <a:latin typeface="Bierstadt" panose="020B0004020202020204" pitchFamily="34" charset="0"/>
              </a:rPr>
              <a:t>still </a:t>
            </a:r>
            <a:r>
              <a:rPr lang="en-US" dirty="0">
                <a:latin typeface="Bierstadt" panose="020B0004020202020204" pitchFamily="34" charset="0"/>
              </a:rPr>
              <a:t>has many arbitrary features put in by hand which hint at underlying structure.</a:t>
            </a:r>
          </a:p>
        </p:txBody>
      </p:sp>
      <p:sp>
        <p:nvSpPr>
          <p:cNvPr id="6" name="TextBox 5">
            <a:extLst>
              <a:ext uri="{FF2B5EF4-FFF2-40B4-BE49-F238E27FC236}">
                <a16:creationId xmlns:a16="http://schemas.microsoft.com/office/drawing/2014/main" id="{22FDD690-09D6-C906-51F7-4105EADD2508}"/>
              </a:ext>
            </a:extLst>
          </p:cNvPr>
          <p:cNvSpPr txBox="1"/>
          <p:nvPr/>
        </p:nvSpPr>
        <p:spPr>
          <a:xfrm>
            <a:off x="2567219" y="3653298"/>
            <a:ext cx="6056449" cy="369332"/>
          </a:xfrm>
          <a:prstGeom prst="rect">
            <a:avLst/>
          </a:prstGeom>
          <a:noFill/>
          <a:ln>
            <a:solidFill>
              <a:schemeClr val="tx1"/>
            </a:solidFill>
          </a:ln>
        </p:spPr>
        <p:txBody>
          <a:bodyPr wrap="square" rtlCol="0">
            <a:spAutoFit/>
          </a:bodyPr>
          <a:lstStyle/>
          <a:p>
            <a:r>
              <a:rPr lang="en-US" dirty="0">
                <a:latin typeface="Bierstadt" panose="020B0004020202020204" pitchFamily="34" charset="0"/>
              </a:rPr>
              <a:t>Science is about </a:t>
            </a:r>
            <a:r>
              <a:rPr lang="en-US" i="1" dirty="0">
                <a:latin typeface="Bierstadt" panose="020B0004020202020204" pitchFamily="34" charset="0"/>
              </a:rPr>
              <a:t>removing arbitrariness </a:t>
            </a:r>
            <a:r>
              <a:rPr lang="en-US" dirty="0">
                <a:latin typeface="Bierstadt" panose="020B0004020202020204" pitchFamily="34" charset="0"/>
              </a:rPr>
              <a:t>from explanations.</a:t>
            </a:r>
          </a:p>
        </p:txBody>
      </p:sp>
      <p:pic>
        <p:nvPicPr>
          <p:cNvPr id="7" name="Picture 2">
            <a:extLst>
              <a:ext uri="{FF2B5EF4-FFF2-40B4-BE49-F238E27FC236}">
                <a16:creationId xmlns:a16="http://schemas.microsoft.com/office/drawing/2014/main" id="{00D27629-D4A9-E604-CD33-08C192E6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5034" y="3653298"/>
            <a:ext cx="3086966" cy="30869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EA4C0A6-BEC4-FEAE-FC5E-6386AEC473A3}"/>
              </a:ext>
            </a:extLst>
          </p:cNvPr>
          <p:cNvSpPr txBox="1"/>
          <p:nvPr/>
        </p:nvSpPr>
        <p:spPr>
          <a:xfrm>
            <a:off x="838199" y="1866904"/>
            <a:ext cx="8925773" cy="369332"/>
          </a:xfrm>
          <a:prstGeom prst="rect">
            <a:avLst/>
          </a:prstGeom>
          <a:noFill/>
        </p:spPr>
        <p:txBody>
          <a:bodyPr wrap="square" rtlCol="0">
            <a:spAutoFit/>
          </a:bodyPr>
          <a:lstStyle/>
          <a:p>
            <a:r>
              <a:rPr lang="en-GB" dirty="0">
                <a:latin typeface="Bierstadt" panose="020B0004020202020204" pitchFamily="34" charset="0"/>
              </a:rPr>
              <a:t>Maybe it just is what it is </a:t>
            </a:r>
            <a:r>
              <a:rPr lang="en-US" altLang="ja-JP" dirty="0">
                <a:latin typeface="Bierstadt" panose="020B0004020202020204" pitchFamily="34" charset="0"/>
              </a:rPr>
              <a:t>¯\_(</a:t>
            </a:r>
            <a:r>
              <a:rPr lang="ja-JP" altLang="en-US">
                <a:latin typeface="Bierstadt" panose="020B0004020202020204" pitchFamily="34" charset="0"/>
              </a:rPr>
              <a:t>ツ</a:t>
            </a:r>
            <a:r>
              <a:rPr lang="en-US" altLang="ja-JP" dirty="0">
                <a:latin typeface="Bierstadt" panose="020B0004020202020204" pitchFamily="34" charset="0"/>
              </a:rPr>
              <a:t>)_/¯</a:t>
            </a:r>
            <a:r>
              <a:rPr lang="en-GB" dirty="0">
                <a:latin typeface="Bierstadt" panose="020B0004020202020204" pitchFamily="34" charset="0"/>
              </a:rPr>
              <a:t> </a:t>
            </a:r>
          </a:p>
        </p:txBody>
      </p:sp>
      <p:sp>
        <p:nvSpPr>
          <p:cNvPr id="9" name="TextBox 8">
            <a:extLst>
              <a:ext uri="{FF2B5EF4-FFF2-40B4-BE49-F238E27FC236}">
                <a16:creationId xmlns:a16="http://schemas.microsoft.com/office/drawing/2014/main" id="{C5894B01-0D13-4DA8-3A82-8A10523071EA}"/>
              </a:ext>
            </a:extLst>
          </p:cNvPr>
          <p:cNvSpPr txBox="1"/>
          <p:nvPr/>
        </p:nvSpPr>
        <p:spPr>
          <a:xfrm>
            <a:off x="838199" y="2650705"/>
            <a:ext cx="9514491" cy="369332"/>
          </a:xfrm>
          <a:prstGeom prst="rect">
            <a:avLst/>
          </a:prstGeom>
          <a:noFill/>
        </p:spPr>
        <p:txBody>
          <a:bodyPr wrap="square" rtlCol="0">
            <a:spAutoFit/>
          </a:bodyPr>
          <a:lstStyle/>
          <a:p>
            <a:r>
              <a:rPr lang="en-GB" dirty="0">
                <a:latin typeface="Bierstadt" panose="020B0004020202020204" pitchFamily="34" charset="0"/>
              </a:rPr>
              <a:t>But we would like a deeper understanding, an explanation for why things are the way they are.</a:t>
            </a:r>
          </a:p>
        </p:txBody>
      </p:sp>
    </p:spTree>
    <p:extLst>
      <p:ext uri="{BB962C8B-B14F-4D97-AF65-F5344CB8AC3E}">
        <p14:creationId xmlns:p14="http://schemas.microsoft.com/office/powerpoint/2010/main" val="35401295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1C7D07-E916-2DC4-CD50-67FA73A5F53E}"/>
              </a:ext>
            </a:extLst>
          </p:cNvPr>
          <p:cNvSpPr txBox="1"/>
          <p:nvPr/>
        </p:nvSpPr>
        <p:spPr>
          <a:xfrm>
            <a:off x="4341615" y="2905780"/>
            <a:ext cx="3026978" cy="523220"/>
          </a:xfrm>
          <a:prstGeom prst="rect">
            <a:avLst/>
          </a:prstGeom>
          <a:noFill/>
        </p:spPr>
        <p:txBody>
          <a:bodyPr wrap="square" rtlCol="0">
            <a:spAutoFit/>
          </a:bodyPr>
          <a:lstStyle/>
          <a:p>
            <a:pPr algn="ctr"/>
            <a:r>
              <a:rPr lang="en-US" sz="2800" b="1" dirty="0">
                <a:latin typeface="Bierstadt" panose="020B0004020202020204" pitchFamily="34" charset="0"/>
              </a:rPr>
              <a:t>Lecture 2</a:t>
            </a:r>
          </a:p>
        </p:txBody>
      </p:sp>
    </p:spTree>
    <p:extLst>
      <p:ext uri="{BB962C8B-B14F-4D97-AF65-F5344CB8AC3E}">
        <p14:creationId xmlns:p14="http://schemas.microsoft.com/office/powerpoint/2010/main" val="20950069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Outline</a:t>
            </a:r>
          </a:p>
        </p:txBody>
      </p:sp>
      <p:sp>
        <p:nvSpPr>
          <p:cNvPr id="3" name="TextBox 2">
            <a:extLst>
              <a:ext uri="{FF2B5EF4-FFF2-40B4-BE49-F238E27FC236}">
                <a16:creationId xmlns:a16="http://schemas.microsoft.com/office/drawing/2014/main" id="{D87BB839-30F2-A88D-A618-7D04A31E58D1}"/>
              </a:ext>
            </a:extLst>
          </p:cNvPr>
          <p:cNvSpPr txBox="1"/>
          <p:nvPr/>
        </p:nvSpPr>
        <p:spPr>
          <a:xfrm>
            <a:off x="3038615" y="1741375"/>
            <a:ext cx="8189366" cy="5078313"/>
          </a:xfrm>
          <a:prstGeom prst="rect">
            <a:avLst/>
          </a:prstGeom>
          <a:noFill/>
        </p:spPr>
        <p:txBody>
          <a:bodyPr wrap="square" rtlCol="0">
            <a:spAutoFit/>
          </a:bodyPr>
          <a:lstStyle/>
          <a:p>
            <a:r>
              <a:rPr lang="en-US" b="1" u="sng" dirty="0">
                <a:latin typeface="Bierstadt" panose="020B0004020202020204" pitchFamily="34" charset="0"/>
              </a:rPr>
              <a:t>Previously</a:t>
            </a:r>
            <a:r>
              <a:rPr lang="en-US" b="1" dirty="0">
                <a:latin typeface="Bierstadt" panose="020B0004020202020204" pitchFamily="34" charset="0"/>
              </a:rPr>
              <a:t> </a:t>
            </a:r>
            <a:endParaRPr lang="en-US" b="1" u="sng"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Standard Model is beautiful</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Standard Model is ugly: arbitrary, unnatural, incomplete, inconsistent</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Naturalness of the Higgs is a fundamental problem</a:t>
            </a: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p:pic>
        <p:nvPicPr>
          <p:cNvPr id="2" name="Picture 2">
            <a:extLst>
              <a:ext uri="{FF2B5EF4-FFF2-40B4-BE49-F238E27FC236}">
                <a16:creationId xmlns:a16="http://schemas.microsoft.com/office/drawing/2014/main" id="{E12D3CD9-1F54-DEBC-820C-8334094D7B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5034" y="3653298"/>
            <a:ext cx="3086966" cy="3086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1550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Outline</a:t>
            </a:r>
          </a:p>
        </p:txBody>
      </p:sp>
      <p:sp>
        <p:nvSpPr>
          <p:cNvPr id="3" name="TextBox 2">
            <a:extLst>
              <a:ext uri="{FF2B5EF4-FFF2-40B4-BE49-F238E27FC236}">
                <a16:creationId xmlns:a16="http://schemas.microsoft.com/office/drawing/2014/main" id="{D87BB839-30F2-A88D-A618-7D04A31E58D1}"/>
              </a:ext>
            </a:extLst>
          </p:cNvPr>
          <p:cNvSpPr txBox="1"/>
          <p:nvPr/>
        </p:nvSpPr>
        <p:spPr>
          <a:xfrm>
            <a:off x="3038615" y="1741375"/>
            <a:ext cx="7553185" cy="5078313"/>
          </a:xfrm>
          <a:prstGeom prst="rect">
            <a:avLst/>
          </a:prstGeom>
          <a:noFill/>
        </p:spPr>
        <p:txBody>
          <a:bodyPr wrap="square" rtlCol="0">
            <a:spAutoFit/>
          </a:bodyPr>
          <a:lstStyle/>
          <a:p>
            <a:r>
              <a:rPr lang="en-US" b="1" u="sng" dirty="0">
                <a:latin typeface="Bierstadt" panose="020B0004020202020204" pitchFamily="34" charset="0"/>
              </a:rPr>
              <a:t>Next</a:t>
            </a:r>
            <a:r>
              <a:rPr lang="en-US" b="1" dirty="0">
                <a:latin typeface="Bierstadt" panose="020B0004020202020204" pitchFamily="34" charset="0"/>
              </a:rPr>
              <a:t> </a:t>
            </a:r>
            <a:endParaRPr lang="en-US" b="1" u="sng"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Totalitarian Principle</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Standard Model as an Effective Field Theory</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Higgs no-lose theorem</a:t>
            </a: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p:spTree>
    <p:extLst>
      <p:ext uri="{BB962C8B-B14F-4D97-AF65-F5344CB8AC3E}">
        <p14:creationId xmlns:p14="http://schemas.microsoft.com/office/powerpoint/2010/main" val="153162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Totalitarian Principle</a:t>
            </a:r>
          </a:p>
        </p:txBody>
      </p:sp>
      <p:sp>
        <p:nvSpPr>
          <p:cNvPr id="5" name="TextBox 4">
            <a:extLst>
              <a:ext uri="{FF2B5EF4-FFF2-40B4-BE49-F238E27FC236}">
                <a16:creationId xmlns:a16="http://schemas.microsoft.com/office/drawing/2014/main" id="{F086D46D-7553-59F3-6B18-BB9E9D153ED0}"/>
              </a:ext>
            </a:extLst>
          </p:cNvPr>
          <p:cNvSpPr txBox="1"/>
          <p:nvPr/>
        </p:nvSpPr>
        <p:spPr>
          <a:xfrm>
            <a:off x="3706585" y="2115757"/>
            <a:ext cx="4778829" cy="369332"/>
          </a:xfrm>
          <a:prstGeom prst="rect">
            <a:avLst/>
          </a:prstGeom>
          <a:noFill/>
        </p:spPr>
        <p:txBody>
          <a:bodyPr wrap="square" rtlCol="0">
            <a:spAutoFit/>
          </a:bodyPr>
          <a:lstStyle/>
          <a:p>
            <a:r>
              <a:rPr lang="en-US" i="1" dirty="0">
                <a:latin typeface="Bierstadt" panose="020B0004020202020204" pitchFamily="34" charset="0"/>
              </a:rPr>
              <a:t>“Everything not forbidden is compulsory”</a:t>
            </a:r>
          </a:p>
        </p:txBody>
      </p:sp>
      <p:sp>
        <p:nvSpPr>
          <p:cNvPr id="6" name="TextBox 5">
            <a:extLst>
              <a:ext uri="{FF2B5EF4-FFF2-40B4-BE49-F238E27FC236}">
                <a16:creationId xmlns:a16="http://schemas.microsoft.com/office/drawing/2014/main" id="{57AADA41-BD49-45B7-83BE-E4C34AC759C2}"/>
              </a:ext>
            </a:extLst>
          </p:cNvPr>
          <p:cNvSpPr txBox="1"/>
          <p:nvPr/>
        </p:nvSpPr>
        <p:spPr>
          <a:xfrm>
            <a:off x="979714" y="3705072"/>
            <a:ext cx="10689771" cy="369332"/>
          </a:xfrm>
          <a:prstGeom prst="rect">
            <a:avLst/>
          </a:prstGeom>
          <a:noFill/>
        </p:spPr>
        <p:txBody>
          <a:bodyPr wrap="square" rtlCol="0">
            <a:spAutoFit/>
          </a:bodyPr>
          <a:lstStyle/>
          <a:p>
            <a:r>
              <a:rPr lang="en-US" dirty="0">
                <a:latin typeface="Bierstadt" panose="020B0004020202020204" pitchFamily="34" charset="0"/>
              </a:rPr>
              <a:t>Gell-Mann stated this maxim in relation to quantum mechanics summing over all allowed possibilities.</a:t>
            </a:r>
          </a:p>
        </p:txBody>
      </p:sp>
      <p:sp>
        <p:nvSpPr>
          <p:cNvPr id="7" name="TextBox 6">
            <a:extLst>
              <a:ext uri="{FF2B5EF4-FFF2-40B4-BE49-F238E27FC236}">
                <a16:creationId xmlns:a16="http://schemas.microsoft.com/office/drawing/2014/main" id="{1051ED48-7016-E733-26D1-F16E7F93B7C9}"/>
              </a:ext>
            </a:extLst>
          </p:cNvPr>
          <p:cNvSpPr txBox="1"/>
          <p:nvPr/>
        </p:nvSpPr>
        <p:spPr>
          <a:xfrm>
            <a:off x="979713" y="4601630"/>
            <a:ext cx="10689771" cy="1200329"/>
          </a:xfrm>
          <a:prstGeom prst="rect">
            <a:avLst/>
          </a:prstGeom>
          <a:noFill/>
        </p:spPr>
        <p:txBody>
          <a:bodyPr wrap="square" rtlCol="0">
            <a:spAutoFit/>
          </a:bodyPr>
          <a:lstStyle/>
          <a:p>
            <a:r>
              <a:rPr lang="en-US" dirty="0">
                <a:latin typeface="Bierstadt" panose="020B0004020202020204" pitchFamily="34" charset="0"/>
              </a:rPr>
              <a:t>I will use this principle more generally as a </a:t>
            </a:r>
            <a:r>
              <a:rPr lang="en-US" b="1" dirty="0">
                <a:latin typeface="Bierstadt" panose="020B0004020202020204" pitchFamily="34" charset="0"/>
              </a:rPr>
              <a:t>theoretical rule of thumb</a:t>
            </a:r>
            <a:r>
              <a:rPr lang="en-US" dirty="0">
                <a:latin typeface="Bierstadt" panose="020B0004020202020204" pitchFamily="34" charset="0"/>
              </a:rPr>
              <a:t>. </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When there is a </a:t>
            </a:r>
            <a:r>
              <a:rPr lang="en-US" i="1" dirty="0">
                <a:latin typeface="Bierstadt" panose="020B0004020202020204" pitchFamily="34" charset="0"/>
              </a:rPr>
              <a:t>finite </a:t>
            </a:r>
            <a:r>
              <a:rPr lang="en-US" dirty="0">
                <a:latin typeface="Bierstadt" panose="020B0004020202020204" pitchFamily="34" charset="0"/>
              </a:rPr>
              <a:t>set of possibilities, this can be a compelling argument for motivating BSM.  </a:t>
            </a:r>
          </a:p>
        </p:txBody>
      </p:sp>
      <p:sp>
        <p:nvSpPr>
          <p:cNvPr id="8" name="TextBox 7">
            <a:extLst>
              <a:ext uri="{FF2B5EF4-FFF2-40B4-BE49-F238E27FC236}">
                <a16:creationId xmlns:a16="http://schemas.microsoft.com/office/drawing/2014/main" id="{756146E9-1DFC-4CE2-2379-469718551B9B}"/>
              </a:ext>
            </a:extLst>
          </p:cNvPr>
          <p:cNvSpPr txBox="1"/>
          <p:nvPr/>
        </p:nvSpPr>
        <p:spPr>
          <a:xfrm>
            <a:off x="3307260" y="2003388"/>
            <a:ext cx="4976770" cy="610332"/>
          </a:xfrm>
          <a:prstGeom prst="rect">
            <a:avLst/>
          </a:prstGeom>
          <a:noFill/>
          <a:ln>
            <a:solidFill>
              <a:schemeClr val="tx1"/>
            </a:solidFill>
          </a:ln>
        </p:spPr>
        <p:txBody>
          <a:bodyPr wrap="square" rtlCol="0">
            <a:spAutoFit/>
          </a:bodyPr>
          <a:lstStyle/>
          <a:p>
            <a:endParaRPr lang="en-US" dirty="0">
              <a:latin typeface="Bierstadt" panose="020B0004020202020204" pitchFamily="34" charset="0"/>
            </a:endParaRPr>
          </a:p>
        </p:txBody>
      </p:sp>
    </p:spTree>
    <p:extLst>
      <p:ext uri="{BB962C8B-B14F-4D97-AF65-F5344CB8AC3E}">
        <p14:creationId xmlns:p14="http://schemas.microsoft.com/office/powerpoint/2010/main" val="36962769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Example: the Eightfold way</a:t>
            </a:r>
          </a:p>
        </p:txBody>
      </p:sp>
      <p:sp>
        <p:nvSpPr>
          <p:cNvPr id="7" name="TextBox 6">
            <a:extLst>
              <a:ext uri="{FF2B5EF4-FFF2-40B4-BE49-F238E27FC236}">
                <a16:creationId xmlns:a16="http://schemas.microsoft.com/office/drawing/2014/main" id="{1051ED48-7016-E733-26D1-F16E7F93B7C9}"/>
              </a:ext>
            </a:extLst>
          </p:cNvPr>
          <p:cNvSpPr txBox="1"/>
          <p:nvPr/>
        </p:nvSpPr>
        <p:spPr>
          <a:xfrm>
            <a:off x="751114" y="1277048"/>
            <a:ext cx="10689771" cy="646331"/>
          </a:xfrm>
          <a:prstGeom prst="rect">
            <a:avLst/>
          </a:prstGeom>
          <a:noFill/>
        </p:spPr>
        <p:txBody>
          <a:bodyPr wrap="square" rtlCol="0">
            <a:spAutoFit/>
          </a:bodyPr>
          <a:lstStyle/>
          <a:p>
            <a:r>
              <a:rPr lang="en-US" dirty="0">
                <a:latin typeface="Bierstadt" panose="020B0004020202020204" pitchFamily="34" charset="0"/>
              </a:rPr>
              <a:t>In 1961, Gell-Mann and </a:t>
            </a:r>
            <a:r>
              <a:rPr lang="en-US" dirty="0" err="1">
                <a:latin typeface="Bierstadt" panose="020B0004020202020204" pitchFamily="34" charset="0"/>
              </a:rPr>
              <a:t>Ne’eman</a:t>
            </a:r>
            <a:r>
              <a:rPr lang="en-US" dirty="0">
                <a:latin typeface="Bierstadt" panose="020B0004020202020204" pitchFamily="34" charset="0"/>
              </a:rPr>
              <a:t> noticed that hadrons could be organized in a pattern according to their “strangeness” number, s, and electromagnetic charge, q.</a:t>
            </a:r>
          </a:p>
        </p:txBody>
      </p:sp>
      <p:pic>
        <p:nvPicPr>
          <p:cNvPr id="1028" name="Picture 4" descr="undefined">
            <a:extLst>
              <a:ext uri="{FF2B5EF4-FFF2-40B4-BE49-F238E27FC236}">
                <a16:creationId xmlns:a16="http://schemas.microsoft.com/office/drawing/2014/main" id="{5553F212-2ED3-F1FD-6053-7DECC8C890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7455" y="2280160"/>
            <a:ext cx="5569858" cy="37968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8BD5D6D-8B2B-094F-CBAB-50B41AB69ADC}"/>
              </a:ext>
            </a:extLst>
          </p:cNvPr>
          <p:cNvSpPr txBox="1"/>
          <p:nvPr/>
        </p:nvSpPr>
        <p:spPr>
          <a:xfrm>
            <a:off x="5007428" y="6208024"/>
            <a:ext cx="3439885" cy="369332"/>
          </a:xfrm>
          <a:prstGeom prst="rect">
            <a:avLst/>
          </a:prstGeom>
          <a:noFill/>
        </p:spPr>
        <p:txBody>
          <a:bodyPr wrap="square" rtlCol="0">
            <a:spAutoFit/>
          </a:bodyPr>
          <a:lstStyle/>
          <a:p>
            <a:r>
              <a:rPr lang="en-US" dirty="0">
                <a:latin typeface="Bierstadt" panose="020B0004020202020204" pitchFamily="34" charset="0"/>
              </a:rPr>
              <a:t>Spin ½ baryon octet</a:t>
            </a:r>
          </a:p>
        </p:txBody>
      </p:sp>
    </p:spTree>
    <p:extLst>
      <p:ext uri="{BB962C8B-B14F-4D97-AF65-F5344CB8AC3E}">
        <p14:creationId xmlns:p14="http://schemas.microsoft.com/office/powerpoint/2010/main" val="23076149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Example: the Eightfold way</a:t>
            </a:r>
          </a:p>
        </p:txBody>
      </p:sp>
      <p:sp>
        <p:nvSpPr>
          <p:cNvPr id="7" name="TextBox 6">
            <a:extLst>
              <a:ext uri="{FF2B5EF4-FFF2-40B4-BE49-F238E27FC236}">
                <a16:creationId xmlns:a16="http://schemas.microsoft.com/office/drawing/2014/main" id="{1051ED48-7016-E733-26D1-F16E7F93B7C9}"/>
              </a:ext>
            </a:extLst>
          </p:cNvPr>
          <p:cNvSpPr txBox="1"/>
          <p:nvPr/>
        </p:nvSpPr>
        <p:spPr>
          <a:xfrm>
            <a:off x="751114" y="1277048"/>
            <a:ext cx="10689771" cy="369332"/>
          </a:xfrm>
          <a:prstGeom prst="rect">
            <a:avLst/>
          </a:prstGeom>
          <a:noFill/>
        </p:spPr>
        <p:txBody>
          <a:bodyPr wrap="square" rtlCol="0">
            <a:spAutoFit/>
          </a:bodyPr>
          <a:lstStyle/>
          <a:p>
            <a:r>
              <a:rPr lang="en-US" dirty="0">
                <a:latin typeface="Bierstadt" panose="020B0004020202020204" pitchFamily="34" charset="0"/>
              </a:rPr>
              <a:t>Only one baryon was missing. It would be </a:t>
            </a:r>
            <a:r>
              <a:rPr lang="en-US" i="1" dirty="0">
                <a:latin typeface="Bierstadt" panose="020B0004020202020204" pitchFamily="34" charset="0"/>
              </a:rPr>
              <a:t>extremely strange </a:t>
            </a:r>
            <a:r>
              <a:rPr lang="en-US" dirty="0">
                <a:latin typeface="Bierstadt" panose="020B0004020202020204" pitchFamily="34" charset="0"/>
              </a:rPr>
              <a:t>(pun not intended) if it weren’t there.</a:t>
            </a:r>
          </a:p>
        </p:txBody>
      </p:sp>
      <p:sp>
        <p:nvSpPr>
          <p:cNvPr id="2" name="TextBox 1">
            <a:extLst>
              <a:ext uri="{FF2B5EF4-FFF2-40B4-BE49-F238E27FC236}">
                <a16:creationId xmlns:a16="http://schemas.microsoft.com/office/drawing/2014/main" id="{A8BD5D6D-8B2B-094F-CBAB-50B41AB69ADC}"/>
              </a:ext>
            </a:extLst>
          </p:cNvPr>
          <p:cNvSpPr txBox="1"/>
          <p:nvPr/>
        </p:nvSpPr>
        <p:spPr>
          <a:xfrm>
            <a:off x="5007428" y="6208024"/>
            <a:ext cx="3439885" cy="369332"/>
          </a:xfrm>
          <a:prstGeom prst="rect">
            <a:avLst/>
          </a:prstGeom>
          <a:noFill/>
        </p:spPr>
        <p:txBody>
          <a:bodyPr wrap="square" rtlCol="0">
            <a:spAutoFit/>
          </a:bodyPr>
          <a:lstStyle/>
          <a:p>
            <a:r>
              <a:rPr lang="en-US" dirty="0">
                <a:latin typeface="Bierstadt" panose="020B0004020202020204" pitchFamily="34" charset="0"/>
              </a:rPr>
              <a:t>Spin 3/2 baryon decuplet</a:t>
            </a:r>
          </a:p>
        </p:txBody>
      </p:sp>
      <p:pic>
        <p:nvPicPr>
          <p:cNvPr id="3074" name="Picture 2" descr="undefined">
            <a:extLst>
              <a:ext uri="{FF2B5EF4-FFF2-40B4-BE49-F238E27FC236}">
                <a16:creationId xmlns:a16="http://schemas.microsoft.com/office/drawing/2014/main" id="{91B5A1FC-D094-4567-6064-0E66AAA8C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2868" y="2151469"/>
            <a:ext cx="5084445" cy="3683274"/>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Question Mark with solid fill">
            <a:extLst>
              <a:ext uri="{FF2B5EF4-FFF2-40B4-BE49-F238E27FC236}">
                <a16:creationId xmlns:a16="http://schemas.microsoft.com/office/drawing/2014/main" id="{A9F9E365-09B5-8290-D75D-D1CF78C790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40827" y="4680854"/>
            <a:ext cx="468088" cy="468088"/>
          </a:xfrm>
          <a:prstGeom prst="rect">
            <a:avLst/>
          </a:prstGeom>
        </p:spPr>
      </p:pic>
    </p:spTree>
    <p:extLst>
      <p:ext uri="{BB962C8B-B14F-4D97-AF65-F5344CB8AC3E}">
        <p14:creationId xmlns:p14="http://schemas.microsoft.com/office/powerpoint/2010/main" val="36923996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Example: the Eightfold way</a:t>
            </a:r>
          </a:p>
        </p:txBody>
      </p:sp>
      <p:sp>
        <p:nvSpPr>
          <p:cNvPr id="7" name="TextBox 6">
            <a:extLst>
              <a:ext uri="{FF2B5EF4-FFF2-40B4-BE49-F238E27FC236}">
                <a16:creationId xmlns:a16="http://schemas.microsoft.com/office/drawing/2014/main" id="{1051ED48-7016-E733-26D1-F16E7F93B7C9}"/>
              </a:ext>
            </a:extLst>
          </p:cNvPr>
          <p:cNvSpPr txBox="1"/>
          <p:nvPr/>
        </p:nvSpPr>
        <p:spPr>
          <a:xfrm>
            <a:off x="751114" y="1277048"/>
            <a:ext cx="10689771" cy="369332"/>
          </a:xfrm>
          <a:prstGeom prst="rect">
            <a:avLst/>
          </a:prstGeom>
          <a:noFill/>
        </p:spPr>
        <p:txBody>
          <a:bodyPr wrap="square" rtlCol="0">
            <a:spAutoFit/>
          </a:bodyPr>
          <a:lstStyle/>
          <a:p>
            <a:r>
              <a:rPr lang="en-US" dirty="0">
                <a:latin typeface="Bierstadt" panose="020B0004020202020204" pitchFamily="34" charset="0"/>
              </a:rPr>
              <a:t>Only one baryon was missing. It would be </a:t>
            </a:r>
            <a:r>
              <a:rPr lang="en-US" i="1" dirty="0">
                <a:latin typeface="Bierstadt" panose="020B0004020202020204" pitchFamily="34" charset="0"/>
              </a:rPr>
              <a:t>extremely strange </a:t>
            </a:r>
            <a:r>
              <a:rPr lang="en-US" dirty="0">
                <a:latin typeface="Bierstadt" panose="020B0004020202020204" pitchFamily="34" charset="0"/>
              </a:rPr>
              <a:t>(pun not intended) if it weren’t there.</a:t>
            </a:r>
          </a:p>
        </p:txBody>
      </p:sp>
      <p:sp>
        <p:nvSpPr>
          <p:cNvPr id="2" name="TextBox 1">
            <a:extLst>
              <a:ext uri="{FF2B5EF4-FFF2-40B4-BE49-F238E27FC236}">
                <a16:creationId xmlns:a16="http://schemas.microsoft.com/office/drawing/2014/main" id="{A8BD5D6D-8B2B-094F-CBAB-50B41AB69ADC}"/>
              </a:ext>
            </a:extLst>
          </p:cNvPr>
          <p:cNvSpPr txBox="1"/>
          <p:nvPr/>
        </p:nvSpPr>
        <p:spPr>
          <a:xfrm>
            <a:off x="5007428" y="6208024"/>
            <a:ext cx="3439885" cy="369332"/>
          </a:xfrm>
          <a:prstGeom prst="rect">
            <a:avLst/>
          </a:prstGeom>
          <a:noFill/>
        </p:spPr>
        <p:txBody>
          <a:bodyPr wrap="square" rtlCol="0">
            <a:spAutoFit/>
          </a:bodyPr>
          <a:lstStyle/>
          <a:p>
            <a:r>
              <a:rPr lang="en-US" dirty="0">
                <a:latin typeface="Bierstadt" panose="020B0004020202020204" pitchFamily="34" charset="0"/>
              </a:rPr>
              <a:t>Spin 3/2 baryon decuplet</a:t>
            </a:r>
          </a:p>
        </p:txBody>
      </p:sp>
      <p:pic>
        <p:nvPicPr>
          <p:cNvPr id="3074" name="Picture 2" descr="undefined">
            <a:extLst>
              <a:ext uri="{FF2B5EF4-FFF2-40B4-BE49-F238E27FC236}">
                <a16:creationId xmlns:a16="http://schemas.microsoft.com/office/drawing/2014/main" id="{91B5A1FC-D094-4567-6064-0E66AAA8C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2868" y="2151469"/>
            <a:ext cx="5084445" cy="368327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0630A3F-B47C-0292-20DC-B21F77D9EF48}"/>
              </a:ext>
            </a:extLst>
          </p:cNvPr>
          <p:cNvSpPr txBox="1"/>
          <p:nvPr/>
        </p:nvSpPr>
        <p:spPr>
          <a:xfrm>
            <a:off x="7723415" y="4890006"/>
            <a:ext cx="4337958" cy="369332"/>
          </a:xfrm>
          <a:prstGeom prst="rect">
            <a:avLst/>
          </a:prstGeom>
          <a:noFill/>
        </p:spPr>
        <p:txBody>
          <a:bodyPr wrap="square" rtlCol="0">
            <a:spAutoFit/>
          </a:bodyPr>
          <a:lstStyle/>
          <a:p>
            <a:r>
              <a:rPr lang="en-US" i="1" dirty="0">
                <a:latin typeface="Bierstadt" panose="020B0004020202020204" pitchFamily="34" charset="0"/>
              </a:rPr>
              <a:t>“Everything not forbidden is compulsory”</a:t>
            </a:r>
          </a:p>
        </p:txBody>
      </p:sp>
      <p:pic>
        <p:nvPicPr>
          <p:cNvPr id="3" name="Graphic 2" descr="Tick with solid fill">
            <a:extLst>
              <a:ext uri="{FF2B5EF4-FFF2-40B4-BE49-F238E27FC236}">
                <a16:creationId xmlns:a16="http://schemas.microsoft.com/office/drawing/2014/main" id="{31F9DABA-84A7-9BA8-896B-6A5C187083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67399" y="4890006"/>
            <a:ext cx="457200" cy="457200"/>
          </a:xfrm>
          <a:prstGeom prst="rect">
            <a:avLst/>
          </a:prstGeom>
        </p:spPr>
      </p:pic>
    </p:spTree>
    <p:extLst>
      <p:ext uri="{BB962C8B-B14F-4D97-AF65-F5344CB8AC3E}">
        <p14:creationId xmlns:p14="http://schemas.microsoft.com/office/powerpoint/2010/main" val="30845960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8925773" cy="369332"/>
          </a:xfrm>
          <a:prstGeom prst="rect">
            <a:avLst/>
          </a:prstGeom>
          <a:noFill/>
        </p:spPr>
        <p:txBody>
          <a:bodyPr wrap="square" rtlCol="0">
            <a:spAutoFit/>
          </a:bodyPr>
          <a:lstStyle/>
          <a:p>
            <a:r>
              <a:rPr lang="en-US" dirty="0">
                <a:latin typeface="Bierstadt" panose="020B0004020202020204" pitchFamily="34" charset="0"/>
              </a:rPr>
              <a:t>Up to </a:t>
            </a:r>
            <a:r>
              <a:rPr lang="en-US" b="1" dirty="0">
                <a:latin typeface="Bierstadt" panose="020B0004020202020204" pitchFamily="34" charset="0"/>
              </a:rPr>
              <a:t>mass dimension 4</a:t>
            </a:r>
            <a:r>
              <a:rPr lang="en-US" dirty="0">
                <a:latin typeface="Bierstadt" panose="020B0004020202020204" pitchFamily="34" charset="0"/>
              </a:rPr>
              <a:t>, this is what we typically call </a:t>
            </a:r>
            <a:r>
              <a:rPr lang="en-US" i="1" dirty="0">
                <a:latin typeface="Bierstadt" panose="020B0004020202020204" pitchFamily="34" charset="0"/>
              </a:rPr>
              <a:t>“The Standard Model”. </a:t>
            </a:r>
          </a:p>
        </p:txBody>
      </p:sp>
      <p:sp>
        <p:nvSpPr>
          <p:cNvPr id="2" name="TextBox 1">
            <a:extLst>
              <a:ext uri="{FF2B5EF4-FFF2-40B4-BE49-F238E27FC236}">
                <a16:creationId xmlns:a16="http://schemas.microsoft.com/office/drawing/2014/main" id="{0D82ACF4-E891-1F32-2C5C-EAFCC0779D4B}"/>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3" name="Picture 2" descr="Picture 1.png">
            <a:extLst>
              <a:ext uri="{FF2B5EF4-FFF2-40B4-BE49-F238E27FC236}">
                <a16:creationId xmlns:a16="http://schemas.microsoft.com/office/drawing/2014/main" id="{1CF9C20C-8DA5-ED2A-272E-B96E42B3BAC0}"/>
              </a:ext>
            </a:extLst>
          </p:cNvPr>
          <p:cNvPicPr>
            <a:picLocks noChangeAspect="1"/>
          </p:cNvPicPr>
          <p:nvPr/>
        </p:nvPicPr>
        <p:blipFill>
          <a:blip r:embed="rId2"/>
          <a:stretch>
            <a:fillRect/>
          </a:stretch>
        </p:blipFill>
        <p:spPr>
          <a:xfrm>
            <a:off x="1421434" y="2636608"/>
            <a:ext cx="3105578" cy="1966569"/>
          </a:xfrm>
          <a:prstGeom prst="rect">
            <a:avLst/>
          </a:prstGeom>
        </p:spPr>
      </p:pic>
      <p:pic>
        <p:nvPicPr>
          <p:cNvPr id="11" name="Content Placeholder 3" descr="Picture 3.png">
            <a:extLst>
              <a:ext uri="{FF2B5EF4-FFF2-40B4-BE49-F238E27FC236}">
                <a16:creationId xmlns:a16="http://schemas.microsoft.com/office/drawing/2014/main" id="{F36A3850-813B-AF27-EF55-76F19DAEC34B}"/>
              </a:ext>
            </a:extLst>
          </p:cNvPr>
          <p:cNvPicPr>
            <a:picLocks noChangeAspect="1"/>
          </p:cNvPicPr>
          <p:nvPr/>
        </p:nvPicPr>
        <p:blipFill>
          <a:blip r:embed="rId3"/>
          <a:stretch>
            <a:fillRect/>
          </a:stretch>
        </p:blipFill>
        <p:spPr>
          <a:xfrm>
            <a:off x="5256293" y="2541318"/>
            <a:ext cx="5514273" cy="2061859"/>
          </a:xfrm>
          <a:prstGeom prst="rect">
            <a:avLst/>
          </a:prstGeom>
        </p:spPr>
      </p:pic>
    </p:spTree>
    <p:extLst>
      <p:ext uri="{BB962C8B-B14F-4D97-AF65-F5344CB8AC3E}">
        <p14:creationId xmlns:p14="http://schemas.microsoft.com/office/powerpoint/2010/main" val="33745692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8925773" cy="369332"/>
          </a:xfrm>
          <a:prstGeom prst="rect">
            <a:avLst/>
          </a:prstGeom>
          <a:noFill/>
        </p:spPr>
        <p:txBody>
          <a:bodyPr wrap="square" rtlCol="0">
            <a:spAutoFit/>
          </a:bodyPr>
          <a:lstStyle/>
          <a:p>
            <a:r>
              <a:rPr lang="en-US" dirty="0">
                <a:latin typeface="Bierstadt" panose="020B0004020202020204" pitchFamily="34" charset="0"/>
              </a:rPr>
              <a:t>Up to </a:t>
            </a:r>
            <a:r>
              <a:rPr lang="en-US" b="1" dirty="0">
                <a:latin typeface="Bierstadt" panose="020B0004020202020204" pitchFamily="34" charset="0"/>
              </a:rPr>
              <a:t>mass dimension 4</a:t>
            </a:r>
            <a:r>
              <a:rPr lang="en-US" dirty="0">
                <a:latin typeface="Bierstadt" panose="020B0004020202020204" pitchFamily="34" charset="0"/>
              </a:rPr>
              <a:t>, this is what we typically call </a:t>
            </a:r>
            <a:r>
              <a:rPr lang="en-US" i="1" dirty="0">
                <a:latin typeface="Bierstadt" panose="020B0004020202020204" pitchFamily="34" charset="0"/>
              </a:rPr>
              <a:t>“The Standard Model”. </a:t>
            </a:r>
          </a:p>
        </p:txBody>
      </p:sp>
      <p:sp>
        <p:nvSpPr>
          <p:cNvPr id="2" name="TextBox 1">
            <a:extLst>
              <a:ext uri="{FF2B5EF4-FFF2-40B4-BE49-F238E27FC236}">
                <a16:creationId xmlns:a16="http://schemas.microsoft.com/office/drawing/2014/main" id="{0D82ACF4-E891-1F32-2C5C-EAFCC0779D4B}"/>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3" name="Picture 2" descr="Picture 1.png">
            <a:extLst>
              <a:ext uri="{FF2B5EF4-FFF2-40B4-BE49-F238E27FC236}">
                <a16:creationId xmlns:a16="http://schemas.microsoft.com/office/drawing/2014/main" id="{1CF9C20C-8DA5-ED2A-272E-B96E42B3BAC0}"/>
              </a:ext>
            </a:extLst>
          </p:cNvPr>
          <p:cNvPicPr>
            <a:picLocks noChangeAspect="1"/>
          </p:cNvPicPr>
          <p:nvPr/>
        </p:nvPicPr>
        <p:blipFill>
          <a:blip r:embed="rId2"/>
          <a:stretch>
            <a:fillRect/>
          </a:stretch>
        </p:blipFill>
        <p:spPr>
          <a:xfrm>
            <a:off x="1421434" y="2636608"/>
            <a:ext cx="3105578" cy="1966569"/>
          </a:xfrm>
          <a:prstGeom prst="rect">
            <a:avLst/>
          </a:prstGeom>
        </p:spPr>
      </p:pic>
      <p:pic>
        <p:nvPicPr>
          <p:cNvPr id="11" name="Content Placeholder 3" descr="Picture 3.png">
            <a:extLst>
              <a:ext uri="{FF2B5EF4-FFF2-40B4-BE49-F238E27FC236}">
                <a16:creationId xmlns:a16="http://schemas.microsoft.com/office/drawing/2014/main" id="{F36A3850-813B-AF27-EF55-76F19DAEC34B}"/>
              </a:ext>
            </a:extLst>
          </p:cNvPr>
          <p:cNvPicPr>
            <a:picLocks noChangeAspect="1"/>
          </p:cNvPicPr>
          <p:nvPr/>
        </p:nvPicPr>
        <p:blipFill>
          <a:blip r:embed="rId3"/>
          <a:stretch>
            <a:fillRect/>
          </a:stretch>
        </p:blipFill>
        <p:spPr>
          <a:xfrm>
            <a:off x="5256293" y="2541318"/>
            <a:ext cx="5514273" cy="2061859"/>
          </a:xfrm>
          <a:prstGeom prst="rect">
            <a:avLst/>
          </a:prstGeom>
        </p:spPr>
      </p:pic>
      <p:sp>
        <p:nvSpPr>
          <p:cNvPr id="5" name="Rectangle 4">
            <a:extLst>
              <a:ext uri="{FF2B5EF4-FFF2-40B4-BE49-F238E27FC236}">
                <a16:creationId xmlns:a16="http://schemas.microsoft.com/office/drawing/2014/main" id="{DDC46631-061E-1BCE-2FA6-9D9C82FB7DF4}"/>
              </a:ext>
            </a:extLst>
          </p:cNvPr>
          <p:cNvSpPr/>
          <p:nvPr/>
        </p:nvSpPr>
        <p:spPr>
          <a:xfrm>
            <a:off x="213114" y="3164503"/>
            <a:ext cx="5588596" cy="26275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3C67E42-1FB0-EEFD-C360-5BDCAC963AA7}"/>
              </a:ext>
            </a:extLst>
          </p:cNvPr>
          <p:cNvPicPr>
            <a:picLocks noChangeAspect="1"/>
          </p:cNvPicPr>
          <p:nvPr/>
        </p:nvPicPr>
        <p:blipFill>
          <a:blip r:embed="rId4"/>
          <a:stretch>
            <a:fillRect/>
          </a:stretch>
        </p:blipFill>
        <p:spPr>
          <a:xfrm>
            <a:off x="279817" y="3605276"/>
            <a:ext cx="5455190" cy="1511679"/>
          </a:xfrm>
          <a:prstGeom prst="rect">
            <a:avLst/>
          </a:prstGeom>
        </p:spPr>
      </p:pic>
    </p:spTree>
    <p:extLst>
      <p:ext uri="{BB962C8B-B14F-4D97-AF65-F5344CB8AC3E}">
        <p14:creationId xmlns:p14="http://schemas.microsoft.com/office/powerpoint/2010/main" val="25802405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8925773" cy="369332"/>
          </a:xfrm>
          <a:prstGeom prst="rect">
            <a:avLst/>
          </a:prstGeom>
          <a:noFill/>
        </p:spPr>
        <p:txBody>
          <a:bodyPr wrap="square" rtlCol="0">
            <a:spAutoFit/>
          </a:bodyPr>
          <a:lstStyle/>
          <a:p>
            <a:r>
              <a:rPr lang="en-US" dirty="0">
                <a:latin typeface="Bierstadt" panose="020B0004020202020204" pitchFamily="34" charset="0"/>
              </a:rPr>
              <a:t>Up to </a:t>
            </a:r>
            <a:r>
              <a:rPr lang="en-US" b="1" dirty="0">
                <a:latin typeface="Bierstadt" panose="020B0004020202020204" pitchFamily="34" charset="0"/>
              </a:rPr>
              <a:t>mass dimension 4</a:t>
            </a:r>
            <a:r>
              <a:rPr lang="en-US" dirty="0">
                <a:latin typeface="Bierstadt" panose="020B0004020202020204" pitchFamily="34" charset="0"/>
              </a:rPr>
              <a:t>, this is what we typically call </a:t>
            </a:r>
            <a:r>
              <a:rPr lang="en-US" i="1" dirty="0">
                <a:latin typeface="Bierstadt" panose="020B0004020202020204" pitchFamily="34" charset="0"/>
              </a:rPr>
              <a:t>“The Standard Model”. </a:t>
            </a:r>
          </a:p>
        </p:txBody>
      </p:sp>
      <p:sp>
        <p:nvSpPr>
          <p:cNvPr id="2" name="TextBox 1">
            <a:extLst>
              <a:ext uri="{FF2B5EF4-FFF2-40B4-BE49-F238E27FC236}">
                <a16:creationId xmlns:a16="http://schemas.microsoft.com/office/drawing/2014/main" id="{0D82ACF4-E891-1F32-2C5C-EAFCC0779D4B}"/>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3" name="Picture 2" descr="Picture 1.png">
            <a:extLst>
              <a:ext uri="{FF2B5EF4-FFF2-40B4-BE49-F238E27FC236}">
                <a16:creationId xmlns:a16="http://schemas.microsoft.com/office/drawing/2014/main" id="{1CF9C20C-8DA5-ED2A-272E-B96E42B3BAC0}"/>
              </a:ext>
            </a:extLst>
          </p:cNvPr>
          <p:cNvPicPr>
            <a:picLocks noChangeAspect="1"/>
          </p:cNvPicPr>
          <p:nvPr/>
        </p:nvPicPr>
        <p:blipFill>
          <a:blip r:embed="rId2"/>
          <a:stretch>
            <a:fillRect/>
          </a:stretch>
        </p:blipFill>
        <p:spPr>
          <a:xfrm>
            <a:off x="1421434" y="2636608"/>
            <a:ext cx="3105578" cy="1966569"/>
          </a:xfrm>
          <a:prstGeom prst="rect">
            <a:avLst/>
          </a:prstGeom>
        </p:spPr>
      </p:pic>
      <p:pic>
        <p:nvPicPr>
          <p:cNvPr id="11" name="Content Placeholder 3" descr="Picture 3.png">
            <a:extLst>
              <a:ext uri="{FF2B5EF4-FFF2-40B4-BE49-F238E27FC236}">
                <a16:creationId xmlns:a16="http://schemas.microsoft.com/office/drawing/2014/main" id="{F36A3850-813B-AF27-EF55-76F19DAEC34B}"/>
              </a:ext>
            </a:extLst>
          </p:cNvPr>
          <p:cNvPicPr>
            <a:picLocks noChangeAspect="1"/>
          </p:cNvPicPr>
          <p:nvPr/>
        </p:nvPicPr>
        <p:blipFill>
          <a:blip r:embed="rId3"/>
          <a:stretch>
            <a:fillRect/>
          </a:stretch>
        </p:blipFill>
        <p:spPr>
          <a:xfrm>
            <a:off x="5256293" y="2541318"/>
            <a:ext cx="5514273" cy="2061859"/>
          </a:xfrm>
          <a:prstGeom prst="rect">
            <a:avLst/>
          </a:prstGeom>
        </p:spPr>
      </p:pic>
      <p:sp>
        <p:nvSpPr>
          <p:cNvPr id="5" name="Rectangle 4">
            <a:extLst>
              <a:ext uri="{FF2B5EF4-FFF2-40B4-BE49-F238E27FC236}">
                <a16:creationId xmlns:a16="http://schemas.microsoft.com/office/drawing/2014/main" id="{DDC46631-061E-1BCE-2FA6-9D9C82FB7DF4}"/>
              </a:ext>
            </a:extLst>
          </p:cNvPr>
          <p:cNvSpPr/>
          <p:nvPr/>
        </p:nvSpPr>
        <p:spPr>
          <a:xfrm>
            <a:off x="213114" y="3164503"/>
            <a:ext cx="5588596" cy="26275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9A1E8CE-83BE-2608-27A2-0723012301F3}"/>
              </a:ext>
            </a:extLst>
          </p:cNvPr>
          <p:cNvPicPr>
            <a:picLocks noChangeAspect="1"/>
          </p:cNvPicPr>
          <p:nvPr/>
        </p:nvPicPr>
        <p:blipFill>
          <a:blip r:embed="rId4"/>
          <a:stretch>
            <a:fillRect/>
          </a:stretch>
        </p:blipFill>
        <p:spPr>
          <a:xfrm>
            <a:off x="823514" y="3222230"/>
            <a:ext cx="4243552" cy="2512132"/>
          </a:xfrm>
          <a:prstGeom prst="rect">
            <a:avLst/>
          </a:prstGeom>
        </p:spPr>
      </p:pic>
    </p:spTree>
    <p:extLst>
      <p:ext uri="{BB962C8B-B14F-4D97-AF65-F5344CB8AC3E}">
        <p14:creationId xmlns:p14="http://schemas.microsoft.com/office/powerpoint/2010/main" val="11704342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8925773" cy="369332"/>
          </a:xfrm>
          <a:prstGeom prst="rect">
            <a:avLst/>
          </a:prstGeom>
          <a:noFill/>
        </p:spPr>
        <p:txBody>
          <a:bodyPr wrap="square" rtlCol="0">
            <a:spAutoFit/>
          </a:bodyPr>
          <a:lstStyle/>
          <a:p>
            <a:r>
              <a:rPr lang="en-US" dirty="0">
                <a:latin typeface="Bierstadt" panose="020B0004020202020204" pitchFamily="34" charset="0"/>
              </a:rPr>
              <a:t>Up to </a:t>
            </a:r>
            <a:r>
              <a:rPr lang="en-US" b="1" dirty="0">
                <a:latin typeface="Bierstadt" panose="020B0004020202020204" pitchFamily="34" charset="0"/>
              </a:rPr>
              <a:t>mass dimension 4</a:t>
            </a:r>
            <a:r>
              <a:rPr lang="en-US" dirty="0">
                <a:latin typeface="Bierstadt" panose="020B0004020202020204" pitchFamily="34" charset="0"/>
              </a:rPr>
              <a:t>, this is what we typically call </a:t>
            </a:r>
            <a:r>
              <a:rPr lang="en-US" i="1" dirty="0">
                <a:latin typeface="Bierstadt" panose="020B0004020202020204" pitchFamily="34" charset="0"/>
              </a:rPr>
              <a:t>“The Standard Model”. </a:t>
            </a:r>
          </a:p>
        </p:txBody>
      </p:sp>
      <p:sp>
        <p:nvSpPr>
          <p:cNvPr id="2" name="TextBox 1">
            <a:extLst>
              <a:ext uri="{FF2B5EF4-FFF2-40B4-BE49-F238E27FC236}">
                <a16:creationId xmlns:a16="http://schemas.microsoft.com/office/drawing/2014/main" id="{0D82ACF4-E891-1F32-2C5C-EAFCC0779D4B}"/>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3" name="Picture 2" descr="Picture 1.png">
            <a:extLst>
              <a:ext uri="{FF2B5EF4-FFF2-40B4-BE49-F238E27FC236}">
                <a16:creationId xmlns:a16="http://schemas.microsoft.com/office/drawing/2014/main" id="{1CF9C20C-8DA5-ED2A-272E-B96E42B3BAC0}"/>
              </a:ext>
            </a:extLst>
          </p:cNvPr>
          <p:cNvPicPr>
            <a:picLocks noChangeAspect="1"/>
          </p:cNvPicPr>
          <p:nvPr/>
        </p:nvPicPr>
        <p:blipFill>
          <a:blip r:embed="rId2"/>
          <a:stretch>
            <a:fillRect/>
          </a:stretch>
        </p:blipFill>
        <p:spPr>
          <a:xfrm>
            <a:off x="1421434" y="2636608"/>
            <a:ext cx="3105578" cy="1966569"/>
          </a:xfrm>
          <a:prstGeom prst="rect">
            <a:avLst/>
          </a:prstGeom>
        </p:spPr>
      </p:pic>
      <p:pic>
        <p:nvPicPr>
          <p:cNvPr id="11" name="Content Placeholder 3" descr="Picture 3.png">
            <a:extLst>
              <a:ext uri="{FF2B5EF4-FFF2-40B4-BE49-F238E27FC236}">
                <a16:creationId xmlns:a16="http://schemas.microsoft.com/office/drawing/2014/main" id="{F36A3850-813B-AF27-EF55-76F19DAEC34B}"/>
              </a:ext>
            </a:extLst>
          </p:cNvPr>
          <p:cNvPicPr>
            <a:picLocks noChangeAspect="1"/>
          </p:cNvPicPr>
          <p:nvPr/>
        </p:nvPicPr>
        <p:blipFill>
          <a:blip r:embed="rId3"/>
          <a:stretch>
            <a:fillRect/>
          </a:stretch>
        </p:blipFill>
        <p:spPr>
          <a:xfrm>
            <a:off x="5256293" y="2541318"/>
            <a:ext cx="5514273" cy="2061859"/>
          </a:xfrm>
          <a:prstGeom prst="rect">
            <a:avLst/>
          </a:prstGeom>
        </p:spPr>
      </p:pic>
    </p:spTree>
    <p:extLst>
      <p:ext uri="{BB962C8B-B14F-4D97-AF65-F5344CB8AC3E}">
        <p14:creationId xmlns:p14="http://schemas.microsoft.com/office/powerpoint/2010/main" val="1899955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8925773" cy="369332"/>
          </a:xfrm>
          <a:prstGeom prst="rect">
            <a:avLst/>
          </a:prstGeom>
          <a:noFill/>
        </p:spPr>
        <p:txBody>
          <a:bodyPr wrap="square" rtlCol="0">
            <a:spAutoFit/>
          </a:bodyPr>
          <a:lstStyle/>
          <a:p>
            <a:r>
              <a:rPr lang="en-US" dirty="0">
                <a:latin typeface="Bierstadt" panose="020B0004020202020204" pitchFamily="34" charset="0"/>
              </a:rPr>
              <a:t>Up to </a:t>
            </a:r>
            <a:r>
              <a:rPr lang="en-US" b="1" dirty="0">
                <a:latin typeface="Bierstadt" panose="020B0004020202020204" pitchFamily="34" charset="0"/>
              </a:rPr>
              <a:t>mass dimension 4</a:t>
            </a:r>
            <a:r>
              <a:rPr lang="en-US" dirty="0">
                <a:latin typeface="Bierstadt" panose="020B0004020202020204" pitchFamily="34" charset="0"/>
              </a:rPr>
              <a:t>, this is what we typically call </a:t>
            </a:r>
            <a:r>
              <a:rPr lang="en-US" i="1" dirty="0">
                <a:latin typeface="Bierstadt" panose="020B0004020202020204" pitchFamily="34" charset="0"/>
              </a:rPr>
              <a:t>“The Standard Model”. </a:t>
            </a:r>
          </a:p>
        </p:txBody>
      </p:sp>
      <p:sp>
        <p:nvSpPr>
          <p:cNvPr id="2" name="TextBox 1">
            <a:extLst>
              <a:ext uri="{FF2B5EF4-FFF2-40B4-BE49-F238E27FC236}">
                <a16:creationId xmlns:a16="http://schemas.microsoft.com/office/drawing/2014/main" id="{0D82ACF4-E891-1F32-2C5C-EAFCC0779D4B}"/>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3" name="Picture 2" descr="Picture 1.png">
            <a:extLst>
              <a:ext uri="{FF2B5EF4-FFF2-40B4-BE49-F238E27FC236}">
                <a16:creationId xmlns:a16="http://schemas.microsoft.com/office/drawing/2014/main" id="{1CF9C20C-8DA5-ED2A-272E-B96E42B3BAC0}"/>
              </a:ext>
            </a:extLst>
          </p:cNvPr>
          <p:cNvPicPr>
            <a:picLocks noChangeAspect="1"/>
          </p:cNvPicPr>
          <p:nvPr/>
        </p:nvPicPr>
        <p:blipFill>
          <a:blip r:embed="rId2"/>
          <a:stretch>
            <a:fillRect/>
          </a:stretch>
        </p:blipFill>
        <p:spPr>
          <a:xfrm>
            <a:off x="1421434" y="2636608"/>
            <a:ext cx="3105578" cy="1966569"/>
          </a:xfrm>
          <a:prstGeom prst="rect">
            <a:avLst/>
          </a:prstGeom>
        </p:spPr>
      </p:pic>
      <p:pic>
        <p:nvPicPr>
          <p:cNvPr id="11" name="Content Placeholder 3" descr="Picture 3.png">
            <a:extLst>
              <a:ext uri="{FF2B5EF4-FFF2-40B4-BE49-F238E27FC236}">
                <a16:creationId xmlns:a16="http://schemas.microsoft.com/office/drawing/2014/main" id="{F36A3850-813B-AF27-EF55-76F19DAEC34B}"/>
              </a:ext>
            </a:extLst>
          </p:cNvPr>
          <p:cNvPicPr>
            <a:picLocks noChangeAspect="1"/>
          </p:cNvPicPr>
          <p:nvPr/>
        </p:nvPicPr>
        <p:blipFill>
          <a:blip r:embed="rId3"/>
          <a:stretch>
            <a:fillRect/>
          </a:stretch>
        </p:blipFill>
        <p:spPr>
          <a:xfrm>
            <a:off x="5256293" y="2541318"/>
            <a:ext cx="5514273" cy="2061859"/>
          </a:xfrm>
          <a:prstGeom prst="rect">
            <a:avLst/>
          </a:prstGeom>
        </p:spPr>
      </p:pic>
      <p:pic>
        <p:nvPicPr>
          <p:cNvPr id="18" name="Picture 17">
            <a:extLst>
              <a:ext uri="{FF2B5EF4-FFF2-40B4-BE49-F238E27FC236}">
                <a16:creationId xmlns:a16="http://schemas.microsoft.com/office/drawing/2014/main" id="{9D47B409-FDFB-AB21-5503-A00C871202BE}"/>
              </a:ext>
            </a:extLst>
          </p:cNvPr>
          <p:cNvPicPr>
            <a:picLocks noChangeAspect="1"/>
          </p:cNvPicPr>
          <p:nvPr/>
        </p:nvPicPr>
        <p:blipFill>
          <a:blip r:embed="rId4"/>
          <a:stretch>
            <a:fillRect/>
          </a:stretch>
        </p:blipFill>
        <p:spPr>
          <a:xfrm>
            <a:off x="8144013" y="3429000"/>
            <a:ext cx="1549400" cy="596900"/>
          </a:xfrm>
          <a:prstGeom prst="rect">
            <a:avLst/>
          </a:prstGeom>
        </p:spPr>
      </p:pic>
      <p:sp>
        <p:nvSpPr>
          <p:cNvPr id="7" name="TextBox 6">
            <a:extLst>
              <a:ext uri="{FF2B5EF4-FFF2-40B4-BE49-F238E27FC236}">
                <a16:creationId xmlns:a16="http://schemas.microsoft.com/office/drawing/2014/main" id="{51415B36-2150-D0B1-B2EA-3845B50A6347}"/>
              </a:ext>
            </a:extLst>
          </p:cNvPr>
          <p:cNvSpPr txBox="1"/>
          <p:nvPr/>
        </p:nvSpPr>
        <p:spPr>
          <a:xfrm>
            <a:off x="6621835" y="4938467"/>
            <a:ext cx="4337958" cy="369332"/>
          </a:xfrm>
          <a:prstGeom prst="rect">
            <a:avLst/>
          </a:prstGeom>
          <a:noFill/>
        </p:spPr>
        <p:txBody>
          <a:bodyPr wrap="square" rtlCol="0">
            <a:spAutoFit/>
          </a:bodyPr>
          <a:lstStyle/>
          <a:p>
            <a:r>
              <a:rPr lang="en-US" i="1" dirty="0">
                <a:latin typeface="Bierstadt" panose="020B0004020202020204" pitchFamily="34" charset="0"/>
              </a:rPr>
              <a:t>“Everything not forbidden is compulsory”</a:t>
            </a:r>
          </a:p>
        </p:txBody>
      </p:sp>
    </p:spTree>
    <p:extLst>
      <p:ext uri="{BB962C8B-B14F-4D97-AF65-F5344CB8AC3E}">
        <p14:creationId xmlns:p14="http://schemas.microsoft.com/office/powerpoint/2010/main" val="25358014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8925773" cy="369332"/>
          </a:xfrm>
          <a:prstGeom prst="rect">
            <a:avLst/>
          </a:prstGeom>
          <a:noFill/>
        </p:spPr>
        <p:txBody>
          <a:bodyPr wrap="square" rtlCol="0">
            <a:spAutoFit/>
          </a:bodyPr>
          <a:lstStyle/>
          <a:p>
            <a:r>
              <a:rPr lang="en-US" dirty="0">
                <a:latin typeface="Bierstadt" panose="020B0004020202020204" pitchFamily="34" charset="0"/>
              </a:rPr>
              <a:t>Up to </a:t>
            </a:r>
            <a:r>
              <a:rPr lang="en-US" b="1" dirty="0">
                <a:latin typeface="Bierstadt" panose="020B0004020202020204" pitchFamily="34" charset="0"/>
              </a:rPr>
              <a:t>mass dimension 4</a:t>
            </a:r>
            <a:r>
              <a:rPr lang="en-US" dirty="0">
                <a:latin typeface="Bierstadt" panose="020B0004020202020204" pitchFamily="34" charset="0"/>
              </a:rPr>
              <a:t>, this is what we typically call </a:t>
            </a:r>
            <a:r>
              <a:rPr lang="en-US" i="1" dirty="0">
                <a:latin typeface="Bierstadt" panose="020B0004020202020204" pitchFamily="34" charset="0"/>
              </a:rPr>
              <a:t>“The Standard Model”. </a:t>
            </a:r>
          </a:p>
        </p:txBody>
      </p:sp>
      <p:sp>
        <p:nvSpPr>
          <p:cNvPr id="2" name="TextBox 1">
            <a:extLst>
              <a:ext uri="{FF2B5EF4-FFF2-40B4-BE49-F238E27FC236}">
                <a16:creationId xmlns:a16="http://schemas.microsoft.com/office/drawing/2014/main" id="{0D82ACF4-E891-1F32-2C5C-EAFCC0779D4B}"/>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3" name="Picture 2" descr="Picture 1.png">
            <a:extLst>
              <a:ext uri="{FF2B5EF4-FFF2-40B4-BE49-F238E27FC236}">
                <a16:creationId xmlns:a16="http://schemas.microsoft.com/office/drawing/2014/main" id="{1CF9C20C-8DA5-ED2A-272E-B96E42B3BAC0}"/>
              </a:ext>
            </a:extLst>
          </p:cNvPr>
          <p:cNvPicPr>
            <a:picLocks noChangeAspect="1"/>
          </p:cNvPicPr>
          <p:nvPr/>
        </p:nvPicPr>
        <p:blipFill>
          <a:blip r:embed="rId2"/>
          <a:stretch>
            <a:fillRect/>
          </a:stretch>
        </p:blipFill>
        <p:spPr>
          <a:xfrm>
            <a:off x="1421434" y="2636608"/>
            <a:ext cx="3105578" cy="1966569"/>
          </a:xfrm>
          <a:prstGeom prst="rect">
            <a:avLst/>
          </a:prstGeom>
        </p:spPr>
      </p:pic>
      <p:pic>
        <p:nvPicPr>
          <p:cNvPr id="11" name="Content Placeholder 3" descr="Picture 3.png">
            <a:extLst>
              <a:ext uri="{FF2B5EF4-FFF2-40B4-BE49-F238E27FC236}">
                <a16:creationId xmlns:a16="http://schemas.microsoft.com/office/drawing/2014/main" id="{F36A3850-813B-AF27-EF55-76F19DAEC34B}"/>
              </a:ext>
            </a:extLst>
          </p:cNvPr>
          <p:cNvPicPr>
            <a:picLocks noChangeAspect="1"/>
          </p:cNvPicPr>
          <p:nvPr/>
        </p:nvPicPr>
        <p:blipFill>
          <a:blip r:embed="rId3"/>
          <a:stretch>
            <a:fillRect/>
          </a:stretch>
        </p:blipFill>
        <p:spPr>
          <a:xfrm>
            <a:off x="5256293" y="2541318"/>
            <a:ext cx="5514273" cy="2061859"/>
          </a:xfrm>
          <a:prstGeom prst="rect">
            <a:avLst/>
          </a:prstGeom>
        </p:spPr>
      </p:pic>
      <p:pic>
        <p:nvPicPr>
          <p:cNvPr id="18" name="Picture 17">
            <a:extLst>
              <a:ext uri="{FF2B5EF4-FFF2-40B4-BE49-F238E27FC236}">
                <a16:creationId xmlns:a16="http://schemas.microsoft.com/office/drawing/2014/main" id="{9D47B409-FDFB-AB21-5503-A00C871202BE}"/>
              </a:ext>
            </a:extLst>
          </p:cNvPr>
          <p:cNvPicPr>
            <a:picLocks noChangeAspect="1"/>
          </p:cNvPicPr>
          <p:nvPr/>
        </p:nvPicPr>
        <p:blipFill>
          <a:blip r:embed="rId4"/>
          <a:stretch>
            <a:fillRect/>
          </a:stretch>
        </p:blipFill>
        <p:spPr>
          <a:xfrm>
            <a:off x="8144013" y="3429000"/>
            <a:ext cx="1549400" cy="596900"/>
          </a:xfrm>
          <a:prstGeom prst="rect">
            <a:avLst/>
          </a:prstGeom>
        </p:spPr>
      </p:pic>
      <p:sp>
        <p:nvSpPr>
          <p:cNvPr id="5" name="TextBox 4">
            <a:extLst>
              <a:ext uri="{FF2B5EF4-FFF2-40B4-BE49-F238E27FC236}">
                <a16:creationId xmlns:a16="http://schemas.microsoft.com/office/drawing/2014/main" id="{61402B74-EC0D-9E14-28FA-37143CC28284}"/>
              </a:ext>
            </a:extLst>
          </p:cNvPr>
          <p:cNvSpPr txBox="1"/>
          <p:nvPr/>
        </p:nvSpPr>
        <p:spPr>
          <a:xfrm>
            <a:off x="9693413" y="3429000"/>
            <a:ext cx="723368" cy="584775"/>
          </a:xfrm>
          <a:prstGeom prst="rect">
            <a:avLst/>
          </a:prstGeom>
          <a:noFill/>
        </p:spPr>
        <p:txBody>
          <a:bodyPr wrap="square" rtlCol="0">
            <a:spAutoFit/>
          </a:bodyPr>
          <a:lstStyle/>
          <a:p>
            <a:r>
              <a:rPr lang="en-US" sz="3200" b="1" dirty="0"/>
              <a:t>?</a:t>
            </a:r>
          </a:p>
        </p:txBody>
      </p:sp>
      <p:sp>
        <p:nvSpPr>
          <p:cNvPr id="6" name="TextBox 5">
            <a:extLst>
              <a:ext uri="{FF2B5EF4-FFF2-40B4-BE49-F238E27FC236}">
                <a16:creationId xmlns:a16="http://schemas.microsoft.com/office/drawing/2014/main" id="{C7C44337-E225-9648-444A-42848CDB7D85}"/>
              </a:ext>
            </a:extLst>
          </p:cNvPr>
          <p:cNvSpPr txBox="1"/>
          <p:nvPr/>
        </p:nvSpPr>
        <p:spPr>
          <a:xfrm>
            <a:off x="9998647" y="3764290"/>
            <a:ext cx="1150374" cy="523220"/>
          </a:xfrm>
          <a:prstGeom prst="rect">
            <a:avLst/>
          </a:prstGeom>
          <a:noFill/>
        </p:spPr>
        <p:txBody>
          <a:bodyPr wrap="square" rtlCol="0">
            <a:spAutoFit/>
          </a:bodyPr>
          <a:lstStyle/>
          <a:p>
            <a:pPr defTabSz="457200">
              <a:defRPr/>
            </a:pPr>
            <a:r>
              <a:rPr lang="en-US" sz="1400" b="1" dirty="0">
                <a:solidFill>
                  <a:prstClr val="black"/>
                </a:solidFill>
                <a:latin typeface="Calibri" panose="020F0502020204030204"/>
              </a:rPr>
              <a:t>Strong-CP problem</a:t>
            </a:r>
            <a:endParaRPr lang="en-US" sz="1400" dirty="0">
              <a:solidFill>
                <a:prstClr val="black"/>
              </a:solidFill>
              <a:latin typeface="Calibri" panose="020F0502020204030204"/>
            </a:endParaRPr>
          </a:p>
        </p:txBody>
      </p:sp>
      <p:sp>
        <p:nvSpPr>
          <p:cNvPr id="7" name="TextBox 6">
            <a:extLst>
              <a:ext uri="{FF2B5EF4-FFF2-40B4-BE49-F238E27FC236}">
                <a16:creationId xmlns:a16="http://schemas.microsoft.com/office/drawing/2014/main" id="{51415B36-2150-D0B1-B2EA-3845B50A6347}"/>
              </a:ext>
            </a:extLst>
          </p:cNvPr>
          <p:cNvSpPr txBox="1"/>
          <p:nvPr/>
        </p:nvSpPr>
        <p:spPr>
          <a:xfrm>
            <a:off x="6621835" y="4938467"/>
            <a:ext cx="4337958" cy="369332"/>
          </a:xfrm>
          <a:prstGeom prst="rect">
            <a:avLst/>
          </a:prstGeom>
          <a:noFill/>
        </p:spPr>
        <p:txBody>
          <a:bodyPr wrap="square" rtlCol="0">
            <a:spAutoFit/>
          </a:bodyPr>
          <a:lstStyle/>
          <a:p>
            <a:r>
              <a:rPr lang="en-US" i="1" dirty="0">
                <a:latin typeface="Bierstadt" panose="020B0004020202020204" pitchFamily="34" charset="0"/>
              </a:rPr>
              <a:t>“Everything not forbidden is compulsory”</a:t>
            </a:r>
          </a:p>
        </p:txBody>
      </p:sp>
    </p:spTree>
    <p:extLst>
      <p:ext uri="{BB962C8B-B14F-4D97-AF65-F5344CB8AC3E}">
        <p14:creationId xmlns:p14="http://schemas.microsoft.com/office/powerpoint/2010/main" val="39460583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9727587" cy="369332"/>
              </a:xfrm>
              <a:prstGeom prst="rect">
                <a:avLst/>
              </a:prstGeom>
              <a:noFill/>
            </p:spPr>
            <p:txBody>
              <a:bodyPr wrap="square" rtlCol="0">
                <a:spAutoFit/>
              </a:bodyPr>
              <a:lstStyle/>
              <a:p>
                <a:r>
                  <a:rPr lang="en-US" dirty="0">
                    <a:latin typeface="Bierstadt" panose="020B0004020202020204" pitchFamily="34" charset="0"/>
                  </a:rPr>
                  <a:t>Including operators of </a:t>
                </a:r>
                <a:r>
                  <a:rPr lang="en-US" b="1" dirty="0">
                    <a:latin typeface="Bierstadt" panose="020B0004020202020204" pitchFamily="34" charset="0"/>
                  </a:rPr>
                  <a:t>mass dimension </a:t>
                </a:r>
                <a14:m>
                  <m:oMath xmlns:m="http://schemas.openxmlformats.org/officeDocument/2006/math">
                    <m:r>
                      <a:rPr lang="en-US" b="1" i="1" smtClean="0">
                        <a:latin typeface="Cambria Math" panose="02040503050406030204" pitchFamily="18" charset="0"/>
                        <a:ea typeface="Cambria Math" panose="02040503050406030204" pitchFamily="18" charset="0"/>
                      </a:rPr>
                      <m:t>&gt;</m:t>
                    </m:r>
                  </m:oMath>
                </a14:m>
                <a:r>
                  <a:rPr lang="en-US" b="1" dirty="0">
                    <a:latin typeface="Bierstadt" panose="020B0004020202020204" pitchFamily="34" charset="0"/>
                  </a:rPr>
                  <a:t> 4</a:t>
                </a:r>
                <a:r>
                  <a:rPr lang="en-US" dirty="0">
                    <a:latin typeface="Bierstadt" panose="020B0004020202020204" pitchFamily="34" charset="0"/>
                  </a:rPr>
                  <a:t>! This is the “</a:t>
                </a:r>
                <a:r>
                  <a:rPr lang="en-US" i="1" dirty="0">
                    <a:latin typeface="Bierstadt" panose="020B0004020202020204" pitchFamily="34" charset="0"/>
                  </a:rPr>
                  <a:t>Standard Model Effective Field Theory”</a:t>
                </a:r>
                <a:r>
                  <a:rPr lang="en-US" dirty="0">
                    <a:latin typeface="Bierstadt" panose="020B0004020202020204" pitchFamily="34" charset="0"/>
                  </a:rPr>
                  <a:t>. </a:t>
                </a:r>
              </a:p>
            </p:txBody>
          </p:sp>
        </mc:Choice>
        <mc:Fallback xmlns="">
          <p:sp>
            <p:nvSpPr>
              <p:cNvPr id="16" name="TextBox 15">
                <a:extLst>
                  <a:ext uri="{FF2B5EF4-FFF2-40B4-BE49-F238E27FC236}">
                    <a16:creationId xmlns:a16="http://schemas.microsoft.com/office/drawing/2014/main" id="{55F378A0-674F-502D-9E77-86782D4053DF}"/>
                  </a:ext>
                </a:extLst>
              </p:cNvPr>
              <p:cNvSpPr txBox="1">
                <a:spLocks noRot="1" noChangeAspect="1" noMove="1" noResize="1" noEditPoints="1" noAdjustHandles="1" noChangeArrowheads="1" noChangeShapeType="1" noTextEdit="1"/>
              </p:cNvSpPr>
              <p:nvPr/>
            </p:nvSpPr>
            <p:spPr>
              <a:xfrm>
                <a:off x="1517438" y="5953499"/>
                <a:ext cx="9727587" cy="369332"/>
              </a:xfrm>
              <a:prstGeom prst="rect">
                <a:avLst/>
              </a:prstGeom>
              <a:blipFill>
                <a:blip r:embed="rId2"/>
                <a:stretch>
                  <a:fillRect l="-522" t="-6667" r="-652" b="-26667"/>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9ACAC08A-FD6D-316F-C48D-D410C0EE6A4F}"/>
              </a:ext>
            </a:extLst>
          </p:cNvPr>
          <p:cNvPicPr>
            <a:picLocks noGrp="1" noChangeAspect="1"/>
          </p:cNvPicPr>
          <p:nvPr>
            <p:ph idx="1"/>
          </p:nvPr>
        </p:nvPicPr>
        <p:blipFill>
          <a:blip r:embed="rId3"/>
          <a:stretch>
            <a:fillRect/>
          </a:stretch>
        </p:blipFill>
        <p:spPr>
          <a:xfrm>
            <a:off x="2304647" y="2403609"/>
            <a:ext cx="6600813" cy="2468130"/>
          </a:xfrm>
          <a:prstGeom prst="rect">
            <a:avLst/>
          </a:prstGeom>
        </p:spPr>
      </p:pic>
      <p:pic>
        <p:nvPicPr>
          <p:cNvPr id="3" name="Picture 2">
            <a:extLst>
              <a:ext uri="{FF2B5EF4-FFF2-40B4-BE49-F238E27FC236}">
                <a16:creationId xmlns:a16="http://schemas.microsoft.com/office/drawing/2014/main" id="{A45604F6-CD62-EBC7-733D-AEFBF252BB68}"/>
              </a:ext>
            </a:extLst>
          </p:cNvPr>
          <p:cNvPicPr>
            <a:picLocks noChangeAspect="1"/>
          </p:cNvPicPr>
          <p:nvPr/>
        </p:nvPicPr>
        <p:blipFill>
          <a:blip r:embed="rId4"/>
          <a:stretch>
            <a:fillRect/>
          </a:stretch>
        </p:blipFill>
        <p:spPr>
          <a:xfrm>
            <a:off x="5174482" y="2332339"/>
            <a:ext cx="4217997" cy="579875"/>
          </a:xfrm>
          <a:prstGeom prst="rect">
            <a:avLst/>
          </a:prstGeom>
        </p:spPr>
      </p:pic>
      <p:sp>
        <p:nvSpPr>
          <p:cNvPr id="11" name="TextBox 10">
            <a:extLst>
              <a:ext uri="{FF2B5EF4-FFF2-40B4-BE49-F238E27FC236}">
                <a16:creationId xmlns:a16="http://schemas.microsoft.com/office/drawing/2014/main" id="{D9C0228F-481F-D36A-EF0D-898C1FFCF715}"/>
              </a:ext>
            </a:extLst>
          </p:cNvPr>
          <p:cNvSpPr txBox="1"/>
          <p:nvPr/>
        </p:nvSpPr>
        <p:spPr>
          <a:xfrm>
            <a:off x="2445027" y="2256971"/>
            <a:ext cx="555854" cy="369332"/>
          </a:xfrm>
          <a:prstGeom prst="rect">
            <a:avLst/>
          </a:prstGeom>
          <a:noFill/>
        </p:spPr>
        <p:txBody>
          <a:bodyPr wrap="square" rtlCol="0">
            <a:spAutoFit/>
          </a:bodyPr>
          <a:lstStyle/>
          <a:p>
            <a:r>
              <a:rPr lang="en-US" i="1" dirty="0">
                <a:latin typeface="Bierstadt" panose="020B0004020202020204" pitchFamily="34" charset="0"/>
              </a:rPr>
              <a:t>EFT</a:t>
            </a:r>
          </a:p>
        </p:txBody>
      </p:sp>
      <p:sp>
        <p:nvSpPr>
          <p:cNvPr id="5" name="TextBox 4">
            <a:extLst>
              <a:ext uri="{FF2B5EF4-FFF2-40B4-BE49-F238E27FC236}">
                <a16:creationId xmlns:a16="http://schemas.microsoft.com/office/drawing/2014/main" id="{66453609-C7ED-FC06-1750-CDCFE9094FAF}"/>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7" name="Rounded Rectangle 6">
            <a:extLst>
              <a:ext uri="{FF2B5EF4-FFF2-40B4-BE49-F238E27FC236}">
                <a16:creationId xmlns:a16="http://schemas.microsoft.com/office/drawing/2014/main" id="{74AF1CE5-A85E-C694-307D-9E1F78B42F91}"/>
              </a:ext>
            </a:extLst>
          </p:cNvPr>
          <p:cNvSpPr/>
          <p:nvPr/>
        </p:nvSpPr>
        <p:spPr>
          <a:xfrm>
            <a:off x="5174482" y="2332338"/>
            <a:ext cx="4217997" cy="57987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8F376CB-28D2-1534-2A11-DB27B690585A}"/>
              </a:ext>
            </a:extLst>
          </p:cNvPr>
          <p:cNvPicPr>
            <a:picLocks noChangeAspect="1"/>
          </p:cNvPicPr>
          <p:nvPr/>
        </p:nvPicPr>
        <p:blipFill>
          <a:blip r:embed="rId5"/>
          <a:stretch>
            <a:fillRect/>
          </a:stretch>
        </p:blipFill>
        <p:spPr>
          <a:xfrm>
            <a:off x="5808317" y="3492917"/>
            <a:ext cx="1549400" cy="596900"/>
          </a:xfrm>
          <a:prstGeom prst="rect">
            <a:avLst/>
          </a:prstGeom>
        </p:spPr>
      </p:pic>
    </p:spTree>
    <p:extLst>
      <p:ext uri="{BB962C8B-B14F-4D97-AF65-F5344CB8AC3E}">
        <p14:creationId xmlns:p14="http://schemas.microsoft.com/office/powerpoint/2010/main" val="1311206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9727587" cy="369332"/>
              </a:xfrm>
              <a:prstGeom prst="rect">
                <a:avLst/>
              </a:prstGeom>
              <a:noFill/>
            </p:spPr>
            <p:txBody>
              <a:bodyPr wrap="square" rtlCol="0">
                <a:spAutoFit/>
              </a:bodyPr>
              <a:lstStyle/>
              <a:p>
                <a:r>
                  <a:rPr lang="en-US" dirty="0">
                    <a:latin typeface="Bierstadt" panose="020B0004020202020204" pitchFamily="34" charset="0"/>
                  </a:rPr>
                  <a:t>Including operators of </a:t>
                </a:r>
                <a:r>
                  <a:rPr lang="en-US" b="1" dirty="0">
                    <a:latin typeface="Bierstadt" panose="020B0004020202020204" pitchFamily="34" charset="0"/>
                  </a:rPr>
                  <a:t>mass dimension </a:t>
                </a:r>
                <a14:m>
                  <m:oMath xmlns:m="http://schemas.openxmlformats.org/officeDocument/2006/math">
                    <m:r>
                      <a:rPr lang="en-US" b="1" i="1" smtClean="0">
                        <a:latin typeface="Cambria Math" panose="02040503050406030204" pitchFamily="18" charset="0"/>
                        <a:ea typeface="Cambria Math" panose="02040503050406030204" pitchFamily="18" charset="0"/>
                      </a:rPr>
                      <m:t>&gt;</m:t>
                    </m:r>
                  </m:oMath>
                </a14:m>
                <a:r>
                  <a:rPr lang="en-US" b="1" dirty="0">
                    <a:latin typeface="Bierstadt" panose="020B0004020202020204" pitchFamily="34" charset="0"/>
                  </a:rPr>
                  <a:t> 4</a:t>
                </a:r>
                <a:r>
                  <a:rPr lang="en-US" dirty="0">
                    <a:latin typeface="Bierstadt" panose="020B0004020202020204" pitchFamily="34" charset="0"/>
                  </a:rPr>
                  <a:t>! This is the “</a:t>
                </a:r>
                <a:r>
                  <a:rPr lang="en-US" i="1" dirty="0">
                    <a:latin typeface="Bierstadt" panose="020B0004020202020204" pitchFamily="34" charset="0"/>
                  </a:rPr>
                  <a:t>Standard Model Effective Field Theory”</a:t>
                </a:r>
                <a:r>
                  <a:rPr lang="en-US" dirty="0">
                    <a:latin typeface="Bierstadt" panose="020B0004020202020204" pitchFamily="34" charset="0"/>
                  </a:rPr>
                  <a:t>. </a:t>
                </a:r>
              </a:p>
            </p:txBody>
          </p:sp>
        </mc:Choice>
        <mc:Fallback xmlns="">
          <p:sp>
            <p:nvSpPr>
              <p:cNvPr id="16" name="TextBox 15">
                <a:extLst>
                  <a:ext uri="{FF2B5EF4-FFF2-40B4-BE49-F238E27FC236}">
                    <a16:creationId xmlns:a16="http://schemas.microsoft.com/office/drawing/2014/main" id="{55F378A0-674F-502D-9E77-86782D4053DF}"/>
                  </a:ext>
                </a:extLst>
              </p:cNvPr>
              <p:cNvSpPr txBox="1">
                <a:spLocks noRot="1" noChangeAspect="1" noMove="1" noResize="1" noEditPoints="1" noAdjustHandles="1" noChangeArrowheads="1" noChangeShapeType="1" noTextEdit="1"/>
              </p:cNvSpPr>
              <p:nvPr/>
            </p:nvSpPr>
            <p:spPr>
              <a:xfrm>
                <a:off x="1517438" y="5953499"/>
                <a:ext cx="9727587" cy="369332"/>
              </a:xfrm>
              <a:prstGeom prst="rect">
                <a:avLst/>
              </a:prstGeom>
              <a:blipFill>
                <a:blip r:embed="rId2"/>
                <a:stretch>
                  <a:fillRect l="-522" t="-6667" r="-652" b="-26667"/>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9ACAC08A-FD6D-316F-C48D-D410C0EE6A4F}"/>
              </a:ext>
            </a:extLst>
          </p:cNvPr>
          <p:cNvPicPr>
            <a:picLocks noGrp="1" noChangeAspect="1"/>
          </p:cNvPicPr>
          <p:nvPr>
            <p:ph idx="1"/>
          </p:nvPr>
        </p:nvPicPr>
        <p:blipFill>
          <a:blip r:embed="rId3"/>
          <a:stretch>
            <a:fillRect/>
          </a:stretch>
        </p:blipFill>
        <p:spPr>
          <a:xfrm>
            <a:off x="2304647" y="2403609"/>
            <a:ext cx="6600813" cy="2468130"/>
          </a:xfrm>
          <a:prstGeom prst="rect">
            <a:avLst/>
          </a:prstGeom>
        </p:spPr>
      </p:pic>
      <p:pic>
        <p:nvPicPr>
          <p:cNvPr id="3" name="Picture 2">
            <a:extLst>
              <a:ext uri="{FF2B5EF4-FFF2-40B4-BE49-F238E27FC236}">
                <a16:creationId xmlns:a16="http://schemas.microsoft.com/office/drawing/2014/main" id="{A45604F6-CD62-EBC7-733D-AEFBF252BB68}"/>
              </a:ext>
            </a:extLst>
          </p:cNvPr>
          <p:cNvPicPr>
            <a:picLocks noChangeAspect="1"/>
          </p:cNvPicPr>
          <p:nvPr/>
        </p:nvPicPr>
        <p:blipFill>
          <a:blip r:embed="rId4"/>
          <a:stretch>
            <a:fillRect/>
          </a:stretch>
        </p:blipFill>
        <p:spPr>
          <a:xfrm>
            <a:off x="5174482" y="2332339"/>
            <a:ext cx="4217997" cy="579875"/>
          </a:xfrm>
          <a:prstGeom prst="rect">
            <a:avLst/>
          </a:prstGeom>
        </p:spPr>
      </p:pic>
      <p:sp>
        <p:nvSpPr>
          <p:cNvPr id="11" name="TextBox 10">
            <a:extLst>
              <a:ext uri="{FF2B5EF4-FFF2-40B4-BE49-F238E27FC236}">
                <a16:creationId xmlns:a16="http://schemas.microsoft.com/office/drawing/2014/main" id="{D9C0228F-481F-D36A-EF0D-898C1FFCF715}"/>
              </a:ext>
            </a:extLst>
          </p:cNvPr>
          <p:cNvSpPr txBox="1"/>
          <p:nvPr/>
        </p:nvSpPr>
        <p:spPr>
          <a:xfrm>
            <a:off x="2445027" y="2256971"/>
            <a:ext cx="555854" cy="369332"/>
          </a:xfrm>
          <a:prstGeom prst="rect">
            <a:avLst/>
          </a:prstGeom>
          <a:noFill/>
        </p:spPr>
        <p:txBody>
          <a:bodyPr wrap="square" rtlCol="0">
            <a:spAutoFit/>
          </a:bodyPr>
          <a:lstStyle/>
          <a:p>
            <a:r>
              <a:rPr lang="en-US" i="1" dirty="0">
                <a:latin typeface="Bierstadt" panose="020B0004020202020204" pitchFamily="34" charset="0"/>
              </a:rPr>
              <a:t>EFT</a:t>
            </a:r>
          </a:p>
        </p:txBody>
      </p:sp>
      <p:sp>
        <p:nvSpPr>
          <p:cNvPr id="5" name="TextBox 4">
            <a:extLst>
              <a:ext uri="{FF2B5EF4-FFF2-40B4-BE49-F238E27FC236}">
                <a16:creationId xmlns:a16="http://schemas.microsoft.com/office/drawing/2014/main" id="{66453609-C7ED-FC06-1750-CDCFE9094FAF}"/>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7" name="Rounded Rectangle 6">
            <a:extLst>
              <a:ext uri="{FF2B5EF4-FFF2-40B4-BE49-F238E27FC236}">
                <a16:creationId xmlns:a16="http://schemas.microsoft.com/office/drawing/2014/main" id="{74AF1CE5-A85E-C694-307D-9E1F78B42F91}"/>
              </a:ext>
            </a:extLst>
          </p:cNvPr>
          <p:cNvSpPr/>
          <p:nvPr/>
        </p:nvSpPr>
        <p:spPr>
          <a:xfrm>
            <a:off x="5174482" y="2332338"/>
            <a:ext cx="4217997" cy="57987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8F376CB-28D2-1534-2A11-DB27B690585A}"/>
              </a:ext>
            </a:extLst>
          </p:cNvPr>
          <p:cNvPicPr>
            <a:picLocks noChangeAspect="1"/>
          </p:cNvPicPr>
          <p:nvPr/>
        </p:nvPicPr>
        <p:blipFill>
          <a:blip r:embed="rId5"/>
          <a:stretch>
            <a:fillRect/>
          </a:stretch>
        </p:blipFill>
        <p:spPr>
          <a:xfrm>
            <a:off x="5808317" y="3492917"/>
            <a:ext cx="1549400" cy="596900"/>
          </a:xfrm>
          <a:prstGeom prst="rect">
            <a:avLst/>
          </a:prstGeom>
        </p:spPr>
      </p:pic>
      <p:sp>
        <p:nvSpPr>
          <p:cNvPr id="8" name="Rectangle 7">
            <a:extLst>
              <a:ext uri="{FF2B5EF4-FFF2-40B4-BE49-F238E27FC236}">
                <a16:creationId xmlns:a16="http://schemas.microsoft.com/office/drawing/2014/main" id="{5F940794-DBFA-644D-AB77-7A54D36D642B}"/>
              </a:ext>
            </a:extLst>
          </p:cNvPr>
          <p:cNvSpPr/>
          <p:nvPr/>
        </p:nvSpPr>
        <p:spPr>
          <a:xfrm>
            <a:off x="213114" y="3164503"/>
            <a:ext cx="5588596" cy="26275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B04B0755-BB42-9FD5-350E-21D7279DC215}"/>
              </a:ext>
            </a:extLst>
          </p:cNvPr>
          <p:cNvPicPr>
            <a:picLocks noChangeAspect="1"/>
          </p:cNvPicPr>
          <p:nvPr/>
        </p:nvPicPr>
        <p:blipFill>
          <a:blip r:embed="rId6"/>
          <a:stretch>
            <a:fillRect/>
          </a:stretch>
        </p:blipFill>
        <p:spPr>
          <a:xfrm>
            <a:off x="486383" y="3323139"/>
            <a:ext cx="4882433" cy="2378809"/>
          </a:xfrm>
          <a:prstGeom prst="rect">
            <a:avLst/>
          </a:prstGeom>
        </p:spPr>
      </p:pic>
    </p:spTree>
    <p:extLst>
      <p:ext uri="{BB962C8B-B14F-4D97-AF65-F5344CB8AC3E}">
        <p14:creationId xmlns:p14="http://schemas.microsoft.com/office/powerpoint/2010/main" val="17884619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9" name="Rectangle 8">
            <a:extLst>
              <a:ext uri="{FF2B5EF4-FFF2-40B4-BE49-F238E27FC236}">
                <a16:creationId xmlns:a16="http://schemas.microsoft.com/office/drawing/2014/main" id="{CCB8C86A-5ACB-A365-5B61-2423E8F755AD}"/>
              </a:ext>
            </a:extLst>
          </p:cNvPr>
          <p:cNvSpPr/>
          <p:nvPr/>
        </p:nvSpPr>
        <p:spPr>
          <a:xfrm>
            <a:off x="1232206" y="1952056"/>
            <a:ext cx="9727587" cy="36786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4DB200-41B3-5B75-8DB0-6A5269723A68}"/>
              </a:ext>
            </a:extLst>
          </p:cNvPr>
          <p:cNvSpPr txBox="1"/>
          <p:nvPr/>
        </p:nvSpPr>
        <p:spPr>
          <a:xfrm>
            <a:off x="1491008" y="1288950"/>
            <a:ext cx="8925773" cy="369332"/>
          </a:xfrm>
          <a:prstGeom prst="rect">
            <a:avLst/>
          </a:prstGeom>
          <a:noFill/>
        </p:spPr>
        <p:txBody>
          <a:bodyPr wrap="square" rtlCol="0">
            <a:spAutoFit/>
          </a:bodyPr>
          <a:lstStyle/>
          <a:p>
            <a:r>
              <a:rPr lang="en-US" dirty="0">
                <a:latin typeface="Bierstadt" panose="020B0004020202020204" pitchFamily="34" charset="0"/>
              </a:rPr>
              <a:t>Given particle content, write down </a:t>
            </a:r>
            <a:r>
              <a:rPr lang="en-US" i="1" dirty="0">
                <a:latin typeface="Bierstadt" panose="020B0004020202020204" pitchFamily="34" charset="0"/>
              </a:rPr>
              <a:t>all </a:t>
            </a:r>
            <a:r>
              <a:rPr lang="en-US" dirty="0">
                <a:latin typeface="Bierstadt" panose="020B0004020202020204" pitchFamily="34" charset="0"/>
              </a:rPr>
              <a:t>terms allowed by symmetries.</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5F378A0-674F-502D-9E77-86782D4053DF}"/>
                  </a:ext>
                </a:extLst>
              </p:cNvPr>
              <p:cNvSpPr txBox="1"/>
              <p:nvPr/>
            </p:nvSpPr>
            <p:spPr>
              <a:xfrm>
                <a:off x="1517438" y="5953499"/>
                <a:ext cx="9727587" cy="369332"/>
              </a:xfrm>
              <a:prstGeom prst="rect">
                <a:avLst/>
              </a:prstGeom>
              <a:noFill/>
            </p:spPr>
            <p:txBody>
              <a:bodyPr wrap="square" rtlCol="0">
                <a:spAutoFit/>
              </a:bodyPr>
              <a:lstStyle/>
              <a:p>
                <a:r>
                  <a:rPr lang="en-US" dirty="0">
                    <a:latin typeface="Bierstadt" panose="020B0004020202020204" pitchFamily="34" charset="0"/>
                  </a:rPr>
                  <a:t>Including operators of </a:t>
                </a:r>
                <a:r>
                  <a:rPr lang="en-US" b="1" dirty="0">
                    <a:latin typeface="Bierstadt" panose="020B0004020202020204" pitchFamily="34" charset="0"/>
                  </a:rPr>
                  <a:t>mass dimension </a:t>
                </a:r>
                <a14:m>
                  <m:oMath xmlns:m="http://schemas.openxmlformats.org/officeDocument/2006/math">
                    <m:r>
                      <a:rPr lang="en-US" b="1" i="1" smtClean="0">
                        <a:latin typeface="Cambria Math" panose="02040503050406030204" pitchFamily="18" charset="0"/>
                        <a:ea typeface="Cambria Math" panose="02040503050406030204" pitchFamily="18" charset="0"/>
                      </a:rPr>
                      <m:t>&gt;</m:t>
                    </m:r>
                  </m:oMath>
                </a14:m>
                <a:r>
                  <a:rPr lang="en-US" b="1" dirty="0">
                    <a:latin typeface="Bierstadt" panose="020B0004020202020204" pitchFamily="34" charset="0"/>
                  </a:rPr>
                  <a:t> 4</a:t>
                </a:r>
                <a:r>
                  <a:rPr lang="en-US" dirty="0">
                    <a:latin typeface="Bierstadt" panose="020B0004020202020204" pitchFamily="34" charset="0"/>
                  </a:rPr>
                  <a:t>! This is the “</a:t>
                </a:r>
                <a:r>
                  <a:rPr lang="en-US" i="1" dirty="0">
                    <a:latin typeface="Bierstadt" panose="020B0004020202020204" pitchFamily="34" charset="0"/>
                  </a:rPr>
                  <a:t>Standard Model Effective Field Theory”</a:t>
                </a:r>
                <a:r>
                  <a:rPr lang="en-US" dirty="0">
                    <a:latin typeface="Bierstadt" panose="020B0004020202020204" pitchFamily="34" charset="0"/>
                  </a:rPr>
                  <a:t>. </a:t>
                </a:r>
              </a:p>
            </p:txBody>
          </p:sp>
        </mc:Choice>
        <mc:Fallback xmlns="">
          <p:sp>
            <p:nvSpPr>
              <p:cNvPr id="16" name="TextBox 15">
                <a:extLst>
                  <a:ext uri="{FF2B5EF4-FFF2-40B4-BE49-F238E27FC236}">
                    <a16:creationId xmlns:a16="http://schemas.microsoft.com/office/drawing/2014/main" id="{55F378A0-674F-502D-9E77-86782D4053DF}"/>
                  </a:ext>
                </a:extLst>
              </p:cNvPr>
              <p:cNvSpPr txBox="1">
                <a:spLocks noRot="1" noChangeAspect="1" noMove="1" noResize="1" noEditPoints="1" noAdjustHandles="1" noChangeArrowheads="1" noChangeShapeType="1" noTextEdit="1"/>
              </p:cNvSpPr>
              <p:nvPr/>
            </p:nvSpPr>
            <p:spPr>
              <a:xfrm>
                <a:off x="1517438" y="5953499"/>
                <a:ext cx="9727587" cy="369332"/>
              </a:xfrm>
              <a:prstGeom prst="rect">
                <a:avLst/>
              </a:prstGeom>
              <a:blipFill>
                <a:blip r:embed="rId2"/>
                <a:stretch>
                  <a:fillRect l="-522" t="-6667" r="-652" b="-26667"/>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9ACAC08A-FD6D-316F-C48D-D410C0EE6A4F}"/>
              </a:ext>
            </a:extLst>
          </p:cNvPr>
          <p:cNvPicPr>
            <a:picLocks noGrp="1" noChangeAspect="1"/>
          </p:cNvPicPr>
          <p:nvPr>
            <p:ph idx="1"/>
          </p:nvPr>
        </p:nvPicPr>
        <p:blipFill>
          <a:blip r:embed="rId3"/>
          <a:stretch>
            <a:fillRect/>
          </a:stretch>
        </p:blipFill>
        <p:spPr>
          <a:xfrm>
            <a:off x="2304647" y="2403609"/>
            <a:ext cx="6600813" cy="2468130"/>
          </a:xfrm>
          <a:prstGeom prst="rect">
            <a:avLst/>
          </a:prstGeom>
        </p:spPr>
      </p:pic>
      <p:pic>
        <p:nvPicPr>
          <p:cNvPr id="3" name="Picture 2">
            <a:extLst>
              <a:ext uri="{FF2B5EF4-FFF2-40B4-BE49-F238E27FC236}">
                <a16:creationId xmlns:a16="http://schemas.microsoft.com/office/drawing/2014/main" id="{A45604F6-CD62-EBC7-733D-AEFBF252BB68}"/>
              </a:ext>
            </a:extLst>
          </p:cNvPr>
          <p:cNvPicPr>
            <a:picLocks noChangeAspect="1"/>
          </p:cNvPicPr>
          <p:nvPr/>
        </p:nvPicPr>
        <p:blipFill>
          <a:blip r:embed="rId4"/>
          <a:stretch>
            <a:fillRect/>
          </a:stretch>
        </p:blipFill>
        <p:spPr>
          <a:xfrm>
            <a:off x="5174482" y="2332339"/>
            <a:ext cx="4217997" cy="579875"/>
          </a:xfrm>
          <a:prstGeom prst="rect">
            <a:avLst/>
          </a:prstGeom>
        </p:spPr>
      </p:pic>
      <p:sp>
        <p:nvSpPr>
          <p:cNvPr id="11" name="TextBox 10">
            <a:extLst>
              <a:ext uri="{FF2B5EF4-FFF2-40B4-BE49-F238E27FC236}">
                <a16:creationId xmlns:a16="http://schemas.microsoft.com/office/drawing/2014/main" id="{D9C0228F-481F-D36A-EF0D-898C1FFCF715}"/>
              </a:ext>
            </a:extLst>
          </p:cNvPr>
          <p:cNvSpPr txBox="1"/>
          <p:nvPr/>
        </p:nvSpPr>
        <p:spPr>
          <a:xfrm>
            <a:off x="2445027" y="2256971"/>
            <a:ext cx="555854" cy="369332"/>
          </a:xfrm>
          <a:prstGeom prst="rect">
            <a:avLst/>
          </a:prstGeom>
          <a:noFill/>
        </p:spPr>
        <p:txBody>
          <a:bodyPr wrap="square" rtlCol="0">
            <a:spAutoFit/>
          </a:bodyPr>
          <a:lstStyle/>
          <a:p>
            <a:r>
              <a:rPr lang="en-US" i="1" dirty="0">
                <a:latin typeface="Bierstadt" panose="020B0004020202020204" pitchFamily="34" charset="0"/>
              </a:rPr>
              <a:t>EFT</a:t>
            </a:r>
          </a:p>
        </p:txBody>
      </p:sp>
      <p:sp>
        <p:nvSpPr>
          <p:cNvPr id="5" name="TextBox 4">
            <a:extLst>
              <a:ext uri="{FF2B5EF4-FFF2-40B4-BE49-F238E27FC236}">
                <a16:creationId xmlns:a16="http://schemas.microsoft.com/office/drawing/2014/main" id="{66453609-C7ED-FC06-1750-CDCFE9094FAF}"/>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7" name="Rounded Rectangle 6">
            <a:extLst>
              <a:ext uri="{FF2B5EF4-FFF2-40B4-BE49-F238E27FC236}">
                <a16:creationId xmlns:a16="http://schemas.microsoft.com/office/drawing/2014/main" id="{74AF1CE5-A85E-C694-307D-9E1F78B42F91}"/>
              </a:ext>
            </a:extLst>
          </p:cNvPr>
          <p:cNvSpPr/>
          <p:nvPr/>
        </p:nvSpPr>
        <p:spPr>
          <a:xfrm>
            <a:off x="5174482" y="2332338"/>
            <a:ext cx="4217997" cy="57987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F940794-DBFA-644D-AB77-7A54D36D642B}"/>
              </a:ext>
            </a:extLst>
          </p:cNvPr>
          <p:cNvSpPr/>
          <p:nvPr/>
        </p:nvSpPr>
        <p:spPr>
          <a:xfrm>
            <a:off x="213114" y="3164503"/>
            <a:ext cx="5588596" cy="26275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B04B0755-BB42-9FD5-350E-21D7279DC215}"/>
              </a:ext>
            </a:extLst>
          </p:cNvPr>
          <p:cNvPicPr>
            <a:picLocks noChangeAspect="1"/>
          </p:cNvPicPr>
          <p:nvPr/>
        </p:nvPicPr>
        <p:blipFill>
          <a:blip r:embed="rId5"/>
          <a:stretch>
            <a:fillRect/>
          </a:stretch>
        </p:blipFill>
        <p:spPr>
          <a:xfrm>
            <a:off x="486383" y="3323139"/>
            <a:ext cx="4882433" cy="2378809"/>
          </a:xfrm>
          <a:prstGeom prst="rect">
            <a:avLst/>
          </a:prstGeom>
        </p:spPr>
      </p:pic>
      <p:cxnSp>
        <p:nvCxnSpPr>
          <p:cNvPr id="15" name="Straight Arrow Connector 14">
            <a:extLst>
              <a:ext uri="{FF2B5EF4-FFF2-40B4-BE49-F238E27FC236}">
                <a16:creationId xmlns:a16="http://schemas.microsoft.com/office/drawing/2014/main" id="{E9E5EAD2-473C-EBEB-CF68-3F38586E1E49}"/>
              </a:ext>
            </a:extLst>
          </p:cNvPr>
          <p:cNvCxnSpPr/>
          <p:nvPr/>
        </p:nvCxnSpPr>
        <p:spPr>
          <a:xfrm flipH="1">
            <a:off x="5241095" y="2413043"/>
            <a:ext cx="1658804" cy="13053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1BAA7687-972A-FA3F-306C-7C098AE314C4}"/>
              </a:ext>
            </a:extLst>
          </p:cNvPr>
          <p:cNvCxnSpPr>
            <a:cxnSpLocks/>
            <a:endCxn id="15" idx="3"/>
          </p:cNvCxnSpPr>
          <p:nvPr/>
        </p:nvCxnSpPr>
        <p:spPr>
          <a:xfrm flipH="1">
            <a:off x="5435429" y="4222292"/>
            <a:ext cx="1715155" cy="3709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574752B0-3053-196C-C6AA-3C9CF3FE88B4}"/>
              </a:ext>
            </a:extLst>
          </p:cNvPr>
          <p:cNvCxnSpPr>
            <a:cxnSpLocks/>
          </p:cNvCxnSpPr>
          <p:nvPr/>
        </p:nvCxnSpPr>
        <p:spPr>
          <a:xfrm flipH="1">
            <a:off x="4988600" y="5341748"/>
            <a:ext cx="1953081" cy="622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E84BCA92-5950-20A5-DD21-AB7D1EA6CCA3}"/>
              </a:ext>
            </a:extLst>
          </p:cNvPr>
          <p:cNvPicPr>
            <a:picLocks noChangeAspect="1"/>
          </p:cNvPicPr>
          <p:nvPr/>
        </p:nvPicPr>
        <p:blipFill>
          <a:blip r:embed="rId6"/>
          <a:stretch>
            <a:fillRect/>
          </a:stretch>
        </p:blipFill>
        <p:spPr>
          <a:xfrm>
            <a:off x="6919351" y="1689050"/>
            <a:ext cx="2233711" cy="4204633"/>
          </a:xfrm>
          <a:prstGeom prst="rect">
            <a:avLst/>
          </a:prstGeom>
          <a:ln>
            <a:solidFill>
              <a:schemeClr val="tx1"/>
            </a:solidFill>
          </a:ln>
        </p:spPr>
      </p:pic>
    </p:spTree>
    <p:extLst>
      <p:ext uri="{BB962C8B-B14F-4D97-AF65-F5344CB8AC3E}">
        <p14:creationId xmlns:p14="http://schemas.microsoft.com/office/powerpoint/2010/main" val="42103353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26A10BD-4194-EFFC-1AB5-4FCD8AD2F37D}"/>
              </a:ext>
            </a:extLst>
          </p:cNvPr>
          <p:cNvSpPr txBox="1"/>
          <p:nvPr/>
        </p:nvSpPr>
        <p:spPr>
          <a:xfrm>
            <a:off x="1469006" y="1373906"/>
            <a:ext cx="9720688" cy="4801314"/>
          </a:xfrm>
          <a:prstGeom prst="rect">
            <a:avLst/>
          </a:prstGeom>
          <a:noFill/>
        </p:spPr>
        <p:txBody>
          <a:bodyPr wrap="square" rtlCol="0">
            <a:spAutoFit/>
          </a:bodyPr>
          <a:lstStyle/>
          <a:p>
            <a:r>
              <a:rPr lang="en-GB" b="1" dirty="0">
                <a:latin typeface="Bierstadt" panose="020B0004020202020204" pitchFamily="34" charset="0"/>
              </a:rPr>
              <a:t>SM </a:t>
            </a:r>
            <a:r>
              <a:rPr lang="en-US" b="1" dirty="0">
                <a:latin typeface="Bierstadt" panose="020B0004020202020204" pitchFamily="34" charset="0"/>
              </a:rPr>
              <a:t>EFT</a:t>
            </a:r>
            <a:r>
              <a:rPr lang="en-US" dirty="0">
                <a:latin typeface="Bierstadt" panose="020B0004020202020204" pitchFamily="34" charset="0"/>
              </a:rPr>
              <a:t> is the framework for a </a:t>
            </a:r>
            <a:r>
              <a:rPr lang="en-US" b="1" dirty="0">
                <a:latin typeface="Bierstadt" panose="020B0004020202020204" pitchFamily="34" charset="0"/>
              </a:rPr>
              <a:t>separation of scales </a:t>
            </a:r>
            <a:r>
              <a:rPr lang="en-GB" dirty="0">
                <a:latin typeface="Bierstadt" panose="020B0004020202020204" pitchFamily="34" charset="0"/>
              </a:rPr>
              <a:t>decoupling</a:t>
            </a:r>
            <a:r>
              <a:rPr lang="en-US" dirty="0">
                <a:latin typeface="Bierstadt" panose="020B0004020202020204" pitchFamily="34" charset="0"/>
              </a:rPr>
              <a:t> heavy new physics and the SM: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p:txBody>
      </p:sp>
      <p:sp>
        <p:nvSpPr>
          <p:cNvPr id="10" name="TextBox 9">
            <a:extLst>
              <a:ext uri="{FF2B5EF4-FFF2-40B4-BE49-F238E27FC236}">
                <a16:creationId xmlns:a16="http://schemas.microsoft.com/office/drawing/2014/main" id="{CB56E2A6-61DE-CF9C-32E4-E04253573BEA}"/>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2" name="Picture 1">
            <a:extLst>
              <a:ext uri="{FF2B5EF4-FFF2-40B4-BE49-F238E27FC236}">
                <a16:creationId xmlns:a16="http://schemas.microsoft.com/office/drawing/2014/main" id="{1E74A318-85A7-9611-0F0A-912A46D83705}"/>
              </a:ext>
            </a:extLst>
          </p:cNvPr>
          <p:cNvPicPr>
            <a:picLocks noChangeAspect="1"/>
          </p:cNvPicPr>
          <p:nvPr/>
        </p:nvPicPr>
        <p:blipFill>
          <a:blip r:embed="rId2"/>
          <a:stretch>
            <a:fillRect/>
          </a:stretch>
        </p:blipFill>
        <p:spPr>
          <a:xfrm>
            <a:off x="4237976" y="2605266"/>
            <a:ext cx="3716047" cy="3664927"/>
          </a:xfrm>
          <a:prstGeom prst="rect">
            <a:avLst/>
          </a:prstGeom>
        </p:spPr>
      </p:pic>
      <p:sp>
        <p:nvSpPr>
          <p:cNvPr id="3" name="TextBox 2">
            <a:extLst>
              <a:ext uri="{FF2B5EF4-FFF2-40B4-BE49-F238E27FC236}">
                <a16:creationId xmlns:a16="http://schemas.microsoft.com/office/drawing/2014/main" id="{894392F3-DA9F-6D5A-6FE3-7B27D57DF268}"/>
              </a:ext>
            </a:extLst>
          </p:cNvPr>
          <p:cNvSpPr txBox="1"/>
          <p:nvPr/>
        </p:nvSpPr>
        <p:spPr>
          <a:xfrm>
            <a:off x="5934394" y="4437729"/>
            <a:ext cx="1191620" cy="646331"/>
          </a:xfrm>
          <a:prstGeom prst="rect">
            <a:avLst/>
          </a:prstGeom>
          <a:noFill/>
        </p:spPr>
        <p:txBody>
          <a:bodyPr wrap="square" rtlCol="0">
            <a:spAutoFit/>
          </a:bodyPr>
          <a:lstStyle/>
          <a:p>
            <a:r>
              <a:rPr lang="en-GB" b="1" dirty="0">
                <a:solidFill>
                  <a:schemeClr val="bg1"/>
                </a:solidFill>
              </a:rPr>
              <a:t>NEW PHYSICS</a:t>
            </a:r>
          </a:p>
        </p:txBody>
      </p:sp>
      <p:sp>
        <p:nvSpPr>
          <p:cNvPr id="5" name="TextBox 4">
            <a:extLst>
              <a:ext uri="{FF2B5EF4-FFF2-40B4-BE49-F238E27FC236}">
                <a16:creationId xmlns:a16="http://schemas.microsoft.com/office/drawing/2014/main" id="{AA46D1C6-E531-7A0B-BB98-6C1C4BB0E23D}"/>
              </a:ext>
            </a:extLst>
          </p:cNvPr>
          <p:cNvSpPr txBox="1"/>
          <p:nvPr/>
        </p:nvSpPr>
        <p:spPr>
          <a:xfrm>
            <a:off x="5671648" y="1951015"/>
            <a:ext cx="1315404" cy="369332"/>
          </a:xfrm>
          <a:prstGeom prst="rect">
            <a:avLst/>
          </a:prstGeom>
          <a:noFill/>
        </p:spPr>
        <p:txBody>
          <a:bodyPr wrap="square" rtlCol="0">
            <a:spAutoFit/>
          </a:bodyPr>
          <a:lstStyle/>
          <a:p>
            <a:r>
              <a:rPr lang="en-GB" b="1" dirty="0"/>
              <a:t>SMEXIT</a:t>
            </a:r>
          </a:p>
        </p:txBody>
      </p:sp>
      <p:sp>
        <p:nvSpPr>
          <p:cNvPr id="6" name="TextBox 5">
            <a:extLst>
              <a:ext uri="{FF2B5EF4-FFF2-40B4-BE49-F238E27FC236}">
                <a16:creationId xmlns:a16="http://schemas.microsoft.com/office/drawing/2014/main" id="{3120D4D2-99E9-2218-1110-2EB01D8283CA}"/>
              </a:ext>
            </a:extLst>
          </p:cNvPr>
          <p:cNvSpPr txBox="1"/>
          <p:nvPr/>
        </p:nvSpPr>
        <p:spPr>
          <a:xfrm>
            <a:off x="5934394" y="3390987"/>
            <a:ext cx="612746" cy="369332"/>
          </a:xfrm>
          <a:prstGeom prst="rect">
            <a:avLst/>
          </a:prstGeom>
          <a:noFill/>
        </p:spPr>
        <p:txBody>
          <a:bodyPr wrap="square" rtlCol="0">
            <a:spAutoFit/>
          </a:bodyPr>
          <a:lstStyle/>
          <a:p>
            <a:r>
              <a:rPr lang="en-GB" b="1" dirty="0">
                <a:solidFill>
                  <a:schemeClr val="bg1"/>
                </a:solidFill>
              </a:rPr>
              <a:t>SM</a:t>
            </a:r>
          </a:p>
        </p:txBody>
      </p:sp>
      <p:sp>
        <p:nvSpPr>
          <p:cNvPr id="7" name="Title 1">
            <a:extLst>
              <a:ext uri="{FF2B5EF4-FFF2-40B4-BE49-F238E27FC236}">
                <a16:creationId xmlns:a16="http://schemas.microsoft.com/office/drawing/2014/main" id="{E6B9F926-4948-0771-10F6-9156E4296046}"/>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Tree>
    <p:extLst>
      <p:ext uri="{BB962C8B-B14F-4D97-AF65-F5344CB8AC3E}">
        <p14:creationId xmlns:p14="http://schemas.microsoft.com/office/powerpoint/2010/main" val="34457779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2876FEA-C163-8F5E-4E27-13547CA43D5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8" name="TextBox 7">
            <a:extLst>
              <a:ext uri="{FF2B5EF4-FFF2-40B4-BE49-F238E27FC236}">
                <a16:creationId xmlns:a16="http://schemas.microsoft.com/office/drawing/2014/main" id="{126A10BD-4194-EFFC-1AB5-4FCD8AD2F37D}"/>
              </a:ext>
            </a:extLst>
          </p:cNvPr>
          <p:cNvSpPr txBox="1"/>
          <p:nvPr/>
        </p:nvSpPr>
        <p:spPr>
          <a:xfrm>
            <a:off x="1519725" y="1018895"/>
            <a:ext cx="9720688" cy="5632311"/>
          </a:xfrm>
          <a:prstGeom prst="rect">
            <a:avLst/>
          </a:prstGeom>
          <a:noFill/>
        </p:spPr>
        <p:txBody>
          <a:bodyPr wrap="square" rtlCol="0">
            <a:spAutoFit/>
          </a:bodyPr>
          <a:lstStyle/>
          <a:p>
            <a:r>
              <a:rPr lang="en-US" b="1" dirty="0">
                <a:latin typeface="Bierstadt" panose="020B0004020202020204" pitchFamily="34" charset="0"/>
              </a:rPr>
              <a:t>SM EFT</a:t>
            </a:r>
            <a:r>
              <a:rPr lang="en-US" dirty="0">
                <a:latin typeface="Bierstadt" panose="020B0004020202020204" pitchFamily="34" charset="0"/>
              </a:rPr>
              <a:t> is the framework for a </a:t>
            </a:r>
            <a:r>
              <a:rPr lang="en-US" b="1" dirty="0">
                <a:latin typeface="Bierstadt" panose="020B0004020202020204" pitchFamily="34" charset="0"/>
              </a:rPr>
              <a:t>separation of scales </a:t>
            </a:r>
            <a:r>
              <a:rPr lang="en-US" dirty="0">
                <a:latin typeface="Bierstadt" panose="020B0004020202020204" pitchFamily="34" charset="0"/>
              </a:rPr>
              <a:t>between heavy new physics and the SM.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b="1" dirty="0">
                <a:latin typeface="Bierstadt" panose="020B0004020202020204" pitchFamily="34" charset="0"/>
              </a:rPr>
              <a:t>Symmetries</a:t>
            </a:r>
            <a:r>
              <a:rPr lang="en-US" dirty="0">
                <a:latin typeface="Bierstadt" panose="020B0004020202020204" pitchFamily="34" charset="0"/>
              </a:rPr>
              <a:t> control sizes of parameters – </a:t>
            </a:r>
            <a:r>
              <a:rPr lang="en-US" i="1" dirty="0">
                <a:latin typeface="Bierstadt" panose="020B0004020202020204" pitchFamily="34" charset="0"/>
              </a:rPr>
              <a:t>naturalness expectations.</a:t>
            </a:r>
          </a:p>
        </p:txBody>
      </p:sp>
      <p:sp>
        <p:nvSpPr>
          <p:cNvPr id="10" name="TextBox 9">
            <a:extLst>
              <a:ext uri="{FF2B5EF4-FFF2-40B4-BE49-F238E27FC236}">
                <a16:creationId xmlns:a16="http://schemas.microsoft.com/office/drawing/2014/main" id="{CB56E2A6-61DE-CF9C-32E4-E04253573BEA}"/>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21" name="Content Placeholder 3" descr="Picture 3.png">
            <a:extLst>
              <a:ext uri="{FF2B5EF4-FFF2-40B4-BE49-F238E27FC236}">
                <a16:creationId xmlns:a16="http://schemas.microsoft.com/office/drawing/2014/main" id="{1B68DB6A-E1E9-335A-19EA-353B2AAB8C3F}"/>
              </a:ext>
            </a:extLst>
          </p:cNvPr>
          <p:cNvPicPr>
            <a:picLocks noChangeAspect="1"/>
          </p:cNvPicPr>
          <p:nvPr/>
        </p:nvPicPr>
        <p:blipFill>
          <a:blip r:embed="rId2"/>
          <a:stretch>
            <a:fillRect/>
          </a:stretch>
        </p:blipFill>
        <p:spPr>
          <a:xfrm>
            <a:off x="4700356" y="3934339"/>
            <a:ext cx="4946114" cy="1849417"/>
          </a:xfrm>
          <a:prstGeom prst="rect">
            <a:avLst/>
          </a:prstGeom>
        </p:spPr>
      </p:pic>
      <p:pic>
        <p:nvPicPr>
          <p:cNvPr id="22" name="Picture 21">
            <a:extLst>
              <a:ext uri="{FF2B5EF4-FFF2-40B4-BE49-F238E27FC236}">
                <a16:creationId xmlns:a16="http://schemas.microsoft.com/office/drawing/2014/main" id="{1560A5A8-7ECC-72E5-6E9B-9075E4E616A2}"/>
              </a:ext>
            </a:extLst>
          </p:cNvPr>
          <p:cNvPicPr>
            <a:picLocks noChangeAspect="1"/>
          </p:cNvPicPr>
          <p:nvPr/>
        </p:nvPicPr>
        <p:blipFill>
          <a:blip r:embed="rId3"/>
          <a:stretch>
            <a:fillRect/>
          </a:stretch>
        </p:blipFill>
        <p:spPr>
          <a:xfrm>
            <a:off x="1414596" y="1546611"/>
            <a:ext cx="2933889" cy="4461270"/>
          </a:xfrm>
          <a:prstGeom prst="rect">
            <a:avLst/>
          </a:prstGeom>
        </p:spPr>
      </p:pic>
      <p:pic>
        <p:nvPicPr>
          <p:cNvPr id="23" name="Picture 22">
            <a:extLst>
              <a:ext uri="{FF2B5EF4-FFF2-40B4-BE49-F238E27FC236}">
                <a16:creationId xmlns:a16="http://schemas.microsoft.com/office/drawing/2014/main" id="{93DC6A83-BEE2-0478-248C-45BFC86F1583}"/>
              </a:ext>
            </a:extLst>
          </p:cNvPr>
          <p:cNvPicPr>
            <a:picLocks noChangeAspect="1"/>
          </p:cNvPicPr>
          <p:nvPr/>
        </p:nvPicPr>
        <p:blipFill>
          <a:blip r:embed="rId4"/>
          <a:stretch>
            <a:fillRect/>
          </a:stretch>
        </p:blipFill>
        <p:spPr>
          <a:xfrm>
            <a:off x="4700356" y="2758114"/>
            <a:ext cx="830163" cy="373192"/>
          </a:xfrm>
          <a:prstGeom prst="rect">
            <a:avLst/>
          </a:prstGeom>
        </p:spPr>
      </p:pic>
      <p:cxnSp>
        <p:nvCxnSpPr>
          <p:cNvPr id="24" name="Straight Connector 23">
            <a:extLst>
              <a:ext uri="{FF2B5EF4-FFF2-40B4-BE49-F238E27FC236}">
                <a16:creationId xmlns:a16="http://schemas.microsoft.com/office/drawing/2014/main" id="{4A6598E6-A809-AB89-B0EB-9BA6425C8F4D}"/>
              </a:ext>
            </a:extLst>
          </p:cNvPr>
          <p:cNvCxnSpPr>
            <a:cxnSpLocks/>
          </p:cNvCxnSpPr>
          <p:nvPr/>
        </p:nvCxnSpPr>
        <p:spPr>
          <a:xfrm>
            <a:off x="4348485" y="3202829"/>
            <a:ext cx="778896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128566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2876FEA-C163-8F5E-4E27-13547CA43D5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8" name="TextBox 7">
            <a:extLst>
              <a:ext uri="{FF2B5EF4-FFF2-40B4-BE49-F238E27FC236}">
                <a16:creationId xmlns:a16="http://schemas.microsoft.com/office/drawing/2014/main" id="{126A10BD-4194-EFFC-1AB5-4FCD8AD2F37D}"/>
              </a:ext>
            </a:extLst>
          </p:cNvPr>
          <p:cNvSpPr txBox="1"/>
          <p:nvPr/>
        </p:nvSpPr>
        <p:spPr>
          <a:xfrm>
            <a:off x="1519725" y="1018895"/>
            <a:ext cx="9720688" cy="5632311"/>
          </a:xfrm>
          <a:prstGeom prst="rect">
            <a:avLst/>
          </a:prstGeom>
          <a:noFill/>
        </p:spPr>
        <p:txBody>
          <a:bodyPr wrap="square" rtlCol="0">
            <a:spAutoFit/>
          </a:bodyPr>
          <a:lstStyle/>
          <a:p>
            <a:r>
              <a:rPr lang="en-US" b="1" dirty="0">
                <a:latin typeface="Bierstadt" panose="020B0004020202020204" pitchFamily="34" charset="0"/>
              </a:rPr>
              <a:t>SM EFT</a:t>
            </a:r>
            <a:r>
              <a:rPr lang="en-US" dirty="0">
                <a:latin typeface="Bierstadt" panose="020B0004020202020204" pitchFamily="34" charset="0"/>
              </a:rPr>
              <a:t> is the framework for a </a:t>
            </a:r>
            <a:r>
              <a:rPr lang="en-US" b="1" dirty="0">
                <a:latin typeface="Bierstadt" panose="020B0004020202020204" pitchFamily="34" charset="0"/>
              </a:rPr>
              <a:t>separation of scales </a:t>
            </a:r>
            <a:r>
              <a:rPr lang="en-US" dirty="0">
                <a:latin typeface="Bierstadt" panose="020B0004020202020204" pitchFamily="34" charset="0"/>
              </a:rPr>
              <a:t>between heavy new physics and the SM.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b="1" dirty="0">
                <a:latin typeface="Bierstadt" panose="020B0004020202020204" pitchFamily="34" charset="0"/>
              </a:rPr>
              <a:t>Symmetries</a:t>
            </a:r>
            <a:r>
              <a:rPr lang="en-US" dirty="0">
                <a:latin typeface="Bierstadt" panose="020B0004020202020204" pitchFamily="34" charset="0"/>
              </a:rPr>
              <a:t> control sizes of parameters – </a:t>
            </a:r>
            <a:r>
              <a:rPr lang="en-US" i="1" dirty="0">
                <a:latin typeface="Bierstadt" panose="020B0004020202020204" pitchFamily="34" charset="0"/>
              </a:rPr>
              <a:t>naturalness expectations.</a:t>
            </a:r>
          </a:p>
        </p:txBody>
      </p:sp>
      <p:sp>
        <p:nvSpPr>
          <p:cNvPr id="10" name="TextBox 9">
            <a:extLst>
              <a:ext uri="{FF2B5EF4-FFF2-40B4-BE49-F238E27FC236}">
                <a16:creationId xmlns:a16="http://schemas.microsoft.com/office/drawing/2014/main" id="{CB56E2A6-61DE-CF9C-32E4-E04253573BEA}"/>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21" name="Content Placeholder 3" descr="Picture 3.png">
            <a:extLst>
              <a:ext uri="{FF2B5EF4-FFF2-40B4-BE49-F238E27FC236}">
                <a16:creationId xmlns:a16="http://schemas.microsoft.com/office/drawing/2014/main" id="{1B68DB6A-E1E9-335A-19EA-353B2AAB8C3F}"/>
              </a:ext>
            </a:extLst>
          </p:cNvPr>
          <p:cNvPicPr>
            <a:picLocks noChangeAspect="1"/>
          </p:cNvPicPr>
          <p:nvPr/>
        </p:nvPicPr>
        <p:blipFill>
          <a:blip r:embed="rId2"/>
          <a:stretch>
            <a:fillRect/>
          </a:stretch>
        </p:blipFill>
        <p:spPr>
          <a:xfrm>
            <a:off x="4700356" y="3934339"/>
            <a:ext cx="4946114" cy="1849417"/>
          </a:xfrm>
          <a:prstGeom prst="rect">
            <a:avLst/>
          </a:prstGeom>
        </p:spPr>
      </p:pic>
      <p:pic>
        <p:nvPicPr>
          <p:cNvPr id="22" name="Picture 21">
            <a:extLst>
              <a:ext uri="{FF2B5EF4-FFF2-40B4-BE49-F238E27FC236}">
                <a16:creationId xmlns:a16="http://schemas.microsoft.com/office/drawing/2014/main" id="{1560A5A8-7ECC-72E5-6E9B-9075E4E616A2}"/>
              </a:ext>
            </a:extLst>
          </p:cNvPr>
          <p:cNvPicPr>
            <a:picLocks noChangeAspect="1"/>
          </p:cNvPicPr>
          <p:nvPr/>
        </p:nvPicPr>
        <p:blipFill>
          <a:blip r:embed="rId3"/>
          <a:stretch>
            <a:fillRect/>
          </a:stretch>
        </p:blipFill>
        <p:spPr>
          <a:xfrm>
            <a:off x="1414596" y="1546611"/>
            <a:ext cx="2933889" cy="4461270"/>
          </a:xfrm>
          <a:prstGeom prst="rect">
            <a:avLst/>
          </a:prstGeom>
        </p:spPr>
      </p:pic>
      <p:pic>
        <p:nvPicPr>
          <p:cNvPr id="23" name="Picture 22">
            <a:extLst>
              <a:ext uri="{FF2B5EF4-FFF2-40B4-BE49-F238E27FC236}">
                <a16:creationId xmlns:a16="http://schemas.microsoft.com/office/drawing/2014/main" id="{93DC6A83-BEE2-0478-248C-45BFC86F1583}"/>
              </a:ext>
            </a:extLst>
          </p:cNvPr>
          <p:cNvPicPr>
            <a:picLocks noChangeAspect="1"/>
          </p:cNvPicPr>
          <p:nvPr/>
        </p:nvPicPr>
        <p:blipFill>
          <a:blip r:embed="rId4"/>
          <a:stretch>
            <a:fillRect/>
          </a:stretch>
        </p:blipFill>
        <p:spPr>
          <a:xfrm>
            <a:off x="4700356" y="2758114"/>
            <a:ext cx="830163" cy="373192"/>
          </a:xfrm>
          <a:prstGeom prst="rect">
            <a:avLst/>
          </a:prstGeom>
        </p:spPr>
      </p:pic>
      <p:cxnSp>
        <p:nvCxnSpPr>
          <p:cNvPr id="24" name="Straight Connector 23">
            <a:extLst>
              <a:ext uri="{FF2B5EF4-FFF2-40B4-BE49-F238E27FC236}">
                <a16:creationId xmlns:a16="http://schemas.microsoft.com/office/drawing/2014/main" id="{4A6598E6-A809-AB89-B0EB-9BA6425C8F4D}"/>
              </a:ext>
            </a:extLst>
          </p:cNvPr>
          <p:cNvCxnSpPr>
            <a:cxnSpLocks/>
          </p:cNvCxnSpPr>
          <p:nvPr/>
        </p:nvCxnSpPr>
        <p:spPr>
          <a:xfrm>
            <a:off x="4348485" y="3202829"/>
            <a:ext cx="778896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 name="Picture 1">
            <a:extLst>
              <a:ext uri="{FF2B5EF4-FFF2-40B4-BE49-F238E27FC236}">
                <a16:creationId xmlns:a16="http://schemas.microsoft.com/office/drawing/2014/main" id="{95194DB8-2AE8-61E8-5142-62037244D1C4}"/>
              </a:ext>
            </a:extLst>
          </p:cNvPr>
          <p:cNvPicPr>
            <a:picLocks noChangeAspect="1"/>
          </p:cNvPicPr>
          <p:nvPr/>
        </p:nvPicPr>
        <p:blipFill>
          <a:blip r:embed="rId5"/>
          <a:stretch>
            <a:fillRect/>
          </a:stretch>
        </p:blipFill>
        <p:spPr>
          <a:xfrm>
            <a:off x="6884569" y="3834827"/>
            <a:ext cx="3561458" cy="489616"/>
          </a:xfrm>
          <a:prstGeom prst="rect">
            <a:avLst/>
          </a:prstGeom>
        </p:spPr>
      </p:pic>
      <p:cxnSp>
        <p:nvCxnSpPr>
          <p:cNvPr id="3" name="Straight Arrow Connector 2">
            <a:extLst>
              <a:ext uri="{FF2B5EF4-FFF2-40B4-BE49-F238E27FC236}">
                <a16:creationId xmlns:a16="http://schemas.microsoft.com/office/drawing/2014/main" id="{809143D9-DDF0-2662-FBE1-124061F0671D}"/>
              </a:ext>
            </a:extLst>
          </p:cNvPr>
          <p:cNvCxnSpPr>
            <a:cxnSpLocks/>
          </p:cNvCxnSpPr>
          <p:nvPr/>
        </p:nvCxnSpPr>
        <p:spPr>
          <a:xfrm>
            <a:off x="5594814" y="2976120"/>
            <a:ext cx="1582431" cy="858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15E30167-F407-EF6C-E6C2-705BF4043861}"/>
              </a:ext>
            </a:extLst>
          </p:cNvPr>
          <p:cNvCxnSpPr>
            <a:cxnSpLocks/>
          </p:cNvCxnSpPr>
          <p:nvPr/>
        </p:nvCxnSpPr>
        <p:spPr>
          <a:xfrm>
            <a:off x="5594814" y="2976120"/>
            <a:ext cx="2248703" cy="858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405BA08-8372-53B0-52B1-A09897EC6523}"/>
              </a:ext>
            </a:extLst>
          </p:cNvPr>
          <p:cNvCxnSpPr>
            <a:cxnSpLocks/>
          </p:cNvCxnSpPr>
          <p:nvPr/>
        </p:nvCxnSpPr>
        <p:spPr>
          <a:xfrm>
            <a:off x="5594814" y="2975691"/>
            <a:ext cx="2961780" cy="958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50B37F4-FD0F-3402-4183-3451F9DA77B4}"/>
              </a:ext>
            </a:extLst>
          </p:cNvPr>
          <p:cNvCxnSpPr>
            <a:cxnSpLocks/>
          </p:cNvCxnSpPr>
          <p:nvPr/>
        </p:nvCxnSpPr>
        <p:spPr>
          <a:xfrm>
            <a:off x="5594814" y="2976120"/>
            <a:ext cx="3807489" cy="9582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0FA4BE7-5677-C69E-B4BF-0E6FD4B5714D}"/>
                  </a:ext>
                </a:extLst>
              </p:cNvPr>
              <p:cNvSpPr txBox="1"/>
              <p:nvPr/>
            </p:nvSpPr>
            <p:spPr>
              <a:xfrm>
                <a:off x="6157178" y="1590482"/>
                <a:ext cx="5883574" cy="923330"/>
              </a:xfrm>
              <a:prstGeom prst="rect">
                <a:avLst/>
              </a:prstGeom>
              <a:noFill/>
            </p:spPr>
            <p:txBody>
              <a:bodyPr wrap="square" rtlCol="0">
                <a:spAutoFit/>
              </a:bodyPr>
              <a:lstStyle/>
              <a:p>
                <a:pPr marL="285750" indent="-285750">
                  <a:buFontTx/>
                  <a:buChar char="-"/>
                </a:pPr>
                <a:r>
                  <a:rPr lang="en-GB" dirty="0"/>
                  <a:t>Characterises </a:t>
                </a:r>
                <a:r>
                  <a:rPr lang="en-GB" i="1" dirty="0"/>
                  <a:t>heavy</a:t>
                </a:r>
                <a:r>
                  <a:rPr lang="en-GB" dirty="0"/>
                  <a:t> new ultra-violet (</a:t>
                </a:r>
                <a:r>
                  <a:rPr lang="en-GB" b="1" dirty="0"/>
                  <a:t>UV</a:t>
                </a:r>
                <a:r>
                  <a:rPr lang="en-GB" dirty="0"/>
                  <a:t>) physics </a:t>
                </a:r>
              </a:p>
              <a:p>
                <a:pPr marL="285750" indent="-285750">
                  <a:buFontTx/>
                  <a:buChar char="-"/>
                </a:pPr>
                <a:endParaRPr lang="en-GB" dirty="0"/>
              </a:p>
              <a:p>
                <a:pPr marL="285750" indent="-285750">
                  <a:buFontTx/>
                  <a:buChar char="-"/>
                </a:pPr>
                <a:r>
                  <a:rPr lang="en-GB" dirty="0"/>
                  <a:t>Parametrised by coefficients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𝒄</m:t>
                        </m:r>
                      </m:e>
                      <m:sub>
                        <m:r>
                          <a:rPr lang="en-GB" b="1" i="1" smtClean="0">
                            <a:latin typeface="Cambria Math" panose="02040503050406030204" pitchFamily="18" charset="0"/>
                          </a:rPr>
                          <m:t>𝒊</m:t>
                        </m:r>
                      </m:sub>
                    </m:sSub>
                  </m:oMath>
                </a14:m>
                <a:r>
                  <a:rPr lang="en-GB" dirty="0"/>
                  <a:t> and heavy energy scale </a:t>
                </a:r>
                <a14:m>
                  <m:oMath xmlns:m="http://schemas.openxmlformats.org/officeDocument/2006/math">
                    <m:r>
                      <a:rPr lang="en-GB" b="1" i="1" dirty="0">
                        <a:latin typeface="Cambria Math" panose="02040503050406030204" pitchFamily="18" charset="0"/>
                        <a:ea typeface="Cambria Math" panose="02040503050406030204" pitchFamily="18" charset="0"/>
                      </a:rPr>
                      <m:t>𝚲</m:t>
                    </m:r>
                  </m:oMath>
                </a14:m>
                <a:r>
                  <a:rPr lang="en-GB" dirty="0"/>
                  <a:t> </a:t>
                </a:r>
              </a:p>
            </p:txBody>
          </p:sp>
        </mc:Choice>
        <mc:Fallback xmlns="">
          <p:sp>
            <p:nvSpPr>
              <p:cNvPr id="9" name="TextBox 8">
                <a:extLst>
                  <a:ext uri="{FF2B5EF4-FFF2-40B4-BE49-F238E27FC236}">
                    <a16:creationId xmlns:a16="http://schemas.microsoft.com/office/drawing/2014/main" id="{D0FA4BE7-5677-C69E-B4BF-0E6FD4B5714D}"/>
                  </a:ext>
                </a:extLst>
              </p:cNvPr>
              <p:cNvSpPr txBox="1">
                <a:spLocks noRot="1" noChangeAspect="1" noMove="1" noResize="1" noEditPoints="1" noAdjustHandles="1" noChangeArrowheads="1" noChangeShapeType="1" noTextEdit="1"/>
              </p:cNvSpPr>
              <p:nvPr/>
            </p:nvSpPr>
            <p:spPr>
              <a:xfrm>
                <a:off x="6157178" y="1590482"/>
                <a:ext cx="5883574" cy="923330"/>
              </a:xfrm>
              <a:prstGeom prst="rect">
                <a:avLst/>
              </a:prstGeom>
              <a:blipFill>
                <a:blip r:embed="rId6"/>
                <a:stretch>
                  <a:fillRect l="-860" t="-4110" b="-9589"/>
                </a:stretch>
              </a:blipFill>
            </p:spPr>
            <p:txBody>
              <a:bodyPr/>
              <a:lstStyle/>
              <a:p>
                <a:r>
                  <a:rPr lang="en-US">
                    <a:noFill/>
                  </a:rPr>
                  <a:t> </a:t>
                </a:r>
              </a:p>
            </p:txBody>
          </p:sp>
        </mc:Fallback>
      </mc:AlternateContent>
    </p:spTree>
    <p:extLst>
      <p:ext uri="{BB962C8B-B14F-4D97-AF65-F5344CB8AC3E}">
        <p14:creationId xmlns:p14="http://schemas.microsoft.com/office/powerpoint/2010/main" val="31504641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2876FEA-C163-8F5E-4E27-13547CA43D5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8" name="TextBox 7">
            <a:extLst>
              <a:ext uri="{FF2B5EF4-FFF2-40B4-BE49-F238E27FC236}">
                <a16:creationId xmlns:a16="http://schemas.microsoft.com/office/drawing/2014/main" id="{126A10BD-4194-EFFC-1AB5-4FCD8AD2F37D}"/>
              </a:ext>
            </a:extLst>
          </p:cNvPr>
          <p:cNvSpPr txBox="1"/>
          <p:nvPr/>
        </p:nvSpPr>
        <p:spPr>
          <a:xfrm>
            <a:off x="1519725" y="1018895"/>
            <a:ext cx="9720688" cy="5632311"/>
          </a:xfrm>
          <a:prstGeom prst="rect">
            <a:avLst/>
          </a:prstGeom>
          <a:noFill/>
        </p:spPr>
        <p:txBody>
          <a:bodyPr wrap="square" rtlCol="0">
            <a:spAutoFit/>
          </a:bodyPr>
          <a:lstStyle/>
          <a:p>
            <a:r>
              <a:rPr lang="en-US" b="1" dirty="0">
                <a:latin typeface="Bierstadt" panose="020B0004020202020204" pitchFamily="34" charset="0"/>
              </a:rPr>
              <a:t>SM EFT</a:t>
            </a:r>
            <a:r>
              <a:rPr lang="en-US" dirty="0">
                <a:latin typeface="Bierstadt" panose="020B0004020202020204" pitchFamily="34" charset="0"/>
              </a:rPr>
              <a:t> is the framework for a </a:t>
            </a:r>
            <a:r>
              <a:rPr lang="en-US" b="1" dirty="0">
                <a:latin typeface="Bierstadt" panose="020B0004020202020204" pitchFamily="34" charset="0"/>
              </a:rPr>
              <a:t>separation of scales </a:t>
            </a:r>
            <a:r>
              <a:rPr lang="en-US" dirty="0">
                <a:latin typeface="Bierstadt" panose="020B0004020202020204" pitchFamily="34" charset="0"/>
              </a:rPr>
              <a:t>between heavy new physics and the SM.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b="1" dirty="0">
                <a:latin typeface="Bierstadt" panose="020B0004020202020204" pitchFamily="34" charset="0"/>
              </a:rPr>
              <a:t>Symmetries</a:t>
            </a:r>
            <a:r>
              <a:rPr lang="en-US" dirty="0">
                <a:latin typeface="Bierstadt" panose="020B0004020202020204" pitchFamily="34" charset="0"/>
              </a:rPr>
              <a:t> control sizes of parameters – </a:t>
            </a:r>
            <a:r>
              <a:rPr lang="en-US" i="1" dirty="0">
                <a:latin typeface="Bierstadt" panose="020B0004020202020204" pitchFamily="34" charset="0"/>
              </a:rPr>
              <a:t>naturalness expectations.</a:t>
            </a:r>
          </a:p>
        </p:txBody>
      </p:sp>
      <p:sp>
        <p:nvSpPr>
          <p:cNvPr id="10" name="TextBox 9">
            <a:extLst>
              <a:ext uri="{FF2B5EF4-FFF2-40B4-BE49-F238E27FC236}">
                <a16:creationId xmlns:a16="http://schemas.microsoft.com/office/drawing/2014/main" id="{CB56E2A6-61DE-CF9C-32E4-E04253573BEA}"/>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21" name="Content Placeholder 3" descr="Picture 3.png">
            <a:extLst>
              <a:ext uri="{FF2B5EF4-FFF2-40B4-BE49-F238E27FC236}">
                <a16:creationId xmlns:a16="http://schemas.microsoft.com/office/drawing/2014/main" id="{1B68DB6A-E1E9-335A-19EA-353B2AAB8C3F}"/>
              </a:ext>
            </a:extLst>
          </p:cNvPr>
          <p:cNvPicPr>
            <a:picLocks noChangeAspect="1"/>
          </p:cNvPicPr>
          <p:nvPr/>
        </p:nvPicPr>
        <p:blipFill>
          <a:blip r:embed="rId2"/>
          <a:stretch>
            <a:fillRect/>
          </a:stretch>
        </p:blipFill>
        <p:spPr>
          <a:xfrm>
            <a:off x="4700356" y="3934339"/>
            <a:ext cx="4946114" cy="1849417"/>
          </a:xfrm>
          <a:prstGeom prst="rect">
            <a:avLst/>
          </a:prstGeom>
        </p:spPr>
      </p:pic>
      <p:pic>
        <p:nvPicPr>
          <p:cNvPr id="22" name="Picture 21">
            <a:extLst>
              <a:ext uri="{FF2B5EF4-FFF2-40B4-BE49-F238E27FC236}">
                <a16:creationId xmlns:a16="http://schemas.microsoft.com/office/drawing/2014/main" id="{1560A5A8-7ECC-72E5-6E9B-9075E4E616A2}"/>
              </a:ext>
            </a:extLst>
          </p:cNvPr>
          <p:cNvPicPr>
            <a:picLocks noChangeAspect="1"/>
          </p:cNvPicPr>
          <p:nvPr/>
        </p:nvPicPr>
        <p:blipFill>
          <a:blip r:embed="rId3"/>
          <a:stretch>
            <a:fillRect/>
          </a:stretch>
        </p:blipFill>
        <p:spPr>
          <a:xfrm>
            <a:off x="1414596" y="1546611"/>
            <a:ext cx="2933889" cy="4461270"/>
          </a:xfrm>
          <a:prstGeom prst="rect">
            <a:avLst/>
          </a:prstGeom>
        </p:spPr>
      </p:pic>
      <p:pic>
        <p:nvPicPr>
          <p:cNvPr id="23" name="Picture 22">
            <a:extLst>
              <a:ext uri="{FF2B5EF4-FFF2-40B4-BE49-F238E27FC236}">
                <a16:creationId xmlns:a16="http://schemas.microsoft.com/office/drawing/2014/main" id="{93DC6A83-BEE2-0478-248C-45BFC86F1583}"/>
              </a:ext>
            </a:extLst>
          </p:cNvPr>
          <p:cNvPicPr>
            <a:picLocks noChangeAspect="1"/>
          </p:cNvPicPr>
          <p:nvPr/>
        </p:nvPicPr>
        <p:blipFill>
          <a:blip r:embed="rId4"/>
          <a:stretch>
            <a:fillRect/>
          </a:stretch>
        </p:blipFill>
        <p:spPr>
          <a:xfrm>
            <a:off x="4700356" y="2758114"/>
            <a:ext cx="830163" cy="373192"/>
          </a:xfrm>
          <a:prstGeom prst="rect">
            <a:avLst/>
          </a:prstGeom>
        </p:spPr>
      </p:pic>
      <p:cxnSp>
        <p:nvCxnSpPr>
          <p:cNvPr id="24" name="Straight Connector 23">
            <a:extLst>
              <a:ext uri="{FF2B5EF4-FFF2-40B4-BE49-F238E27FC236}">
                <a16:creationId xmlns:a16="http://schemas.microsoft.com/office/drawing/2014/main" id="{4A6598E6-A809-AB89-B0EB-9BA6425C8F4D}"/>
              </a:ext>
            </a:extLst>
          </p:cNvPr>
          <p:cNvCxnSpPr>
            <a:cxnSpLocks/>
          </p:cNvCxnSpPr>
          <p:nvPr/>
        </p:nvCxnSpPr>
        <p:spPr>
          <a:xfrm>
            <a:off x="4348485" y="3202829"/>
            <a:ext cx="778896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 name="Picture 1">
            <a:extLst>
              <a:ext uri="{FF2B5EF4-FFF2-40B4-BE49-F238E27FC236}">
                <a16:creationId xmlns:a16="http://schemas.microsoft.com/office/drawing/2014/main" id="{95194DB8-2AE8-61E8-5142-62037244D1C4}"/>
              </a:ext>
            </a:extLst>
          </p:cNvPr>
          <p:cNvPicPr>
            <a:picLocks noChangeAspect="1"/>
          </p:cNvPicPr>
          <p:nvPr/>
        </p:nvPicPr>
        <p:blipFill>
          <a:blip r:embed="rId5"/>
          <a:stretch>
            <a:fillRect/>
          </a:stretch>
        </p:blipFill>
        <p:spPr>
          <a:xfrm>
            <a:off x="6884569" y="3834827"/>
            <a:ext cx="3561458" cy="489616"/>
          </a:xfrm>
          <a:prstGeom prst="rect">
            <a:avLst/>
          </a:prstGeom>
        </p:spPr>
      </p:pic>
      <p:cxnSp>
        <p:nvCxnSpPr>
          <p:cNvPr id="3" name="Straight Arrow Connector 2">
            <a:extLst>
              <a:ext uri="{FF2B5EF4-FFF2-40B4-BE49-F238E27FC236}">
                <a16:creationId xmlns:a16="http://schemas.microsoft.com/office/drawing/2014/main" id="{809143D9-DDF0-2662-FBE1-124061F0671D}"/>
              </a:ext>
            </a:extLst>
          </p:cNvPr>
          <p:cNvCxnSpPr>
            <a:cxnSpLocks/>
          </p:cNvCxnSpPr>
          <p:nvPr/>
        </p:nvCxnSpPr>
        <p:spPr>
          <a:xfrm>
            <a:off x="5594814" y="2976120"/>
            <a:ext cx="1582431" cy="858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15E30167-F407-EF6C-E6C2-705BF4043861}"/>
              </a:ext>
            </a:extLst>
          </p:cNvPr>
          <p:cNvCxnSpPr>
            <a:cxnSpLocks/>
          </p:cNvCxnSpPr>
          <p:nvPr/>
        </p:nvCxnSpPr>
        <p:spPr>
          <a:xfrm>
            <a:off x="5594814" y="2976120"/>
            <a:ext cx="2248703" cy="858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405BA08-8372-53B0-52B1-A09897EC6523}"/>
              </a:ext>
            </a:extLst>
          </p:cNvPr>
          <p:cNvCxnSpPr>
            <a:cxnSpLocks/>
          </p:cNvCxnSpPr>
          <p:nvPr/>
        </p:nvCxnSpPr>
        <p:spPr>
          <a:xfrm>
            <a:off x="5594814" y="2975691"/>
            <a:ext cx="2961780" cy="958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50B37F4-FD0F-3402-4183-3451F9DA77B4}"/>
              </a:ext>
            </a:extLst>
          </p:cNvPr>
          <p:cNvCxnSpPr>
            <a:cxnSpLocks/>
          </p:cNvCxnSpPr>
          <p:nvPr/>
        </p:nvCxnSpPr>
        <p:spPr>
          <a:xfrm>
            <a:off x="5594814" y="2976120"/>
            <a:ext cx="3807489" cy="9582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18701B1-C6C8-3CA0-DBDC-9CB69574DADE}"/>
                  </a:ext>
                </a:extLst>
              </p:cNvPr>
              <p:cNvSpPr txBox="1"/>
              <p:nvPr/>
            </p:nvSpPr>
            <p:spPr>
              <a:xfrm>
                <a:off x="6884569" y="1490049"/>
                <a:ext cx="4490875" cy="1477328"/>
              </a:xfrm>
              <a:prstGeom prst="rect">
                <a:avLst/>
              </a:prstGeom>
              <a:noFill/>
            </p:spPr>
            <p:txBody>
              <a:bodyPr wrap="square" rtlCol="0">
                <a:spAutoFit/>
              </a:bodyPr>
              <a:lstStyle/>
              <a:p>
                <a:pPr marL="285750" indent="-285750">
                  <a:buFontTx/>
                  <a:buChar char="-"/>
                </a:pPr>
                <a:r>
                  <a:rPr lang="en-GB" dirty="0"/>
                  <a:t>What are the experimental constraints on the </a:t>
                </a:r>
                <a:r>
                  <a:rPr lang="en-GB" b="1" dirty="0"/>
                  <a:t>energy scale</a:t>
                </a:r>
                <a:r>
                  <a:rPr lang="en-GB" dirty="0"/>
                  <a:t> of new physics, </a:t>
                </a:r>
                <a14:m>
                  <m:oMath xmlns:m="http://schemas.openxmlformats.org/officeDocument/2006/math">
                    <m:r>
                      <a:rPr lang="en-GB" sz="1800" b="1" i="1" dirty="0" smtClean="0">
                        <a:latin typeface="Cambria Math" panose="02040503050406030204" pitchFamily="18" charset="0"/>
                        <a:ea typeface="Cambria Math" panose="02040503050406030204" pitchFamily="18" charset="0"/>
                      </a:rPr>
                      <m:t>𝚲</m:t>
                    </m:r>
                  </m:oMath>
                </a14:m>
                <a:r>
                  <a:rPr lang="en-GB" dirty="0"/>
                  <a:t> ?</a:t>
                </a:r>
              </a:p>
              <a:p>
                <a:pPr marL="285750" indent="-285750">
                  <a:buFontTx/>
                  <a:buChar char="-"/>
                </a:pPr>
                <a:endParaRPr lang="en-GB" dirty="0"/>
              </a:p>
              <a:p>
                <a:pPr marL="285750" indent="-285750">
                  <a:buFontTx/>
                  <a:buChar char="-"/>
                </a:pPr>
                <a:r>
                  <a:rPr lang="en-GB" dirty="0"/>
                  <a:t>What are the experimental constraints on their </a:t>
                </a:r>
                <a:r>
                  <a:rPr lang="en-GB" b="1" dirty="0"/>
                  <a:t>interaction strengths</a:t>
                </a:r>
                <a:r>
                  <a:rPr lang="en-GB" dirty="0"/>
                  <a:t>,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𝒄</m:t>
                        </m:r>
                      </m:e>
                      <m:sub>
                        <m:r>
                          <a:rPr lang="en-GB" b="1" i="1" smtClean="0">
                            <a:latin typeface="Cambria Math" panose="02040503050406030204" pitchFamily="18" charset="0"/>
                          </a:rPr>
                          <m:t>𝒊</m:t>
                        </m:r>
                      </m:sub>
                    </m:sSub>
                  </m:oMath>
                </a14:m>
                <a:r>
                  <a:rPr lang="en-GB" b="1" dirty="0"/>
                  <a:t> </a:t>
                </a:r>
                <a:r>
                  <a:rPr lang="en-GB" dirty="0"/>
                  <a:t>?</a:t>
                </a:r>
                <a:endParaRPr lang="en-GB" b="1" dirty="0"/>
              </a:p>
            </p:txBody>
          </p:sp>
        </mc:Choice>
        <mc:Fallback xmlns="">
          <p:sp>
            <p:nvSpPr>
              <p:cNvPr id="31" name="TextBox 30">
                <a:extLst>
                  <a:ext uri="{FF2B5EF4-FFF2-40B4-BE49-F238E27FC236}">
                    <a16:creationId xmlns:a16="http://schemas.microsoft.com/office/drawing/2014/main" id="{F18701B1-C6C8-3CA0-DBDC-9CB69574DADE}"/>
                  </a:ext>
                </a:extLst>
              </p:cNvPr>
              <p:cNvSpPr txBox="1">
                <a:spLocks noRot="1" noChangeAspect="1" noMove="1" noResize="1" noEditPoints="1" noAdjustHandles="1" noChangeArrowheads="1" noChangeShapeType="1" noTextEdit="1"/>
              </p:cNvSpPr>
              <p:nvPr/>
            </p:nvSpPr>
            <p:spPr>
              <a:xfrm>
                <a:off x="6884569" y="1490049"/>
                <a:ext cx="4490875" cy="1477328"/>
              </a:xfrm>
              <a:prstGeom prst="rect">
                <a:avLst/>
              </a:prstGeom>
              <a:blipFill>
                <a:blip r:embed="rId6"/>
                <a:stretch>
                  <a:fillRect l="-845" t="-1709" b="-5983"/>
                </a:stretch>
              </a:blipFill>
            </p:spPr>
            <p:txBody>
              <a:bodyPr/>
              <a:lstStyle/>
              <a:p>
                <a:r>
                  <a:rPr lang="en-US">
                    <a:noFill/>
                  </a:rPr>
                  <a:t> </a:t>
                </a:r>
              </a:p>
            </p:txBody>
          </p:sp>
        </mc:Fallback>
      </mc:AlternateContent>
    </p:spTree>
    <p:extLst>
      <p:ext uri="{BB962C8B-B14F-4D97-AF65-F5344CB8AC3E}">
        <p14:creationId xmlns:p14="http://schemas.microsoft.com/office/powerpoint/2010/main" val="35476347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2876FEA-C163-8F5E-4E27-13547CA43D5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8" name="TextBox 7">
            <a:extLst>
              <a:ext uri="{FF2B5EF4-FFF2-40B4-BE49-F238E27FC236}">
                <a16:creationId xmlns:a16="http://schemas.microsoft.com/office/drawing/2014/main" id="{126A10BD-4194-EFFC-1AB5-4FCD8AD2F37D}"/>
              </a:ext>
            </a:extLst>
          </p:cNvPr>
          <p:cNvSpPr txBox="1"/>
          <p:nvPr/>
        </p:nvSpPr>
        <p:spPr>
          <a:xfrm>
            <a:off x="1519725" y="1018895"/>
            <a:ext cx="9720688" cy="5632311"/>
          </a:xfrm>
          <a:prstGeom prst="rect">
            <a:avLst/>
          </a:prstGeom>
          <a:noFill/>
        </p:spPr>
        <p:txBody>
          <a:bodyPr wrap="square" rtlCol="0">
            <a:spAutoFit/>
          </a:bodyPr>
          <a:lstStyle/>
          <a:p>
            <a:r>
              <a:rPr lang="en-US" b="1" dirty="0">
                <a:latin typeface="Bierstadt" panose="020B0004020202020204" pitchFamily="34" charset="0"/>
              </a:rPr>
              <a:t>SM EFT</a:t>
            </a:r>
            <a:r>
              <a:rPr lang="en-US" dirty="0">
                <a:latin typeface="Bierstadt" panose="020B0004020202020204" pitchFamily="34" charset="0"/>
              </a:rPr>
              <a:t> is the framework for a </a:t>
            </a:r>
            <a:r>
              <a:rPr lang="en-US" b="1" dirty="0">
                <a:latin typeface="Bierstadt" panose="020B0004020202020204" pitchFamily="34" charset="0"/>
              </a:rPr>
              <a:t>separation of scales </a:t>
            </a:r>
            <a:r>
              <a:rPr lang="en-US" dirty="0">
                <a:latin typeface="Bierstadt" panose="020B0004020202020204" pitchFamily="34" charset="0"/>
              </a:rPr>
              <a:t>between heavy new physics and the SM.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b="1" dirty="0">
                <a:latin typeface="Bierstadt" panose="020B0004020202020204" pitchFamily="34" charset="0"/>
              </a:rPr>
              <a:t>Symmetries</a:t>
            </a:r>
            <a:r>
              <a:rPr lang="en-US" dirty="0">
                <a:latin typeface="Bierstadt" panose="020B0004020202020204" pitchFamily="34" charset="0"/>
              </a:rPr>
              <a:t> control sizes of parameters – </a:t>
            </a:r>
            <a:r>
              <a:rPr lang="en-US" i="1" dirty="0">
                <a:latin typeface="Bierstadt" panose="020B0004020202020204" pitchFamily="34" charset="0"/>
              </a:rPr>
              <a:t>naturalness expectations.</a:t>
            </a:r>
          </a:p>
        </p:txBody>
      </p:sp>
      <p:sp>
        <p:nvSpPr>
          <p:cNvPr id="10" name="TextBox 9">
            <a:extLst>
              <a:ext uri="{FF2B5EF4-FFF2-40B4-BE49-F238E27FC236}">
                <a16:creationId xmlns:a16="http://schemas.microsoft.com/office/drawing/2014/main" id="{CB56E2A6-61DE-CF9C-32E4-E04253573BEA}"/>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21" name="Content Placeholder 3" descr="Picture 3.png">
            <a:extLst>
              <a:ext uri="{FF2B5EF4-FFF2-40B4-BE49-F238E27FC236}">
                <a16:creationId xmlns:a16="http://schemas.microsoft.com/office/drawing/2014/main" id="{1B68DB6A-E1E9-335A-19EA-353B2AAB8C3F}"/>
              </a:ext>
            </a:extLst>
          </p:cNvPr>
          <p:cNvPicPr>
            <a:picLocks noChangeAspect="1"/>
          </p:cNvPicPr>
          <p:nvPr/>
        </p:nvPicPr>
        <p:blipFill>
          <a:blip r:embed="rId2"/>
          <a:stretch>
            <a:fillRect/>
          </a:stretch>
        </p:blipFill>
        <p:spPr>
          <a:xfrm>
            <a:off x="4700356" y="3934339"/>
            <a:ext cx="4946114" cy="1849417"/>
          </a:xfrm>
          <a:prstGeom prst="rect">
            <a:avLst/>
          </a:prstGeom>
        </p:spPr>
      </p:pic>
      <p:pic>
        <p:nvPicPr>
          <p:cNvPr id="22" name="Picture 21">
            <a:extLst>
              <a:ext uri="{FF2B5EF4-FFF2-40B4-BE49-F238E27FC236}">
                <a16:creationId xmlns:a16="http://schemas.microsoft.com/office/drawing/2014/main" id="{1560A5A8-7ECC-72E5-6E9B-9075E4E616A2}"/>
              </a:ext>
            </a:extLst>
          </p:cNvPr>
          <p:cNvPicPr>
            <a:picLocks noChangeAspect="1"/>
          </p:cNvPicPr>
          <p:nvPr/>
        </p:nvPicPr>
        <p:blipFill>
          <a:blip r:embed="rId3"/>
          <a:stretch>
            <a:fillRect/>
          </a:stretch>
        </p:blipFill>
        <p:spPr>
          <a:xfrm>
            <a:off x="1414596" y="1546611"/>
            <a:ext cx="2933889" cy="4461270"/>
          </a:xfrm>
          <a:prstGeom prst="rect">
            <a:avLst/>
          </a:prstGeom>
        </p:spPr>
      </p:pic>
      <p:pic>
        <p:nvPicPr>
          <p:cNvPr id="23" name="Picture 22">
            <a:extLst>
              <a:ext uri="{FF2B5EF4-FFF2-40B4-BE49-F238E27FC236}">
                <a16:creationId xmlns:a16="http://schemas.microsoft.com/office/drawing/2014/main" id="{93DC6A83-BEE2-0478-248C-45BFC86F1583}"/>
              </a:ext>
            </a:extLst>
          </p:cNvPr>
          <p:cNvPicPr>
            <a:picLocks noChangeAspect="1"/>
          </p:cNvPicPr>
          <p:nvPr/>
        </p:nvPicPr>
        <p:blipFill>
          <a:blip r:embed="rId4"/>
          <a:stretch>
            <a:fillRect/>
          </a:stretch>
        </p:blipFill>
        <p:spPr>
          <a:xfrm>
            <a:off x="4700356" y="2758114"/>
            <a:ext cx="830163" cy="373192"/>
          </a:xfrm>
          <a:prstGeom prst="rect">
            <a:avLst/>
          </a:prstGeom>
        </p:spPr>
      </p:pic>
      <p:cxnSp>
        <p:nvCxnSpPr>
          <p:cNvPr id="24" name="Straight Connector 23">
            <a:extLst>
              <a:ext uri="{FF2B5EF4-FFF2-40B4-BE49-F238E27FC236}">
                <a16:creationId xmlns:a16="http://schemas.microsoft.com/office/drawing/2014/main" id="{4A6598E6-A809-AB89-B0EB-9BA6425C8F4D}"/>
              </a:ext>
            </a:extLst>
          </p:cNvPr>
          <p:cNvCxnSpPr>
            <a:cxnSpLocks/>
          </p:cNvCxnSpPr>
          <p:nvPr/>
        </p:nvCxnSpPr>
        <p:spPr>
          <a:xfrm>
            <a:off x="4348485" y="3202829"/>
            <a:ext cx="778896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 name="Picture 1">
            <a:extLst>
              <a:ext uri="{FF2B5EF4-FFF2-40B4-BE49-F238E27FC236}">
                <a16:creationId xmlns:a16="http://schemas.microsoft.com/office/drawing/2014/main" id="{95194DB8-2AE8-61E8-5142-62037244D1C4}"/>
              </a:ext>
            </a:extLst>
          </p:cNvPr>
          <p:cNvPicPr>
            <a:picLocks noChangeAspect="1"/>
          </p:cNvPicPr>
          <p:nvPr/>
        </p:nvPicPr>
        <p:blipFill rotWithShape="1">
          <a:blip r:embed="rId5"/>
          <a:srcRect l="20575"/>
          <a:stretch/>
        </p:blipFill>
        <p:spPr>
          <a:xfrm>
            <a:off x="6922922" y="3834436"/>
            <a:ext cx="2828677" cy="489616"/>
          </a:xfrm>
          <a:prstGeom prst="rect">
            <a:avLst/>
          </a:prstGeom>
        </p:spPr>
      </p:pic>
      <p:cxnSp>
        <p:nvCxnSpPr>
          <p:cNvPr id="5" name="Straight Arrow Connector 4">
            <a:extLst>
              <a:ext uri="{FF2B5EF4-FFF2-40B4-BE49-F238E27FC236}">
                <a16:creationId xmlns:a16="http://schemas.microsoft.com/office/drawing/2014/main" id="{15E30167-F407-EF6C-E6C2-705BF4043861}"/>
              </a:ext>
            </a:extLst>
          </p:cNvPr>
          <p:cNvCxnSpPr>
            <a:cxnSpLocks/>
          </p:cNvCxnSpPr>
          <p:nvPr/>
        </p:nvCxnSpPr>
        <p:spPr>
          <a:xfrm>
            <a:off x="5594814" y="2976120"/>
            <a:ext cx="2248703" cy="858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18701B1-C6C8-3CA0-DBDC-9CB69574DADE}"/>
                  </a:ext>
                </a:extLst>
              </p:cNvPr>
              <p:cNvSpPr txBox="1"/>
              <p:nvPr/>
            </p:nvSpPr>
            <p:spPr>
              <a:xfrm>
                <a:off x="6884569" y="1490049"/>
                <a:ext cx="4490875" cy="1477328"/>
              </a:xfrm>
              <a:prstGeom prst="rect">
                <a:avLst/>
              </a:prstGeom>
              <a:noFill/>
            </p:spPr>
            <p:txBody>
              <a:bodyPr wrap="square" rtlCol="0">
                <a:spAutoFit/>
              </a:bodyPr>
              <a:lstStyle/>
              <a:p>
                <a:pPr marL="285750" indent="-285750">
                  <a:buFontTx/>
                  <a:buChar char="-"/>
                </a:pPr>
                <a:r>
                  <a:rPr lang="en-GB" dirty="0"/>
                  <a:t>What are the experimental constraints on the </a:t>
                </a:r>
                <a:r>
                  <a:rPr lang="en-GB" b="1" dirty="0"/>
                  <a:t>energy scale</a:t>
                </a:r>
                <a:r>
                  <a:rPr lang="en-GB" dirty="0"/>
                  <a:t> of new physics, </a:t>
                </a:r>
                <a14:m>
                  <m:oMath xmlns:m="http://schemas.openxmlformats.org/officeDocument/2006/math">
                    <m:r>
                      <a:rPr lang="en-GB" sz="1800" b="1" i="1" dirty="0" smtClean="0">
                        <a:latin typeface="Cambria Math" panose="02040503050406030204" pitchFamily="18" charset="0"/>
                        <a:ea typeface="Cambria Math" panose="02040503050406030204" pitchFamily="18" charset="0"/>
                      </a:rPr>
                      <m:t>𝚲</m:t>
                    </m:r>
                  </m:oMath>
                </a14:m>
                <a:r>
                  <a:rPr lang="en-GB" dirty="0"/>
                  <a:t> ?</a:t>
                </a:r>
              </a:p>
              <a:p>
                <a:pPr marL="285750" indent="-285750">
                  <a:buFontTx/>
                  <a:buChar char="-"/>
                </a:pPr>
                <a:endParaRPr lang="en-GB" dirty="0"/>
              </a:p>
              <a:p>
                <a:pPr marL="285750" indent="-285750">
                  <a:buFontTx/>
                  <a:buChar char="-"/>
                </a:pPr>
                <a:r>
                  <a:rPr lang="en-GB" dirty="0"/>
                  <a:t>What are the experimental constraints on their </a:t>
                </a:r>
                <a:r>
                  <a:rPr lang="en-GB" b="1" dirty="0"/>
                  <a:t>interaction strengths</a:t>
                </a:r>
                <a:r>
                  <a:rPr lang="en-GB" dirty="0"/>
                  <a:t>,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𝒄</m:t>
                        </m:r>
                      </m:e>
                      <m:sub>
                        <m:r>
                          <a:rPr lang="en-GB" b="1" i="1" smtClean="0">
                            <a:latin typeface="Cambria Math" panose="02040503050406030204" pitchFamily="18" charset="0"/>
                          </a:rPr>
                          <m:t>𝒊</m:t>
                        </m:r>
                      </m:sub>
                    </m:sSub>
                  </m:oMath>
                </a14:m>
                <a:r>
                  <a:rPr lang="en-GB" b="1" dirty="0"/>
                  <a:t> </a:t>
                </a:r>
                <a:r>
                  <a:rPr lang="en-GB" dirty="0"/>
                  <a:t>?</a:t>
                </a:r>
                <a:endParaRPr lang="en-GB" b="1" dirty="0"/>
              </a:p>
            </p:txBody>
          </p:sp>
        </mc:Choice>
        <mc:Fallback xmlns="">
          <p:sp>
            <p:nvSpPr>
              <p:cNvPr id="31" name="TextBox 30">
                <a:extLst>
                  <a:ext uri="{FF2B5EF4-FFF2-40B4-BE49-F238E27FC236}">
                    <a16:creationId xmlns:a16="http://schemas.microsoft.com/office/drawing/2014/main" id="{F18701B1-C6C8-3CA0-DBDC-9CB69574DADE}"/>
                  </a:ext>
                </a:extLst>
              </p:cNvPr>
              <p:cNvSpPr txBox="1">
                <a:spLocks noRot="1" noChangeAspect="1" noMove="1" noResize="1" noEditPoints="1" noAdjustHandles="1" noChangeArrowheads="1" noChangeShapeType="1" noTextEdit="1"/>
              </p:cNvSpPr>
              <p:nvPr/>
            </p:nvSpPr>
            <p:spPr>
              <a:xfrm>
                <a:off x="6884569" y="1490049"/>
                <a:ext cx="4490875" cy="1477328"/>
              </a:xfrm>
              <a:prstGeom prst="rect">
                <a:avLst/>
              </a:prstGeom>
              <a:blipFill>
                <a:blip r:embed="rId6"/>
                <a:stretch>
                  <a:fillRect l="-845" t="-1709" b="-5983"/>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E3CD35DD-296E-7A83-D2ED-73871417FA77}"/>
              </a:ext>
            </a:extLst>
          </p:cNvPr>
          <p:cNvPicPr>
            <a:picLocks noChangeAspect="1"/>
          </p:cNvPicPr>
          <p:nvPr/>
        </p:nvPicPr>
        <p:blipFill>
          <a:blip r:embed="rId7"/>
          <a:stretch>
            <a:fillRect/>
          </a:stretch>
        </p:blipFill>
        <p:spPr>
          <a:xfrm>
            <a:off x="4453614" y="2275222"/>
            <a:ext cx="2460910" cy="877851"/>
          </a:xfrm>
          <a:prstGeom prst="rect">
            <a:avLst/>
          </a:prstGeom>
        </p:spPr>
      </p:pic>
      <p:pic>
        <p:nvPicPr>
          <p:cNvPr id="11" name="Picture 10">
            <a:extLst>
              <a:ext uri="{FF2B5EF4-FFF2-40B4-BE49-F238E27FC236}">
                <a16:creationId xmlns:a16="http://schemas.microsoft.com/office/drawing/2014/main" id="{01100361-D395-D46A-6384-543474293BA8}"/>
              </a:ext>
            </a:extLst>
          </p:cNvPr>
          <p:cNvPicPr>
            <a:picLocks noChangeAspect="1"/>
          </p:cNvPicPr>
          <p:nvPr/>
        </p:nvPicPr>
        <p:blipFill rotWithShape="1">
          <a:blip r:embed="rId8"/>
          <a:srcRect t="12914"/>
          <a:stretch/>
        </p:blipFill>
        <p:spPr>
          <a:xfrm>
            <a:off x="7342615" y="3896756"/>
            <a:ext cx="1905000" cy="364976"/>
          </a:xfrm>
          <a:prstGeom prst="rect">
            <a:avLst/>
          </a:prstGeom>
        </p:spPr>
      </p:pic>
      <p:sp>
        <p:nvSpPr>
          <p:cNvPr id="12" name="TextBox 11">
            <a:extLst>
              <a:ext uri="{FF2B5EF4-FFF2-40B4-BE49-F238E27FC236}">
                <a16:creationId xmlns:a16="http://schemas.microsoft.com/office/drawing/2014/main" id="{568F4A71-58C9-1BE6-D7E8-59468A4A857C}"/>
              </a:ext>
            </a:extLst>
          </p:cNvPr>
          <p:cNvSpPr txBox="1"/>
          <p:nvPr/>
        </p:nvSpPr>
        <p:spPr>
          <a:xfrm>
            <a:off x="4206617" y="1826688"/>
            <a:ext cx="3426948" cy="369332"/>
          </a:xfrm>
          <a:prstGeom prst="rect">
            <a:avLst/>
          </a:prstGeom>
          <a:noFill/>
        </p:spPr>
        <p:txBody>
          <a:bodyPr wrap="square" rtlCol="0">
            <a:spAutoFit/>
          </a:bodyPr>
          <a:lstStyle/>
          <a:p>
            <a:r>
              <a:rPr lang="en-GB" dirty="0"/>
              <a:t>e.g. leptoquarks or Z’</a:t>
            </a:r>
            <a:endParaRPr lang="en-GB" b="1" dirty="0"/>
          </a:p>
        </p:txBody>
      </p:sp>
    </p:spTree>
    <p:extLst>
      <p:ext uri="{BB962C8B-B14F-4D97-AF65-F5344CB8AC3E}">
        <p14:creationId xmlns:p14="http://schemas.microsoft.com/office/powerpoint/2010/main" val="992719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2876FEA-C163-8F5E-4E27-13547CA43D5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10" name="TextBox 9">
            <a:extLst>
              <a:ext uri="{FF2B5EF4-FFF2-40B4-BE49-F238E27FC236}">
                <a16:creationId xmlns:a16="http://schemas.microsoft.com/office/drawing/2014/main" id="{CB56E2A6-61DE-CF9C-32E4-E04253573BEA}"/>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14" name="Picture 13">
            <a:extLst>
              <a:ext uri="{FF2B5EF4-FFF2-40B4-BE49-F238E27FC236}">
                <a16:creationId xmlns:a16="http://schemas.microsoft.com/office/drawing/2014/main" id="{07D77CFF-F01B-391A-AD20-57838102D4C3}"/>
              </a:ext>
            </a:extLst>
          </p:cNvPr>
          <p:cNvPicPr>
            <a:picLocks noChangeAspect="1"/>
          </p:cNvPicPr>
          <p:nvPr/>
        </p:nvPicPr>
        <p:blipFill>
          <a:blip r:embed="rId2"/>
          <a:stretch>
            <a:fillRect/>
          </a:stretch>
        </p:blipFill>
        <p:spPr>
          <a:xfrm>
            <a:off x="6289274" y="1540574"/>
            <a:ext cx="5736243" cy="5235536"/>
          </a:xfrm>
          <a:prstGeom prst="rect">
            <a:avLst/>
          </a:prstGeom>
        </p:spPr>
      </p:pic>
      <p:pic>
        <p:nvPicPr>
          <p:cNvPr id="2" name="Content Placeholder 3" descr="Picture 3.png">
            <a:extLst>
              <a:ext uri="{FF2B5EF4-FFF2-40B4-BE49-F238E27FC236}">
                <a16:creationId xmlns:a16="http://schemas.microsoft.com/office/drawing/2014/main" id="{68D1A55C-A5D2-6C70-3EE0-E346CBBBA9F0}"/>
              </a:ext>
            </a:extLst>
          </p:cNvPr>
          <p:cNvPicPr>
            <a:picLocks noChangeAspect="1"/>
          </p:cNvPicPr>
          <p:nvPr/>
        </p:nvPicPr>
        <p:blipFill>
          <a:blip r:embed="rId3"/>
          <a:stretch>
            <a:fillRect/>
          </a:stretch>
        </p:blipFill>
        <p:spPr>
          <a:xfrm>
            <a:off x="331227" y="2388568"/>
            <a:ext cx="4946114" cy="1849417"/>
          </a:xfrm>
          <a:prstGeom prst="rect">
            <a:avLst/>
          </a:prstGeom>
        </p:spPr>
      </p:pic>
      <p:pic>
        <p:nvPicPr>
          <p:cNvPr id="3" name="Picture 2">
            <a:extLst>
              <a:ext uri="{FF2B5EF4-FFF2-40B4-BE49-F238E27FC236}">
                <a16:creationId xmlns:a16="http://schemas.microsoft.com/office/drawing/2014/main" id="{F6165521-B0D4-9C23-37DE-3E5FE00D2C93}"/>
              </a:ext>
            </a:extLst>
          </p:cNvPr>
          <p:cNvPicPr>
            <a:picLocks noChangeAspect="1"/>
          </p:cNvPicPr>
          <p:nvPr/>
        </p:nvPicPr>
        <p:blipFill>
          <a:blip r:embed="rId4"/>
          <a:stretch>
            <a:fillRect/>
          </a:stretch>
        </p:blipFill>
        <p:spPr>
          <a:xfrm>
            <a:off x="2515440" y="2289056"/>
            <a:ext cx="3561458" cy="489616"/>
          </a:xfrm>
          <a:prstGeom prst="rect">
            <a:avLst/>
          </a:prstGeom>
        </p:spPr>
      </p:pic>
      <p:sp>
        <p:nvSpPr>
          <p:cNvPr id="5" name="Rounded Rectangle 4">
            <a:extLst>
              <a:ext uri="{FF2B5EF4-FFF2-40B4-BE49-F238E27FC236}">
                <a16:creationId xmlns:a16="http://schemas.microsoft.com/office/drawing/2014/main" id="{8E5B64A7-4EB5-D755-C7BC-8271DF1CCE23}"/>
              </a:ext>
            </a:extLst>
          </p:cNvPr>
          <p:cNvSpPr/>
          <p:nvPr/>
        </p:nvSpPr>
        <p:spPr>
          <a:xfrm>
            <a:off x="3363686" y="2155371"/>
            <a:ext cx="718457" cy="729343"/>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Bent Arrow 5">
            <a:extLst>
              <a:ext uri="{FF2B5EF4-FFF2-40B4-BE49-F238E27FC236}">
                <a16:creationId xmlns:a16="http://schemas.microsoft.com/office/drawing/2014/main" id="{6A067786-26BE-9A74-033F-802B31C4E856}"/>
              </a:ext>
            </a:extLst>
          </p:cNvPr>
          <p:cNvSpPr/>
          <p:nvPr/>
        </p:nvSpPr>
        <p:spPr>
          <a:xfrm>
            <a:off x="3679372" y="1665755"/>
            <a:ext cx="2609902" cy="489616"/>
          </a:xfrm>
          <a:prstGeom prst="bentArrow">
            <a:avLst>
              <a:gd name="adj1" fmla="val 25000"/>
              <a:gd name="adj2" fmla="val 23229"/>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F0B5E9E3-BF7C-E0AF-4CDA-BACF288FB4DD}"/>
              </a:ext>
            </a:extLst>
          </p:cNvPr>
          <p:cNvSpPr txBox="1"/>
          <p:nvPr/>
        </p:nvSpPr>
        <p:spPr>
          <a:xfrm>
            <a:off x="331227" y="1062001"/>
            <a:ext cx="8925773" cy="369332"/>
          </a:xfrm>
          <a:prstGeom prst="rect">
            <a:avLst/>
          </a:prstGeom>
          <a:noFill/>
        </p:spPr>
        <p:txBody>
          <a:bodyPr wrap="square" rtlCol="0">
            <a:spAutoFit/>
          </a:bodyPr>
          <a:lstStyle/>
          <a:p>
            <a:r>
              <a:rPr lang="en-US" dirty="0">
                <a:latin typeface="Bierstadt" panose="020B0004020202020204" pitchFamily="34" charset="0"/>
              </a:rPr>
              <a:t>Operators of mass dimension 6: </a:t>
            </a:r>
          </a:p>
        </p:txBody>
      </p:sp>
      <p:sp>
        <p:nvSpPr>
          <p:cNvPr id="8" name="TextBox 7">
            <a:extLst>
              <a:ext uri="{FF2B5EF4-FFF2-40B4-BE49-F238E27FC236}">
                <a16:creationId xmlns:a16="http://schemas.microsoft.com/office/drawing/2014/main" id="{8E98F555-3637-2004-3C6F-84273BA0EBC2}"/>
              </a:ext>
            </a:extLst>
          </p:cNvPr>
          <p:cNvSpPr txBox="1"/>
          <p:nvPr/>
        </p:nvSpPr>
        <p:spPr>
          <a:xfrm>
            <a:off x="700035" y="5149668"/>
            <a:ext cx="5395965" cy="646331"/>
          </a:xfrm>
          <a:prstGeom prst="rect">
            <a:avLst/>
          </a:prstGeom>
          <a:noFill/>
        </p:spPr>
        <p:txBody>
          <a:bodyPr wrap="square" rtlCol="0">
            <a:spAutoFit/>
          </a:bodyPr>
          <a:lstStyle/>
          <a:p>
            <a:r>
              <a:rPr lang="en-GB" dirty="0">
                <a:latin typeface="Aptos" panose="020B0004020202020204" pitchFamily="34" charset="0"/>
              </a:rPr>
              <a:t>SM EFT coefficients are a </a:t>
            </a:r>
            <a:r>
              <a:rPr lang="en-GB" b="1" u="sng" dirty="0">
                <a:latin typeface="Aptos" panose="020B0004020202020204" pitchFamily="34" charset="0"/>
              </a:rPr>
              <a:t>map of the uncharted BSM territory</a:t>
            </a:r>
            <a:r>
              <a:rPr lang="en-GB" dirty="0">
                <a:latin typeface="Aptos" panose="020B0004020202020204" pitchFamily="34" charset="0"/>
              </a:rPr>
              <a:t> to explore!</a:t>
            </a:r>
            <a:endParaRPr lang="en-GB" b="1" dirty="0"/>
          </a:p>
        </p:txBody>
      </p:sp>
      <p:sp>
        <p:nvSpPr>
          <p:cNvPr id="9" name="Rectangle: Rounded Corners 8">
            <a:extLst>
              <a:ext uri="{FF2B5EF4-FFF2-40B4-BE49-F238E27FC236}">
                <a16:creationId xmlns:a16="http://schemas.microsoft.com/office/drawing/2014/main" id="{7116EBF9-8423-E509-1B1F-08849C863B8D}"/>
              </a:ext>
            </a:extLst>
          </p:cNvPr>
          <p:cNvSpPr/>
          <p:nvPr/>
        </p:nvSpPr>
        <p:spPr>
          <a:xfrm>
            <a:off x="623490" y="5145465"/>
            <a:ext cx="5050014" cy="627504"/>
          </a:xfrm>
          <a:prstGeom prst="roundRect">
            <a:avLst/>
          </a:prstGeom>
          <a:solidFill>
            <a:srgbClr val="92D050">
              <a:alpha val="12157"/>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0905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2876FEA-C163-8F5E-4E27-13547CA43D5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10" name="TextBox 9">
            <a:extLst>
              <a:ext uri="{FF2B5EF4-FFF2-40B4-BE49-F238E27FC236}">
                <a16:creationId xmlns:a16="http://schemas.microsoft.com/office/drawing/2014/main" id="{CB56E2A6-61DE-CF9C-32E4-E04253573BEA}"/>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12" name="Picture 11">
            <a:extLst>
              <a:ext uri="{FF2B5EF4-FFF2-40B4-BE49-F238E27FC236}">
                <a16:creationId xmlns:a16="http://schemas.microsoft.com/office/drawing/2014/main" id="{F4AA1176-7FF4-3D68-8F89-103933453F5F}"/>
              </a:ext>
            </a:extLst>
          </p:cNvPr>
          <p:cNvPicPr>
            <a:picLocks noChangeAspect="1"/>
          </p:cNvPicPr>
          <p:nvPr/>
        </p:nvPicPr>
        <p:blipFill>
          <a:blip r:embed="rId2"/>
          <a:stretch>
            <a:fillRect/>
          </a:stretch>
        </p:blipFill>
        <p:spPr>
          <a:xfrm>
            <a:off x="1118835" y="2456839"/>
            <a:ext cx="4007389" cy="3107889"/>
          </a:xfrm>
          <a:prstGeom prst="rect">
            <a:avLst/>
          </a:prstGeom>
        </p:spPr>
      </p:pic>
      <p:pic>
        <p:nvPicPr>
          <p:cNvPr id="13" name="Picture 12">
            <a:extLst>
              <a:ext uri="{FF2B5EF4-FFF2-40B4-BE49-F238E27FC236}">
                <a16:creationId xmlns:a16="http://schemas.microsoft.com/office/drawing/2014/main" id="{FD5F448B-B821-1C48-23DB-880D1638614A}"/>
              </a:ext>
            </a:extLst>
          </p:cNvPr>
          <p:cNvPicPr>
            <a:picLocks noChangeAspect="1"/>
          </p:cNvPicPr>
          <p:nvPr/>
        </p:nvPicPr>
        <p:blipFill>
          <a:blip r:embed="rId3"/>
          <a:stretch>
            <a:fillRect/>
          </a:stretch>
        </p:blipFill>
        <p:spPr>
          <a:xfrm>
            <a:off x="166483" y="955047"/>
            <a:ext cx="6666429" cy="1054535"/>
          </a:xfrm>
          <a:prstGeom prst="rect">
            <a:avLst/>
          </a:prstGeom>
        </p:spPr>
      </p:pic>
      <p:pic>
        <p:nvPicPr>
          <p:cNvPr id="14" name="Picture 13">
            <a:extLst>
              <a:ext uri="{FF2B5EF4-FFF2-40B4-BE49-F238E27FC236}">
                <a16:creationId xmlns:a16="http://schemas.microsoft.com/office/drawing/2014/main" id="{07D77CFF-F01B-391A-AD20-57838102D4C3}"/>
              </a:ext>
            </a:extLst>
          </p:cNvPr>
          <p:cNvPicPr>
            <a:picLocks noChangeAspect="1"/>
          </p:cNvPicPr>
          <p:nvPr/>
        </p:nvPicPr>
        <p:blipFill>
          <a:blip r:embed="rId4"/>
          <a:stretch>
            <a:fillRect/>
          </a:stretch>
        </p:blipFill>
        <p:spPr>
          <a:xfrm>
            <a:off x="6289274" y="1540574"/>
            <a:ext cx="5736243" cy="5235536"/>
          </a:xfrm>
          <a:prstGeom prst="rect">
            <a:avLst/>
          </a:prstGeom>
        </p:spPr>
      </p:pic>
      <p:sp>
        <p:nvSpPr>
          <p:cNvPr id="15" name="Rectangle: Rounded Corners 11">
            <a:extLst>
              <a:ext uri="{FF2B5EF4-FFF2-40B4-BE49-F238E27FC236}">
                <a16:creationId xmlns:a16="http://schemas.microsoft.com/office/drawing/2014/main" id="{1A85BA27-3A05-A751-1887-FF6DCE3D98EA}"/>
              </a:ext>
            </a:extLst>
          </p:cNvPr>
          <p:cNvSpPr/>
          <p:nvPr/>
        </p:nvSpPr>
        <p:spPr>
          <a:xfrm>
            <a:off x="6294395" y="3056406"/>
            <a:ext cx="1630293" cy="178944"/>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3">
            <a:extLst>
              <a:ext uri="{FF2B5EF4-FFF2-40B4-BE49-F238E27FC236}">
                <a16:creationId xmlns:a16="http://schemas.microsoft.com/office/drawing/2014/main" id="{0B36952D-C390-97C2-E590-A3D8465FF84B}"/>
              </a:ext>
            </a:extLst>
          </p:cNvPr>
          <p:cNvSpPr/>
          <p:nvPr/>
        </p:nvSpPr>
        <p:spPr>
          <a:xfrm>
            <a:off x="8251001" y="2092210"/>
            <a:ext cx="1784315" cy="157867"/>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4">
            <a:extLst>
              <a:ext uri="{FF2B5EF4-FFF2-40B4-BE49-F238E27FC236}">
                <a16:creationId xmlns:a16="http://schemas.microsoft.com/office/drawing/2014/main" id="{0EB88F59-D82D-BFAD-E60D-82898C0E8845}"/>
              </a:ext>
            </a:extLst>
          </p:cNvPr>
          <p:cNvSpPr/>
          <p:nvPr/>
        </p:nvSpPr>
        <p:spPr>
          <a:xfrm>
            <a:off x="6410852" y="4418977"/>
            <a:ext cx="1630293" cy="178944"/>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5">
            <a:extLst>
              <a:ext uri="{FF2B5EF4-FFF2-40B4-BE49-F238E27FC236}">
                <a16:creationId xmlns:a16="http://schemas.microsoft.com/office/drawing/2014/main" id="{06550CBA-8690-B8CB-FFFC-791686480D3B}"/>
              </a:ext>
            </a:extLst>
          </p:cNvPr>
          <p:cNvSpPr/>
          <p:nvPr/>
        </p:nvSpPr>
        <p:spPr>
          <a:xfrm>
            <a:off x="10138520" y="2619729"/>
            <a:ext cx="1774233" cy="1391055"/>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7">
            <a:extLst>
              <a:ext uri="{FF2B5EF4-FFF2-40B4-BE49-F238E27FC236}">
                <a16:creationId xmlns:a16="http://schemas.microsoft.com/office/drawing/2014/main" id="{21F93EE6-C1E0-183D-4EFB-C7734F934453}"/>
              </a:ext>
            </a:extLst>
          </p:cNvPr>
          <p:cNvSpPr/>
          <p:nvPr/>
        </p:nvSpPr>
        <p:spPr>
          <a:xfrm>
            <a:off x="1118835" y="1349546"/>
            <a:ext cx="3350060" cy="324919"/>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18">
            <a:extLst>
              <a:ext uri="{FF2B5EF4-FFF2-40B4-BE49-F238E27FC236}">
                <a16:creationId xmlns:a16="http://schemas.microsoft.com/office/drawing/2014/main" id="{DA441945-D4F5-CBA3-29DC-E56E3A043AA2}"/>
              </a:ext>
            </a:extLst>
          </p:cNvPr>
          <p:cNvSpPr/>
          <p:nvPr/>
        </p:nvSpPr>
        <p:spPr>
          <a:xfrm>
            <a:off x="8285115" y="1929751"/>
            <a:ext cx="1560512" cy="157868"/>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19">
            <a:extLst>
              <a:ext uri="{FF2B5EF4-FFF2-40B4-BE49-F238E27FC236}">
                <a16:creationId xmlns:a16="http://schemas.microsoft.com/office/drawing/2014/main" id="{391E63BC-1DD6-73E2-4D44-F7D5C6CBCDFB}"/>
              </a:ext>
            </a:extLst>
          </p:cNvPr>
          <p:cNvSpPr/>
          <p:nvPr/>
        </p:nvSpPr>
        <p:spPr>
          <a:xfrm>
            <a:off x="6499145" y="1757941"/>
            <a:ext cx="1576100" cy="180557"/>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0">
            <a:extLst>
              <a:ext uri="{FF2B5EF4-FFF2-40B4-BE49-F238E27FC236}">
                <a16:creationId xmlns:a16="http://schemas.microsoft.com/office/drawing/2014/main" id="{8CC2623A-4E42-A85D-DC4D-28C0020B6C52}"/>
              </a:ext>
            </a:extLst>
          </p:cNvPr>
          <p:cNvSpPr/>
          <p:nvPr/>
        </p:nvSpPr>
        <p:spPr>
          <a:xfrm>
            <a:off x="6482088" y="1943191"/>
            <a:ext cx="1576100" cy="180557"/>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1">
            <a:extLst>
              <a:ext uri="{FF2B5EF4-FFF2-40B4-BE49-F238E27FC236}">
                <a16:creationId xmlns:a16="http://schemas.microsoft.com/office/drawing/2014/main" id="{DB9A772A-207D-B0BA-7396-770277AAFD2D}"/>
              </a:ext>
            </a:extLst>
          </p:cNvPr>
          <p:cNvSpPr/>
          <p:nvPr/>
        </p:nvSpPr>
        <p:spPr>
          <a:xfrm>
            <a:off x="6485395" y="2281198"/>
            <a:ext cx="1576100" cy="180557"/>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2">
            <a:extLst>
              <a:ext uri="{FF2B5EF4-FFF2-40B4-BE49-F238E27FC236}">
                <a16:creationId xmlns:a16="http://schemas.microsoft.com/office/drawing/2014/main" id="{A0E855E6-1838-C8DB-2E49-BCE52AAE50DC}"/>
              </a:ext>
            </a:extLst>
          </p:cNvPr>
          <p:cNvSpPr/>
          <p:nvPr/>
        </p:nvSpPr>
        <p:spPr>
          <a:xfrm>
            <a:off x="6328712" y="2657557"/>
            <a:ext cx="1576100" cy="180557"/>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3">
            <a:extLst>
              <a:ext uri="{FF2B5EF4-FFF2-40B4-BE49-F238E27FC236}">
                <a16:creationId xmlns:a16="http://schemas.microsoft.com/office/drawing/2014/main" id="{E0CF2403-D2D7-5FF6-9E04-4D8C81F61570}"/>
              </a:ext>
            </a:extLst>
          </p:cNvPr>
          <p:cNvSpPr/>
          <p:nvPr/>
        </p:nvSpPr>
        <p:spPr>
          <a:xfrm>
            <a:off x="6445169" y="2096450"/>
            <a:ext cx="1630076" cy="180556"/>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24">
            <a:extLst>
              <a:ext uri="{FF2B5EF4-FFF2-40B4-BE49-F238E27FC236}">
                <a16:creationId xmlns:a16="http://schemas.microsoft.com/office/drawing/2014/main" id="{6BB89865-BFC5-DEE6-B533-E21B11CB1DC8}"/>
              </a:ext>
            </a:extLst>
          </p:cNvPr>
          <p:cNvSpPr/>
          <p:nvPr/>
        </p:nvSpPr>
        <p:spPr>
          <a:xfrm>
            <a:off x="1118835" y="1721414"/>
            <a:ext cx="2187605" cy="324919"/>
          </a:xfrm>
          <a:prstGeom prst="roundRect">
            <a:avLst/>
          </a:prstGeom>
          <a:solidFill>
            <a:schemeClr val="accent6">
              <a:lumMod val="60000"/>
              <a:lumOff val="40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Rounded Corners 25">
            <a:extLst>
              <a:ext uri="{FF2B5EF4-FFF2-40B4-BE49-F238E27FC236}">
                <a16:creationId xmlns:a16="http://schemas.microsoft.com/office/drawing/2014/main" id="{CC1B8645-084B-C207-69C8-160B877FE67B}"/>
              </a:ext>
            </a:extLst>
          </p:cNvPr>
          <p:cNvSpPr/>
          <p:nvPr/>
        </p:nvSpPr>
        <p:spPr>
          <a:xfrm>
            <a:off x="10206054" y="1767291"/>
            <a:ext cx="1560512" cy="509715"/>
          </a:xfrm>
          <a:prstGeom prst="roundRect">
            <a:avLst/>
          </a:prstGeom>
          <a:solidFill>
            <a:schemeClr val="accent6">
              <a:lumMod val="60000"/>
              <a:lumOff val="40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2">
            <a:extLst>
              <a:ext uri="{FF2B5EF4-FFF2-40B4-BE49-F238E27FC236}">
                <a16:creationId xmlns:a16="http://schemas.microsoft.com/office/drawing/2014/main" id="{55498696-017F-15B9-4D4B-D9ECB3DAC357}"/>
              </a:ext>
            </a:extLst>
          </p:cNvPr>
          <p:cNvSpPr/>
          <p:nvPr/>
        </p:nvSpPr>
        <p:spPr>
          <a:xfrm>
            <a:off x="1118835" y="977679"/>
            <a:ext cx="5714077" cy="324919"/>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E6B6EF57-4DF7-F8F1-83DF-E1C58ABF21CA}"/>
              </a:ext>
            </a:extLst>
          </p:cNvPr>
          <p:cNvSpPr txBox="1"/>
          <p:nvPr/>
        </p:nvSpPr>
        <p:spPr>
          <a:xfrm>
            <a:off x="486383" y="6159379"/>
            <a:ext cx="8925773" cy="369332"/>
          </a:xfrm>
          <a:prstGeom prst="rect">
            <a:avLst/>
          </a:prstGeom>
          <a:noFill/>
        </p:spPr>
        <p:txBody>
          <a:bodyPr wrap="square" rtlCol="0">
            <a:spAutoFit/>
          </a:bodyPr>
          <a:lstStyle/>
          <a:p>
            <a:r>
              <a:rPr lang="en-US" dirty="0">
                <a:latin typeface="Bierstadt" panose="020B0004020202020204" pitchFamily="34" charset="0"/>
              </a:rPr>
              <a:t>Constrained by global fit to experimental data.</a:t>
            </a:r>
          </a:p>
        </p:txBody>
      </p:sp>
    </p:spTree>
    <p:extLst>
      <p:ext uri="{BB962C8B-B14F-4D97-AF65-F5344CB8AC3E}">
        <p14:creationId xmlns:p14="http://schemas.microsoft.com/office/powerpoint/2010/main" val="39959928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2876FEA-C163-8F5E-4E27-13547CA43D5F}"/>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10" name="TextBox 9">
            <a:extLst>
              <a:ext uri="{FF2B5EF4-FFF2-40B4-BE49-F238E27FC236}">
                <a16:creationId xmlns:a16="http://schemas.microsoft.com/office/drawing/2014/main" id="{CB56E2A6-61DE-CF9C-32E4-E04253573BEA}"/>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12" name="Picture 11">
            <a:extLst>
              <a:ext uri="{FF2B5EF4-FFF2-40B4-BE49-F238E27FC236}">
                <a16:creationId xmlns:a16="http://schemas.microsoft.com/office/drawing/2014/main" id="{F4AA1176-7FF4-3D68-8F89-103933453F5F}"/>
              </a:ext>
            </a:extLst>
          </p:cNvPr>
          <p:cNvPicPr>
            <a:picLocks noChangeAspect="1"/>
          </p:cNvPicPr>
          <p:nvPr/>
        </p:nvPicPr>
        <p:blipFill>
          <a:blip r:embed="rId2"/>
          <a:stretch>
            <a:fillRect/>
          </a:stretch>
        </p:blipFill>
        <p:spPr>
          <a:xfrm>
            <a:off x="1118835" y="2456839"/>
            <a:ext cx="4007389" cy="3107889"/>
          </a:xfrm>
          <a:prstGeom prst="rect">
            <a:avLst/>
          </a:prstGeom>
        </p:spPr>
      </p:pic>
      <p:pic>
        <p:nvPicPr>
          <p:cNvPr id="13" name="Picture 12">
            <a:extLst>
              <a:ext uri="{FF2B5EF4-FFF2-40B4-BE49-F238E27FC236}">
                <a16:creationId xmlns:a16="http://schemas.microsoft.com/office/drawing/2014/main" id="{FD5F448B-B821-1C48-23DB-880D1638614A}"/>
              </a:ext>
            </a:extLst>
          </p:cNvPr>
          <p:cNvPicPr>
            <a:picLocks noChangeAspect="1"/>
          </p:cNvPicPr>
          <p:nvPr/>
        </p:nvPicPr>
        <p:blipFill>
          <a:blip r:embed="rId3"/>
          <a:stretch>
            <a:fillRect/>
          </a:stretch>
        </p:blipFill>
        <p:spPr>
          <a:xfrm>
            <a:off x="166483" y="955047"/>
            <a:ext cx="6666429" cy="1054535"/>
          </a:xfrm>
          <a:prstGeom prst="rect">
            <a:avLst/>
          </a:prstGeom>
        </p:spPr>
      </p:pic>
      <p:pic>
        <p:nvPicPr>
          <p:cNvPr id="14" name="Picture 13">
            <a:extLst>
              <a:ext uri="{FF2B5EF4-FFF2-40B4-BE49-F238E27FC236}">
                <a16:creationId xmlns:a16="http://schemas.microsoft.com/office/drawing/2014/main" id="{07D77CFF-F01B-391A-AD20-57838102D4C3}"/>
              </a:ext>
            </a:extLst>
          </p:cNvPr>
          <p:cNvPicPr>
            <a:picLocks noChangeAspect="1"/>
          </p:cNvPicPr>
          <p:nvPr/>
        </p:nvPicPr>
        <p:blipFill>
          <a:blip r:embed="rId4"/>
          <a:stretch>
            <a:fillRect/>
          </a:stretch>
        </p:blipFill>
        <p:spPr>
          <a:xfrm>
            <a:off x="6289274" y="1540574"/>
            <a:ext cx="5736243" cy="5235536"/>
          </a:xfrm>
          <a:prstGeom prst="rect">
            <a:avLst/>
          </a:prstGeom>
        </p:spPr>
      </p:pic>
      <p:sp>
        <p:nvSpPr>
          <p:cNvPr id="15" name="Rectangle: Rounded Corners 11">
            <a:extLst>
              <a:ext uri="{FF2B5EF4-FFF2-40B4-BE49-F238E27FC236}">
                <a16:creationId xmlns:a16="http://schemas.microsoft.com/office/drawing/2014/main" id="{1A85BA27-3A05-A751-1887-FF6DCE3D98EA}"/>
              </a:ext>
            </a:extLst>
          </p:cNvPr>
          <p:cNvSpPr/>
          <p:nvPr/>
        </p:nvSpPr>
        <p:spPr>
          <a:xfrm>
            <a:off x="6294395" y="3056406"/>
            <a:ext cx="1630293" cy="178944"/>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3">
            <a:extLst>
              <a:ext uri="{FF2B5EF4-FFF2-40B4-BE49-F238E27FC236}">
                <a16:creationId xmlns:a16="http://schemas.microsoft.com/office/drawing/2014/main" id="{0B36952D-C390-97C2-E590-A3D8465FF84B}"/>
              </a:ext>
            </a:extLst>
          </p:cNvPr>
          <p:cNvSpPr/>
          <p:nvPr/>
        </p:nvSpPr>
        <p:spPr>
          <a:xfrm>
            <a:off x="8251001" y="2092210"/>
            <a:ext cx="1784315" cy="157867"/>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4">
            <a:extLst>
              <a:ext uri="{FF2B5EF4-FFF2-40B4-BE49-F238E27FC236}">
                <a16:creationId xmlns:a16="http://schemas.microsoft.com/office/drawing/2014/main" id="{0EB88F59-D82D-BFAD-E60D-82898C0E8845}"/>
              </a:ext>
            </a:extLst>
          </p:cNvPr>
          <p:cNvSpPr/>
          <p:nvPr/>
        </p:nvSpPr>
        <p:spPr>
          <a:xfrm>
            <a:off x="6410852" y="4418977"/>
            <a:ext cx="1630293" cy="178944"/>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5">
            <a:extLst>
              <a:ext uri="{FF2B5EF4-FFF2-40B4-BE49-F238E27FC236}">
                <a16:creationId xmlns:a16="http://schemas.microsoft.com/office/drawing/2014/main" id="{06550CBA-8690-B8CB-FFFC-791686480D3B}"/>
              </a:ext>
            </a:extLst>
          </p:cNvPr>
          <p:cNvSpPr/>
          <p:nvPr/>
        </p:nvSpPr>
        <p:spPr>
          <a:xfrm>
            <a:off x="10138520" y="2619729"/>
            <a:ext cx="1774233" cy="1391055"/>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7">
            <a:extLst>
              <a:ext uri="{FF2B5EF4-FFF2-40B4-BE49-F238E27FC236}">
                <a16:creationId xmlns:a16="http://schemas.microsoft.com/office/drawing/2014/main" id="{21F93EE6-C1E0-183D-4EFB-C7734F934453}"/>
              </a:ext>
            </a:extLst>
          </p:cNvPr>
          <p:cNvSpPr/>
          <p:nvPr/>
        </p:nvSpPr>
        <p:spPr>
          <a:xfrm>
            <a:off x="1118835" y="1349546"/>
            <a:ext cx="3350060" cy="324919"/>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18">
            <a:extLst>
              <a:ext uri="{FF2B5EF4-FFF2-40B4-BE49-F238E27FC236}">
                <a16:creationId xmlns:a16="http://schemas.microsoft.com/office/drawing/2014/main" id="{DA441945-D4F5-CBA3-29DC-E56E3A043AA2}"/>
              </a:ext>
            </a:extLst>
          </p:cNvPr>
          <p:cNvSpPr/>
          <p:nvPr/>
        </p:nvSpPr>
        <p:spPr>
          <a:xfrm>
            <a:off x="8285115" y="1929751"/>
            <a:ext cx="1560512" cy="157868"/>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19">
            <a:extLst>
              <a:ext uri="{FF2B5EF4-FFF2-40B4-BE49-F238E27FC236}">
                <a16:creationId xmlns:a16="http://schemas.microsoft.com/office/drawing/2014/main" id="{391E63BC-1DD6-73E2-4D44-F7D5C6CBCDFB}"/>
              </a:ext>
            </a:extLst>
          </p:cNvPr>
          <p:cNvSpPr/>
          <p:nvPr/>
        </p:nvSpPr>
        <p:spPr>
          <a:xfrm>
            <a:off x="6499145" y="1757941"/>
            <a:ext cx="1576100" cy="180557"/>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0">
            <a:extLst>
              <a:ext uri="{FF2B5EF4-FFF2-40B4-BE49-F238E27FC236}">
                <a16:creationId xmlns:a16="http://schemas.microsoft.com/office/drawing/2014/main" id="{8CC2623A-4E42-A85D-DC4D-28C0020B6C52}"/>
              </a:ext>
            </a:extLst>
          </p:cNvPr>
          <p:cNvSpPr/>
          <p:nvPr/>
        </p:nvSpPr>
        <p:spPr>
          <a:xfrm>
            <a:off x="6482088" y="1943191"/>
            <a:ext cx="1576100" cy="180557"/>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1">
            <a:extLst>
              <a:ext uri="{FF2B5EF4-FFF2-40B4-BE49-F238E27FC236}">
                <a16:creationId xmlns:a16="http://schemas.microsoft.com/office/drawing/2014/main" id="{DB9A772A-207D-B0BA-7396-770277AAFD2D}"/>
              </a:ext>
            </a:extLst>
          </p:cNvPr>
          <p:cNvSpPr/>
          <p:nvPr/>
        </p:nvSpPr>
        <p:spPr>
          <a:xfrm>
            <a:off x="6485395" y="2281198"/>
            <a:ext cx="1576100" cy="180557"/>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2">
            <a:extLst>
              <a:ext uri="{FF2B5EF4-FFF2-40B4-BE49-F238E27FC236}">
                <a16:creationId xmlns:a16="http://schemas.microsoft.com/office/drawing/2014/main" id="{A0E855E6-1838-C8DB-2E49-BCE52AAE50DC}"/>
              </a:ext>
            </a:extLst>
          </p:cNvPr>
          <p:cNvSpPr/>
          <p:nvPr/>
        </p:nvSpPr>
        <p:spPr>
          <a:xfrm>
            <a:off x="6328712" y="2657557"/>
            <a:ext cx="1576100" cy="180557"/>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3">
            <a:extLst>
              <a:ext uri="{FF2B5EF4-FFF2-40B4-BE49-F238E27FC236}">
                <a16:creationId xmlns:a16="http://schemas.microsoft.com/office/drawing/2014/main" id="{E0CF2403-D2D7-5FF6-9E04-4D8C81F61570}"/>
              </a:ext>
            </a:extLst>
          </p:cNvPr>
          <p:cNvSpPr/>
          <p:nvPr/>
        </p:nvSpPr>
        <p:spPr>
          <a:xfrm>
            <a:off x="6445169" y="2096450"/>
            <a:ext cx="1630076" cy="180556"/>
          </a:xfrm>
          <a:prstGeom prst="roundRect">
            <a:avLst/>
          </a:prstGeom>
          <a:solidFill>
            <a:schemeClr val="accent2">
              <a:lumMod val="75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24">
            <a:extLst>
              <a:ext uri="{FF2B5EF4-FFF2-40B4-BE49-F238E27FC236}">
                <a16:creationId xmlns:a16="http://schemas.microsoft.com/office/drawing/2014/main" id="{6BB89865-BFC5-DEE6-B533-E21B11CB1DC8}"/>
              </a:ext>
            </a:extLst>
          </p:cNvPr>
          <p:cNvSpPr/>
          <p:nvPr/>
        </p:nvSpPr>
        <p:spPr>
          <a:xfrm>
            <a:off x="1118835" y="1721414"/>
            <a:ext cx="2187605" cy="324919"/>
          </a:xfrm>
          <a:prstGeom prst="roundRect">
            <a:avLst/>
          </a:prstGeom>
          <a:solidFill>
            <a:schemeClr val="accent6">
              <a:lumMod val="60000"/>
              <a:lumOff val="40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Rounded Corners 25">
            <a:extLst>
              <a:ext uri="{FF2B5EF4-FFF2-40B4-BE49-F238E27FC236}">
                <a16:creationId xmlns:a16="http://schemas.microsoft.com/office/drawing/2014/main" id="{CC1B8645-084B-C207-69C8-160B877FE67B}"/>
              </a:ext>
            </a:extLst>
          </p:cNvPr>
          <p:cNvSpPr/>
          <p:nvPr/>
        </p:nvSpPr>
        <p:spPr>
          <a:xfrm>
            <a:off x="10206054" y="1767291"/>
            <a:ext cx="1560512" cy="509715"/>
          </a:xfrm>
          <a:prstGeom prst="roundRect">
            <a:avLst/>
          </a:prstGeom>
          <a:solidFill>
            <a:schemeClr val="accent6">
              <a:lumMod val="60000"/>
              <a:lumOff val="40000"/>
              <a:alpha val="1490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2">
            <a:extLst>
              <a:ext uri="{FF2B5EF4-FFF2-40B4-BE49-F238E27FC236}">
                <a16:creationId xmlns:a16="http://schemas.microsoft.com/office/drawing/2014/main" id="{55498696-017F-15B9-4D4B-D9ECB3DAC357}"/>
              </a:ext>
            </a:extLst>
          </p:cNvPr>
          <p:cNvSpPr/>
          <p:nvPr/>
        </p:nvSpPr>
        <p:spPr>
          <a:xfrm>
            <a:off x="1118835" y="977679"/>
            <a:ext cx="5714077" cy="324919"/>
          </a:xfrm>
          <a:prstGeom prst="roundRect">
            <a:avLst/>
          </a:prstGeom>
          <a:solidFill>
            <a:srgbClr val="4472C4">
              <a:alpha val="1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E6B6EF57-4DF7-F8F1-83DF-E1C58ABF21CA}"/>
              </a:ext>
            </a:extLst>
          </p:cNvPr>
          <p:cNvSpPr txBox="1"/>
          <p:nvPr/>
        </p:nvSpPr>
        <p:spPr>
          <a:xfrm>
            <a:off x="486383" y="6159379"/>
            <a:ext cx="8925773" cy="369332"/>
          </a:xfrm>
          <a:prstGeom prst="rect">
            <a:avLst/>
          </a:prstGeom>
          <a:noFill/>
        </p:spPr>
        <p:txBody>
          <a:bodyPr wrap="square" rtlCol="0">
            <a:spAutoFit/>
          </a:bodyPr>
          <a:lstStyle/>
          <a:p>
            <a:r>
              <a:rPr lang="en-US" dirty="0">
                <a:latin typeface="Bierstadt" panose="020B0004020202020204" pitchFamily="34" charset="0"/>
              </a:rPr>
              <a:t>Constrained by global fit to experimental data. e.g. top data</a:t>
            </a:r>
          </a:p>
        </p:txBody>
      </p:sp>
      <p:pic>
        <p:nvPicPr>
          <p:cNvPr id="2" name="Picture 1">
            <a:extLst>
              <a:ext uri="{FF2B5EF4-FFF2-40B4-BE49-F238E27FC236}">
                <a16:creationId xmlns:a16="http://schemas.microsoft.com/office/drawing/2014/main" id="{0202C565-C959-8365-0F47-F9D4B5D99D75}"/>
              </a:ext>
            </a:extLst>
          </p:cNvPr>
          <p:cNvPicPr>
            <a:picLocks noChangeAspect="1"/>
          </p:cNvPicPr>
          <p:nvPr/>
        </p:nvPicPr>
        <p:blipFill>
          <a:blip r:embed="rId5"/>
          <a:stretch>
            <a:fillRect/>
          </a:stretch>
        </p:blipFill>
        <p:spPr>
          <a:xfrm>
            <a:off x="2202094" y="931010"/>
            <a:ext cx="7438007" cy="516043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04549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9DFC9E-D4F2-FC32-F3A3-C23E9DE3A27E}"/>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The Standard Model as an Effective Field Theory</a:t>
            </a:r>
          </a:p>
        </p:txBody>
      </p:sp>
      <p:sp>
        <p:nvSpPr>
          <p:cNvPr id="12" name="TextBox 11">
            <a:extLst>
              <a:ext uri="{FF2B5EF4-FFF2-40B4-BE49-F238E27FC236}">
                <a16:creationId xmlns:a16="http://schemas.microsoft.com/office/drawing/2014/main" id="{E44DB200-41B3-5B75-8DB0-6A5269723A68}"/>
              </a:ext>
            </a:extLst>
          </p:cNvPr>
          <p:cNvSpPr txBox="1"/>
          <p:nvPr/>
        </p:nvSpPr>
        <p:spPr>
          <a:xfrm>
            <a:off x="976822" y="1157674"/>
            <a:ext cx="9886538" cy="369332"/>
          </a:xfrm>
          <a:prstGeom prst="rect">
            <a:avLst/>
          </a:prstGeom>
          <a:noFill/>
        </p:spPr>
        <p:txBody>
          <a:bodyPr wrap="square" rtlCol="0">
            <a:spAutoFit/>
          </a:bodyPr>
          <a:lstStyle/>
          <a:p>
            <a:r>
              <a:rPr lang="en-US" dirty="0">
                <a:latin typeface="Bierstadt" panose="020B0004020202020204" pitchFamily="34" charset="0"/>
              </a:rPr>
              <a:t>Experimental constraints on SMEFT from LEP electroweak observables and LHC measurements: </a:t>
            </a:r>
          </a:p>
        </p:txBody>
      </p:sp>
      <p:pic>
        <p:nvPicPr>
          <p:cNvPr id="7" name="Picture 6">
            <a:extLst>
              <a:ext uri="{FF2B5EF4-FFF2-40B4-BE49-F238E27FC236}">
                <a16:creationId xmlns:a16="http://schemas.microsoft.com/office/drawing/2014/main" id="{C8B27B95-28E6-2758-0E42-68401E9DE31E}"/>
              </a:ext>
            </a:extLst>
          </p:cNvPr>
          <p:cNvPicPr>
            <a:picLocks noChangeAspect="1"/>
          </p:cNvPicPr>
          <p:nvPr/>
        </p:nvPicPr>
        <p:blipFill>
          <a:blip r:embed="rId2"/>
          <a:stretch>
            <a:fillRect/>
          </a:stretch>
        </p:blipFill>
        <p:spPr>
          <a:xfrm>
            <a:off x="2633503" y="1614402"/>
            <a:ext cx="6689401" cy="4693032"/>
          </a:xfrm>
          <a:prstGeom prst="rect">
            <a:avLst/>
          </a:prstGeom>
        </p:spPr>
      </p:pic>
      <p:sp>
        <p:nvSpPr>
          <p:cNvPr id="8" name="TextBox 7">
            <a:extLst>
              <a:ext uri="{FF2B5EF4-FFF2-40B4-BE49-F238E27FC236}">
                <a16:creationId xmlns:a16="http://schemas.microsoft.com/office/drawing/2014/main" id="{E166E60E-BC27-922C-C856-516C16F66422}"/>
              </a:ext>
            </a:extLst>
          </p:cNvPr>
          <p:cNvSpPr txBox="1"/>
          <p:nvPr/>
        </p:nvSpPr>
        <p:spPr>
          <a:xfrm>
            <a:off x="8872332" y="1655837"/>
            <a:ext cx="3319668" cy="276999"/>
          </a:xfrm>
          <a:prstGeom prst="rect">
            <a:avLst/>
          </a:prstGeom>
          <a:noFill/>
        </p:spPr>
        <p:txBody>
          <a:bodyPr wrap="square" rtlCol="0">
            <a:spAutoFit/>
          </a:bodyPr>
          <a:lstStyle/>
          <a:p>
            <a:r>
              <a:rPr lang="en-US" sz="1200" dirty="0">
                <a:latin typeface="Bierstadt" panose="020B0004020202020204" pitchFamily="34" charset="0"/>
              </a:rPr>
              <a:t>2012.02779 Ellis, Madigan, </a:t>
            </a:r>
            <a:r>
              <a:rPr lang="en-US" sz="1200" dirty="0" err="1">
                <a:latin typeface="Bierstadt" panose="020B0004020202020204" pitchFamily="34" charset="0"/>
              </a:rPr>
              <a:t>Mimasu</a:t>
            </a:r>
            <a:r>
              <a:rPr lang="en-US" sz="1200" dirty="0">
                <a:latin typeface="Bierstadt" panose="020B0004020202020204" pitchFamily="34" charset="0"/>
              </a:rPr>
              <a:t>, Sanz, TY</a:t>
            </a:r>
          </a:p>
        </p:txBody>
      </p:sp>
      <p:sp>
        <p:nvSpPr>
          <p:cNvPr id="10" name="TextBox 9">
            <a:extLst>
              <a:ext uri="{FF2B5EF4-FFF2-40B4-BE49-F238E27FC236}">
                <a16:creationId xmlns:a16="http://schemas.microsoft.com/office/drawing/2014/main" id="{B73DA235-5AD5-729E-E54C-1D75161588D6}"/>
              </a:ext>
            </a:extLst>
          </p:cNvPr>
          <p:cNvSpPr txBox="1"/>
          <p:nvPr/>
        </p:nvSpPr>
        <p:spPr>
          <a:xfrm>
            <a:off x="1491008" y="6335380"/>
            <a:ext cx="9958870" cy="369332"/>
          </a:xfrm>
          <a:prstGeom prst="rect">
            <a:avLst/>
          </a:prstGeom>
          <a:noFill/>
        </p:spPr>
        <p:txBody>
          <a:bodyPr wrap="square" rtlCol="0">
            <a:spAutoFit/>
          </a:bodyPr>
          <a:lstStyle/>
          <a:p>
            <a:r>
              <a:rPr lang="en-US" i="1" dirty="0">
                <a:latin typeface="Bierstadt" panose="020B0004020202020204" pitchFamily="34" charset="0"/>
              </a:rPr>
              <a:t>Indirect evidence preceded direct discovery </a:t>
            </a:r>
            <a:r>
              <a:rPr lang="en-US" dirty="0">
                <a:latin typeface="Bierstadt" panose="020B0004020202020204" pitchFamily="34" charset="0"/>
              </a:rPr>
              <a:t>for nearly all SM particles. May be true of BSM!</a:t>
            </a:r>
          </a:p>
        </p:txBody>
      </p:sp>
      <p:sp>
        <p:nvSpPr>
          <p:cNvPr id="2" name="TextBox 1">
            <a:extLst>
              <a:ext uri="{FF2B5EF4-FFF2-40B4-BE49-F238E27FC236}">
                <a16:creationId xmlns:a16="http://schemas.microsoft.com/office/drawing/2014/main" id="{2E258B02-93CE-5268-FA49-52EF58D6439D}"/>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3" name="TextBox 2">
            <a:extLst>
              <a:ext uri="{FF2B5EF4-FFF2-40B4-BE49-F238E27FC236}">
                <a16:creationId xmlns:a16="http://schemas.microsoft.com/office/drawing/2014/main" id="{987374D7-6498-0370-8972-216FAAC7D4AC}"/>
              </a:ext>
            </a:extLst>
          </p:cNvPr>
          <p:cNvSpPr txBox="1"/>
          <p:nvPr/>
        </p:nvSpPr>
        <p:spPr>
          <a:xfrm>
            <a:off x="9410181" y="3162748"/>
            <a:ext cx="2999263" cy="1200329"/>
          </a:xfrm>
          <a:prstGeom prst="rect">
            <a:avLst/>
          </a:prstGeom>
          <a:noFill/>
        </p:spPr>
        <p:txBody>
          <a:bodyPr wrap="square" rtlCol="0">
            <a:spAutoFit/>
          </a:bodyPr>
          <a:lstStyle/>
          <a:p>
            <a:r>
              <a:rPr lang="en-US" sz="1200" dirty="0">
                <a:latin typeface="Bierstadt" panose="020B0004020202020204" pitchFamily="34" charset="0"/>
              </a:rPr>
              <a:t>See also other recent global fits, e.g. </a:t>
            </a:r>
          </a:p>
          <a:p>
            <a:r>
              <a:rPr lang="en-US" sz="1200" dirty="0">
                <a:latin typeface="Bierstadt" panose="020B0004020202020204" pitchFamily="34" charset="0"/>
              </a:rPr>
              <a:t>2311.00020 </a:t>
            </a:r>
            <a:r>
              <a:rPr lang="en-US" sz="1200" dirty="0" err="1">
                <a:latin typeface="Bierstadt" panose="020B0004020202020204" pitchFamily="34" charset="0"/>
              </a:rPr>
              <a:t>Allwicher</a:t>
            </a:r>
            <a:r>
              <a:rPr lang="en-US" sz="1200" dirty="0">
                <a:latin typeface="Bierstadt" panose="020B0004020202020204" pitchFamily="34" charset="0"/>
              </a:rPr>
              <a:t>, Cornella, </a:t>
            </a:r>
            <a:r>
              <a:rPr lang="en-US" sz="1200" dirty="0" err="1">
                <a:latin typeface="Bierstadt" panose="020B0004020202020204" pitchFamily="34" charset="0"/>
              </a:rPr>
              <a:t>Isidori</a:t>
            </a:r>
            <a:r>
              <a:rPr lang="en-US" sz="1200" dirty="0">
                <a:latin typeface="Bierstadt" panose="020B0004020202020204" pitchFamily="34" charset="0"/>
              </a:rPr>
              <a:t>, </a:t>
            </a:r>
            <a:r>
              <a:rPr lang="en-US" sz="1200" dirty="0" err="1">
                <a:latin typeface="Bierstadt" panose="020B0004020202020204" pitchFamily="34" charset="0"/>
              </a:rPr>
              <a:t>Stefanek</a:t>
            </a:r>
            <a:endParaRPr lang="en-US" sz="1200" dirty="0">
              <a:latin typeface="Bierstadt" panose="020B0004020202020204" pitchFamily="34" charset="0"/>
            </a:endParaRPr>
          </a:p>
          <a:p>
            <a:r>
              <a:rPr lang="en-US" sz="1200" dirty="0">
                <a:latin typeface="Bierstadt" panose="020B0004020202020204" pitchFamily="34" charset="0"/>
              </a:rPr>
              <a:t>2311.04963 </a:t>
            </a:r>
            <a:r>
              <a:rPr lang="en-US" sz="1200" dirty="0" err="1">
                <a:latin typeface="Bierstadt" panose="020B0004020202020204" pitchFamily="34" charset="0"/>
              </a:rPr>
              <a:t>Bartocci</a:t>
            </a:r>
            <a:r>
              <a:rPr lang="en-US" sz="1200" dirty="0">
                <a:latin typeface="Bierstadt" panose="020B0004020202020204" pitchFamily="34" charset="0"/>
              </a:rPr>
              <a:t>, </a:t>
            </a:r>
            <a:r>
              <a:rPr lang="en-US" sz="1200" dirty="0" err="1">
                <a:latin typeface="Bierstadt" panose="020B0004020202020204" pitchFamily="34" charset="0"/>
              </a:rPr>
              <a:t>Biekotter</a:t>
            </a:r>
            <a:r>
              <a:rPr lang="en-US" sz="1200" dirty="0">
                <a:latin typeface="Bierstadt" panose="020B0004020202020204" pitchFamily="34" charset="0"/>
              </a:rPr>
              <a:t>, Hurth</a:t>
            </a:r>
          </a:p>
          <a:p>
            <a:r>
              <a:rPr lang="en-US" sz="1200" dirty="0">
                <a:latin typeface="Bierstadt" panose="020B0004020202020204" pitchFamily="34" charset="0"/>
              </a:rPr>
              <a:t>2404.12809 </a:t>
            </a:r>
            <a:r>
              <a:rPr lang="en-US" sz="1200" dirty="0" err="1">
                <a:latin typeface="Bierstadt" panose="020B0004020202020204" pitchFamily="34" charset="0"/>
              </a:rPr>
              <a:t>SMEFiT</a:t>
            </a:r>
            <a:r>
              <a:rPr lang="en-US" sz="1200" dirty="0">
                <a:latin typeface="Bierstadt" panose="020B0004020202020204" pitchFamily="34" charset="0"/>
              </a:rPr>
              <a:t> collaboration</a:t>
            </a:r>
          </a:p>
          <a:p>
            <a:endParaRPr lang="en-US" sz="1200" dirty="0">
              <a:latin typeface="Bierstadt" panose="020B0004020202020204" pitchFamily="34" charset="0"/>
            </a:endParaRPr>
          </a:p>
        </p:txBody>
      </p:sp>
      <p:sp>
        <p:nvSpPr>
          <p:cNvPr id="5" name="Rectangle: Rounded Corners 12">
            <a:extLst>
              <a:ext uri="{FF2B5EF4-FFF2-40B4-BE49-F238E27FC236}">
                <a16:creationId xmlns:a16="http://schemas.microsoft.com/office/drawing/2014/main" id="{F66CF480-ACB9-1F98-13B2-10E71C9F2EC7}"/>
              </a:ext>
            </a:extLst>
          </p:cNvPr>
          <p:cNvSpPr/>
          <p:nvPr/>
        </p:nvSpPr>
        <p:spPr>
          <a:xfrm>
            <a:off x="1276522" y="6268888"/>
            <a:ext cx="9513398" cy="523220"/>
          </a:xfrm>
          <a:prstGeom prst="roundRect">
            <a:avLst/>
          </a:prstGeom>
          <a:solidFill>
            <a:srgbClr val="4472C4">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30323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Higgs no-lose theorem</a:t>
            </a:r>
          </a:p>
        </p:txBody>
      </p:sp>
      <p:sp>
        <p:nvSpPr>
          <p:cNvPr id="2" name="TextBox 1">
            <a:extLst>
              <a:ext uri="{FF2B5EF4-FFF2-40B4-BE49-F238E27FC236}">
                <a16:creationId xmlns:a16="http://schemas.microsoft.com/office/drawing/2014/main" id="{C94C3DCC-D299-7A31-56B0-92FDC4DBDDCF}"/>
              </a:ext>
            </a:extLst>
          </p:cNvPr>
          <p:cNvSpPr txBox="1"/>
          <p:nvPr/>
        </p:nvSpPr>
        <p:spPr>
          <a:xfrm>
            <a:off x="976822" y="1157674"/>
            <a:ext cx="10605578" cy="1200329"/>
          </a:xfrm>
          <a:prstGeom prst="rect">
            <a:avLst/>
          </a:prstGeom>
          <a:noFill/>
        </p:spPr>
        <p:txBody>
          <a:bodyPr wrap="square" rtlCol="0">
            <a:spAutoFit/>
          </a:bodyPr>
          <a:lstStyle/>
          <a:p>
            <a:r>
              <a:rPr lang="en-US" dirty="0">
                <a:latin typeface="Bierstadt" panose="020B0004020202020204" pitchFamily="34" charset="0"/>
              </a:rPr>
              <a:t>In the 1940s, Fermi theory was the Effective Field Theory (EFT) of the weak interactions at ~10 GeV.</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EFT breaks down at higher energies by predicting nonsense when calculating scattering processes. </a:t>
            </a:r>
          </a:p>
        </p:txBody>
      </p:sp>
      <p:pic>
        <p:nvPicPr>
          <p:cNvPr id="7" name="Picture 6">
            <a:extLst>
              <a:ext uri="{FF2B5EF4-FFF2-40B4-BE49-F238E27FC236}">
                <a16:creationId xmlns:a16="http://schemas.microsoft.com/office/drawing/2014/main" id="{77691E61-CB8A-FB69-34CA-5D4393719B29}"/>
              </a:ext>
            </a:extLst>
          </p:cNvPr>
          <p:cNvPicPr>
            <a:picLocks noChangeAspect="1"/>
          </p:cNvPicPr>
          <p:nvPr/>
        </p:nvPicPr>
        <p:blipFill>
          <a:blip r:embed="rId2"/>
          <a:stretch>
            <a:fillRect/>
          </a:stretch>
        </p:blipFill>
        <p:spPr>
          <a:xfrm>
            <a:off x="1841937" y="2744105"/>
            <a:ext cx="7772400" cy="2956221"/>
          </a:xfrm>
          <a:prstGeom prst="rect">
            <a:avLst/>
          </a:prstGeom>
        </p:spPr>
      </p:pic>
      <p:sp>
        <p:nvSpPr>
          <p:cNvPr id="8" name="Rectangle 7">
            <a:extLst>
              <a:ext uri="{FF2B5EF4-FFF2-40B4-BE49-F238E27FC236}">
                <a16:creationId xmlns:a16="http://schemas.microsoft.com/office/drawing/2014/main" id="{EF4D2F72-2222-EA14-CA58-AB0E61B43F78}"/>
              </a:ext>
            </a:extLst>
          </p:cNvPr>
          <p:cNvSpPr/>
          <p:nvPr/>
        </p:nvSpPr>
        <p:spPr>
          <a:xfrm>
            <a:off x="1686909" y="2787051"/>
            <a:ext cx="8082455" cy="304120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95519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Higgs no-lose theorem</a:t>
            </a:r>
          </a:p>
        </p:txBody>
      </p:sp>
      <p:sp>
        <p:nvSpPr>
          <p:cNvPr id="2" name="TextBox 1">
            <a:extLst>
              <a:ext uri="{FF2B5EF4-FFF2-40B4-BE49-F238E27FC236}">
                <a16:creationId xmlns:a16="http://schemas.microsoft.com/office/drawing/2014/main" id="{C94C3DCC-D299-7A31-56B0-92FDC4DBDDCF}"/>
              </a:ext>
            </a:extLst>
          </p:cNvPr>
          <p:cNvSpPr txBox="1"/>
          <p:nvPr/>
        </p:nvSpPr>
        <p:spPr>
          <a:xfrm>
            <a:off x="976822" y="1157674"/>
            <a:ext cx="10605578" cy="1200329"/>
          </a:xfrm>
          <a:prstGeom prst="rect">
            <a:avLst/>
          </a:prstGeom>
          <a:noFill/>
        </p:spPr>
        <p:txBody>
          <a:bodyPr wrap="square" rtlCol="0">
            <a:spAutoFit/>
          </a:bodyPr>
          <a:lstStyle/>
          <a:p>
            <a:r>
              <a:rPr lang="en-US" dirty="0">
                <a:latin typeface="Bierstadt" panose="020B0004020202020204" pitchFamily="34" charset="0"/>
              </a:rPr>
              <a:t>In the 1940s, Fermi theory was the Effective Field Theory (EFT) of the weak interactions at ~10 GeV.</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EFT breaks down at higher energies by predicting nonsense when calculating scattering processes. </a:t>
            </a:r>
          </a:p>
        </p:txBody>
      </p:sp>
      <p:pic>
        <p:nvPicPr>
          <p:cNvPr id="3" name="Picture 2">
            <a:extLst>
              <a:ext uri="{FF2B5EF4-FFF2-40B4-BE49-F238E27FC236}">
                <a16:creationId xmlns:a16="http://schemas.microsoft.com/office/drawing/2014/main" id="{26AF2EBB-5B8D-4426-38E4-9DDD8B8E9C51}"/>
              </a:ext>
            </a:extLst>
          </p:cNvPr>
          <p:cNvPicPr>
            <a:picLocks noChangeAspect="1"/>
          </p:cNvPicPr>
          <p:nvPr/>
        </p:nvPicPr>
        <p:blipFill rotWithShape="1">
          <a:blip r:embed="rId2">
            <a:extLst>
              <a:ext uri="{28A0092B-C50C-407E-A947-70E740481C1C}">
                <a14:useLocalDpi xmlns:a14="http://schemas.microsoft.com/office/drawing/2010/main" val="0"/>
              </a:ext>
            </a:extLst>
          </a:blip>
          <a:srcRect r="70588"/>
          <a:stretch/>
        </p:blipFill>
        <p:spPr>
          <a:xfrm>
            <a:off x="0" y="2936345"/>
            <a:ext cx="3584448" cy="1414354"/>
          </a:xfrm>
          <a:prstGeom prst="rect">
            <a:avLst/>
          </a:prstGeom>
        </p:spPr>
      </p:pic>
      <p:sp>
        <p:nvSpPr>
          <p:cNvPr id="7" name="TextBox 6">
            <a:extLst>
              <a:ext uri="{FF2B5EF4-FFF2-40B4-BE49-F238E27FC236}">
                <a16:creationId xmlns:a16="http://schemas.microsoft.com/office/drawing/2014/main" id="{E05F262E-D4AF-385A-2434-17E2E683D5EE}"/>
              </a:ext>
            </a:extLst>
          </p:cNvPr>
          <p:cNvSpPr txBox="1"/>
          <p:nvPr/>
        </p:nvSpPr>
        <p:spPr>
          <a:xfrm>
            <a:off x="-1460938" y="4508938"/>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BF0062F-47E6-0D8F-378E-B689C966C475}"/>
              </a:ext>
            </a:extLst>
          </p:cNvPr>
          <p:cNvSpPr txBox="1"/>
          <p:nvPr/>
        </p:nvSpPr>
        <p:spPr>
          <a:xfrm>
            <a:off x="1104838" y="5199322"/>
            <a:ext cx="10605578" cy="369332"/>
          </a:xfrm>
          <a:prstGeom prst="rect">
            <a:avLst/>
          </a:prstGeom>
          <a:noFill/>
        </p:spPr>
        <p:txBody>
          <a:bodyPr wrap="square" rtlCol="0">
            <a:spAutoFit/>
          </a:bodyPr>
          <a:lstStyle/>
          <a:p>
            <a:r>
              <a:rPr lang="en-US" dirty="0">
                <a:latin typeface="Bierstadt" panose="020B0004020202020204" pitchFamily="34" charset="0"/>
              </a:rPr>
              <a:t>By analogy with photon of QED, add spin 1 intermediate vector boson (with mass and charge).</a:t>
            </a:r>
          </a:p>
        </p:txBody>
      </p:sp>
    </p:spTree>
    <p:extLst>
      <p:ext uri="{BB962C8B-B14F-4D97-AF65-F5344CB8AC3E}">
        <p14:creationId xmlns:p14="http://schemas.microsoft.com/office/powerpoint/2010/main" val="42696631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Higgs no-lose theorem</a:t>
            </a:r>
          </a:p>
        </p:txBody>
      </p:sp>
      <p:sp>
        <p:nvSpPr>
          <p:cNvPr id="2" name="TextBox 1">
            <a:extLst>
              <a:ext uri="{FF2B5EF4-FFF2-40B4-BE49-F238E27FC236}">
                <a16:creationId xmlns:a16="http://schemas.microsoft.com/office/drawing/2014/main" id="{C94C3DCC-D299-7A31-56B0-92FDC4DBDDCF}"/>
              </a:ext>
            </a:extLst>
          </p:cNvPr>
          <p:cNvSpPr txBox="1"/>
          <p:nvPr/>
        </p:nvSpPr>
        <p:spPr>
          <a:xfrm>
            <a:off x="976822" y="1157674"/>
            <a:ext cx="10605578" cy="1200329"/>
          </a:xfrm>
          <a:prstGeom prst="rect">
            <a:avLst/>
          </a:prstGeom>
          <a:noFill/>
        </p:spPr>
        <p:txBody>
          <a:bodyPr wrap="square" rtlCol="0">
            <a:spAutoFit/>
          </a:bodyPr>
          <a:lstStyle/>
          <a:p>
            <a:r>
              <a:rPr lang="en-US" dirty="0">
                <a:latin typeface="Bierstadt" panose="020B0004020202020204" pitchFamily="34" charset="0"/>
              </a:rPr>
              <a:t>In the 1940s, Fermi theory was the Effective Field Theory (EFT) of the weak interactions at ~10 GeV.</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EFT breaks down at higher energies by predicting nonsense when calculating scattering processes. </a:t>
            </a:r>
          </a:p>
        </p:txBody>
      </p:sp>
      <p:pic>
        <p:nvPicPr>
          <p:cNvPr id="3" name="Picture 2">
            <a:extLst>
              <a:ext uri="{FF2B5EF4-FFF2-40B4-BE49-F238E27FC236}">
                <a16:creationId xmlns:a16="http://schemas.microsoft.com/office/drawing/2014/main" id="{26AF2EBB-5B8D-4426-38E4-9DDD8B8E9C51}"/>
              </a:ext>
            </a:extLst>
          </p:cNvPr>
          <p:cNvPicPr>
            <a:picLocks noChangeAspect="1"/>
          </p:cNvPicPr>
          <p:nvPr/>
        </p:nvPicPr>
        <p:blipFill rotWithShape="1">
          <a:blip r:embed="rId2">
            <a:extLst>
              <a:ext uri="{28A0092B-C50C-407E-A947-70E740481C1C}">
                <a14:useLocalDpi xmlns:a14="http://schemas.microsoft.com/office/drawing/2010/main" val="0"/>
              </a:ext>
            </a:extLst>
          </a:blip>
          <a:srcRect r="59383"/>
          <a:stretch/>
        </p:blipFill>
        <p:spPr>
          <a:xfrm>
            <a:off x="0" y="2936345"/>
            <a:ext cx="4949952" cy="1414354"/>
          </a:xfrm>
          <a:prstGeom prst="rect">
            <a:avLst/>
          </a:prstGeom>
        </p:spPr>
      </p:pic>
      <p:sp>
        <p:nvSpPr>
          <p:cNvPr id="7" name="TextBox 6">
            <a:extLst>
              <a:ext uri="{FF2B5EF4-FFF2-40B4-BE49-F238E27FC236}">
                <a16:creationId xmlns:a16="http://schemas.microsoft.com/office/drawing/2014/main" id="{E05F262E-D4AF-385A-2434-17E2E683D5EE}"/>
              </a:ext>
            </a:extLst>
          </p:cNvPr>
          <p:cNvSpPr txBox="1"/>
          <p:nvPr/>
        </p:nvSpPr>
        <p:spPr>
          <a:xfrm>
            <a:off x="-1460938" y="4508938"/>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EA47052E-F344-CC0B-3068-BD85380909B8}"/>
              </a:ext>
            </a:extLst>
          </p:cNvPr>
          <p:cNvSpPr txBox="1"/>
          <p:nvPr/>
        </p:nvSpPr>
        <p:spPr>
          <a:xfrm>
            <a:off x="1104838" y="5199322"/>
            <a:ext cx="10605578" cy="369332"/>
          </a:xfrm>
          <a:prstGeom prst="rect">
            <a:avLst/>
          </a:prstGeom>
          <a:noFill/>
        </p:spPr>
        <p:txBody>
          <a:bodyPr wrap="square" rtlCol="0">
            <a:spAutoFit/>
          </a:bodyPr>
          <a:lstStyle/>
          <a:p>
            <a:r>
              <a:rPr lang="en-US" dirty="0">
                <a:latin typeface="Bierstadt" panose="020B0004020202020204" pitchFamily="34" charset="0"/>
              </a:rPr>
              <a:t>Makes scattering process finite, but introduces another process with divergent energy growth.</a:t>
            </a:r>
          </a:p>
        </p:txBody>
      </p:sp>
    </p:spTree>
    <p:extLst>
      <p:ext uri="{BB962C8B-B14F-4D97-AF65-F5344CB8AC3E}">
        <p14:creationId xmlns:p14="http://schemas.microsoft.com/office/powerpoint/2010/main" val="4077042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Higgs no-lose theorem</a:t>
            </a:r>
          </a:p>
        </p:txBody>
      </p:sp>
      <p:sp>
        <p:nvSpPr>
          <p:cNvPr id="2" name="TextBox 1">
            <a:extLst>
              <a:ext uri="{FF2B5EF4-FFF2-40B4-BE49-F238E27FC236}">
                <a16:creationId xmlns:a16="http://schemas.microsoft.com/office/drawing/2014/main" id="{C94C3DCC-D299-7A31-56B0-92FDC4DBDDCF}"/>
              </a:ext>
            </a:extLst>
          </p:cNvPr>
          <p:cNvSpPr txBox="1"/>
          <p:nvPr/>
        </p:nvSpPr>
        <p:spPr>
          <a:xfrm>
            <a:off x="976822" y="1157674"/>
            <a:ext cx="10605578" cy="1200329"/>
          </a:xfrm>
          <a:prstGeom prst="rect">
            <a:avLst/>
          </a:prstGeom>
          <a:noFill/>
        </p:spPr>
        <p:txBody>
          <a:bodyPr wrap="square" rtlCol="0">
            <a:spAutoFit/>
          </a:bodyPr>
          <a:lstStyle/>
          <a:p>
            <a:r>
              <a:rPr lang="en-US" dirty="0">
                <a:latin typeface="Bierstadt" panose="020B0004020202020204" pitchFamily="34" charset="0"/>
              </a:rPr>
              <a:t>In the 1940s, Fermi theory was the Effective Field Theory (EFT) of the weak interactions at ~10 GeV.</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EFT breaks down at higher energies by predicting nonsense when calculating scattering processes. </a:t>
            </a:r>
          </a:p>
        </p:txBody>
      </p:sp>
      <p:pic>
        <p:nvPicPr>
          <p:cNvPr id="3" name="Picture 2">
            <a:extLst>
              <a:ext uri="{FF2B5EF4-FFF2-40B4-BE49-F238E27FC236}">
                <a16:creationId xmlns:a16="http://schemas.microsoft.com/office/drawing/2014/main" id="{26AF2EBB-5B8D-4426-38E4-9DDD8B8E9C51}"/>
              </a:ext>
            </a:extLst>
          </p:cNvPr>
          <p:cNvPicPr>
            <a:picLocks noChangeAspect="1"/>
          </p:cNvPicPr>
          <p:nvPr/>
        </p:nvPicPr>
        <p:blipFill rotWithShape="1">
          <a:blip r:embed="rId2">
            <a:extLst>
              <a:ext uri="{28A0092B-C50C-407E-A947-70E740481C1C}">
                <a14:useLocalDpi xmlns:a14="http://schemas.microsoft.com/office/drawing/2010/main" val="0"/>
              </a:ext>
            </a:extLst>
          </a:blip>
          <a:srcRect r="38274"/>
          <a:stretch/>
        </p:blipFill>
        <p:spPr>
          <a:xfrm>
            <a:off x="0" y="2936345"/>
            <a:ext cx="7522464" cy="1414354"/>
          </a:xfrm>
          <a:prstGeom prst="rect">
            <a:avLst/>
          </a:prstGeom>
        </p:spPr>
      </p:pic>
      <p:sp>
        <p:nvSpPr>
          <p:cNvPr id="7" name="TextBox 6">
            <a:extLst>
              <a:ext uri="{FF2B5EF4-FFF2-40B4-BE49-F238E27FC236}">
                <a16:creationId xmlns:a16="http://schemas.microsoft.com/office/drawing/2014/main" id="{E05F262E-D4AF-385A-2434-17E2E683D5EE}"/>
              </a:ext>
            </a:extLst>
          </p:cNvPr>
          <p:cNvSpPr txBox="1"/>
          <p:nvPr/>
        </p:nvSpPr>
        <p:spPr>
          <a:xfrm>
            <a:off x="-1460938" y="4508938"/>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09C55BA-4FB0-FB6A-D1EA-E66D03336DCF}"/>
              </a:ext>
            </a:extLst>
          </p:cNvPr>
          <p:cNvSpPr txBox="1"/>
          <p:nvPr/>
        </p:nvSpPr>
        <p:spPr>
          <a:xfrm>
            <a:off x="1104838" y="5199322"/>
            <a:ext cx="10605578" cy="369332"/>
          </a:xfrm>
          <a:prstGeom prst="rect">
            <a:avLst/>
          </a:prstGeom>
          <a:noFill/>
        </p:spPr>
        <p:txBody>
          <a:bodyPr wrap="square" rtlCol="0">
            <a:spAutoFit/>
          </a:bodyPr>
          <a:lstStyle/>
          <a:p>
            <a:r>
              <a:rPr lang="en-US" dirty="0">
                <a:latin typeface="Bierstadt" panose="020B0004020202020204" pitchFamily="34" charset="0"/>
              </a:rPr>
              <a:t>Add neutral spin 1 vector boson with appropriate couplings to make this scattering process finite. </a:t>
            </a:r>
          </a:p>
        </p:txBody>
      </p:sp>
    </p:spTree>
    <p:extLst>
      <p:ext uri="{BB962C8B-B14F-4D97-AF65-F5344CB8AC3E}">
        <p14:creationId xmlns:p14="http://schemas.microsoft.com/office/powerpoint/2010/main" val="11891689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Higgs no-lose theorem</a:t>
            </a:r>
          </a:p>
        </p:txBody>
      </p:sp>
      <p:sp>
        <p:nvSpPr>
          <p:cNvPr id="2" name="TextBox 1">
            <a:extLst>
              <a:ext uri="{FF2B5EF4-FFF2-40B4-BE49-F238E27FC236}">
                <a16:creationId xmlns:a16="http://schemas.microsoft.com/office/drawing/2014/main" id="{C94C3DCC-D299-7A31-56B0-92FDC4DBDDCF}"/>
              </a:ext>
            </a:extLst>
          </p:cNvPr>
          <p:cNvSpPr txBox="1"/>
          <p:nvPr/>
        </p:nvSpPr>
        <p:spPr>
          <a:xfrm>
            <a:off x="976822" y="1157674"/>
            <a:ext cx="10605578" cy="1200329"/>
          </a:xfrm>
          <a:prstGeom prst="rect">
            <a:avLst/>
          </a:prstGeom>
          <a:noFill/>
        </p:spPr>
        <p:txBody>
          <a:bodyPr wrap="square" rtlCol="0">
            <a:spAutoFit/>
          </a:bodyPr>
          <a:lstStyle/>
          <a:p>
            <a:r>
              <a:rPr lang="en-US" dirty="0">
                <a:latin typeface="Bierstadt" panose="020B0004020202020204" pitchFamily="34" charset="0"/>
              </a:rPr>
              <a:t>In the 1940s, Fermi theory was the Effective Field Theory (EFT) of the weak interactions at ~10 GeV.</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EFT breaks down at higher energies by predicting nonsense when calculating scattering processes. </a:t>
            </a:r>
          </a:p>
        </p:txBody>
      </p:sp>
      <p:pic>
        <p:nvPicPr>
          <p:cNvPr id="3" name="Picture 2">
            <a:extLst>
              <a:ext uri="{FF2B5EF4-FFF2-40B4-BE49-F238E27FC236}">
                <a16:creationId xmlns:a16="http://schemas.microsoft.com/office/drawing/2014/main" id="{26AF2EBB-5B8D-4426-38E4-9DDD8B8E9C51}"/>
              </a:ext>
            </a:extLst>
          </p:cNvPr>
          <p:cNvPicPr>
            <a:picLocks noChangeAspect="1"/>
          </p:cNvPicPr>
          <p:nvPr/>
        </p:nvPicPr>
        <p:blipFill rotWithShape="1">
          <a:blip r:embed="rId2">
            <a:extLst>
              <a:ext uri="{28A0092B-C50C-407E-A947-70E740481C1C}">
                <a14:useLocalDpi xmlns:a14="http://schemas.microsoft.com/office/drawing/2010/main" val="0"/>
              </a:ext>
            </a:extLst>
          </a:blip>
          <a:srcRect r="22567"/>
          <a:stretch/>
        </p:blipFill>
        <p:spPr>
          <a:xfrm>
            <a:off x="0" y="2936345"/>
            <a:ext cx="9436608" cy="1414354"/>
          </a:xfrm>
          <a:prstGeom prst="rect">
            <a:avLst/>
          </a:prstGeom>
        </p:spPr>
      </p:pic>
      <p:sp>
        <p:nvSpPr>
          <p:cNvPr id="7" name="TextBox 6">
            <a:extLst>
              <a:ext uri="{FF2B5EF4-FFF2-40B4-BE49-F238E27FC236}">
                <a16:creationId xmlns:a16="http://schemas.microsoft.com/office/drawing/2014/main" id="{E05F262E-D4AF-385A-2434-17E2E683D5EE}"/>
              </a:ext>
            </a:extLst>
          </p:cNvPr>
          <p:cNvSpPr txBox="1"/>
          <p:nvPr/>
        </p:nvSpPr>
        <p:spPr>
          <a:xfrm>
            <a:off x="-1460938" y="4508938"/>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F568156E-5F38-064F-CD34-33B4CC3131BB}"/>
              </a:ext>
            </a:extLst>
          </p:cNvPr>
          <p:cNvSpPr txBox="1"/>
          <p:nvPr/>
        </p:nvSpPr>
        <p:spPr>
          <a:xfrm>
            <a:off x="1104838" y="5199322"/>
            <a:ext cx="10605578" cy="369332"/>
          </a:xfrm>
          <a:prstGeom prst="rect">
            <a:avLst/>
          </a:prstGeom>
          <a:noFill/>
        </p:spPr>
        <p:txBody>
          <a:bodyPr wrap="square" rtlCol="0">
            <a:spAutoFit/>
          </a:bodyPr>
          <a:lstStyle/>
          <a:p>
            <a:r>
              <a:rPr lang="en-US" dirty="0">
                <a:latin typeface="Bierstadt" panose="020B0004020202020204" pitchFamily="34" charset="0"/>
              </a:rPr>
              <a:t>But another amplitude now grows unbounded with energy. </a:t>
            </a:r>
          </a:p>
        </p:txBody>
      </p:sp>
    </p:spTree>
    <p:extLst>
      <p:ext uri="{BB962C8B-B14F-4D97-AF65-F5344CB8AC3E}">
        <p14:creationId xmlns:p14="http://schemas.microsoft.com/office/powerpoint/2010/main" val="29076986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Higgs no-lose theorem</a:t>
            </a:r>
          </a:p>
        </p:txBody>
      </p:sp>
      <p:sp>
        <p:nvSpPr>
          <p:cNvPr id="2" name="TextBox 1">
            <a:extLst>
              <a:ext uri="{FF2B5EF4-FFF2-40B4-BE49-F238E27FC236}">
                <a16:creationId xmlns:a16="http://schemas.microsoft.com/office/drawing/2014/main" id="{C94C3DCC-D299-7A31-56B0-92FDC4DBDDCF}"/>
              </a:ext>
            </a:extLst>
          </p:cNvPr>
          <p:cNvSpPr txBox="1"/>
          <p:nvPr/>
        </p:nvSpPr>
        <p:spPr>
          <a:xfrm>
            <a:off x="976822" y="1157674"/>
            <a:ext cx="10605578" cy="1200329"/>
          </a:xfrm>
          <a:prstGeom prst="rect">
            <a:avLst/>
          </a:prstGeom>
          <a:noFill/>
        </p:spPr>
        <p:txBody>
          <a:bodyPr wrap="square" rtlCol="0">
            <a:spAutoFit/>
          </a:bodyPr>
          <a:lstStyle/>
          <a:p>
            <a:r>
              <a:rPr lang="en-US" dirty="0">
                <a:latin typeface="Bierstadt" panose="020B0004020202020204" pitchFamily="34" charset="0"/>
              </a:rPr>
              <a:t>In the 1940s, Fermi theory was the Effective Field Theory (EFT) of the weak interactions at ~10 GeV.</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EFT breaks down at higher energies by predicting nonsense when calculating scattering processes. </a:t>
            </a:r>
          </a:p>
        </p:txBody>
      </p:sp>
      <p:pic>
        <p:nvPicPr>
          <p:cNvPr id="3" name="Picture 2">
            <a:extLst>
              <a:ext uri="{FF2B5EF4-FFF2-40B4-BE49-F238E27FC236}">
                <a16:creationId xmlns:a16="http://schemas.microsoft.com/office/drawing/2014/main" id="{26AF2EBB-5B8D-4426-38E4-9DDD8B8E9C51}"/>
              </a:ext>
            </a:extLst>
          </p:cNvPr>
          <p:cNvPicPr>
            <a:picLocks noChangeAspect="1"/>
          </p:cNvPicPr>
          <p:nvPr/>
        </p:nvPicPr>
        <p:blipFill rotWithShape="1">
          <a:blip r:embed="rId2">
            <a:extLst>
              <a:ext uri="{28A0092B-C50C-407E-A947-70E740481C1C}">
                <a14:useLocalDpi xmlns:a14="http://schemas.microsoft.com/office/drawing/2010/main" val="0"/>
              </a:ext>
            </a:extLst>
          </a:blip>
          <a:srcRect l="-1" r="-43"/>
          <a:stretch/>
        </p:blipFill>
        <p:spPr>
          <a:xfrm>
            <a:off x="0" y="2936345"/>
            <a:ext cx="12192000" cy="1414354"/>
          </a:xfrm>
          <a:prstGeom prst="rect">
            <a:avLst/>
          </a:prstGeom>
        </p:spPr>
      </p:pic>
      <p:sp>
        <p:nvSpPr>
          <p:cNvPr id="7" name="TextBox 6">
            <a:extLst>
              <a:ext uri="{FF2B5EF4-FFF2-40B4-BE49-F238E27FC236}">
                <a16:creationId xmlns:a16="http://schemas.microsoft.com/office/drawing/2014/main" id="{E05F262E-D4AF-385A-2434-17E2E683D5EE}"/>
              </a:ext>
            </a:extLst>
          </p:cNvPr>
          <p:cNvSpPr txBox="1"/>
          <p:nvPr/>
        </p:nvSpPr>
        <p:spPr>
          <a:xfrm>
            <a:off x="-1460938" y="4508938"/>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F568156E-5F38-064F-CD34-33B4CC3131BB}"/>
              </a:ext>
            </a:extLst>
          </p:cNvPr>
          <p:cNvSpPr txBox="1"/>
          <p:nvPr/>
        </p:nvSpPr>
        <p:spPr>
          <a:xfrm>
            <a:off x="1104838" y="5199322"/>
            <a:ext cx="10605578" cy="369332"/>
          </a:xfrm>
          <a:prstGeom prst="rect">
            <a:avLst/>
          </a:prstGeom>
          <a:noFill/>
        </p:spPr>
        <p:txBody>
          <a:bodyPr wrap="square" rtlCol="0">
            <a:spAutoFit/>
          </a:bodyPr>
          <a:lstStyle/>
          <a:p>
            <a:r>
              <a:rPr lang="en-US" dirty="0">
                <a:latin typeface="Bierstadt" panose="020B0004020202020204" pitchFamily="34" charset="0"/>
              </a:rPr>
              <a:t>Add a scalar spin 0 boson.  </a:t>
            </a:r>
          </a:p>
        </p:txBody>
      </p:sp>
    </p:spTree>
    <p:extLst>
      <p:ext uri="{BB962C8B-B14F-4D97-AF65-F5344CB8AC3E}">
        <p14:creationId xmlns:p14="http://schemas.microsoft.com/office/powerpoint/2010/main" val="25101633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Higgs no-lose theorem</a:t>
            </a:r>
          </a:p>
        </p:txBody>
      </p:sp>
      <p:sp>
        <p:nvSpPr>
          <p:cNvPr id="2" name="TextBox 1">
            <a:extLst>
              <a:ext uri="{FF2B5EF4-FFF2-40B4-BE49-F238E27FC236}">
                <a16:creationId xmlns:a16="http://schemas.microsoft.com/office/drawing/2014/main" id="{C94C3DCC-D299-7A31-56B0-92FDC4DBDDCF}"/>
              </a:ext>
            </a:extLst>
          </p:cNvPr>
          <p:cNvSpPr txBox="1"/>
          <p:nvPr/>
        </p:nvSpPr>
        <p:spPr>
          <a:xfrm>
            <a:off x="976822" y="1157674"/>
            <a:ext cx="10605578" cy="1200329"/>
          </a:xfrm>
          <a:prstGeom prst="rect">
            <a:avLst/>
          </a:prstGeom>
          <a:noFill/>
        </p:spPr>
        <p:txBody>
          <a:bodyPr wrap="square" rtlCol="0">
            <a:spAutoFit/>
          </a:bodyPr>
          <a:lstStyle/>
          <a:p>
            <a:r>
              <a:rPr lang="en-US" dirty="0">
                <a:latin typeface="Bierstadt" panose="020B0004020202020204" pitchFamily="34" charset="0"/>
              </a:rPr>
              <a:t>In the 1940s, Fermi theory was the Effective Field Theory (EFT) of the weak interactions at ~10 GeV.</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EFT breaks down at higher energies by predicting nonsense when calculating scattering processes. </a:t>
            </a:r>
          </a:p>
        </p:txBody>
      </p:sp>
      <p:pic>
        <p:nvPicPr>
          <p:cNvPr id="3" name="Picture 2">
            <a:extLst>
              <a:ext uri="{FF2B5EF4-FFF2-40B4-BE49-F238E27FC236}">
                <a16:creationId xmlns:a16="http://schemas.microsoft.com/office/drawing/2014/main" id="{26AF2EBB-5B8D-4426-38E4-9DDD8B8E9C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36345"/>
            <a:ext cx="12186836" cy="1414354"/>
          </a:xfrm>
          <a:prstGeom prst="rect">
            <a:avLst/>
          </a:prstGeom>
        </p:spPr>
      </p:pic>
      <p:sp>
        <p:nvSpPr>
          <p:cNvPr id="5" name="TextBox 4">
            <a:extLst>
              <a:ext uri="{FF2B5EF4-FFF2-40B4-BE49-F238E27FC236}">
                <a16:creationId xmlns:a16="http://schemas.microsoft.com/office/drawing/2014/main" id="{E4EABE9B-2157-E3AE-7FEF-A68EC731283D}"/>
              </a:ext>
            </a:extLst>
          </p:cNvPr>
          <p:cNvSpPr txBox="1"/>
          <p:nvPr/>
        </p:nvSpPr>
        <p:spPr>
          <a:xfrm>
            <a:off x="976822" y="5100161"/>
            <a:ext cx="10605578" cy="646331"/>
          </a:xfrm>
          <a:prstGeom prst="rect">
            <a:avLst/>
          </a:prstGeom>
          <a:noFill/>
        </p:spPr>
        <p:txBody>
          <a:bodyPr wrap="square" rtlCol="0">
            <a:spAutoFit/>
          </a:bodyPr>
          <a:lstStyle/>
          <a:p>
            <a:r>
              <a:rPr lang="en-US" dirty="0">
                <a:latin typeface="Bierstadt" panose="020B0004020202020204" pitchFamily="34" charset="0"/>
              </a:rPr>
              <a:t>Adding spin 1 and spin 0 particles with couplings fixed to cancel divergent energy contributions</a:t>
            </a:r>
            <a:r>
              <a:rPr lang="en-US" i="1" dirty="0">
                <a:latin typeface="Bierstadt" panose="020B0004020202020204" pitchFamily="34" charset="0"/>
              </a:rPr>
              <a:t> recovers the Standard Model theory </a:t>
            </a:r>
            <a:r>
              <a:rPr lang="en-US" dirty="0">
                <a:latin typeface="Bierstadt" panose="020B0004020202020204" pitchFamily="34" charset="0"/>
              </a:rPr>
              <a:t>of non-Abelian gauge bosons and Higgs mechanism! </a:t>
            </a:r>
          </a:p>
        </p:txBody>
      </p:sp>
      <p:sp>
        <p:nvSpPr>
          <p:cNvPr id="6" name="TextBox 5">
            <a:extLst>
              <a:ext uri="{FF2B5EF4-FFF2-40B4-BE49-F238E27FC236}">
                <a16:creationId xmlns:a16="http://schemas.microsoft.com/office/drawing/2014/main" id="{00B9E44C-415D-034B-7A08-F3EC8642DB0F}"/>
              </a:ext>
            </a:extLst>
          </p:cNvPr>
          <p:cNvSpPr txBox="1"/>
          <p:nvPr/>
        </p:nvSpPr>
        <p:spPr>
          <a:xfrm>
            <a:off x="976822" y="6030327"/>
            <a:ext cx="10605578" cy="369332"/>
          </a:xfrm>
          <a:prstGeom prst="rect">
            <a:avLst/>
          </a:prstGeom>
          <a:noFill/>
        </p:spPr>
        <p:txBody>
          <a:bodyPr wrap="square" rtlCol="0">
            <a:spAutoFit/>
          </a:bodyPr>
          <a:lstStyle/>
          <a:p>
            <a:r>
              <a:rPr lang="en-US" dirty="0">
                <a:latin typeface="Bierstadt" panose="020B0004020202020204" pitchFamily="34" charset="0"/>
              </a:rPr>
              <a:t>Without the Higgs, the theory breaks down around 1 </a:t>
            </a:r>
            <a:r>
              <a:rPr lang="en-US" dirty="0" err="1">
                <a:latin typeface="Bierstadt" panose="020B0004020202020204" pitchFamily="34" charset="0"/>
              </a:rPr>
              <a:t>TeV</a:t>
            </a:r>
            <a:r>
              <a:rPr lang="en-US" dirty="0">
                <a:latin typeface="Bierstadt" panose="020B0004020202020204" pitchFamily="34" charset="0"/>
              </a:rPr>
              <a:t>: </a:t>
            </a:r>
            <a:r>
              <a:rPr lang="en-US" b="1" dirty="0">
                <a:latin typeface="Bierstadt" panose="020B0004020202020204" pitchFamily="34" charset="0"/>
              </a:rPr>
              <a:t>LHC guaranteed to discover something new</a:t>
            </a:r>
            <a:r>
              <a:rPr lang="en-US" dirty="0">
                <a:latin typeface="Bierstadt" panose="020B0004020202020204" pitchFamily="34" charset="0"/>
              </a:rPr>
              <a:t>.  </a:t>
            </a:r>
          </a:p>
        </p:txBody>
      </p:sp>
      <p:sp>
        <p:nvSpPr>
          <p:cNvPr id="7" name="TextBox 6">
            <a:extLst>
              <a:ext uri="{FF2B5EF4-FFF2-40B4-BE49-F238E27FC236}">
                <a16:creationId xmlns:a16="http://schemas.microsoft.com/office/drawing/2014/main" id="{E05F262E-D4AF-385A-2434-17E2E683D5EE}"/>
              </a:ext>
            </a:extLst>
          </p:cNvPr>
          <p:cNvSpPr txBox="1"/>
          <p:nvPr/>
        </p:nvSpPr>
        <p:spPr>
          <a:xfrm>
            <a:off x="-1460938" y="4508938"/>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7DFBFE49-B086-152F-46BD-FE15E7231773}"/>
              </a:ext>
            </a:extLst>
          </p:cNvPr>
          <p:cNvSpPr txBox="1"/>
          <p:nvPr/>
        </p:nvSpPr>
        <p:spPr>
          <a:xfrm>
            <a:off x="8339734" y="5746492"/>
            <a:ext cx="3319668" cy="276999"/>
          </a:xfrm>
          <a:prstGeom prst="rect">
            <a:avLst/>
          </a:prstGeom>
          <a:noFill/>
        </p:spPr>
        <p:txBody>
          <a:bodyPr wrap="square" rtlCol="0">
            <a:spAutoFit/>
          </a:bodyPr>
          <a:lstStyle/>
          <a:p>
            <a:r>
              <a:rPr lang="en-US" sz="1200" dirty="0">
                <a:latin typeface="Bierstadt" panose="020B0004020202020204" pitchFamily="34" charset="0"/>
              </a:rPr>
              <a:t>See e.g. Chris </a:t>
            </a:r>
            <a:r>
              <a:rPr lang="en-US" sz="1200" dirty="0" err="1">
                <a:latin typeface="Bierstadt" panose="020B0004020202020204" pitchFamily="34" charset="0"/>
              </a:rPr>
              <a:t>Quigg</a:t>
            </a:r>
            <a:r>
              <a:rPr lang="en-US" sz="1200" dirty="0">
                <a:latin typeface="Bierstadt" panose="020B0004020202020204" pitchFamily="34" charset="0"/>
              </a:rPr>
              <a:t> gauge theories textbook</a:t>
            </a:r>
          </a:p>
        </p:txBody>
      </p:sp>
    </p:spTree>
    <p:extLst>
      <p:ext uri="{BB962C8B-B14F-4D97-AF65-F5344CB8AC3E}">
        <p14:creationId xmlns:p14="http://schemas.microsoft.com/office/powerpoint/2010/main" val="20185418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0D9E4C-A4F6-1A27-27B3-D5D831FF8687}"/>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The Higgs no-lose theorem</a:t>
            </a:r>
          </a:p>
        </p:txBody>
      </p:sp>
      <p:sp>
        <p:nvSpPr>
          <p:cNvPr id="6" name="TextBox 5">
            <a:extLst>
              <a:ext uri="{FF2B5EF4-FFF2-40B4-BE49-F238E27FC236}">
                <a16:creationId xmlns:a16="http://schemas.microsoft.com/office/drawing/2014/main" id="{00B9E44C-415D-034B-7A08-F3EC8642DB0F}"/>
              </a:ext>
            </a:extLst>
          </p:cNvPr>
          <p:cNvSpPr txBox="1"/>
          <p:nvPr/>
        </p:nvSpPr>
        <p:spPr>
          <a:xfrm>
            <a:off x="486383" y="1168701"/>
            <a:ext cx="10605578" cy="369332"/>
          </a:xfrm>
          <a:prstGeom prst="rect">
            <a:avLst/>
          </a:prstGeom>
          <a:noFill/>
        </p:spPr>
        <p:txBody>
          <a:bodyPr wrap="square" rtlCol="0">
            <a:spAutoFit/>
          </a:bodyPr>
          <a:lstStyle/>
          <a:p>
            <a:r>
              <a:rPr lang="en-US" dirty="0">
                <a:latin typeface="Bierstadt" panose="020B0004020202020204" pitchFamily="34" charset="0"/>
              </a:rPr>
              <a:t>Historically: </a:t>
            </a:r>
          </a:p>
        </p:txBody>
      </p:sp>
      <p:pic>
        <p:nvPicPr>
          <p:cNvPr id="7" name="Picture 6">
            <a:extLst>
              <a:ext uri="{FF2B5EF4-FFF2-40B4-BE49-F238E27FC236}">
                <a16:creationId xmlns:a16="http://schemas.microsoft.com/office/drawing/2014/main" id="{0A39810E-3FC8-B8D6-F373-16DFE31316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581" y="1463006"/>
            <a:ext cx="10885652" cy="2093827"/>
          </a:xfrm>
          <a:prstGeom prst="rect">
            <a:avLst/>
          </a:prstGeom>
        </p:spPr>
      </p:pic>
      <p:pic>
        <p:nvPicPr>
          <p:cNvPr id="8" name="Picture 7">
            <a:extLst>
              <a:ext uri="{FF2B5EF4-FFF2-40B4-BE49-F238E27FC236}">
                <a16:creationId xmlns:a16="http://schemas.microsoft.com/office/drawing/2014/main" id="{7D7AA429-F10D-E1E3-DC4C-0B854414DC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70319"/>
            <a:ext cx="12192000" cy="1414953"/>
          </a:xfrm>
          <a:prstGeom prst="rect">
            <a:avLst/>
          </a:prstGeom>
        </p:spPr>
      </p:pic>
      <p:sp>
        <p:nvSpPr>
          <p:cNvPr id="10" name="TextBox 9">
            <a:extLst>
              <a:ext uri="{FF2B5EF4-FFF2-40B4-BE49-F238E27FC236}">
                <a16:creationId xmlns:a16="http://schemas.microsoft.com/office/drawing/2014/main" id="{3D7269C7-211E-17CE-F26F-A96BF80BFCF1}"/>
              </a:ext>
            </a:extLst>
          </p:cNvPr>
          <p:cNvSpPr txBox="1"/>
          <p:nvPr/>
        </p:nvSpPr>
        <p:spPr>
          <a:xfrm>
            <a:off x="486383" y="3666472"/>
            <a:ext cx="10605578" cy="369332"/>
          </a:xfrm>
          <a:prstGeom prst="rect">
            <a:avLst/>
          </a:prstGeom>
          <a:noFill/>
        </p:spPr>
        <p:txBody>
          <a:bodyPr wrap="square" rtlCol="0">
            <a:spAutoFit/>
          </a:bodyPr>
          <a:lstStyle/>
          <a:p>
            <a:r>
              <a:rPr lang="en-US" dirty="0">
                <a:latin typeface="Bierstadt" panose="020B0004020202020204" pitchFamily="34" charset="0"/>
              </a:rPr>
              <a:t>Inevitably: </a:t>
            </a:r>
          </a:p>
        </p:txBody>
      </p:sp>
      <p:sp>
        <p:nvSpPr>
          <p:cNvPr id="11" name="TextBox 10">
            <a:extLst>
              <a:ext uri="{FF2B5EF4-FFF2-40B4-BE49-F238E27FC236}">
                <a16:creationId xmlns:a16="http://schemas.microsoft.com/office/drawing/2014/main" id="{3AD7D9B9-A247-D85E-31C1-04C31359E371}"/>
              </a:ext>
            </a:extLst>
          </p:cNvPr>
          <p:cNvSpPr txBox="1"/>
          <p:nvPr/>
        </p:nvSpPr>
        <p:spPr>
          <a:xfrm>
            <a:off x="486383" y="6104453"/>
            <a:ext cx="10605578" cy="369332"/>
          </a:xfrm>
          <a:prstGeom prst="rect">
            <a:avLst/>
          </a:prstGeom>
          <a:noFill/>
        </p:spPr>
        <p:txBody>
          <a:bodyPr wrap="square" rtlCol="0">
            <a:spAutoFit/>
          </a:bodyPr>
          <a:lstStyle/>
          <a:p>
            <a:r>
              <a:rPr lang="en-US" b="1" dirty="0">
                <a:latin typeface="Bierstadt" panose="020B0004020202020204" pitchFamily="34" charset="0"/>
              </a:rPr>
              <a:t>Theoretical self-consistency </a:t>
            </a:r>
            <a:r>
              <a:rPr lang="en-US" dirty="0">
                <a:latin typeface="Bierstadt" panose="020B0004020202020204" pitchFamily="34" charset="0"/>
              </a:rPr>
              <a:t>can be a powerful guide to extending our fundamental frameworks.</a:t>
            </a:r>
          </a:p>
        </p:txBody>
      </p:sp>
    </p:spTree>
    <p:extLst>
      <p:ext uri="{BB962C8B-B14F-4D97-AF65-F5344CB8AC3E}">
        <p14:creationId xmlns:p14="http://schemas.microsoft.com/office/powerpoint/2010/main" val="21445492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FC12A6-0116-84D9-8AD9-F702A0302468}"/>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Conclusion</a:t>
            </a:r>
          </a:p>
        </p:txBody>
      </p:sp>
      <p:sp>
        <p:nvSpPr>
          <p:cNvPr id="5" name="TextBox 4">
            <a:extLst>
              <a:ext uri="{FF2B5EF4-FFF2-40B4-BE49-F238E27FC236}">
                <a16:creationId xmlns:a16="http://schemas.microsoft.com/office/drawing/2014/main" id="{3296E50E-4610-ACCA-6040-5E34A36AE194}"/>
              </a:ext>
            </a:extLst>
          </p:cNvPr>
          <p:cNvSpPr txBox="1"/>
          <p:nvPr/>
        </p:nvSpPr>
        <p:spPr>
          <a:xfrm>
            <a:off x="1169556" y="1385308"/>
            <a:ext cx="10605578" cy="646331"/>
          </a:xfrm>
          <a:prstGeom prst="rect">
            <a:avLst/>
          </a:prstGeom>
          <a:noFill/>
        </p:spPr>
        <p:txBody>
          <a:bodyPr wrap="square" rtlCol="0">
            <a:spAutoFit/>
          </a:bodyPr>
          <a:lstStyle/>
          <a:p>
            <a:r>
              <a:rPr lang="en-US" dirty="0">
                <a:latin typeface="Bierstadt" panose="020B0004020202020204" pitchFamily="34" charset="0"/>
              </a:rPr>
              <a:t>The totalitarian principle is not to be taken too seriously, but gives a sense of pleasing theoretical reasoning.</a:t>
            </a:r>
          </a:p>
        </p:txBody>
      </p:sp>
      <p:sp>
        <p:nvSpPr>
          <p:cNvPr id="7" name="TextBox 6">
            <a:extLst>
              <a:ext uri="{FF2B5EF4-FFF2-40B4-BE49-F238E27FC236}">
                <a16:creationId xmlns:a16="http://schemas.microsoft.com/office/drawing/2014/main" id="{1EB6C5E8-6860-F945-F520-69CABB9E7E27}"/>
              </a:ext>
            </a:extLst>
          </p:cNvPr>
          <p:cNvSpPr txBox="1"/>
          <p:nvPr/>
        </p:nvSpPr>
        <p:spPr>
          <a:xfrm>
            <a:off x="1169556" y="2949378"/>
            <a:ext cx="10605578" cy="369332"/>
          </a:xfrm>
          <a:prstGeom prst="rect">
            <a:avLst/>
          </a:prstGeom>
          <a:noFill/>
        </p:spPr>
        <p:txBody>
          <a:bodyPr wrap="square" rtlCol="0">
            <a:spAutoFit/>
          </a:bodyPr>
          <a:lstStyle/>
          <a:p>
            <a:r>
              <a:rPr lang="en-US" dirty="0">
                <a:latin typeface="Bierstadt" panose="020B0004020202020204" pitchFamily="34" charset="0"/>
              </a:rPr>
              <a:t>The Standard Model, like Fermi theory before it, is an Effective Field Theory. </a:t>
            </a:r>
          </a:p>
        </p:txBody>
      </p:sp>
      <p:sp>
        <p:nvSpPr>
          <p:cNvPr id="8" name="TextBox 7">
            <a:extLst>
              <a:ext uri="{FF2B5EF4-FFF2-40B4-BE49-F238E27FC236}">
                <a16:creationId xmlns:a16="http://schemas.microsoft.com/office/drawing/2014/main" id="{8476C9E2-DEE2-F03B-26D5-762E2FC7C6FC}"/>
              </a:ext>
            </a:extLst>
          </p:cNvPr>
          <p:cNvSpPr txBox="1"/>
          <p:nvPr/>
        </p:nvSpPr>
        <p:spPr>
          <a:xfrm>
            <a:off x="1169556" y="4601394"/>
            <a:ext cx="10605578" cy="369332"/>
          </a:xfrm>
          <a:prstGeom prst="rect">
            <a:avLst/>
          </a:prstGeom>
          <a:noFill/>
        </p:spPr>
        <p:txBody>
          <a:bodyPr wrap="square" rtlCol="0">
            <a:spAutoFit/>
          </a:bodyPr>
          <a:lstStyle/>
          <a:p>
            <a:r>
              <a:rPr lang="en-US" dirty="0">
                <a:latin typeface="Bierstadt" panose="020B0004020202020204" pitchFamily="34" charset="0"/>
              </a:rPr>
              <a:t>Theoretical reasoning is powerful, but only experiment can tell us what the underlying theory will be. </a:t>
            </a:r>
          </a:p>
        </p:txBody>
      </p:sp>
    </p:spTree>
    <p:extLst>
      <p:ext uri="{BB962C8B-B14F-4D97-AF65-F5344CB8AC3E}">
        <p14:creationId xmlns:p14="http://schemas.microsoft.com/office/powerpoint/2010/main" val="25928923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1C7D07-E916-2DC4-CD50-67FA73A5F53E}"/>
              </a:ext>
            </a:extLst>
          </p:cNvPr>
          <p:cNvSpPr txBox="1"/>
          <p:nvPr/>
        </p:nvSpPr>
        <p:spPr>
          <a:xfrm>
            <a:off x="4341615" y="2905780"/>
            <a:ext cx="3026978" cy="523220"/>
          </a:xfrm>
          <a:prstGeom prst="rect">
            <a:avLst/>
          </a:prstGeom>
          <a:noFill/>
        </p:spPr>
        <p:txBody>
          <a:bodyPr wrap="square" rtlCol="0">
            <a:spAutoFit/>
          </a:bodyPr>
          <a:lstStyle/>
          <a:p>
            <a:pPr algn="ctr"/>
            <a:r>
              <a:rPr lang="en-US" sz="2800" b="1" dirty="0">
                <a:latin typeface="Bierstadt" panose="020B0004020202020204" pitchFamily="34" charset="0"/>
              </a:rPr>
              <a:t>Lecture 3</a:t>
            </a:r>
          </a:p>
        </p:txBody>
      </p:sp>
    </p:spTree>
    <p:extLst>
      <p:ext uri="{BB962C8B-B14F-4D97-AF65-F5344CB8AC3E}">
        <p14:creationId xmlns:p14="http://schemas.microsoft.com/office/powerpoint/2010/main" val="31797001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Outline</a:t>
            </a:r>
          </a:p>
        </p:txBody>
      </p:sp>
      <p:sp>
        <p:nvSpPr>
          <p:cNvPr id="3" name="TextBox 2">
            <a:extLst>
              <a:ext uri="{FF2B5EF4-FFF2-40B4-BE49-F238E27FC236}">
                <a16:creationId xmlns:a16="http://schemas.microsoft.com/office/drawing/2014/main" id="{D87BB839-30F2-A88D-A618-7D04A31E58D1}"/>
              </a:ext>
            </a:extLst>
          </p:cNvPr>
          <p:cNvSpPr txBox="1"/>
          <p:nvPr/>
        </p:nvSpPr>
        <p:spPr>
          <a:xfrm>
            <a:off x="3038615" y="1741375"/>
            <a:ext cx="7553185" cy="5632311"/>
          </a:xfrm>
          <a:prstGeom prst="rect">
            <a:avLst/>
          </a:prstGeom>
          <a:noFill/>
        </p:spPr>
        <p:txBody>
          <a:bodyPr wrap="square" rtlCol="0">
            <a:spAutoFit/>
          </a:bodyPr>
          <a:lstStyle/>
          <a:p>
            <a:r>
              <a:rPr lang="en-US" b="1" u="sng" dirty="0">
                <a:latin typeface="Bierstadt" panose="020B0004020202020204" pitchFamily="34" charset="0"/>
              </a:rPr>
              <a:t>Previously</a:t>
            </a:r>
            <a:r>
              <a:rPr lang="en-US" b="1" dirty="0">
                <a:latin typeface="Bierstadt" panose="020B0004020202020204" pitchFamily="34" charset="0"/>
              </a:rPr>
              <a:t> </a:t>
            </a:r>
            <a:endParaRPr lang="en-US" b="1" u="sng"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Totalitarian Principle</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Standard Model as an Effective Field Theory</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The Higgs no-lose theorem</a:t>
            </a: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p:spTree>
    <p:extLst>
      <p:ext uri="{BB962C8B-B14F-4D97-AF65-F5344CB8AC3E}">
        <p14:creationId xmlns:p14="http://schemas.microsoft.com/office/powerpoint/2010/main" val="34947073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Outline</a:t>
            </a:r>
          </a:p>
        </p:txBody>
      </p:sp>
      <p:sp>
        <p:nvSpPr>
          <p:cNvPr id="3" name="TextBox 2">
            <a:extLst>
              <a:ext uri="{FF2B5EF4-FFF2-40B4-BE49-F238E27FC236}">
                <a16:creationId xmlns:a16="http://schemas.microsoft.com/office/drawing/2014/main" id="{D87BB839-30F2-A88D-A618-7D04A31E58D1}"/>
              </a:ext>
            </a:extLst>
          </p:cNvPr>
          <p:cNvSpPr txBox="1"/>
          <p:nvPr/>
        </p:nvSpPr>
        <p:spPr>
          <a:xfrm>
            <a:off x="3038615" y="1741375"/>
            <a:ext cx="7553185" cy="5632311"/>
          </a:xfrm>
          <a:prstGeom prst="rect">
            <a:avLst/>
          </a:prstGeom>
          <a:noFill/>
        </p:spPr>
        <p:txBody>
          <a:bodyPr wrap="square" rtlCol="0">
            <a:spAutoFit/>
          </a:bodyPr>
          <a:lstStyle/>
          <a:p>
            <a:r>
              <a:rPr lang="en-US" b="1" u="sng" dirty="0">
                <a:latin typeface="Bierstadt" panose="020B0004020202020204" pitchFamily="34" charset="0"/>
              </a:rPr>
              <a:t>Next</a:t>
            </a:r>
            <a:r>
              <a:rPr lang="en-US" b="1" dirty="0">
                <a:latin typeface="Bierstadt" panose="020B0004020202020204" pitchFamily="34" charset="0"/>
              </a:rPr>
              <a:t> </a:t>
            </a:r>
            <a:endParaRPr lang="en-US" b="1" u="sng"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Grand Unified Theories, WIMP dark matter, and Supersymmetry</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BSM at FCC-ee</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r>
              <a:rPr lang="en-US" dirty="0">
                <a:latin typeface="Bierstadt" panose="020B0004020202020204" pitchFamily="34" charset="0"/>
              </a:rPr>
              <a:t>Conclusion and personal remarks</a:t>
            </a: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p:spTree>
    <p:extLst>
      <p:ext uri="{BB962C8B-B14F-4D97-AF65-F5344CB8AC3E}">
        <p14:creationId xmlns:p14="http://schemas.microsoft.com/office/powerpoint/2010/main" val="609708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Grand Unified Theories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E10836F-3C9F-A856-BE56-E6B7EB9A4680}"/>
                  </a:ext>
                </a:extLst>
              </p:cNvPr>
              <p:cNvSpPr txBox="1"/>
              <p:nvPr/>
            </p:nvSpPr>
            <p:spPr>
              <a:xfrm>
                <a:off x="800987" y="1242820"/>
                <a:ext cx="10997183" cy="5145126"/>
              </a:xfrm>
              <a:prstGeom prst="rect">
                <a:avLst/>
              </a:prstGeom>
              <a:noFill/>
            </p:spPr>
            <p:txBody>
              <a:bodyPr wrap="square" rtlCol="0">
                <a:spAutoFit/>
              </a:bodyPr>
              <a:lstStyle/>
              <a:p>
                <a:r>
                  <a:rPr lang="en-GB" dirty="0">
                    <a:latin typeface="Bierstadt" panose="020B0004020202020204" pitchFamily="34" charset="0"/>
                  </a:rPr>
                  <a:t>Grand Unified Theories (GUTs) unify all SU(3) x SU(2) x U(1) into a single GUT group, e.g. SO(10), at higher energies.</a:t>
                </a:r>
              </a:p>
              <a:p>
                <a:endParaRPr lang="en-GB" dirty="0">
                  <a:latin typeface="Bierstadt" panose="020B0004020202020204" pitchFamily="34" charset="0"/>
                </a:endParaRPr>
              </a:p>
              <a:p>
                <a:r>
                  <a:rPr lang="en-GB" dirty="0">
                    <a:latin typeface="Bierstadt" panose="020B0004020202020204" pitchFamily="34" charset="0"/>
                  </a:rPr>
                  <a:t>Proton decay via a GUT gauge boson is a generic consequence: </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GUT scale must therefore be at least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10</m:t>
                        </m:r>
                      </m:e>
                      <m:sup>
                        <m:r>
                          <a:rPr lang="en-GB" b="0" i="1" smtClean="0">
                            <a:latin typeface="Cambria Math" panose="02040503050406030204" pitchFamily="18" charset="0"/>
                          </a:rPr>
                          <m:t>15</m:t>
                        </m:r>
                      </m:sup>
                    </m:sSup>
                  </m:oMath>
                </a14:m>
                <a:r>
                  <a:rPr lang="en-GB" dirty="0">
                    <a:latin typeface="Bierstadt" panose="020B0004020202020204" pitchFamily="34" charset="0"/>
                  </a:rPr>
                  <a:t> GeV.</a:t>
                </a:r>
              </a:p>
              <a:p>
                <a:endParaRPr lang="en-GB" i="1" dirty="0">
                  <a:latin typeface="Bierstadt" panose="020B0004020202020204" pitchFamily="34" charset="0"/>
                </a:endParaRPr>
              </a:p>
              <a:p>
                <a:endParaRPr lang="en-GB" i="1" dirty="0">
                  <a:latin typeface="Bierstadt" panose="020B0004020202020204" pitchFamily="34" charset="0"/>
                </a:endParaRPr>
              </a:p>
            </p:txBody>
          </p:sp>
        </mc:Choice>
        <mc:Fallback xmlns="">
          <p:sp>
            <p:nvSpPr>
              <p:cNvPr id="2" name="TextBox 1">
                <a:extLst>
                  <a:ext uri="{FF2B5EF4-FFF2-40B4-BE49-F238E27FC236}">
                    <a16:creationId xmlns:a16="http://schemas.microsoft.com/office/drawing/2014/main" id="{EE10836F-3C9F-A856-BE56-E6B7EB9A4680}"/>
                  </a:ext>
                </a:extLst>
              </p:cNvPr>
              <p:cNvSpPr txBox="1">
                <a:spLocks noRot="1" noChangeAspect="1" noMove="1" noResize="1" noEditPoints="1" noAdjustHandles="1" noChangeArrowheads="1" noChangeShapeType="1" noTextEdit="1"/>
              </p:cNvSpPr>
              <p:nvPr/>
            </p:nvSpPr>
            <p:spPr>
              <a:xfrm>
                <a:off x="800987" y="1242820"/>
                <a:ext cx="10997183" cy="5145126"/>
              </a:xfrm>
              <a:prstGeom prst="rect">
                <a:avLst/>
              </a:prstGeom>
              <a:blipFill>
                <a:blip r:embed="rId3"/>
                <a:stretch>
                  <a:fillRect l="-346" t="-491"/>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F1366664-F861-EA10-831F-0FD4BCBC8865}"/>
              </a:ext>
            </a:extLst>
          </p:cNvPr>
          <p:cNvPicPr>
            <a:picLocks noChangeAspect="1"/>
          </p:cNvPicPr>
          <p:nvPr/>
        </p:nvPicPr>
        <p:blipFill>
          <a:blip r:embed="rId4"/>
          <a:stretch>
            <a:fillRect/>
          </a:stretch>
        </p:blipFill>
        <p:spPr>
          <a:xfrm>
            <a:off x="3655385" y="2821004"/>
            <a:ext cx="4085118" cy="1877303"/>
          </a:xfrm>
          <a:prstGeom prst="rect">
            <a:avLst/>
          </a:prstGeom>
        </p:spPr>
      </p:pic>
    </p:spTree>
    <p:extLst>
      <p:ext uri="{BB962C8B-B14F-4D97-AF65-F5344CB8AC3E}">
        <p14:creationId xmlns:p14="http://schemas.microsoft.com/office/powerpoint/2010/main" val="36531133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Grand Unified Theories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E10836F-3C9F-A856-BE56-E6B7EB9A4680}"/>
                  </a:ext>
                </a:extLst>
              </p:cNvPr>
              <p:cNvSpPr txBox="1"/>
              <p:nvPr/>
            </p:nvSpPr>
            <p:spPr>
              <a:xfrm>
                <a:off x="800987" y="1242820"/>
                <a:ext cx="10997183" cy="2865400"/>
              </a:xfrm>
              <a:prstGeom prst="rect">
                <a:avLst/>
              </a:prstGeom>
              <a:noFill/>
            </p:spPr>
            <p:txBody>
              <a:bodyPr wrap="square" rtlCol="0">
                <a:spAutoFit/>
              </a:bodyPr>
              <a:lstStyle/>
              <a:p>
                <a:r>
                  <a:rPr lang="en-GB" dirty="0">
                    <a:latin typeface="Bierstadt" panose="020B0004020202020204" pitchFamily="34" charset="0"/>
                  </a:rPr>
                  <a:t>GUTs are desirable rather than necessary. However, there are hints suggesting this may be the case: </a:t>
                </a:r>
              </a:p>
              <a:p>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Electroweak unification makes it reasonable to consider unifying the strong force too.</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U(1) hypercharges of SM particles are quantised with fractional charges.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Standard Model particle content fits neatly into </a:t>
                </a:r>
                <a:r>
                  <a:rPr lang="en-GB" dirty="0" err="1">
                    <a:latin typeface="Bierstadt" panose="020B0004020202020204" pitchFamily="34" charset="0"/>
                  </a:rPr>
                  <a:t>multiplets</a:t>
                </a:r>
                <a:r>
                  <a:rPr lang="en-GB" dirty="0">
                    <a:latin typeface="Bierstadt" panose="020B0004020202020204" pitchFamily="34" charset="0"/>
                  </a:rPr>
                  <a:t> of GUT group representations.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Running of gauge couplings suggest they meet at high energy scales ~ </a:t>
                </a:r>
                <a14:m>
                  <m:oMath xmlns:m="http://schemas.openxmlformats.org/officeDocument/2006/math">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10</m:t>
                        </m:r>
                      </m:e>
                      <m:sup>
                        <m:r>
                          <a:rPr lang="en-GB" b="0" i="1" smtClean="0">
                            <a:latin typeface="Cambria Math" panose="02040503050406030204" pitchFamily="18" charset="0"/>
                            <a:ea typeface="Cambria Math" panose="02040503050406030204" pitchFamily="18" charset="0"/>
                          </a:rPr>
                          <m:t>15</m:t>
                        </m:r>
                      </m:sup>
                    </m:sSup>
                  </m:oMath>
                </a14:m>
                <a:r>
                  <a:rPr lang="en-GB" dirty="0">
                    <a:latin typeface="Bierstadt" panose="020B0004020202020204" pitchFamily="34" charset="0"/>
                  </a:rPr>
                  <a:t> GeV (</a:t>
                </a:r>
                <a:r>
                  <a:rPr lang="en-GB" i="1" dirty="0">
                    <a:latin typeface="Bierstadt" panose="020B0004020202020204" pitchFamily="34" charset="0"/>
                  </a:rPr>
                  <a:t>but not quite</a:t>
                </a:r>
                <a:r>
                  <a:rPr lang="en-GB" dirty="0">
                    <a:latin typeface="Bierstadt" panose="020B0004020202020204" pitchFamily="34" charset="0"/>
                  </a:rPr>
                  <a:t>).</a:t>
                </a:r>
              </a:p>
              <a:p>
                <a:pPr marL="742950" lvl="1" indent="-285750">
                  <a:buFont typeface="Arial" panose="020B0604020202020204" pitchFamily="34" charset="0"/>
                  <a:buChar char="•"/>
                </a:pPr>
                <a:endParaRPr lang="en-GB" dirty="0">
                  <a:latin typeface="Bierstadt" panose="020B0004020202020204" pitchFamily="34" charset="0"/>
                </a:endParaRPr>
              </a:p>
            </p:txBody>
          </p:sp>
        </mc:Choice>
        <mc:Fallback xmlns="">
          <p:sp>
            <p:nvSpPr>
              <p:cNvPr id="2" name="TextBox 1">
                <a:extLst>
                  <a:ext uri="{FF2B5EF4-FFF2-40B4-BE49-F238E27FC236}">
                    <a16:creationId xmlns:a16="http://schemas.microsoft.com/office/drawing/2014/main" id="{EE10836F-3C9F-A856-BE56-E6B7EB9A4680}"/>
                  </a:ext>
                </a:extLst>
              </p:cNvPr>
              <p:cNvSpPr txBox="1">
                <a:spLocks noRot="1" noChangeAspect="1" noMove="1" noResize="1" noEditPoints="1" noAdjustHandles="1" noChangeArrowheads="1" noChangeShapeType="1" noTextEdit="1"/>
              </p:cNvSpPr>
              <p:nvPr/>
            </p:nvSpPr>
            <p:spPr>
              <a:xfrm>
                <a:off x="800987" y="1242820"/>
                <a:ext cx="10997183" cy="2865400"/>
              </a:xfrm>
              <a:prstGeom prst="rect">
                <a:avLst/>
              </a:prstGeom>
              <a:blipFill>
                <a:blip r:embed="rId3"/>
                <a:stretch>
                  <a:fillRect l="-346" t="-881"/>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B0FE67FD-7868-2732-E1E9-433181C4407B}"/>
              </a:ext>
            </a:extLst>
          </p:cNvPr>
          <p:cNvPicPr>
            <a:picLocks noChangeAspect="1"/>
          </p:cNvPicPr>
          <p:nvPr/>
        </p:nvPicPr>
        <p:blipFill>
          <a:blip r:embed="rId4"/>
          <a:stretch>
            <a:fillRect/>
          </a:stretch>
        </p:blipFill>
        <p:spPr>
          <a:xfrm>
            <a:off x="2845391" y="3926316"/>
            <a:ext cx="5841408" cy="2931684"/>
          </a:xfrm>
          <a:prstGeom prst="rect">
            <a:avLst/>
          </a:prstGeom>
        </p:spPr>
      </p:pic>
    </p:spTree>
    <p:extLst>
      <p:ext uri="{BB962C8B-B14F-4D97-AF65-F5344CB8AC3E}">
        <p14:creationId xmlns:p14="http://schemas.microsoft.com/office/powerpoint/2010/main" val="32984099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Dark Matter</a:t>
            </a:r>
          </a:p>
        </p:txBody>
      </p:sp>
      <p:sp>
        <p:nvSpPr>
          <p:cNvPr id="2" name="TextBox 1">
            <a:extLst>
              <a:ext uri="{FF2B5EF4-FFF2-40B4-BE49-F238E27FC236}">
                <a16:creationId xmlns:a16="http://schemas.microsoft.com/office/drawing/2014/main" id="{EE10836F-3C9F-A856-BE56-E6B7EB9A4680}"/>
              </a:ext>
            </a:extLst>
          </p:cNvPr>
          <p:cNvSpPr txBox="1"/>
          <p:nvPr/>
        </p:nvSpPr>
        <p:spPr>
          <a:xfrm>
            <a:off x="800987" y="1242820"/>
            <a:ext cx="10997183" cy="1200329"/>
          </a:xfrm>
          <a:prstGeom prst="rect">
            <a:avLst/>
          </a:prstGeom>
          <a:noFill/>
        </p:spPr>
        <p:txBody>
          <a:bodyPr wrap="square" rtlCol="0">
            <a:spAutoFit/>
          </a:bodyPr>
          <a:lstStyle/>
          <a:p>
            <a:r>
              <a:rPr lang="en-GB" dirty="0">
                <a:latin typeface="Bierstadt" panose="020B0004020202020204" pitchFamily="34" charset="0"/>
              </a:rPr>
              <a:t>Multiple independent observational evidence for dark matter on all scales:</a:t>
            </a:r>
          </a:p>
          <a:p>
            <a:endParaRPr lang="en-GB" dirty="0">
              <a:latin typeface="Bierstadt" panose="020B0004020202020204" pitchFamily="34" charset="0"/>
            </a:endParaRPr>
          </a:p>
          <a:p>
            <a:endParaRPr lang="en-GB" i="1" dirty="0">
              <a:latin typeface="Bierstadt" panose="020B0004020202020204" pitchFamily="34" charset="0"/>
            </a:endParaRPr>
          </a:p>
          <a:p>
            <a:endParaRPr lang="en-GB" i="1" dirty="0">
              <a:latin typeface="Bierstadt" panose="020B0004020202020204" pitchFamily="34" charset="0"/>
            </a:endParaRPr>
          </a:p>
        </p:txBody>
      </p:sp>
      <p:sp>
        <p:nvSpPr>
          <p:cNvPr id="5" name="TextBox 4">
            <a:extLst>
              <a:ext uri="{FF2B5EF4-FFF2-40B4-BE49-F238E27FC236}">
                <a16:creationId xmlns:a16="http://schemas.microsoft.com/office/drawing/2014/main" id="{46DC6AB9-F23B-40E1-3A24-7DE3E549964C}"/>
              </a:ext>
            </a:extLst>
          </p:cNvPr>
          <p:cNvSpPr txBox="1"/>
          <p:nvPr/>
        </p:nvSpPr>
        <p:spPr>
          <a:xfrm>
            <a:off x="3250021" y="5802558"/>
            <a:ext cx="7871636" cy="246221"/>
          </a:xfrm>
          <a:prstGeom prst="rect">
            <a:avLst/>
          </a:prstGeom>
          <a:noFill/>
        </p:spPr>
        <p:txBody>
          <a:bodyPr wrap="square" rtlCol="0">
            <a:spAutoFit/>
          </a:bodyPr>
          <a:lstStyle/>
          <a:p>
            <a:r>
              <a:rPr lang="en-GB" sz="1000" dirty="0">
                <a:latin typeface="Bierstadt" panose="020B0004020202020204" pitchFamily="34" charset="0"/>
              </a:rPr>
              <a:t>Rubin and Ford 1970</a:t>
            </a:r>
            <a:endParaRPr lang="en-GB" sz="1000" i="1" dirty="0">
              <a:latin typeface="Bierstadt" panose="020B0004020202020204" pitchFamily="34" charset="0"/>
            </a:endParaRPr>
          </a:p>
        </p:txBody>
      </p:sp>
      <p:pic>
        <p:nvPicPr>
          <p:cNvPr id="6" name="Picture 5">
            <a:extLst>
              <a:ext uri="{FF2B5EF4-FFF2-40B4-BE49-F238E27FC236}">
                <a16:creationId xmlns:a16="http://schemas.microsoft.com/office/drawing/2014/main" id="{DCF9F29A-AEFF-D590-EDDE-34D96EA03BB7}"/>
              </a:ext>
            </a:extLst>
          </p:cNvPr>
          <p:cNvPicPr>
            <a:picLocks noChangeAspect="1"/>
          </p:cNvPicPr>
          <p:nvPr/>
        </p:nvPicPr>
        <p:blipFill>
          <a:blip r:embed="rId3"/>
          <a:stretch>
            <a:fillRect/>
          </a:stretch>
        </p:blipFill>
        <p:spPr>
          <a:xfrm>
            <a:off x="2947137" y="1827458"/>
            <a:ext cx="5702300" cy="3975100"/>
          </a:xfrm>
          <a:prstGeom prst="rect">
            <a:avLst/>
          </a:prstGeom>
        </p:spPr>
      </p:pic>
      <p:sp>
        <p:nvSpPr>
          <p:cNvPr id="7" name="TextBox 6">
            <a:extLst>
              <a:ext uri="{FF2B5EF4-FFF2-40B4-BE49-F238E27FC236}">
                <a16:creationId xmlns:a16="http://schemas.microsoft.com/office/drawing/2014/main" id="{8302FFC6-76AF-2097-C39A-ADDED8F9D798}"/>
              </a:ext>
            </a:extLst>
          </p:cNvPr>
          <p:cNvSpPr txBox="1"/>
          <p:nvPr/>
        </p:nvSpPr>
        <p:spPr>
          <a:xfrm>
            <a:off x="935668" y="6354947"/>
            <a:ext cx="7871636" cy="307777"/>
          </a:xfrm>
          <a:prstGeom prst="rect">
            <a:avLst/>
          </a:prstGeom>
          <a:noFill/>
        </p:spPr>
        <p:txBody>
          <a:bodyPr wrap="square" rtlCol="0">
            <a:spAutoFit/>
          </a:bodyPr>
          <a:lstStyle/>
          <a:p>
            <a:r>
              <a:rPr lang="en-GB" sz="1400" dirty="0">
                <a:latin typeface="Bierstadt" panose="020B0004020202020204" pitchFamily="34" charset="0"/>
              </a:rPr>
              <a:t>See e.g. 2406.01705 </a:t>
            </a:r>
            <a:r>
              <a:rPr lang="en-GB" sz="1400" dirty="0" err="1">
                <a:latin typeface="Bierstadt" panose="020B0004020202020204" pitchFamily="34" charset="0"/>
              </a:rPr>
              <a:t>Cirelli</a:t>
            </a:r>
            <a:r>
              <a:rPr lang="en-GB" sz="1400" dirty="0">
                <a:latin typeface="Bierstadt" panose="020B0004020202020204" pitchFamily="34" charset="0"/>
              </a:rPr>
              <a:t>, </a:t>
            </a:r>
            <a:r>
              <a:rPr lang="en-GB" sz="1400" dirty="0" err="1">
                <a:latin typeface="Bierstadt" panose="020B0004020202020204" pitchFamily="34" charset="0"/>
              </a:rPr>
              <a:t>Strumia</a:t>
            </a:r>
            <a:r>
              <a:rPr lang="en-GB" sz="1400" dirty="0">
                <a:latin typeface="Bierstadt" panose="020B0004020202020204" pitchFamily="34" charset="0"/>
              </a:rPr>
              <a:t>, Zupan for a comprehensive review. </a:t>
            </a:r>
            <a:endParaRPr lang="en-GB" sz="1400" i="1" dirty="0">
              <a:latin typeface="Bierstadt" panose="020B0004020202020204" pitchFamily="34" charset="0"/>
            </a:endParaRPr>
          </a:p>
        </p:txBody>
      </p:sp>
    </p:spTree>
    <p:extLst>
      <p:ext uri="{BB962C8B-B14F-4D97-AF65-F5344CB8AC3E}">
        <p14:creationId xmlns:p14="http://schemas.microsoft.com/office/powerpoint/2010/main" val="41443946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Dark Matter</a:t>
            </a:r>
          </a:p>
        </p:txBody>
      </p:sp>
      <p:sp>
        <p:nvSpPr>
          <p:cNvPr id="2" name="TextBox 1">
            <a:extLst>
              <a:ext uri="{FF2B5EF4-FFF2-40B4-BE49-F238E27FC236}">
                <a16:creationId xmlns:a16="http://schemas.microsoft.com/office/drawing/2014/main" id="{EE10836F-3C9F-A856-BE56-E6B7EB9A4680}"/>
              </a:ext>
            </a:extLst>
          </p:cNvPr>
          <p:cNvSpPr txBox="1"/>
          <p:nvPr/>
        </p:nvSpPr>
        <p:spPr>
          <a:xfrm>
            <a:off x="800987" y="1242820"/>
            <a:ext cx="10997183" cy="1200329"/>
          </a:xfrm>
          <a:prstGeom prst="rect">
            <a:avLst/>
          </a:prstGeom>
          <a:noFill/>
        </p:spPr>
        <p:txBody>
          <a:bodyPr wrap="square" rtlCol="0">
            <a:spAutoFit/>
          </a:bodyPr>
          <a:lstStyle/>
          <a:p>
            <a:r>
              <a:rPr lang="en-GB" dirty="0">
                <a:latin typeface="Bierstadt" panose="020B0004020202020204" pitchFamily="34" charset="0"/>
              </a:rPr>
              <a:t>Multiple independent observational evidence for dark matter on all scales:</a:t>
            </a:r>
          </a:p>
          <a:p>
            <a:endParaRPr lang="en-GB" dirty="0">
              <a:latin typeface="Bierstadt" panose="020B0004020202020204" pitchFamily="34" charset="0"/>
            </a:endParaRPr>
          </a:p>
          <a:p>
            <a:endParaRPr lang="en-GB" i="1" dirty="0">
              <a:latin typeface="Bierstadt" panose="020B0004020202020204" pitchFamily="34" charset="0"/>
            </a:endParaRPr>
          </a:p>
          <a:p>
            <a:endParaRPr lang="en-GB" i="1" dirty="0">
              <a:latin typeface="Bierstadt" panose="020B0004020202020204" pitchFamily="34" charset="0"/>
            </a:endParaRPr>
          </a:p>
        </p:txBody>
      </p:sp>
      <p:pic>
        <p:nvPicPr>
          <p:cNvPr id="3" name="Picture 2">
            <a:extLst>
              <a:ext uri="{FF2B5EF4-FFF2-40B4-BE49-F238E27FC236}">
                <a16:creationId xmlns:a16="http://schemas.microsoft.com/office/drawing/2014/main" id="{0060055A-F6CF-B114-FD5B-5E895DA7ECDD}"/>
              </a:ext>
            </a:extLst>
          </p:cNvPr>
          <p:cNvPicPr>
            <a:picLocks noChangeAspect="1"/>
          </p:cNvPicPr>
          <p:nvPr/>
        </p:nvPicPr>
        <p:blipFill>
          <a:blip r:embed="rId3"/>
          <a:stretch>
            <a:fillRect/>
          </a:stretch>
        </p:blipFill>
        <p:spPr>
          <a:xfrm>
            <a:off x="3018760" y="1887801"/>
            <a:ext cx="5742467" cy="3914757"/>
          </a:xfrm>
          <a:prstGeom prst="rect">
            <a:avLst/>
          </a:prstGeom>
        </p:spPr>
      </p:pic>
      <p:sp>
        <p:nvSpPr>
          <p:cNvPr id="5" name="TextBox 4">
            <a:extLst>
              <a:ext uri="{FF2B5EF4-FFF2-40B4-BE49-F238E27FC236}">
                <a16:creationId xmlns:a16="http://schemas.microsoft.com/office/drawing/2014/main" id="{46DC6AB9-F23B-40E1-3A24-7DE3E549964C}"/>
              </a:ext>
            </a:extLst>
          </p:cNvPr>
          <p:cNvSpPr txBox="1"/>
          <p:nvPr/>
        </p:nvSpPr>
        <p:spPr>
          <a:xfrm>
            <a:off x="3250021" y="5802558"/>
            <a:ext cx="7871636" cy="246221"/>
          </a:xfrm>
          <a:prstGeom prst="rect">
            <a:avLst/>
          </a:prstGeom>
          <a:noFill/>
        </p:spPr>
        <p:txBody>
          <a:bodyPr wrap="square" rtlCol="0">
            <a:spAutoFit/>
          </a:bodyPr>
          <a:lstStyle/>
          <a:p>
            <a:r>
              <a:rPr lang="en-GB" sz="1000" dirty="0" err="1">
                <a:latin typeface="Bierstadt" panose="020B0004020202020204" pitchFamily="34" charset="0"/>
              </a:rPr>
              <a:t>Clowe</a:t>
            </a:r>
            <a:r>
              <a:rPr lang="en-GB" sz="1000" dirty="0">
                <a:latin typeface="Bierstadt" panose="020B0004020202020204" pitchFamily="34" charset="0"/>
              </a:rPr>
              <a:t> et al 2006</a:t>
            </a:r>
            <a:endParaRPr lang="en-GB" sz="1000" i="1" dirty="0">
              <a:latin typeface="Bierstadt" panose="020B0004020202020204" pitchFamily="34" charset="0"/>
            </a:endParaRPr>
          </a:p>
        </p:txBody>
      </p:sp>
      <p:sp>
        <p:nvSpPr>
          <p:cNvPr id="7" name="TextBox 6">
            <a:extLst>
              <a:ext uri="{FF2B5EF4-FFF2-40B4-BE49-F238E27FC236}">
                <a16:creationId xmlns:a16="http://schemas.microsoft.com/office/drawing/2014/main" id="{D589A065-07EC-2330-58A2-5FE4FE050B8F}"/>
              </a:ext>
            </a:extLst>
          </p:cNvPr>
          <p:cNvSpPr txBox="1"/>
          <p:nvPr/>
        </p:nvSpPr>
        <p:spPr>
          <a:xfrm>
            <a:off x="935668" y="6354947"/>
            <a:ext cx="7871636" cy="307777"/>
          </a:xfrm>
          <a:prstGeom prst="rect">
            <a:avLst/>
          </a:prstGeom>
          <a:noFill/>
        </p:spPr>
        <p:txBody>
          <a:bodyPr wrap="square" rtlCol="0">
            <a:spAutoFit/>
          </a:bodyPr>
          <a:lstStyle/>
          <a:p>
            <a:r>
              <a:rPr lang="en-GB" sz="1400" dirty="0">
                <a:latin typeface="Bierstadt" panose="020B0004020202020204" pitchFamily="34" charset="0"/>
              </a:rPr>
              <a:t>See e.g. 2406.01705 </a:t>
            </a:r>
            <a:r>
              <a:rPr lang="en-GB" sz="1400" dirty="0" err="1">
                <a:latin typeface="Bierstadt" panose="020B0004020202020204" pitchFamily="34" charset="0"/>
              </a:rPr>
              <a:t>Cirelli</a:t>
            </a:r>
            <a:r>
              <a:rPr lang="en-GB" sz="1400" dirty="0">
                <a:latin typeface="Bierstadt" panose="020B0004020202020204" pitchFamily="34" charset="0"/>
              </a:rPr>
              <a:t>, </a:t>
            </a:r>
            <a:r>
              <a:rPr lang="en-GB" sz="1400" dirty="0" err="1">
                <a:latin typeface="Bierstadt" panose="020B0004020202020204" pitchFamily="34" charset="0"/>
              </a:rPr>
              <a:t>Strumia</a:t>
            </a:r>
            <a:r>
              <a:rPr lang="en-GB" sz="1400" dirty="0">
                <a:latin typeface="Bierstadt" panose="020B0004020202020204" pitchFamily="34" charset="0"/>
              </a:rPr>
              <a:t>, Zupan for a comprehensive review. </a:t>
            </a:r>
            <a:endParaRPr lang="en-GB" sz="1400" i="1" dirty="0">
              <a:latin typeface="Bierstadt" panose="020B0004020202020204" pitchFamily="34" charset="0"/>
            </a:endParaRPr>
          </a:p>
        </p:txBody>
      </p:sp>
    </p:spTree>
    <p:extLst>
      <p:ext uri="{BB962C8B-B14F-4D97-AF65-F5344CB8AC3E}">
        <p14:creationId xmlns:p14="http://schemas.microsoft.com/office/powerpoint/2010/main" val="4457050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Dark Matter</a:t>
            </a:r>
          </a:p>
        </p:txBody>
      </p:sp>
      <p:sp>
        <p:nvSpPr>
          <p:cNvPr id="2" name="TextBox 1">
            <a:extLst>
              <a:ext uri="{FF2B5EF4-FFF2-40B4-BE49-F238E27FC236}">
                <a16:creationId xmlns:a16="http://schemas.microsoft.com/office/drawing/2014/main" id="{EE10836F-3C9F-A856-BE56-E6B7EB9A4680}"/>
              </a:ext>
            </a:extLst>
          </p:cNvPr>
          <p:cNvSpPr txBox="1"/>
          <p:nvPr/>
        </p:nvSpPr>
        <p:spPr>
          <a:xfrm>
            <a:off x="800987" y="1242820"/>
            <a:ext cx="10997183" cy="1200329"/>
          </a:xfrm>
          <a:prstGeom prst="rect">
            <a:avLst/>
          </a:prstGeom>
          <a:noFill/>
        </p:spPr>
        <p:txBody>
          <a:bodyPr wrap="square" rtlCol="0">
            <a:spAutoFit/>
          </a:bodyPr>
          <a:lstStyle/>
          <a:p>
            <a:r>
              <a:rPr lang="en-GB" dirty="0">
                <a:latin typeface="Bierstadt" panose="020B0004020202020204" pitchFamily="34" charset="0"/>
              </a:rPr>
              <a:t>Multiple independent observational evidence for dark matter on all scales:</a:t>
            </a:r>
          </a:p>
          <a:p>
            <a:endParaRPr lang="en-GB" dirty="0">
              <a:latin typeface="Bierstadt" panose="020B0004020202020204" pitchFamily="34" charset="0"/>
            </a:endParaRPr>
          </a:p>
          <a:p>
            <a:endParaRPr lang="en-GB" i="1" dirty="0">
              <a:latin typeface="Bierstadt" panose="020B0004020202020204" pitchFamily="34" charset="0"/>
            </a:endParaRPr>
          </a:p>
          <a:p>
            <a:endParaRPr lang="en-GB" i="1" dirty="0">
              <a:latin typeface="Bierstadt" panose="020B0004020202020204" pitchFamily="34" charset="0"/>
            </a:endParaRPr>
          </a:p>
        </p:txBody>
      </p:sp>
      <p:sp>
        <p:nvSpPr>
          <p:cNvPr id="5" name="TextBox 4">
            <a:extLst>
              <a:ext uri="{FF2B5EF4-FFF2-40B4-BE49-F238E27FC236}">
                <a16:creationId xmlns:a16="http://schemas.microsoft.com/office/drawing/2014/main" id="{46DC6AB9-F23B-40E1-3A24-7DE3E549964C}"/>
              </a:ext>
            </a:extLst>
          </p:cNvPr>
          <p:cNvSpPr txBox="1"/>
          <p:nvPr/>
        </p:nvSpPr>
        <p:spPr>
          <a:xfrm>
            <a:off x="800987" y="5876986"/>
            <a:ext cx="7871636" cy="246221"/>
          </a:xfrm>
          <a:prstGeom prst="rect">
            <a:avLst/>
          </a:prstGeom>
          <a:noFill/>
        </p:spPr>
        <p:txBody>
          <a:bodyPr wrap="square" rtlCol="0">
            <a:spAutoFit/>
          </a:bodyPr>
          <a:lstStyle/>
          <a:p>
            <a:r>
              <a:rPr lang="en-GB" sz="1000" dirty="0">
                <a:latin typeface="Bierstadt" panose="020B0004020202020204" pitchFamily="34" charset="0"/>
              </a:rPr>
              <a:t>Planck</a:t>
            </a:r>
            <a:endParaRPr lang="en-GB" sz="1000" i="1" dirty="0">
              <a:latin typeface="Bierstadt" panose="020B0004020202020204" pitchFamily="34" charset="0"/>
            </a:endParaRPr>
          </a:p>
        </p:txBody>
      </p:sp>
      <p:pic>
        <p:nvPicPr>
          <p:cNvPr id="7" name="Picture 6">
            <a:extLst>
              <a:ext uri="{FF2B5EF4-FFF2-40B4-BE49-F238E27FC236}">
                <a16:creationId xmlns:a16="http://schemas.microsoft.com/office/drawing/2014/main" id="{F47DEC8A-FDC1-241D-1F17-9E48F1922156}"/>
              </a:ext>
            </a:extLst>
          </p:cNvPr>
          <p:cNvPicPr>
            <a:picLocks noChangeAspect="1"/>
          </p:cNvPicPr>
          <p:nvPr/>
        </p:nvPicPr>
        <p:blipFill>
          <a:blip r:embed="rId3"/>
          <a:stretch>
            <a:fillRect/>
          </a:stretch>
        </p:blipFill>
        <p:spPr>
          <a:xfrm>
            <a:off x="393830" y="1922411"/>
            <a:ext cx="5964070" cy="3787273"/>
          </a:xfrm>
          <a:prstGeom prst="rect">
            <a:avLst/>
          </a:prstGeom>
        </p:spPr>
      </p:pic>
      <p:pic>
        <p:nvPicPr>
          <p:cNvPr id="8" name="Picture 7">
            <a:extLst>
              <a:ext uri="{FF2B5EF4-FFF2-40B4-BE49-F238E27FC236}">
                <a16:creationId xmlns:a16="http://schemas.microsoft.com/office/drawing/2014/main" id="{5BFAA98D-1C34-BE6E-A52D-3C0EABBFDBFE}"/>
              </a:ext>
            </a:extLst>
          </p:cNvPr>
          <p:cNvPicPr>
            <a:picLocks noChangeAspect="1"/>
          </p:cNvPicPr>
          <p:nvPr/>
        </p:nvPicPr>
        <p:blipFill>
          <a:blip r:embed="rId4"/>
          <a:stretch>
            <a:fillRect/>
          </a:stretch>
        </p:blipFill>
        <p:spPr>
          <a:xfrm>
            <a:off x="6357900" y="1700905"/>
            <a:ext cx="5774809" cy="3911635"/>
          </a:xfrm>
          <a:prstGeom prst="rect">
            <a:avLst/>
          </a:prstGeom>
        </p:spPr>
      </p:pic>
      <p:sp>
        <p:nvSpPr>
          <p:cNvPr id="9" name="TextBox 8">
            <a:extLst>
              <a:ext uri="{FF2B5EF4-FFF2-40B4-BE49-F238E27FC236}">
                <a16:creationId xmlns:a16="http://schemas.microsoft.com/office/drawing/2014/main" id="{98BD2F7E-2A6A-EBDE-C867-17927DBEBB91}"/>
              </a:ext>
            </a:extLst>
          </p:cNvPr>
          <p:cNvSpPr txBox="1"/>
          <p:nvPr/>
        </p:nvSpPr>
        <p:spPr>
          <a:xfrm>
            <a:off x="935668" y="6354947"/>
            <a:ext cx="7871636" cy="307777"/>
          </a:xfrm>
          <a:prstGeom prst="rect">
            <a:avLst/>
          </a:prstGeom>
          <a:noFill/>
        </p:spPr>
        <p:txBody>
          <a:bodyPr wrap="square" rtlCol="0">
            <a:spAutoFit/>
          </a:bodyPr>
          <a:lstStyle/>
          <a:p>
            <a:r>
              <a:rPr lang="en-GB" sz="1400" dirty="0">
                <a:latin typeface="Bierstadt" panose="020B0004020202020204" pitchFamily="34" charset="0"/>
              </a:rPr>
              <a:t>See e.g. 2406.01705 </a:t>
            </a:r>
            <a:r>
              <a:rPr lang="en-GB" sz="1400" dirty="0" err="1">
                <a:latin typeface="Bierstadt" panose="020B0004020202020204" pitchFamily="34" charset="0"/>
              </a:rPr>
              <a:t>Cirelli</a:t>
            </a:r>
            <a:r>
              <a:rPr lang="en-GB" sz="1400" dirty="0">
                <a:latin typeface="Bierstadt" panose="020B0004020202020204" pitchFamily="34" charset="0"/>
              </a:rPr>
              <a:t>, </a:t>
            </a:r>
            <a:r>
              <a:rPr lang="en-GB" sz="1400" dirty="0" err="1">
                <a:latin typeface="Bierstadt" panose="020B0004020202020204" pitchFamily="34" charset="0"/>
              </a:rPr>
              <a:t>Strumia</a:t>
            </a:r>
            <a:r>
              <a:rPr lang="en-GB" sz="1400" dirty="0">
                <a:latin typeface="Bierstadt" panose="020B0004020202020204" pitchFamily="34" charset="0"/>
              </a:rPr>
              <a:t>, Zupan for a comprehensive review. </a:t>
            </a:r>
            <a:endParaRPr lang="en-GB" sz="1400" i="1" dirty="0">
              <a:latin typeface="Bierstadt" panose="020B0004020202020204" pitchFamily="34" charset="0"/>
            </a:endParaRPr>
          </a:p>
        </p:txBody>
      </p:sp>
    </p:spTree>
    <p:extLst>
      <p:ext uri="{BB962C8B-B14F-4D97-AF65-F5344CB8AC3E}">
        <p14:creationId xmlns:p14="http://schemas.microsoft.com/office/powerpoint/2010/main" val="40153577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WIMP Dark Matter</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E10836F-3C9F-A856-BE56-E6B7EB9A4680}"/>
                  </a:ext>
                </a:extLst>
              </p:cNvPr>
              <p:cNvSpPr txBox="1"/>
              <p:nvPr/>
            </p:nvSpPr>
            <p:spPr>
              <a:xfrm>
                <a:off x="800987" y="1242820"/>
                <a:ext cx="10997183" cy="2740174"/>
              </a:xfrm>
              <a:prstGeom prst="rect">
                <a:avLst/>
              </a:prstGeom>
              <a:noFill/>
            </p:spPr>
            <p:txBody>
              <a:bodyPr wrap="square" rtlCol="0">
                <a:spAutoFit/>
              </a:bodyPr>
              <a:lstStyle/>
              <a:p>
                <a:r>
                  <a:rPr lang="en-GB" b="1" dirty="0">
                    <a:latin typeface="Bierstadt" panose="020B0004020202020204" pitchFamily="34" charset="0"/>
                  </a:rPr>
                  <a:t>Weakly Interacting Massive Particles </a:t>
                </a:r>
                <a:r>
                  <a:rPr lang="en-GB" dirty="0">
                    <a:latin typeface="Bierstadt" panose="020B0004020202020204" pitchFamily="34" charset="0"/>
                  </a:rPr>
                  <a:t>(WIMP) are a simple candidate for dark matter.</a:t>
                </a:r>
              </a:p>
              <a:p>
                <a:endParaRPr lang="en-GB" i="1" dirty="0">
                  <a:latin typeface="Bierstadt" panose="020B0004020202020204" pitchFamily="34" charset="0"/>
                </a:endParaRPr>
              </a:p>
              <a:p>
                <a:endParaRPr lang="en-GB" i="1" dirty="0">
                  <a:latin typeface="Bierstadt" panose="020B0004020202020204" pitchFamily="34" charset="0"/>
                </a:endParaRPr>
              </a:p>
              <a:p>
                <a:endParaRPr lang="en-GB" i="1" dirty="0">
                  <a:latin typeface="Bierstadt" panose="020B0004020202020204" pitchFamily="34" charset="0"/>
                </a:endParaRPr>
              </a:p>
              <a:p>
                <a:r>
                  <a:rPr lang="en-GB" dirty="0">
                    <a:latin typeface="Bierstadt" panose="020B0004020202020204" pitchFamily="34" charset="0"/>
                  </a:rPr>
                  <a:t>Add to the Standard Model a DM particle </a:t>
                </a:r>
                <a14:m>
                  <m:oMath xmlns:m="http://schemas.openxmlformats.org/officeDocument/2006/math">
                    <m:r>
                      <a:rPr lang="en-GB" i="1" smtClean="0">
                        <a:latin typeface="Cambria Math" panose="02040503050406030204" pitchFamily="18" charset="0"/>
                        <a:ea typeface="Cambria Math" panose="02040503050406030204" pitchFamily="18" charset="0"/>
                      </a:rPr>
                      <m:t>𝜒</m:t>
                    </m:r>
                  </m:oMath>
                </a14:m>
                <a:r>
                  <a:rPr lang="en-GB" dirty="0">
                    <a:latin typeface="Bierstadt" panose="020B0004020202020204" pitchFamily="34" charset="0"/>
                  </a:rPr>
                  <a:t> with mass </a:t>
                </a:r>
                <a14:m>
                  <m:oMath xmlns:m="http://schemas.openxmlformats.org/officeDocument/2006/math">
                    <m:r>
                      <a:rPr lang="en-GB" b="0" i="1" smtClean="0">
                        <a:latin typeface="Cambria Math" panose="02040503050406030204" pitchFamily="18" charset="0"/>
                      </a:rPr>
                      <m:t>𝑚</m:t>
                    </m:r>
                  </m:oMath>
                </a14:m>
                <a:r>
                  <a:rPr lang="en-GB" dirty="0">
                    <a:latin typeface="Bierstadt" panose="020B0004020202020204" pitchFamily="34" charset="0"/>
                  </a:rPr>
                  <a:t> and coupling </a:t>
                </a:r>
                <a14:m>
                  <m:oMath xmlns:m="http://schemas.openxmlformats.org/officeDocument/2006/math">
                    <m:r>
                      <a:rPr lang="en-GB" i="1" smtClean="0">
                        <a:latin typeface="Cambria Math" panose="02040503050406030204" pitchFamily="18" charset="0"/>
                        <a:ea typeface="Cambria Math" panose="02040503050406030204" pitchFamily="18" charset="0"/>
                      </a:rPr>
                      <m:t>𝛼</m:t>
                    </m:r>
                    <m:r>
                      <a:rPr lang="en-GB" b="0" i="0" smtClean="0">
                        <a:latin typeface="Cambria Math" panose="02040503050406030204" pitchFamily="18" charset="0"/>
                        <a:ea typeface="Cambria Math" panose="02040503050406030204" pitchFamily="18" charset="0"/>
                      </a:rPr>
                      <m:t> </m:t>
                    </m:r>
                  </m:oMath>
                </a14:m>
                <a:r>
                  <a:rPr lang="en-GB" b="0" dirty="0">
                    <a:latin typeface="Bierstadt" panose="020B0004020202020204" pitchFamily="34" charset="0"/>
                    <a:ea typeface="Cambria Math" panose="02040503050406030204" pitchFamily="18" charset="0"/>
                  </a:rPr>
                  <a:t>through which it annihilates.</a:t>
                </a:r>
              </a:p>
              <a:p>
                <a:endParaRPr lang="en-GB" dirty="0">
                  <a:latin typeface="Bierstadt" panose="020B0004020202020204" pitchFamily="34" charset="0"/>
                </a:endParaRPr>
              </a:p>
              <a:p>
                <a:r>
                  <a:rPr lang="en-GB" dirty="0">
                    <a:latin typeface="Bierstadt" panose="020B0004020202020204" pitchFamily="34" charset="0"/>
                  </a:rPr>
                  <a:t>Its averaged annihilation cross-section is </a:t>
                </a:r>
                <a14:m>
                  <m:oMath xmlns:m="http://schemas.openxmlformats.org/officeDocument/2006/math">
                    <m:r>
                      <a:rPr lang="en-GB" i="1" smtClean="0">
                        <a:latin typeface="Cambria Math" panose="02040503050406030204" pitchFamily="18" charset="0"/>
                        <a:ea typeface="Cambria Math" panose="02040503050406030204" pitchFamily="18" charset="0"/>
                      </a:rPr>
                      <m:t>&lt;</m:t>
                    </m:r>
                    <m:r>
                      <a:rPr lang="en-GB" i="1" smtClean="0">
                        <a:latin typeface="Cambria Math" panose="02040503050406030204" pitchFamily="18" charset="0"/>
                        <a:ea typeface="Cambria Math" panose="02040503050406030204" pitchFamily="18" charset="0"/>
                      </a:rPr>
                      <m:t>𝜎</m:t>
                    </m:r>
                    <m:r>
                      <a:rPr lang="en-GB" b="0" i="1" smtClean="0">
                        <a:latin typeface="Cambria Math" panose="02040503050406030204" pitchFamily="18" charset="0"/>
                        <a:ea typeface="Cambria Math" panose="02040503050406030204" pitchFamily="18" charset="0"/>
                      </a:rPr>
                      <m:t>𝑣</m:t>
                    </m:r>
                    <m:r>
                      <a:rPr lang="en-GB" b="0" i="1" smtClean="0">
                        <a:latin typeface="Cambria Math" panose="02040503050406030204" pitchFamily="18" charset="0"/>
                        <a:ea typeface="Cambria Math" panose="02040503050406030204" pitchFamily="18" charset="0"/>
                      </a:rPr>
                      <m:t>&gt;~</m:t>
                    </m:r>
                    <m:f>
                      <m:fPr>
                        <m:ctrlPr>
                          <a:rPr lang="en-GB" b="0" i="1" smtClean="0">
                            <a:latin typeface="Cambria Math" panose="02040503050406030204" pitchFamily="18" charset="0"/>
                            <a:ea typeface="Cambria Math" panose="02040503050406030204" pitchFamily="18" charset="0"/>
                          </a:rPr>
                        </m:ctrlPr>
                      </m:fPr>
                      <m:num>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r>
                              <a:rPr lang="en-GB" b="0" i="1" smtClean="0">
                                <a:latin typeface="Cambria Math" panose="02040503050406030204" pitchFamily="18" charset="0"/>
                                <a:ea typeface="Cambria Math" panose="02040503050406030204" pitchFamily="18" charset="0"/>
                              </a:rPr>
                              <m:t>2</m:t>
                            </m:r>
                          </m:sup>
                        </m:sSup>
                      </m:num>
                      <m:den>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𝑚</m:t>
                            </m:r>
                          </m:e>
                          <m:sup>
                            <m:r>
                              <a:rPr lang="en-GB" b="0" i="1" smtClean="0">
                                <a:latin typeface="Cambria Math" panose="02040503050406030204" pitchFamily="18" charset="0"/>
                                <a:ea typeface="Cambria Math" panose="02040503050406030204" pitchFamily="18" charset="0"/>
                              </a:rPr>
                              <m:t>2</m:t>
                            </m:r>
                          </m:sup>
                        </m:sSup>
                      </m:den>
                    </m:f>
                    <m:r>
                      <a:rPr lang="en-GB" b="0" i="0" smtClean="0">
                        <a:latin typeface="Cambria Math" panose="02040503050406030204" pitchFamily="18" charset="0"/>
                        <a:ea typeface="Cambria Math" panose="02040503050406030204" pitchFamily="18" charset="0"/>
                      </a:rPr>
                      <m:t>.</m:t>
                    </m:r>
                  </m:oMath>
                </a14:m>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Relic abundance of DM is set by thermal freeze-out as the Universe expands and temperature falls.</a:t>
                </a:r>
              </a:p>
            </p:txBody>
          </p:sp>
        </mc:Choice>
        <mc:Fallback xmlns="">
          <p:sp>
            <p:nvSpPr>
              <p:cNvPr id="2" name="TextBox 1">
                <a:extLst>
                  <a:ext uri="{FF2B5EF4-FFF2-40B4-BE49-F238E27FC236}">
                    <a16:creationId xmlns:a16="http://schemas.microsoft.com/office/drawing/2014/main" id="{EE10836F-3C9F-A856-BE56-E6B7EB9A4680}"/>
                  </a:ext>
                </a:extLst>
              </p:cNvPr>
              <p:cNvSpPr txBox="1">
                <a:spLocks noRot="1" noChangeAspect="1" noMove="1" noResize="1" noEditPoints="1" noAdjustHandles="1" noChangeArrowheads="1" noChangeShapeType="1" noTextEdit="1"/>
              </p:cNvSpPr>
              <p:nvPr/>
            </p:nvSpPr>
            <p:spPr>
              <a:xfrm>
                <a:off x="800987" y="1242820"/>
                <a:ext cx="10997183" cy="2740174"/>
              </a:xfrm>
              <a:prstGeom prst="rect">
                <a:avLst/>
              </a:prstGeom>
              <a:blipFill>
                <a:blip r:embed="rId3"/>
                <a:stretch>
                  <a:fillRect l="-346" t="-922" b="-2765"/>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D900BF0E-57FE-BB44-5408-B9DC948194F1}"/>
              </a:ext>
            </a:extLst>
          </p:cNvPr>
          <p:cNvSpPr/>
          <p:nvPr/>
        </p:nvSpPr>
        <p:spPr>
          <a:xfrm>
            <a:off x="680484" y="2254102"/>
            <a:ext cx="10154093" cy="18394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8462C78-25A3-9CD6-31F2-39925BF4A83D}"/>
              </a:ext>
            </a:extLst>
          </p:cNvPr>
          <p:cNvPicPr>
            <a:picLocks noChangeAspect="1"/>
          </p:cNvPicPr>
          <p:nvPr/>
        </p:nvPicPr>
        <p:blipFill>
          <a:blip r:embed="rId4"/>
          <a:stretch>
            <a:fillRect/>
          </a:stretch>
        </p:blipFill>
        <p:spPr>
          <a:xfrm>
            <a:off x="2302437" y="4385188"/>
            <a:ext cx="7772400" cy="2459983"/>
          </a:xfrm>
          <a:prstGeom prst="rect">
            <a:avLst/>
          </a:prstGeom>
        </p:spPr>
      </p:pic>
    </p:spTree>
    <p:extLst>
      <p:ext uri="{BB962C8B-B14F-4D97-AF65-F5344CB8AC3E}">
        <p14:creationId xmlns:p14="http://schemas.microsoft.com/office/powerpoint/2010/main" val="30737616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8462C78-25A3-9CD6-31F2-39925BF4A83D}"/>
              </a:ext>
            </a:extLst>
          </p:cNvPr>
          <p:cNvPicPr>
            <a:picLocks noChangeAspect="1"/>
          </p:cNvPicPr>
          <p:nvPr/>
        </p:nvPicPr>
        <p:blipFill>
          <a:blip r:embed="rId3"/>
          <a:stretch>
            <a:fillRect/>
          </a:stretch>
        </p:blipFill>
        <p:spPr>
          <a:xfrm>
            <a:off x="2302437" y="4385188"/>
            <a:ext cx="7772400" cy="2459983"/>
          </a:xfrm>
          <a:prstGeom prst="rect">
            <a:avLst/>
          </a:prstGeom>
        </p:spPr>
      </p:pic>
      <p:sp>
        <p:nvSpPr>
          <p:cNvPr id="4" name="TextBox 3">
            <a:extLst>
              <a:ext uri="{FF2B5EF4-FFF2-40B4-BE49-F238E27FC236}">
                <a16:creationId xmlns:a16="http://schemas.microsoft.com/office/drawing/2014/main" id="{7C848CD0-2BAA-B43E-F853-DC3E68623A18}"/>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WIMP Dark Matter</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E10836F-3C9F-A856-BE56-E6B7EB9A4680}"/>
                  </a:ext>
                </a:extLst>
              </p:cNvPr>
              <p:cNvSpPr txBox="1"/>
              <p:nvPr/>
            </p:nvSpPr>
            <p:spPr>
              <a:xfrm>
                <a:off x="800987" y="1242820"/>
                <a:ext cx="10997183" cy="3294172"/>
              </a:xfrm>
              <a:prstGeom prst="rect">
                <a:avLst/>
              </a:prstGeom>
              <a:noFill/>
            </p:spPr>
            <p:txBody>
              <a:bodyPr wrap="square" rtlCol="0">
                <a:spAutoFit/>
              </a:bodyPr>
              <a:lstStyle/>
              <a:p>
                <a:r>
                  <a:rPr lang="en-GB" b="1" dirty="0">
                    <a:latin typeface="Bierstadt" panose="020B0004020202020204" pitchFamily="34" charset="0"/>
                  </a:rPr>
                  <a:t>Weakly Interacting Massive Particles </a:t>
                </a:r>
                <a:r>
                  <a:rPr lang="en-GB" dirty="0">
                    <a:latin typeface="Bierstadt" panose="020B0004020202020204" pitchFamily="34" charset="0"/>
                  </a:rPr>
                  <a:t>(WIMP) are a simple candidate for dark matter.</a:t>
                </a:r>
              </a:p>
              <a:p>
                <a:endParaRPr lang="en-GB" i="1" dirty="0">
                  <a:latin typeface="Bierstadt" panose="020B0004020202020204" pitchFamily="34" charset="0"/>
                </a:endParaRPr>
              </a:p>
              <a:p>
                <a:endParaRPr lang="en-GB" i="1" dirty="0">
                  <a:latin typeface="Bierstadt" panose="020B0004020202020204" pitchFamily="34" charset="0"/>
                </a:endParaRPr>
              </a:p>
              <a:p>
                <a:endParaRPr lang="en-GB" i="1" dirty="0">
                  <a:latin typeface="Bierstadt" panose="020B0004020202020204" pitchFamily="34" charset="0"/>
                </a:endParaRPr>
              </a:p>
              <a:p>
                <a:r>
                  <a:rPr lang="en-GB" dirty="0">
                    <a:latin typeface="Bierstadt" panose="020B0004020202020204" pitchFamily="34" charset="0"/>
                  </a:rPr>
                  <a:t>Add to the Standard Model a DM particle </a:t>
                </a:r>
                <a14:m>
                  <m:oMath xmlns:m="http://schemas.openxmlformats.org/officeDocument/2006/math">
                    <m:r>
                      <a:rPr lang="en-GB" i="1" smtClean="0">
                        <a:latin typeface="Cambria Math" panose="02040503050406030204" pitchFamily="18" charset="0"/>
                        <a:ea typeface="Cambria Math" panose="02040503050406030204" pitchFamily="18" charset="0"/>
                      </a:rPr>
                      <m:t>𝜒</m:t>
                    </m:r>
                  </m:oMath>
                </a14:m>
                <a:r>
                  <a:rPr lang="en-GB" dirty="0">
                    <a:latin typeface="Bierstadt" panose="020B0004020202020204" pitchFamily="34" charset="0"/>
                  </a:rPr>
                  <a:t> with mass </a:t>
                </a:r>
                <a14:m>
                  <m:oMath xmlns:m="http://schemas.openxmlformats.org/officeDocument/2006/math">
                    <m:r>
                      <a:rPr lang="en-GB" b="0" i="1" smtClean="0">
                        <a:latin typeface="Cambria Math" panose="02040503050406030204" pitchFamily="18" charset="0"/>
                      </a:rPr>
                      <m:t>𝑚</m:t>
                    </m:r>
                  </m:oMath>
                </a14:m>
                <a:r>
                  <a:rPr lang="en-GB" dirty="0">
                    <a:latin typeface="Bierstadt" panose="020B0004020202020204" pitchFamily="34" charset="0"/>
                  </a:rPr>
                  <a:t> and coupling </a:t>
                </a:r>
                <a14:m>
                  <m:oMath xmlns:m="http://schemas.openxmlformats.org/officeDocument/2006/math">
                    <m:r>
                      <a:rPr lang="en-GB" i="1" smtClean="0">
                        <a:latin typeface="Cambria Math" panose="02040503050406030204" pitchFamily="18" charset="0"/>
                        <a:ea typeface="Cambria Math" panose="02040503050406030204" pitchFamily="18" charset="0"/>
                      </a:rPr>
                      <m:t>𝛼</m:t>
                    </m:r>
                    <m:r>
                      <a:rPr lang="en-GB" b="0" i="0" smtClean="0">
                        <a:latin typeface="Cambria Math" panose="02040503050406030204" pitchFamily="18" charset="0"/>
                        <a:ea typeface="Cambria Math" panose="02040503050406030204" pitchFamily="18" charset="0"/>
                      </a:rPr>
                      <m:t> </m:t>
                    </m:r>
                  </m:oMath>
                </a14:m>
                <a:r>
                  <a:rPr lang="en-GB" b="0" dirty="0">
                    <a:latin typeface="Bierstadt" panose="020B0004020202020204" pitchFamily="34" charset="0"/>
                    <a:ea typeface="Cambria Math" panose="02040503050406030204" pitchFamily="18" charset="0"/>
                  </a:rPr>
                  <a:t>through which it annihilates.</a:t>
                </a:r>
              </a:p>
              <a:p>
                <a:endParaRPr lang="en-GB" dirty="0">
                  <a:latin typeface="Bierstadt" panose="020B0004020202020204" pitchFamily="34" charset="0"/>
                </a:endParaRPr>
              </a:p>
              <a:p>
                <a:r>
                  <a:rPr lang="en-GB" dirty="0">
                    <a:latin typeface="Bierstadt" panose="020B0004020202020204" pitchFamily="34" charset="0"/>
                  </a:rPr>
                  <a:t>Its averaged annihilation cross-section is </a:t>
                </a:r>
                <a14:m>
                  <m:oMath xmlns:m="http://schemas.openxmlformats.org/officeDocument/2006/math">
                    <m:r>
                      <a:rPr lang="en-GB" i="1" smtClean="0">
                        <a:latin typeface="Cambria Math" panose="02040503050406030204" pitchFamily="18" charset="0"/>
                        <a:ea typeface="Cambria Math" panose="02040503050406030204" pitchFamily="18" charset="0"/>
                      </a:rPr>
                      <m:t>&lt;</m:t>
                    </m:r>
                    <m:r>
                      <a:rPr lang="en-GB" i="1" smtClean="0">
                        <a:latin typeface="Cambria Math" panose="02040503050406030204" pitchFamily="18" charset="0"/>
                        <a:ea typeface="Cambria Math" panose="02040503050406030204" pitchFamily="18" charset="0"/>
                      </a:rPr>
                      <m:t>𝜎</m:t>
                    </m:r>
                    <m:r>
                      <a:rPr lang="en-GB" b="0" i="1" smtClean="0">
                        <a:latin typeface="Cambria Math" panose="02040503050406030204" pitchFamily="18" charset="0"/>
                        <a:ea typeface="Cambria Math" panose="02040503050406030204" pitchFamily="18" charset="0"/>
                      </a:rPr>
                      <m:t>𝑣</m:t>
                    </m:r>
                    <m:r>
                      <a:rPr lang="en-GB" b="0" i="1" smtClean="0">
                        <a:latin typeface="Cambria Math" panose="02040503050406030204" pitchFamily="18" charset="0"/>
                        <a:ea typeface="Cambria Math" panose="02040503050406030204" pitchFamily="18" charset="0"/>
                      </a:rPr>
                      <m:t>&gt;~</m:t>
                    </m:r>
                    <m:f>
                      <m:fPr>
                        <m:ctrlPr>
                          <a:rPr lang="en-GB" b="0" i="1" smtClean="0">
                            <a:latin typeface="Cambria Math" panose="02040503050406030204" pitchFamily="18" charset="0"/>
                            <a:ea typeface="Cambria Math" panose="02040503050406030204" pitchFamily="18" charset="0"/>
                          </a:rPr>
                        </m:ctrlPr>
                      </m:fPr>
                      <m:num>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r>
                              <a:rPr lang="en-GB" b="0" i="1" smtClean="0">
                                <a:latin typeface="Cambria Math" panose="02040503050406030204" pitchFamily="18" charset="0"/>
                                <a:ea typeface="Cambria Math" panose="02040503050406030204" pitchFamily="18" charset="0"/>
                              </a:rPr>
                              <m:t>2</m:t>
                            </m:r>
                          </m:sup>
                        </m:sSup>
                      </m:num>
                      <m:den>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𝑚</m:t>
                            </m:r>
                          </m:e>
                          <m:sup>
                            <m:r>
                              <a:rPr lang="en-GB" b="0" i="1" smtClean="0">
                                <a:latin typeface="Cambria Math" panose="02040503050406030204" pitchFamily="18" charset="0"/>
                                <a:ea typeface="Cambria Math" panose="02040503050406030204" pitchFamily="18" charset="0"/>
                              </a:rPr>
                              <m:t>2</m:t>
                            </m:r>
                          </m:sup>
                        </m:sSup>
                      </m:den>
                    </m:f>
                    <m:r>
                      <a:rPr lang="en-GB" b="0" i="0" smtClean="0">
                        <a:latin typeface="Cambria Math" panose="02040503050406030204" pitchFamily="18" charset="0"/>
                        <a:ea typeface="Cambria Math" panose="02040503050406030204" pitchFamily="18" charset="0"/>
                      </a:rPr>
                      <m:t>.</m:t>
                    </m:r>
                  </m:oMath>
                </a14:m>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Relic abundance of DM is set by thermal freeze-out as the Universe expands and temperature falls.</a:t>
                </a:r>
              </a:p>
              <a:p>
                <a:endParaRPr lang="en-GB" dirty="0">
                  <a:latin typeface="Bierstadt" panose="020B0004020202020204" pitchFamily="34" charset="0"/>
                </a:endParaRPr>
              </a:p>
              <a:p>
                <a:r>
                  <a:rPr lang="en-GB" i="1" dirty="0">
                    <a:latin typeface="Bierstadt" panose="020B0004020202020204" pitchFamily="34" charset="0"/>
                  </a:rPr>
                  <a:t>This gives the observed relic abundance for a typical weak coupling with weak-scale mass!  </a:t>
                </a:r>
              </a:p>
            </p:txBody>
          </p:sp>
        </mc:Choice>
        <mc:Fallback xmlns="">
          <p:sp>
            <p:nvSpPr>
              <p:cNvPr id="2" name="TextBox 1">
                <a:extLst>
                  <a:ext uri="{FF2B5EF4-FFF2-40B4-BE49-F238E27FC236}">
                    <a16:creationId xmlns:a16="http://schemas.microsoft.com/office/drawing/2014/main" id="{EE10836F-3C9F-A856-BE56-E6B7EB9A4680}"/>
                  </a:ext>
                </a:extLst>
              </p:cNvPr>
              <p:cNvSpPr txBox="1">
                <a:spLocks noRot="1" noChangeAspect="1" noMove="1" noResize="1" noEditPoints="1" noAdjustHandles="1" noChangeArrowheads="1" noChangeShapeType="1" noTextEdit="1"/>
              </p:cNvSpPr>
              <p:nvPr/>
            </p:nvSpPr>
            <p:spPr>
              <a:xfrm>
                <a:off x="800987" y="1242820"/>
                <a:ext cx="10997183" cy="3294172"/>
              </a:xfrm>
              <a:prstGeom prst="rect">
                <a:avLst/>
              </a:prstGeom>
              <a:blipFill>
                <a:blip r:embed="rId4"/>
                <a:stretch>
                  <a:fillRect l="-346" t="-766" b="-1916"/>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D900BF0E-57FE-BB44-5408-B9DC948194F1}"/>
              </a:ext>
            </a:extLst>
          </p:cNvPr>
          <p:cNvSpPr/>
          <p:nvPr/>
        </p:nvSpPr>
        <p:spPr>
          <a:xfrm>
            <a:off x="680484" y="2254102"/>
            <a:ext cx="10154093" cy="22828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2873AA5-E8F2-42D0-F9A1-F478B67B14FC}"/>
              </a:ext>
            </a:extLst>
          </p:cNvPr>
          <p:cNvPicPr>
            <a:picLocks noChangeAspect="1"/>
          </p:cNvPicPr>
          <p:nvPr/>
        </p:nvPicPr>
        <p:blipFill>
          <a:blip r:embed="rId5"/>
          <a:stretch>
            <a:fillRect/>
          </a:stretch>
        </p:blipFill>
        <p:spPr>
          <a:xfrm>
            <a:off x="6571684" y="5615179"/>
            <a:ext cx="5466081" cy="868915"/>
          </a:xfrm>
          <a:prstGeom prst="rect">
            <a:avLst/>
          </a:prstGeom>
        </p:spPr>
      </p:pic>
      <p:sp>
        <p:nvSpPr>
          <p:cNvPr id="5" name="Rectangle 4">
            <a:extLst>
              <a:ext uri="{FF2B5EF4-FFF2-40B4-BE49-F238E27FC236}">
                <a16:creationId xmlns:a16="http://schemas.microsoft.com/office/drawing/2014/main" id="{4C4E13DE-ED83-2ACB-E9D9-8A3DAF9B3C90}"/>
              </a:ext>
            </a:extLst>
          </p:cNvPr>
          <p:cNvSpPr/>
          <p:nvPr/>
        </p:nvSpPr>
        <p:spPr>
          <a:xfrm>
            <a:off x="6571684" y="5539563"/>
            <a:ext cx="5466082" cy="94453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68657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4524315"/>
          </a:xfrm>
          <a:prstGeom prst="rect">
            <a:avLst/>
          </a:prstGeom>
          <a:noFill/>
        </p:spPr>
        <p:txBody>
          <a:bodyPr wrap="square" rtlCol="0">
            <a:spAutoFit/>
          </a:bodyPr>
          <a:lstStyle/>
          <a:p>
            <a:r>
              <a:rPr lang="en-GB" dirty="0">
                <a:latin typeface="Bierstadt" panose="020B0004020202020204" pitchFamily="34" charset="0"/>
              </a:rPr>
              <a:t>Historically, the success of classifying particles into representations of symmetry groups led to a search for a symmetry that included not just matter particles but also the force particles. </a:t>
            </a: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Coleman-</a:t>
            </a:r>
            <a:r>
              <a:rPr lang="en-GB" dirty="0" err="1">
                <a:latin typeface="Bierstadt" panose="020B0004020202020204" pitchFamily="34" charset="0"/>
              </a:rPr>
              <a:t>Mandula</a:t>
            </a:r>
            <a:r>
              <a:rPr lang="en-GB" dirty="0">
                <a:latin typeface="Bierstadt" panose="020B0004020202020204" pitchFamily="34" charset="0"/>
              </a:rPr>
              <a:t> theorem: </a:t>
            </a:r>
            <a:r>
              <a:rPr lang="en-GB" b="1" dirty="0">
                <a:latin typeface="Bierstadt" panose="020B0004020202020204" pitchFamily="34" charset="0"/>
              </a:rPr>
              <a:t>impossible</a:t>
            </a:r>
            <a:r>
              <a:rPr lang="en-GB" dirty="0">
                <a:latin typeface="Bierstadt" panose="020B0004020202020204" pitchFamily="34" charset="0"/>
              </a:rPr>
              <a:t>.</a:t>
            </a:r>
          </a:p>
          <a:p>
            <a:endParaRPr lang="en-GB" dirty="0">
              <a:latin typeface="Bierstadt" panose="020B0004020202020204" pitchFamily="34" charset="0"/>
            </a:endParaRPr>
          </a:p>
          <a:p>
            <a:r>
              <a:rPr lang="en-GB" dirty="0">
                <a:latin typeface="Bierstadt" panose="020B0004020202020204" pitchFamily="34" charset="0"/>
              </a:rPr>
              <a:t>	- Internal (non-spacetime) symmetry generators </a:t>
            </a:r>
            <a:r>
              <a:rPr lang="en-GB" i="1" dirty="0">
                <a:latin typeface="Bierstadt" panose="020B0004020202020204" pitchFamily="34" charset="0"/>
              </a:rPr>
              <a:t>must be Lorentz scalars</a:t>
            </a:r>
            <a:r>
              <a:rPr lang="en-GB" dirty="0">
                <a:latin typeface="Bierstadt" panose="020B0004020202020204" pitchFamily="34" charset="0"/>
              </a:rPr>
              <a:t>. </a:t>
            </a:r>
          </a:p>
          <a:p>
            <a:r>
              <a:rPr lang="en-GB" dirty="0">
                <a:latin typeface="Bierstadt" panose="020B0004020202020204" pitchFamily="34" charset="0"/>
              </a:rPr>
              <a:t>	- Fermions and bosons behave differently under Lorentz transformations. </a:t>
            </a:r>
          </a:p>
          <a:p>
            <a:r>
              <a:rPr lang="en-GB" dirty="0">
                <a:latin typeface="Bierstadt" panose="020B0004020202020204" pitchFamily="34" charset="0"/>
              </a:rPr>
              <a:t>	- A symmetry that interchanges them therefore does not commute with Lorentz generators </a:t>
            </a:r>
          </a:p>
          <a:p>
            <a:r>
              <a:rPr lang="en-GB" dirty="0">
                <a:latin typeface="Bierstadt" panose="020B0004020202020204" pitchFamily="34" charset="0"/>
              </a:rPr>
              <a:t> 	   i.e. </a:t>
            </a:r>
            <a:r>
              <a:rPr lang="en-GB" i="1" dirty="0">
                <a:latin typeface="Bierstadt" panose="020B0004020202020204" pitchFamily="34" charset="0"/>
              </a:rPr>
              <a:t>can’t be a Lorentz scalar! </a:t>
            </a:r>
          </a:p>
          <a:p>
            <a:endParaRPr lang="en-GB" dirty="0">
              <a:latin typeface="Bierstadt" panose="020B0004020202020204" pitchFamily="34" charset="0"/>
            </a:endParaRPr>
          </a:p>
          <a:p>
            <a:r>
              <a:rPr lang="en-GB" dirty="0">
                <a:latin typeface="Bierstadt" panose="020B0004020202020204" pitchFamily="34" charset="0"/>
              </a:rPr>
              <a:t>Haag-</a:t>
            </a:r>
            <a:r>
              <a:rPr lang="en-GB" dirty="0" err="1">
                <a:latin typeface="Bierstadt" panose="020B0004020202020204" pitchFamily="34" charset="0"/>
              </a:rPr>
              <a:t>Lopuzanski</a:t>
            </a:r>
            <a:r>
              <a:rPr lang="en-GB" dirty="0">
                <a:latin typeface="Bierstadt" panose="020B0004020202020204" pitchFamily="34" charset="0"/>
              </a:rPr>
              <a:t>-</a:t>
            </a:r>
            <a:r>
              <a:rPr lang="en-GB" dirty="0" err="1">
                <a:latin typeface="Bierstadt" panose="020B0004020202020204" pitchFamily="34" charset="0"/>
              </a:rPr>
              <a:t>Sohnius</a:t>
            </a:r>
            <a:r>
              <a:rPr lang="en-GB" dirty="0">
                <a:latin typeface="Bierstadt" panose="020B0004020202020204" pitchFamily="34" charset="0"/>
              </a:rPr>
              <a:t>: </a:t>
            </a:r>
            <a:r>
              <a:rPr lang="en-GB" b="1" dirty="0">
                <a:latin typeface="Bierstadt" panose="020B0004020202020204" pitchFamily="34" charset="0"/>
              </a:rPr>
              <a:t>possible</a:t>
            </a:r>
            <a:r>
              <a:rPr lang="en-GB" i="1" dirty="0">
                <a:latin typeface="Bierstadt" panose="020B0004020202020204" pitchFamily="34" charset="0"/>
              </a:rPr>
              <a:t>, only if the supersymmetry generators are fermionic.</a:t>
            </a:r>
          </a:p>
          <a:p>
            <a:endParaRPr lang="en-GB" i="1" dirty="0">
              <a:latin typeface="Bierstadt" panose="020B0004020202020204" pitchFamily="34" charset="0"/>
            </a:endParaRPr>
          </a:p>
          <a:p>
            <a:endParaRPr lang="en-GB" i="1" dirty="0">
              <a:latin typeface="Bierstadt" panose="020B0004020202020204" pitchFamily="34" charset="0"/>
            </a:endParaRPr>
          </a:p>
          <a:p>
            <a:endParaRPr lang="en-GB" i="1" dirty="0">
              <a:latin typeface="Bierstadt" panose="020B0004020202020204" pitchFamily="34" charset="0"/>
            </a:endParaRPr>
          </a:p>
          <a:p>
            <a:r>
              <a:rPr lang="en-GB" dirty="0">
                <a:latin typeface="Bierstadt" panose="020B0004020202020204" pitchFamily="34" charset="0"/>
              </a:rPr>
              <a:t>Supersymmetry is the </a:t>
            </a:r>
            <a:r>
              <a:rPr lang="en-GB" b="1" dirty="0">
                <a:latin typeface="Bierstadt" panose="020B0004020202020204" pitchFamily="34" charset="0"/>
              </a:rPr>
              <a:t>unique extension </a:t>
            </a:r>
            <a:r>
              <a:rPr lang="en-GB" dirty="0">
                <a:latin typeface="Bierstadt" panose="020B0004020202020204" pitchFamily="34" charset="0"/>
              </a:rPr>
              <a:t>allowed of spacetime symmetries. </a:t>
            </a:r>
          </a:p>
        </p:txBody>
      </p:sp>
      <p:sp>
        <p:nvSpPr>
          <p:cNvPr id="6" name="Right Bracket 5">
            <a:extLst>
              <a:ext uri="{FF2B5EF4-FFF2-40B4-BE49-F238E27FC236}">
                <a16:creationId xmlns:a16="http://schemas.microsoft.com/office/drawing/2014/main" id="{67773498-5DD0-10D1-351D-87095F04E2D0}"/>
              </a:ext>
            </a:extLst>
          </p:cNvPr>
          <p:cNvSpPr/>
          <p:nvPr/>
        </p:nvSpPr>
        <p:spPr>
          <a:xfrm>
            <a:off x="11174851" y="2994614"/>
            <a:ext cx="45719" cy="1020726"/>
          </a:xfrm>
          <a:prstGeom prst="righ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28F44732-3BBD-B205-6032-1D2D6D74BD5D}"/>
              </a:ext>
            </a:extLst>
          </p:cNvPr>
          <p:cNvSpPr/>
          <p:nvPr/>
        </p:nvSpPr>
        <p:spPr>
          <a:xfrm>
            <a:off x="1150627" y="2994614"/>
            <a:ext cx="45719" cy="1020725"/>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8" name="Rectangle 7">
            <a:extLst>
              <a:ext uri="{FF2B5EF4-FFF2-40B4-BE49-F238E27FC236}">
                <a16:creationId xmlns:a16="http://schemas.microsoft.com/office/drawing/2014/main" id="{0B28E784-3899-DF9D-6929-35BB73E6E6A1}"/>
              </a:ext>
            </a:extLst>
          </p:cNvPr>
          <p:cNvSpPr/>
          <p:nvPr/>
        </p:nvSpPr>
        <p:spPr>
          <a:xfrm>
            <a:off x="556437" y="2170591"/>
            <a:ext cx="11079125" cy="266877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93190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3970318"/>
          </a:xfrm>
          <a:prstGeom prst="rect">
            <a:avLst/>
          </a:prstGeom>
          <a:noFill/>
        </p:spPr>
        <p:txBody>
          <a:bodyPr wrap="square" rtlCol="0">
            <a:spAutoFit/>
          </a:bodyPr>
          <a:lstStyle/>
          <a:p>
            <a:r>
              <a:rPr lang="en-GB" dirty="0" err="1">
                <a:latin typeface="Bierstadt" panose="020B0004020202020204" pitchFamily="34" charset="0"/>
              </a:rPr>
              <a:t>Supersymmetrising</a:t>
            </a:r>
            <a:r>
              <a:rPr lang="en-GB" dirty="0">
                <a:latin typeface="Bierstadt" panose="020B0004020202020204" pitchFamily="34" charset="0"/>
              </a:rPr>
              <a:t> the Standard Model introduces a </a:t>
            </a:r>
            <a:r>
              <a:rPr lang="en-GB" i="1" dirty="0" err="1">
                <a:latin typeface="Bierstadt" panose="020B0004020202020204" pitchFamily="34" charset="0"/>
              </a:rPr>
              <a:t>superpartner</a:t>
            </a:r>
            <a:r>
              <a:rPr lang="en-GB" dirty="0">
                <a:latin typeface="Bierstadt" panose="020B0004020202020204" pitchFamily="34" charset="0"/>
              </a:rPr>
              <a:t> for every SM particle – the </a:t>
            </a:r>
            <a:r>
              <a:rPr lang="en-GB" b="1" dirty="0">
                <a:latin typeface="Bierstadt" panose="020B0004020202020204" pitchFamily="34" charset="0"/>
              </a:rPr>
              <a:t>Minimal Supersymmetric Standard Model</a:t>
            </a:r>
            <a:r>
              <a:rPr lang="en-GB" dirty="0">
                <a:latin typeface="Bierstadt" panose="020B0004020202020204" pitchFamily="34" charset="0"/>
              </a:rPr>
              <a:t> (MSSM). </a:t>
            </a:r>
          </a:p>
          <a:p>
            <a:endParaRPr lang="en-GB" dirty="0">
              <a:latin typeface="Bierstadt" panose="020B0004020202020204" pitchFamily="34" charset="0"/>
            </a:endParaRPr>
          </a:p>
          <a:p>
            <a:r>
              <a:rPr lang="en-GB" u="sng" dirty="0">
                <a:latin typeface="Bierstadt" panose="020B0004020202020204" pitchFamily="34" charset="0"/>
              </a:rPr>
              <a:t>Immediate benefits</a:t>
            </a:r>
            <a:r>
              <a:rPr lang="en-GB" dirty="0">
                <a:latin typeface="Bierstadt" panose="020B0004020202020204" pitchFamily="34" charset="0"/>
              </a:rPr>
              <a:t> </a:t>
            </a:r>
          </a:p>
          <a:p>
            <a:endParaRPr lang="en-GB" dirty="0">
              <a:latin typeface="Bierstadt" panose="020B0004020202020204" pitchFamily="34" charset="0"/>
            </a:endParaRPr>
          </a:p>
          <a:p>
            <a:r>
              <a:rPr lang="en-GB" dirty="0">
                <a:latin typeface="Bierstadt" panose="020B0004020202020204" pitchFamily="34" charset="0"/>
              </a:rPr>
              <a:t>Fermion </a:t>
            </a:r>
            <a:r>
              <a:rPr lang="en-GB" dirty="0" err="1">
                <a:latin typeface="Bierstadt" panose="020B0004020202020204" pitchFamily="34" charset="0"/>
              </a:rPr>
              <a:t>superpartners</a:t>
            </a:r>
            <a:r>
              <a:rPr lang="en-GB" dirty="0">
                <a:latin typeface="Bierstadt" panose="020B0004020202020204" pitchFamily="34" charset="0"/>
              </a:rPr>
              <a:t> of the Higgs and weak gauge bosons can be WIMP dark matter! </a:t>
            </a: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Controls quantum corrections to the Higgs mass to </a:t>
            </a:r>
            <a:r>
              <a:rPr lang="en-GB" b="1" dirty="0">
                <a:latin typeface="Bierstadt" panose="020B0004020202020204" pitchFamily="34" charset="0"/>
              </a:rPr>
              <a:t>solve the unnatural fine-tuning problem</a:t>
            </a:r>
            <a:r>
              <a:rPr lang="en-GB" dirty="0">
                <a:latin typeface="Bierstadt" panose="020B0004020202020204" pitchFamily="34" charset="0"/>
              </a:rPr>
              <a:t>: </a:t>
            </a:r>
          </a:p>
          <a:p>
            <a:r>
              <a:rPr lang="en-GB" dirty="0">
                <a:latin typeface="Bierstadt" panose="020B0004020202020204" pitchFamily="34" charset="0"/>
              </a:rPr>
              <a:t> </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p:txBody>
      </p:sp>
      <p:pic>
        <p:nvPicPr>
          <p:cNvPr id="2" name="Picture 1">
            <a:extLst>
              <a:ext uri="{FF2B5EF4-FFF2-40B4-BE49-F238E27FC236}">
                <a16:creationId xmlns:a16="http://schemas.microsoft.com/office/drawing/2014/main" id="{1604C7D5-DCA8-5372-7292-296F15173279}"/>
              </a:ext>
            </a:extLst>
          </p:cNvPr>
          <p:cNvPicPr>
            <a:picLocks noChangeAspect="1"/>
          </p:cNvPicPr>
          <p:nvPr/>
        </p:nvPicPr>
        <p:blipFill>
          <a:blip r:embed="rId2"/>
          <a:stretch>
            <a:fillRect/>
          </a:stretch>
        </p:blipFill>
        <p:spPr>
          <a:xfrm>
            <a:off x="1550442" y="4147921"/>
            <a:ext cx="9840571" cy="1254574"/>
          </a:xfrm>
          <a:prstGeom prst="rect">
            <a:avLst/>
          </a:prstGeom>
        </p:spPr>
      </p:pic>
      <p:sp>
        <p:nvSpPr>
          <p:cNvPr id="3" name="Rectangle 2">
            <a:extLst>
              <a:ext uri="{FF2B5EF4-FFF2-40B4-BE49-F238E27FC236}">
                <a16:creationId xmlns:a16="http://schemas.microsoft.com/office/drawing/2014/main" id="{271BFBCC-2054-8F06-2351-C300F981AB1D}"/>
              </a:ext>
            </a:extLst>
          </p:cNvPr>
          <p:cNvSpPr/>
          <p:nvPr/>
        </p:nvSpPr>
        <p:spPr>
          <a:xfrm>
            <a:off x="800987" y="2488019"/>
            <a:ext cx="10590026" cy="312716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11507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5078313"/>
          </a:xfrm>
          <a:prstGeom prst="rect">
            <a:avLst/>
          </a:prstGeom>
          <a:noFill/>
        </p:spPr>
        <p:txBody>
          <a:bodyPr wrap="square" rtlCol="0">
            <a:spAutoFit/>
          </a:bodyPr>
          <a:lstStyle/>
          <a:p>
            <a:r>
              <a:rPr lang="en-GB" dirty="0" err="1">
                <a:latin typeface="Bierstadt" panose="020B0004020202020204" pitchFamily="34" charset="0"/>
              </a:rPr>
              <a:t>Supersymmetrising</a:t>
            </a:r>
            <a:r>
              <a:rPr lang="en-GB" dirty="0">
                <a:latin typeface="Bierstadt" panose="020B0004020202020204" pitchFamily="34" charset="0"/>
              </a:rPr>
              <a:t> the Standard Model introduces a </a:t>
            </a:r>
            <a:r>
              <a:rPr lang="en-GB" i="1" dirty="0" err="1">
                <a:latin typeface="Bierstadt" panose="020B0004020202020204" pitchFamily="34" charset="0"/>
              </a:rPr>
              <a:t>superpartner</a:t>
            </a:r>
            <a:r>
              <a:rPr lang="en-GB" dirty="0">
                <a:latin typeface="Bierstadt" panose="020B0004020202020204" pitchFamily="34" charset="0"/>
              </a:rPr>
              <a:t> for every SM particle – the </a:t>
            </a:r>
            <a:r>
              <a:rPr lang="en-GB" b="1" dirty="0">
                <a:latin typeface="Bierstadt" panose="020B0004020202020204" pitchFamily="34" charset="0"/>
              </a:rPr>
              <a:t>Minimal Supersymmetric Standard Model</a:t>
            </a:r>
            <a:r>
              <a:rPr lang="en-GB" dirty="0">
                <a:latin typeface="Bierstadt" panose="020B0004020202020204" pitchFamily="34" charset="0"/>
              </a:rPr>
              <a:t> (MSSM). </a:t>
            </a:r>
          </a:p>
          <a:p>
            <a:endParaRPr lang="en-GB" dirty="0">
              <a:latin typeface="Bierstadt" panose="020B0004020202020204" pitchFamily="34" charset="0"/>
            </a:endParaRPr>
          </a:p>
          <a:p>
            <a:r>
              <a:rPr lang="en-GB" u="sng" dirty="0">
                <a:latin typeface="Bierstadt" panose="020B0004020202020204" pitchFamily="34" charset="0"/>
              </a:rPr>
              <a:t>Immediate benefits</a:t>
            </a:r>
            <a:r>
              <a:rPr lang="en-GB" dirty="0">
                <a:latin typeface="Bierstadt" panose="020B0004020202020204" pitchFamily="34" charset="0"/>
              </a:rPr>
              <a:t> </a:t>
            </a:r>
          </a:p>
          <a:p>
            <a:endParaRPr lang="en-GB" dirty="0">
              <a:latin typeface="Bierstadt" panose="020B0004020202020204" pitchFamily="34" charset="0"/>
            </a:endParaRPr>
          </a:p>
          <a:p>
            <a:r>
              <a:rPr lang="en-GB" dirty="0">
                <a:latin typeface="Bierstadt" panose="020B0004020202020204" pitchFamily="34" charset="0"/>
              </a:rPr>
              <a:t>Gauge couplings unify at a single GUT scale!</a:t>
            </a: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 </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p:txBody>
      </p:sp>
      <p:pic>
        <p:nvPicPr>
          <p:cNvPr id="1025" name="Picture 1" descr="60 &#10;50 &#10;40 &#10;30 &#10;20 &#10;10 &#10;SU(2) &#10;SU(3) &#10;104 106 &#10;60 &#10;50 &#10;40 &#10;30 &#10;20 &#10;10 &#10;MSSM &#10;Standard &#10;Model &#10;108 1010 1012 1014 1016 1018 &#10;(Gev) &#10;SU(2) &#10;10' 106 &#10;108 1010 &#10;1012 &#10;(Gev) &#10;1014 &#10;1016 &#10;1018 ">
            <a:extLst>
              <a:ext uri="{FF2B5EF4-FFF2-40B4-BE49-F238E27FC236}">
                <a16:creationId xmlns:a16="http://schemas.microsoft.com/office/drawing/2014/main" id="{C70C1158-A001-3B6A-A618-9558E9C33E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8438" y="2969733"/>
            <a:ext cx="9156700" cy="3225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73EB4F8-66E9-A509-D503-52DCFF2800EC}"/>
              </a:ext>
            </a:extLst>
          </p:cNvPr>
          <p:cNvSpPr/>
          <p:nvPr/>
        </p:nvSpPr>
        <p:spPr>
          <a:xfrm>
            <a:off x="800987" y="2488019"/>
            <a:ext cx="10590026" cy="41892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63016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7571303"/>
          </a:xfrm>
          <a:prstGeom prst="rect">
            <a:avLst/>
          </a:prstGeom>
          <a:noFill/>
        </p:spPr>
        <p:txBody>
          <a:bodyPr wrap="square" rtlCol="0">
            <a:spAutoFit/>
          </a:bodyPr>
          <a:lstStyle/>
          <a:p>
            <a:r>
              <a:rPr lang="en-GB" dirty="0" err="1">
                <a:latin typeface="Bierstadt" panose="020B0004020202020204" pitchFamily="34" charset="0"/>
              </a:rPr>
              <a:t>Supersymmetrising</a:t>
            </a:r>
            <a:r>
              <a:rPr lang="en-GB" dirty="0">
                <a:latin typeface="Bierstadt" panose="020B0004020202020204" pitchFamily="34" charset="0"/>
              </a:rPr>
              <a:t> the Standard Model introduces a </a:t>
            </a:r>
            <a:r>
              <a:rPr lang="en-GB" i="1" dirty="0" err="1">
                <a:latin typeface="Bierstadt" panose="020B0004020202020204" pitchFamily="34" charset="0"/>
              </a:rPr>
              <a:t>superpartner</a:t>
            </a:r>
            <a:r>
              <a:rPr lang="en-GB" dirty="0">
                <a:latin typeface="Bierstadt" panose="020B0004020202020204" pitchFamily="34" charset="0"/>
              </a:rPr>
              <a:t> for every SM particle – the </a:t>
            </a:r>
            <a:r>
              <a:rPr lang="en-GB" b="1" dirty="0">
                <a:latin typeface="Bierstadt" panose="020B0004020202020204" pitchFamily="34" charset="0"/>
              </a:rPr>
              <a:t>Minimal Supersymmetric Standard Model</a:t>
            </a:r>
            <a:r>
              <a:rPr lang="en-GB" dirty="0">
                <a:latin typeface="Bierstadt" panose="020B0004020202020204" pitchFamily="34" charset="0"/>
              </a:rPr>
              <a:t> (MSSM). </a:t>
            </a:r>
          </a:p>
          <a:p>
            <a:endParaRPr lang="en-GB" dirty="0">
              <a:latin typeface="Bierstadt" panose="020B0004020202020204" pitchFamily="34" charset="0"/>
            </a:endParaRPr>
          </a:p>
          <a:p>
            <a:r>
              <a:rPr lang="en-GB" u="sng" dirty="0">
                <a:latin typeface="Bierstadt" panose="020B0004020202020204" pitchFamily="34" charset="0"/>
              </a:rPr>
              <a:t>But also downsides</a:t>
            </a:r>
            <a:r>
              <a:rPr lang="en-GB" dirty="0">
                <a:latin typeface="Bierstadt" panose="020B0004020202020204" pitchFamily="34" charset="0"/>
              </a:rPr>
              <a:t> </a:t>
            </a:r>
          </a:p>
          <a:p>
            <a:endParaRPr lang="en-GB" dirty="0">
              <a:latin typeface="Bierstadt" panose="020B0004020202020204" pitchFamily="34" charset="0"/>
            </a:endParaRPr>
          </a:p>
          <a:p>
            <a:pPr marL="285750" indent="-285750">
              <a:buFont typeface="Arial" panose="020B0604020202020204" pitchFamily="34" charset="0"/>
              <a:buChar char="•"/>
            </a:pPr>
            <a:r>
              <a:rPr lang="en-GB" dirty="0">
                <a:latin typeface="Bierstadt" panose="020B0004020202020204" pitchFamily="34" charset="0"/>
              </a:rPr>
              <a:t>A degree of arbitrariness is reintroduced by supersymmetry breaking. </a:t>
            </a:r>
          </a:p>
          <a:p>
            <a:pPr marL="285750" indent="-285750">
              <a:buFont typeface="Arial" panose="020B0604020202020204" pitchFamily="34" charset="0"/>
              <a:buChar char="•"/>
            </a:pPr>
            <a:endParaRPr lang="en-GB" dirty="0">
              <a:latin typeface="Bierstadt" panose="020B0004020202020204" pitchFamily="34" charset="0"/>
            </a:endParaRPr>
          </a:p>
          <a:p>
            <a:pPr marL="285750" indent="-285750">
              <a:buFont typeface="Arial" panose="020B0604020202020204" pitchFamily="34" charset="0"/>
              <a:buChar char="•"/>
            </a:pPr>
            <a:r>
              <a:rPr lang="en-GB" dirty="0">
                <a:latin typeface="Bierstadt" panose="020B0004020202020204" pitchFamily="34" charset="0"/>
              </a:rPr>
              <a:t>Many more free parameters due to ignorance of supersymmetry breaking mechanism. </a:t>
            </a:r>
          </a:p>
          <a:p>
            <a:pPr marL="285750" indent="-285750">
              <a:buFont typeface="Arial" panose="020B0604020202020204" pitchFamily="34" charset="0"/>
              <a:buChar char="•"/>
            </a:pPr>
            <a:endParaRPr lang="en-GB" dirty="0">
              <a:latin typeface="Bierstadt" panose="020B0004020202020204" pitchFamily="34" charset="0"/>
            </a:endParaRPr>
          </a:p>
          <a:p>
            <a:pPr marL="285750" indent="-285750">
              <a:buFont typeface="Arial" panose="020B0604020202020204" pitchFamily="34" charset="0"/>
              <a:buChar char="•"/>
            </a:pPr>
            <a:r>
              <a:rPr lang="en-GB" dirty="0">
                <a:latin typeface="Bierstadt" panose="020B0004020202020204" pitchFamily="34" charset="0"/>
              </a:rPr>
              <a:t>Extra structure must be imposed to control violation of symmetries that were automatically small in the Standard Model Effective Field Theory. </a:t>
            </a:r>
          </a:p>
          <a:p>
            <a:pPr marL="285750" indent="-285750">
              <a:buFont typeface="Arial" panose="020B0604020202020204" pitchFamily="34" charset="0"/>
              <a:buChar char="•"/>
            </a:pPr>
            <a:endParaRPr lang="en-GB" dirty="0">
              <a:latin typeface="Bierstadt" panose="020B0004020202020204" pitchFamily="34" charset="0"/>
            </a:endParaRPr>
          </a:p>
          <a:p>
            <a:pPr marL="285750" indent="-285750">
              <a:buFont typeface="Arial" panose="020B0604020202020204" pitchFamily="34" charset="0"/>
              <a:buChar char="•"/>
            </a:pPr>
            <a:r>
              <a:rPr lang="en-GB" i="1" dirty="0">
                <a:latin typeface="Bierstadt" panose="020B0004020202020204" pitchFamily="34" charset="0"/>
              </a:rPr>
              <a:t>No WIMPs discovered yet? </a:t>
            </a:r>
          </a:p>
          <a:p>
            <a:pPr marL="285750" indent="-285750">
              <a:buFont typeface="Arial" panose="020B0604020202020204" pitchFamily="34" charset="0"/>
              <a:buChar char="•"/>
            </a:pPr>
            <a:endParaRPr lang="en-GB" dirty="0">
              <a:latin typeface="Bierstadt" panose="020B0004020202020204" pitchFamily="34" charset="0"/>
            </a:endParaRPr>
          </a:p>
          <a:p>
            <a:pPr marL="285750" indent="-285750">
              <a:buFont typeface="Arial" panose="020B0604020202020204" pitchFamily="34" charset="0"/>
              <a:buChar char="•"/>
            </a:pPr>
            <a:r>
              <a:rPr lang="en-GB" i="1" dirty="0">
                <a:latin typeface="Bierstadt" panose="020B0004020202020204" pitchFamily="34" charset="0"/>
              </a:rPr>
              <a:t>No </a:t>
            </a:r>
            <a:r>
              <a:rPr lang="en-GB" i="1" dirty="0" err="1">
                <a:latin typeface="Bierstadt" panose="020B0004020202020204" pitchFamily="34" charset="0"/>
              </a:rPr>
              <a:t>superpartners</a:t>
            </a:r>
            <a:r>
              <a:rPr lang="en-GB" i="1" dirty="0">
                <a:latin typeface="Bierstadt" panose="020B0004020202020204" pitchFamily="34" charset="0"/>
              </a:rPr>
              <a:t> discovered yet? </a:t>
            </a: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 </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p:txBody>
      </p:sp>
      <p:sp>
        <p:nvSpPr>
          <p:cNvPr id="3" name="Rectangle 2">
            <a:extLst>
              <a:ext uri="{FF2B5EF4-FFF2-40B4-BE49-F238E27FC236}">
                <a16:creationId xmlns:a16="http://schemas.microsoft.com/office/drawing/2014/main" id="{573EB4F8-66E9-A509-D503-52DCFF2800EC}"/>
              </a:ext>
            </a:extLst>
          </p:cNvPr>
          <p:cNvSpPr/>
          <p:nvPr/>
        </p:nvSpPr>
        <p:spPr>
          <a:xfrm>
            <a:off x="800987" y="2488019"/>
            <a:ext cx="10590026" cy="32322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98595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4247317"/>
          </a:xfrm>
          <a:prstGeom prst="rect">
            <a:avLst/>
          </a:prstGeom>
          <a:noFill/>
        </p:spPr>
        <p:txBody>
          <a:bodyPr wrap="square" rtlCol="0">
            <a:spAutoFit/>
          </a:bodyPr>
          <a:lstStyle/>
          <a:p>
            <a:r>
              <a:rPr lang="en-GB" dirty="0">
                <a:latin typeface="Bierstadt" panose="020B0004020202020204" pitchFamily="34" charset="0"/>
              </a:rPr>
              <a:t>Perhaps supersymmetry does not solve the Higgs fine-tuning problem but still exists at some energy scale in nature. </a:t>
            </a:r>
            <a:r>
              <a:rPr lang="en-GB" i="1" dirty="0">
                <a:latin typeface="Bierstadt" panose="020B0004020202020204" pitchFamily="34" charset="0"/>
              </a:rPr>
              <a:t>Is this just wishful thinking?</a:t>
            </a:r>
          </a:p>
          <a:p>
            <a:r>
              <a:rPr lang="en-GB" dirty="0">
                <a:latin typeface="Bierstadt" panose="020B0004020202020204" pitchFamily="34" charset="0"/>
              </a:rPr>
              <a:t> </a:t>
            </a:r>
          </a:p>
          <a:p>
            <a:r>
              <a:rPr lang="en-GB" dirty="0">
                <a:latin typeface="Bierstadt" panose="020B0004020202020204" pitchFamily="34" charset="0"/>
              </a:rPr>
              <a:t>The historical line of reasoning by generalising may make it seem that way:</a:t>
            </a:r>
          </a:p>
          <a:p>
            <a:endParaRPr lang="en-GB" dirty="0">
              <a:latin typeface="Bierstadt" panose="020B0004020202020204" pitchFamily="34" charset="0"/>
            </a:endParaRPr>
          </a:p>
          <a:p>
            <a:r>
              <a:rPr lang="en-GB" dirty="0">
                <a:latin typeface="Bierstadt" panose="020B0004020202020204" pitchFamily="34" charset="0"/>
              </a:rPr>
              <a:t>Generalising </a:t>
            </a:r>
            <a:r>
              <a:rPr lang="en-GB" b="1" dirty="0">
                <a:latin typeface="Bierstadt" panose="020B0004020202020204" pitchFamily="34" charset="0"/>
              </a:rPr>
              <a:t>Abelian</a:t>
            </a:r>
            <a:r>
              <a:rPr lang="en-GB" dirty="0">
                <a:latin typeface="Bierstadt" panose="020B0004020202020204" pitchFamily="34" charset="0"/>
              </a:rPr>
              <a:t> gauge theories to </a:t>
            </a:r>
            <a:r>
              <a:rPr lang="en-GB" b="1" dirty="0">
                <a:latin typeface="Bierstadt" panose="020B0004020202020204" pitchFamily="34" charset="0"/>
              </a:rPr>
              <a:t>non-Abelian</a:t>
            </a:r>
            <a:r>
              <a:rPr lang="en-GB" dirty="0">
                <a:latin typeface="Bierstadt" panose="020B0004020202020204" pitchFamily="34" charset="0"/>
              </a:rPr>
              <a:t> gauge theories, </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Generalising the </a:t>
            </a:r>
            <a:r>
              <a:rPr lang="en-GB" b="1" dirty="0">
                <a:latin typeface="Bierstadt" panose="020B0004020202020204" pitchFamily="34" charset="0"/>
              </a:rPr>
              <a:t>Poincare</a:t>
            </a:r>
            <a:r>
              <a:rPr lang="en-GB" dirty="0">
                <a:latin typeface="Bierstadt" panose="020B0004020202020204" pitchFamily="34" charset="0"/>
              </a:rPr>
              <a:t> algebra to a </a:t>
            </a:r>
            <a:r>
              <a:rPr lang="en-GB" b="1" dirty="0">
                <a:latin typeface="Bierstadt" panose="020B0004020202020204" pitchFamily="34" charset="0"/>
              </a:rPr>
              <a:t>supersymmetry</a:t>
            </a:r>
            <a:r>
              <a:rPr lang="en-GB" dirty="0">
                <a:latin typeface="Bierstadt" panose="020B0004020202020204" pitchFamily="34" charset="0"/>
              </a:rPr>
              <a:t> algebra, </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p:txBody>
      </p:sp>
      <p:pic>
        <p:nvPicPr>
          <p:cNvPr id="2" name="Picture 1">
            <a:extLst>
              <a:ext uri="{FF2B5EF4-FFF2-40B4-BE49-F238E27FC236}">
                <a16:creationId xmlns:a16="http://schemas.microsoft.com/office/drawing/2014/main" id="{31173AB3-4BE2-8965-5F56-9846EC83AF76}"/>
              </a:ext>
            </a:extLst>
          </p:cNvPr>
          <p:cNvPicPr>
            <a:picLocks noChangeAspect="1"/>
          </p:cNvPicPr>
          <p:nvPr/>
        </p:nvPicPr>
        <p:blipFill>
          <a:blip r:embed="rId3"/>
          <a:stretch>
            <a:fillRect/>
          </a:stretch>
        </p:blipFill>
        <p:spPr>
          <a:xfrm>
            <a:off x="1710365" y="3136900"/>
            <a:ext cx="1498600" cy="584200"/>
          </a:xfrm>
          <a:prstGeom prst="rect">
            <a:avLst/>
          </a:prstGeom>
        </p:spPr>
      </p:pic>
      <p:pic>
        <p:nvPicPr>
          <p:cNvPr id="6" name="Picture 5">
            <a:extLst>
              <a:ext uri="{FF2B5EF4-FFF2-40B4-BE49-F238E27FC236}">
                <a16:creationId xmlns:a16="http://schemas.microsoft.com/office/drawing/2014/main" id="{BCAFA8D4-ED2E-E433-2B24-AF81F0EAD328}"/>
              </a:ext>
            </a:extLst>
          </p:cNvPr>
          <p:cNvPicPr>
            <a:picLocks noChangeAspect="1"/>
          </p:cNvPicPr>
          <p:nvPr/>
        </p:nvPicPr>
        <p:blipFill>
          <a:blip r:embed="rId4"/>
          <a:stretch>
            <a:fillRect/>
          </a:stretch>
        </p:blipFill>
        <p:spPr>
          <a:xfrm>
            <a:off x="3131288" y="3152849"/>
            <a:ext cx="762000" cy="533400"/>
          </a:xfrm>
          <a:prstGeom prst="rect">
            <a:avLst/>
          </a:prstGeom>
        </p:spPr>
      </p:pic>
      <p:sp>
        <p:nvSpPr>
          <p:cNvPr id="7" name="Right Arrow 6">
            <a:extLst>
              <a:ext uri="{FF2B5EF4-FFF2-40B4-BE49-F238E27FC236}">
                <a16:creationId xmlns:a16="http://schemas.microsoft.com/office/drawing/2014/main" id="{4395F937-A5DD-1033-0BBD-98F9D0477722}"/>
              </a:ext>
            </a:extLst>
          </p:cNvPr>
          <p:cNvSpPr/>
          <p:nvPr/>
        </p:nvSpPr>
        <p:spPr>
          <a:xfrm>
            <a:off x="4180070" y="3286199"/>
            <a:ext cx="1509823" cy="2667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F77BE35-0423-9101-291D-49F3AE8BBFC3}"/>
              </a:ext>
            </a:extLst>
          </p:cNvPr>
          <p:cNvPicPr>
            <a:picLocks noChangeAspect="1"/>
          </p:cNvPicPr>
          <p:nvPr/>
        </p:nvPicPr>
        <p:blipFill>
          <a:blip r:embed="rId5"/>
          <a:stretch>
            <a:fillRect/>
          </a:stretch>
        </p:blipFill>
        <p:spPr>
          <a:xfrm>
            <a:off x="5898496" y="3136900"/>
            <a:ext cx="3048000" cy="609600"/>
          </a:xfrm>
          <a:prstGeom prst="rect">
            <a:avLst/>
          </a:prstGeom>
        </p:spPr>
      </p:pic>
      <p:pic>
        <p:nvPicPr>
          <p:cNvPr id="9" name="Picture 8">
            <a:extLst>
              <a:ext uri="{FF2B5EF4-FFF2-40B4-BE49-F238E27FC236}">
                <a16:creationId xmlns:a16="http://schemas.microsoft.com/office/drawing/2014/main" id="{1094DEE5-98B2-861A-9D9C-34E1C99DA07D}"/>
              </a:ext>
            </a:extLst>
          </p:cNvPr>
          <p:cNvPicPr>
            <a:picLocks noChangeAspect="1"/>
          </p:cNvPicPr>
          <p:nvPr/>
        </p:nvPicPr>
        <p:blipFill>
          <a:blip r:embed="rId6"/>
          <a:stretch>
            <a:fillRect/>
          </a:stretch>
        </p:blipFill>
        <p:spPr>
          <a:xfrm>
            <a:off x="393830" y="4967628"/>
            <a:ext cx="6502400" cy="1257300"/>
          </a:xfrm>
          <a:prstGeom prst="rect">
            <a:avLst/>
          </a:prstGeom>
        </p:spPr>
      </p:pic>
      <p:sp>
        <p:nvSpPr>
          <p:cNvPr id="10" name="Right Arrow 9">
            <a:extLst>
              <a:ext uri="{FF2B5EF4-FFF2-40B4-BE49-F238E27FC236}">
                <a16:creationId xmlns:a16="http://schemas.microsoft.com/office/drawing/2014/main" id="{6453D21C-666A-3AF6-98C7-6FF445F37FD2}"/>
              </a:ext>
            </a:extLst>
          </p:cNvPr>
          <p:cNvSpPr/>
          <p:nvPr/>
        </p:nvSpPr>
        <p:spPr>
          <a:xfrm>
            <a:off x="7037867" y="5507230"/>
            <a:ext cx="1509823" cy="2667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AECE398-2017-68A6-90A3-CC9EAFBA075D}"/>
              </a:ext>
            </a:extLst>
          </p:cNvPr>
          <p:cNvPicPr>
            <a:picLocks noChangeAspect="1"/>
          </p:cNvPicPr>
          <p:nvPr/>
        </p:nvPicPr>
        <p:blipFill>
          <a:blip r:embed="rId7"/>
          <a:stretch>
            <a:fillRect/>
          </a:stretch>
        </p:blipFill>
        <p:spPr>
          <a:xfrm>
            <a:off x="8547690" y="4270602"/>
            <a:ext cx="2350910" cy="2439069"/>
          </a:xfrm>
          <a:prstGeom prst="rect">
            <a:avLst/>
          </a:prstGeom>
        </p:spPr>
      </p:pic>
      <p:sp>
        <p:nvSpPr>
          <p:cNvPr id="12" name="Rectangle 11">
            <a:extLst>
              <a:ext uri="{FF2B5EF4-FFF2-40B4-BE49-F238E27FC236}">
                <a16:creationId xmlns:a16="http://schemas.microsoft.com/office/drawing/2014/main" id="{168906BD-E3D2-3CF0-F675-5F47BBA75BC0}"/>
              </a:ext>
            </a:extLst>
          </p:cNvPr>
          <p:cNvSpPr/>
          <p:nvPr/>
        </p:nvSpPr>
        <p:spPr>
          <a:xfrm>
            <a:off x="287078" y="2488019"/>
            <a:ext cx="11511091" cy="42473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6618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5632311"/>
              </a:xfrm>
              <a:prstGeom prst="rect">
                <a:avLst/>
              </a:prstGeom>
              <a:noFill/>
            </p:spPr>
            <p:txBody>
              <a:bodyPr wrap="square" rtlCol="0">
                <a:spAutoFit/>
              </a:bodyPr>
              <a:lstStyle/>
              <a:p>
                <a:r>
                  <a:rPr lang="en-GB" dirty="0">
                    <a:latin typeface="Bierstadt" panose="020B0004020202020204" pitchFamily="34" charset="0"/>
                  </a:rPr>
                  <a:t>Perhaps supersymmetry does not solve the Higgs fine-tuning problem but still exists at some energy scale in nature. </a:t>
                </a:r>
                <a:r>
                  <a:rPr lang="en-GB" i="1" dirty="0">
                    <a:latin typeface="Bierstadt" panose="020B0004020202020204" pitchFamily="34" charset="0"/>
                  </a:rPr>
                  <a:t>Is this just wishful thinking?</a:t>
                </a:r>
              </a:p>
              <a:p>
                <a:r>
                  <a:rPr lang="en-GB" dirty="0">
                    <a:latin typeface="Bierstadt" panose="020B0004020202020204" pitchFamily="34" charset="0"/>
                  </a:rPr>
                  <a:t> </a:t>
                </a:r>
              </a:p>
              <a:p>
                <a:r>
                  <a:rPr lang="en-GB" dirty="0">
                    <a:latin typeface="Bierstadt" panose="020B0004020202020204" pitchFamily="34" charset="0"/>
                  </a:rPr>
                  <a:t>Alternatively, consider the </a:t>
                </a:r>
                <a:r>
                  <a:rPr lang="en-GB" b="1" dirty="0">
                    <a:latin typeface="Bierstadt" panose="020B0004020202020204" pitchFamily="34" charset="0"/>
                  </a:rPr>
                  <a:t>theoretical self-consistency </a:t>
                </a:r>
                <a:r>
                  <a:rPr lang="en-GB" dirty="0">
                    <a:latin typeface="Bierstadt" panose="020B0004020202020204" pitchFamily="34" charset="0"/>
                  </a:rPr>
                  <a:t>of all allowed interactions of </a:t>
                </a:r>
                <a:r>
                  <a:rPr lang="en-GB" i="1" dirty="0">
                    <a:latin typeface="Bierstadt" panose="020B0004020202020204" pitchFamily="34" charset="0"/>
                  </a:rPr>
                  <a:t>massless</a:t>
                </a:r>
                <a:r>
                  <a:rPr lang="en-GB" dirty="0">
                    <a:latin typeface="Bierstadt" panose="020B0004020202020204" pitchFamily="34" charset="0"/>
                  </a:rPr>
                  <a:t> particles: </a:t>
                </a:r>
              </a:p>
              <a:p>
                <a:endParaRPr lang="en-GB" dirty="0">
                  <a:latin typeface="Bierstadt" panose="020B0004020202020204" pitchFamily="34" charset="0"/>
                </a:endParaRPr>
              </a:p>
              <a:p>
                <a:r>
                  <a:rPr lang="en-GB" b="1" dirty="0">
                    <a:latin typeface="Bierstadt" panose="020B0004020202020204" pitchFamily="34" charset="0"/>
                  </a:rPr>
                  <a:t>Relativity + quantum mechanics</a:t>
                </a:r>
                <a:r>
                  <a:rPr lang="en-GB" dirty="0">
                    <a:latin typeface="Bierstadt" panose="020B0004020202020204" pitchFamily="34" charset="0"/>
                  </a:rPr>
                  <a:t> forbids all but the following possibilities: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0</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½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1</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3/2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2</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endParaRPr lang="en-GB" dirty="0">
                  <a:latin typeface="Bierstadt" panose="020B0004020202020204" pitchFamily="34" charset="0"/>
                </a:endParaRPr>
              </a:p>
              <a:p>
                <a:r>
                  <a:rPr lang="en-GB" dirty="0">
                    <a:latin typeface="Bierstadt" panose="020B0004020202020204" pitchFamily="34" charset="0"/>
                  </a:rPr>
                  <a:t>Spin </a:t>
                </a:r>
                <a14:m>
                  <m:oMath xmlns:m="http://schemas.openxmlformats.org/officeDocument/2006/math">
                    <m:r>
                      <a:rPr lang="en-GB" i="1">
                        <a:latin typeface="Cambria Math" panose="02040503050406030204" pitchFamily="18" charset="0"/>
                        <a:ea typeface="Cambria Math" panose="02040503050406030204" pitchFamily="18" charset="0"/>
                      </a:rPr>
                      <m:t>&gt;</m:t>
                    </m:r>
                    <m:r>
                      <a:rPr lang="en-GB" b="0" i="1" smtClean="0">
                        <a:latin typeface="Cambria Math" panose="02040503050406030204" pitchFamily="18" charset="0"/>
                        <a:ea typeface="Cambria Math" panose="02040503050406030204" pitchFamily="18" charset="0"/>
                      </a:rPr>
                      <m:t>2</m:t>
                    </m:r>
                  </m:oMath>
                </a14:m>
                <a:r>
                  <a:rPr lang="en-GB" dirty="0">
                    <a:latin typeface="Bierstadt" panose="020B0004020202020204" pitchFamily="34" charset="0"/>
                  </a:rPr>
                  <a:t> is not allowed. </a:t>
                </a:r>
              </a:p>
              <a:p>
                <a:endParaRPr lang="en-GB" dirty="0">
                  <a:latin typeface="Bierstadt" panose="020B0004020202020204" pitchFamily="34" charset="0"/>
                </a:endParaRPr>
              </a:p>
            </p:txBody>
          </p:sp>
        </mc:Choice>
        <mc:Fallback xmlns="">
          <p:sp>
            <p:nvSpPr>
              <p:cNvPr id="5" name="TextBox 4">
                <a:extLst>
                  <a:ext uri="{FF2B5EF4-FFF2-40B4-BE49-F238E27FC236}">
                    <a16:creationId xmlns:a16="http://schemas.microsoft.com/office/drawing/2014/main" id="{1E5C8671-FFE4-D836-0655-2A013AC312A7}"/>
                  </a:ext>
                </a:extLst>
              </p:cNvPr>
              <p:cNvSpPr txBox="1">
                <a:spLocks noRot="1" noChangeAspect="1" noMove="1" noResize="1" noEditPoints="1" noAdjustHandles="1" noChangeArrowheads="1" noChangeShapeType="1" noTextEdit="1"/>
              </p:cNvSpPr>
              <p:nvPr/>
            </p:nvSpPr>
            <p:spPr>
              <a:xfrm>
                <a:off x="800987" y="1242820"/>
                <a:ext cx="10997183" cy="5632311"/>
              </a:xfrm>
              <a:prstGeom prst="rect">
                <a:avLst/>
              </a:prstGeom>
              <a:blipFill>
                <a:blip r:embed="rId3"/>
                <a:stretch>
                  <a:fillRect l="-346" t="-449"/>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168906BD-E3D2-3CF0-F675-5F47BBA75BC0}"/>
              </a:ext>
            </a:extLst>
          </p:cNvPr>
          <p:cNvSpPr/>
          <p:nvPr/>
        </p:nvSpPr>
        <p:spPr>
          <a:xfrm>
            <a:off x="287078" y="2488019"/>
            <a:ext cx="11511091" cy="42473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5006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5632311"/>
              </a:xfrm>
              <a:prstGeom prst="rect">
                <a:avLst/>
              </a:prstGeom>
              <a:noFill/>
            </p:spPr>
            <p:txBody>
              <a:bodyPr wrap="square" rtlCol="0">
                <a:spAutoFit/>
              </a:bodyPr>
              <a:lstStyle/>
              <a:p>
                <a:r>
                  <a:rPr lang="en-GB" dirty="0">
                    <a:latin typeface="Bierstadt" panose="020B0004020202020204" pitchFamily="34" charset="0"/>
                  </a:rPr>
                  <a:t>Perhaps supersymmetry does not solve the Higgs fine-tuning problem but still exists at some energy scale in nature. </a:t>
                </a:r>
                <a:r>
                  <a:rPr lang="en-GB" i="1" dirty="0">
                    <a:latin typeface="Bierstadt" panose="020B0004020202020204" pitchFamily="34" charset="0"/>
                  </a:rPr>
                  <a:t>Is this just wishful thinking?</a:t>
                </a:r>
              </a:p>
              <a:p>
                <a:r>
                  <a:rPr lang="en-GB" dirty="0">
                    <a:latin typeface="Bierstadt" panose="020B0004020202020204" pitchFamily="34" charset="0"/>
                  </a:rPr>
                  <a:t> </a:t>
                </a:r>
              </a:p>
              <a:p>
                <a:r>
                  <a:rPr lang="en-GB" dirty="0">
                    <a:latin typeface="Bierstadt" panose="020B0004020202020204" pitchFamily="34" charset="0"/>
                  </a:rPr>
                  <a:t>Alternatively, consider the </a:t>
                </a:r>
                <a:r>
                  <a:rPr lang="en-GB" b="1" dirty="0">
                    <a:latin typeface="Bierstadt" panose="020B0004020202020204" pitchFamily="34" charset="0"/>
                  </a:rPr>
                  <a:t>theoretical self-consistency </a:t>
                </a:r>
                <a:r>
                  <a:rPr lang="en-GB" dirty="0">
                    <a:latin typeface="Bierstadt" panose="020B0004020202020204" pitchFamily="34" charset="0"/>
                  </a:rPr>
                  <a:t>of all allowed interactions of </a:t>
                </a:r>
                <a:r>
                  <a:rPr lang="en-GB" i="1" dirty="0">
                    <a:latin typeface="Bierstadt" panose="020B0004020202020204" pitchFamily="34" charset="0"/>
                  </a:rPr>
                  <a:t>massless</a:t>
                </a:r>
                <a:r>
                  <a:rPr lang="en-GB" dirty="0">
                    <a:latin typeface="Bierstadt" panose="020B0004020202020204" pitchFamily="34" charset="0"/>
                  </a:rPr>
                  <a:t> particles: </a:t>
                </a:r>
              </a:p>
              <a:p>
                <a:endParaRPr lang="en-GB" dirty="0">
                  <a:latin typeface="Bierstadt" panose="020B0004020202020204" pitchFamily="34" charset="0"/>
                </a:endParaRPr>
              </a:p>
              <a:p>
                <a:r>
                  <a:rPr lang="en-GB" b="1" dirty="0">
                    <a:latin typeface="Bierstadt" panose="020B0004020202020204" pitchFamily="34" charset="0"/>
                  </a:rPr>
                  <a:t>Relativity + quantum mechanics </a:t>
                </a:r>
                <a:r>
                  <a:rPr lang="en-GB" dirty="0">
                    <a:latin typeface="Bierstadt" panose="020B0004020202020204" pitchFamily="34" charset="0"/>
                  </a:rPr>
                  <a:t>forbids all but the following possibilities: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0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½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1 – can only self-interact consistently as a Yang-Mills non-Abelian gauge theory.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3/2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2 – can only interact universally as in General Relativity.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endParaRPr lang="en-GB" dirty="0">
                  <a:latin typeface="Bierstadt" panose="020B0004020202020204" pitchFamily="34" charset="0"/>
                </a:endParaRPr>
              </a:p>
              <a:p>
                <a:r>
                  <a:rPr lang="en-GB" dirty="0">
                    <a:latin typeface="Bierstadt" panose="020B0004020202020204" pitchFamily="34" charset="0"/>
                  </a:rPr>
                  <a:t>Spin </a:t>
                </a:r>
                <a14:m>
                  <m:oMath xmlns:m="http://schemas.openxmlformats.org/officeDocument/2006/math">
                    <m:r>
                      <a:rPr lang="en-GB" i="1">
                        <a:latin typeface="Cambria Math" panose="02040503050406030204" pitchFamily="18" charset="0"/>
                        <a:ea typeface="Cambria Math" panose="02040503050406030204" pitchFamily="18" charset="0"/>
                      </a:rPr>
                      <m:t>&gt;</m:t>
                    </m:r>
                    <m:r>
                      <a:rPr lang="en-GB" b="0" i="1" smtClean="0">
                        <a:latin typeface="Cambria Math" panose="02040503050406030204" pitchFamily="18" charset="0"/>
                        <a:ea typeface="Cambria Math" panose="02040503050406030204" pitchFamily="18" charset="0"/>
                      </a:rPr>
                      <m:t>2</m:t>
                    </m:r>
                  </m:oMath>
                </a14:m>
                <a:r>
                  <a:rPr lang="en-GB" dirty="0">
                    <a:latin typeface="Bierstadt" panose="020B0004020202020204" pitchFamily="34" charset="0"/>
                  </a:rPr>
                  <a:t> is not allowed. </a:t>
                </a:r>
              </a:p>
              <a:p>
                <a:endParaRPr lang="en-GB" dirty="0">
                  <a:latin typeface="Bierstadt" panose="020B0004020202020204" pitchFamily="34" charset="0"/>
                </a:endParaRPr>
              </a:p>
            </p:txBody>
          </p:sp>
        </mc:Choice>
        <mc:Fallback xmlns="">
          <p:sp>
            <p:nvSpPr>
              <p:cNvPr id="5" name="TextBox 4">
                <a:extLst>
                  <a:ext uri="{FF2B5EF4-FFF2-40B4-BE49-F238E27FC236}">
                    <a16:creationId xmlns:a16="http://schemas.microsoft.com/office/drawing/2014/main" id="{1E5C8671-FFE4-D836-0655-2A013AC312A7}"/>
                  </a:ext>
                </a:extLst>
              </p:cNvPr>
              <p:cNvSpPr txBox="1">
                <a:spLocks noRot="1" noChangeAspect="1" noMove="1" noResize="1" noEditPoints="1" noAdjustHandles="1" noChangeArrowheads="1" noChangeShapeType="1" noTextEdit="1"/>
              </p:cNvSpPr>
              <p:nvPr/>
            </p:nvSpPr>
            <p:spPr>
              <a:xfrm>
                <a:off x="800987" y="1242820"/>
                <a:ext cx="10997183" cy="5632311"/>
              </a:xfrm>
              <a:prstGeom prst="rect">
                <a:avLst/>
              </a:prstGeom>
              <a:blipFill>
                <a:blip r:embed="rId3"/>
                <a:stretch>
                  <a:fillRect l="-346" t="-449"/>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168906BD-E3D2-3CF0-F675-5F47BBA75BC0}"/>
              </a:ext>
            </a:extLst>
          </p:cNvPr>
          <p:cNvSpPr/>
          <p:nvPr/>
        </p:nvSpPr>
        <p:spPr>
          <a:xfrm>
            <a:off x="287078" y="2488019"/>
            <a:ext cx="11511091" cy="42473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70908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5632311"/>
              </a:xfrm>
              <a:prstGeom prst="rect">
                <a:avLst/>
              </a:prstGeom>
              <a:noFill/>
            </p:spPr>
            <p:txBody>
              <a:bodyPr wrap="square" rtlCol="0">
                <a:spAutoFit/>
              </a:bodyPr>
              <a:lstStyle/>
              <a:p>
                <a:r>
                  <a:rPr lang="en-GB" dirty="0">
                    <a:latin typeface="Bierstadt" panose="020B0004020202020204" pitchFamily="34" charset="0"/>
                  </a:rPr>
                  <a:t>Perhaps supersymmetry does not solve the Higgs fine-tuning problem but still exists at some energy scale in nature. </a:t>
                </a:r>
                <a:r>
                  <a:rPr lang="en-GB" i="1" dirty="0">
                    <a:latin typeface="Bierstadt" panose="020B0004020202020204" pitchFamily="34" charset="0"/>
                  </a:rPr>
                  <a:t>Is this just wishful thinking?</a:t>
                </a:r>
              </a:p>
              <a:p>
                <a:r>
                  <a:rPr lang="en-GB" dirty="0">
                    <a:latin typeface="Bierstadt" panose="020B0004020202020204" pitchFamily="34" charset="0"/>
                  </a:rPr>
                  <a:t> </a:t>
                </a:r>
              </a:p>
              <a:p>
                <a:r>
                  <a:rPr lang="en-GB" dirty="0">
                    <a:latin typeface="Bierstadt" panose="020B0004020202020204" pitchFamily="34" charset="0"/>
                  </a:rPr>
                  <a:t>Alternatively, consider the </a:t>
                </a:r>
                <a:r>
                  <a:rPr lang="en-GB" b="1" dirty="0">
                    <a:latin typeface="Bierstadt" panose="020B0004020202020204" pitchFamily="34" charset="0"/>
                  </a:rPr>
                  <a:t>theoretical self-consistency </a:t>
                </a:r>
                <a:r>
                  <a:rPr lang="en-GB" dirty="0">
                    <a:latin typeface="Bierstadt" panose="020B0004020202020204" pitchFamily="34" charset="0"/>
                  </a:rPr>
                  <a:t>of all allowed interactions of </a:t>
                </a:r>
                <a:r>
                  <a:rPr lang="en-GB" i="1" dirty="0">
                    <a:latin typeface="Bierstadt" panose="020B0004020202020204" pitchFamily="34" charset="0"/>
                  </a:rPr>
                  <a:t>massless</a:t>
                </a:r>
                <a:r>
                  <a:rPr lang="en-GB" dirty="0">
                    <a:latin typeface="Bierstadt" panose="020B0004020202020204" pitchFamily="34" charset="0"/>
                  </a:rPr>
                  <a:t> particles: </a:t>
                </a:r>
              </a:p>
              <a:p>
                <a:endParaRPr lang="en-GB" dirty="0">
                  <a:latin typeface="Bierstadt" panose="020B0004020202020204" pitchFamily="34" charset="0"/>
                </a:endParaRPr>
              </a:p>
              <a:p>
                <a:r>
                  <a:rPr lang="en-GB" b="1" dirty="0">
                    <a:latin typeface="Bierstadt" panose="020B0004020202020204" pitchFamily="34" charset="0"/>
                  </a:rPr>
                  <a:t>Relativity + quantum mechanics </a:t>
                </a:r>
                <a:r>
                  <a:rPr lang="en-GB" dirty="0">
                    <a:latin typeface="Bierstadt" panose="020B0004020202020204" pitchFamily="34" charset="0"/>
                  </a:rPr>
                  <a:t>forbids all but the following possibilities: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0 – scalars.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½ – matter.</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1 – can only self-interact consistently as a Yang-Mills non-Abelian gauge theory.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3/2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2 – can only interact universally as in General Relativity.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endParaRPr lang="en-GB" dirty="0">
                  <a:latin typeface="Bierstadt" panose="020B0004020202020204" pitchFamily="34" charset="0"/>
                </a:endParaRPr>
              </a:p>
              <a:p>
                <a:r>
                  <a:rPr lang="en-GB" dirty="0">
                    <a:latin typeface="Bierstadt" panose="020B0004020202020204" pitchFamily="34" charset="0"/>
                  </a:rPr>
                  <a:t>Spin </a:t>
                </a:r>
                <a14:m>
                  <m:oMath xmlns:m="http://schemas.openxmlformats.org/officeDocument/2006/math">
                    <m:r>
                      <a:rPr lang="en-GB" i="1">
                        <a:latin typeface="Cambria Math" panose="02040503050406030204" pitchFamily="18" charset="0"/>
                        <a:ea typeface="Cambria Math" panose="02040503050406030204" pitchFamily="18" charset="0"/>
                      </a:rPr>
                      <m:t>&gt;</m:t>
                    </m:r>
                    <m:r>
                      <a:rPr lang="en-GB" b="0" i="1" smtClean="0">
                        <a:latin typeface="Cambria Math" panose="02040503050406030204" pitchFamily="18" charset="0"/>
                        <a:ea typeface="Cambria Math" panose="02040503050406030204" pitchFamily="18" charset="0"/>
                      </a:rPr>
                      <m:t>2</m:t>
                    </m:r>
                  </m:oMath>
                </a14:m>
                <a:r>
                  <a:rPr lang="en-GB" dirty="0">
                    <a:latin typeface="Bierstadt" panose="020B0004020202020204" pitchFamily="34" charset="0"/>
                  </a:rPr>
                  <a:t> is not allowed. </a:t>
                </a:r>
              </a:p>
              <a:p>
                <a:endParaRPr lang="en-GB" dirty="0">
                  <a:latin typeface="Bierstadt" panose="020B0004020202020204" pitchFamily="34" charset="0"/>
                </a:endParaRPr>
              </a:p>
            </p:txBody>
          </p:sp>
        </mc:Choice>
        <mc:Fallback xmlns="">
          <p:sp>
            <p:nvSpPr>
              <p:cNvPr id="5" name="TextBox 4">
                <a:extLst>
                  <a:ext uri="{FF2B5EF4-FFF2-40B4-BE49-F238E27FC236}">
                    <a16:creationId xmlns:a16="http://schemas.microsoft.com/office/drawing/2014/main" id="{1E5C8671-FFE4-D836-0655-2A013AC312A7}"/>
                  </a:ext>
                </a:extLst>
              </p:cNvPr>
              <p:cNvSpPr txBox="1">
                <a:spLocks noRot="1" noChangeAspect="1" noMove="1" noResize="1" noEditPoints="1" noAdjustHandles="1" noChangeArrowheads="1" noChangeShapeType="1" noTextEdit="1"/>
              </p:cNvSpPr>
              <p:nvPr/>
            </p:nvSpPr>
            <p:spPr>
              <a:xfrm>
                <a:off x="800987" y="1242820"/>
                <a:ext cx="10997183" cy="5632311"/>
              </a:xfrm>
              <a:prstGeom prst="rect">
                <a:avLst/>
              </a:prstGeom>
              <a:blipFill>
                <a:blip r:embed="rId3"/>
                <a:stretch>
                  <a:fillRect l="-346" t="-449"/>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168906BD-E3D2-3CF0-F675-5F47BBA75BC0}"/>
              </a:ext>
            </a:extLst>
          </p:cNvPr>
          <p:cNvSpPr/>
          <p:nvPr/>
        </p:nvSpPr>
        <p:spPr>
          <a:xfrm>
            <a:off x="287078" y="2488019"/>
            <a:ext cx="11511091" cy="42473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9226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5632311"/>
              </a:xfrm>
              <a:prstGeom prst="rect">
                <a:avLst/>
              </a:prstGeom>
              <a:noFill/>
            </p:spPr>
            <p:txBody>
              <a:bodyPr wrap="square" rtlCol="0">
                <a:spAutoFit/>
              </a:bodyPr>
              <a:lstStyle/>
              <a:p>
                <a:r>
                  <a:rPr lang="en-GB" dirty="0">
                    <a:latin typeface="Bierstadt" panose="020B0004020202020204" pitchFamily="34" charset="0"/>
                  </a:rPr>
                  <a:t>Perhaps supersymmetry does not solve the Higgs fine-tuning problem but still exists at some energy scale in nature. </a:t>
                </a:r>
                <a:r>
                  <a:rPr lang="en-GB" i="1" dirty="0">
                    <a:latin typeface="Bierstadt" panose="020B0004020202020204" pitchFamily="34" charset="0"/>
                  </a:rPr>
                  <a:t>Is this just wishful thinking?</a:t>
                </a:r>
              </a:p>
              <a:p>
                <a:r>
                  <a:rPr lang="en-GB" dirty="0">
                    <a:latin typeface="Bierstadt" panose="020B0004020202020204" pitchFamily="34" charset="0"/>
                  </a:rPr>
                  <a:t> </a:t>
                </a:r>
              </a:p>
              <a:p>
                <a:r>
                  <a:rPr lang="en-GB" dirty="0">
                    <a:latin typeface="Bierstadt" panose="020B0004020202020204" pitchFamily="34" charset="0"/>
                  </a:rPr>
                  <a:t>Alternatively, consider the </a:t>
                </a:r>
                <a:r>
                  <a:rPr lang="en-GB" b="1" dirty="0">
                    <a:latin typeface="Bierstadt" panose="020B0004020202020204" pitchFamily="34" charset="0"/>
                  </a:rPr>
                  <a:t>theoretical self-consistency </a:t>
                </a:r>
                <a:r>
                  <a:rPr lang="en-GB" dirty="0">
                    <a:latin typeface="Bierstadt" panose="020B0004020202020204" pitchFamily="34" charset="0"/>
                  </a:rPr>
                  <a:t>of all allowed interactions of </a:t>
                </a:r>
                <a:r>
                  <a:rPr lang="en-GB" i="1" dirty="0">
                    <a:latin typeface="Bierstadt" panose="020B0004020202020204" pitchFamily="34" charset="0"/>
                  </a:rPr>
                  <a:t>massless</a:t>
                </a:r>
                <a:r>
                  <a:rPr lang="en-GB" dirty="0">
                    <a:latin typeface="Bierstadt" panose="020B0004020202020204" pitchFamily="34" charset="0"/>
                  </a:rPr>
                  <a:t> particles: </a:t>
                </a:r>
              </a:p>
              <a:p>
                <a:endParaRPr lang="en-GB" dirty="0">
                  <a:latin typeface="Bierstadt" panose="020B0004020202020204" pitchFamily="34" charset="0"/>
                </a:endParaRPr>
              </a:p>
              <a:p>
                <a:r>
                  <a:rPr lang="en-GB" b="1" dirty="0">
                    <a:latin typeface="Bierstadt" panose="020B0004020202020204" pitchFamily="34" charset="0"/>
                  </a:rPr>
                  <a:t>Relativity + quantum mechanics </a:t>
                </a:r>
                <a:r>
                  <a:rPr lang="en-GB" dirty="0">
                    <a:latin typeface="Bierstadt" panose="020B0004020202020204" pitchFamily="34" charset="0"/>
                  </a:rPr>
                  <a:t>forbids all but the following possibilities: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0 – scalars.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½ – matter.</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1 – can only self-interact consistently as a Yang-Mills non-Abelian gauge theory.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3/2 –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2 – can only interact universally as in General Relativity.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endParaRPr lang="en-GB" dirty="0">
                  <a:latin typeface="Bierstadt" panose="020B0004020202020204" pitchFamily="34" charset="0"/>
                </a:endParaRPr>
              </a:p>
              <a:p>
                <a:r>
                  <a:rPr lang="en-GB" dirty="0">
                    <a:latin typeface="Bierstadt" panose="020B0004020202020204" pitchFamily="34" charset="0"/>
                  </a:rPr>
                  <a:t>Spin </a:t>
                </a:r>
                <a14:m>
                  <m:oMath xmlns:m="http://schemas.openxmlformats.org/officeDocument/2006/math">
                    <m:r>
                      <a:rPr lang="en-GB" i="1">
                        <a:latin typeface="Cambria Math" panose="02040503050406030204" pitchFamily="18" charset="0"/>
                        <a:ea typeface="Cambria Math" panose="02040503050406030204" pitchFamily="18" charset="0"/>
                      </a:rPr>
                      <m:t>&gt;</m:t>
                    </m:r>
                    <m:r>
                      <a:rPr lang="en-GB" b="0" i="1" smtClean="0">
                        <a:latin typeface="Cambria Math" panose="02040503050406030204" pitchFamily="18" charset="0"/>
                        <a:ea typeface="Cambria Math" panose="02040503050406030204" pitchFamily="18" charset="0"/>
                      </a:rPr>
                      <m:t>2</m:t>
                    </m:r>
                  </m:oMath>
                </a14:m>
                <a:r>
                  <a:rPr lang="en-GB" dirty="0">
                    <a:latin typeface="Bierstadt" panose="020B0004020202020204" pitchFamily="34" charset="0"/>
                  </a:rPr>
                  <a:t> is not allowed. </a:t>
                </a:r>
              </a:p>
              <a:p>
                <a:endParaRPr lang="en-GB" dirty="0">
                  <a:latin typeface="Bierstadt" panose="020B0004020202020204" pitchFamily="34" charset="0"/>
                </a:endParaRPr>
              </a:p>
            </p:txBody>
          </p:sp>
        </mc:Choice>
        <mc:Fallback xmlns="">
          <p:sp>
            <p:nvSpPr>
              <p:cNvPr id="5" name="TextBox 4">
                <a:extLst>
                  <a:ext uri="{FF2B5EF4-FFF2-40B4-BE49-F238E27FC236}">
                    <a16:creationId xmlns:a16="http://schemas.microsoft.com/office/drawing/2014/main" id="{1E5C8671-FFE4-D836-0655-2A013AC312A7}"/>
                  </a:ext>
                </a:extLst>
              </p:cNvPr>
              <p:cNvSpPr txBox="1">
                <a:spLocks noRot="1" noChangeAspect="1" noMove="1" noResize="1" noEditPoints="1" noAdjustHandles="1" noChangeArrowheads="1" noChangeShapeType="1" noTextEdit="1"/>
              </p:cNvSpPr>
              <p:nvPr/>
            </p:nvSpPr>
            <p:spPr>
              <a:xfrm>
                <a:off x="800987" y="1242820"/>
                <a:ext cx="10997183" cy="5632311"/>
              </a:xfrm>
              <a:prstGeom prst="rect">
                <a:avLst/>
              </a:prstGeom>
              <a:blipFill>
                <a:blip r:embed="rId3"/>
                <a:stretch>
                  <a:fillRect l="-346" t="-449"/>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168906BD-E3D2-3CF0-F675-5F47BBA75BC0}"/>
              </a:ext>
            </a:extLst>
          </p:cNvPr>
          <p:cNvSpPr/>
          <p:nvPr/>
        </p:nvSpPr>
        <p:spPr>
          <a:xfrm>
            <a:off x="287078" y="2488019"/>
            <a:ext cx="11511091" cy="42473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13282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5632311"/>
              </a:xfrm>
              <a:prstGeom prst="rect">
                <a:avLst/>
              </a:prstGeom>
              <a:noFill/>
            </p:spPr>
            <p:txBody>
              <a:bodyPr wrap="square" rtlCol="0">
                <a:spAutoFit/>
              </a:bodyPr>
              <a:lstStyle/>
              <a:p>
                <a:r>
                  <a:rPr lang="en-GB" dirty="0">
                    <a:latin typeface="Bierstadt" panose="020B0004020202020204" pitchFamily="34" charset="0"/>
                  </a:rPr>
                  <a:t>Perhaps supersymmetry does not solve the Higgs fine-tuning problem but still exists at some energy scale in nature. </a:t>
                </a:r>
                <a:r>
                  <a:rPr lang="en-GB" i="1" dirty="0">
                    <a:latin typeface="Bierstadt" panose="020B0004020202020204" pitchFamily="34" charset="0"/>
                  </a:rPr>
                  <a:t>Is this just wishful thinking?</a:t>
                </a:r>
              </a:p>
              <a:p>
                <a:r>
                  <a:rPr lang="en-GB" dirty="0">
                    <a:latin typeface="Bierstadt" panose="020B0004020202020204" pitchFamily="34" charset="0"/>
                  </a:rPr>
                  <a:t> </a:t>
                </a:r>
              </a:p>
              <a:p>
                <a:r>
                  <a:rPr lang="en-GB" dirty="0">
                    <a:latin typeface="Bierstadt" panose="020B0004020202020204" pitchFamily="34" charset="0"/>
                  </a:rPr>
                  <a:t>Alternatively, consider the </a:t>
                </a:r>
                <a:r>
                  <a:rPr lang="en-GB" b="1" dirty="0">
                    <a:latin typeface="Bierstadt" panose="020B0004020202020204" pitchFamily="34" charset="0"/>
                  </a:rPr>
                  <a:t>theoretical self-consistency </a:t>
                </a:r>
                <a:r>
                  <a:rPr lang="en-GB" dirty="0">
                    <a:latin typeface="Bierstadt" panose="020B0004020202020204" pitchFamily="34" charset="0"/>
                  </a:rPr>
                  <a:t>of all allowed interactions of </a:t>
                </a:r>
                <a:r>
                  <a:rPr lang="en-GB" i="1" dirty="0">
                    <a:latin typeface="Bierstadt" panose="020B0004020202020204" pitchFamily="34" charset="0"/>
                  </a:rPr>
                  <a:t>massless</a:t>
                </a:r>
                <a:r>
                  <a:rPr lang="en-GB" dirty="0">
                    <a:latin typeface="Bierstadt" panose="020B0004020202020204" pitchFamily="34" charset="0"/>
                  </a:rPr>
                  <a:t> particles: </a:t>
                </a:r>
              </a:p>
              <a:p>
                <a:endParaRPr lang="en-GB" dirty="0">
                  <a:latin typeface="Bierstadt" panose="020B0004020202020204" pitchFamily="34" charset="0"/>
                </a:endParaRPr>
              </a:p>
              <a:p>
                <a:r>
                  <a:rPr lang="en-GB" b="1" dirty="0">
                    <a:latin typeface="Bierstadt" panose="020B0004020202020204" pitchFamily="34" charset="0"/>
                  </a:rPr>
                  <a:t>Relativity + quantum mechanics </a:t>
                </a:r>
                <a:r>
                  <a:rPr lang="en-GB" dirty="0">
                    <a:latin typeface="Bierstadt" panose="020B0004020202020204" pitchFamily="34" charset="0"/>
                  </a:rPr>
                  <a:t>forbids all but the following possibilities: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0 – scalars.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½ – matter.</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1 – can only self-interact consistently as a Yang-Mills non-Abelian gauge theory.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3/2 – can only interact </a:t>
                </a:r>
                <a:r>
                  <a:rPr lang="en-GB" b="1" dirty="0" err="1">
                    <a:latin typeface="Bierstadt" panose="020B0004020202020204" pitchFamily="34" charset="0"/>
                  </a:rPr>
                  <a:t>supersymmetrically</a:t>
                </a:r>
                <a:r>
                  <a:rPr lang="en-GB" dirty="0">
                    <a:latin typeface="Bierstadt" panose="020B0004020202020204" pitchFamily="34" charset="0"/>
                  </a:rPr>
                  <a:t>!</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2 – can only interact universally as in General Relativity.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endParaRPr lang="en-GB" dirty="0">
                  <a:latin typeface="Bierstadt" panose="020B0004020202020204" pitchFamily="34" charset="0"/>
                </a:endParaRPr>
              </a:p>
              <a:p>
                <a:r>
                  <a:rPr lang="en-GB" dirty="0">
                    <a:latin typeface="Bierstadt" panose="020B0004020202020204" pitchFamily="34" charset="0"/>
                  </a:rPr>
                  <a:t>Spin </a:t>
                </a:r>
                <a14:m>
                  <m:oMath xmlns:m="http://schemas.openxmlformats.org/officeDocument/2006/math">
                    <m:r>
                      <a:rPr lang="en-GB" i="1">
                        <a:latin typeface="Cambria Math" panose="02040503050406030204" pitchFamily="18" charset="0"/>
                        <a:ea typeface="Cambria Math" panose="02040503050406030204" pitchFamily="18" charset="0"/>
                      </a:rPr>
                      <m:t>&gt;</m:t>
                    </m:r>
                    <m:r>
                      <a:rPr lang="en-GB" b="0" i="1" smtClean="0">
                        <a:latin typeface="Cambria Math" panose="02040503050406030204" pitchFamily="18" charset="0"/>
                        <a:ea typeface="Cambria Math" panose="02040503050406030204" pitchFamily="18" charset="0"/>
                      </a:rPr>
                      <m:t>2</m:t>
                    </m:r>
                  </m:oMath>
                </a14:m>
                <a:r>
                  <a:rPr lang="en-GB" dirty="0">
                    <a:latin typeface="Bierstadt" panose="020B0004020202020204" pitchFamily="34" charset="0"/>
                  </a:rPr>
                  <a:t> is not allowed. </a:t>
                </a:r>
              </a:p>
              <a:p>
                <a:endParaRPr lang="en-GB" dirty="0">
                  <a:latin typeface="Bierstadt" panose="020B0004020202020204" pitchFamily="34" charset="0"/>
                </a:endParaRPr>
              </a:p>
            </p:txBody>
          </p:sp>
        </mc:Choice>
        <mc:Fallback xmlns="">
          <p:sp>
            <p:nvSpPr>
              <p:cNvPr id="5" name="TextBox 4">
                <a:extLst>
                  <a:ext uri="{FF2B5EF4-FFF2-40B4-BE49-F238E27FC236}">
                    <a16:creationId xmlns:a16="http://schemas.microsoft.com/office/drawing/2014/main" id="{1E5C8671-FFE4-D836-0655-2A013AC312A7}"/>
                  </a:ext>
                </a:extLst>
              </p:cNvPr>
              <p:cNvSpPr txBox="1">
                <a:spLocks noRot="1" noChangeAspect="1" noMove="1" noResize="1" noEditPoints="1" noAdjustHandles="1" noChangeArrowheads="1" noChangeShapeType="1" noTextEdit="1"/>
              </p:cNvSpPr>
              <p:nvPr/>
            </p:nvSpPr>
            <p:spPr>
              <a:xfrm>
                <a:off x="800987" y="1242820"/>
                <a:ext cx="10997183" cy="5632311"/>
              </a:xfrm>
              <a:prstGeom prst="rect">
                <a:avLst/>
              </a:prstGeom>
              <a:blipFill>
                <a:blip r:embed="rId3"/>
                <a:stretch>
                  <a:fillRect l="-346" t="-449"/>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168906BD-E3D2-3CF0-F675-5F47BBA75BC0}"/>
              </a:ext>
            </a:extLst>
          </p:cNvPr>
          <p:cNvSpPr/>
          <p:nvPr/>
        </p:nvSpPr>
        <p:spPr>
          <a:xfrm>
            <a:off x="287078" y="2488019"/>
            <a:ext cx="11511091" cy="42473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96833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990F12-E0A3-4E43-9E2F-9F877652025D}"/>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Supersymmetry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E5C8671-FFE4-D836-0655-2A013AC312A7}"/>
                  </a:ext>
                </a:extLst>
              </p:cNvPr>
              <p:cNvSpPr txBox="1"/>
              <p:nvPr/>
            </p:nvSpPr>
            <p:spPr>
              <a:xfrm>
                <a:off x="800987" y="1242820"/>
                <a:ext cx="10997183" cy="5632311"/>
              </a:xfrm>
              <a:prstGeom prst="rect">
                <a:avLst/>
              </a:prstGeom>
              <a:noFill/>
            </p:spPr>
            <p:txBody>
              <a:bodyPr wrap="square" rtlCol="0">
                <a:spAutoFit/>
              </a:bodyPr>
              <a:lstStyle/>
              <a:p>
                <a:r>
                  <a:rPr lang="en-GB" dirty="0">
                    <a:latin typeface="Bierstadt" panose="020B0004020202020204" pitchFamily="34" charset="0"/>
                  </a:rPr>
                  <a:t>Perhaps supersymmetry does not solve the Higgs fine-tuning problem but still exists at some energy scale in nature. </a:t>
                </a:r>
                <a:r>
                  <a:rPr lang="en-GB" i="1" dirty="0">
                    <a:latin typeface="Bierstadt" panose="020B0004020202020204" pitchFamily="34" charset="0"/>
                  </a:rPr>
                  <a:t>Is this just wishful thinking?</a:t>
                </a:r>
              </a:p>
              <a:p>
                <a:r>
                  <a:rPr lang="en-GB" dirty="0">
                    <a:latin typeface="Bierstadt" panose="020B0004020202020204" pitchFamily="34" charset="0"/>
                  </a:rPr>
                  <a:t> </a:t>
                </a:r>
              </a:p>
              <a:p>
                <a:r>
                  <a:rPr lang="en-GB" dirty="0">
                    <a:latin typeface="Bierstadt" panose="020B0004020202020204" pitchFamily="34" charset="0"/>
                  </a:rPr>
                  <a:t>Alternatively, consider the </a:t>
                </a:r>
                <a:r>
                  <a:rPr lang="en-GB" b="1" dirty="0">
                    <a:latin typeface="Bierstadt" panose="020B0004020202020204" pitchFamily="34" charset="0"/>
                  </a:rPr>
                  <a:t>theoretical self-consistency </a:t>
                </a:r>
                <a:r>
                  <a:rPr lang="en-GB" dirty="0">
                    <a:latin typeface="Bierstadt" panose="020B0004020202020204" pitchFamily="34" charset="0"/>
                  </a:rPr>
                  <a:t>of all allowed interactions of </a:t>
                </a:r>
                <a:r>
                  <a:rPr lang="en-GB" i="1" dirty="0">
                    <a:latin typeface="Bierstadt" panose="020B0004020202020204" pitchFamily="34" charset="0"/>
                  </a:rPr>
                  <a:t>massless</a:t>
                </a:r>
                <a:r>
                  <a:rPr lang="en-GB" dirty="0">
                    <a:latin typeface="Bierstadt" panose="020B0004020202020204" pitchFamily="34" charset="0"/>
                  </a:rPr>
                  <a:t> particles: </a:t>
                </a:r>
              </a:p>
              <a:p>
                <a:endParaRPr lang="en-GB" dirty="0">
                  <a:latin typeface="Bierstadt" panose="020B0004020202020204" pitchFamily="34" charset="0"/>
                </a:endParaRPr>
              </a:p>
              <a:p>
                <a:r>
                  <a:rPr lang="en-GB" b="1" dirty="0">
                    <a:latin typeface="Bierstadt" panose="020B0004020202020204" pitchFamily="34" charset="0"/>
                  </a:rPr>
                  <a:t>Relativity + quantum mechanics </a:t>
                </a:r>
                <a:r>
                  <a:rPr lang="en-GB" dirty="0">
                    <a:latin typeface="Bierstadt" panose="020B0004020202020204" pitchFamily="34" charset="0"/>
                  </a:rPr>
                  <a:t>forbids all but the following possibilities: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0 – scalars.</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½ – matter.</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1 – can only self-interact consistently as a Yang-Mills non-Abelian gauge theory.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3/2 – can only interact </a:t>
                </a:r>
                <a:r>
                  <a:rPr lang="en-GB" b="1" dirty="0" err="1">
                    <a:latin typeface="Bierstadt" panose="020B0004020202020204" pitchFamily="34" charset="0"/>
                  </a:rPr>
                  <a:t>supersymmetrically</a:t>
                </a:r>
                <a:r>
                  <a:rPr lang="en-GB" dirty="0">
                    <a:latin typeface="Bierstadt" panose="020B0004020202020204" pitchFamily="34" charset="0"/>
                  </a:rPr>
                  <a:t>!</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r>
                  <a:rPr lang="en-GB" dirty="0">
                    <a:latin typeface="Bierstadt" panose="020B0004020202020204" pitchFamily="34" charset="0"/>
                  </a:rPr>
                  <a:t>spin 2 – can only interact universally as in General Relativity. </a:t>
                </a:r>
              </a:p>
              <a:p>
                <a:pPr marL="742950" lvl="1" indent="-285750">
                  <a:buFont typeface="Arial" panose="020B0604020202020204" pitchFamily="34" charset="0"/>
                  <a:buChar char="•"/>
                </a:pPr>
                <a:endParaRPr lang="en-GB" dirty="0">
                  <a:latin typeface="Bierstadt" panose="020B0004020202020204" pitchFamily="34" charset="0"/>
                </a:endParaRPr>
              </a:p>
              <a:p>
                <a:pPr marL="742950" lvl="1" indent="-285750">
                  <a:buFont typeface="Arial" panose="020B0604020202020204" pitchFamily="34" charset="0"/>
                  <a:buChar char="•"/>
                </a:pPr>
                <a:endParaRPr lang="en-GB" dirty="0">
                  <a:latin typeface="Bierstadt" panose="020B0004020202020204" pitchFamily="34" charset="0"/>
                </a:endParaRPr>
              </a:p>
              <a:p>
                <a:r>
                  <a:rPr lang="en-GB" dirty="0">
                    <a:latin typeface="Bierstadt" panose="020B0004020202020204" pitchFamily="34" charset="0"/>
                  </a:rPr>
                  <a:t>Spin </a:t>
                </a:r>
                <a14:m>
                  <m:oMath xmlns:m="http://schemas.openxmlformats.org/officeDocument/2006/math">
                    <m:r>
                      <a:rPr lang="en-GB" i="1">
                        <a:latin typeface="Cambria Math" panose="02040503050406030204" pitchFamily="18" charset="0"/>
                        <a:ea typeface="Cambria Math" panose="02040503050406030204" pitchFamily="18" charset="0"/>
                      </a:rPr>
                      <m:t>&gt;</m:t>
                    </m:r>
                    <m:r>
                      <a:rPr lang="en-GB" b="0" i="1" smtClean="0">
                        <a:latin typeface="Cambria Math" panose="02040503050406030204" pitchFamily="18" charset="0"/>
                        <a:ea typeface="Cambria Math" panose="02040503050406030204" pitchFamily="18" charset="0"/>
                      </a:rPr>
                      <m:t>2</m:t>
                    </m:r>
                  </m:oMath>
                </a14:m>
                <a:r>
                  <a:rPr lang="en-GB" dirty="0">
                    <a:latin typeface="Bierstadt" panose="020B0004020202020204" pitchFamily="34" charset="0"/>
                  </a:rPr>
                  <a:t> is not allowed. </a:t>
                </a:r>
              </a:p>
              <a:p>
                <a:endParaRPr lang="en-GB" dirty="0">
                  <a:latin typeface="Bierstadt" panose="020B0004020202020204" pitchFamily="34" charset="0"/>
                </a:endParaRPr>
              </a:p>
            </p:txBody>
          </p:sp>
        </mc:Choice>
        <mc:Fallback xmlns="">
          <p:sp>
            <p:nvSpPr>
              <p:cNvPr id="5" name="TextBox 4">
                <a:extLst>
                  <a:ext uri="{FF2B5EF4-FFF2-40B4-BE49-F238E27FC236}">
                    <a16:creationId xmlns:a16="http://schemas.microsoft.com/office/drawing/2014/main" id="{1E5C8671-FFE4-D836-0655-2A013AC312A7}"/>
                  </a:ext>
                </a:extLst>
              </p:cNvPr>
              <p:cNvSpPr txBox="1">
                <a:spLocks noRot="1" noChangeAspect="1" noMove="1" noResize="1" noEditPoints="1" noAdjustHandles="1" noChangeArrowheads="1" noChangeShapeType="1" noTextEdit="1"/>
              </p:cNvSpPr>
              <p:nvPr/>
            </p:nvSpPr>
            <p:spPr>
              <a:xfrm>
                <a:off x="800987" y="1242820"/>
                <a:ext cx="10997183" cy="5632311"/>
              </a:xfrm>
              <a:prstGeom prst="rect">
                <a:avLst/>
              </a:prstGeom>
              <a:blipFill>
                <a:blip r:embed="rId3"/>
                <a:stretch>
                  <a:fillRect l="-346" t="-449"/>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168906BD-E3D2-3CF0-F675-5F47BBA75BC0}"/>
              </a:ext>
            </a:extLst>
          </p:cNvPr>
          <p:cNvSpPr/>
          <p:nvPr/>
        </p:nvSpPr>
        <p:spPr>
          <a:xfrm>
            <a:off x="287078" y="2488019"/>
            <a:ext cx="11511091" cy="42473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Tick with solid fill">
            <a:extLst>
              <a:ext uri="{FF2B5EF4-FFF2-40B4-BE49-F238E27FC236}">
                <a16:creationId xmlns:a16="http://schemas.microsoft.com/office/drawing/2014/main" id="{BCD71171-BB18-6C16-EDB7-8B48CA3E61C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76546" y="3067493"/>
            <a:ext cx="457200" cy="457200"/>
          </a:xfrm>
          <a:prstGeom prst="rect">
            <a:avLst/>
          </a:prstGeom>
        </p:spPr>
      </p:pic>
      <p:pic>
        <p:nvPicPr>
          <p:cNvPr id="6" name="Graphic 5" descr="Tick with solid fill">
            <a:extLst>
              <a:ext uri="{FF2B5EF4-FFF2-40B4-BE49-F238E27FC236}">
                <a16:creationId xmlns:a16="http://schemas.microsoft.com/office/drawing/2014/main" id="{AB67BD12-279D-9665-18AE-36AF3F4E1E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63402" y="3617724"/>
            <a:ext cx="457200" cy="457200"/>
          </a:xfrm>
          <a:prstGeom prst="rect">
            <a:avLst/>
          </a:prstGeom>
        </p:spPr>
      </p:pic>
      <p:pic>
        <p:nvPicPr>
          <p:cNvPr id="7" name="Graphic 6" descr="Tick with solid fill">
            <a:extLst>
              <a:ext uri="{FF2B5EF4-FFF2-40B4-BE49-F238E27FC236}">
                <a16:creationId xmlns:a16="http://schemas.microsoft.com/office/drawing/2014/main" id="{EFB7E1A6-83A8-A9F6-10EC-8E29783800D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29253" y="4154477"/>
            <a:ext cx="457200" cy="457200"/>
          </a:xfrm>
          <a:prstGeom prst="rect">
            <a:avLst/>
          </a:prstGeom>
        </p:spPr>
      </p:pic>
      <p:pic>
        <p:nvPicPr>
          <p:cNvPr id="8" name="Graphic 7" descr="Tick with solid fill">
            <a:extLst>
              <a:ext uri="{FF2B5EF4-FFF2-40B4-BE49-F238E27FC236}">
                <a16:creationId xmlns:a16="http://schemas.microsoft.com/office/drawing/2014/main" id="{54BF0FB6-A41A-3816-0539-995447F66D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61737" y="5295704"/>
            <a:ext cx="457200" cy="457200"/>
          </a:xfrm>
          <a:prstGeom prst="rect">
            <a:avLst/>
          </a:prstGeom>
        </p:spPr>
      </p:pic>
      <p:pic>
        <p:nvPicPr>
          <p:cNvPr id="10" name="Graphic 9" descr="Question Mark with solid fill">
            <a:extLst>
              <a:ext uri="{FF2B5EF4-FFF2-40B4-BE49-F238E27FC236}">
                <a16:creationId xmlns:a16="http://schemas.microsoft.com/office/drawing/2014/main" id="{199A6C71-4623-66C2-1649-2D1B4897C6D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78772" y="4611677"/>
            <a:ext cx="544217" cy="544217"/>
          </a:xfrm>
          <a:prstGeom prst="rect">
            <a:avLst/>
          </a:prstGeom>
        </p:spPr>
      </p:pic>
      <p:sp>
        <p:nvSpPr>
          <p:cNvPr id="11" name="TextBox 10">
            <a:extLst>
              <a:ext uri="{FF2B5EF4-FFF2-40B4-BE49-F238E27FC236}">
                <a16:creationId xmlns:a16="http://schemas.microsoft.com/office/drawing/2014/main" id="{D4B0FB2D-896B-9ED0-9813-53F66D5D1250}"/>
              </a:ext>
            </a:extLst>
          </p:cNvPr>
          <p:cNvSpPr txBox="1"/>
          <p:nvPr/>
        </p:nvSpPr>
        <p:spPr>
          <a:xfrm>
            <a:off x="7340644" y="6215672"/>
            <a:ext cx="4337958" cy="369332"/>
          </a:xfrm>
          <a:prstGeom prst="rect">
            <a:avLst/>
          </a:prstGeom>
          <a:noFill/>
        </p:spPr>
        <p:txBody>
          <a:bodyPr wrap="square" rtlCol="0">
            <a:spAutoFit/>
          </a:bodyPr>
          <a:lstStyle/>
          <a:p>
            <a:r>
              <a:rPr lang="en-US" i="1" dirty="0">
                <a:latin typeface="Bierstadt" panose="020B0004020202020204" pitchFamily="34" charset="0"/>
              </a:rPr>
              <a:t>“Everything not forbidden is compulsory”</a:t>
            </a:r>
          </a:p>
        </p:txBody>
      </p:sp>
    </p:spTree>
    <p:extLst>
      <p:ext uri="{BB962C8B-B14F-4D97-AF65-F5344CB8AC3E}">
        <p14:creationId xmlns:p14="http://schemas.microsoft.com/office/powerpoint/2010/main" val="19049808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FC12A6-0116-84D9-8AD9-F702A0302468}"/>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Summary</a:t>
            </a:r>
          </a:p>
        </p:txBody>
      </p:sp>
      <p:sp>
        <p:nvSpPr>
          <p:cNvPr id="7" name="TextBox 6">
            <a:extLst>
              <a:ext uri="{FF2B5EF4-FFF2-40B4-BE49-F238E27FC236}">
                <a16:creationId xmlns:a16="http://schemas.microsoft.com/office/drawing/2014/main" id="{1EB6C5E8-6860-F945-F520-69CABB9E7E27}"/>
              </a:ext>
            </a:extLst>
          </p:cNvPr>
          <p:cNvSpPr txBox="1"/>
          <p:nvPr/>
        </p:nvSpPr>
        <p:spPr>
          <a:xfrm>
            <a:off x="1316700" y="1535520"/>
            <a:ext cx="10605578" cy="369332"/>
          </a:xfrm>
          <a:prstGeom prst="rect">
            <a:avLst/>
          </a:prstGeom>
          <a:noFill/>
        </p:spPr>
        <p:txBody>
          <a:bodyPr wrap="square" rtlCol="0">
            <a:spAutoFit/>
          </a:bodyPr>
          <a:lstStyle/>
          <a:p>
            <a:r>
              <a:rPr lang="en-US" dirty="0">
                <a:latin typeface="Bierstadt" panose="020B0004020202020204" pitchFamily="34" charset="0"/>
              </a:rPr>
              <a:t>WIMPs are well-motivated candidates for DM.  </a:t>
            </a:r>
          </a:p>
        </p:txBody>
      </p:sp>
      <p:sp>
        <p:nvSpPr>
          <p:cNvPr id="8" name="TextBox 7">
            <a:extLst>
              <a:ext uri="{FF2B5EF4-FFF2-40B4-BE49-F238E27FC236}">
                <a16:creationId xmlns:a16="http://schemas.microsoft.com/office/drawing/2014/main" id="{8476C9E2-DEE2-F03B-26D5-762E2FC7C6FC}"/>
              </a:ext>
            </a:extLst>
          </p:cNvPr>
          <p:cNvSpPr txBox="1"/>
          <p:nvPr/>
        </p:nvSpPr>
        <p:spPr>
          <a:xfrm>
            <a:off x="1316700" y="2852465"/>
            <a:ext cx="10605578" cy="369332"/>
          </a:xfrm>
          <a:prstGeom prst="rect">
            <a:avLst/>
          </a:prstGeom>
          <a:noFill/>
        </p:spPr>
        <p:txBody>
          <a:bodyPr wrap="square" rtlCol="0">
            <a:spAutoFit/>
          </a:bodyPr>
          <a:lstStyle/>
          <a:p>
            <a:r>
              <a:rPr lang="en-US" dirty="0">
                <a:latin typeface="Bierstadt" panose="020B0004020202020204" pitchFamily="34" charset="0"/>
              </a:rPr>
              <a:t>GUTs are desirable and appealing extensions of the Standard Model, but not necessary. </a:t>
            </a:r>
          </a:p>
        </p:txBody>
      </p:sp>
      <p:sp>
        <p:nvSpPr>
          <p:cNvPr id="2" name="TextBox 1">
            <a:extLst>
              <a:ext uri="{FF2B5EF4-FFF2-40B4-BE49-F238E27FC236}">
                <a16:creationId xmlns:a16="http://schemas.microsoft.com/office/drawing/2014/main" id="{0990FCBB-A831-CB24-1A36-8AA6EA6BF666}"/>
              </a:ext>
            </a:extLst>
          </p:cNvPr>
          <p:cNvSpPr txBox="1"/>
          <p:nvPr/>
        </p:nvSpPr>
        <p:spPr>
          <a:xfrm>
            <a:off x="1316700" y="4169410"/>
            <a:ext cx="10605578" cy="1477328"/>
          </a:xfrm>
          <a:prstGeom prst="rect">
            <a:avLst/>
          </a:prstGeom>
          <a:noFill/>
        </p:spPr>
        <p:txBody>
          <a:bodyPr wrap="square" rtlCol="0">
            <a:spAutoFit/>
          </a:bodyPr>
          <a:lstStyle/>
          <a:p>
            <a:r>
              <a:rPr lang="en-US" dirty="0">
                <a:latin typeface="Bierstadt" panose="020B0004020202020204" pitchFamily="34" charset="0"/>
              </a:rPr>
              <a:t>Supersymmetry arises uniquely out of strong theoretical consistency constraints and solves several phenomenological problems automatically. </a:t>
            </a: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However, there is no experimental evidence for it yet. </a:t>
            </a:r>
          </a:p>
        </p:txBody>
      </p:sp>
    </p:spTree>
    <p:extLst>
      <p:ext uri="{BB962C8B-B14F-4D97-AF65-F5344CB8AC3E}">
        <p14:creationId xmlns:p14="http://schemas.microsoft.com/office/powerpoint/2010/main" val="119246521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4387A39-81B2-5B04-5894-DE3DE1C4B3B5}"/>
            </a:ext>
          </a:extLst>
        </p:cNvPr>
        <p:cNvGrpSpPr/>
        <p:nvPr/>
      </p:nvGrpSpPr>
      <p:grpSpPr>
        <a:xfrm>
          <a:off x="0" y="0"/>
          <a:ext cx="0" cy="0"/>
          <a:chOff x="0" y="0"/>
          <a:chExt cx="0" cy="0"/>
        </a:xfrm>
      </p:grpSpPr>
      <p:pic>
        <p:nvPicPr>
          <p:cNvPr id="2" name="Picture 2" descr="Future Circular Collider,FCC study,accelerator,technology,colliders">
            <a:extLst>
              <a:ext uri="{FF2B5EF4-FFF2-40B4-BE49-F238E27FC236}">
                <a16:creationId xmlns:a16="http://schemas.microsoft.com/office/drawing/2014/main" id="{54C7482D-95E8-37EE-D85D-62FCDE532A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0"/>
            <a:ext cx="12192000" cy="5842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7070CB0-D26B-110F-2ABC-5CBD4562FD06}"/>
              </a:ext>
            </a:extLst>
          </p:cNvPr>
          <p:cNvSpPr txBox="1"/>
          <p:nvPr/>
        </p:nvSpPr>
        <p:spPr>
          <a:xfrm>
            <a:off x="5510212" y="114300"/>
            <a:ext cx="1171575" cy="769441"/>
          </a:xfrm>
          <a:prstGeom prst="rect">
            <a:avLst/>
          </a:prstGeom>
          <a:noFill/>
        </p:spPr>
        <p:txBody>
          <a:bodyPr wrap="square" rtlCol="0">
            <a:spAutoFit/>
          </a:bodyPr>
          <a:lstStyle/>
          <a:p>
            <a:r>
              <a:rPr lang="en-US" sz="4400" b="1" dirty="0">
                <a:solidFill>
                  <a:schemeClr val="bg1"/>
                </a:solidFill>
              </a:rPr>
              <a:t>FCC</a:t>
            </a:r>
          </a:p>
        </p:txBody>
      </p:sp>
    </p:spTree>
    <p:extLst>
      <p:ext uri="{BB962C8B-B14F-4D97-AF65-F5344CB8AC3E}">
        <p14:creationId xmlns:p14="http://schemas.microsoft.com/office/powerpoint/2010/main" val="22176756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E82F-D847-3AF2-FC9D-7DCF2E4B652A}"/>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BSM at FCC-ee</a:t>
            </a:r>
          </a:p>
        </p:txBody>
      </p:sp>
      <p:sp>
        <p:nvSpPr>
          <p:cNvPr id="3" name="Content Placeholder 2">
            <a:extLst>
              <a:ext uri="{FF2B5EF4-FFF2-40B4-BE49-F238E27FC236}">
                <a16:creationId xmlns:a16="http://schemas.microsoft.com/office/drawing/2014/main" id="{59544157-FF9A-95A5-30B4-CA559A3CBF61}"/>
              </a:ext>
            </a:extLst>
          </p:cNvPr>
          <p:cNvSpPr>
            <a:spLocks noGrp="1"/>
          </p:cNvSpPr>
          <p:nvPr>
            <p:ph idx="1"/>
          </p:nvPr>
        </p:nvSpPr>
        <p:spPr>
          <a:xfrm>
            <a:off x="486383" y="1344547"/>
            <a:ext cx="10797214" cy="5513453"/>
          </a:xfrm>
        </p:spPr>
        <p:txBody>
          <a:bodyPr>
            <a:normAutofit/>
          </a:bodyPr>
          <a:lstStyle/>
          <a:p>
            <a:pPr marL="0" indent="0">
              <a:buNone/>
            </a:pPr>
            <a:endParaRPr lang="en-GB" sz="1800" dirty="0">
              <a:latin typeface="Bierstadt" panose="020B0004020202020204" pitchFamily="34" charset="0"/>
            </a:endParaRPr>
          </a:p>
          <a:p>
            <a:pPr marL="0" indent="0">
              <a:buNone/>
            </a:pPr>
            <a:r>
              <a:rPr lang="en-GB" sz="1800" dirty="0">
                <a:latin typeface="Bierstadt" panose="020B0004020202020204" pitchFamily="34" charset="0"/>
              </a:rPr>
              <a:t>There is a </a:t>
            </a:r>
            <a:r>
              <a:rPr lang="en-GB" sz="1800" b="1" dirty="0">
                <a:latin typeface="Bierstadt" panose="020B0004020202020204" pitchFamily="34" charset="0"/>
              </a:rPr>
              <a:t>misconception</a:t>
            </a:r>
            <a:r>
              <a:rPr lang="en-GB" sz="1800" dirty="0">
                <a:latin typeface="Bierstadt" panose="020B0004020202020204" pitchFamily="34" charset="0"/>
              </a:rPr>
              <a:t> that </a:t>
            </a:r>
            <a:r>
              <a:rPr lang="en-GB" sz="1800" dirty="0" err="1">
                <a:latin typeface="Bierstadt" panose="020B0004020202020204" pitchFamily="34" charset="0"/>
              </a:rPr>
              <a:t>FCC-hh</a:t>
            </a:r>
            <a:r>
              <a:rPr lang="en-GB" sz="1800" dirty="0">
                <a:latin typeface="Bierstadt" panose="020B0004020202020204" pitchFamily="34" charset="0"/>
              </a:rPr>
              <a:t> is the really exciting frontier of high energy exploration while </a:t>
            </a:r>
            <a:r>
              <a:rPr lang="en-GB" sz="1800" dirty="0" err="1">
                <a:latin typeface="Bierstadt" panose="020B0004020202020204" pitchFamily="34" charset="0"/>
              </a:rPr>
              <a:t>FCC-ee</a:t>
            </a:r>
            <a:r>
              <a:rPr lang="en-GB" sz="1800" dirty="0">
                <a:latin typeface="Bierstadt" panose="020B0004020202020204" pitchFamily="34" charset="0"/>
              </a:rPr>
              <a:t> is relatively boring. </a:t>
            </a:r>
          </a:p>
          <a:p>
            <a:pPr marL="0" indent="0">
              <a:buNone/>
            </a:pPr>
            <a:endParaRPr lang="en-GB" sz="1800" dirty="0">
              <a:latin typeface="Bierstadt" panose="020B0004020202020204" pitchFamily="34" charset="0"/>
            </a:endParaRPr>
          </a:p>
          <a:p>
            <a:pPr marL="0" indent="0">
              <a:buNone/>
            </a:pPr>
            <a:endParaRPr lang="en-GB" sz="1800" dirty="0">
              <a:latin typeface="Bierstadt" panose="020B0004020202020204" pitchFamily="34" charset="0"/>
            </a:endParaRPr>
          </a:p>
          <a:p>
            <a:pPr marL="0" indent="0">
              <a:buNone/>
            </a:pPr>
            <a:r>
              <a:rPr lang="en-GB" sz="1800" dirty="0">
                <a:latin typeface="Bierstadt" panose="020B0004020202020204" pitchFamily="34" charset="0"/>
              </a:rPr>
              <a:t>Nothing could be further from the truth </a:t>
            </a:r>
            <a:r>
              <a:rPr lang="en-GB" sz="1200" b="0" i="0" u="none" strike="noStrike" dirty="0">
                <a:solidFill>
                  <a:srgbClr val="001D35"/>
                </a:solidFill>
                <a:effectLst/>
                <a:latin typeface="Google Sans"/>
              </a:rPr>
              <a:t>—</a:t>
            </a:r>
            <a:r>
              <a:rPr lang="en-GB" sz="1800" dirty="0">
                <a:latin typeface="Bierstadt" panose="020B0004020202020204" pitchFamily="34" charset="0"/>
              </a:rPr>
              <a:t> even if indirect, </a:t>
            </a:r>
            <a:r>
              <a:rPr lang="en-GB" sz="1800" b="1" dirty="0" err="1">
                <a:latin typeface="Bierstadt" panose="020B0004020202020204" pitchFamily="34" charset="0"/>
              </a:rPr>
              <a:t>FCC-ee</a:t>
            </a:r>
            <a:r>
              <a:rPr lang="en-GB" sz="1800" b="1" dirty="0">
                <a:latin typeface="Bierstadt" panose="020B0004020202020204" pitchFamily="34" charset="0"/>
              </a:rPr>
              <a:t> is exquisitely sensitive to an extremely wide variety of generic new physics at high energy scales far beyond the LHC</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a:p>
            <a:pPr marL="0" indent="0">
              <a:buNone/>
            </a:pPr>
            <a:endParaRPr lang="en-GB" sz="1800" dirty="0">
              <a:latin typeface="Bierstadt" panose="020B0004020202020204" pitchFamily="34" charset="0"/>
            </a:endParaRPr>
          </a:p>
          <a:p>
            <a:pPr marL="0" indent="0">
              <a:buNone/>
            </a:pPr>
            <a:r>
              <a:rPr lang="en-GB" sz="1800" b="1" dirty="0">
                <a:latin typeface="Bierstadt" panose="020B0004020202020204" pitchFamily="34" charset="0"/>
              </a:rPr>
              <a:t>Tera-Z</a:t>
            </a:r>
            <a:r>
              <a:rPr lang="en-GB" sz="1800" dirty="0">
                <a:latin typeface="Bierstadt" panose="020B0004020202020204" pitchFamily="34" charset="0"/>
              </a:rPr>
              <a:t> statistics on the Z pole is a vital part of this programme of </a:t>
            </a:r>
            <a:r>
              <a:rPr lang="en-GB" sz="1800" b="1" dirty="0">
                <a:latin typeface="Bierstadt" panose="020B0004020202020204" pitchFamily="34" charset="0"/>
              </a:rPr>
              <a:t>quantum exploration</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p:txBody>
      </p:sp>
      <p:sp>
        <p:nvSpPr>
          <p:cNvPr id="4" name="TextBox 3">
            <a:extLst>
              <a:ext uri="{FF2B5EF4-FFF2-40B4-BE49-F238E27FC236}">
                <a16:creationId xmlns:a16="http://schemas.microsoft.com/office/drawing/2014/main" id="{1C4332FB-2860-2F01-6459-F6B9A5B51A82}"/>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5" name="Rectangle 4">
            <a:extLst>
              <a:ext uri="{FF2B5EF4-FFF2-40B4-BE49-F238E27FC236}">
                <a16:creationId xmlns:a16="http://schemas.microsoft.com/office/drawing/2014/main" id="{E6F9636B-C7AF-8E51-E007-C922C97F4CF5}"/>
              </a:ext>
            </a:extLst>
          </p:cNvPr>
          <p:cNvSpPr/>
          <p:nvPr/>
        </p:nvSpPr>
        <p:spPr>
          <a:xfrm>
            <a:off x="339708" y="2794815"/>
            <a:ext cx="11014091" cy="1168701"/>
          </a:xfrm>
          <a:prstGeom prst="rect">
            <a:avLst/>
          </a:prstGeom>
          <a:noFill/>
          <a:ln>
            <a:solidFill>
              <a:srgbClr val="2369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16838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B60D39-E3B3-8E98-7773-6552B0797873}"/>
              </a:ext>
            </a:extLst>
          </p:cNvPr>
          <p:cNvPicPr>
            <a:picLocks noGrp="1" noChangeAspect="1"/>
          </p:cNvPicPr>
          <p:nvPr>
            <p:ph idx="1"/>
          </p:nvPr>
        </p:nvPicPr>
        <p:blipFill>
          <a:blip r:embed="rId3"/>
          <a:stretch>
            <a:fillRect/>
          </a:stretch>
        </p:blipFill>
        <p:spPr>
          <a:xfrm>
            <a:off x="90734" y="831732"/>
            <a:ext cx="4648247" cy="6026268"/>
          </a:xfrm>
          <a:prstGeom prst="rect">
            <a:avLst/>
          </a:prstGeom>
        </p:spPr>
      </p:pic>
      <p:sp>
        <p:nvSpPr>
          <p:cNvPr id="4" name="Title 1">
            <a:extLst>
              <a:ext uri="{FF2B5EF4-FFF2-40B4-BE49-F238E27FC236}">
                <a16:creationId xmlns:a16="http://schemas.microsoft.com/office/drawing/2014/main" id="{08A63B67-8F85-2E25-8B7B-2E7622311F1D}"/>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Why Tera-Z?</a:t>
            </a:r>
          </a:p>
        </p:txBody>
      </p:sp>
      <p:sp>
        <p:nvSpPr>
          <p:cNvPr id="6" name="TextBox 5">
            <a:extLst>
              <a:ext uri="{FF2B5EF4-FFF2-40B4-BE49-F238E27FC236}">
                <a16:creationId xmlns:a16="http://schemas.microsoft.com/office/drawing/2014/main" id="{2119D39D-1762-2612-4262-B25715CDBA10}"/>
              </a:ext>
            </a:extLst>
          </p:cNvPr>
          <p:cNvSpPr txBox="1"/>
          <p:nvPr/>
        </p:nvSpPr>
        <p:spPr>
          <a:xfrm>
            <a:off x="5150069" y="1515384"/>
            <a:ext cx="6951197" cy="369332"/>
          </a:xfrm>
          <a:prstGeom prst="rect">
            <a:avLst/>
          </a:prstGeom>
          <a:noFill/>
        </p:spPr>
        <p:txBody>
          <a:bodyPr wrap="square" rtlCol="0">
            <a:spAutoFit/>
          </a:bodyPr>
          <a:lstStyle/>
          <a:p>
            <a:r>
              <a:rPr lang="en-GB" b="1" dirty="0">
                <a:latin typeface="Bierstadt" panose="020B0004020202020204" pitchFamily="34" charset="0"/>
              </a:rPr>
              <a:t>Indirect</a:t>
            </a:r>
            <a:r>
              <a:rPr lang="en-US" b="1" dirty="0">
                <a:latin typeface="Bierstadt" panose="020B0004020202020204" pitchFamily="34" charset="0"/>
              </a:rPr>
              <a:t> exploration </a:t>
            </a:r>
            <a:r>
              <a:rPr lang="en-GB" dirty="0">
                <a:latin typeface="Bierstadt" panose="020B0004020202020204" pitchFamily="34" charset="0"/>
              </a:rPr>
              <a:t>of the O(10) TeV scale.</a:t>
            </a:r>
            <a:endParaRPr lang="en-US" dirty="0">
              <a:latin typeface="Bierstadt" panose="020B0004020202020204" pitchFamily="34" charset="0"/>
            </a:endParaRPr>
          </a:p>
        </p:txBody>
      </p:sp>
      <p:sp>
        <p:nvSpPr>
          <p:cNvPr id="7" name="TextBox 6">
            <a:extLst>
              <a:ext uri="{FF2B5EF4-FFF2-40B4-BE49-F238E27FC236}">
                <a16:creationId xmlns:a16="http://schemas.microsoft.com/office/drawing/2014/main" id="{174E6F17-1331-4BE5-CCAA-B6D057B36F59}"/>
              </a:ext>
            </a:extLst>
          </p:cNvPr>
          <p:cNvSpPr txBox="1"/>
          <p:nvPr/>
        </p:nvSpPr>
        <p:spPr>
          <a:xfrm>
            <a:off x="233681" y="584350"/>
            <a:ext cx="3648146" cy="461665"/>
          </a:xfrm>
          <a:prstGeom prst="rect">
            <a:avLst/>
          </a:prstGeom>
          <a:noFill/>
        </p:spPr>
        <p:txBody>
          <a:bodyPr wrap="square" rtlCol="0">
            <a:spAutoFit/>
          </a:bodyPr>
          <a:lstStyle/>
          <a:p>
            <a:r>
              <a:rPr lang="en-US" sz="1200" dirty="0">
                <a:latin typeface="Bierstadt" panose="020B0004020202020204" pitchFamily="34" charset="0"/>
              </a:rPr>
              <a:t>2311.00020 </a:t>
            </a:r>
            <a:r>
              <a:rPr lang="en-US" sz="1200" dirty="0" err="1">
                <a:latin typeface="Bierstadt" panose="020B0004020202020204" pitchFamily="34" charset="0"/>
              </a:rPr>
              <a:t>Allwicher</a:t>
            </a:r>
            <a:r>
              <a:rPr lang="en-US" sz="1200" dirty="0">
                <a:latin typeface="Bierstadt" panose="020B0004020202020204" pitchFamily="34" charset="0"/>
              </a:rPr>
              <a:t>, Cornella, </a:t>
            </a:r>
            <a:r>
              <a:rPr lang="en-US" sz="1200" dirty="0" err="1">
                <a:latin typeface="Bierstadt" panose="020B0004020202020204" pitchFamily="34" charset="0"/>
              </a:rPr>
              <a:t>Isidori</a:t>
            </a:r>
            <a:r>
              <a:rPr lang="en-US" sz="1200" dirty="0">
                <a:latin typeface="Bierstadt" panose="020B0004020202020204" pitchFamily="34" charset="0"/>
              </a:rPr>
              <a:t>, </a:t>
            </a:r>
            <a:r>
              <a:rPr lang="en-US" sz="1200" dirty="0" err="1">
                <a:latin typeface="Bierstadt" panose="020B0004020202020204" pitchFamily="34" charset="0"/>
              </a:rPr>
              <a:t>Stefanek</a:t>
            </a:r>
            <a:endParaRPr lang="en-US" sz="1200" dirty="0">
              <a:latin typeface="Bierstadt" panose="020B0004020202020204" pitchFamily="34" charset="0"/>
            </a:endParaRPr>
          </a:p>
          <a:p>
            <a:endParaRPr lang="en-US" sz="1200" dirty="0">
              <a:latin typeface="Bierstadt" panose="020B0004020202020204" pitchFamily="34" charset="0"/>
            </a:endParaRPr>
          </a:p>
        </p:txBody>
      </p:sp>
      <p:pic>
        <p:nvPicPr>
          <p:cNvPr id="8" name="Picture 7">
            <a:extLst>
              <a:ext uri="{FF2B5EF4-FFF2-40B4-BE49-F238E27FC236}">
                <a16:creationId xmlns:a16="http://schemas.microsoft.com/office/drawing/2014/main" id="{18770C4B-9B86-E09D-59A3-224E81B37286}"/>
              </a:ext>
            </a:extLst>
          </p:cNvPr>
          <p:cNvPicPr>
            <a:picLocks noChangeAspect="1"/>
          </p:cNvPicPr>
          <p:nvPr/>
        </p:nvPicPr>
        <p:blipFill>
          <a:blip r:embed="rId4"/>
          <a:stretch>
            <a:fillRect/>
          </a:stretch>
        </p:blipFill>
        <p:spPr>
          <a:xfrm>
            <a:off x="5554530" y="3105279"/>
            <a:ext cx="5799270" cy="1816142"/>
          </a:xfrm>
          <a:prstGeom prst="rect">
            <a:avLst/>
          </a:prstGeom>
        </p:spPr>
      </p:pic>
      <p:sp>
        <p:nvSpPr>
          <p:cNvPr id="9" name="TextBox 8">
            <a:extLst>
              <a:ext uri="{FF2B5EF4-FFF2-40B4-BE49-F238E27FC236}">
                <a16:creationId xmlns:a16="http://schemas.microsoft.com/office/drawing/2014/main" id="{44B3BDDC-D646-F017-7A19-1146F4428064}"/>
              </a:ext>
            </a:extLst>
          </p:cNvPr>
          <p:cNvSpPr txBox="1"/>
          <p:nvPr/>
        </p:nvSpPr>
        <p:spPr>
          <a:xfrm>
            <a:off x="5236226" y="2428884"/>
            <a:ext cx="6865040" cy="369332"/>
          </a:xfrm>
          <a:prstGeom prst="rect">
            <a:avLst/>
          </a:prstGeom>
          <a:noFill/>
        </p:spPr>
        <p:txBody>
          <a:bodyPr wrap="square" rtlCol="0">
            <a:spAutoFit/>
          </a:bodyPr>
          <a:lstStyle/>
          <a:p>
            <a:r>
              <a:rPr lang="en-US" dirty="0">
                <a:latin typeface="Bierstadt" panose="020B0004020202020204" pitchFamily="34" charset="0"/>
              </a:rPr>
              <a:t>Even for </a:t>
            </a:r>
            <a:r>
              <a:rPr lang="en-US" dirty="0" err="1">
                <a:latin typeface="Bierstadt" panose="020B0004020202020204" pitchFamily="34" charset="0"/>
              </a:rPr>
              <a:t>TeV</a:t>
            </a:r>
            <a:r>
              <a:rPr lang="en-US" dirty="0">
                <a:latin typeface="Bierstadt" panose="020B0004020202020204" pitchFamily="34" charset="0"/>
              </a:rPr>
              <a:t>-scale new physics </a:t>
            </a:r>
            <a:r>
              <a:rPr lang="en-US" b="1" dirty="0">
                <a:latin typeface="Bierstadt" panose="020B0004020202020204" pitchFamily="34" charset="0"/>
              </a:rPr>
              <a:t>coupling only to third generation</a:t>
            </a:r>
            <a:r>
              <a:rPr lang="en-US" dirty="0">
                <a:latin typeface="Bierstadt" panose="020B0004020202020204" pitchFamily="34" charset="0"/>
              </a:rPr>
              <a:t>!</a:t>
            </a:r>
          </a:p>
        </p:txBody>
      </p:sp>
      <p:sp>
        <p:nvSpPr>
          <p:cNvPr id="12" name="TextBox 11">
            <a:extLst>
              <a:ext uri="{FF2B5EF4-FFF2-40B4-BE49-F238E27FC236}">
                <a16:creationId xmlns:a16="http://schemas.microsoft.com/office/drawing/2014/main" id="{BF803DF7-3FE4-C4B3-7136-B5EB80CF79F9}"/>
              </a:ext>
            </a:extLst>
          </p:cNvPr>
          <p:cNvSpPr txBox="1"/>
          <p:nvPr/>
        </p:nvSpPr>
        <p:spPr>
          <a:xfrm>
            <a:off x="5236226" y="5339477"/>
            <a:ext cx="6614819" cy="369332"/>
          </a:xfrm>
          <a:prstGeom prst="rect">
            <a:avLst/>
          </a:prstGeom>
          <a:noFill/>
        </p:spPr>
        <p:txBody>
          <a:bodyPr wrap="square" rtlCol="0">
            <a:spAutoFit/>
          </a:bodyPr>
          <a:lstStyle/>
          <a:p>
            <a:r>
              <a:rPr lang="en-US" b="1" dirty="0">
                <a:latin typeface="Bierstadt" panose="020B0004020202020204" pitchFamily="34" charset="0"/>
              </a:rPr>
              <a:t>Naturalness</a:t>
            </a:r>
            <a:r>
              <a:rPr lang="en-US" dirty="0">
                <a:latin typeface="Bierstadt" panose="020B0004020202020204" pitchFamily="34" charset="0"/>
              </a:rPr>
              <a:t> a major motivation for fully exploring 3</a:t>
            </a:r>
            <a:r>
              <a:rPr lang="en-US" baseline="30000" dirty="0">
                <a:latin typeface="Bierstadt" panose="020B0004020202020204" pitchFamily="34" charset="0"/>
              </a:rPr>
              <a:t>rd</a:t>
            </a:r>
            <a:r>
              <a:rPr lang="en-US" dirty="0">
                <a:latin typeface="Bierstadt" panose="020B0004020202020204" pitchFamily="34" charset="0"/>
              </a:rPr>
              <a:t> gen @ TeV.</a:t>
            </a:r>
          </a:p>
        </p:txBody>
      </p:sp>
      <p:sp>
        <p:nvSpPr>
          <p:cNvPr id="2" name="TextBox 1">
            <a:extLst>
              <a:ext uri="{FF2B5EF4-FFF2-40B4-BE49-F238E27FC236}">
                <a16:creationId xmlns:a16="http://schemas.microsoft.com/office/drawing/2014/main" id="{7536004B-8D10-1403-2589-037F59FA272E}"/>
              </a:ext>
            </a:extLst>
          </p:cNvPr>
          <p:cNvSpPr txBox="1"/>
          <p:nvPr/>
        </p:nvSpPr>
        <p:spPr>
          <a:xfrm>
            <a:off x="5236226" y="5966778"/>
            <a:ext cx="3648146" cy="276999"/>
          </a:xfrm>
          <a:prstGeom prst="rect">
            <a:avLst/>
          </a:prstGeom>
          <a:noFill/>
        </p:spPr>
        <p:txBody>
          <a:bodyPr wrap="square" rtlCol="0">
            <a:spAutoFit/>
          </a:bodyPr>
          <a:lstStyle/>
          <a:p>
            <a:r>
              <a:rPr lang="en-US" sz="1200" dirty="0">
                <a:latin typeface="Bierstadt" panose="020B0004020202020204" pitchFamily="34" charset="0"/>
              </a:rPr>
              <a:t>See also 2407.09593 </a:t>
            </a:r>
            <a:r>
              <a:rPr lang="en-US" sz="1200" dirty="0" err="1">
                <a:latin typeface="Bierstadt" panose="020B0004020202020204" pitchFamily="34" charset="0"/>
              </a:rPr>
              <a:t>Stefanek</a:t>
            </a:r>
            <a:endParaRPr lang="en-US" sz="1200" dirty="0">
              <a:latin typeface="Bierstadt" panose="020B0004020202020204" pitchFamily="34" charset="0"/>
            </a:endParaRPr>
          </a:p>
        </p:txBody>
      </p:sp>
      <p:sp>
        <p:nvSpPr>
          <p:cNvPr id="3" name="Rounded Rectangle 2">
            <a:extLst>
              <a:ext uri="{FF2B5EF4-FFF2-40B4-BE49-F238E27FC236}">
                <a16:creationId xmlns:a16="http://schemas.microsoft.com/office/drawing/2014/main" id="{590B2DC1-A660-353B-ACCB-A1D3F37E0EF4}"/>
              </a:ext>
            </a:extLst>
          </p:cNvPr>
          <p:cNvSpPr/>
          <p:nvPr/>
        </p:nvSpPr>
        <p:spPr>
          <a:xfrm>
            <a:off x="5150069" y="2291255"/>
            <a:ext cx="6951197" cy="271166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7049FE5-89AE-A9F8-5BD4-55AAA091FD8F}"/>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Tree>
    <p:extLst>
      <p:ext uri="{BB962C8B-B14F-4D97-AF65-F5344CB8AC3E}">
        <p14:creationId xmlns:p14="http://schemas.microsoft.com/office/powerpoint/2010/main" val="20775027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15108C5-5DFE-B4CC-BED8-78462AF949D8}"/>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Why Tera-Z?</a:t>
            </a:r>
          </a:p>
        </p:txBody>
      </p:sp>
      <p:sp>
        <p:nvSpPr>
          <p:cNvPr id="6" name="TextBox 5">
            <a:extLst>
              <a:ext uri="{FF2B5EF4-FFF2-40B4-BE49-F238E27FC236}">
                <a16:creationId xmlns:a16="http://schemas.microsoft.com/office/drawing/2014/main" id="{E1827A21-39F4-F51C-0550-399F34064AC1}"/>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7" name="Picture 6">
            <a:extLst>
              <a:ext uri="{FF2B5EF4-FFF2-40B4-BE49-F238E27FC236}">
                <a16:creationId xmlns:a16="http://schemas.microsoft.com/office/drawing/2014/main" id="{D42F73CE-9367-C6DF-1511-273AAD0BA04F}"/>
              </a:ext>
            </a:extLst>
          </p:cNvPr>
          <p:cNvPicPr>
            <a:picLocks noChangeAspect="1"/>
          </p:cNvPicPr>
          <p:nvPr/>
        </p:nvPicPr>
        <p:blipFill>
          <a:blip r:embed="rId2"/>
          <a:stretch>
            <a:fillRect/>
          </a:stretch>
        </p:blipFill>
        <p:spPr>
          <a:xfrm>
            <a:off x="0" y="942680"/>
            <a:ext cx="6326593" cy="5915320"/>
          </a:xfrm>
          <a:prstGeom prst="rect">
            <a:avLst/>
          </a:prstGeom>
        </p:spPr>
      </p:pic>
      <p:pic>
        <p:nvPicPr>
          <p:cNvPr id="8" name="Picture 7">
            <a:extLst>
              <a:ext uri="{FF2B5EF4-FFF2-40B4-BE49-F238E27FC236}">
                <a16:creationId xmlns:a16="http://schemas.microsoft.com/office/drawing/2014/main" id="{C26A0296-0C6E-1B03-3654-F00FC1CC063E}"/>
              </a:ext>
            </a:extLst>
          </p:cNvPr>
          <p:cNvPicPr>
            <a:picLocks noChangeAspect="1"/>
          </p:cNvPicPr>
          <p:nvPr/>
        </p:nvPicPr>
        <p:blipFill>
          <a:blip r:embed="rId3"/>
          <a:stretch>
            <a:fillRect/>
          </a:stretch>
        </p:blipFill>
        <p:spPr>
          <a:xfrm>
            <a:off x="6096000" y="4272709"/>
            <a:ext cx="6116834" cy="2585291"/>
          </a:xfrm>
          <a:prstGeom prst="rect">
            <a:avLst/>
          </a:prstGeom>
        </p:spPr>
      </p:pic>
      <p:sp>
        <p:nvSpPr>
          <p:cNvPr id="9" name="TextBox 8">
            <a:extLst>
              <a:ext uri="{FF2B5EF4-FFF2-40B4-BE49-F238E27FC236}">
                <a16:creationId xmlns:a16="http://schemas.microsoft.com/office/drawing/2014/main" id="{ACDD30BC-ECB4-972B-46F0-4C7B970F698B}"/>
              </a:ext>
            </a:extLst>
          </p:cNvPr>
          <p:cNvSpPr txBox="1"/>
          <p:nvPr/>
        </p:nvSpPr>
        <p:spPr>
          <a:xfrm>
            <a:off x="6609299" y="1283396"/>
            <a:ext cx="5320828" cy="646331"/>
          </a:xfrm>
          <a:prstGeom prst="rect">
            <a:avLst/>
          </a:prstGeom>
          <a:noFill/>
        </p:spPr>
        <p:txBody>
          <a:bodyPr wrap="square" rtlCol="0">
            <a:spAutoFit/>
          </a:bodyPr>
          <a:lstStyle/>
          <a:p>
            <a:r>
              <a:rPr lang="en-US" b="1" dirty="0">
                <a:latin typeface="Aptos" panose="020B0004020202020204" pitchFamily="34" charset="0"/>
              </a:rPr>
              <a:t>Indirect sensitivity</a:t>
            </a:r>
            <a:r>
              <a:rPr lang="en-US" dirty="0">
                <a:latin typeface="Aptos" panose="020B0004020202020204" pitchFamily="34" charset="0"/>
              </a:rPr>
              <a:t> to </a:t>
            </a:r>
            <a:r>
              <a:rPr lang="en-US" i="1" dirty="0">
                <a:latin typeface="Aptos" panose="020B0004020202020204" pitchFamily="34" charset="0"/>
              </a:rPr>
              <a:t>all possible</a:t>
            </a:r>
            <a:r>
              <a:rPr lang="en-US" dirty="0">
                <a:latin typeface="Aptos" panose="020B0004020202020204" pitchFamily="34" charset="0"/>
              </a:rPr>
              <a:t> BSM extensions coupling </a:t>
            </a:r>
            <a:r>
              <a:rPr lang="en-US" b="1" dirty="0">
                <a:latin typeface="Aptos" panose="020B0004020202020204" pitchFamily="34" charset="0"/>
              </a:rPr>
              <a:t>linearly</a:t>
            </a:r>
            <a:r>
              <a:rPr lang="en-US" dirty="0">
                <a:latin typeface="Aptos" panose="020B0004020202020204" pitchFamily="34" charset="0"/>
              </a:rPr>
              <a:t> to SM</a:t>
            </a:r>
          </a:p>
        </p:txBody>
      </p:sp>
      <p:sp>
        <p:nvSpPr>
          <p:cNvPr id="10" name="TextBox 9">
            <a:extLst>
              <a:ext uri="{FF2B5EF4-FFF2-40B4-BE49-F238E27FC236}">
                <a16:creationId xmlns:a16="http://schemas.microsoft.com/office/drawing/2014/main" id="{245F53C6-EA29-7A35-56ED-9FCFE7DB7F51}"/>
              </a:ext>
            </a:extLst>
          </p:cNvPr>
          <p:cNvSpPr txBox="1"/>
          <p:nvPr/>
        </p:nvSpPr>
        <p:spPr>
          <a:xfrm>
            <a:off x="8788844" y="2205879"/>
            <a:ext cx="3017642" cy="276999"/>
          </a:xfrm>
          <a:prstGeom prst="rect">
            <a:avLst/>
          </a:prstGeom>
          <a:noFill/>
        </p:spPr>
        <p:txBody>
          <a:bodyPr wrap="square" rtlCol="0">
            <a:spAutoFit/>
          </a:bodyPr>
          <a:lstStyle/>
          <a:p>
            <a:r>
              <a:rPr lang="en-US" sz="1200" dirty="0">
                <a:latin typeface="Aptos" panose="020B0004020202020204" pitchFamily="34" charset="0"/>
              </a:rPr>
              <a:t>2608.xxxxx </a:t>
            </a:r>
            <a:r>
              <a:rPr lang="en-US" sz="1200" dirty="0" err="1">
                <a:latin typeface="Aptos" panose="020B0004020202020204" pitchFamily="34" charset="0"/>
              </a:rPr>
              <a:t>Gargalionis</a:t>
            </a:r>
            <a:r>
              <a:rPr lang="en-US" sz="1200" dirty="0">
                <a:latin typeface="Aptos" panose="020B0004020202020204" pitchFamily="34" charset="0"/>
              </a:rPr>
              <a:t>, Maura, </a:t>
            </a:r>
            <a:r>
              <a:rPr lang="en-US" sz="1200" dirty="0" err="1">
                <a:latin typeface="Aptos" panose="020B0004020202020204" pitchFamily="34" charset="0"/>
              </a:rPr>
              <a:t>Mimasu</a:t>
            </a:r>
            <a:r>
              <a:rPr lang="en-US" sz="1200" dirty="0">
                <a:latin typeface="Aptos" panose="020B0004020202020204" pitchFamily="34" charset="0"/>
              </a:rPr>
              <a:t>, </a:t>
            </a:r>
            <a:r>
              <a:rPr lang="en-US" sz="1200" b="1" dirty="0">
                <a:latin typeface="Aptos" panose="020B0004020202020204" pitchFamily="34" charset="0"/>
              </a:rPr>
              <a:t>TY</a:t>
            </a:r>
          </a:p>
        </p:txBody>
      </p:sp>
      <p:sp>
        <p:nvSpPr>
          <p:cNvPr id="11" name="TextBox 10">
            <a:extLst>
              <a:ext uri="{FF2B5EF4-FFF2-40B4-BE49-F238E27FC236}">
                <a16:creationId xmlns:a16="http://schemas.microsoft.com/office/drawing/2014/main" id="{BAC214D7-CF27-8985-A9CA-6F880E175FBD}"/>
              </a:ext>
            </a:extLst>
          </p:cNvPr>
          <p:cNvSpPr txBox="1"/>
          <p:nvPr/>
        </p:nvSpPr>
        <p:spPr>
          <a:xfrm>
            <a:off x="8788844" y="3182353"/>
            <a:ext cx="3319668" cy="830997"/>
          </a:xfrm>
          <a:prstGeom prst="rect">
            <a:avLst/>
          </a:prstGeom>
          <a:noFill/>
        </p:spPr>
        <p:txBody>
          <a:bodyPr wrap="square" rtlCol="0">
            <a:spAutoFit/>
          </a:bodyPr>
          <a:lstStyle/>
          <a:p>
            <a:r>
              <a:rPr lang="en-US" sz="1200" dirty="0">
                <a:latin typeface="Bierstadt" panose="020B0004020202020204" pitchFamily="34" charset="0"/>
              </a:rPr>
              <a:t>See also: </a:t>
            </a:r>
          </a:p>
          <a:p>
            <a:r>
              <a:rPr lang="en-US" sz="1200" dirty="0">
                <a:latin typeface="Bierstadt" panose="020B0004020202020204" pitchFamily="34" charset="0"/>
              </a:rPr>
              <a:t>2408.03992 </a:t>
            </a:r>
            <a:r>
              <a:rPr lang="en-US" sz="1200" dirty="0" err="1">
                <a:latin typeface="Bierstadt" panose="020B0004020202020204" pitchFamily="34" charset="0"/>
              </a:rPr>
              <a:t>Allwicher</a:t>
            </a:r>
            <a:r>
              <a:rPr lang="en-US" sz="1200" dirty="0">
                <a:latin typeface="Bierstadt" panose="020B0004020202020204" pitchFamily="34" charset="0"/>
              </a:rPr>
              <a:t>, McCullough, Renner</a:t>
            </a:r>
          </a:p>
          <a:p>
            <a:r>
              <a:rPr lang="en-US" sz="1200" dirty="0">
                <a:latin typeface="Bierstadt" panose="020B0004020202020204" pitchFamily="34" charset="0"/>
              </a:rPr>
              <a:t>2412.01759 </a:t>
            </a:r>
            <a:r>
              <a:rPr lang="en-US" sz="1200" dirty="0" err="1">
                <a:latin typeface="Bierstadt" panose="020B0004020202020204" pitchFamily="34" charset="0"/>
              </a:rPr>
              <a:t>Gargalionis</a:t>
            </a:r>
            <a:r>
              <a:rPr lang="en-US" sz="1200" dirty="0">
                <a:latin typeface="Bierstadt" panose="020B0004020202020204" pitchFamily="34" charset="0"/>
              </a:rPr>
              <a:t>, Vuong, Quevillon, </a:t>
            </a:r>
            <a:r>
              <a:rPr lang="en-US" sz="1200" b="1" dirty="0">
                <a:latin typeface="Bierstadt" panose="020B0004020202020204" pitchFamily="34" charset="0"/>
              </a:rPr>
              <a:t>TY</a:t>
            </a:r>
          </a:p>
          <a:p>
            <a:r>
              <a:rPr lang="en-US" sz="1200" dirty="0">
                <a:latin typeface="Bierstadt" panose="020B0004020202020204" pitchFamily="34" charset="0"/>
              </a:rPr>
              <a:t>2604.16596 Armadillo et al</a:t>
            </a:r>
          </a:p>
        </p:txBody>
      </p:sp>
    </p:spTree>
    <p:extLst>
      <p:ext uri="{BB962C8B-B14F-4D97-AF65-F5344CB8AC3E}">
        <p14:creationId xmlns:p14="http://schemas.microsoft.com/office/powerpoint/2010/main" val="6160463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6B33A-9187-26BB-7993-E1B6BE4D0DD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0FD5CE5-DD63-198E-2862-06514DA2DA00}"/>
              </a:ext>
            </a:extLst>
          </p:cNvPr>
          <p:cNvSpPr txBox="1">
            <a:spLocks/>
          </p:cNvSpPr>
          <p:nvPr/>
        </p:nvSpPr>
        <p:spPr>
          <a:xfrm>
            <a:off x="486383" y="0"/>
            <a:ext cx="10867417" cy="1168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Why Tera-Z?</a:t>
            </a:r>
          </a:p>
        </p:txBody>
      </p:sp>
      <p:sp>
        <p:nvSpPr>
          <p:cNvPr id="6" name="TextBox 5">
            <a:extLst>
              <a:ext uri="{FF2B5EF4-FFF2-40B4-BE49-F238E27FC236}">
                <a16:creationId xmlns:a16="http://schemas.microsoft.com/office/drawing/2014/main" id="{AC37B89A-4AD5-615F-D4CB-D81059647ACF}"/>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pic>
        <p:nvPicPr>
          <p:cNvPr id="7" name="Picture 6">
            <a:extLst>
              <a:ext uri="{FF2B5EF4-FFF2-40B4-BE49-F238E27FC236}">
                <a16:creationId xmlns:a16="http://schemas.microsoft.com/office/drawing/2014/main" id="{5A965E2F-E081-B78E-BA9A-56647AC30DBC}"/>
              </a:ext>
            </a:extLst>
          </p:cNvPr>
          <p:cNvPicPr>
            <a:picLocks noChangeAspect="1"/>
          </p:cNvPicPr>
          <p:nvPr/>
        </p:nvPicPr>
        <p:blipFill>
          <a:blip r:embed="rId2"/>
          <a:stretch>
            <a:fillRect/>
          </a:stretch>
        </p:blipFill>
        <p:spPr>
          <a:xfrm>
            <a:off x="0" y="942680"/>
            <a:ext cx="6326593" cy="5915320"/>
          </a:xfrm>
          <a:prstGeom prst="rect">
            <a:avLst/>
          </a:prstGeom>
        </p:spPr>
      </p:pic>
      <p:pic>
        <p:nvPicPr>
          <p:cNvPr id="8" name="Picture 7">
            <a:extLst>
              <a:ext uri="{FF2B5EF4-FFF2-40B4-BE49-F238E27FC236}">
                <a16:creationId xmlns:a16="http://schemas.microsoft.com/office/drawing/2014/main" id="{B96BB85C-D83B-935E-73F0-D751C1773363}"/>
              </a:ext>
            </a:extLst>
          </p:cNvPr>
          <p:cNvPicPr>
            <a:picLocks noChangeAspect="1"/>
          </p:cNvPicPr>
          <p:nvPr/>
        </p:nvPicPr>
        <p:blipFill>
          <a:blip r:embed="rId3"/>
          <a:stretch>
            <a:fillRect/>
          </a:stretch>
        </p:blipFill>
        <p:spPr>
          <a:xfrm>
            <a:off x="6096000" y="4272709"/>
            <a:ext cx="6116834" cy="2585291"/>
          </a:xfrm>
          <a:prstGeom prst="rect">
            <a:avLst/>
          </a:prstGeom>
        </p:spPr>
      </p:pic>
      <p:sp>
        <p:nvSpPr>
          <p:cNvPr id="9" name="TextBox 8">
            <a:extLst>
              <a:ext uri="{FF2B5EF4-FFF2-40B4-BE49-F238E27FC236}">
                <a16:creationId xmlns:a16="http://schemas.microsoft.com/office/drawing/2014/main" id="{406C14EE-5AD0-A9F5-4B65-99A46B3EFFD4}"/>
              </a:ext>
            </a:extLst>
          </p:cNvPr>
          <p:cNvSpPr txBox="1"/>
          <p:nvPr/>
        </p:nvSpPr>
        <p:spPr>
          <a:xfrm>
            <a:off x="6609299" y="1283396"/>
            <a:ext cx="5320828" cy="646331"/>
          </a:xfrm>
          <a:prstGeom prst="rect">
            <a:avLst/>
          </a:prstGeom>
          <a:noFill/>
        </p:spPr>
        <p:txBody>
          <a:bodyPr wrap="square" rtlCol="0">
            <a:spAutoFit/>
          </a:bodyPr>
          <a:lstStyle/>
          <a:p>
            <a:r>
              <a:rPr lang="en-US" b="1" dirty="0">
                <a:latin typeface="Aptos" panose="020B0004020202020204" pitchFamily="34" charset="0"/>
              </a:rPr>
              <a:t>Indirect sensitivity</a:t>
            </a:r>
            <a:r>
              <a:rPr lang="en-US" dirty="0">
                <a:latin typeface="Aptos" panose="020B0004020202020204" pitchFamily="34" charset="0"/>
              </a:rPr>
              <a:t> to </a:t>
            </a:r>
            <a:r>
              <a:rPr lang="en-US" i="1" dirty="0">
                <a:latin typeface="Aptos" panose="020B0004020202020204" pitchFamily="34" charset="0"/>
              </a:rPr>
              <a:t>all possible</a:t>
            </a:r>
            <a:r>
              <a:rPr lang="en-US" dirty="0">
                <a:latin typeface="Aptos" panose="020B0004020202020204" pitchFamily="34" charset="0"/>
              </a:rPr>
              <a:t> BSM extensions coupling </a:t>
            </a:r>
            <a:r>
              <a:rPr lang="en-US" b="1" dirty="0">
                <a:latin typeface="Aptos" panose="020B0004020202020204" pitchFamily="34" charset="0"/>
              </a:rPr>
              <a:t>linearly</a:t>
            </a:r>
            <a:r>
              <a:rPr lang="en-US" dirty="0">
                <a:latin typeface="Aptos" panose="020B0004020202020204" pitchFamily="34" charset="0"/>
              </a:rPr>
              <a:t> to SM</a:t>
            </a:r>
          </a:p>
        </p:txBody>
      </p:sp>
      <p:sp>
        <p:nvSpPr>
          <p:cNvPr id="10" name="TextBox 9">
            <a:extLst>
              <a:ext uri="{FF2B5EF4-FFF2-40B4-BE49-F238E27FC236}">
                <a16:creationId xmlns:a16="http://schemas.microsoft.com/office/drawing/2014/main" id="{29A3BA33-A2A0-D057-F2DB-7C44F1AEF877}"/>
              </a:ext>
            </a:extLst>
          </p:cNvPr>
          <p:cNvSpPr txBox="1"/>
          <p:nvPr/>
        </p:nvSpPr>
        <p:spPr>
          <a:xfrm>
            <a:off x="8788844" y="2205879"/>
            <a:ext cx="3017642" cy="276999"/>
          </a:xfrm>
          <a:prstGeom prst="rect">
            <a:avLst/>
          </a:prstGeom>
          <a:noFill/>
        </p:spPr>
        <p:txBody>
          <a:bodyPr wrap="square" rtlCol="0">
            <a:spAutoFit/>
          </a:bodyPr>
          <a:lstStyle/>
          <a:p>
            <a:r>
              <a:rPr lang="en-US" sz="1200" dirty="0">
                <a:latin typeface="Aptos" panose="020B0004020202020204" pitchFamily="34" charset="0"/>
              </a:rPr>
              <a:t>2608.xxxxx </a:t>
            </a:r>
            <a:r>
              <a:rPr lang="en-US" sz="1200" dirty="0" err="1">
                <a:latin typeface="Aptos" panose="020B0004020202020204" pitchFamily="34" charset="0"/>
              </a:rPr>
              <a:t>Gargalionis</a:t>
            </a:r>
            <a:r>
              <a:rPr lang="en-US" sz="1200" dirty="0">
                <a:latin typeface="Aptos" panose="020B0004020202020204" pitchFamily="34" charset="0"/>
              </a:rPr>
              <a:t>, Maura, </a:t>
            </a:r>
            <a:r>
              <a:rPr lang="en-US" sz="1200" dirty="0" err="1">
                <a:latin typeface="Aptos" panose="020B0004020202020204" pitchFamily="34" charset="0"/>
              </a:rPr>
              <a:t>Mimasu</a:t>
            </a:r>
            <a:r>
              <a:rPr lang="en-US" sz="1200" dirty="0">
                <a:latin typeface="Aptos" panose="020B0004020202020204" pitchFamily="34" charset="0"/>
              </a:rPr>
              <a:t>, </a:t>
            </a:r>
            <a:r>
              <a:rPr lang="en-US" sz="1200" b="1" dirty="0">
                <a:latin typeface="Aptos" panose="020B0004020202020204" pitchFamily="34" charset="0"/>
              </a:rPr>
              <a:t>TY</a:t>
            </a:r>
          </a:p>
        </p:txBody>
      </p:sp>
      <p:sp>
        <p:nvSpPr>
          <p:cNvPr id="11" name="TextBox 10">
            <a:extLst>
              <a:ext uri="{FF2B5EF4-FFF2-40B4-BE49-F238E27FC236}">
                <a16:creationId xmlns:a16="http://schemas.microsoft.com/office/drawing/2014/main" id="{48B5741D-6161-C363-FB28-1212AD5A43DC}"/>
              </a:ext>
            </a:extLst>
          </p:cNvPr>
          <p:cNvSpPr txBox="1"/>
          <p:nvPr/>
        </p:nvSpPr>
        <p:spPr>
          <a:xfrm>
            <a:off x="8788844" y="3182353"/>
            <a:ext cx="3319668" cy="830997"/>
          </a:xfrm>
          <a:prstGeom prst="rect">
            <a:avLst/>
          </a:prstGeom>
          <a:noFill/>
        </p:spPr>
        <p:txBody>
          <a:bodyPr wrap="square" rtlCol="0">
            <a:spAutoFit/>
          </a:bodyPr>
          <a:lstStyle/>
          <a:p>
            <a:r>
              <a:rPr lang="en-US" sz="1200" dirty="0">
                <a:latin typeface="Bierstadt" panose="020B0004020202020204" pitchFamily="34" charset="0"/>
              </a:rPr>
              <a:t>See also: </a:t>
            </a:r>
          </a:p>
          <a:p>
            <a:r>
              <a:rPr lang="en-US" sz="1200" dirty="0">
                <a:latin typeface="Bierstadt" panose="020B0004020202020204" pitchFamily="34" charset="0"/>
              </a:rPr>
              <a:t>2408.03992 </a:t>
            </a:r>
            <a:r>
              <a:rPr lang="en-US" sz="1200" dirty="0" err="1">
                <a:latin typeface="Bierstadt" panose="020B0004020202020204" pitchFamily="34" charset="0"/>
              </a:rPr>
              <a:t>Allwicher</a:t>
            </a:r>
            <a:r>
              <a:rPr lang="en-US" sz="1200" dirty="0">
                <a:latin typeface="Bierstadt" panose="020B0004020202020204" pitchFamily="34" charset="0"/>
              </a:rPr>
              <a:t>, McCullough, Renner</a:t>
            </a:r>
          </a:p>
          <a:p>
            <a:r>
              <a:rPr lang="en-US" sz="1200" dirty="0">
                <a:latin typeface="Bierstadt" panose="020B0004020202020204" pitchFamily="34" charset="0"/>
              </a:rPr>
              <a:t>2412.01759 </a:t>
            </a:r>
            <a:r>
              <a:rPr lang="en-US" sz="1200" dirty="0" err="1">
                <a:latin typeface="Bierstadt" panose="020B0004020202020204" pitchFamily="34" charset="0"/>
              </a:rPr>
              <a:t>Gargalionis</a:t>
            </a:r>
            <a:r>
              <a:rPr lang="en-US" sz="1200" dirty="0">
                <a:latin typeface="Bierstadt" panose="020B0004020202020204" pitchFamily="34" charset="0"/>
              </a:rPr>
              <a:t>, Vuong, Quevillon, </a:t>
            </a:r>
            <a:r>
              <a:rPr lang="en-US" sz="1200" b="1" dirty="0">
                <a:latin typeface="Bierstadt" panose="020B0004020202020204" pitchFamily="34" charset="0"/>
              </a:rPr>
              <a:t>TY</a:t>
            </a:r>
          </a:p>
          <a:p>
            <a:r>
              <a:rPr lang="en-US" sz="1200" dirty="0">
                <a:latin typeface="Bierstadt" panose="020B0004020202020204" pitchFamily="34" charset="0"/>
              </a:rPr>
              <a:t>2604.16596 Armadillo et al</a:t>
            </a:r>
          </a:p>
        </p:txBody>
      </p:sp>
      <p:pic>
        <p:nvPicPr>
          <p:cNvPr id="2" name="Picture 1">
            <a:extLst>
              <a:ext uri="{FF2B5EF4-FFF2-40B4-BE49-F238E27FC236}">
                <a16:creationId xmlns:a16="http://schemas.microsoft.com/office/drawing/2014/main" id="{25210CC5-3773-5C0F-BAF7-60391E3ABA3F}"/>
              </a:ext>
            </a:extLst>
          </p:cNvPr>
          <p:cNvPicPr>
            <a:picLocks noChangeAspect="1"/>
          </p:cNvPicPr>
          <p:nvPr/>
        </p:nvPicPr>
        <p:blipFill>
          <a:blip r:embed="rId4"/>
          <a:stretch>
            <a:fillRect/>
          </a:stretch>
        </p:blipFill>
        <p:spPr>
          <a:xfrm>
            <a:off x="0" y="932308"/>
            <a:ext cx="6326593" cy="5936063"/>
          </a:xfrm>
          <a:prstGeom prst="rect">
            <a:avLst/>
          </a:prstGeom>
        </p:spPr>
      </p:pic>
      <p:pic>
        <p:nvPicPr>
          <p:cNvPr id="3" name="Picture 2">
            <a:extLst>
              <a:ext uri="{FF2B5EF4-FFF2-40B4-BE49-F238E27FC236}">
                <a16:creationId xmlns:a16="http://schemas.microsoft.com/office/drawing/2014/main" id="{32D99A89-07C4-5ECE-9C2B-262BC3F12BA0}"/>
              </a:ext>
            </a:extLst>
          </p:cNvPr>
          <p:cNvPicPr>
            <a:picLocks noChangeAspect="1"/>
          </p:cNvPicPr>
          <p:nvPr/>
        </p:nvPicPr>
        <p:blipFill>
          <a:blip r:embed="rId5"/>
          <a:stretch>
            <a:fillRect/>
          </a:stretch>
        </p:blipFill>
        <p:spPr>
          <a:xfrm>
            <a:off x="6096000" y="4221203"/>
            <a:ext cx="6096000" cy="2632179"/>
          </a:xfrm>
          <a:prstGeom prst="rect">
            <a:avLst/>
          </a:prstGeom>
        </p:spPr>
      </p:pic>
    </p:spTree>
    <p:extLst>
      <p:ext uri="{BB962C8B-B14F-4D97-AF65-F5344CB8AC3E}">
        <p14:creationId xmlns:p14="http://schemas.microsoft.com/office/powerpoint/2010/main" val="5653733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87460-733C-4DD2-8346-C0698C763424}"/>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7ACD02CF-DF51-C577-8724-A37874F590EA}"/>
              </a:ext>
            </a:extLst>
          </p:cNvPr>
          <p:cNvPicPr>
            <a:picLocks noChangeAspect="1"/>
          </p:cNvPicPr>
          <p:nvPr/>
        </p:nvPicPr>
        <p:blipFill>
          <a:blip r:embed="rId2"/>
          <a:stretch>
            <a:fillRect/>
          </a:stretch>
        </p:blipFill>
        <p:spPr>
          <a:xfrm>
            <a:off x="557722" y="5996655"/>
            <a:ext cx="1918314" cy="697569"/>
          </a:xfrm>
          <a:prstGeom prst="rect">
            <a:avLst/>
          </a:prstGeom>
        </p:spPr>
      </p:pic>
      <p:pic>
        <p:nvPicPr>
          <p:cNvPr id="2" name="Picture 1">
            <a:extLst>
              <a:ext uri="{FF2B5EF4-FFF2-40B4-BE49-F238E27FC236}">
                <a16:creationId xmlns:a16="http://schemas.microsoft.com/office/drawing/2014/main" id="{46ACAB9E-F488-B6E4-6511-E5946D17E889}"/>
              </a:ext>
            </a:extLst>
          </p:cNvPr>
          <p:cNvPicPr>
            <a:picLocks noChangeAspect="1"/>
          </p:cNvPicPr>
          <p:nvPr/>
        </p:nvPicPr>
        <p:blipFill>
          <a:blip r:embed="rId3"/>
          <a:stretch>
            <a:fillRect/>
          </a:stretch>
        </p:blipFill>
        <p:spPr>
          <a:xfrm>
            <a:off x="1942090" y="1663717"/>
            <a:ext cx="7772400" cy="4043809"/>
          </a:xfrm>
          <a:prstGeom prst="rect">
            <a:avLst/>
          </a:prstGeom>
        </p:spPr>
      </p:pic>
      <p:sp>
        <p:nvSpPr>
          <p:cNvPr id="4" name="Title 1">
            <a:extLst>
              <a:ext uri="{FF2B5EF4-FFF2-40B4-BE49-F238E27FC236}">
                <a16:creationId xmlns:a16="http://schemas.microsoft.com/office/drawing/2014/main" id="{E2B0AE1F-6F12-650E-7C27-39A7F0D1A659}"/>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Why Tera-Z? </a:t>
            </a:r>
          </a:p>
        </p:txBody>
      </p:sp>
      <p:sp>
        <p:nvSpPr>
          <p:cNvPr id="5" name="TextBox 4">
            <a:extLst>
              <a:ext uri="{FF2B5EF4-FFF2-40B4-BE49-F238E27FC236}">
                <a16:creationId xmlns:a16="http://schemas.microsoft.com/office/drawing/2014/main" id="{673184D2-2693-49F9-31C4-BB31D1DE585E}"/>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10" name="TextBox 9">
            <a:extLst>
              <a:ext uri="{FF2B5EF4-FFF2-40B4-BE49-F238E27FC236}">
                <a16:creationId xmlns:a16="http://schemas.microsoft.com/office/drawing/2014/main" id="{1E0F97BC-94F5-69D5-F20B-3F333719A442}"/>
              </a:ext>
            </a:extLst>
          </p:cNvPr>
          <p:cNvSpPr txBox="1"/>
          <p:nvPr/>
        </p:nvSpPr>
        <p:spPr>
          <a:xfrm>
            <a:off x="9465924" y="1733259"/>
            <a:ext cx="2863452" cy="1200329"/>
          </a:xfrm>
          <a:prstGeom prst="rect">
            <a:avLst/>
          </a:prstGeom>
          <a:noFill/>
        </p:spPr>
        <p:txBody>
          <a:bodyPr wrap="square" rtlCol="0">
            <a:spAutoFit/>
          </a:bodyPr>
          <a:lstStyle/>
          <a:p>
            <a:r>
              <a:rPr lang="en-GB" sz="1200" dirty="0">
                <a:latin typeface="Aptos" panose="020B0004020202020204" pitchFamily="34" charset="0"/>
              </a:rPr>
              <a:t>2503.13719 Maura, Stefanek, </a:t>
            </a:r>
            <a:r>
              <a:rPr lang="en-GB" sz="1200" b="1" dirty="0">
                <a:latin typeface="Aptos" panose="020B0004020202020204" pitchFamily="34" charset="0"/>
              </a:rPr>
              <a:t>TY</a:t>
            </a:r>
            <a:endParaRPr lang="en-GB" sz="1200" dirty="0">
              <a:latin typeface="Aptos" panose="020B0004020202020204" pitchFamily="34" charset="0"/>
            </a:endParaRPr>
          </a:p>
          <a:p>
            <a:endParaRPr lang="en-GB" sz="1200" dirty="0">
              <a:latin typeface="Aptos" panose="020B0004020202020204" pitchFamily="34" charset="0"/>
            </a:endParaRPr>
          </a:p>
          <a:p>
            <a:endParaRPr lang="en-GB" sz="1200" dirty="0">
              <a:latin typeface="Aptos" panose="020B0004020202020204" pitchFamily="34" charset="0"/>
            </a:endParaRPr>
          </a:p>
          <a:p>
            <a:r>
              <a:rPr lang="en-GB" sz="1200" dirty="0">
                <a:latin typeface="Aptos" panose="020B0004020202020204" pitchFamily="34" charset="0"/>
              </a:rPr>
              <a:t>See also: </a:t>
            </a:r>
          </a:p>
          <a:p>
            <a:r>
              <a:rPr lang="en-GB" sz="1200" dirty="0">
                <a:latin typeface="Aptos" panose="020B0004020202020204" pitchFamily="34" charset="0"/>
              </a:rPr>
              <a:t>2504.05974  Hoeve et al</a:t>
            </a:r>
          </a:p>
          <a:p>
            <a:r>
              <a:rPr lang="en-GB" sz="1200" dirty="0">
                <a:latin typeface="Aptos" panose="020B0004020202020204" pitchFamily="34" charset="0"/>
              </a:rPr>
              <a:t>2512.06916 </a:t>
            </a:r>
            <a:r>
              <a:rPr lang="en-GB" sz="1200" dirty="0" err="1">
                <a:latin typeface="Aptos" panose="020B0004020202020204" pitchFamily="34" charset="0"/>
              </a:rPr>
              <a:t>Allwicher</a:t>
            </a:r>
            <a:r>
              <a:rPr lang="en-GB" sz="1200" dirty="0">
                <a:latin typeface="Aptos" panose="020B0004020202020204" pitchFamily="34" charset="0"/>
              </a:rPr>
              <a:t>, Grojean, Tabatt</a:t>
            </a:r>
          </a:p>
        </p:txBody>
      </p:sp>
      <p:sp>
        <p:nvSpPr>
          <p:cNvPr id="12" name="TextBox 11">
            <a:extLst>
              <a:ext uri="{FF2B5EF4-FFF2-40B4-BE49-F238E27FC236}">
                <a16:creationId xmlns:a16="http://schemas.microsoft.com/office/drawing/2014/main" id="{7AAB8B53-8CC9-0A72-A3D0-DC4C1BE79653}"/>
              </a:ext>
            </a:extLst>
          </p:cNvPr>
          <p:cNvSpPr txBox="1"/>
          <p:nvPr/>
        </p:nvSpPr>
        <p:spPr>
          <a:xfrm>
            <a:off x="353599" y="1257942"/>
            <a:ext cx="11241370" cy="369332"/>
          </a:xfrm>
          <a:prstGeom prst="rect">
            <a:avLst/>
          </a:prstGeom>
          <a:noFill/>
        </p:spPr>
        <p:txBody>
          <a:bodyPr wrap="square" rtlCol="0">
            <a:spAutoFit/>
          </a:bodyPr>
          <a:lstStyle/>
          <a:p>
            <a:r>
              <a:rPr lang="en-GB" dirty="0">
                <a:latin typeface="Bierstadt" panose="020B0004020202020204" pitchFamily="34" charset="0"/>
              </a:rPr>
              <a:t>Indirect sensitivity to the </a:t>
            </a:r>
            <a:r>
              <a:rPr lang="en-GB" b="1" dirty="0">
                <a:latin typeface="Bierstadt" panose="020B0004020202020204" pitchFamily="34" charset="0"/>
              </a:rPr>
              <a:t>Higgs self-coupling </a:t>
            </a:r>
            <a:r>
              <a:rPr lang="en-GB" dirty="0">
                <a:latin typeface="Bierstadt" panose="020B0004020202020204" pitchFamily="34" charset="0"/>
              </a:rPr>
              <a:t>at NLO benefits from Tera-Z, </a:t>
            </a:r>
            <a:r>
              <a:rPr lang="en-GB" b="1" dirty="0">
                <a:latin typeface="Bierstadt" panose="020B0004020202020204" pitchFamily="34" charset="0"/>
              </a:rPr>
              <a:t>marginalised</a:t>
            </a:r>
            <a:r>
              <a:rPr lang="en-GB" dirty="0">
                <a:latin typeface="Bierstadt" panose="020B0004020202020204" pitchFamily="34" charset="0"/>
              </a:rPr>
              <a:t> over </a:t>
            </a:r>
            <a:r>
              <a:rPr lang="en-GB" i="1" dirty="0">
                <a:latin typeface="Bierstadt" panose="020B0004020202020204" pitchFamily="34" charset="0"/>
              </a:rPr>
              <a:t>all </a:t>
            </a:r>
            <a:r>
              <a:rPr lang="en-GB" dirty="0">
                <a:latin typeface="Bierstadt" panose="020B0004020202020204" pitchFamily="34" charset="0"/>
              </a:rPr>
              <a:t>other effects:</a:t>
            </a:r>
            <a:endParaRPr lang="en-US" dirty="0">
              <a:latin typeface="Bierstadt" panose="020B0004020202020204" pitchFamily="34" charset="0"/>
            </a:endParaRPr>
          </a:p>
        </p:txBody>
      </p:sp>
      <p:sp>
        <p:nvSpPr>
          <p:cNvPr id="14" name="TextBox 13">
            <a:extLst>
              <a:ext uri="{FF2B5EF4-FFF2-40B4-BE49-F238E27FC236}">
                <a16:creationId xmlns:a16="http://schemas.microsoft.com/office/drawing/2014/main" id="{1BDEC00E-DA2C-8D6C-EE7C-5F2892B06C3C}"/>
              </a:ext>
            </a:extLst>
          </p:cNvPr>
          <p:cNvSpPr txBox="1"/>
          <p:nvPr/>
        </p:nvSpPr>
        <p:spPr>
          <a:xfrm>
            <a:off x="240493" y="5781319"/>
            <a:ext cx="11951507" cy="646331"/>
          </a:xfrm>
          <a:prstGeom prst="rect">
            <a:avLst/>
          </a:prstGeom>
          <a:noFill/>
        </p:spPr>
        <p:txBody>
          <a:bodyPr wrap="square" rtlCol="0">
            <a:spAutoFit/>
          </a:bodyPr>
          <a:lstStyle/>
          <a:p>
            <a:r>
              <a:rPr lang="en-GB" dirty="0">
                <a:latin typeface="Bierstadt" panose="020B0004020202020204" pitchFamily="34" charset="0"/>
              </a:rPr>
              <a:t>Note self-coupling modification correlated with coupling modification: natural upper bound on their ratio </a:t>
            </a:r>
          </a:p>
          <a:p>
            <a:r>
              <a:rPr lang="en-GB" dirty="0">
                <a:latin typeface="Bierstadt" panose="020B0004020202020204" pitchFamily="34" charset="0"/>
              </a:rPr>
              <a:t>		</a:t>
            </a:r>
            <a:endParaRPr lang="en-US" dirty="0">
              <a:latin typeface="Bierstadt" panose="020B0004020202020204" pitchFamily="34" charset="0"/>
            </a:endParaRPr>
          </a:p>
        </p:txBody>
      </p:sp>
      <p:sp>
        <p:nvSpPr>
          <p:cNvPr id="20" name="TextBox 19">
            <a:extLst>
              <a:ext uri="{FF2B5EF4-FFF2-40B4-BE49-F238E27FC236}">
                <a16:creationId xmlns:a16="http://schemas.microsoft.com/office/drawing/2014/main" id="{27FA7F71-25A7-AD35-92C3-FFF5BE653576}"/>
              </a:ext>
            </a:extLst>
          </p:cNvPr>
          <p:cNvSpPr txBox="1"/>
          <p:nvPr/>
        </p:nvSpPr>
        <p:spPr>
          <a:xfrm>
            <a:off x="8598924" y="6482505"/>
            <a:ext cx="3207562"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latin typeface="Aptos" panose="020B0004020202020204" pitchFamily="34" charset="0"/>
              </a:rPr>
              <a:t>2209.00666 </a:t>
            </a:r>
            <a:r>
              <a:rPr lang="en-GB" sz="1200" dirty="0" err="1">
                <a:latin typeface="Aptos" panose="020B0004020202020204" pitchFamily="34" charset="0"/>
              </a:rPr>
              <a:t>Durieux</a:t>
            </a:r>
            <a:r>
              <a:rPr lang="en-GB" sz="1200" dirty="0">
                <a:latin typeface="Aptos" panose="020B0004020202020204" pitchFamily="34" charset="0"/>
              </a:rPr>
              <a:t>, McCullough, </a:t>
            </a:r>
            <a:r>
              <a:rPr lang="en-GB" sz="1200" dirty="0" err="1">
                <a:latin typeface="Aptos" panose="020B0004020202020204" pitchFamily="34" charset="0"/>
              </a:rPr>
              <a:t>Salvioni</a:t>
            </a:r>
            <a:endParaRPr lang="en-GB" sz="1200" dirty="0">
              <a:latin typeface="Aptos" panose="020B0004020202020204" pitchFamily="34" charset="0"/>
            </a:endParaRPr>
          </a:p>
        </p:txBody>
      </p:sp>
      <p:pic>
        <p:nvPicPr>
          <p:cNvPr id="7" name="Picture 6">
            <a:extLst>
              <a:ext uri="{FF2B5EF4-FFF2-40B4-BE49-F238E27FC236}">
                <a16:creationId xmlns:a16="http://schemas.microsoft.com/office/drawing/2014/main" id="{B8385DDE-6C53-2376-B51B-5149BEA17CFF}"/>
              </a:ext>
            </a:extLst>
          </p:cNvPr>
          <p:cNvPicPr>
            <a:picLocks noChangeAspect="1"/>
          </p:cNvPicPr>
          <p:nvPr/>
        </p:nvPicPr>
        <p:blipFill>
          <a:blip r:embed="rId4"/>
          <a:stretch>
            <a:fillRect/>
          </a:stretch>
        </p:blipFill>
        <p:spPr>
          <a:xfrm>
            <a:off x="30725" y="99466"/>
            <a:ext cx="2911415" cy="1121579"/>
          </a:xfrm>
          <a:prstGeom prst="rect">
            <a:avLst/>
          </a:prstGeom>
        </p:spPr>
      </p:pic>
      <p:sp>
        <p:nvSpPr>
          <p:cNvPr id="3" name="TextBox 2">
            <a:extLst>
              <a:ext uri="{FF2B5EF4-FFF2-40B4-BE49-F238E27FC236}">
                <a16:creationId xmlns:a16="http://schemas.microsoft.com/office/drawing/2014/main" id="{3F4D345E-DBC2-61CB-E75D-9034FF90D392}"/>
              </a:ext>
            </a:extLst>
          </p:cNvPr>
          <p:cNvSpPr txBox="1"/>
          <p:nvPr/>
        </p:nvSpPr>
        <p:spPr>
          <a:xfrm>
            <a:off x="0" y="-24477"/>
            <a:ext cx="2436735" cy="276999"/>
          </a:xfrm>
          <a:prstGeom prst="rect">
            <a:avLst/>
          </a:prstGeom>
          <a:noFill/>
        </p:spPr>
        <p:txBody>
          <a:bodyPr wrap="square" rtlCol="0">
            <a:spAutoFit/>
          </a:bodyPr>
          <a:lstStyle/>
          <a:p>
            <a:r>
              <a:rPr lang="en-GB" sz="1200" dirty="0">
                <a:latin typeface="Aptos" panose="020B0004020202020204" pitchFamily="34" charset="0"/>
              </a:rPr>
              <a:t>1312.3322 McCullough</a:t>
            </a:r>
          </a:p>
        </p:txBody>
      </p:sp>
    </p:spTree>
    <p:extLst>
      <p:ext uri="{BB962C8B-B14F-4D97-AF65-F5344CB8AC3E}">
        <p14:creationId xmlns:p14="http://schemas.microsoft.com/office/powerpoint/2010/main" val="14339968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0FF706B-FF2D-6C9F-F192-1FF7973BC030}"/>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EBBB33C2-C620-DC3C-AAFA-668918C65D16}"/>
              </a:ext>
            </a:extLst>
          </p:cNvPr>
          <p:cNvPicPr>
            <a:picLocks noChangeAspect="1"/>
          </p:cNvPicPr>
          <p:nvPr/>
        </p:nvPicPr>
        <p:blipFill>
          <a:blip r:embed="rId2"/>
          <a:stretch>
            <a:fillRect/>
          </a:stretch>
        </p:blipFill>
        <p:spPr>
          <a:xfrm>
            <a:off x="557722" y="5996655"/>
            <a:ext cx="1918314" cy="697569"/>
          </a:xfrm>
          <a:prstGeom prst="rect">
            <a:avLst/>
          </a:prstGeom>
        </p:spPr>
      </p:pic>
      <p:pic>
        <p:nvPicPr>
          <p:cNvPr id="2" name="Picture 1">
            <a:extLst>
              <a:ext uri="{FF2B5EF4-FFF2-40B4-BE49-F238E27FC236}">
                <a16:creationId xmlns:a16="http://schemas.microsoft.com/office/drawing/2014/main" id="{B53C8B5A-DB82-A1F5-734D-7BB37FFD6377}"/>
              </a:ext>
            </a:extLst>
          </p:cNvPr>
          <p:cNvPicPr>
            <a:picLocks noChangeAspect="1"/>
          </p:cNvPicPr>
          <p:nvPr/>
        </p:nvPicPr>
        <p:blipFill>
          <a:blip r:embed="rId3"/>
          <a:stretch>
            <a:fillRect/>
          </a:stretch>
        </p:blipFill>
        <p:spPr>
          <a:xfrm>
            <a:off x="1942090" y="1663717"/>
            <a:ext cx="7772400" cy="4043809"/>
          </a:xfrm>
          <a:prstGeom prst="rect">
            <a:avLst/>
          </a:prstGeom>
        </p:spPr>
      </p:pic>
      <p:sp>
        <p:nvSpPr>
          <p:cNvPr id="4" name="Title 1">
            <a:extLst>
              <a:ext uri="{FF2B5EF4-FFF2-40B4-BE49-F238E27FC236}">
                <a16:creationId xmlns:a16="http://schemas.microsoft.com/office/drawing/2014/main" id="{35127006-BCA3-71AB-476A-7671DBCEFE8A}"/>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Why Tera-Z? </a:t>
            </a:r>
          </a:p>
        </p:txBody>
      </p:sp>
      <p:sp>
        <p:nvSpPr>
          <p:cNvPr id="5" name="TextBox 4">
            <a:extLst>
              <a:ext uri="{FF2B5EF4-FFF2-40B4-BE49-F238E27FC236}">
                <a16:creationId xmlns:a16="http://schemas.microsoft.com/office/drawing/2014/main" id="{3C29910D-18B3-5702-55D8-3A35F26F07CF}"/>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10" name="TextBox 9">
            <a:extLst>
              <a:ext uri="{FF2B5EF4-FFF2-40B4-BE49-F238E27FC236}">
                <a16:creationId xmlns:a16="http://schemas.microsoft.com/office/drawing/2014/main" id="{54FA9694-9A36-BD63-20D2-E68BCA154FCE}"/>
              </a:ext>
            </a:extLst>
          </p:cNvPr>
          <p:cNvSpPr txBox="1"/>
          <p:nvPr/>
        </p:nvSpPr>
        <p:spPr>
          <a:xfrm>
            <a:off x="9465924" y="1733259"/>
            <a:ext cx="2863452" cy="1200329"/>
          </a:xfrm>
          <a:prstGeom prst="rect">
            <a:avLst/>
          </a:prstGeom>
          <a:noFill/>
        </p:spPr>
        <p:txBody>
          <a:bodyPr wrap="square" rtlCol="0">
            <a:spAutoFit/>
          </a:bodyPr>
          <a:lstStyle/>
          <a:p>
            <a:r>
              <a:rPr lang="en-GB" sz="1200" dirty="0">
                <a:latin typeface="Aptos" panose="020B0004020202020204" pitchFamily="34" charset="0"/>
              </a:rPr>
              <a:t>2503.13719 Maura, Stefanek, </a:t>
            </a:r>
            <a:r>
              <a:rPr lang="en-GB" sz="1200" b="1" dirty="0">
                <a:latin typeface="Aptos" panose="020B0004020202020204" pitchFamily="34" charset="0"/>
              </a:rPr>
              <a:t>TY</a:t>
            </a:r>
            <a:endParaRPr lang="en-GB" sz="1200" dirty="0">
              <a:latin typeface="Aptos" panose="020B0004020202020204" pitchFamily="34" charset="0"/>
            </a:endParaRPr>
          </a:p>
          <a:p>
            <a:endParaRPr lang="en-GB" sz="1200" dirty="0">
              <a:latin typeface="Aptos" panose="020B0004020202020204" pitchFamily="34" charset="0"/>
            </a:endParaRPr>
          </a:p>
          <a:p>
            <a:endParaRPr lang="en-GB" sz="1200" dirty="0">
              <a:latin typeface="Aptos" panose="020B0004020202020204" pitchFamily="34" charset="0"/>
            </a:endParaRPr>
          </a:p>
          <a:p>
            <a:r>
              <a:rPr lang="en-GB" sz="1200" dirty="0">
                <a:latin typeface="Aptos" panose="020B0004020202020204" pitchFamily="34" charset="0"/>
              </a:rPr>
              <a:t>See also: </a:t>
            </a:r>
          </a:p>
          <a:p>
            <a:r>
              <a:rPr lang="en-GB" sz="1200" dirty="0">
                <a:latin typeface="Aptos" panose="020B0004020202020204" pitchFamily="34" charset="0"/>
              </a:rPr>
              <a:t>2504.05974  Hoeve et al</a:t>
            </a:r>
          </a:p>
          <a:p>
            <a:r>
              <a:rPr lang="en-GB" sz="1200" dirty="0">
                <a:latin typeface="Aptos" panose="020B0004020202020204" pitchFamily="34" charset="0"/>
              </a:rPr>
              <a:t>2512.06916 </a:t>
            </a:r>
            <a:r>
              <a:rPr lang="en-GB" sz="1200" dirty="0" err="1">
                <a:latin typeface="Aptos" panose="020B0004020202020204" pitchFamily="34" charset="0"/>
              </a:rPr>
              <a:t>Allwicher</a:t>
            </a:r>
            <a:r>
              <a:rPr lang="en-GB" sz="1200" dirty="0">
                <a:latin typeface="Aptos" panose="020B0004020202020204" pitchFamily="34" charset="0"/>
              </a:rPr>
              <a:t>, Grojean, Tabatt</a:t>
            </a:r>
          </a:p>
        </p:txBody>
      </p:sp>
      <p:sp>
        <p:nvSpPr>
          <p:cNvPr id="12" name="TextBox 11">
            <a:extLst>
              <a:ext uri="{FF2B5EF4-FFF2-40B4-BE49-F238E27FC236}">
                <a16:creationId xmlns:a16="http://schemas.microsoft.com/office/drawing/2014/main" id="{3F032327-0D55-8224-33DC-50120D8DCF5E}"/>
              </a:ext>
            </a:extLst>
          </p:cNvPr>
          <p:cNvSpPr txBox="1"/>
          <p:nvPr/>
        </p:nvSpPr>
        <p:spPr>
          <a:xfrm>
            <a:off x="353599" y="1257942"/>
            <a:ext cx="11241370" cy="369332"/>
          </a:xfrm>
          <a:prstGeom prst="rect">
            <a:avLst/>
          </a:prstGeom>
          <a:noFill/>
        </p:spPr>
        <p:txBody>
          <a:bodyPr wrap="square" rtlCol="0">
            <a:spAutoFit/>
          </a:bodyPr>
          <a:lstStyle/>
          <a:p>
            <a:r>
              <a:rPr lang="en-GB" dirty="0">
                <a:latin typeface="Bierstadt" panose="020B0004020202020204" pitchFamily="34" charset="0"/>
              </a:rPr>
              <a:t>Indirect sensitivity to the </a:t>
            </a:r>
            <a:r>
              <a:rPr lang="en-GB" b="1" dirty="0">
                <a:latin typeface="Bierstadt" panose="020B0004020202020204" pitchFamily="34" charset="0"/>
              </a:rPr>
              <a:t>Higgs self-coupling </a:t>
            </a:r>
            <a:r>
              <a:rPr lang="en-GB" dirty="0">
                <a:latin typeface="Bierstadt" panose="020B0004020202020204" pitchFamily="34" charset="0"/>
              </a:rPr>
              <a:t>at NLO benefits from Tera-Z, </a:t>
            </a:r>
            <a:r>
              <a:rPr lang="en-GB" b="1" dirty="0">
                <a:latin typeface="Bierstadt" panose="020B0004020202020204" pitchFamily="34" charset="0"/>
              </a:rPr>
              <a:t>marginalised</a:t>
            </a:r>
            <a:r>
              <a:rPr lang="en-GB" dirty="0">
                <a:latin typeface="Bierstadt" panose="020B0004020202020204" pitchFamily="34" charset="0"/>
              </a:rPr>
              <a:t> over </a:t>
            </a:r>
            <a:r>
              <a:rPr lang="en-GB" i="1" dirty="0">
                <a:latin typeface="Bierstadt" panose="020B0004020202020204" pitchFamily="34" charset="0"/>
              </a:rPr>
              <a:t>all </a:t>
            </a:r>
            <a:r>
              <a:rPr lang="en-GB" dirty="0">
                <a:latin typeface="Bierstadt" panose="020B0004020202020204" pitchFamily="34" charset="0"/>
              </a:rPr>
              <a:t>other effects:</a:t>
            </a:r>
            <a:endParaRPr lang="en-US" dirty="0">
              <a:latin typeface="Bierstadt" panose="020B0004020202020204" pitchFamily="34" charset="0"/>
            </a:endParaRPr>
          </a:p>
        </p:txBody>
      </p:sp>
      <p:sp>
        <p:nvSpPr>
          <p:cNvPr id="14" name="TextBox 13">
            <a:extLst>
              <a:ext uri="{FF2B5EF4-FFF2-40B4-BE49-F238E27FC236}">
                <a16:creationId xmlns:a16="http://schemas.microsoft.com/office/drawing/2014/main" id="{B071E057-26DF-F4CA-80C4-25D903452A24}"/>
              </a:ext>
            </a:extLst>
          </p:cNvPr>
          <p:cNvSpPr txBox="1"/>
          <p:nvPr/>
        </p:nvSpPr>
        <p:spPr>
          <a:xfrm>
            <a:off x="240493" y="5781319"/>
            <a:ext cx="11951507" cy="646331"/>
          </a:xfrm>
          <a:prstGeom prst="rect">
            <a:avLst/>
          </a:prstGeom>
          <a:noFill/>
        </p:spPr>
        <p:txBody>
          <a:bodyPr wrap="square" rtlCol="0">
            <a:spAutoFit/>
          </a:bodyPr>
          <a:lstStyle/>
          <a:p>
            <a:r>
              <a:rPr lang="en-GB" dirty="0">
                <a:latin typeface="Bierstadt" panose="020B0004020202020204" pitchFamily="34" charset="0"/>
              </a:rPr>
              <a:t>Note self-coupling modification correlated with coupling modification: natural upper bound on their ratio </a:t>
            </a:r>
          </a:p>
          <a:p>
            <a:r>
              <a:rPr lang="en-GB" dirty="0">
                <a:latin typeface="Bierstadt" panose="020B0004020202020204" pitchFamily="34" charset="0"/>
              </a:rPr>
              <a:t>		</a:t>
            </a:r>
            <a:endParaRPr lang="en-US" dirty="0">
              <a:latin typeface="Bierstadt" panose="020B0004020202020204" pitchFamily="34" charset="0"/>
            </a:endParaRPr>
          </a:p>
        </p:txBody>
      </p:sp>
      <p:sp>
        <p:nvSpPr>
          <p:cNvPr id="20" name="TextBox 19">
            <a:extLst>
              <a:ext uri="{FF2B5EF4-FFF2-40B4-BE49-F238E27FC236}">
                <a16:creationId xmlns:a16="http://schemas.microsoft.com/office/drawing/2014/main" id="{CBA22C02-5591-6E0F-457C-40B0B229767C}"/>
              </a:ext>
            </a:extLst>
          </p:cNvPr>
          <p:cNvSpPr txBox="1"/>
          <p:nvPr/>
        </p:nvSpPr>
        <p:spPr>
          <a:xfrm>
            <a:off x="8598924" y="6482505"/>
            <a:ext cx="3207562"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latin typeface="Aptos" panose="020B0004020202020204" pitchFamily="34" charset="0"/>
              </a:rPr>
              <a:t>2209.00666 </a:t>
            </a:r>
            <a:r>
              <a:rPr lang="en-GB" sz="1200" dirty="0" err="1">
                <a:latin typeface="Aptos" panose="020B0004020202020204" pitchFamily="34" charset="0"/>
              </a:rPr>
              <a:t>Durieux</a:t>
            </a:r>
            <a:r>
              <a:rPr lang="en-GB" sz="1200" dirty="0">
                <a:latin typeface="Aptos" panose="020B0004020202020204" pitchFamily="34" charset="0"/>
              </a:rPr>
              <a:t>, McCullough, </a:t>
            </a:r>
            <a:r>
              <a:rPr lang="en-GB" sz="1200" dirty="0" err="1">
                <a:latin typeface="Aptos" panose="020B0004020202020204" pitchFamily="34" charset="0"/>
              </a:rPr>
              <a:t>Salvioni</a:t>
            </a:r>
            <a:endParaRPr lang="en-GB" sz="1200" dirty="0">
              <a:latin typeface="Aptos" panose="020B0004020202020204" pitchFamily="34" charset="0"/>
            </a:endParaRPr>
          </a:p>
        </p:txBody>
      </p:sp>
      <p:pic>
        <p:nvPicPr>
          <p:cNvPr id="7" name="Picture 6">
            <a:extLst>
              <a:ext uri="{FF2B5EF4-FFF2-40B4-BE49-F238E27FC236}">
                <a16:creationId xmlns:a16="http://schemas.microsoft.com/office/drawing/2014/main" id="{B23120CB-20CF-E977-E3E2-F119C8CDA545}"/>
              </a:ext>
            </a:extLst>
          </p:cNvPr>
          <p:cNvPicPr>
            <a:picLocks noChangeAspect="1"/>
          </p:cNvPicPr>
          <p:nvPr/>
        </p:nvPicPr>
        <p:blipFill>
          <a:blip r:embed="rId4"/>
          <a:stretch>
            <a:fillRect/>
          </a:stretch>
        </p:blipFill>
        <p:spPr>
          <a:xfrm>
            <a:off x="30725" y="99466"/>
            <a:ext cx="2911415" cy="1121579"/>
          </a:xfrm>
          <a:prstGeom prst="rect">
            <a:avLst/>
          </a:prstGeom>
        </p:spPr>
      </p:pic>
      <p:sp>
        <p:nvSpPr>
          <p:cNvPr id="3" name="TextBox 2">
            <a:extLst>
              <a:ext uri="{FF2B5EF4-FFF2-40B4-BE49-F238E27FC236}">
                <a16:creationId xmlns:a16="http://schemas.microsoft.com/office/drawing/2014/main" id="{716946DA-B568-5FDF-EA2C-0202DE06962F}"/>
              </a:ext>
            </a:extLst>
          </p:cNvPr>
          <p:cNvSpPr txBox="1"/>
          <p:nvPr/>
        </p:nvSpPr>
        <p:spPr>
          <a:xfrm>
            <a:off x="0" y="-24477"/>
            <a:ext cx="2436735" cy="276999"/>
          </a:xfrm>
          <a:prstGeom prst="rect">
            <a:avLst/>
          </a:prstGeom>
          <a:noFill/>
        </p:spPr>
        <p:txBody>
          <a:bodyPr wrap="square" rtlCol="0">
            <a:spAutoFit/>
          </a:bodyPr>
          <a:lstStyle/>
          <a:p>
            <a:r>
              <a:rPr lang="en-GB" sz="1200" dirty="0">
                <a:latin typeface="Aptos" panose="020B0004020202020204" pitchFamily="34" charset="0"/>
              </a:rPr>
              <a:t>1312.3322 McCullough</a:t>
            </a:r>
          </a:p>
        </p:txBody>
      </p:sp>
      <p:pic>
        <p:nvPicPr>
          <p:cNvPr id="6" name="Picture 5">
            <a:extLst>
              <a:ext uri="{FF2B5EF4-FFF2-40B4-BE49-F238E27FC236}">
                <a16:creationId xmlns:a16="http://schemas.microsoft.com/office/drawing/2014/main" id="{9187A519-B687-4C19-B865-067BF6EBFFA9}"/>
              </a:ext>
            </a:extLst>
          </p:cNvPr>
          <p:cNvPicPr>
            <a:picLocks noChangeAspect="1"/>
          </p:cNvPicPr>
          <p:nvPr/>
        </p:nvPicPr>
        <p:blipFill>
          <a:blip r:embed="rId5"/>
          <a:stretch>
            <a:fillRect/>
          </a:stretch>
        </p:blipFill>
        <p:spPr>
          <a:xfrm>
            <a:off x="5876856" y="2628156"/>
            <a:ext cx="6315144" cy="4229844"/>
          </a:xfrm>
          <a:prstGeom prst="rect">
            <a:avLst/>
          </a:prstGeom>
        </p:spPr>
      </p:pic>
      <p:sp>
        <p:nvSpPr>
          <p:cNvPr id="8" name="TextBox 7">
            <a:extLst>
              <a:ext uri="{FF2B5EF4-FFF2-40B4-BE49-F238E27FC236}">
                <a16:creationId xmlns:a16="http://schemas.microsoft.com/office/drawing/2014/main" id="{D49E5399-BBFB-D023-FC12-A8336059E18B}"/>
              </a:ext>
            </a:extLst>
          </p:cNvPr>
          <p:cNvSpPr txBox="1"/>
          <p:nvPr/>
        </p:nvSpPr>
        <p:spPr>
          <a:xfrm>
            <a:off x="10897650" y="2695913"/>
            <a:ext cx="1452282" cy="307777"/>
          </a:xfrm>
          <a:prstGeom prst="rect">
            <a:avLst/>
          </a:prstGeom>
          <a:noFill/>
        </p:spPr>
        <p:txBody>
          <a:bodyPr wrap="square" rtlCol="0">
            <a:spAutoFit/>
          </a:bodyPr>
          <a:lstStyle/>
          <a:p>
            <a:r>
              <a:rPr lang="en-GB" sz="1400" dirty="0"/>
              <a:t>FCC CDR Vol. 1</a:t>
            </a:r>
          </a:p>
        </p:txBody>
      </p:sp>
    </p:spTree>
    <p:extLst>
      <p:ext uri="{BB962C8B-B14F-4D97-AF65-F5344CB8AC3E}">
        <p14:creationId xmlns:p14="http://schemas.microsoft.com/office/powerpoint/2010/main" val="3216036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E82F-D847-3AF2-FC9D-7DCF2E4B652A}"/>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Many more open questions</a:t>
            </a:r>
          </a:p>
        </p:txBody>
      </p:sp>
      <p:sp>
        <p:nvSpPr>
          <p:cNvPr id="3" name="Content Placeholder 2">
            <a:extLst>
              <a:ext uri="{FF2B5EF4-FFF2-40B4-BE49-F238E27FC236}">
                <a16:creationId xmlns:a16="http://schemas.microsoft.com/office/drawing/2014/main" id="{59544157-FF9A-95A5-30B4-CA559A3CBF61}"/>
              </a:ext>
            </a:extLst>
          </p:cNvPr>
          <p:cNvSpPr>
            <a:spLocks noGrp="1"/>
          </p:cNvSpPr>
          <p:nvPr>
            <p:ph idx="1"/>
          </p:nvPr>
        </p:nvSpPr>
        <p:spPr>
          <a:xfrm>
            <a:off x="1495219" y="1496387"/>
            <a:ext cx="10515600" cy="5513453"/>
          </a:xfrm>
        </p:spPr>
        <p:txBody>
          <a:bodyPr>
            <a:normAutofit/>
          </a:bodyPr>
          <a:lstStyle/>
          <a:p>
            <a:r>
              <a:rPr lang="en-GB" sz="1800" dirty="0">
                <a:latin typeface="Bierstadt" panose="020B0004020202020204" pitchFamily="34" charset="0"/>
              </a:rPr>
              <a:t>Nature of the </a:t>
            </a:r>
            <a:r>
              <a:rPr lang="en-GB" sz="1800" b="1" dirty="0">
                <a:latin typeface="Bierstadt" panose="020B0004020202020204" pitchFamily="34" charset="0"/>
              </a:rPr>
              <a:t>electroweak phase transition</a:t>
            </a:r>
            <a:r>
              <a:rPr lang="en-GB" sz="1800" dirty="0">
                <a:latin typeface="Bierstadt" panose="020B0004020202020204" pitchFamily="34" charset="0"/>
              </a:rPr>
              <a:t>: </a:t>
            </a:r>
            <a:r>
              <a:rPr lang="en-GB" sz="1800" i="1" dirty="0">
                <a:latin typeface="Bierstadt" panose="020B0004020202020204" pitchFamily="34" charset="0"/>
              </a:rPr>
              <a:t>first-order?</a:t>
            </a: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endParaRPr lang="en-GB" sz="1800" i="1" dirty="0">
              <a:latin typeface="Bierstadt" panose="020B0004020202020204" pitchFamily="34" charset="0"/>
            </a:endParaRPr>
          </a:p>
          <a:p>
            <a:r>
              <a:rPr lang="en-GB" sz="1800" dirty="0">
                <a:latin typeface="Bierstadt" panose="020B0004020202020204" pitchFamily="34" charset="0"/>
              </a:rPr>
              <a:t>Potential gravitational wave signal in range accessible by LISA</a:t>
            </a:r>
            <a:r>
              <a:rPr lang="en-GB" sz="1800" i="1" dirty="0">
                <a:latin typeface="Bierstadt" panose="020B0004020202020204" pitchFamily="34" charset="0"/>
              </a:rPr>
              <a:t> </a:t>
            </a:r>
          </a:p>
        </p:txBody>
      </p:sp>
      <p:pic>
        <p:nvPicPr>
          <p:cNvPr id="6" name="Picture 5">
            <a:extLst>
              <a:ext uri="{FF2B5EF4-FFF2-40B4-BE49-F238E27FC236}">
                <a16:creationId xmlns:a16="http://schemas.microsoft.com/office/drawing/2014/main" id="{26F7C63D-ED80-0E64-2AA8-F1B4750C5666}"/>
              </a:ext>
            </a:extLst>
          </p:cNvPr>
          <p:cNvPicPr>
            <a:picLocks noChangeAspect="1"/>
          </p:cNvPicPr>
          <p:nvPr/>
        </p:nvPicPr>
        <p:blipFill>
          <a:blip r:embed="rId2"/>
          <a:stretch>
            <a:fillRect/>
          </a:stretch>
        </p:blipFill>
        <p:spPr>
          <a:xfrm>
            <a:off x="2676813" y="1938574"/>
            <a:ext cx="6315144" cy="4229844"/>
          </a:xfrm>
          <a:prstGeom prst="rect">
            <a:avLst/>
          </a:prstGeom>
        </p:spPr>
      </p:pic>
      <p:sp>
        <p:nvSpPr>
          <p:cNvPr id="8" name="TextBox 7">
            <a:extLst>
              <a:ext uri="{FF2B5EF4-FFF2-40B4-BE49-F238E27FC236}">
                <a16:creationId xmlns:a16="http://schemas.microsoft.com/office/drawing/2014/main" id="{AD9F5458-0246-005C-3760-AAA9942D1936}"/>
              </a:ext>
            </a:extLst>
          </p:cNvPr>
          <p:cNvSpPr txBox="1"/>
          <p:nvPr/>
        </p:nvSpPr>
        <p:spPr>
          <a:xfrm>
            <a:off x="7700182" y="5361613"/>
            <a:ext cx="1452282" cy="261610"/>
          </a:xfrm>
          <a:prstGeom prst="rect">
            <a:avLst/>
          </a:prstGeom>
          <a:noFill/>
        </p:spPr>
        <p:txBody>
          <a:bodyPr wrap="square" rtlCol="0">
            <a:spAutoFit/>
          </a:bodyPr>
          <a:lstStyle/>
          <a:p>
            <a:r>
              <a:rPr lang="en-GB" sz="1100" dirty="0">
                <a:latin typeface="Aptos" panose="020B0004020202020204" pitchFamily="34" charset="0"/>
              </a:rPr>
              <a:t>FCC CDR Vol. 1</a:t>
            </a:r>
          </a:p>
        </p:txBody>
      </p:sp>
    </p:spTree>
    <p:extLst>
      <p:ext uri="{BB962C8B-B14F-4D97-AF65-F5344CB8AC3E}">
        <p14:creationId xmlns:p14="http://schemas.microsoft.com/office/powerpoint/2010/main" val="17877377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E82F-D847-3AF2-FC9D-7DCF2E4B652A}"/>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Many more open questions</a:t>
            </a:r>
          </a:p>
        </p:txBody>
      </p:sp>
      <p:sp>
        <p:nvSpPr>
          <p:cNvPr id="3" name="Content Placeholder 2">
            <a:extLst>
              <a:ext uri="{FF2B5EF4-FFF2-40B4-BE49-F238E27FC236}">
                <a16:creationId xmlns:a16="http://schemas.microsoft.com/office/drawing/2014/main" id="{59544157-FF9A-95A5-30B4-CA559A3CBF61}"/>
              </a:ext>
            </a:extLst>
          </p:cNvPr>
          <p:cNvSpPr>
            <a:spLocks noGrp="1"/>
          </p:cNvSpPr>
          <p:nvPr>
            <p:ph idx="1"/>
          </p:nvPr>
        </p:nvSpPr>
        <p:spPr>
          <a:xfrm>
            <a:off x="1483238" y="1269175"/>
            <a:ext cx="10515600" cy="5513453"/>
          </a:xfrm>
        </p:spPr>
        <p:txBody>
          <a:bodyPr>
            <a:normAutofit/>
          </a:bodyPr>
          <a:lstStyle/>
          <a:p>
            <a:r>
              <a:rPr lang="en-GB" sz="1800" dirty="0">
                <a:latin typeface="Bierstadt" panose="020B0004020202020204" pitchFamily="34" charset="0"/>
              </a:rPr>
              <a:t>Coverage of </a:t>
            </a:r>
            <a:r>
              <a:rPr lang="en-GB" sz="1800" i="1" dirty="0">
                <a:latin typeface="Bierstadt" panose="020B0004020202020204" pitchFamily="34" charset="0"/>
              </a:rPr>
              <a:t>entire upper mass range</a:t>
            </a:r>
            <a:r>
              <a:rPr lang="en-GB" sz="1800" dirty="0">
                <a:latin typeface="Bierstadt" panose="020B0004020202020204" pitchFamily="34" charset="0"/>
              </a:rPr>
              <a:t> of </a:t>
            </a:r>
            <a:r>
              <a:rPr lang="en-GB" sz="1800" b="1" dirty="0">
                <a:latin typeface="Bierstadt" panose="020B0004020202020204" pitchFamily="34" charset="0"/>
              </a:rPr>
              <a:t>doublet</a:t>
            </a:r>
            <a:r>
              <a:rPr lang="en-GB" sz="1800" dirty="0">
                <a:latin typeface="Bierstadt" panose="020B0004020202020204" pitchFamily="34" charset="0"/>
              </a:rPr>
              <a:t> and </a:t>
            </a:r>
            <a:r>
              <a:rPr lang="en-GB" sz="1800" b="1" dirty="0">
                <a:latin typeface="Bierstadt" panose="020B0004020202020204" pitchFamily="34" charset="0"/>
              </a:rPr>
              <a:t>triplet</a:t>
            </a:r>
            <a:r>
              <a:rPr lang="en-GB" sz="1800" dirty="0">
                <a:latin typeface="Bierstadt" panose="020B0004020202020204" pitchFamily="34" charset="0"/>
              </a:rPr>
              <a:t> thermal </a:t>
            </a:r>
            <a:r>
              <a:rPr lang="en-GB" sz="1800" b="1" dirty="0">
                <a:latin typeface="Bierstadt" panose="020B0004020202020204" pitchFamily="34" charset="0"/>
              </a:rPr>
              <a:t>WIMP dark matter </a:t>
            </a:r>
            <a:endParaRPr lang="en-GB" sz="1800" b="1" i="1" dirty="0">
              <a:latin typeface="Bierstadt" panose="020B0004020202020204" pitchFamily="34" charset="0"/>
            </a:endParaRPr>
          </a:p>
        </p:txBody>
      </p:sp>
      <p:pic>
        <p:nvPicPr>
          <p:cNvPr id="15" name="Picture 14">
            <a:extLst>
              <a:ext uri="{FF2B5EF4-FFF2-40B4-BE49-F238E27FC236}">
                <a16:creationId xmlns:a16="http://schemas.microsoft.com/office/drawing/2014/main" id="{9B137598-1513-BB52-4565-EB784E19F027}"/>
              </a:ext>
            </a:extLst>
          </p:cNvPr>
          <p:cNvPicPr>
            <a:picLocks noChangeAspect="1"/>
          </p:cNvPicPr>
          <p:nvPr/>
        </p:nvPicPr>
        <p:blipFill>
          <a:blip r:embed="rId2"/>
          <a:stretch>
            <a:fillRect/>
          </a:stretch>
        </p:blipFill>
        <p:spPr>
          <a:xfrm>
            <a:off x="367862" y="1749955"/>
            <a:ext cx="11171797" cy="4698657"/>
          </a:xfrm>
          <a:prstGeom prst="rect">
            <a:avLst/>
          </a:prstGeom>
        </p:spPr>
      </p:pic>
      <p:sp>
        <p:nvSpPr>
          <p:cNvPr id="8" name="TextBox 7">
            <a:extLst>
              <a:ext uri="{FF2B5EF4-FFF2-40B4-BE49-F238E27FC236}">
                <a16:creationId xmlns:a16="http://schemas.microsoft.com/office/drawing/2014/main" id="{AD9F5458-0246-005C-3760-AAA9942D1936}"/>
              </a:ext>
            </a:extLst>
          </p:cNvPr>
          <p:cNvSpPr txBox="1"/>
          <p:nvPr/>
        </p:nvSpPr>
        <p:spPr>
          <a:xfrm>
            <a:off x="10322957" y="1663765"/>
            <a:ext cx="1452282" cy="261610"/>
          </a:xfrm>
          <a:prstGeom prst="rect">
            <a:avLst/>
          </a:prstGeom>
          <a:noFill/>
        </p:spPr>
        <p:txBody>
          <a:bodyPr wrap="square" rtlCol="0">
            <a:spAutoFit/>
          </a:bodyPr>
          <a:lstStyle/>
          <a:p>
            <a:r>
              <a:rPr lang="en-GB" sz="1100" dirty="0">
                <a:latin typeface="Aptos" panose="020B0004020202020204" pitchFamily="34" charset="0"/>
              </a:rPr>
              <a:t>FCC CDR Vol. 1</a:t>
            </a:r>
          </a:p>
        </p:txBody>
      </p:sp>
      <p:sp>
        <p:nvSpPr>
          <p:cNvPr id="5" name="Rectangle 4">
            <a:extLst>
              <a:ext uri="{FF2B5EF4-FFF2-40B4-BE49-F238E27FC236}">
                <a16:creationId xmlns:a16="http://schemas.microsoft.com/office/drawing/2014/main" id="{56AF9183-15F9-09DD-B3DC-D9F27891214A}"/>
              </a:ext>
            </a:extLst>
          </p:cNvPr>
          <p:cNvSpPr/>
          <p:nvPr/>
        </p:nvSpPr>
        <p:spPr>
          <a:xfrm>
            <a:off x="3252926" y="2146760"/>
            <a:ext cx="2194713" cy="3442065"/>
          </a:xfrm>
          <a:prstGeom prst="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2DE1926-A539-B752-4B5E-D7EAF8DFBC09}"/>
              </a:ext>
            </a:extLst>
          </p:cNvPr>
          <p:cNvSpPr/>
          <p:nvPr/>
        </p:nvSpPr>
        <p:spPr>
          <a:xfrm>
            <a:off x="8909398" y="2224993"/>
            <a:ext cx="2446463" cy="3442065"/>
          </a:xfrm>
          <a:prstGeom prst="rect">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14074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E82F-D847-3AF2-FC9D-7DCF2E4B652A}"/>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Many more open questions</a:t>
            </a:r>
          </a:p>
        </p:txBody>
      </p:sp>
      <p:sp>
        <p:nvSpPr>
          <p:cNvPr id="3" name="Content Placeholder 2">
            <a:extLst>
              <a:ext uri="{FF2B5EF4-FFF2-40B4-BE49-F238E27FC236}">
                <a16:creationId xmlns:a16="http://schemas.microsoft.com/office/drawing/2014/main" id="{59544157-FF9A-95A5-30B4-CA559A3CBF61}"/>
              </a:ext>
            </a:extLst>
          </p:cNvPr>
          <p:cNvSpPr>
            <a:spLocks noGrp="1"/>
          </p:cNvSpPr>
          <p:nvPr>
            <p:ph idx="1"/>
          </p:nvPr>
        </p:nvSpPr>
        <p:spPr>
          <a:xfrm>
            <a:off x="850660" y="1269175"/>
            <a:ext cx="11148178" cy="5513453"/>
          </a:xfrm>
        </p:spPr>
        <p:txBody>
          <a:bodyPr>
            <a:normAutofit fontScale="92500" lnSpcReduction="10000"/>
          </a:bodyPr>
          <a:lstStyle/>
          <a:p>
            <a:r>
              <a:rPr lang="en-GB" sz="1800" i="1" dirty="0">
                <a:latin typeface="Bierstadt" panose="020B0004020202020204" pitchFamily="34" charset="0"/>
              </a:rPr>
              <a:t>e.g.</a:t>
            </a:r>
            <a:r>
              <a:rPr lang="en-GB" sz="1800" b="1" dirty="0">
                <a:latin typeface="Bierstadt" panose="020B0004020202020204" pitchFamily="34" charset="0"/>
              </a:rPr>
              <a:t> Z’</a:t>
            </a:r>
            <a:r>
              <a:rPr lang="en-GB" sz="1800" dirty="0">
                <a:latin typeface="Bierstadt" panose="020B0004020202020204" pitchFamily="34" charset="0"/>
              </a:rPr>
              <a:t> and </a:t>
            </a:r>
            <a:r>
              <a:rPr lang="en-GB" sz="1800" b="1" dirty="0" err="1">
                <a:latin typeface="Bierstadt" panose="020B0004020202020204" pitchFamily="34" charset="0"/>
              </a:rPr>
              <a:t>leptoquarks</a:t>
            </a:r>
            <a:r>
              <a:rPr lang="en-GB" sz="1800" dirty="0">
                <a:latin typeface="Bierstadt" panose="020B0004020202020204" pitchFamily="34" charset="0"/>
              </a:rPr>
              <a:t> may relate to </a:t>
            </a:r>
            <a:r>
              <a:rPr lang="en-GB" sz="1800" i="1" dirty="0">
                <a:latin typeface="Bierstadt" panose="020B0004020202020204" pitchFamily="34" charset="0"/>
              </a:rPr>
              <a:t>origin of flavour</a:t>
            </a:r>
            <a:r>
              <a:rPr lang="en-GB" sz="1800" dirty="0">
                <a:latin typeface="Bierstadt" panose="020B0004020202020204" pitchFamily="34" charset="0"/>
              </a:rPr>
              <a:t>, </a:t>
            </a:r>
            <a:r>
              <a:rPr lang="en-GB" sz="1800" i="1" dirty="0">
                <a:latin typeface="Bierstadt" panose="020B0004020202020204" pitchFamily="34" charset="0"/>
              </a:rPr>
              <a:t>Higgs compositeness</a:t>
            </a:r>
            <a:r>
              <a:rPr lang="en-GB" sz="1800" dirty="0">
                <a:latin typeface="Bierstadt" panose="020B0004020202020204" pitchFamily="34" charset="0"/>
              </a:rPr>
              <a:t>, or other BSM</a:t>
            </a: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b="1" i="1"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B meson anomalies may be going away, but flavour still a highly sensitive indirect probe</a:t>
            </a:r>
          </a:p>
          <a:p>
            <a:r>
              <a:rPr lang="en-GB" sz="1800" dirty="0" err="1">
                <a:latin typeface="Bierstadt" panose="020B0004020202020204" pitchFamily="34" charset="0"/>
              </a:rPr>
              <a:t>FCC-hh</a:t>
            </a:r>
            <a:r>
              <a:rPr lang="en-GB" sz="1800" dirty="0">
                <a:latin typeface="Bierstadt" panose="020B0004020202020204" pitchFamily="34" charset="0"/>
              </a:rPr>
              <a:t> can probe directly the multi-TeV scale in a complementary way</a:t>
            </a:r>
          </a:p>
        </p:txBody>
      </p:sp>
      <p:pic>
        <p:nvPicPr>
          <p:cNvPr id="6" name="Picture 5">
            <a:extLst>
              <a:ext uri="{FF2B5EF4-FFF2-40B4-BE49-F238E27FC236}">
                <a16:creationId xmlns:a16="http://schemas.microsoft.com/office/drawing/2014/main" id="{59C5767C-0252-74CF-9C7C-19AC1CA5B87C}"/>
              </a:ext>
            </a:extLst>
          </p:cNvPr>
          <p:cNvPicPr>
            <a:picLocks noChangeAspect="1"/>
          </p:cNvPicPr>
          <p:nvPr/>
        </p:nvPicPr>
        <p:blipFill>
          <a:blip r:embed="rId2"/>
          <a:stretch>
            <a:fillRect/>
          </a:stretch>
        </p:blipFill>
        <p:spPr>
          <a:xfrm>
            <a:off x="5904631" y="2314786"/>
            <a:ext cx="4685030" cy="3086490"/>
          </a:xfrm>
          <a:prstGeom prst="rect">
            <a:avLst/>
          </a:prstGeom>
        </p:spPr>
      </p:pic>
      <p:pic>
        <p:nvPicPr>
          <p:cNvPr id="10" name="Picture 9">
            <a:extLst>
              <a:ext uri="{FF2B5EF4-FFF2-40B4-BE49-F238E27FC236}">
                <a16:creationId xmlns:a16="http://schemas.microsoft.com/office/drawing/2014/main" id="{B8573641-47C8-AD3E-2814-8E0C2A25AF27}"/>
              </a:ext>
            </a:extLst>
          </p:cNvPr>
          <p:cNvPicPr>
            <a:picLocks noChangeAspect="1"/>
          </p:cNvPicPr>
          <p:nvPr/>
        </p:nvPicPr>
        <p:blipFill>
          <a:blip r:embed="rId3"/>
          <a:stretch>
            <a:fillRect/>
          </a:stretch>
        </p:blipFill>
        <p:spPr>
          <a:xfrm>
            <a:off x="1876984" y="1976299"/>
            <a:ext cx="3330936" cy="3526477"/>
          </a:xfrm>
          <a:prstGeom prst="rect">
            <a:avLst/>
          </a:prstGeom>
        </p:spPr>
      </p:pic>
      <p:sp>
        <p:nvSpPr>
          <p:cNvPr id="17" name="TextBox 16">
            <a:extLst>
              <a:ext uri="{FF2B5EF4-FFF2-40B4-BE49-F238E27FC236}">
                <a16:creationId xmlns:a16="http://schemas.microsoft.com/office/drawing/2014/main" id="{FF4E3C87-BA97-CD37-D339-E5131E934448}"/>
              </a:ext>
            </a:extLst>
          </p:cNvPr>
          <p:cNvSpPr txBox="1"/>
          <p:nvPr/>
        </p:nvSpPr>
        <p:spPr>
          <a:xfrm>
            <a:off x="8544014" y="5348887"/>
            <a:ext cx="2221207" cy="276999"/>
          </a:xfrm>
          <a:prstGeom prst="rect">
            <a:avLst/>
          </a:prstGeom>
          <a:noFill/>
        </p:spPr>
        <p:txBody>
          <a:bodyPr wrap="square" rtlCol="0">
            <a:spAutoFit/>
          </a:bodyPr>
          <a:lstStyle/>
          <a:p>
            <a:r>
              <a:rPr lang="en-GB" sz="1200" dirty="0" err="1">
                <a:latin typeface="Aptos" panose="020B0004020202020204" pitchFamily="34" charset="0"/>
              </a:rPr>
              <a:t>Azatov</a:t>
            </a:r>
            <a:r>
              <a:rPr lang="en-GB" sz="1200" dirty="0">
                <a:latin typeface="Aptos" panose="020B0004020202020204" pitchFamily="34" charset="0"/>
              </a:rPr>
              <a:t> et al [2205.13552]</a:t>
            </a:r>
          </a:p>
        </p:txBody>
      </p:sp>
      <p:sp>
        <p:nvSpPr>
          <p:cNvPr id="19" name="TextBox 18">
            <a:extLst>
              <a:ext uri="{FF2B5EF4-FFF2-40B4-BE49-F238E27FC236}">
                <a16:creationId xmlns:a16="http://schemas.microsoft.com/office/drawing/2014/main" id="{E2AA60C8-A3EC-4058-8D1A-D5C4AA0B9AAA}"/>
              </a:ext>
            </a:extLst>
          </p:cNvPr>
          <p:cNvSpPr txBox="1"/>
          <p:nvPr/>
        </p:nvSpPr>
        <p:spPr>
          <a:xfrm>
            <a:off x="2173852" y="5502776"/>
            <a:ext cx="3541148" cy="276999"/>
          </a:xfrm>
          <a:prstGeom prst="rect">
            <a:avLst/>
          </a:prstGeom>
          <a:noFill/>
        </p:spPr>
        <p:txBody>
          <a:bodyPr wrap="square" rtlCol="0">
            <a:spAutoFit/>
          </a:bodyPr>
          <a:lstStyle/>
          <a:p>
            <a:r>
              <a:rPr lang="en-GB" sz="1200" dirty="0">
                <a:latin typeface="Aptos" panose="020B0004020202020204" pitchFamily="34" charset="0"/>
              </a:rPr>
              <a:t>Allanach, Corbett, Dolan, You [1810.02166]</a:t>
            </a:r>
          </a:p>
        </p:txBody>
      </p:sp>
    </p:spTree>
    <p:extLst>
      <p:ext uri="{BB962C8B-B14F-4D97-AF65-F5344CB8AC3E}">
        <p14:creationId xmlns:p14="http://schemas.microsoft.com/office/powerpoint/2010/main" val="38427359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F8806-B224-368E-85D9-1346F12B5758}"/>
              </a:ext>
            </a:extLst>
          </p:cNvPr>
          <p:cNvSpPr>
            <a:spLocks noGrp="1"/>
          </p:cNvSpPr>
          <p:nvPr>
            <p:ph type="title"/>
          </p:nvPr>
        </p:nvSpPr>
        <p:spPr>
          <a:xfrm>
            <a:off x="168897" y="-14138"/>
            <a:ext cx="10515600" cy="796507"/>
          </a:xfrm>
        </p:spPr>
        <p:txBody>
          <a:bodyPr/>
          <a:lstStyle/>
          <a:p>
            <a:r>
              <a:rPr lang="en-GB" dirty="0"/>
              <a:t>Origin of the Higgs</a:t>
            </a:r>
          </a:p>
        </p:txBody>
      </p:sp>
      <p:pic>
        <p:nvPicPr>
          <p:cNvPr id="6" name="Picture 5">
            <a:extLst>
              <a:ext uri="{FF2B5EF4-FFF2-40B4-BE49-F238E27FC236}">
                <a16:creationId xmlns:a16="http://schemas.microsoft.com/office/drawing/2014/main" id="{DB941A20-6B20-327F-B763-2B557E4AA23A}"/>
              </a:ext>
            </a:extLst>
          </p:cNvPr>
          <p:cNvPicPr>
            <a:picLocks noChangeAspect="1"/>
          </p:cNvPicPr>
          <p:nvPr/>
        </p:nvPicPr>
        <p:blipFill>
          <a:blip r:embed="rId2"/>
          <a:stretch>
            <a:fillRect/>
          </a:stretch>
        </p:blipFill>
        <p:spPr>
          <a:xfrm>
            <a:off x="702739" y="4030228"/>
            <a:ext cx="5417214" cy="2827772"/>
          </a:xfrm>
          <a:prstGeom prst="rect">
            <a:avLst/>
          </a:prstGeom>
        </p:spPr>
      </p:pic>
      <p:sp>
        <p:nvSpPr>
          <p:cNvPr id="7" name="TextBox 6">
            <a:extLst>
              <a:ext uri="{FF2B5EF4-FFF2-40B4-BE49-F238E27FC236}">
                <a16:creationId xmlns:a16="http://schemas.microsoft.com/office/drawing/2014/main" id="{3997ABD1-8B9B-CA1B-6E10-5FE871FC2961}"/>
              </a:ext>
            </a:extLst>
          </p:cNvPr>
          <p:cNvSpPr txBox="1"/>
          <p:nvPr/>
        </p:nvSpPr>
        <p:spPr>
          <a:xfrm>
            <a:off x="5226703" y="841595"/>
            <a:ext cx="1738594" cy="307777"/>
          </a:xfrm>
          <a:prstGeom prst="rect">
            <a:avLst/>
          </a:prstGeom>
          <a:noFill/>
        </p:spPr>
        <p:txBody>
          <a:bodyPr wrap="square" rtlCol="0">
            <a:spAutoFit/>
          </a:bodyPr>
          <a:lstStyle/>
          <a:p>
            <a:r>
              <a:rPr lang="en-GB" sz="1400" dirty="0"/>
              <a:t>FCC CDR Vol. 1</a:t>
            </a:r>
          </a:p>
        </p:txBody>
      </p:sp>
      <p:pic>
        <p:nvPicPr>
          <p:cNvPr id="9" name="Picture 8">
            <a:extLst>
              <a:ext uri="{FF2B5EF4-FFF2-40B4-BE49-F238E27FC236}">
                <a16:creationId xmlns:a16="http://schemas.microsoft.com/office/drawing/2014/main" id="{D826D3CF-7AD1-17FC-3E09-964A07FF9420}"/>
              </a:ext>
            </a:extLst>
          </p:cNvPr>
          <p:cNvPicPr>
            <a:picLocks noChangeAspect="1"/>
          </p:cNvPicPr>
          <p:nvPr/>
        </p:nvPicPr>
        <p:blipFill>
          <a:blip r:embed="rId3"/>
          <a:stretch>
            <a:fillRect/>
          </a:stretch>
        </p:blipFill>
        <p:spPr>
          <a:xfrm>
            <a:off x="243216" y="1100566"/>
            <a:ext cx="6336260" cy="2926957"/>
          </a:xfrm>
          <a:prstGeom prst="rect">
            <a:avLst/>
          </a:prstGeom>
        </p:spPr>
      </p:pic>
      <p:sp>
        <p:nvSpPr>
          <p:cNvPr id="12" name="Content Placeholder 2">
            <a:extLst>
              <a:ext uri="{FF2B5EF4-FFF2-40B4-BE49-F238E27FC236}">
                <a16:creationId xmlns:a16="http://schemas.microsoft.com/office/drawing/2014/main" id="{10743862-671B-65F3-44E9-02C7F55039E4}"/>
              </a:ext>
            </a:extLst>
          </p:cNvPr>
          <p:cNvSpPr>
            <a:spLocks noGrp="1"/>
          </p:cNvSpPr>
          <p:nvPr>
            <p:ph idx="1"/>
          </p:nvPr>
        </p:nvSpPr>
        <p:spPr>
          <a:xfrm>
            <a:off x="6765372" y="1462999"/>
            <a:ext cx="5417213" cy="2564524"/>
          </a:xfrm>
        </p:spPr>
        <p:txBody>
          <a:bodyPr>
            <a:normAutofit/>
          </a:bodyPr>
          <a:lstStyle/>
          <a:p>
            <a:r>
              <a:rPr lang="en-GB" sz="2600" b="1" dirty="0"/>
              <a:t>Supersymmetry</a:t>
            </a:r>
            <a:r>
              <a:rPr lang="en-GB" sz="2600" dirty="0"/>
              <a:t> </a:t>
            </a:r>
          </a:p>
          <a:p>
            <a:pPr lvl="1"/>
            <a:endParaRPr lang="en-GB" dirty="0"/>
          </a:p>
          <a:p>
            <a:pPr lvl="1"/>
            <a:r>
              <a:rPr lang="en-GB" dirty="0"/>
              <a:t>Massless spins 0, ½, 1, 3/2, 2 </a:t>
            </a:r>
            <a:r>
              <a:rPr lang="en-GB" i="1" dirty="0"/>
              <a:t>only</a:t>
            </a:r>
          </a:p>
          <a:p>
            <a:pPr lvl="1"/>
            <a:r>
              <a:rPr lang="en-GB" dirty="0"/>
              <a:t>Spin 3/2 </a:t>
            </a:r>
            <a:r>
              <a:rPr lang="en-GB" i="1" dirty="0"/>
              <a:t>must</a:t>
            </a:r>
            <a:r>
              <a:rPr lang="en-GB" dirty="0"/>
              <a:t> be supersymmetric</a:t>
            </a:r>
          </a:p>
          <a:p>
            <a:pPr lvl="1"/>
            <a:r>
              <a:rPr lang="en-GB" dirty="0"/>
              <a:t>(</a:t>
            </a:r>
            <a:r>
              <a:rPr lang="en-GB" dirty="0" err="1"/>
              <a:t>Ir</a:t>
            </a:r>
            <a:r>
              <a:rPr lang="en-GB" dirty="0"/>
              <a:t>)relevant for solving </a:t>
            </a:r>
            <a:r>
              <a:rPr lang="en-GB" b="1" dirty="0"/>
              <a:t>naturalness</a:t>
            </a:r>
            <a:r>
              <a:rPr lang="en-GB" dirty="0"/>
              <a:t>?</a:t>
            </a:r>
          </a:p>
          <a:p>
            <a:pPr marL="457200" lvl="1" indent="0">
              <a:buNone/>
            </a:pPr>
            <a:endParaRPr lang="en-GB" dirty="0"/>
          </a:p>
          <a:p>
            <a:pPr lvl="1"/>
            <a:endParaRPr lang="en-GB" dirty="0"/>
          </a:p>
        </p:txBody>
      </p:sp>
      <p:sp>
        <p:nvSpPr>
          <p:cNvPr id="14" name="Content Placeholder 2">
            <a:extLst>
              <a:ext uri="{FF2B5EF4-FFF2-40B4-BE49-F238E27FC236}">
                <a16:creationId xmlns:a16="http://schemas.microsoft.com/office/drawing/2014/main" id="{63C6AC42-E848-E46F-AFF8-B8E61EE5FF35}"/>
              </a:ext>
            </a:extLst>
          </p:cNvPr>
          <p:cNvSpPr txBox="1">
            <a:spLocks/>
          </p:cNvSpPr>
          <p:nvPr/>
        </p:nvSpPr>
        <p:spPr>
          <a:xfrm>
            <a:off x="6774786" y="4256689"/>
            <a:ext cx="5417213" cy="234380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600" b="1" dirty="0"/>
              <a:t>Composite Higgs / extra dimensions</a:t>
            </a:r>
          </a:p>
          <a:p>
            <a:endParaRPr lang="en-GB" sz="2600" b="1" dirty="0"/>
          </a:p>
          <a:p>
            <a:pPr lvl="1"/>
            <a:r>
              <a:rPr lang="en-GB" sz="2200" dirty="0"/>
              <a:t>Is the Higgs </a:t>
            </a:r>
            <a:r>
              <a:rPr lang="en-GB" sz="2200" b="1" dirty="0"/>
              <a:t>elementary</a:t>
            </a:r>
            <a:r>
              <a:rPr lang="en-GB" sz="2200" dirty="0"/>
              <a:t> or </a:t>
            </a:r>
            <a:r>
              <a:rPr lang="en-GB" sz="2200" b="1" dirty="0"/>
              <a:t>composite</a:t>
            </a:r>
            <a:r>
              <a:rPr lang="en-GB" sz="2200" dirty="0"/>
              <a:t>?</a:t>
            </a:r>
          </a:p>
          <a:p>
            <a:pPr lvl="1"/>
            <a:endParaRPr lang="en-GB" sz="2200" dirty="0"/>
          </a:p>
          <a:p>
            <a:pPr lvl="1"/>
            <a:r>
              <a:rPr lang="en-GB" sz="2200" dirty="0"/>
              <a:t>Are there </a:t>
            </a:r>
            <a:r>
              <a:rPr lang="en-GB" sz="2200" i="1" dirty="0"/>
              <a:t>accessible</a:t>
            </a:r>
            <a:r>
              <a:rPr lang="en-GB" sz="2200" dirty="0"/>
              <a:t> extra dimensions? </a:t>
            </a:r>
          </a:p>
          <a:p>
            <a:pPr marL="457200" lvl="1" indent="0">
              <a:buNone/>
            </a:pPr>
            <a:r>
              <a:rPr lang="en-GB" sz="2200" dirty="0"/>
              <a:t> </a:t>
            </a:r>
          </a:p>
          <a:p>
            <a:pPr lvl="1"/>
            <a:endParaRPr lang="en-GB" dirty="0"/>
          </a:p>
          <a:p>
            <a:pPr lvl="1"/>
            <a:endParaRPr lang="en-GB" dirty="0"/>
          </a:p>
          <a:p>
            <a:pPr marL="457200" lvl="1" indent="0">
              <a:buFont typeface="Arial" panose="020B0604020202020204" pitchFamily="34" charset="0"/>
              <a:buNone/>
            </a:pPr>
            <a:endParaRPr lang="en-GB" dirty="0"/>
          </a:p>
          <a:p>
            <a:pPr lvl="1"/>
            <a:endParaRPr lang="en-GB" dirty="0"/>
          </a:p>
        </p:txBody>
      </p:sp>
      <p:sp>
        <p:nvSpPr>
          <p:cNvPr id="16" name="Rounded Rectangle 15">
            <a:extLst>
              <a:ext uri="{FF2B5EF4-FFF2-40B4-BE49-F238E27FC236}">
                <a16:creationId xmlns:a16="http://schemas.microsoft.com/office/drawing/2014/main" id="{E83A8DEB-EA5F-E088-E7F8-0B5271B494A9}"/>
              </a:ext>
            </a:extLst>
          </p:cNvPr>
          <p:cNvSpPr/>
          <p:nvPr/>
        </p:nvSpPr>
        <p:spPr>
          <a:xfrm>
            <a:off x="7203746" y="102848"/>
            <a:ext cx="4540467" cy="848338"/>
          </a:xfrm>
          <a:prstGeom prst="roundRect">
            <a:avLst/>
          </a:prstGeom>
          <a:solidFill>
            <a:srgbClr val="4472C4">
              <a:alpha val="1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ABE7EA6B-C022-2742-B6BE-9FCB170762D7}"/>
              </a:ext>
            </a:extLst>
          </p:cNvPr>
          <p:cNvSpPr txBox="1"/>
          <p:nvPr/>
        </p:nvSpPr>
        <p:spPr>
          <a:xfrm>
            <a:off x="7298337" y="87082"/>
            <a:ext cx="4445876" cy="923330"/>
          </a:xfrm>
          <a:prstGeom prst="rect">
            <a:avLst/>
          </a:prstGeom>
          <a:noFill/>
        </p:spPr>
        <p:txBody>
          <a:bodyPr wrap="square" rtlCol="0">
            <a:spAutoFit/>
          </a:bodyPr>
          <a:lstStyle/>
          <a:p>
            <a:r>
              <a:rPr lang="en-US" b="1" dirty="0"/>
              <a:t>Note</a:t>
            </a:r>
            <a:r>
              <a:rPr lang="en-US" dirty="0"/>
              <a:t>: naturalness aside, still motivation in exploring origin of Higgs in models from which it emerges, where its mass is </a:t>
            </a:r>
            <a:r>
              <a:rPr lang="en-US" i="1" dirty="0"/>
              <a:t>calculable</a:t>
            </a:r>
          </a:p>
        </p:txBody>
      </p:sp>
    </p:spTree>
    <p:extLst>
      <p:ext uri="{BB962C8B-B14F-4D97-AF65-F5344CB8AC3E}">
        <p14:creationId xmlns:p14="http://schemas.microsoft.com/office/powerpoint/2010/main" val="7798434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Potential BSM outcomes for naturalness</a:t>
            </a:r>
          </a:p>
        </p:txBody>
      </p:sp>
      <p:sp>
        <p:nvSpPr>
          <p:cNvPr id="3" name="TextBox 2">
            <a:extLst>
              <a:ext uri="{FF2B5EF4-FFF2-40B4-BE49-F238E27FC236}">
                <a16:creationId xmlns:a16="http://schemas.microsoft.com/office/drawing/2014/main" id="{D87BB839-30F2-A88D-A618-7D04A31E58D1}"/>
              </a:ext>
            </a:extLst>
          </p:cNvPr>
          <p:cNvSpPr txBox="1"/>
          <p:nvPr/>
        </p:nvSpPr>
        <p:spPr>
          <a:xfrm>
            <a:off x="710084" y="1199115"/>
            <a:ext cx="11113321" cy="5078313"/>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Bierstadt" panose="020B0004020202020204" pitchFamily="34" charset="0"/>
              </a:rPr>
              <a:t>Radically conservative</a:t>
            </a:r>
          </a:p>
          <a:p>
            <a:pPr lvl="1"/>
            <a:endParaRPr lang="en-US" b="1" dirty="0">
              <a:latin typeface="Bierstadt" panose="020B0004020202020204" pitchFamily="34" charset="0"/>
            </a:endParaRPr>
          </a:p>
          <a:p>
            <a:pPr lvl="1"/>
            <a:r>
              <a:rPr lang="en-US" dirty="0">
                <a:latin typeface="Bierstadt" panose="020B0004020202020204" pitchFamily="34" charset="0"/>
              </a:rPr>
              <a:t>Naturalness restored just around the corner by the usual symmetry-based solutions, </a:t>
            </a:r>
            <a:r>
              <a:rPr lang="en-US" i="1" dirty="0">
                <a:latin typeface="Bierstadt" panose="020B0004020202020204" pitchFamily="34" charset="0"/>
              </a:rPr>
              <a:t>e.g. supersymmetry or composite Higgs / extra-dimensions</a:t>
            </a:r>
            <a:r>
              <a:rPr lang="en-US" dirty="0">
                <a:latin typeface="Bierstadt" panose="020B0004020202020204" pitchFamily="34" charset="0"/>
              </a:rPr>
              <a:t>. </a:t>
            </a:r>
            <a:endParaRPr lang="en-US" b="1" dirty="0">
              <a:latin typeface="Bierstadt" panose="020B0004020202020204" pitchFamily="34" charset="0"/>
            </a:endParaRP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Creatively conservative</a:t>
            </a:r>
          </a:p>
          <a:p>
            <a:pPr marL="285750" indent="-285750">
              <a:buFont typeface="Arial" panose="020B0604020202020204" pitchFamily="34" charset="0"/>
              <a:buChar char="•"/>
            </a:pPr>
            <a:endParaRPr lang="en-US" b="1" dirty="0">
              <a:latin typeface="Bierstadt" panose="020B0004020202020204" pitchFamily="34" charset="0"/>
            </a:endParaRPr>
          </a:p>
          <a:p>
            <a:pPr lvl="1"/>
            <a:r>
              <a:rPr lang="en-US" dirty="0">
                <a:latin typeface="Bierstadt" panose="020B0004020202020204" pitchFamily="34" charset="0"/>
              </a:rPr>
              <a:t>Symmetry-based solution at the weak scale exists, but neutral or hidden at the LHC, </a:t>
            </a:r>
            <a:r>
              <a:rPr lang="en-US" i="1" dirty="0">
                <a:latin typeface="Bierstadt" panose="020B0004020202020204" pitchFamily="34" charset="0"/>
              </a:rPr>
              <a:t>e.g. twin Higgs, stealth supersymmetry</a:t>
            </a:r>
            <a:r>
              <a:rPr lang="en-US" dirty="0">
                <a:latin typeface="Bierstadt" panose="020B0004020202020204" pitchFamily="34" charset="0"/>
              </a:rPr>
              <a:t>.</a:t>
            </a: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Post-naturalness BSM</a:t>
            </a:r>
          </a:p>
          <a:p>
            <a:pPr marL="285750" indent="-285750">
              <a:buFont typeface="Arial" panose="020B0604020202020204" pitchFamily="34" charset="0"/>
              <a:buChar char="•"/>
            </a:pPr>
            <a:endParaRPr lang="en-US" dirty="0">
              <a:latin typeface="Bierstadt" panose="020B0004020202020204" pitchFamily="34" charset="0"/>
            </a:endParaRPr>
          </a:p>
          <a:p>
            <a:pPr lvl="1"/>
            <a:r>
              <a:rPr lang="en-US" dirty="0">
                <a:latin typeface="Bierstadt" panose="020B0004020202020204" pitchFamily="34" charset="0"/>
              </a:rPr>
              <a:t>Cosmological dynamics, self-organized criticality, accept tuning, </a:t>
            </a:r>
            <a:r>
              <a:rPr lang="en-US" i="1" dirty="0">
                <a:latin typeface="Bierstadt" panose="020B0004020202020204" pitchFamily="34" charset="0"/>
              </a:rPr>
              <a:t>e.g. relaxion, inflationary multiverse, split supersymmetry</a:t>
            </a:r>
            <a:r>
              <a:rPr lang="en-US" dirty="0">
                <a:latin typeface="Bierstadt" panose="020B0004020202020204" pitchFamily="34" charset="0"/>
              </a:rPr>
              <a:t>.</a:t>
            </a: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Radically new </a:t>
            </a:r>
          </a:p>
          <a:p>
            <a:pPr marL="285750" indent="-285750">
              <a:buFont typeface="Arial" panose="020B0604020202020204" pitchFamily="34" charset="0"/>
              <a:buChar char="•"/>
            </a:pPr>
            <a:endParaRPr lang="en-US" b="1" dirty="0">
              <a:latin typeface="Bierstadt" panose="020B0004020202020204" pitchFamily="34" charset="0"/>
            </a:endParaRPr>
          </a:p>
          <a:p>
            <a:pPr lvl="1"/>
            <a:r>
              <a:rPr lang="en-US" dirty="0">
                <a:latin typeface="Bierstadt" panose="020B0004020202020204" pitchFamily="34" charset="0"/>
              </a:rPr>
              <a:t>Hard to imagine what form this might take, by definition. </a:t>
            </a:r>
            <a:r>
              <a:rPr lang="en-US" i="1" dirty="0">
                <a:latin typeface="Bierstadt" panose="020B0004020202020204" pitchFamily="34" charset="0"/>
              </a:rPr>
              <a:t>How might this show up?</a:t>
            </a:r>
          </a:p>
        </p:txBody>
      </p:sp>
    </p:spTree>
    <p:extLst>
      <p:ext uri="{BB962C8B-B14F-4D97-AF65-F5344CB8AC3E}">
        <p14:creationId xmlns:p14="http://schemas.microsoft.com/office/powerpoint/2010/main" val="16416224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Potential BSM outcomes for naturalness</a:t>
            </a:r>
          </a:p>
        </p:txBody>
      </p:sp>
      <p:sp>
        <p:nvSpPr>
          <p:cNvPr id="3" name="TextBox 2">
            <a:extLst>
              <a:ext uri="{FF2B5EF4-FFF2-40B4-BE49-F238E27FC236}">
                <a16:creationId xmlns:a16="http://schemas.microsoft.com/office/drawing/2014/main" id="{D87BB839-30F2-A88D-A618-7D04A31E58D1}"/>
              </a:ext>
            </a:extLst>
          </p:cNvPr>
          <p:cNvSpPr txBox="1"/>
          <p:nvPr/>
        </p:nvSpPr>
        <p:spPr>
          <a:xfrm>
            <a:off x="710084" y="1199115"/>
            <a:ext cx="11113321" cy="5078313"/>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Bierstadt" panose="020B0004020202020204" pitchFamily="34" charset="0"/>
              </a:rPr>
              <a:t>Radically conservative</a:t>
            </a:r>
          </a:p>
          <a:p>
            <a:pPr lvl="1"/>
            <a:endParaRPr lang="en-US" b="1" dirty="0">
              <a:latin typeface="Bierstadt" panose="020B0004020202020204" pitchFamily="34" charset="0"/>
            </a:endParaRPr>
          </a:p>
          <a:p>
            <a:pPr lvl="1"/>
            <a:r>
              <a:rPr lang="en-US" dirty="0">
                <a:latin typeface="Bierstadt" panose="020B0004020202020204" pitchFamily="34" charset="0"/>
              </a:rPr>
              <a:t>Naturalness restored just around the corner by the usual symmetry-based solutions, </a:t>
            </a:r>
            <a:r>
              <a:rPr lang="en-US" i="1" dirty="0">
                <a:latin typeface="Bierstadt" panose="020B0004020202020204" pitchFamily="34" charset="0"/>
              </a:rPr>
              <a:t>e.g. supersymmetry or composite Higgs / extra-dimensions</a:t>
            </a:r>
            <a:r>
              <a:rPr lang="en-US" dirty="0">
                <a:latin typeface="Bierstadt" panose="020B0004020202020204" pitchFamily="34" charset="0"/>
              </a:rPr>
              <a:t>. </a:t>
            </a:r>
            <a:endParaRPr lang="en-US" b="1" dirty="0">
              <a:latin typeface="Bierstadt" panose="020B0004020202020204" pitchFamily="34" charset="0"/>
            </a:endParaRP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Creatively conservative</a:t>
            </a:r>
          </a:p>
          <a:p>
            <a:pPr marL="285750" indent="-285750">
              <a:buFont typeface="Arial" panose="020B0604020202020204" pitchFamily="34" charset="0"/>
              <a:buChar char="•"/>
            </a:pPr>
            <a:endParaRPr lang="en-US" b="1" dirty="0">
              <a:latin typeface="Bierstadt" panose="020B0004020202020204" pitchFamily="34" charset="0"/>
            </a:endParaRPr>
          </a:p>
          <a:p>
            <a:pPr lvl="1"/>
            <a:r>
              <a:rPr lang="en-US" dirty="0">
                <a:latin typeface="Bierstadt" panose="020B0004020202020204" pitchFamily="34" charset="0"/>
              </a:rPr>
              <a:t>Symmetry-based solution at the weak scale exists, but neutral or hidden at the LHC, </a:t>
            </a:r>
            <a:r>
              <a:rPr lang="en-US" i="1" dirty="0">
                <a:latin typeface="Bierstadt" panose="020B0004020202020204" pitchFamily="34" charset="0"/>
              </a:rPr>
              <a:t>e.g. twin Higgs, stealth supersymmetry</a:t>
            </a:r>
            <a:r>
              <a:rPr lang="en-US" dirty="0">
                <a:latin typeface="Bierstadt" panose="020B0004020202020204" pitchFamily="34" charset="0"/>
              </a:rPr>
              <a:t>.</a:t>
            </a: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Post-naturalness BSM</a:t>
            </a:r>
          </a:p>
          <a:p>
            <a:pPr marL="285750" indent="-285750">
              <a:buFont typeface="Arial" panose="020B0604020202020204" pitchFamily="34" charset="0"/>
              <a:buChar char="•"/>
            </a:pPr>
            <a:endParaRPr lang="en-US" dirty="0">
              <a:latin typeface="Bierstadt" panose="020B0004020202020204" pitchFamily="34" charset="0"/>
            </a:endParaRPr>
          </a:p>
          <a:p>
            <a:pPr lvl="1"/>
            <a:r>
              <a:rPr lang="en-US" dirty="0">
                <a:latin typeface="Bierstadt" panose="020B0004020202020204" pitchFamily="34" charset="0"/>
              </a:rPr>
              <a:t>Cosmological dynamics, self-organized criticality, accept tuning, </a:t>
            </a:r>
            <a:r>
              <a:rPr lang="en-US" i="1" dirty="0">
                <a:latin typeface="Bierstadt" panose="020B0004020202020204" pitchFamily="34" charset="0"/>
              </a:rPr>
              <a:t>e.g. relaxion, inflationary multiverse, split supersymmetry</a:t>
            </a:r>
            <a:r>
              <a:rPr lang="en-US" dirty="0">
                <a:latin typeface="Bierstadt" panose="020B0004020202020204" pitchFamily="34" charset="0"/>
              </a:rPr>
              <a:t>.</a:t>
            </a: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Radically new </a:t>
            </a:r>
          </a:p>
          <a:p>
            <a:pPr marL="285750" indent="-285750">
              <a:buFont typeface="Arial" panose="020B0604020202020204" pitchFamily="34" charset="0"/>
              <a:buChar char="•"/>
            </a:pPr>
            <a:endParaRPr lang="en-US" b="1" dirty="0">
              <a:latin typeface="Bierstadt" panose="020B0004020202020204" pitchFamily="34" charset="0"/>
            </a:endParaRPr>
          </a:p>
          <a:p>
            <a:pPr lvl="1"/>
            <a:r>
              <a:rPr lang="en-US" dirty="0">
                <a:latin typeface="Bierstadt" panose="020B0004020202020204" pitchFamily="34" charset="0"/>
              </a:rPr>
              <a:t>Hard to imagine what form this might take, by definition. </a:t>
            </a:r>
            <a:r>
              <a:rPr lang="en-US" i="1" dirty="0">
                <a:latin typeface="Bierstadt" panose="020B0004020202020204" pitchFamily="34" charset="0"/>
              </a:rPr>
              <a:t>How might this show up?</a:t>
            </a:r>
          </a:p>
        </p:txBody>
      </p:sp>
      <p:sp>
        <p:nvSpPr>
          <p:cNvPr id="7" name="Rectangle 6">
            <a:extLst>
              <a:ext uri="{FF2B5EF4-FFF2-40B4-BE49-F238E27FC236}">
                <a16:creationId xmlns:a16="http://schemas.microsoft.com/office/drawing/2014/main" id="{3381134B-597C-379E-3B6D-744B2FC44638}"/>
              </a:ext>
            </a:extLst>
          </p:cNvPr>
          <p:cNvSpPr/>
          <p:nvPr/>
        </p:nvSpPr>
        <p:spPr>
          <a:xfrm>
            <a:off x="967563" y="1199115"/>
            <a:ext cx="2573079" cy="361507"/>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99191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463A5-36CF-9562-1BCC-5CA519AFA1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9FB5F9-FF35-F329-0BBF-BD6A4BB64E6A}"/>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1930-40s: </a:t>
            </a:r>
          </a:p>
          <a:p>
            <a:pPr marL="0" indent="0">
              <a:buNone/>
            </a:pPr>
            <a:r>
              <a:rPr lang="en-GB" sz="1800" b="1" dirty="0">
                <a:latin typeface="Bierstadt" panose="020B0004020202020204" pitchFamily="34" charset="0"/>
              </a:rPr>
              <a:t>	Success of QED</a:t>
            </a:r>
            <a:r>
              <a:rPr lang="en-GB" sz="1800" dirty="0">
                <a:latin typeface="Bierstadt" panose="020B0004020202020204" pitchFamily="34" charset="0"/>
              </a:rPr>
              <a:t>. QFT emerges as the </a:t>
            </a:r>
            <a:r>
              <a:rPr lang="en-GB" sz="1800" i="1" dirty="0">
                <a:latin typeface="Bierstadt" panose="020B0004020202020204" pitchFamily="34" charset="0"/>
              </a:rPr>
              <a:t>new fundamental description of Nature</a:t>
            </a:r>
            <a:r>
              <a:rPr lang="en-GB" sz="1800" dirty="0">
                <a:latin typeface="Bierstadt" panose="020B0004020202020204" pitchFamily="34" charset="0"/>
              </a:rPr>
              <a:t>. </a:t>
            </a:r>
          </a:p>
          <a:p>
            <a:endParaRPr lang="en-GB" sz="1800" dirty="0">
              <a:latin typeface="Bierstadt" panose="020B0004020202020204" pitchFamily="34" charset="0"/>
            </a:endParaRPr>
          </a:p>
          <a:p>
            <a:r>
              <a:rPr lang="en-GB" sz="1800" dirty="0">
                <a:latin typeface="Bierstadt" panose="020B0004020202020204" pitchFamily="34" charset="0"/>
              </a:rPr>
              <a:t>1960s: </a:t>
            </a:r>
          </a:p>
          <a:p>
            <a:pPr marL="0" indent="0">
              <a:buNone/>
            </a:pPr>
            <a:r>
              <a:rPr lang="en-GB" sz="1800" b="1" dirty="0">
                <a:latin typeface="Bierstadt" panose="020B0004020202020204" pitchFamily="34" charset="0"/>
              </a:rPr>
              <a:t>	QFT is unfashionable</a:t>
            </a:r>
            <a:r>
              <a:rPr lang="en-GB" sz="1800" dirty="0">
                <a:latin typeface="Bierstadt" panose="020B0004020202020204" pitchFamily="34" charset="0"/>
              </a:rPr>
              <a:t>, non-Abelian theory dismissed as an </a:t>
            </a:r>
            <a:r>
              <a:rPr lang="en-GB" sz="1800" b="1" dirty="0">
                <a:latin typeface="Bierstadt" panose="020B0004020202020204" pitchFamily="34" charset="0"/>
              </a:rPr>
              <a:t>unrealistic generalisation</a:t>
            </a:r>
            <a:r>
              <a:rPr lang="en-GB" sz="1800" dirty="0">
                <a:latin typeface="Bierstadt" panose="020B0004020202020204" pitchFamily="34" charset="0"/>
              </a:rPr>
              <a:t> of local 	symmetry-based forces. Widely believed </a:t>
            </a:r>
            <a:r>
              <a:rPr lang="en-GB" sz="1800" b="1" dirty="0">
                <a:latin typeface="Bierstadt" panose="020B0004020202020204" pitchFamily="34" charset="0"/>
              </a:rPr>
              <a:t>a radically new framework</a:t>
            </a:r>
            <a:r>
              <a:rPr lang="en-GB" sz="1800" dirty="0">
                <a:latin typeface="Bierstadt" panose="020B0004020202020204" pitchFamily="34" charset="0"/>
              </a:rPr>
              <a:t> will be required </a:t>
            </a:r>
            <a:r>
              <a:rPr lang="en-GB" sz="1800" i="1" dirty="0">
                <a:latin typeface="Bierstadt" panose="020B0004020202020204" pitchFamily="34" charset="0"/>
              </a:rPr>
              <a:t>e.g. to 	understand the strong force</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a:p>
            <a:r>
              <a:rPr lang="en-GB" sz="1800" dirty="0">
                <a:latin typeface="Bierstadt" panose="020B0004020202020204" pitchFamily="34" charset="0"/>
              </a:rPr>
              <a:t>1970s: </a:t>
            </a:r>
          </a:p>
          <a:p>
            <a:pPr marL="0" indent="0">
              <a:buNone/>
            </a:pPr>
            <a:r>
              <a:rPr lang="en-GB" sz="1800" b="1" dirty="0">
                <a:latin typeface="Bierstadt" panose="020B0004020202020204" pitchFamily="34" charset="0"/>
              </a:rPr>
              <a:t>	QFT triumphs </a:t>
            </a:r>
            <a:r>
              <a:rPr lang="en-GB" sz="1800" dirty="0">
                <a:latin typeface="Bierstadt" panose="020B0004020202020204" pitchFamily="34" charset="0"/>
              </a:rPr>
              <a:t>following </a:t>
            </a:r>
            <a:r>
              <a:rPr lang="en-GB" sz="1800" dirty="0" err="1">
                <a:latin typeface="Bierstadt" panose="020B0004020202020204" pitchFamily="34" charset="0"/>
              </a:rPr>
              <a:t>Yang-Mills+Higgs+asymptotic</a:t>
            </a:r>
            <a:r>
              <a:rPr lang="en-GB" sz="1800" dirty="0">
                <a:latin typeface="Bierstadt" panose="020B0004020202020204" pitchFamily="34" charset="0"/>
              </a:rPr>
              <a:t> </a:t>
            </a:r>
            <a:r>
              <a:rPr lang="en-GB" sz="1800" dirty="0" err="1">
                <a:latin typeface="Bierstadt" panose="020B0004020202020204" pitchFamily="34" charset="0"/>
              </a:rPr>
              <a:t>freedom+renormalisation</a:t>
            </a:r>
            <a:r>
              <a:rPr lang="en-GB" sz="1800" dirty="0">
                <a:latin typeface="Bierstadt" panose="020B0004020202020204" pitchFamily="34" charset="0"/>
              </a:rPr>
              <a:t>. Nature is </a:t>
            </a:r>
            <a:r>
              <a:rPr lang="en-GB" sz="1800" b="1" dirty="0">
                <a:latin typeface="Bierstadt" panose="020B0004020202020204" pitchFamily="34" charset="0"/>
              </a:rPr>
              <a:t>radically 	conservative</a:t>
            </a:r>
            <a:r>
              <a:rPr lang="en-GB" sz="1800" dirty="0">
                <a:latin typeface="Bierstadt" panose="020B0004020202020204" pitchFamily="34" charset="0"/>
              </a:rPr>
              <a:t>, </a:t>
            </a:r>
            <a:r>
              <a:rPr lang="en-GB" sz="1800" i="1" dirty="0">
                <a:latin typeface="Bierstadt" panose="020B0004020202020204" pitchFamily="34" charset="0"/>
              </a:rPr>
              <a:t>but more unified than ever</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8A23EDBB-0ABB-B935-5AAC-BFA1FA2CD872}"/>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40" name="Group 39">
            <a:extLst>
              <a:ext uri="{FF2B5EF4-FFF2-40B4-BE49-F238E27FC236}">
                <a16:creationId xmlns:a16="http://schemas.microsoft.com/office/drawing/2014/main" id="{34FDCB97-B3A8-E2ED-6175-BB55DE3F7E10}"/>
              </a:ext>
            </a:extLst>
          </p:cNvPr>
          <p:cNvGrpSpPr/>
          <p:nvPr/>
        </p:nvGrpSpPr>
        <p:grpSpPr>
          <a:xfrm>
            <a:off x="551132" y="661873"/>
            <a:ext cx="11157216" cy="691995"/>
            <a:chOff x="551132" y="661873"/>
            <a:chExt cx="11157216" cy="691995"/>
          </a:xfrm>
        </p:grpSpPr>
        <p:cxnSp>
          <p:nvCxnSpPr>
            <p:cNvPr id="5" name="Straight Arrow Connector 4">
              <a:extLst>
                <a:ext uri="{FF2B5EF4-FFF2-40B4-BE49-F238E27FC236}">
                  <a16:creationId xmlns:a16="http://schemas.microsoft.com/office/drawing/2014/main" id="{A410E2B9-364F-24F0-3741-1196E96A970E}"/>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51D325B0-BC38-2422-ACF5-0F056BC30ED9}"/>
                </a:ext>
              </a:extLst>
            </p:cNvPr>
            <p:cNvCxnSpPr>
              <a:cxnSpLocks/>
            </p:cNvCxnSpPr>
            <p:nvPr/>
          </p:nvCxnSpPr>
          <p:spPr>
            <a:xfrm>
              <a:off x="1218243"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350B5F2-014C-06B9-25E0-7CD5D1A2445A}"/>
                </a:ext>
              </a:extLst>
            </p:cNvPr>
            <p:cNvCxnSpPr>
              <a:cxnSpLocks/>
            </p:cNvCxnSpPr>
            <p:nvPr/>
          </p:nvCxnSpPr>
          <p:spPr>
            <a:xfrm flipV="1">
              <a:off x="2844321"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F663A9D-9A11-E63C-E923-71C6D9565645}"/>
                </a:ext>
              </a:extLst>
            </p:cNvPr>
            <p:cNvCxnSpPr>
              <a:cxnSpLocks/>
            </p:cNvCxnSpPr>
            <p:nvPr/>
          </p:nvCxnSpPr>
          <p:spPr>
            <a:xfrm flipV="1">
              <a:off x="4205380" y="1020552"/>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60C3B8B-0BD0-6131-B968-272FDA64F372}"/>
                </a:ext>
              </a:extLst>
            </p:cNvPr>
            <p:cNvCxnSpPr>
              <a:cxnSpLocks/>
            </p:cNvCxnSpPr>
            <p:nvPr/>
          </p:nvCxnSpPr>
          <p:spPr>
            <a:xfrm flipV="1">
              <a:off x="5439434" y="1020552"/>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11DDBB4-F756-3467-1C0D-79C35DD9761B}"/>
                </a:ext>
              </a:extLst>
            </p:cNvPr>
            <p:cNvSpPr txBox="1"/>
            <p:nvPr/>
          </p:nvSpPr>
          <p:spPr>
            <a:xfrm>
              <a:off x="1015521" y="706785"/>
              <a:ext cx="1828800" cy="307777"/>
            </a:xfrm>
            <a:prstGeom prst="rect">
              <a:avLst/>
            </a:prstGeom>
            <a:noFill/>
          </p:spPr>
          <p:txBody>
            <a:bodyPr wrap="square" rtlCol="0">
              <a:spAutoFit/>
            </a:bodyPr>
            <a:lstStyle/>
            <a:p>
              <a:pPr algn="l"/>
              <a:r>
                <a:rPr lang="en-GB" sz="1400" dirty="0">
                  <a:latin typeface="Aptos" panose="020B0004020202020204" pitchFamily="34" charset="0"/>
                </a:rPr>
                <a:t>1940</a:t>
              </a:r>
              <a:endParaRPr lang="en-US" sz="1400" dirty="0">
                <a:latin typeface="Aptos" panose="020B0004020202020204" pitchFamily="34" charset="0"/>
              </a:endParaRPr>
            </a:p>
          </p:txBody>
        </p:sp>
        <p:sp>
          <p:nvSpPr>
            <p:cNvPr id="35" name="TextBox 34">
              <a:extLst>
                <a:ext uri="{FF2B5EF4-FFF2-40B4-BE49-F238E27FC236}">
                  <a16:creationId xmlns:a16="http://schemas.microsoft.com/office/drawing/2014/main" id="{D5161AE7-7E35-C6AF-FE23-23BB1BF3B038}"/>
                </a:ext>
              </a:extLst>
            </p:cNvPr>
            <p:cNvSpPr txBox="1"/>
            <p:nvPr/>
          </p:nvSpPr>
          <p:spPr>
            <a:xfrm>
              <a:off x="2521788" y="692836"/>
              <a:ext cx="1828800" cy="307777"/>
            </a:xfrm>
            <a:prstGeom prst="rect">
              <a:avLst/>
            </a:prstGeom>
            <a:noFill/>
          </p:spPr>
          <p:txBody>
            <a:bodyPr wrap="square" rtlCol="0">
              <a:spAutoFit/>
            </a:bodyPr>
            <a:lstStyle/>
            <a:p>
              <a:pPr algn="l"/>
              <a:r>
                <a:rPr lang="en-GB" sz="1400" dirty="0">
                  <a:latin typeface="Aptos" panose="020B0004020202020204" pitchFamily="34" charset="0"/>
                </a:rPr>
                <a:t>1960</a:t>
              </a:r>
              <a:endParaRPr lang="en-US" sz="1400" dirty="0">
                <a:latin typeface="Aptos" panose="020B0004020202020204" pitchFamily="34" charset="0"/>
              </a:endParaRPr>
            </a:p>
          </p:txBody>
        </p:sp>
        <p:sp>
          <p:nvSpPr>
            <p:cNvPr id="37" name="TextBox 36">
              <a:extLst>
                <a:ext uri="{FF2B5EF4-FFF2-40B4-BE49-F238E27FC236}">
                  <a16:creationId xmlns:a16="http://schemas.microsoft.com/office/drawing/2014/main" id="{4C605BF9-A242-0E40-130F-17B400489A5F}"/>
                </a:ext>
              </a:extLst>
            </p:cNvPr>
            <p:cNvSpPr txBox="1"/>
            <p:nvPr/>
          </p:nvSpPr>
          <p:spPr>
            <a:xfrm>
              <a:off x="3884282" y="675936"/>
              <a:ext cx="1828800" cy="307777"/>
            </a:xfrm>
            <a:prstGeom prst="rect">
              <a:avLst/>
            </a:prstGeom>
            <a:noFill/>
          </p:spPr>
          <p:txBody>
            <a:bodyPr wrap="square" rtlCol="0">
              <a:spAutoFit/>
            </a:bodyPr>
            <a:lstStyle/>
            <a:p>
              <a:pPr algn="l"/>
              <a:r>
                <a:rPr lang="en-GB" sz="1400" dirty="0">
                  <a:latin typeface="Aptos" panose="020B0004020202020204" pitchFamily="34" charset="0"/>
                </a:rPr>
                <a:t>1970</a:t>
              </a:r>
              <a:endParaRPr lang="en-US" sz="1400" dirty="0">
                <a:latin typeface="Aptos" panose="020B0004020202020204" pitchFamily="34" charset="0"/>
              </a:endParaRPr>
            </a:p>
          </p:txBody>
        </p:sp>
        <p:sp>
          <p:nvSpPr>
            <p:cNvPr id="39" name="TextBox 38">
              <a:extLst>
                <a:ext uri="{FF2B5EF4-FFF2-40B4-BE49-F238E27FC236}">
                  <a16:creationId xmlns:a16="http://schemas.microsoft.com/office/drawing/2014/main" id="{11AA440A-DD19-EFD6-1A97-91B85C295D65}"/>
                </a:ext>
              </a:extLst>
            </p:cNvPr>
            <p:cNvSpPr txBox="1"/>
            <p:nvPr/>
          </p:nvSpPr>
          <p:spPr>
            <a:xfrm>
              <a:off x="5215340" y="661873"/>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grpSp>
    </p:spTree>
    <p:extLst>
      <p:ext uri="{BB962C8B-B14F-4D97-AF65-F5344CB8AC3E}">
        <p14:creationId xmlns:p14="http://schemas.microsoft.com/office/powerpoint/2010/main" val="24970518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942B3-41AE-8961-A9B4-22D6A6105B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757397-4E9E-E3BA-71A6-A420EF3B1A29}"/>
              </a:ext>
            </a:extLst>
          </p:cNvPr>
          <p:cNvSpPr>
            <a:spLocks noGrp="1"/>
          </p:cNvSpPr>
          <p:nvPr>
            <p:ph idx="1"/>
          </p:nvPr>
        </p:nvSpPr>
        <p:spPr>
          <a:xfrm>
            <a:off x="517392" y="1224454"/>
            <a:ext cx="11157216" cy="5486400"/>
          </a:xfrm>
        </p:spPr>
        <p:txBody>
          <a:bodyPr>
            <a:normAutofit/>
          </a:bodyPr>
          <a:lstStyle/>
          <a:p>
            <a:endParaRPr lang="en-GB" sz="1800" dirty="0">
              <a:latin typeface="Bierstadt" panose="020B0004020202020204" pitchFamily="34" charset="0"/>
            </a:endParaRPr>
          </a:p>
          <a:p>
            <a:endParaRPr lang="en-GB" sz="1800" dirty="0">
              <a:latin typeface="Bierstadt" panose="020B0004020202020204" pitchFamily="34" charset="0"/>
            </a:endParaRPr>
          </a:p>
          <a:p>
            <a:r>
              <a:rPr lang="en-GB" sz="1800" dirty="0">
                <a:latin typeface="Bierstadt" panose="020B0004020202020204" pitchFamily="34" charset="0"/>
              </a:rPr>
              <a:t>1980-2020s: </a:t>
            </a:r>
          </a:p>
          <a:p>
            <a:pPr marL="0" indent="0">
              <a:buNone/>
            </a:pPr>
            <a:r>
              <a:rPr lang="en-GB" sz="1800" b="1" dirty="0">
                <a:latin typeface="Bierstadt" panose="020B0004020202020204" pitchFamily="34" charset="0"/>
              </a:rPr>
              <a:t>	Success of SM </a:t>
            </a:r>
            <a:r>
              <a:rPr lang="en-GB" sz="1800" dirty="0">
                <a:latin typeface="Bierstadt" panose="020B0004020202020204" pitchFamily="34" charset="0"/>
              </a:rPr>
              <a:t>- established as the </a:t>
            </a:r>
            <a:r>
              <a:rPr lang="en-GB" sz="1800" i="1" dirty="0">
                <a:latin typeface="Bierstadt" panose="020B0004020202020204" pitchFamily="34" charset="0"/>
              </a:rPr>
              <a:t>fundamental description of nature </a:t>
            </a:r>
            <a:r>
              <a:rPr lang="en-GB" sz="1800" dirty="0">
                <a:latin typeface="Bierstadt" panose="020B0004020202020204" pitchFamily="34" charset="0"/>
              </a:rPr>
              <a:t>up to </a:t>
            </a:r>
            <a:r>
              <a:rPr lang="en-GB" sz="1800" dirty="0" err="1">
                <a:latin typeface="Bierstadt" panose="020B0004020202020204" pitchFamily="34" charset="0"/>
              </a:rPr>
              <a:t>TeV</a:t>
            </a:r>
            <a:r>
              <a:rPr lang="en-GB" sz="1800" dirty="0">
                <a:latin typeface="Bierstadt" panose="020B0004020202020204" pitchFamily="34" charset="0"/>
              </a:rPr>
              <a:t> scale. </a:t>
            </a:r>
          </a:p>
          <a:p>
            <a:endParaRPr lang="en-GB" sz="1800" dirty="0">
              <a:latin typeface="Bierstadt" panose="020B0004020202020204" pitchFamily="34" charset="0"/>
            </a:endParaRPr>
          </a:p>
          <a:p>
            <a:r>
              <a:rPr lang="en-GB" sz="1800" dirty="0">
                <a:latin typeface="Bierstadt" panose="020B0004020202020204" pitchFamily="34" charset="0"/>
              </a:rPr>
              <a:t>2030s: </a:t>
            </a:r>
          </a:p>
          <a:p>
            <a:pPr marL="0" indent="0">
              <a:buNone/>
            </a:pPr>
            <a:r>
              <a:rPr lang="en-GB" sz="1800" b="1" dirty="0">
                <a:latin typeface="Bierstadt" panose="020B0004020202020204" pitchFamily="34" charset="0"/>
              </a:rPr>
              <a:t>	QFT is unfashionable</a:t>
            </a:r>
            <a:r>
              <a:rPr lang="en-GB" sz="1800" dirty="0">
                <a:latin typeface="Bierstadt" panose="020B0004020202020204" pitchFamily="34" charset="0"/>
              </a:rPr>
              <a:t>, supersymmetry theory dismissed as an </a:t>
            </a:r>
            <a:r>
              <a:rPr lang="en-GB" sz="1800" b="1" dirty="0">
                <a:latin typeface="Bierstadt" panose="020B0004020202020204" pitchFamily="34" charset="0"/>
              </a:rPr>
              <a:t>unrealistic generalisation</a:t>
            </a:r>
            <a:r>
              <a:rPr lang="en-GB" sz="1800" dirty="0">
                <a:latin typeface="Bierstadt" panose="020B0004020202020204" pitchFamily="34" charset="0"/>
              </a:rPr>
              <a:t> of 	symmetry principles. Widely believed </a:t>
            </a:r>
            <a:r>
              <a:rPr lang="en-GB" sz="1800" b="1" dirty="0">
                <a:latin typeface="Bierstadt" panose="020B0004020202020204" pitchFamily="34" charset="0"/>
              </a:rPr>
              <a:t>a radically new framework</a:t>
            </a:r>
            <a:r>
              <a:rPr lang="en-GB" sz="1800" dirty="0">
                <a:latin typeface="Bierstadt" panose="020B0004020202020204" pitchFamily="34" charset="0"/>
              </a:rPr>
              <a:t> will be required </a:t>
            </a:r>
            <a:r>
              <a:rPr lang="en-GB" sz="1800" i="1" dirty="0">
                <a:latin typeface="Bierstadt" panose="020B0004020202020204" pitchFamily="34" charset="0"/>
              </a:rPr>
              <a:t>e.g. to 	understand the hierarchy problem</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a:p>
            <a:r>
              <a:rPr lang="en-GB" sz="1800" dirty="0">
                <a:latin typeface="Bierstadt" panose="020B0004020202020204" pitchFamily="34" charset="0"/>
              </a:rPr>
              <a:t>2050s: </a:t>
            </a:r>
          </a:p>
          <a:p>
            <a:pPr marL="0" indent="0">
              <a:buNone/>
            </a:pPr>
            <a:r>
              <a:rPr lang="en-GB" sz="1800" b="1" dirty="0">
                <a:latin typeface="Bierstadt" panose="020B0004020202020204" pitchFamily="34" charset="0"/>
              </a:rPr>
              <a:t>	QFT triumphs </a:t>
            </a:r>
            <a:r>
              <a:rPr lang="en-GB" sz="1800" dirty="0">
                <a:latin typeface="Bierstadt" panose="020B0004020202020204" pitchFamily="34" charset="0"/>
              </a:rPr>
              <a:t>following </a:t>
            </a:r>
            <a:r>
              <a:rPr lang="en-GB" sz="1800" dirty="0" err="1">
                <a:latin typeface="Bierstadt" panose="020B0004020202020204" pitchFamily="34" charset="0"/>
              </a:rPr>
              <a:t>Yang-Mills+Higgs+asymptotic</a:t>
            </a:r>
            <a:r>
              <a:rPr lang="en-GB" sz="1800" dirty="0">
                <a:latin typeface="Bierstadt" panose="020B0004020202020204" pitchFamily="34" charset="0"/>
              </a:rPr>
              <a:t> </a:t>
            </a:r>
            <a:r>
              <a:rPr lang="en-GB" sz="1800" dirty="0" err="1">
                <a:latin typeface="Bierstadt" panose="020B0004020202020204" pitchFamily="34" charset="0"/>
              </a:rPr>
              <a:t>freedom+renormalisation+</a:t>
            </a:r>
            <a:r>
              <a:rPr lang="en-GB" sz="1800" b="1" dirty="0" err="1">
                <a:latin typeface="Bierstadt" panose="020B0004020202020204" pitchFamily="34" charset="0"/>
              </a:rPr>
              <a:t>supersymmetry</a:t>
            </a:r>
            <a:r>
              <a:rPr lang="en-GB" sz="1800" dirty="0">
                <a:latin typeface="Bierstadt" panose="020B0004020202020204" pitchFamily="34" charset="0"/>
              </a:rPr>
              <a:t>. 	Nature is </a:t>
            </a:r>
            <a:r>
              <a:rPr lang="en-GB" sz="1800" b="1" dirty="0">
                <a:latin typeface="Bierstadt" panose="020B0004020202020204" pitchFamily="34" charset="0"/>
              </a:rPr>
              <a:t>radically conservative</a:t>
            </a:r>
            <a:r>
              <a:rPr lang="en-GB" sz="1800" dirty="0">
                <a:latin typeface="Bierstadt" panose="020B0004020202020204" pitchFamily="34" charset="0"/>
              </a:rPr>
              <a:t>, </a:t>
            </a:r>
            <a:r>
              <a:rPr lang="en-GB" sz="1800" i="1" dirty="0">
                <a:latin typeface="Bierstadt" panose="020B0004020202020204" pitchFamily="34" charset="0"/>
              </a:rPr>
              <a:t>but more unified than ever</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a:p>
            <a:endParaRPr lang="en-GB" sz="1800" dirty="0">
              <a:latin typeface="Bierstadt" panose="020B0004020202020204" pitchFamily="34" charset="0"/>
            </a:endParaRPr>
          </a:p>
        </p:txBody>
      </p:sp>
      <p:sp>
        <p:nvSpPr>
          <p:cNvPr id="6" name="Title 1">
            <a:extLst>
              <a:ext uri="{FF2B5EF4-FFF2-40B4-BE49-F238E27FC236}">
                <a16:creationId xmlns:a16="http://schemas.microsoft.com/office/drawing/2014/main" id="{ABEEF616-1A64-7C64-9822-1C63811FCBC3}"/>
              </a:ext>
            </a:extLst>
          </p:cNvPr>
          <p:cNvSpPr txBox="1">
            <a:spLocks/>
          </p:cNvSpPr>
          <p:nvPr/>
        </p:nvSpPr>
        <p:spPr>
          <a:xfrm>
            <a:off x="838200" y="1"/>
            <a:ext cx="10515600" cy="704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latin typeface="Bierstadt" panose="020B0004020202020204" pitchFamily="34" charset="0"/>
              </a:rPr>
              <a:t>How we got here</a:t>
            </a:r>
          </a:p>
        </p:txBody>
      </p:sp>
      <p:grpSp>
        <p:nvGrpSpPr>
          <p:cNvPr id="40" name="Group 39">
            <a:extLst>
              <a:ext uri="{FF2B5EF4-FFF2-40B4-BE49-F238E27FC236}">
                <a16:creationId xmlns:a16="http://schemas.microsoft.com/office/drawing/2014/main" id="{980F6728-F5E1-C86D-8D0D-D1B2D40A4FC7}"/>
              </a:ext>
            </a:extLst>
          </p:cNvPr>
          <p:cNvGrpSpPr/>
          <p:nvPr/>
        </p:nvGrpSpPr>
        <p:grpSpPr>
          <a:xfrm>
            <a:off x="551132" y="671786"/>
            <a:ext cx="11157216" cy="691995"/>
            <a:chOff x="551132" y="671786"/>
            <a:chExt cx="11157216" cy="691995"/>
          </a:xfrm>
        </p:grpSpPr>
        <p:cxnSp>
          <p:nvCxnSpPr>
            <p:cNvPr id="5" name="Straight Arrow Connector 4">
              <a:extLst>
                <a:ext uri="{FF2B5EF4-FFF2-40B4-BE49-F238E27FC236}">
                  <a16:creationId xmlns:a16="http://schemas.microsoft.com/office/drawing/2014/main" id="{9F132D19-32D9-186F-981A-B9F9C31993AF}"/>
                </a:ext>
              </a:extLst>
            </p:cNvPr>
            <p:cNvCxnSpPr>
              <a:cxnSpLocks/>
            </p:cNvCxnSpPr>
            <p:nvPr/>
          </p:nvCxnSpPr>
          <p:spPr>
            <a:xfrm>
              <a:off x="551132" y="1212473"/>
              <a:ext cx="1115721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4FBA784F-C01A-C7C5-54EA-BBC41E4BA2C2}"/>
                </a:ext>
              </a:extLst>
            </p:cNvPr>
            <p:cNvCxnSpPr>
              <a:cxnSpLocks/>
            </p:cNvCxnSpPr>
            <p:nvPr/>
          </p:nvCxnSpPr>
          <p:spPr>
            <a:xfrm>
              <a:off x="5434643" y="1030465"/>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0B07CF2-DB3A-209F-112E-6FFB28A2D804}"/>
                </a:ext>
              </a:extLst>
            </p:cNvPr>
            <p:cNvCxnSpPr>
              <a:cxnSpLocks/>
            </p:cNvCxnSpPr>
            <p:nvPr/>
          </p:nvCxnSpPr>
          <p:spPr>
            <a:xfrm flipV="1">
              <a:off x="7060721" y="1030465"/>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14E9F85-A41F-6666-A4F6-2F8D9EBE1224}"/>
                </a:ext>
              </a:extLst>
            </p:cNvPr>
            <p:cNvCxnSpPr>
              <a:cxnSpLocks/>
            </p:cNvCxnSpPr>
            <p:nvPr/>
          </p:nvCxnSpPr>
          <p:spPr>
            <a:xfrm flipV="1">
              <a:off x="8421780" y="1030465"/>
              <a:ext cx="1" cy="33331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7E0A9E8-8030-22E2-0FF7-333F6A151527}"/>
                </a:ext>
              </a:extLst>
            </p:cNvPr>
            <p:cNvCxnSpPr>
              <a:cxnSpLocks/>
            </p:cNvCxnSpPr>
            <p:nvPr/>
          </p:nvCxnSpPr>
          <p:spPr>
            <a:xfrm flipV="1">
              <a:off x="9655834" y="1030465"/>
              <a:ext cx="0" cy="333316"/>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8BC135B-3F67-9190-0F21-3133480C11A6}"/>
                </a:ext>
              </a:extLst>
            </p:cNvPr>
            <p:cNvSpPr txBox="1"/>
            <p:nvPr/>
          </p:nvSpPr>
          <p:spPr>
            <a:xfrm>
              <a:off x="5231921" y="716698"/>
              <a:ext cx="1828800" cy="307777"/>
            </a:xfrm>
            <a:prstGeom prst="rect">
              <a:avLst/>
            </a:prstGeom>
            <a:noFill/>
          </p:spPr>
          <p:txBody>
            <a:bodyPr wrap="square" rtlCol="0">
              <a:spAutoFit/>
            </a:bodyPr>
            <a:lstStyle/>
            <a:p>
              <a:pPr algn="l"/>
              <a:r>
                <a:rPr lang="en-GB" sz="1400" dirty="0">
                  <a:latin typeface="Aptos" panose="020B0004020202020204" pitchFamily="34" charset="0"/>
                </a:rPr>
                <a:t>1980</a:t>
              </a:r>
              <a:endParaRPr lang="en-US" sz="1400" dirty="0">
                <a:latin typeface="Aptos" panose="020B0004020202020204" pitchFamily="34" charset="0"/>
              </a:endParaRPr>
            </a:p>
          </p:txBody>
        </p:sp>
        <p:sp>
          <p:nvSpPr>
            <p:cNvPr id="35" name="TextBox 34">
              <a:extLst>
                <a:ext uri="{FF2B5EF4-FFF2-40B4-BE49-F238E27FC236}">
                  <a16:creationId xmlns:a16="http://schemas.microsoft.com/office/drawing/2014/main" id="{CC6C6956-FE7C-1091-B84F-3B74C9326F03}"/>
                </a:ext>
              </a:extLst>
            </p:cNvPr>
            <p:cNvSpPr txBox="1"/>
            <p:nvPr/>
          </p:nvSpPr>
          <p:spPr>
            <a:xfrm>
              <a:off x="6738188" y="702749"/>
              <a:ext cx="1828800" cy="307777"/>
            </a:xfrm>
            <a:prstGeom prst="rect">
              <a:avLst/>
            </a:prstGeom>
            <a:noFill/>
          </p:spPr>
          <p:txBody>
            <a:bodyPr wrap="square" rtlCol="0">
              <a:spAutoFit/>
            </a:bodyPr>
            <a:lstStyle/>
            <a:p>
              <a:pPr algn="l"/>
              <a:r>
                <a:rPr lang="en-GB" sz="1400" dirty="0">
                  <a:latin typeface="Aptos" panose="020B0004020202020204" pitchFamily="34" charset="0"/>
                </a:rPr>
                <a:t>2020</a:t>
              </a:r>
              <a:endParaRPr lang="en-US" sz="1400" dirty="0">
                <a:latin typeface="Aptos" panose="020B0004020202020204" pitchFamily="34" charset="0"/>
              </a:endParaRPr>
            </a:p>
          </p:txBody>
        </p:sp>
        <p:sp>
          <p:nvSpPr>
            <p:cNvPr id="37" name="TextBox 36">
              <a:extLst>
                <a:ext uri="{FF2B5EF4-FFF2-40B4-BE49-F238E27FC236}">
                  <a16:creationId xmlns:a16="http://schemas.microsoft.com/office/drawing/2014/main" id="{F3FF5FB6-1E4E-02B2-131A-190144552224}"/>
                </a:ext>
              </a:extLst>
            </p:cNvPr>
            <p:cNvSpPr txBox="1"/>
            <p:nvPr/>
          </p:nvSpPr>
          <p:spPr>
            <a:xfrm>
              <a:off x="8100682" y="685849"/>
              <a:ext cx="1828800" cy="307777"/>
            </a:xfrm>
            <a:prstGeom prst="rect">
              <a:avLst/>
            </a:prstGeom>
            <a:noFill/>
          </p:spPr>
          <p:txBody>
            <a:bodyPr wrap="square" rtlCol="0">
              <a:spAutoFit/>
            </a:bodyPr>
            <a:lstStyle/>
            <a:p>
              <a:pPr algn="l"/>
              <a:r>
                <a:rPr lang="en-GB" sz="1400" dirty="0">
                  <a:latin typeface="Aptos" panose="020B0004020202020204" pitchFamily="34" charset="0"/>
                </a:rPr>
                <a:t>2040</a:t>
              </a:r>
              <a:endParaRPr lang="en-US" sz="1400" dirty="0">
                <a:latin typeface="Aptos" panose="020B0004020202020204" pitchFamily="34" charset="0"/>
              </a:endParaRPr>
            </a:p>
          </p:txBody>
        </p:sp>
        <p:sp>
          <p:nvSpPr>
            <p:cNvPr id="39" name="TextBox 38">
              <a:extLst>
                <a:ext uri="{FF2B5EF4-FFF2-40B4-BE49-F238E27FC236}">
                  <a16:creationId xmlns:a16="http://schemas.microsoft.com/office/drawing/2014/main" id="{AB28B02C-EAE9-12A8-194E-8C9E3BCA9113}"/>
                </a:ext>
              </a:extLst>
            </p:cNvPr>
            <p:cNvSpPr txBox="1"/>
            <p:nvPr/>
          </p:nvSpPr>
          <p:spPr>
            <a:xfrm>
              <a:off x="9431740" y="671786"/>
              <a:ext cx="1828800" cy="307777"/>
            </a:xfrm>
            <a:prstGeom prst="rect">
              <a:avLst/>
            </a:prstGeom>
            <a:noFill/>
          </p:spPr>
          <p:txBody>
            <a:bodyPr wrap="square" rtlCol="0">
              <a:spAutoFit/>
            </a:bodyPr>
            <a:lstStyle/>
            <a:p>
              <a:pPr algn="l"/>
              <a:r>
                <a:rPr lang="en-GB" sz="1400" dirty="0">
                  <a:latin typeface="Aptos" panose="020B0004020202020204" pitchFamily="34" charset="0"/>
                </a:rPr>
                <a:t>2070</a:t>
              </a:r>
              <a:endParaRPr lang="en-US" sz="1400" dirty="0">
                <a:latin typeface="Aptos" panose="020B0004020202020204" pitchFamily="34" charset="0"/>
              </a:endParaRPr>
            </a:p>
          </p:txBody>
        </p:sp>
      </p:grpSp>
    </p:spTree>
    <p:extLst>
      <p:ext uri="{BB962C8B-B14F-4D97-AF65-F5344CB8AC3E}">
        <p14:creationId xmlns:p14="http://schemas.microsoft.com/office/powerpoint/2010/main" val="289150965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04ACE-EE5A-5002-20B3-638DA1B5C3C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B7ABDD7-15BB-5B7A-D6BB-F362FA8345B7}"/>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Potential BSM outcomes for naturalness</a:t>
            </a:r>
          </a:p>
        </p:txBody>
      </p:sp>
      <p:sp>
        <p:nvSpPr>
          <p:cNvPr id="3" name="TextBox 2">
            <a:extLst>
              <a:ext uri="{FF2B5EF4-FFF2-40B4-BE49-F238E27FC236}">
                <a16:creationId xmlns:a16="http://schemas.microsoft.com/office/drawing/2014/main" id="{FFB40EE2-C4C2-93F2-A4DC-19FB649FA9D5}"/>
              </a:ext>
            </a:extLst>
          </p:cNvPr>
          <p:cNvSpPr txBox="1"/>
          <p:nvPr/>
        </p:nvSpPr>
        <p:spPr>
          <a:xfrm>
            <a:off x="710084" y="1199115"/>
            <a:ext cx="11113321" cy="5078313"/>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Bierstadt" panose="020B0004020202020204" pitchFamily="34" charset="0"/>
              </a:rPr>
              <a:t>Radically conservative</a:t>
            </a:r>
          </a:p>
          <a:p>
            <a:pPr lvl="1"/>
            <a:endParaRPr lang="en-US" b="1" dirty="0">
              <a:latin typeface="Bierstadt" panose="020B0004020202020204" pitchFamily="34" charset="0"/>
            </a:endParaRPr>
          </a:p>
          <a:p>
            <a:pPr lvl="1"/>
            <a:r>
              <a:rPr lang="en-US" dirty="0">
                <a:latin typeface="Bierstadt" panose="020B0004020202020204" pitchFamily="34" charset="0"/>
              </a:rPr>
              <a:t>Naturalness restored just around the corner by the usual symmetry-based solutions, </a:t>
            </a:r>
            <a:r>
              <a:rPr lang="en-US" i="1" dirty="0">
                <a:latin typeface="Bierstadt" panose="020B0004020202020204" pitchFamily="34" charset="0"/>
              </a:rPr>
              <a:t>e.g. supersymmetry or composite Higgs / extra-dimensions</a:t>
            </a:r>
            <a:r>
              <a:rPr lang="en-US" dirty="0">
                <a:latin typeface="Bierstadt" panose="020B0004020202020204" pitchFamily="34" charset="0"/>
              </a:rPr>
              <a:t>. </a:t>
            </a:r>
            <a:endParaRPr lang="en-US" b="1" dirty="0">
              <a:latin typeface="Bierstadt" panose="020B0004020202020204" pitchFamily="34" charset="0"/>
            </a:endParaRP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Creatively conservative</a:t>
            </a:r>
          </a:p>
          <a:p>
            <a:pPr marL="285750" indent="-285750">
              <a:buFont typeface="Arial" panose="020B0604020202020204" pitchFamily="34" charset="0"/>
              <a:buChar char="•"/>
            </a:pPr>
            <a:endParaRPr lang="en-US" b="1" dirty="0">
              <a:latin typeface="Bierstadt" panose="020B0004020202020204" pitchFamily="34" charset="0"/>
            </a:endParaRPr>
          </a:p>
          <a:p>
            <a:pPr lvl="1"/>
            <a:r>
              <a:rPr lang="en-US" dirty="0">
                <a:latin typeface="Bierstadt" panose="020B0004020202020204" pitchFamily="34" charset="0"/>
              </a:rPr>
              <a:t>Symmetry-based solution at the weak scale exists, but neutral or hidden at the LHC, </a:t>
            </a:r>
            <a:r>
              <a:rPr lang="en-US" i="1" dirty="0">
                <a:latin typeface="Bierstadt" panose="020B0004020202020204" pitchFamily="34" charset="0"/>
              </a:rPr>
              <a:t>e.g. twin Higgs, stealth supersymmetry</a:t>
            </a:r>
            <a:r>
              <a:rPr lang="en-US" dirty="0">
                <a:latin typeface="Bierstadt" panose="020B0004020202020204" pitchFamily="34" charset="0"/>
              </a:rPr>
              <a:t>.</a:t>
            </a: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Post-naturalness BSM</a:t>
            </a:r>
          </a:p>
          <a:p>
            <a:pPr marL="285750" indent="-285750">
              <a:buFont typeface="Arial" panose="020B0604020202020204" pitchFamily="34" charset="0"/>
              <a:buChar char="•"/>
            </a:pPr>
            <a:endParaRPr lang="en-US" dirty="0">
              <a:latin typeface="Bierstadt" panose="020B0004020202020204" pitchFamily="34" charset="0"/>
            </a:endParaRPr>
          </a:p>
          <a:p>
            <a:pPr lvl="1"/>
            <a:r>
              <a:rPr lang="en-US" dirty="0">
                <a:latin typeface="Bierstadt" panose="020B0004020202020204" pitchFamily="34" charset="0"/>
              </a:rPr>
              <a:t>Cosmological dynamics, self-organized criticality, accept tuning, </a:t>
            </a:r>
            <a:r>
              <a:rPr lang="en-US" i="1" dirty="0">
                <a:latin typeface="Bierstadt" panose="020B0004020202020204" pitchFamily="34" charset="0"/>
              </a:rPr>
              <a:t>e.g. relaxion, inflationary multiverse, split supersymmetry</a:t>
            </a:r>
            <a:r>
              <a:rPr lang="en-US" dirty="0">
                <a:latin typeface="Bierstadt" panose="020B0004020202020204" pitchFamily="34" charset="0"/>
              </a:rPr>
              <a:t>.</a:t>
            </a:r>
          </a:p>
          <a:p>
            <a:pPr marL="285750" indent="-285750">
              <a:buFont typeface="Arial" panose="020B0604020202020204" pitchFamily="34" charset="0"/>
              <a:buChar char="•"/>
            </a:pPr>
            <a:endParaRPr lang="en-US" dirty="0">
              <a:latin typeface="Bierstadt" panose="020B0004020202020204" pitchFamily="34" charset="0"/>
            </a:endParaRPr>
          </a:p>
          <a:p>
            <a:pPr marL="285750" indent="-285750">
              <a:buFont typeface="Arial" panose="020B0604020202020204" pitchFamily="34" charset="0"/>
              <a:buChar char="•"/>
            </a:pPr>
            <a:r>
              <a:rPr lang="en-US" b="1" dirty="0">
                <a:latin typeface="Bierstadt" panose="020B0004020202020204" pitchFamily="34" charset="0"/>
              </a:rPr>
              <a:t>Radically new </a:t>
            </a:r>
          </a:p>
          <a:p>
            <a:pPr marL="285750" indent="-285750">
              <a:buFont typeface="Arial" panose="020B0604020202020204" pitchFamily="34" charset="0"/>
              <a:buChar char="•"/>
            </a:pPr>
            <a:endParaRPr lang="en-US" b="1" dirty="0">
              <a:latin typeface="Bierstadt" panose="020B0004020202020204" pitchFamily="34" charset="0"/>
            </a:endParaRPr>
          </a:p>
          <a:p>
            <a:pPr lvl="1"/>
            <a:r>
              <a:rPr lang="en-US" dirty="0">
                <a:latin typeface="Bierstadt" panose="020B0004020202020204" pitchFamily="34" charset="0"/>
              </a:rPr>
              <a:t>Hard to imagine what form this might take, by definition. </a:t>
            </a:r>
            <a:r>
              <a:rPr lang="en-US" i="1" dirty="0">
                <a:latin typeface="Bierstadt" panose="020B0004020202020204" pitchFamily="34" charset="0"/>
              </a:rPr>
              <a:t>How might this show up?</a:t>
            </a:r>
          </a:p>
        </p:txBody>
      </p:sp>
      <p:sp>
        <p:nvSpPr>
          <p:cNvPr id="7" name="Rectangle 6">
            <a:extLst>
              <a:ext uri="{FF2B5EF4-FFF2-40B4-BE49-F238E27FC236}">
                <a16:creationId xmlns:a16="http://schemas.microsoft.com/office/drawing/2014/main" id="{8EA9C678-6E20-84FD-F68A-5A41387AD734}"/>
              </a:ext>
            </a:extLst>
          </p:cNvPr>
          <p:cNvSpPr/>
          <p:nvPr/>
        </p:nvSpPr>
        <p:spPr>
          <a:xfrm>
            <a:off x="967563" y="5316279"/>
            <a:ext cx="1701209" cy="361507"/>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A6789A5-7F3E-EADA-4DEE-E9C3D1FE6F7E}"/>
              </a:ext>
            </a:extLst>
          </p:cNvPr>
          <p:cNvSpPr/>
          <p:nvPr/>
        </p:nvSpPr>
        <p:spPr>
          <a:xfrm>
            <a:off x="6787116" y="5840818"/>
            <a:ext cx="2558903" cy="361507"/>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44603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AF225B98-973B-494D-92CB-6028402B498F}"/>
              </a:ext>
            </a:extLst>
          </p:cNvPr>
          <p:cNvPicPr>
            <a:picLocks noGrp="1" noChangeAspect="1"/>
          </p:cNvPicPr>
          <p:nvPr>
            <p:ph idx="1"/>
          </p:nvPr>
        </p:nvPicPr>
        <p:blipFill>
          <a:blip r:embed="rId2"/>
          <a:stretch>
            <a:fillRect/>
          </a:stretch>
        </p:blipFill>
        <p:spPr>
          <a:xfrm>
            <a:off x="3105653" y="4856898"/>
            <a:ext cx="5835596" cy="415499"/>
          </a:xfrm>
        </p:spPr>
      </p:pic>
      <p:sp>
        <p:nvSpPr>
          <p:cNvPr id="4" name="Arrow: Up 3">
            <a:extLst>
              <a:ext uri="{FF2B5EF4-FFF2-40B4-BE49-F238E27FC236}">
                <a16:creationId xmlns:a16="http://schemas.microsoft.com/office/drawing/2014/main" id="{D93D57BE-CBF7-4996-BD1A-42CFE88C9065}"/>
              </a:ext>
            </a:extLst>
          </p:cNvPr>
          <p:cNvSpPr/>
          <p:nvPr/>
        </p:nvSpPr>
        <p:spPr>
          <a:xfrm>
            <a:off x="2372498" y="1346886"/>
            <a:ext cx="506627" cy="514598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0CE380E4-2446-49FE-AC65-D01D5E4175F2}"/>
              </a:ext>
            </a:extLst>
          </p:cNvPr>
          <p:cNvCxnSpPr/>
          <p:nvPr/>
        </p:nvCxnSpPr>
        <p:spPr>
          <a:xfrm>
            <a:off x="2292178" y="1834978"/>
            <a:ext cx="642552"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C7843C5F-1657-4DB1-BABF-3FD09EEA2527}"/>
              </a:ext>
            </a:extLst>
          </p:cNvPr>
          <p:cNvSpPr txBox="1"/>
          <p:nvPr/>
        </p:nvSpPr>
        <p:spPr>
          <a:xfrm>
            <a:off x="2084184" y="924129"/>
            <a:ext cx="1083253" cy="461665"/>
          </a:xfrm>
          <a:prstGeom prst="rect">
            <a:avLst/>
          </a:prstGeom>
          <a:noFill/>
        </p:spPr>
        <p:txBody>
          <a:bodyPr wrap="square" rtlCol="0">
            <a:spAutoFit/>
          </a:bodyPr>
          <a:lstStyle/>
          <a:p>
            <a:r>
              <a:rPr lang="en-GB" sz="2400" b="1" dirty="0"/>
              <a:t>Energy</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DD27080-24D9-46B9-90A5-122E672B4431}"/>
                  </a:ext>
                </a:extLst>
              </p:cNvPr>
              <p:cNvSpPr txBox="1"/>
              <p:nvPr/>
            </p:nvSpPr>
            <p:spPr>
              <a:xfrm>
                <a:off x="1587687" y="1596361"/>
                <a:ext cx="704491" cy="461665"/>
              </a:xfrm>
              <a:prstGeom prst="rect">
                <a:avLst/>
              </a:prstGeom>
              <a:noFill/>
            </p:spPr>
            <p:txBody>
              <a:bodyPr wrap="square" rtlCol="0">
                <a:spAutoFit/>
              </a:bodyPr>
              <a:lstStyle/>
              <a:p>
                <a:pPr/>
                <a14:m>
                  <m:oMathPara xmlns:m="http://schemas.openxmlformats.org/officeDocument/2006/math">
                    <m:oMath>
                      <m:r>
                        <a:rPr lang="en-GB" sz="2400" b="1" i="1" dirty="0" smtClean="0">
                          <a:latin typeface="Cambria Math" panose="02040503050406030204" pitchFamily="18" charset="0"/>
                          <a:ea typeface="Cambria Math" panose="02040503050406030204" pitchFamily="18" charset="0"/>
                        </a:rPr>
                        <m:t>𝚲</m:t>
                      </m:r>
                    </m:oMath>
                  </m:oMathPara>
                </a14:m>
                <a:endParaRPr lang="en-GB" sz="2400" b="1" dirty="0"/>
              </a:p>
            </p:txBody>
          </p:sp>
        </mc:Choice>
        <mc:Fallback xmlns="">
          <p:sp>
            <p:nvSpPr>
              <p:cNvPr id="7" name="TextBox 6">
                <a:extLst>
                  <a:ext uri="{FF2B5EF4-FFF2-40B4-BE49-F238E27FC236}">
                    <a16:creationId xmlns:a16="http://schemas.microsoft.com/office/drawing/2014/main" id="{DDD27080-24D9-46B9-90A5-122E672B4431}"/>
                  </a:ext>
                </a:extLst>
              </p:cNvPr>
              <p:cNvSpPr txBox="1">
                <a:spLocks noRot="1" noChangeAspect="1" noMove="1" noResize="1" noEditPoints="1" noAdjustHandles="1" noChangeArrowheads="1" noChangeShapeType="1" noTextEdit="1"/>
              </p:cNvSpPr>
              <p:nvPr/>
            </p:nvSpPr>
            <p:spPr>
              <a:xfrm>
                <a:off x="1587687" y="1596361"/>
                <a:ext cx="704491" cy="461665"/>
              </a:xfrm>
              <a:prstGeom prst="rect">
                <a:avLst/>
              </a:prstGeom>
              <a:blipFill>
                <a:blip r:embed="rId3"/>
                <a:stretch>
                  <a:fillRect/>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FED73C8F-7D16-4EEE-A4A0-6DEAD8F68943}"/>
              </a:ext>
            </a:extLst>
          </p:cNvPr>
          <p:cNvCxnSpPr/>
          <p:nvPr/>
        </p:nvCxnSpPr>
        <p:spPr>
          <a:xfrm>
            <a:off x="1519725" y="2162433"/>
            <a:ext cx="8555235"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Picture 10">
            <a:extLst>
              <a:ext uri="{FF2B5EF4-FFF2-40B4-BE49-F238E27FC236}">
                <a16:creationId xmlns:a16="http://schemas.microsoft.com/office/drawing/2014/main" id="{DCD5A053-5736-426F-94D3-F18ADD69C351}"/>
              </a:ext>
            </a:extLst>
          </p:cNvPr>
          <p:cNvPicPr>
            <a:picLocks noChangeAspect="1"/>
          </p:cNvPicPr>
          <p:nvPr/>
        </p:nvPicPr>
        <p:blipFill>
          <a:blip r:embed="rId4"/>
          <a:stretch>
            <a:fillRect/>
          </a:stretch>
        </p:blipFill>
        <p:spPr>
          <a:xfrm>
            <a:off x="3050083" y="1629840"/>
            <a:ext cx="830163" cy="373192"/>
          </a:xfrm>
          <a:prstGeom prst="rect">
            <a:avLst/>
          </a:prstGeom>
        </p:spPr>
      </p:pic>
      <p:cxnSp>
        <p:nvCxnSpPr>
          <p:cNvPr id="12" name="Straight Connector 11">
            <a:extLst>
              <a:ext uri="{FF2B5EF4-FFF2-40B4-BE49-F238E27FC236}">
                <a16:creationId xmlns:a16="http://schemas.microsoft.com/office/drawing/2014/main" id="{0FEE5492-C69C-4E61-BC91-EB2B8CB22B7C}"/>
              </a:ext>
            </a:extLst>
          </p:cNvPr>
          <p:cNvCxnSpPr/>
          <p:nvPr/>
        </p:nvCxnSpPr>
        <p:spPr>
          <a:xfrm>
            <a:off x="2310714" y="5064648"/>
            <a:ext cx="642552" cy="0"/>
          </a:xfrm>
          <a:prstGeom prst="line">
            <a:avLst/>
          </a:prstGeom>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65ED21-4B70-4C5D-819D-5BF84745128F}"/>
                  </a:ext>
                </a:extLst>
              </p:cNvPr>
              <p:cNvSpPr txBox="1"/>
              <p:nvPr/>
            </p:nvSpPr>
            <p:spPr>
              <a:xfrm>
                <a:off x="1149178" y="4840799"/>
                <a:ext cx="1297461" cy="830997"/>
              </a:xfrm>
              <a:prstGeom prst="rect">
                <a:avLst/>
              </a:prstGeom>
              <a:noFill/>
            </p:spPr>
            <p:txBody>
              <a:bodyPr wrap="square" rtlCol="0">
                <a:spAutoFit/>
              </a:bodyPr>
              <a:lstStyle/>
              <a:p>
                <a:pPr/>
                <a14:m>
                  <m:oMathPara xmlns:m="http://schemas.openxmlformats.org/officeDocument/2006/math">
                    <m:oMath>
                      <m:r>
                        <a:rPr lang="en-GB" sz="2400" b="1" i="1" smtClean="0">
                          <a:latin typeface="Cambria Math" panose="02040503050406030204" pitchFamily="18" charset="0"/>
                        </a:rPr>
                        <m:t>𝑬</m:t>
                      </m:r>
                      <m:r>
                        <a:rPr lang="en-GB" sz="2400" b="1" i="1" smtClean="0">
                          <a:latin typeface="Cambria Math" panose="02040503050406030204" pitchFamily="18" charset="0"/>
                        </a:rPr>
                        <m:t>&lt;</m:t>
                      </m:r>
                      <m:r>
                        <a:rPr lang="en-GB" sz="2400" b="1" i="1" dirty="0">
                          <a:latin typeface="Cambria Math" panose="02040503050406030204" pitchFamily="18" charset="0"/>
                          <a:ea typeface="Cambria Math" panose="02040503050406030204" pitchFamily="18" charset="0"/>
                        </a:rPr>
                        <m:t>𝚲</m:t>
                      </m:r>
                    </m:oMath>
                  </m:oMathPara>
                </a14:m>
                <a:endParaRPr lang="en-GB" sz="2400" b="1" dirty="0"/>
              </a:p>
              <a:p>
                <a:endParaRPr lang="en-GB" sz="2400" b="1" dirty="0"/>
              </a:p>
            </p:txBody>
          </p:sp>
        </mc:Choice>
        <mc:Fallback xmlns="">
          <p:sp>
            <p:nvSpPr>
              <p:cNvPr id="13" name="TextBox 12">
                <a:extLst>
                  <a:ext uri="{FF2B5EF4-FFF2-40B4-BE49-F238E27FC236}">
                    <a16:creationId xmlns:a16="http://schemas.microsoft.com/office/drawing/2014/main" id="{4F65ED21-4B70-4C5D-819D-5BF84745128F}"/>
                  </a:ext>
                </a:extLst>
              </p:cNvPr>
              <p:cNvSpPr txBox="1">
                <a:spLocks noRot="1" noChangeAspect="1" noMove="1" noResize="1" noEditPoints="1" noAdjustHandles="1" noChangeArrowheads="1" noChangeShapeType="1" noTextEdit="1"/>
              </p:cNvSpPr>
              <p:nvPr/>
            </p:nvSpPr>
            <p:spPr>
              <a:xfrm>
                <a:off x="1149178" y="4840799"/>
                <a:ext cx="1297461" cy="830997"/>
              </a:xfrm>
              <a:prstGeom prst="rect">
                <a:avLst/>
              </a:prstGeom>
              <a:blipFill>
                <a:blip r:embed="rId5"/>
                <a:stretch>
                  <a:fillRect/>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95780E76-0F38-2D3C-796F-E43B453C85DF}"/>
              </a:ext>
            </a:extLst>
          </p:cNvPr>
          <p:cNvSpPr txBox="1"/>
          <p:nvPr/>
        </p:nvSpPr>
        <p:spPr>
          <a:xfrm>
            <a:off x="6489676" y="1129935"/>
            <a:ext cx="3346767" cy="369332"/>
          </a:xfrm>
          <a:prstGeom prst="rect">
            <a:avLst/>
          </a:prstGeom>
          <a:noFill/>
        </p:spPr>
        <p:txBody>
          <a:bodyPr wrap="square" rtlCol="0">
            <a:spAutoFit/>
          </a:bodyPr>
          <a:lstStyle/>
          <a:p>
            <a:pPr algn="l"/>
            <a:r>
              <a:rPr lang="en-GB" i="1" dirty="0"/>
              <a:t>Direct exploration</a:t>
            </a:r>
            <a:r>
              <a:rPr lang="en-GB" dirty="0"/>
              <a:t> by </a:t>
            </a:r>
            <a:r>
              <a:rPr lang="en-GB" b="1" dirty="0" err="1"/>
              <a:t>FCC-hh</a:t>
            </a:r>
            <a:endParaRPr lang="en-US" b="1" dirty="0"/>
          </a:p>
        </p:txBody>
      </p:sp>
      <p:sp>
        <p:nvSpPr>
          <p:cNvPr id="19" name="TextBox 18">
            <a:extLst>
              <a:ext uri="{FF2B5EF4-FFF2-40B4-BE49-F238E27FC236}">
                <a16:creationId xmlns:a16="http://schemas.microsoft.com/office/drawing/2014/main" id="{E84EE114-6453-341C-B3EF-FB190680BC04}"/>
              </a:ext>
            </a:extLst>
          </p:cNvPr>
          <p:cNvSpPr txBox="1"/>
          <p:nvPr/>
        </p:nvSpPr>
        <p:spPr>
          <a:xfrm>
            <a:off x="4957508" y="5507088"/>
            <a:ext cx="3928211" cy="369332"/>
          </a:xfrm>
          <a:prstGeom prst="rect">
            <a:avLst/>
          </a:prstGeom>
          <a:noFill/>
        </p:spPr>
        <p:txBody>
          <a:bodyPr wrap="square" rtlCol="0">
            <a:spAutoFit/>
          </a:bodyPr>
          <a:lstStyle/>
          <a:p>
            <a:pPr algn="l"/>
            <a:r>
              <a:rPr lang="en-GB" i="1" dirty="0"/>
              <a:t>Indirect exploration</a:t>
            </a:r>
            <a:r>
              <a:rPr lang="en-GB" dirty="0"/>
              <a:t> by </a:t>
            </a:r>
            <a:r>
              <a:rPr lang="en-GB" b="1" dirty="0"/>
              <a:t>FCC-ee</a:t>
            </a:r>
            <a:endParaRPr lang="en-US" b="1" dirty="0"/>
          </a:p>
        </p:txBody>
      </p:sp>
      <p:sp>
        <p:nvSpPr>
          <p:cNvPr id="16" name="TextBox 15">
            <a:extLst>
              <a:ext uri="{FF2B5EF4-FFF2-40B4-BE49-F238E27FC236}">
                <a16:creationId xmlns:a16="http://schemas.microsoft.com/office/drawing/2014/main" id="{60C7CECD-DD95-06FC-54E1-124C139496C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Radically new BSM?</a:t>
            </a:r>
          </a:p>
        </p:txBody>
      </p:sp>
    </p:spTree>
    <p:extLst>
      <p:ext uri="{BB962C8B-B14F-4D97-AF65-F5344CB8AC3E}">
        <p14:creationId xmlns:p14="http://schemas.microsoft.com/office/powerpoint/2010/main" val="41187162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AF225B98-973B-494D-92CB-6028402B498F}"/>
              </a:ext>
            </a:extLst>
          </p:cNvPr>
          <p:cNvPicPr>
            <a:picLocks noGrp="1" noChangeAspect="1"/>
          </p:cNvPicPr>
          <p:nvPr>
            <p:ph idx="1"/>
          </p:nvPr>
        </p:nvPicPr>
        <p:blipFill>
          <a:blip r:embed="rId2"/>
          <a:stretch>
            <a:fillRect/>
          </a:stretch>
        </p:blipFill>
        <p:spPr>
          <a:xfrm>
            <a:off x="3105653" y="4856898"/>
            <a:ext cx="5835596" cy="415499"/>
          </a:xfrm>
        </p:spPr>
      </p:pic>
      <p:sp>
        <p:nvSpPr>
          <p:cNvPr id="4" name="Arrow: Up 3">
            <a:extLst>
              <a:ext uri="{FF2B5EF4-FFF2-40B4-BE49-F238E27FC236}">
                <a16:creationId xmlns:a16="http://schemas.microsoft.com/office/drawing/2014/main" id="{D93D57BE-CBF7-4996-BD1A-42CFE88C9065}"/>
              </a:ext>
            </a:extLst>
          </p:cNvPr>
          <p:cNvSpPr/>
          <p:nvPr/>
        </p:nvSpPr>
        <p:spPr>
          <a:xfrm>
            <a:off x="2372498" y="1346886"/>
            <a:ext cx="506627" cy="514598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0CE380E4-2446-49FE-AC65-D01D5E4175F2}"/>
              </a:ext>
            </a:extLst>
          </p:cNvPr>
          <p:cNvCxnSpPr/>
          <p:nvPr/>
        </p:nvCxnSpPr>
        <p:spPr>
          <a:xfrm>
            <a:off x="2292178" y="1834978"/>
            <a:ext cx="642552"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C7843C5F-1657-4DB1-BABF-3FD09EEA2527}"/>
              </a:ext>
            </a:extLst>
          </p:cNvPr>
          <p:cNvSpPr txBox="1"/>
          <p:nvPr/>
        </p:nvSpPr>
        <p:spPr>
          <a:xfrm>
            <a:off x="2084184" y="924129"/>
            <a:ext cx="1083253" cy="461665"/>
          </a:xfrm>
          <a:prstGeom prst="rect">
            <a:avLst/>
          </a:prstGeom>
          <a:noFill/>
        </p:spPr>
        <p:txBody>
          <a:bodyPr wrap="square" rtlCol="0">
            <a:spAutoFit/>
          </a:bodyPr>
          <a:lstStyle/>
          <a:p>
            <a:r>
              <a:rPr lang="en-GB" sz="2400" b="1" dirty="0"/>
              <a:t>Energy</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DD27080-24D9-46B9-90A5-122E672B4431}"/>
                  </a:ext>
                </a:extLst>
              </p:cNvPr>
              <p:cNvSpPr txBox="1"/>
              <p:nvPr/>
            </p:nvSpPr>
            <p:spPr>
              <a:xfrm>
                <a:off x="1587687" y="1585603"/>
                <a:ext cx="704491" cy="461665"/>
              </a:xfrm>
              <a:prstGeom prst="rect">
                <a:avLst/>
              </a:prstGeom>
              <a:noFill/>
            </p:spPr>
            <p:txBody>
              <a:bodyPr wrap="square" rtlCol="0">
                <a:spAutoFit/>
              </a:bodyPr>
              <a:lstStyle/>
              <a:p>
                <a:pPr/>
                <a14:m>
                  <m:oMathPara xmlns:m="http://schemas.openxmlformats.org/officeDocument/2006/math">
                    <m:oMath>
                      <m:r>
                        <a:rPr lang="en-GB" sz="2400" b="1" i="1" dirty="0" smtClean="0">
                          <a:latin typeface="Cambria Math" panose="02040503050406030204" pitchFamily="18" charset="0"/>
                          <a:ea typeface="Cambria Math" panose="02040503050406030204" pitchFamily="18" charset="0"/>
                        </a:rPr>
                        <m:t>𝚲</m:t>
                      </m:r>
                    </m:oMath>
                  </m:oMathPara>
                </a14:m>
                <a:endParaRPr lang="en-GB" sz="2400" b="1" dirty="0"/>
              </a:p>
            </p:txBody>
          </p:sp>
        </mc:Choice>
        <mc:Fallback xmlns="">
          <p:sp>
            <p:nvSpPr>
              <p:cNvPr id="7" name="TextBox 6">
                <a:extLst>
                  <a:ext uri="{FF2B5EF4-FFF2-40B4-BE49-F238E27FC236}">
                    <a16:creationId xmlns:a16="http://schemas.microsoft.com/office/drawing/2014/main" id="{DDD27080-24D9-46B9-90A5-122E672B4431}"/>
                  </a:ext>
                </a:extLst>
              </p:cNvPr>
              <p:cNvSpPr txBox="1">
                <a:spLocks noRot="1" noChangeAspect="1" noMove="1" noResize="1" noEditPoints="1" noAdjustHandles="1" noChangeArrowheads="1" noChangeShapeType="1" noTextEdit="1"/>
              </p:cNvSpPr>
              <p:nvPr/>
            </p:nvSpPr>
            <p:spPr>
              <a:xfrm>
                <a:off x="1587687" y="1585603"/>
                <a:ext cx="704491" cy="461665"/>
              </a:xfrm>
              <a:prstGeom prst="rect">
                <a:avLst/>
              </a:prstGeom>
              <a:blipFill>
                <a:blip r:embed="rId3"/>
                <a:stretch>
                  <a:fillRect/>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FED73C8F-7D16-4EEE-A4A0-6DEAD8F68943}"/>
              </a:ext>
            </a:extLst>
          </p:cNvPr>
          <p:cNvCxnSpPr/>
          <p:nvPr/>
        </p:nvCxnSpPr>
        <p:spPr>
          <a:xfrm>
            <a:off x="1519725" y="2162433"/>
            <a:ext cx="8555235"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Picture 10">
            <a:extLst>
              <a:ext uri="{FF2B5EF4-FFF2-40B4-BE49-F238E27FC236}">
                <a16:creationId xmlns:a16="http://schemas.microsoft.com/office/drawing/2014/main" id="{DCD5A053-5736-426F-94D3-F18ADD69C351}"/>
              </a:ext>
            </a:extLst>
          </p:cNvPr>
          <p:cNvPicPr>
            <a:picLocks noChangeAspect="1"/>
          </p:cNvPicPr>
          <p:nvPr/>
        </p:nvPicPr>
        <p:blipFill>
          <a:blip r:embed="rId4"/>
          <a:stretch>
            <a:fillRect/>
          </a:stretch>
        </p:blipFill>
        <p:spPr>
          <a:xfrm>
            <a:off x="3050083" y="1629840"/>
            <a:ext cx="830163" cy="373192"/>
          </a:xfrm>
          <a:prstGeom prst="rect">
            <a:avLst/>
          </a:prstGeom>
        </p:spPr>
      </p:pic>
      <p:cxnSp>
        <p:nvCxnSpPr>
          <p:cNvPr id="12" name="Straight Connector 11">
            <a:extLst>
              <a:ext uri="{FF2B5EF4-FFF2-40B4-BE49-F238E27FC236}">
                <a16:creationId xmlns:a16="http://schemas.microsoft.com/office/drawing/2014/main" id="{0FEE5492-C69C-4E61-BC91-EB2B8CB22B7C}"/>
              </a:ext>
            </a:extLst>
          </p:cNvPr>
          <p:cNvCxnSpPr/>
          <p:nvPr/>
        </p:nvCxnSpPr>
        <p:spPr>
          <a:xfrm>
            <a:off x="2310714" y="5064648"/>
            <a:ext cx="642552" cy="0"/>
          </a:xfrm>
          <a:prstGeom prst="line">
            <a:avLst/>
          </a:prstGeom>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65ED21-4B70-4C5D-819D-5BF84745128F}"/>
                  </a:ext>
                </a:extLst>
              </p:cNvPr>
              <p:cNvSpPr txBox="1"/>
              <p:nvPr/>
            </p:nvSpPr>
            <p:spPr>
              <a:xfrm>
                <a:off x="1149178" y="4840799"/>
                <a:ext cx="1297461" cy="830997"/>
              </a:xfrm>
              <a:prstGeom prst="rect">
                <a:avLst/>
              </a:prstGeom>
              <a:noFill/>
            </p:spPr>
            <p:txBody>
              <a:bodyPr wrap="square" rtlCol="0">
                <a:spAutoFit/>
              </a:bodyPr>
              <a:lstStyle/>
              <a:p>
                <a:pPr/>
                <a14:m>
                  <m:oMathPara xmlns:m="http://schemas.openxmlformats.org/officeDocument/2006/math">
                    <m:oMath>
                      <m:r>
                        <a:rPr lang="en-GB" sz="2400" b="1" i="1" smtClean="0">
                          <a:latin typeface="Cambria Math" panose="02040503050406030204" pitchFamily="18" charset="0"/>
                        </a:rPr>
                        <m:t>𝑬</m:t>
                      </m:r>
                      <m:r>
                        <a:rPr lang="en-GB" sz="2400" b="1" i="1" smtClean="0">
                          <a:latin typeface="Cambria Math" panose="02040503050406030204" pitchFamily="18" charset="0"/>
                        </a:rPr>
                        <m:t>&lt;</m:t>
                      </m:r>
                      <m:r>
                        <a:rPr lang="en-GB" sz="2400" b="1" i="1" dirty="0">
                          <a:latin typeface="Cambria Math" panose="02040503050406030204" pitchFamily="18" charset="0"/>
                          <a:ea typeface="Cambria Math" panose="02040503050406030204" pitchFamily="18" charset="0"/>
                        </a:rPr>
                        <m:t>𝚲</m:t>
                      </m:r>
                    </m:oMath>
                  </m:oMathPara>
                </a14:m>
                <a:endParaRPr lang="en-GB" sz="2400" b="1" dirty="0"/>
              </a:p>
              <a:p>
                <a:endParaRPr lang="en-GB" sz="2400" b="1" dirty="0"/>
              </a:p>
            </p:txBody>
          </p:sp>
        </mc:Choice>
        <mc:Fallback xmlns="">
          <p:sp>
            <p:nvSpPr>
              <p:cNvPr id="13" name="TextBox 12">
                <a:extLst>
                  <a:ext uri="{FF2B5EF4-FFF2-40B4-BE49-F238E27FC236}">
                    <a16:creationId xmlns:a16="http://schemas.microsoft.com/office/drawing/2014/main" id="{4F65ED21-4B70-4C5D-819D-5BF84745128F}"/>
                  </a:ext>
                </a:extLst>
              </p:cNvPr>
              <p:cNvSpPr txBox="1">
                <a:spLocks noRot="1" noChangeAspect="1" noMove="1" noResize="1" noEditPoints="1" noAdjustHandles="1" noChangeArrowheads="1" noChangeShapeType="1" noTextEdit="1"/>
              </p:cNvSpPr>
              <p:nvPr/>
            </p:nvSpPr>
            <p:spPr>
              <a:xfrm>
                <a:off x="1149178" y="4840799"/>
                <a:ext cx="1297461" cy="83099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FCB7F055-049E-41F8-ABF6-71C126A7FBA5}"/>
                  </a:ext>
                </a:extLst>
              </p14:cNvPr>
              <p14:cNvContentPartPr/>
              <p14:nvPr/>
            </p14:nvContentPartPr>
            <p14:xfrm>
              <a:off x="6516768" y="3668073"/>
              <a:ext cx="2064960" cy="102600"/>
            </p14:xfrm>
          </p:contentPart>
        </mc:Choice>
        <mc:Fallback xmlns="">
          <p:pic>
            <p:nvPicPr>
              <p:cNvPr id="15" name="Ink 14">
                <a:extLst>
                  <a:ext uri="{FF2B5EF4-FFF2-40B4-BE49-F238E27FC236}">
                    <a16:creationId xmlns:a16="http://schemas.microsoft.com/office/drawing/2014/main" id="{FCB7F055-049E-41F8-ABF6-71C126A7FBA5}"/>
                  </a:ext>
                </a:extLst>
              </p:cNvPr>
              <p:cNvPicPr/>
              <p:nvPr/>
            </p:nvPicPr>
            <p:blipFill>
              <a:blip r:embed="rId7"/>
              <a:stretch>
                <a:fillRect/>
              </a:stretch>
            </p:blipFill>
            <p:spPr>
              <a:xfrm>
                <a:off x="6507768" y="3659104"/>
                <a:ext cx="2082600" cy="12017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5DFFE907-B460-4BE3-A2D0-4BEA7D6BC367}"/>
                  </a:ext>
                </a:extLst>
              </p14:cNvPr>
              <p14:cNvContentPartPr/>
              <p14:nvPr/>
            </p14:nvContentPartPr>
            <p14:xfrm>
              <a:off x="8663448" y="3633873"/>
              <a:ext cx="109440" cy="118440"/>
            </p14:xfrm>
          </p:contentPart>
        </mc:Choice>
        <mc:Fallback xmlns="">
          <p:pic>
            <p:nvPicPr>
              <p:cNvPr id="16" name="Ink 15">
                <a:extLst>
                  <a:ext uri="{FF2B5EF4-FFF2-40B4-BE49-F238E27FC236}">
                    <a16:creationId xmlns:a16="http://schemas.microsoft.com/office/drawing/2014/main" id="{5DFFE907-B460-4BE3-A2D0-4BEA7D6BC367}"/>
                  </a:ext>
                </a:extLst>
              </p:cNvPr>
              <p:cNvPicPr/>
              <p:nvPr/>
            </p:nvPicPr>
            <p:blipFill>
              <a:blip r:embed="rId9"/>
              <a:stretch>
                <a:fillRect/>
              </a:stretch>
            </p:blipFill>
            <p:spPr>
              <a:xfrm>
                <a:off x="8654448" y="3624900"/>
                <a:ext cx="127080" cy="136027"/>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08FA6B9B-58EF-4859-B7B0-C03DB26891C7}"/>
                  </a:ext>
                </a:extLst>
              </p14:cNvPr>
              <p14:cNvContentPartPr/>
              <p14:nvPr/>
            </p14:nvContentPartPr>
            <p14:xfrm>
              <a:off x="8795208" y="3705873"/>
              <a:ext cx="68400" cy="109800"/>
            </p14:xfrm>
          </p:contentPart>
        </mc:Choice>
        <mc:Fallback xmlns="">
          <p:pic>
            <p:nvPicPr>
              <p:cNvPr id="17" name="Ink 16">
                <a:extLst>
                  <a:ext uri="{FF2B5EF4-FFF2-40B4-BE49-F238E27FC236}">
                    <a16:creationId xmlns:a16="http://schemas.microsoft.com/office/drawing/2014/main" id="{08FA6B9B-58EF-4859-B7B0-C03DB26891C7}"/>
                  </a:ext>
                </a:extLst>
              </p:cNvPr>
              <p:cNvPicPr/>
              <p:nvPr/>
            </p:nvPicPr>
            <p:blipFill>
              <a:blip r:embed="rId11"/>
              <a:stretch>
                <a:fillRect/>
              </a:stretch>
            </p:blipFill>
            <p:spPr>
              <a:xfrm>
                <a:off x="8786208" y="3696843"/>
                <a:ext cx="86040" cy="127498"/>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F7B3B756-D4A7-4957-B95D-EA9ED93B6308}"/>
                  </a:ext>
                </a:extLst>
              </p14:cNvPr>
              <p14:cNvContentPartPr/>
              <p14:nvPr/>
            </p14:nvContentPartPr>
            <p14:xfrm>
              <a:off x="6675888" y="2939073"/>
              <a:ext cx="1657800" cy="1339920"/>
            </p14:xfrm>
          </p:contentPart>
        </mc:Choice>
        <mc:Fallback xmlns="">
          <p:pic>
            <p:nvPicPr>
              <p:cNvPr id="23" name="Ink 22">
                <a:extLst>
                  <a:ext uri="{FF2B5EF4-FFF2-40B4-BE49-F238E27FC236}">
                    <a16:creationId xmlns:a16="http://schemas.microsoft.com/office/drawing/2014/main" id="{F7B3B756-D4A7-4957-B95D-EA9ED93B6308}"/>
                  </a:ext>
                </a:extLst>
              </p:cNvPr>
              <p:cNvPicPr/>
              <p:nvPr/>
            </p:nvPicPr>
            <p:blipFill>
              <a:blip r:embed="rId13"/>
              <a:stretch>
                <a:fillRect/>
              </a:stretch>
            </p:blipFill>
            <p:spPr>
              <a:xfrm>
                <a:off x="6666888" y="2930075"/>
                <a:ext cx="1675440" cy="1357555"/>
              </a:xfrm>
              <a:prstGeom prst="rect">
                <a:avLst/>
              </a:prstGeom>
            </p:spPr>
          </p:pic>
        </mc:Fallback>
      </mc:AlternateContent>
      <p:grpSp>
        <p:nvGrpSpPr>
          <p:cNvPr id="31" name="Group 30">
            <a:extLst>
              <a:ext uri="{FF2B5EF4-FFF2-40B4-BE49-F238E27FC236}">
                <a16:creationId xmlns:a16="http://schemas.microsoft.com/office/drawing/2014/main" id="{00B77A83-8799-4029-9735-FB8F3E2B9A6C}"/>
              </a:ext>
            </a:extLst>
          </p:cNvPr>
          <p:cNvGrpSpPr/>
          <p:nvPr/>
        </p:nvGrpSpPr>
        <p:grpSpPr>
          <a:xfrm>
            <a:off x="7197528" y="2539833"/>
            <a:ext cx="206640" cy="1998360"/>
            <a:chOff x="4744712" y="2484652"/>
            <a:chExt cx="206640" cy="1998360"/>
          </a:xfrm>
        </p:grpSpPr>
        <mc:AlternateContent xmlns:mc="http://schemas.openxmlformats.org/markup-compatibility/2006" xmlns:p14="http://schemas.microsoft.com/office/powerpoint/2010/main">
          <mc:Choice Requires="p14">
            <p:contentPart p14:bwMode="auto" r:id="rId14">
              <p14:nvContentPartPr>
                <p14:cNvPr id="19" name="Ink 18">
                  <a:extLst>
                    <a:ext uri="{FF2B5EF4-FFF2-40B4-BE49-F238E27FC236}">
                      <a16:creationId xmlns:a16="http://schemas.microsoft.com/office/drawing/2014/main" id="{2DE53B37-A3E3-4A7A-91EE-9790CBAC6BAF}"/>
                    </a:ext>
                  </a:extLst>
                </p14:cNvPr>
                <p14:cNvContentPartPr/>
                <p14:nvPr/>
              </p14:nvContentPartPr>
              <p14:xfrm>
                <a:off x="4744712" y="2589052"/>
                <a:ext cx="107280" cy="91080"/>
              </p14:xfrm>
            </p:contentPart>
          </mc:Choice>
          <mc:Fallback xmlns="">
            <p:pic>
              <p:nvPicPr>
                <p:cNvPr id="19" name="Ink 18">
                  <a:extLst>
                    <a:ext uri="{FF2B5EF4-FFF2-40B4-BE49-F238E27FC236}">
                      <a16:creationId xmlns:a16="http://schemas.microsoft.com/office/drawing/2014/main" id="{2DE53B37-A3E3-4A7A-91EE-9790CBAC6BAF}"/>
                    </a:ext>
                  </a:extLst>
                </p:cNvPr>
                <p:cNvPicPr/>
                <p:nvPr/>
              </p:nvPicPr>
              <p:blipFill>
                <a:blip r:embed="rId15"/>
                <a:stretch>
                  <a:fillRect/>
                </a:stretch>
              </p:blipFill>
              <p:spPr>
                <a:xfrm>
                  <a:off x="4735712" y="2580052"/>
                  <a:ext cx="1249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k 19">
                  <a:extLst>
                    <a:ext uri="{FF2B5EF4-FFF2-40B4-BE49-F238E27FC236}">
                      <a16:creationId xmlns:a16="http://schemas.microsoft.com/office/drawing/2014/main" id="{C70C2A73-710C-4580-8AC0-647C02DA23E4}"/>
                    </a:ext>
                  </a:extLst>
                </p14:cNvPr>
                <p14:cNvContentPartPr/>
                <p14:nvPr/>
              </p14:nvContentPartPr>
              <p14:xfrm>
                <a:off x="4883312" y="2621452"/>
                <a:ext cx="68040" cy="115920"/>
              </p14:xfrm>
            </p:contentPart>
          </mc:Choice>
          <mc:Fallback xmlns="">
            <p:pic>
              <p:nvPicPr>
                <p:cNvPr id="20" name="Ink 19">
                  <a:extLst>
                    <a:ext uri="{FF2B5EF4-FFF2-40B4-BE49-F238E27FC236}">
                      <a16:creationId xmlns:a16="http://schemas.microsoft.com/office/drawing/2014/main" id="{C70C2A73-710C-4580-8AC0-647C02DA23E4}"/>
                    </a:ext>
                  </a:extLst>
                </p:cNvPr>
                <p:cNvPicPr/>
                <p:nvPr/>
              </p:nvPicPr>
              <p:blipFill>
                <a:blip r:embed="rId17"/>
                <a:stretch>
                  <a:fillRect/>
                </a:stretch>
              </p:blipFill>
              <p:spPr>
                <a:xfrm>
                  <a:off x="4874312" y="2612452"/>
                  <a:ext cx="856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5A35505B-FE44-4B2D-A3D2-A525532CE7D3}"/>
                    </a:ext>
                  </a:extLst>
                </p14:cNvPr>
                <p14:cNvContentPartPr/>
                <p14:nvPr/>
              </p14:nvContentPartPr>
              <p14:xfrm>
                <a:off x="4866032" y="2484652"/>
                <a:ext cx="55440" cy="72720"/>
              </p14:xfrm>
            </p:contentPart>
          </mc:Choice>
          <mc:Fallback xmlns="">
            <p:pic>
              <p:nvPicPr>
                <p:cNvPr id="21" name="Ink 20">
                  <a:extLst>
                    <a:ext uri="{FF2B5EF4-FFF2-40B4-BE49-F238E27FC236}">
                      <a16:creationId xmlns:a16="http://schemas.microsoft.com/office/drawing/2014/main" id="{5A35505B-FE44-4B2D-A3D2-A525532CE7D3}"/>
                    </a:ext>
                  </a:extLst>
                </p:cNvPr>
                <p:cNvPicPr/>
                <p:nvPr/>
              </p:nvPicPr>
              <p:blipFill>
                <a:blip r:embed="rId19"/>
                <a:stretch>
                  <a:fillRect/>
                </a:stretch>
              </p:blipFill>
              <p:spPr>
                <a:xfrm>
                  <a:off x="4857032" y="2475652"/>
                  <a:ext cx="7308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Ink 28">
                  <a:extLst>
                    <a:ext uri="{FF2B5EF4-FFF2-40B4-BE49-F238E27FC236}">
                      <a16:creationId xmlns:a16="http://schemas.microsoft.com/office/drawing/2014/main" id="{784ED3C3-3192-4A03-A7EA-E18DB96E4D6E}"/>
                    </a:ext>
                  </a:extLst>
                </p14:cNvPr>
                <p14:cNvContentPartPr/>
                <p14:nvPr/>
              </p14:nvContentPartPr>
              <p14:xfrm>
                <a:off x="4848752" y="2839252"/>
                <a:ext cx="75600" cy="1643760"/>
              </p14:xfrm>
            </p:contentPart>
          </mc:Choice>
          <mc:Fallback xmlns="">
            <p:pic>
              <p:nvPicPr>
                <p:cNvPr id="29" name="Ink 28">
                  <a:extLst>
                    <a:ext uri="{FF2B5EF4-FFF2-40B4-BE49-F238E27FC236}">
                      <a16:creationId xmlns:a16="http://schemas.microsoft.com/office/drawing/2014/main" id="{784ED3C3-3192-4A03-A7EA-E18DB96E4D6E}"/>
                    </a:ext>
                  </a:extLst>
                </p:cNvPr>
                <p:cNvPicPr/>
                <p:nvPr/>
              </p:nvPicPr>
              <p:blipFill>
                <a:blip r:embed="rId21"/>
                <a:stretch>
                  <a:fillRect/>
                </a:stretch>
              </p:blipFill>
              <p:spPr>
                <a:xfrm>
                  <a:off x="4839752" y="2830252"/>
                  <a:ext cx="93240" cy="16614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Ink 29">
                  <a:extLst>
                    <a:ext uri="{FF2B5EF4-FFF2-40B4-BE49-F238E27FC236}">
                      <a16:creationId xmlns:a16="http://schemas.microsoft.com/office/drawing/2014/main" id="{DA695C6C-E7B1-4595-838D-FF17EFC0350B}"/>
                    </a:ext>
                  </a:extLst>
                </p14:cNvPr>
                <p14:cNvContentPartPr/>
                <p14:nvPr/>
              </p14:nvContentPartPr>
              <p14:xfrm>
                <a:off x="4764512" y="2816572"/>
                <a:ext cx="125280" cy="103680"/>
              </p14:xfrm>
            </p:contentPart>
          </mc:Choice>
          <mc:Fallback xmlns="">
            <p:pic>
              <p:nvPicPr>
                <p:cNvPr id="30" name="Ink 29">
                  <a:extLst>
                    <a:ext uri="{FF2B5EF4-FFF2-40B4-BE49-F238E27FC236}">
                      <a16:creationId xmlns:a16="http://schemas.microsoft.com/office/drawing/2014/main" id="{DA695C6C-E7B1-4595-838D-FF17EFC0350B}"/>
                    </a:ext>
                  </a:extLst>
                </p:cNvPr>
                <p:cNvPicPr/>
                <p:nvPr/>
              </p:nvPicPr>
              <p:blipFill>
                <a:blip r:embed="rId23"/>
                <a:stretch>
                  <a:fillRect/>
                </a:stretch>
              </p:blipFill>
              <p:spPr>
                <a:xfrm>
                  <a:off x="4755512" y="2807572"/>
                  <a:ext cx="142920" cy="121320"/>
                </a:xfrm>
                <a:prstGeom prst="rect">
                  <a:avLst/>
                </a:prstGeom>
              </p:spPr>
            </p:pic>
          </mc:Fallback>
        </mc:AlternateContent>
      </p:grpSp>
      <p:sp>
        <p:nvSpPr>
          <p:cNvPr id="64" name="Rectangle: Rounded Corners 63">
            <a:extLst>
              <a:ext uri="{FF2B5EF4-FFF2-40B4-BE49-F238E27FC236}">
                <a16:creationId xmlns:a16="http://schemas.microsoft.com/office/drawing/2014/main" id="{0615874F-E69E-47FF-AD61-401A90B0FF40}"/>
              </a:ext>
            </a:extLst>
          </p:cNvPr>
          <p:cNvSpPr/>
          <p:nvPr/>
        </p:nvSpPr>
        <p:spPr>
          <a:xfrm>
            <a:off x="7910192" y="4773656"/>
            <a:ext cx="628612" cy="563951"/>
          </a:xfrm>
          <a:prstGeom prst="roundRect">
            <a:avLst/>
          </a:prstGeom>
          <a:solidFill>
            <a:srgbClr val="4472C4">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DEFF333-41EE-4F02-99F1-201579A9A19A}"/>
              </a:ext>
            </a:extLst>
          </p:cNvPr>
          <p:cNvSpPr txBox="1"/>
          <p:nvPr/>
        </p:nvSpPr>
        <p:spPr>
          <a:xfrm>
            <a:off x="9638270" y="2539833"/>
            <a:ext cx="2126781" cy="923330"/>
          </a:xfrm>
          <a:prstGeom prst="rect">
            <a:avLst/>
          </a:prstGeom>
          <a:noFill/>
        </p:spPr>
        <p:txBody>
          <a:bodyPr wrap="square" rtlCol="0">
            <a:spAutoFit/>
          </a:bodyPr>
          <a:lstStyle/>
          <a:p>
            <a:r>
              <a:rPr lang="en-GB" dirty="0"/>
              <a:t>e.g. Consider indirect sensitivity to UV theory</a:t>
            </a:r>
          </a:p>
        </p:txBody>
      </p:sp>
      <p:sp>
        <p:nvSpPr>
          <p:cNvPr id="25" name="TextBox 24">
            <a:extLst>
              <a:ext uri="{FF2B5EF4-FFF2-40B4-BE49-F238E27FC236}">
                <a16:creationId xmlns:a16="http://schemas.microsoft.com/office/drawing/2014/main" id="{533F6FBA-14E4-D47B-E2F7-6FC8A305071A}"/>
              </a:ext>
            </a:extLst>
          </p:cNvPr>
          <p:cNvSpPr txBox="1"/>
          <p:nvPr/>
        </p:nvSpPr>
        <p:spPr>
          <a:xfrm>
            <a:off x="6489676" y="1129935"/>
            <a:ext cx="3346767" cy="369332"/>
          </a:xfrm>
          <a:prstGeom prst="rect">
            <a:avLst/>
          </a:prstGeom>
          <a:noFill/>
        </p:spPr>
        <p:txBody>
          <a:bodyPr wrap="square" rtlCol="0">
            <a:spAutoFit/>
          </a:bodyPr>
          <a:lstStyle/>
          <a:p>
            <a:pPr algn="l"/>
            <a:r>
              <a:rPr lang="en-GB" i="1" dirty="0"/>
              <a:t>Direct exploration</a:t>
            </a:r>
            <a:r>
              <a:rPr lang="en-GB" dirty="0"/>
              <a:t> by </a:t>
            </a:r>
            <a:r>
              <a:rPr lang="en-GB" b="1" dirty="0" err="1"/>
              <a:t>FCC-hh</a:t>
            </a:r>
            <a:endParaRPr lang="en-US" b="1" dirty="0"/>
          </a:p>
        </p:txBody>
      </p:sp>
      <p:sp>
        <p:nvSpPr>
          <p:cNvPr id="28" name="TextBox 27">
            <a:extLst>
              <a:ext uri="{FF2B5EF4-FFF2-40B4-BE49-F238E27FC236}">
                <a16:creationId xmlns:a16="http://schemas.microsoft.com/office/drawing/2014/main" id="{BA10A28F-D1DC-492B-B3D3-049932F35F6E}"/>
              </a:ext>
            </a:extLst>
          </p:cNvPr>
          <p:cNvSpPr txBox="1"/>
          <p:nvPr/>
        </p:nvSpPr>
        <p:spPr>
          <a:xfrm>
            <a:off x="4957508" y="5507088"/>
            <a:ext cx="3928211" cy="369332"/>
          </a:xfrm>
          <a:prstGeom prst="rect">
            <a:avLst/>
          </a:prstGeom>
          <a:noFill/>
        </p:spPr>
        <p:txBody>
          <a:bodyPr wrap="square" rtlCol="0">
            <a:spAutoFit/>
          </a:bodyPr>
          <a:lstStyle/>
          <a:p>
            <a:pPr algn="l"/>
            <a:r>
              <a:rPr lang="en-GB" i="1" dirty="0"/>
              <a:t>Indirect exploration</a:t>
            </a:r>
            <a:r>
              <a:rPr lang="en-GB" dirty="0"/>
              <a:t> by </a:t>
            </a:r>
            <a:r>
              <a:rPr lang="en-GB" b="1" dirty="0"/>
              <a:t>FCC-ee</a:t>
            </a:r>
            <a:endParaRPr lang="en-US" b="1" dirty="0"/>
          </a:p>
        </p:txBody>
      </p:sp>
      <p:sp>
        <p:nvSpPr>
          <p:cNvPr id="18" name="TextBox 17">
            <a:extLst>
              <a:ext uri="{FF2B5EF4-FFF2-40B4-BE49-F238E27FC236}">
                <a16:creationId xmlns:a16="http://schemas.microsoft.com/office/drawing/2014/main" id="{1896466D-9399-52EA-394F-D5B7BE6A188B}"/>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Radically new BSM?</a:t>
            </a:r>
          </a:p>
        </p:txBody>
      </p:sp>
    </p:spTree>
    <p:extLst>
      <p:ext uri="{BB962C8B-B14F-4D97-AF65-F5344CB8AC3E}">
        <p14:creationId xmlns:p14="http://schemas.microsoft.com/office/powerpoint/2010/main" val="251271815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AF225B98-973B-494D-92CB-6028402B498F}"/>
              </a:ext>
            </a:extLst>
          </p:cNvPr>
          <p:cNvPicPr>
            <a:picLocks noGrp="1" noChangeAspect="1"/>
          </p:cNvPicPr>
          <p:nvPr>
            <p:ph idx="1"/>
          </p:nvPr>
        </p:nvPicPr>
        <p:blipFill>
          <a:blip r:embed="rId2"/>
          <a:stretch>
            <a:fillRect/>
          </a:stretch>
        </p:blipFill>
        <p:spPr>
          <a:xfrm>
            <a:off x="3105653" y="4856898"/>
            <a:ext cx="5835596" cy="415499"/>
          </a:xfrm>
        </p:spPr>
      </p:pic>
      <p:sp>
        <p:nvSpPr>
          <p:cNvPr id="4" name="Arrow: Up 3">
            <a:extLst>
              <a:ext uri="{FF2B5EF4-FFF2-40B4-BE49-F238E27FC236}">
                <a16:creationId xmlns:a16="http://schemas.microsoft.com/office/drawing/2014/main" id="{D93D57BE-CBF7-4996-BD1A-42CFE88C9065}"/>
              </a:ext>
            </a:extLst>
          </p:cNvPr>
          <p:cNvSpPr/>
          <p:nvPr/>
        </p:nvSpPr>
        <p:spPr>
          <a:xfrm>
            <a:off x="2372498" y="1346886"/>
            <a:ext cx="506627" cy="514598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0CE380E4-2446-49FE-AC65-D01D5E4175F2}"/>
              </a:ext>
            </a:extLst>
          </p:cNvPr>
          <p:cNvCxnSpPr/>
          <p:nvPr/>
        </p:nvCxnSpPr>
        <p:spPr>
          <a:xfrm>
            <a:off x="2292178" y="1834978"/>
            <a:ext cx="642552"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C7843C5F-1657-4DB1-BABF-3FD09EEA2527}"/>
              </a:ext>
            </a:extLst>
          </p:cNvPr>
          <p:cNvSpPr txBox="1"/>
          <p:nvPr/>
        </p:nvSpPr>
        <p:spPr>
          <a:xfrm>
            <a:off x="2084184" y="924129"/>
            <a:ext cx="1083253" cy="461665"/>
          </a:xfrm>
          <a:prstGeom prst="rect">
            <a:avLst/>
          </a:prstGeom>
          <a:noFill/>
        </p:spPr>
        <p:txBody>
          <a:bodyPr wrap="square" rtlCol="0">
            <a:spAutoFit/>
          </a:bodyPr>
          <a:lstStyle/>
          <a:p>
            <a:r>
              <a:rPr lang="en-GB" sz="2400" b="1" dirty="0"/>
              <a:t>Energy</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DD27080-24D9-46B9-90A5-122E672B4431}"/>
                  </a:ext>
                </a:extLst>
              </p:cNvPr>
              <p:cNvSpPr txBox="1"/>
              <p:nvPr/>
            </p:nvSpPr>
            <p:spPr>
              <a:xfrm>
                <a:off x="1587687" y="1585603"/>
                <a:ext cx="704491" cy="461665"/>
              </a:xfrm>
              <a:prstGeom prst="rect">
                <a:avLst/>
              </a:prstGeom>
              <a:noFill/>
            </p:spPr>
            <p:txBody>
              <a:bodyPr wrap="square" rtlCol="0">
                <a:spAutoFit/>
              </a:bodyPr>
              <a:lstStyle/>
              <a:p>
                <a:pPr/>
                <a14:m>
                  <m:oMathPara xmlns:m="http://schemas.openxmlformats.org/officeDocument/2006/math">
                    <m:oMath>
                      <m:r>
                        <a:rPr lang="en-GB" sz="2400" b="1" i="1" dirty="0" smtClean="0">
                          <a:latin typeface="Cambria Math" panose="02040503050406030204" pitchFamily="18" charset="0"/>
                          <a:ea typeface="Cambria Math" panose="02040503050406030204" pitchFamily="18" charset="0"/>
                        </a:rPr>
                        <m:t>𝚲</m:t>
                      </m:r>
                    </m:oMath>
                  </m:oMathPara>
                </a14:m>
                <a:endParaRPr lang="en-GB" sz="2400" b="1" dirty="0"/>
              </a:p>
            </p:txBody>
          </p:sp>
        </mc:Choice>
        <mc:Fallback xmlns="">
          <p:sp>
            <p:nvSpPr>
              <p:cNvPr id="7" name="TextBox 6">
                <a:extLst>
                  <a:ext uri="{FF2B5EF4-FFF2-40B4-BE49-F238E27FC236}">
                    <a16:creationId xmlns:a16="http://schemas.microsoft.com/office/drawing/2014/main" id="{DDD27080-24D9-46B9-90A5-122E672B4431}"/>
                  </a:ext>
                </a:extLst>
              </p:cNvPr>
              <p:cNvSpPr txBox="1">
                <a:spLocks noRot="1" noChangeAspect="1" noMove="1" noResize="1" noEditPoints="1" noAdjustHandles="1" noChangeArrowheads="1" noChangeShapeType="1" noTextEdit="1"/>
              </p:cNvSpPr>
              <p:nvPr/>
            </p:nvSpPr>
            <p:spPr>
              <a:xfrm>
                <a:off x="1587687" y="1585603"/>
                <a:ext cx="704491" cy="461665"/>
              </a:xfrm>
              <a:prstGeom prst="rect">
                <a:avLst/>
              </a:prstGeom>
              <a:blipFill>
                <a:blip r:embed="rId3"/>
                <a:stretch>
                  <a:fillRect/>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FED73C8F-7D16-4EEE-A4A0-6DEAD8F68943}"/>
              </a:ext>
            </a:extLst>
          </p:cNvPr>
          <p:cNvCxnSpPr/>
          <p:nvPr/>
        </p:nvCxnSpPr>
        <p:spPr>
          <a:xfrm>
            <a:off x="1519725" y="2162433"/>
            <a:ext cx="8555235"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Picture 10">
            <a:extLst>
              <a:ext uri="{FF2B5EF4-FFF2-40B4-BE49-F238E27FC236}">
                <a16:creationId xmlns:a16="http://schemas.microsoft.com/office/drawing/2014/main" id="{DCD5A053-5736-426F-94D3-F18ADD69C351}"/>
              </a:ext>
            </a:extLst>
          </p:cNvPr>
          <p:cNvPicPr>
            <a:picLocks noChangeAspect="1"/>
          </p:cNvPicPr>
          <p:nvPr/>
        </p:nvPicPr>
        <p:blipFill>
          <a:blip r:embed="rId4"/>
          <a:stretch>
            <a:fillRect/>
          </a:stretch>
        </p:blipFill>
        <p:spPr>
          <a:xfrm>
            <a:off x="3050083" y="1629840"/>
            <a:ext cx="830163" cy="373192"/>
          </a:xfrm>
          <a:prstGeom prst="rect">
            <a:avLst/>
          </a:prstGeom>
        </p:spPr>
      </p:pic>
      <p:cxnSp>
        <p:nvCxnSpPr>
          <p:cNvPr id="12" name="Straight Connector 11">
            <a:extLst>
              <a:ext uri="{FF2B5EF4-FFF2-40B4-BE49-F238E27FC236}">
                <a16:creationId xmlns:a16="http://schemas.microsoft.com/office/drawing/2014/main" id="{0FEE5492-C69C-4E61-BC91-EB2B8CB22B7C}"/>
              </a:ext>
            </a:extLst>
          </p:cNvPr>
          <p:cNvCxnSpPr/>
          <p:nvPr/>
        </p:nvCxnSpPr>
        <p:spPr>
          <a:xfrm>
            <a:off x="2310714" y="5064648"/>
            <a:ext cx="642552" cy="0"/>
          </a:xfrm>
          <a:prstGeom prst="line">
            <a:avLst/>
          </a:prstGeom>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65ED21-4B70-4C5D-819D-5BF84745128F}"/>
                  </a:ext>
                </a:extLst>
              </p:cNvPr>
              <p:cNvSpPr txBox="1"/>
              <p:nvPr/>
            </p:nvSpPr>
            <p:spPr>
              <a:xfrm>
                <a:off x="1149178" y="4840799"/>
                <a:ext cx="1297461" cy="830997"/>
              </a:xfrm>
              <a:prstGeom prst="rect">
                <a:avLst/>
              </a:prstGeom>
              <a:noFill/>
            </p:spPr>
            <p:txBody>
              <a:bodyPr wrap="square" rtlCol="0">
                <a:spAutoFit/>
              </a:bodyPr>
              <a:lstStyle/>
              <a:p>
                <a:pPr/>
                <a14:m>
                  <m:oMathPara xmlns:m="http://schemas.openxmlformats.org/officeDocument/2006/math">
                    <m:oMath>
                      <m:r>
                        <a:rPr lang="en-GB" sz="2400" b="1" i="1" smtClean="0">
                          <a:latin typeface="Cambria Math" panose="02040503050406030204" pitchFamily="18" charset="0"/>
                        </a:rPr>
                        <m:t>𝑬</m:t>
                      </m:r>
                      <m:r>
                        <a:rPr lang="en-GB" sz="2400" b="1" i="1" smtClean="0">
                          <a:latin typeface="Cambria Math" panose="02040503050406030204" pitchFamily="18" charset="0"/>
                        </a:rPr>
                        <m:t>&lt;</m:t>
                      </m:r>
                      <m:r>
                        <a:rPr lang="en-GB" sz="2400" b="1" i="1" dirty="0">
                          <a:latin typeface="Cambria Math" panose="02040503050406030204" pitchFamily="18" charset="0"/>
                          <a:ea typeface="Cambria Math" panose="02040503050406030204" pitchFamily="18" charset="0"/>
                        </a:rPr>
                        <m:t>𝚲</m:t>
                      </m:r>
                    </m:oMath>
                  </m:oMathPara>
                </a14:m>
                <a:endParaRPr lang="en-GB" sz="2400" b="1" dirty="0"/>
              </a:p>
              <a:p>
                <a:endParaRPr lang="en-GB" sz="2400" b="1" dirty="0"/>
              </a:p>
            </p:txBody>
          </p:sp>
        </mc:Choice>
        <mc:Fallback xmlns="">
          <p:sp>
            <p:nvSpPr>
              <p:cNvPr id="13" name="TextBox 12">
                <a:extLst>
                  <a:ext uri="{FF2B5EF4-FFF2-40B4-BE49-F238E27FC236}">
                    <a16:creationId xmlns:a16="http://schemas.microsoft.com/office/drawing/2014/main" id="{4F65ED21-4B70-4C5D-819D-5BF84745128F}"/>
                  </a:ext>
                </a:extLst>
              </p:cNvPr>
              <p:cNvSpPr txBox="1">
                <a:spLocks noRot="1" noChangeAspect="1" noMove="1" noResize="1" noEditPoints="1" noAdjustHandles="1" noChangeArrowheads="1" noChangeShapeType="1" noTextEdit="1"/>
              </p:cNvSpPr>
              <p:nvPr/>
            </p:nvSpPr>
            <p:spPr>
              <a:xfrm>
                <a:off x="1149178" y="4840799"/>
                <a:ext cx="1297461" cy="83099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FCB7F055-049E-41F8-ABF6-71C126A7FBA5}"/>
                  </a:ext>
                </a:extLst>
              </p14:cNvPr>
              <p14:cNvContentPartPr/>
              <p14:nvPr/>
            </p14:nvContentPartPr>
            <p14:xfrm>
              <a:off x="6516768" y="3668073"/>
              <a:ext cx="2064960" cy="102600"/>
            </p14:xfrm>
          </p:contentPart>
        </mc:Choice>
        <mc:Fallback xmlns="">
          <p:pic>
            <p:nvPicPr>
              <p:cNvPr id="15" name="Ink 14">
                <a:extLst>
                  <a:ext uri="{FF2B5EF4-FFF2-40B4-BE49-F238E27FC236}">
                    <a16:creationId xmlns:a16="http://schemas.microsoft.com/office/drawing/2014/main" id="{FCB7F055-049E-41F8-ABF6-71C126A7FBA5}"/>
                  </a:ext>
                </a:extLst>
              </p:cNvPr>
              <p:cNvPicPr/>
              <p:nvPr/>
            </p:nvPicPr>
            <p:blipFill>
              <a:blip r:embed="rId7"/>
              <a:stretch>
                <a:fillRect/>
              </a:stretch>
            </p:blipFill>
            <p:spPr>
              <a:xfrm>
                <a:off x="6507768" y="3659104"/>
                <a:ext cx="2082600" cy="12017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5DFFE907-B460-4BE3-A2D0-4BEA7D6BC367}"/>
                  </a:ext>
                </a:extLst>
              </p14:cNvPr>
              <p14:cNvContentPartPr/>
              <p14:nvPr/>
            </p14:nvContentPartPr>
            <p14:xfrm>
              <a:off x="8663448" y="3633873"/>
              <a:ext cx="109440" cy="118440"/>
            </p14:xfrm>
          </p:contentPart>
        </mc:Choice>
        <mc:Fallback xmlns="">
          <p:pic>
            <p:nvPicPr>
              <p:cNvPr id="16" name="Ink 15">
                <a:extLst>
                  <a:ext uri="{FF2B5EF4-FFF2-40B4-BE49-F238E27FC236}">
                    <a16:creationId xmlns:a16="http://schemas.microsoft.com/office/drawing/2014/main" id="{5DFFE907-B460-4BE3-A2D0-4BEA7D6BC367}"/>
                  </a:ext>
                </a:extLst>
              </p:cNvPr>
              <p:cNvPicPr/>
              <p:nvPr/>
            </p:nvPicPr>
            <p:blipFill>
              <a:blip r:embed="rId9"/>
              <a:stretch>
                <a:fillRect/>
              </a:stretch>
            </p:blipFill>
            <p:spPr>
              <a:xfrm>
                <a:off x="8654448" y="3624900"/>
                <a:ext cx="127080" cy="136027"/>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08FA6B9B-58EF-4859-B7B0-C03DB26891C7}"/>
                  </a:ext>
                </a:extLst>
              </p14:cNvPr>
              <p14:cNvContentPartPr/>
              <p14:nvPr/>
            </p14:nvContentPartPr>
            <p14:xfrm>
              <a:off x="8795208" y="3705873"/>
              <a:ext cx="68400" cy="109800"/>
            </p14:xfrm>
          </p:contentPart>
        </mc:Choice>
        <mc:Fallback xmlns="">
          <p:pic>
            <p:nvPicPr>
              <p:cNvPr id="17" name="Ink 16">
                <a:extLst>
                  <a:ext uri="{FF2B5EF4-FFF2-40B4-BE49-F238E27FC236}">
                    <a16:creationId xmlns:a16="http://schemas.microsoft.com/office/drawing/2014/main" id="{08FA6B9B-58EF-4859-B7B0-C03DB26891C7}"/>
                  </a:ext>
                </a:extLst>
              </p:cNvPr>
              <p:cNvPicPr/>
              <p:nvPr/>
            </p:nvPicPr>
            <p:blipFill>
              <a:blip r:embed="rId11"/>
              <a:stretch>
                <a:fillRect/>
              </a:stretch>
            </p:blipFill>
            <p:spPr>
              <a:xfrm>
                <a:off x="8786208" y="3696843"/>
                <a:ext cx="86040" cy="127498"/>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F7B3B756-D4A7-4957-B95D-EA9ED93B6308}"/>
                  </a:ext>
                </a:extLst>
              </p14:cNvPr>
              <p14:cNvContentPartPr/>
              <p14:nvPr/>
            </p14:nvContentPartPr>
            <p14:xfrm>
              <a:off x="6675888" y="2939073"/>
              <a:ext cx="1657800" cy="1339920"/>
            </p14:xfrm>
          </p:contentPart>
        </mc:Choice>
        <mc:Fallback xmlns="">
          <p:pic>
            <p:nvPicPr>
              <p:cNvPr id="23" name="Ink 22">
                <a:extLst>
                  <a:ext uri="{FF2B5EF4-FFF2-40B4-BE49-F238E27FC236}">
                    <a16:creationId xmlns:a16="http://schemas.microsoft.com/office/drawing/2014/main" id="{F7B3B756-D4A7-4957-B95D-EA9ED93B6308}"/>
                  </a:ext>
                </a:extLst>
              </p:cNvPr>
              <p:cNvPicPr/>
              <p:nvPr/>
            </p:nvPicPr>
            <p:blipFill>
              <a:blip r:embed="rId13"/>
              <a:stretch>
                <a:fillRect/>
              </a:stretch>
            </p:blipFill>
            <p:spPr>
              <a:xfrm>
                <a:off x="6666888" y="2930075"/>
                <a:ext cx="1675440" cy="1357555"/>
              </a:xfrm>
              <a:prstGeom prst="rect">
                <a:avLst/>
              </a:prstGeom>
            </p:spPr>
          </p:pic>
        </mc:Fallback>
      </mc:AlternateContent>
      <p:grpSp>
        <p:nvGrpSpPr>
          <p:cNvPr id="31" name="Group 30">
            <a:extLst>
              <a:ext uri="{FF2B5EF4-FFF2-40B4-BE49-F238E27FC236}">
                <a16:creationId xmlns:a16="http://schemas.microsoft.com/office/drawing/2014/main" id="{00B77A83-8799-4029-9735-FB8F3E2B9A6C}"/>
              </a:ext>
            </a:extLst>
          </p:cNvPr>
          <p:cNvGrpSpPr/>
          <p:nvPr/>
        </p:nvGrpSpPr>
        <p:grpSpPr>
          <a:xfrm>
            <a:off x="7197528" y="2539833"/>
            <a:ext cx="206640" cy="1998360"/>
            <a:chOff x="4744712" y="2484652"/>
            <a:chExt cx="206640" cy="1998360"/>
          </a:xfrm>
        </p:grpSpPr>
        <mc:AlternateContent xmlns:mc="http://schemas.openxmlformats.org/markup-compatibility/2006" xmlns:p14="http://schemas.microsoft.com/office/powerpoint/2010/main">
          <mc:Choice Requires="p14">
            <p:contentPart p14:bwMode="auto" r:id="rId14">
              <p14:nvContentPartPr>
                <p14:cNvPr id="19" name="Ink 18">
                  <a:extLst>
                    <a:ext uri="{FF2B5EF4-FFF2-40B4-BE49-F238E27FC236}">
                      <a16:creationId xmlns:a16="http://schemas.microsoft.com/office/drawing/2014/main" id="{2DE53B37-A3E3-4A7A-91EE-9790CBAC6BAF}"/>
                    </a:ext>
                  </a:extLst>
                </p14:cNvPr>
                <p14:cNvContentPartPr/>
                <p14:nvPr/>
              </p14:nvContentPartPr>
              <p14:xfrm>
                <a:off x="4744712" y="2589052"/>
                <a:ext cx="107280" cy="91080"/>
              </p14:xfrm>
            </p:contentPart>
          </mc:Choice>
          <mc:Fallback xmlns="">
            <p:pic>
              <p:nvPicPr>
                <p:cNvPr id="19" name="Ink 18">
                  <a:extLst>
                    <a:ext uri="{FF2B5EF4-FFF2-40B4-BE49-F238E27FC236}">
                      <a16:creationId xmlns:a16="http://schemas.microsoft.com/office/drawing/2014/main" id="{2DE53B37-A3E3-4A7A-91EE-9790CBAC6BAF}"/>
                    </a:ext>
                  </a:extLst>
                </p:cNvPr>
                <p:cNvPicPr/>
                <p:nvPr/>
              </p:nvPicPr>
              <p:blipFill>
                <a:blip r:embed="rId15"/>
                <a:stretch>
                  <a:fillRect/>
                </a:stretch>
              </p:blipFill>
              <p:spPr>
                <a:xfrm>
                  <a:off x="4735712" y="2580052"/>
                  <a:ext cx="1249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k 19">
                  <a:extLst>
                    <a:ext uri="{FF2B5EF4-FFF2-40B4-BE49-F238E27FC236}">
                      <a16:creationId xmlns:a16="http://schemas.microsoft.com/office/drawing/2014/main" id="{C70C2A73-710C-4580-8AC0-647C02DA23E4}"/>
                    </a:ext>
                  </a:extLst>
                </p14:cNvPr>
                <p14:cNvContentPartPr/>
                <p14:nvPr/>
              </p14:nvContentPartPr>
              <p14:xfrm>
                <a:off x="4883312" y="2621452"/>
                <a:ext cx="68040" cy="115920"/>
              </p14:xfrm>
            </p:contentPart>
          </mc:Choice>
          <mc:Fallback xmlns="">
            <p:pic>
              <p:nvPicPr>
                <p:cNvPr id="20" name="Ink 19">
                  <a:extLst>
                    <a:ext uri="{FF2B5EF4-FFF2-40B4-BE49-F238E27FC236}">
                      <a16:creationId xmlns:a16="http://schemas.microsoft.com/office/drawing/2014/main" id="{C70C2A73-710C-4580-8AC0-647C02DA23E4}"/>
                    </a:ext>
                  </a:extLst>
                </p:cNvPr>
                <p:cNvPicPr/>
                <p:nvPr/>
              </p:nvPicPr>
              <p:blipFill>
                <a:blip r:embed="rId17"/>
                <a:stretch>
                  <a:fillRect/>
                </a:stretch>
              </p:blipFill>
              <p:spPr>
                <a:xfrm>
                  <a:off x="4874312" y="2612452"/>
                  <a:ext cx="856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5A35505B-FE44-4B2D-A3D2-A525532CE7D3}"/>
                    </a:ext>
                  </a:extLst>
                </p14:cNvPr>
                <p14:cNvContentPartPr/>
                <p14:nvPr/>
              </p14:nvContentPartPr>
              <p14:xfrm>
                <a:off x="4866032" y="2484652"/>
                <a:ext cx="55440" cy="72720"/>
              </p14:xfrm>
            </p:contentPart>
          </mc:Choice>
          <mc:Fallback xmlns="">
            <p:pic>
              <p:nvPicPr>
                <p:cNvPr id="21" name="Ink 20">
                  <a:extLst>
                    <a:ext uri="{FF2B5EF4-FFF2-40B4-BE49-F238E27FC236}">
                      <a16:creationId xmlns:a16="http://schemas.microsoft.com/office/drawing/2014/main" id="{5A35505B-FE44-4B2D-A3D2-A525532CE7D3}"/>
                    </a:ext>
                  </a:extLst>
                </p:cNvPr>
                <p:cNvPicPr/>
                <p:nvPr/>
              </p:nvPicPr>
              <p:blipFill>
                <a:blip r:embed="rId19"/>
                <a:stretch>
                  <a:fillRect/>
                </a:stretch>
              </p:blipFill>
              <p:spPr>
                <a:xfrm>
                  <a:off x="4857032" y="2475652"/>
                  <a:ext cx="7308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Ink 28">
                  <a:extLst>
                    <a:ext uri="{FF2B5EF4-FFF2-40B4-BE49-F238E27FC236}">
                      <a16:creationId xmlns:a16="http://schemas.microsoft.com/office/drawing/2014/main" id="{784ED3C3-3192-4A03-A7EA-E18DB96E4D6E}"/>
                    </a:ext>
                  </a:extLst>
                </p14:cNvPr>
                <p14:cNvContentPartPr/>
                <p14:nvPr/>
              </p14:nvContentPartPr>
              <p14:xfrm>
                <a:off x="4848752" y="2839252"/>
                <a:ext cx="75600" cy="1643760"/>
              </p14:xfrm>
            </p:contentPart>
          </mc:Choice>
          <mc:Fallback xmlns="">
            <p:pic>
              <p:nvPicPr>
                <p:cNvPr id="29" name="Ink 28">
                  <a:extLst>
                    <a:ext uri="{FF2B5EF4-FFF2-40B4-BE49-F238E27FC236}">
                      <a16:creationId xmlns:a16="http://schemas.microsoft.com/office/drawing/2014/main" id="{784ED3C3-3192-4A03-A7EA-E18DB96E4D6E}"/>
                    </a:ext>
                  </a:extLst>
                </p:cNvPr>
                <p:cNvPicPr/>
                <p:nvPr/>
              </p:nvPicPr>
              <p:blipFill>
                <a:blip r:embed="rId21"/>
                <a:stretch>
                  <a:fillRect/>
                </a:stretch>
              </p:blipFill>
              <p:spPr>
                <a:xfrm>
                  <a:off x="4839752" y="2830252"/>
                  <a:ext cx="93240" cy="16614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Ink 29">
                  <a:extLst>
                    <a:ext uri="{FF2B5EF4-FFF2-40B4-BE49-F238E27FC236}">
                      <a16:creationId xmlns:a16="http://schemas.microsoft.com/office/drawing/2014/main" id="{DA695C6C-E7B1-4595-838D-FF17EFC0350B}"/>
                    </a:ext>
                  </a:extLst>
                </p14:cNvPr>
                <p14:cNvContentPartPr/>
                <p14:nvPr/>
              </p14:nvContentPartPr>
              <p14:xfrm>
                <a:off x="4764512" y="2816572"/>
                <a:ext cx="125280" cy="103680"/>
              </p14:xfrm>
            </p:contentPart>
          </mc:Choice>
          <mc:Fallback xmlns="">
            <p:pic>
              <p:nvPicPr>
                <p:cNvPr id="30" name="Ink 29">
                  <a:extLst>
                    <a:ext uri="{FF2B5EF4-FFF2-40B4-BE49-F238E27FC236}">
                      <a16:creationId xmlns:a16="http://schemas.microsoft.com/office/drawing/2014/main" id="{DA695C6C-E7B1-4595-838D-FF17EFC0350B}"/>
                    </a:ext>
                  </a:extLst>
                </p:cNvPr>
                <p:cNvPicPr/>
                <p:nvPr/>
              </p:nvPicPr>
              <p:blipFill>
                <a:blip r:embed="rId23"/>
                <a:stretch>
                  <a:fillRect/>
                </a:stretch>
              </p:blipFill>
              <p:spPr>
                <a:xfrm>
                  <a:off x="4755512" y="2807572"/>
                  <a:ext cx="142920" cy="121320"/>
                </a:xfrm>
                <a:prstGeom prst="rect">
                  <a:avLst/>
                </a:prstGeom>
              </p:spPr>
            </p:pic>
          </mc:Fallback>
        </mc:AlternateContent>
      </p:grpSp>
      <p:sp>
        <p:nvSpPr>
          <p:cNvPr id="64" name="Rectangle: Rounded Corners 63">
            <a:extLst>
              <a:ext uri="{FF2B5EF4-FFF2-40B4-BE49-F238E27FC236}">
                <a16:creationId xmlns:a16="http://schemas.microsoft.com/office/drawing/2014/main" id="{0615874F-E69E-47FF-AD61-401A90B0FF40}"/>
              </a:ext>
            </a:extLst>
          </p:cNvPr>
          <p:cNvSpPr/>
          <p:nvPr/>
        </p:nvSpPr>
        <p:spPr>
          <a:xfrm>
            <a:off x="7910192" y="4773656"/>
            <a:ext cx="628612" cy="563951"/>
          </a:xfrm>
          <a:prstGeom prst="roundRect">
            <a:avLst/>
          </a:prstGeom>
          <a:solidFill>
            <a:srgbClr val="4472C4">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9" name="Picture 68">
            <a:extLst>
              <a:ext uri="{FF2B5EF4-FFF2-40B4-BE49-F238E27FC236}">
                <a16:creationId xmlns:a16="http://schemas.microsoft.com/office/drawing/2014/main" id="{8C701F65-CA3C-4678-9C84-7ED9666B4E09}"/>
              </a:ext>
            </a:extLst>
          </p:cNvPr>
          <p:cNvPicPr>
            <a:picLocks noChangeAspect="1"/>
          </p:cNvPicPr>
          <p:nvPr/>
        </p:nvPicPr>
        <p:blipFill>
          <a:blip r:embed="rId24"/>
          <a:stretch>
            <a:fillRect/>
          </a:stretch>
        </p:blipFill>
        <p:spPr>
          <a:xfrm>
            <a:off x="3957324" y="1188379"/>
            <a:ext cx="2460910" cy="877851"/>
          </a:xfrm>
          <a:prstGeom prst="rect">
            <a:avLst/>
          </a:prstGeom>
        </p:spPr>
      </p:pic>
      <mc:AlternateContent xmlns:mc="http://schemas.openxmlformats.org/markup-compatibility/2006" xmlns:p14="http://schemas.microsoft.com/office/powerpoint/2010/main">
        <mc:Choice Requires="p14">
          <p:contentPart p14:bwMode="auto" r:id="rId25">
            <p14:nvContentPartPr>
              <p14:cNvPr id="28" name="Ink 27">
                <a:extLst>
                  <a:ext uri="{FF2B5EF4-FFF2-40B4-BE49-F238E27FC236}">
                    <a16:creationId xmlns:a16="http://schemas.microsoft.com/office/drawing/2014/main" id="{92763543-B057-426B-B8AF-65B776543825}"/>
                  </a:ext>
                </a:extLst>
              </p14:cNvPr>
              <p14:cNvContentPartPr/>
              <p14:nvPr/>
            </p14:nvContentPartPr>
            <p14:xfrm>
              <a:off x="5230712" y="2031295"/>
              <a:ext cx="1208160" cy="123480"/>
            </p14:xfrm>
          </p:contentPart>
        </mc:Choice>
        <mc:Fallback xmlns="">
          <p:pic>
            <p:nvPicPr>
              <p:cNvPr id="28" name="Ink 27">
                <a:extLst>
                  <a:ext uri="{FF2B5EF4-FFF2-40B4-BE49-F238E27FC236}">
                    <a16:creationId xmlns:a16="http://schemas.microsoft.com/office/drawing/2014/main" id="{92763543-B057-426B-B8AF-65B776543825}"/>
                  </a:ext>
                </a:extLst>
              </p:cNvPr>
              <p:cNvPicPr/>
              <p:nvPr/>
            </p:nvPicPr>
            <p:blipFill>
              <a:blip r:embed="rId26"/>
              <a:stretch>
                <a:fillRect/>
              </a:stretch>
            </p:blipFill>
            <p:spPr>
              <a:xfrm>
                <a:off x="5221712" y="2022321"/>
                <a:ext cx="1225800" cy="141069"/>
              </a:xfrm>
              <a:prstGeom prst="rect">
                <a:avLst/>
              </a:prstGeom>
            </p:spPr>
          </p:pic>
        </mc:Fallback>
      </mc:AlternateContent>
      <p:grpSp>
        <p:nvGrpSpPr>
          <p:cNvPr id="35" name="Group 34">
            <a:extLst>
              <a:ext uri="{FF2B5EF4-FFF2-40B4-BE49-F238E27FC236}">
                <a16:creationId xmlns:a16="http://schemas.microsoft.com/office/drawing/2014/main" id="{CF38223C-1E4E-4864-9E90-14DA173F9270}"/>
              </a:ext>
            </a:extLst>
          </p:cNvPr>
          <p:cNvGrpSpPr/>
          <p:nvPr/>
        </p:nvGrpSpPr>
        <p:grpSpPr>
          <a:xfrm>
            <a:off x="5811032" y="2163055"/>
            <a:ext cx="1925280" cy="1204560"/>
            <a:chOff x="5811032" y="2163055"/>
            <a:chExt cx="1925280" cy="1204560"/>
          </a:xfrm>
        </p:grpSpPr>
        <mc:AlternateContent xmlns:mc="http://schemas.openxmlformats.org/markup-compatibility/2006" xmlns:p14="http://schemas.microsoft.com/office/powerpoint/2010/main">
          <mc:Choice Requires="p14">
            <p:contentPart p14:bwMode="auto" r:id="rId27">
              <p14:nvContentPartPr>
                <p14:cNvPr id="18" name="Ink 17">
                  <a:extLst>
                    <a:ext uri="{FF2B5EF4-FFF2-40B4-BE49-F238E27FC236}">
                      <a16:creationId xmlns:a16="http://schemas.microsoft.com/office/drawing/2014/main" id="{4E85F2DA-B110-4C7E-9399-83B949069472}"/>
                    </a:ext>
                  </a:extLst>
                </p14:cNvPr>
                <p14:cNvContentPartPr/>
                <p14:nvPr/>
              </p14:nvContentPartPr>
              <p14:xfrm>
                <a:off x="7553072" y="3176815"/>
                <a:ext cx="165960" cy="190800"/>
              </p14:xfrm>
            </p:contentPart>
          </mc:Choice>
          <mc:Fallback xmlns="">
            <p:pic>
              <p:nvPicPr>
                <p:cNvPr id="18" name="Ink 17">
                  <a:extLst>
                    <a:ext uri="{FF2B5EF4-FFF2-40B4-BE49-F238E27FC236}">
                      <a16:creationId xmlns:a16="http://schemas.microsoft.com/office/drawing/2014/main" id="{4E85F2DA-B110-4C7E-9399-83B949069472}"/>
                    </a:ext>
                  </a:extLst>
                </p:cNvPr>
                <p:cNvPicPr/>
                <p:nvPr/>
              </p:nvPicPr>
              <p:blipFill>
                <a:blip r:embed="rId28"/>
                <a:stretch>
                  <a:fillRect/>
                </a:stretch>
              </p:blipFill>
              <p:spPr>
                <a:xfrm>
                  <a:off x="7544072" y="3167815"/>
                  <a:ext cx="1836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2" name="Ink 21">
                  <a:extLst>
                    <a:ext uri="{FF2B5EF4-FFF2-40B4-BE49-F238E27FC236}">
                      <a16:creationId xmlns:a16="http://schemas.microsoft.com/office/drawing/2014/main" id="{78C7E40A-6AA5-4DC8-B289-58C2B9491B54}"/>
                    </a:ext>
                  </a:extLst>
                </p14:cNvPr>
                <p14:cNvContentPartPr/>
                <p14:nvPr/>
              </p14:nvContentPartPr>
              <p14:xfrm>
                <a:off x="7541552" y="3194815"/>
                <a:ext cx="194760" cy="159120"/>
              </p14:xfrm>
            </p:contentPart>
          </mc:Choice>
          <mc:Fallback xmlns="">
            <p:pic>
              <p:nvPicPr>
                <p:cNvPr id="22" name="Ink 21">
                  <a:extLst>
                    <a:ext uri="{FF2B5EF4-FFF2-40B4-BE49-F238E27FC236}">
                      <a16:creationId xmlns:a16="http://schemas.microsoft.com/office/drawing/2014/main" id="{78C7E40A-6AA5-4DC8-B289-58C2B9491B54}"/>
                    </a:ext>
                  </a:extLst>
                </p:cNvPr>
                <p:cNvPicPr/>
                <p:nvPr/>
              </p:nvPicPr>
              <p:blipFill>
                <a:blip r:embed="rId30"/>
                <a:stretch>
                  <a:fillRect/>
                </a:stretch>
              </p:blipFill>
              <p:spPr>
                <a:xfrm>
                  <a:off x="7532535" y="3185815"/>
                  <a:ext cx="212433"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4" name="Ink 33">
                  <a:extLst>
                    <a:ext uri="{FF2B5EF4-FFF2-40B4-BE49-F238E27FC236}">
                      <a16:creationId xmlns:a16="http://schemas.microsoft.com/office/drawing/2014/main" id="{1BE93525-EC24-4AF6-80BB-681C8E6DB65A}"/>
                    </a:ext>
                  </a:extLst>
                </p14:cNvPr>
                <p14:cNvContentPartPr/>
                <p14:nvPr/>
              </p14:nvContentPartPr>
              <p14:xfrm>
                <a:off x="5811032" y="2163055"/>
                <a:ext cx="1693440" cy="1140120"/>
              </p14:xfrm>
            </p:contentPart>
          </mc:Choice>
          <mc:Fallback xmlns="">
            <p:pic>
              <p:nvPicPr>
                <p:cNvPr id="34" name="Ink 33">
                  <a:extLst>
                    <a:ext uri="{FF2B5EF4-FFF2-40B4-BE49-F238E27FC236}">
                      <a16:creationId xmlns:a16="http://schemas.microsoft.com/office/drawing/2014/main" id="{1BE93525-EC24-4AF6-80BB-681C8E6DB65A}"/>
                    </a:ext>
                  </a:extLst>
                </p:cNvPr>
                <p:cNvPicPr/>
                <p:nvPr/>
              </p:nvPicPr>
              <p:blipFill>
                <a:blip r:embed="rId32"/>
                <a:stretch>
                  <a:fillRect/>
                </a:stretch>
              </p:blipFill>
              <p:spPr>
                <a:xfrm>
                  <a:off x="5802032" y="2154055"/>
                  <a:ext cx="1711080" cy="1157760"/>
                </a:xfrm>
                <a:prstGeom prst="rect">
                  <a:avLst/>
                </a:prstGeom>
              </p:spPr>
            </p:pic>
          </mc:Fallback>
        </mc:AlternateContent>
      </p:grpSp>
      <p:sp>
        <p:nvSpPr>
          <p:cNvPr id="36" name="TextBox 35">
            <a:extLst>
              <a:ext uri="{FF2B5EF4-FFF2-40B4-BE49-F238E27FC236}">
                <a16:creationId xmlns:a16="http://schemas.microsoft.com/office/drawing/2014/main" id="{E6ACAD3B-635D-40D6-87BD-3FA598658F25}"/>
              </a:ext>
            </a:extLst>
          </p:cNvPr>
          <p:cNvSpPr txBox="1"/>
          <p:nvPr/>
        </p:nvSpPr>
        <p:spPr>
          <a:xfrm>
            <a:off x="9638270" y="2539833"/>
            <a:ext cx="2126781" cy="1200329"/>
          </a:xfrm>
          <a:prstGeom prst="rect">
            <a:avLst/>
          </a:prstGeom>
          <a:noFill/>
        </p:spPr>
        <p:txBody>
          <a:bodyPr wrap="square" rtlCol="0">
            <a:spAutoFit/>
          </a:bodyPr>
          <a:lstStyle/>
          <a:p>
            <a:r>
              <a:rPr lang="en-GB" dirty="0"/>
              <a:t>Matching explicit UV models populates a </a:t>
            </a:r>
            <a:r>
              <a:rPr lang="en-GB" b="1" dirty="0"/>
              <a:t>subspace</a:t>
            </a:r>
            <a:r>
              <a:rPr lang="en-GB" dirty="0"/>
              <a:t> of SMEFT coefficient space</a:t>
            </a:r>
          </a:p>
        </p:txBody>
      </p:sp>
      <p:sp>
        <p:nvSpPr>
          <p:cNvPr id="38" name="TextBox 37">
            <a:extLst>
              <a:ext uri="{FF2B5EF4-FFF2-40B4-BE49-F238E27FC236}">
                <a16:creationId xmlns:a16="http://schemas.microsoft.com/office/drawing/2014/main" id="{49291977-8F18-87FD-6E2D-BAE287C968F1}"/>
              </a:ext>
            </a:extLst>
          </p:cNvPr>
          <p:cNvSpPr txBox="1"/>
          <p:nvPr/>
        </p:nvSpPr>
        <p:spPr>
          <a:xfrm>
            <a:off x="6489676" y="1129935"/>
            <a:ext cx="3346767" cy="369332"/>
          </a:xfrm>
          <a:prstGeom prst="rect">
            <a:avLst/>
          </a:prstGeom>
          <a:noFill/>
        </p:spPr>
        <p:txBody>
          <a:bodyPr wrap="square" rtlCol="0">
            <a:spAutoFit/>
          </a:bodyPr>
          <a:lstStyle/>
          <a:p>
            <a:pPr algn="l"/>
            <a:r>
              <a:rPr lang="en-GB" i="1" dirty="0"/>
              <a:t>Direct exploration</a:t>
            </a:r>
            <a:r>
              <a:rPr lang="en-GB" dirty="0"/>
              <a:t> by </a:t>
            </a:r>
            <a:r>
              <a:rPr lang="en-GB" b="1" dirty="0" err="1"/>
              <a:t>FCC-hh</a:t>
            </a:r>
            <a:endParaRPr lang="en-US" b="1" dirty="0"/>
          </a:p>
        </p:txBody>
      </p:sp>
      <p:sp>
        <p:nvSpPr>
          <p:cNvPr id="40" name="TextBox 39">
            <a:extLst>
              <a:ext uri="{FF2B5EF4-FFF2-40B4-BE49-F238E27FC236}">
                <a16:creationId xmlns:a16="http://schemas.microsoft.com/office/drawing/2014/main" id="{70A9C228-C3A8-1F81-C77D-F59E7D5F6CAC}"/>
              </a:ext>
            </a:extLst>
          </p:cNvPr>
          <p:cNvSpPr txBox="1"/>
          <p:nvPr/>
        </p:nvSpPr>
        <p:spPr>
          <a:xfrm>
            <a:off x="4957508" y="5507088"/>
            <a:ext cx="3928211" cy="369332"/>
          </a:xfrm>
          <a:prstGeom prst="rect">
            <a:avLst/>
          </a:prstGeom>
          <a:noFill/>
        </p:spPr>
        <p:txBody>
          <a:bodyPr wrap="square" rtlCol="0">
            <a:spAutoFit/>
          </a:bodyPr>
          <a:lstStyle/>
          <a:p>
            <a:pPr algn="l"/>
            <a:r>
              <a:rPr lang="en-GB" i="1" dirty="0"/>
              <a:t>Indirect exploration</a:t>
            </a:r>
            <a:r>
              <a:rPr lang="en-GB" dirty="0"/>
              <a:t> by </a:t>
            </a:r>
            <a:r>
              <a:rPr lang="en-GB" b="1" dirty="0"/>
              <a:t>FCC-ee</a:t>
            </a:r>
            <a:endParaRPr lang="en-US" b="1" dirty="0"/>
          </a:p>
        </p:txBody>
      </p:sp>
      <p:sp>
        <p:nvSpPr>
          <p:cNvPr id="9" name="TextBox 8">
            <a:extLst>
              <a:ext uri="{FF2B5EF4-FFF2-40B4-BE49-F238E27FC236}">
                <a16:creationId xmlns:a16="http://schemas.microsoft.com/office/drawing/2014/main" id="{EA2D7420-2C37-F831-8488-D16024C9BDA0}"/>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Radically new BSM?</a:t>
            </a:r>
          </a:p>
        </p:txBody>
      </p:sp>
    </p:spTree>
    <p:extLst>
      <p:ext uri="{BB962C8B-B14F-4D97-AF65-F5344CB8AC3E}">
        <p14:creationId xmlns:p14="http://schemas.microsoft.com/office/powerpoint/2010/main" val="22060127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AF225B98-973B-494D-92CB-6028402B498F}"/>
              </a:ext>
            </a:extLst>
          </p:cNvPr>
          <p:cNvPicPr>
            <a:picLocks noGrp="1" noChangeAspect="1"/>
          </p:cNvPicPr>
          <p:nvPr>
            <p:ph idx="1"/>
          </p:nvPr>
        </p:nvPicPr>
        <p:blipFill>
          <a:blip r:embed="rId2"/>
          <a:stretch>
            <a:fillRect/>
          </a:stretch>
        </p:blipFill>
        <p:spPr>
          <a:xfrm>
            <a:off x="3105653" y="4856898"/>
            <a:ext cx="5835596" cy="415499"/>
          </a:xfrm>
        </p:spPr>
      </p:pic>
      <p:sp>
        <p:nvSpPr>
          <p:cNvPr id="4" name="Arrow: Up 3">
            <a:extLst>
              <a:ext uri="{FF2B5EF4-FFF2-40B4-BE49-F238E27FC236}">
                <a16:creationId xmlns:a16="http://schemas.microsoft.com/office/drawing/2014/main" id="{D93D57BE-CBF7-4996-BD1A-42CFE88C9065}"/>
              </a:ext>
            </a:extLst>
          </p:cNvPr>
          <p:cNvSpPr/>
          <p:nvPr/>
        </p:nvSpPr>
        <p:spPr>
          <a:xfrm>
            <a:off x="2372498" y="1346886"/>
            <a:ext cx="506627" cy="514598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0CE380E4-2446-49FE-AC65-D01D5E4175F2}"/>
              </a:ext>
            </a:extLst>
          </p:cNvPr>
          <p:cNvCxnSpPr/>
          <p:nvPr/>
        </p:nvCxnSpPr>
        <p:spPr>
          <a:xfrm>
            <a:off x="2292178" y="1834978"/>
            <a:ext cx="642552"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C7843C5F-1657-4DB1-BABF-3FD09EEA2527}"/>
              </a:ext>
            </a:extLst>
          </p:cNvPr>
          <p:cNvSpPr txBox="1"/>
          <p:nvPr/>
        </p:nvSpPr>
        <p:spPr>
          <a:xfrm>
            <a:off x="2084184" y="924129"/>
            <a:ext cx="1083253" cy="461665"/>
          </a:xfrm>
          <a:prstGeom prst="rect">
            <a:avLst/>
          </a:prstGeom>
          <a:noFill/>
        </p:spPr>
        <p:txBody>
          <a:bodyPr wrap="square" rtlCol="0">
            <a:spAutoFit/>
          </a:bodyPr>
          <a:lstStyle/>
          <a:p>
            <a:r>
              <a:rPr lang="en-GB" sz="2400" b="1" dirty="0"/>
              <a:t>Energy</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DD27080-24D9-46B9-90A5-122E672B4431}"/>
                  </a:ext>
                </a:extLst>
              </p:cNvPr>
              <p:cNvSpPr txBox="1"/>
              <p:nvPr/>
            </p:nvSpPr>
            <p:spPr>
              <a:xfrm>
                <a:off x="1587687" y="1585603"/>
                <a:ext cx="704491" cy="461665"/>
              </a:xfrm>
              <a:prstGeom prst="rect">
                <a:avLst/>
              </a:prstGeom>
              <a:noFill/>
            </p:spPr>
            <p:txBody>
              <a:bodyPr wrap="square" rtlCol="0">
                <a:spAutoFit/>
              </a:bodyPr>
              <a:lstStyle/>
              <a:p>
                <a:pPr/>
                <a14:m>
                  <m:oMathPara xmlns:m="http://schemas.openxmlformats.org/officeDocument/2006/math">
                    <m:oMath>
                      <m:r>
                        <a:rPr lang="en-GB" sz="2400" b="1" i="1" dirty="0" smtClean="0">
                          <a:latin typeface="Cambria Math" panose="02040503050406030204" pitchFamily="18" charset="0"/>
                          <a:ea typeface="Cambria Math" panose="02040503050406030204" pitchFamily="18" charset="0"/>
                        </a:rPr>
                        <m:t>𝚲</m:t>
                      </m:r>
                    </m:oMath>
                  </m:oMathPara>
                </a14:m>
                <a:endParaRPr lang="en-GB" sz="2400" b="1" dirty="0"/>
              </a:p>
            </p:txBody>
          </p:sp>
        </mc:Choice>
        <mc:Fallback xmlns="">
          <p:sp>
            <p:nvSpPr>
              <p:cNvPr id="7" name="TextBox 6">
                <a:extLst>
                  <a:ext uri="{FF2B5EF4-FFF2-40B4-BE49-F238E27FC236}">
                    <a16:creationId xmlns:a16="http://schemas.microsoft.com/office/drawing/2014/main" id="{DDD27080-24D9-46B9-90A5-122E672B4431}"/>
                  </a:ext>
                </a:extLst>
              </p:cNvPr>
              <p:cNvSpPr txBox="1">
                <a:spLocks noRot="1" noChangeAspect="1" noMove="1" noResize="1" noEditPoints="1" noAdjustHandles="1" noChangeArrowheads="1" noChangeShapeType="1" noTextEdit="1"/>
              </p:cNvSpPr>
              <p:nvPr/>
            </p:nvSpPr>
            <p:spPr>
              <a:xfrm>
                <a:off x="1587687" y="1585603"/>
                <a:ext cx="704491" cy="461665"/>
              </a:xfrm>
              <a:prstGeom prst="rect">
                <a:avLst/>
              </a:prstGeom>
              <a:blipFill>
                <a:blip r:embed="rId3"/>
                <a:stretch>
                  <a:fillRect/>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FED73C8F-7D16-4EEE-A4A0-6DEAD8F68943}"/>
              </a:ext>
            </a:extLst>
          </p:cNvPr>
          <p:cNvCxnSpPr/>
          <p:nvPr/>
        </p:nvCxnSpPr>
        <p:spPr>
          <a:xfrm>
            <a:off x="1519725" y="2162433"/>
            <a:ext cx="8555235"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Picture 10">
            <a:extLst>
              <a:ext uri="{FF2B5EF4-FFF2-40B4-BE49-F238E27FC236}">
                <a16:creationId xmlns:a16="http://schemas.microsoft.com/office/drawing/2014/main" id="{DCD5A053-5736-426F-94D3-F18ADD69C351}"/>
              </a:ext>
            </a:extLst>
          </p:cNvPr>
          <p:cNvPicPr>
            <a:picLocks noChangeAspect="1"/>
          </p:cNvPicPr>
          <p:nvPr/>
        </p:nvPicPr>
        <p:blipFill>
          <a:blip r:embed="rId4"/>
          <a:stretch>
            <a:fillRect/>
          </a:stretch>
        </p:blipFill>
        <p:spPr>
          <a:xfrm>
            <a:off x="3050083" y="1629840"/>
            <a:ext cx="830163" cy="373192"/>
          </a:xfrm>
          <a:prstGeom prst="rect">
            <a:avLst/>
          </a:prstGeom>
        </p:spPr>
      </p:pic>
      <p:cxnSp>
        <p:nvCxnSpPr>
          <p:cNvPr id="12" name="Straight Connector 11">
            <a:extLst>
              <a:ext uri="{FF2B5EF4-FFF2-40B4-BE49-F238E27FC236}">
                <a16:creationId xmlns:a16="http://schemas.microsoft.com/office/drawing/2014/main" id="{0FEE5492-C69C-4E61-BC91-EB2B8CB22B7C}"/>
              </a:ext>
            </a:extLst>
          </p:cNvPr>
          <p:cNvCxnSpPr/>
          <p:nvPr/>
        </p:nvCxnSpPr>
        <p:spPr>
          <a:xfrm>
            <a:off x="2310714" y="5064648"/>
            <a:ext cx="642552" cy="0"/>
          </a:xfrm>
          <a:prstGeom prst="line">
            <a:avLst/>
          </a:prstGeom>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65ED21-4B70-4C5D-819D-5BF84745128F}"/>
                  </a:ext>
                </a:extLst>
              </p:cNvPr>
              <p:cNvSpPr txBox="1"/>
              <p:nvPr/>
            </p:nvSpPr>
            <p:spPr>
              <a:xfrm>
                <a:off x="1149178" y="4840799"/>
                <a:ext cx="1297461" cy="830997"/>
              </a:xfrm>
              <a:prstGeom prst="rect">
                <a:avLst/>
              </a:prstGeom>
              <a:noFill/>
            </p:spPr>
            <p:txBody>
              <a:bodyPr wrap="square" rtlCol="0">
                <a:spAutoFit/>
              </a:bodyPr>
              <a:lstStyle/>
              <a:p>
                <a:pPr/>
                <a14:m>
                  <m:oMathPara xmlns:m="http://schemas.openxmlformats.org/officeDocument/2006/math">
                    <m:oMath>
                      <m:r>
                        <a:rPr lang="en-GB" sz="2400" b="1" i="1" smtClean="0">
                          <a:latin typeface="Cambria Math" panose="02040503050406030204" pitchFamily="18" charset="0"/>
                        </a:rPr>
                        <m:t>𝑬</m:t>
                      </m:r>
                      <m:r>
                        <a:rPr lang="en-GB" sz="2400" b="1" i="1" smtClean="0">
                          <a:latin typeface="Cambria Math" panose="02040503050406030204" pitchFamily="18" charset="0"/>
                        </a:rPr>
                        <m:t>&lt;</m:t>
                      </m:r>
                      <m:r>
                        <a:rPr lang="en-GB" sz="2400" b="1" i="1" dirty="0">
                          <a:latin typeface="Cambria Math" panose="02040503050406030204" pitchFamily="18" charset="0"/>
                          <a:ea typeface="Cambria Math" panose="02040503050406030204" pitchFamily="18" charset="0"/>
                        </a:rPr>
                        <m:t>𝚲</m:t>
                      </m:r>
                    </m:oMath>
                  </m:oMathPara>
                </a14:m>
                <a:endParaRPr lang="en-GB" sz="2400" b="1" dirty="0"/>
              </a:p>
              <a:p>
                <a:endParaRPr lang="en-GB" sz="2400" b="1" dirty="0"/>
              </a:p>
            </p:txBody>
          </p:sp>
        </mc:Choice>
        <mc:Fallback xmlns="">
          <p:sp>
            <p:nvSpPr>
              <p:cNvPr id="13" name="TextBox 12">
                <a:extLst>
                  <a:ext uri="{FF2B5EF4-FFF2-40B4-BE49-F238E27FC236}">
                    <a16:creationId xmlns:a16="http://schemas.microsoft.com/office/drawing/2014/main" id="{4F65ED21-4B70-4C5D-819D-5BF84745128F}"/>
                  </a:ext>
                </a:extLst>
              </p:cNvPr>
              <p:cNvSpPr txBox="1">
                <a:spLocks noRot="1" noChangeAspect="1" noMove="1" noResize="1" noEditPoints="1" noAdjustHandles="1" noChangeArrowheads="1" noChangeShapeType="1" noTextEdit="1"/>
              </p:cNvSpPr>
              <p:nvPr/>
            </p:nvSpPr>
            <p:spPr>
              <a:xfrm>
                <a:off x="1149178" y="4840799"/>
                <a:ext cx="1297461" cy="83099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FCB7F055-049E-41F8-ABF6-71C126A7FBA5}"/>
                  </a:ext>
                </a:extLst>
              </p14:cNvPr>
              <p14:cNvContentPartPr/>
              <p14:nvPr/>
            </p14:nvContentPartPr>
            <p14:xfrm>
              <a:off x="6516768" y="3668073"/>
              <a:ext cx="2064960" cy="102600"/>
            </p14:xfrm>
          </p:contentPart>
        </mc:Choice>
        <mc:Fallback xmlns="">
          <p:pic>
            <p:nvPicPr>
              <p:cNvPr id="15" name="Ink 14">
                <a:extLst>
                  <a:ext uri="{FF2B5EF4-FFF2-40B4-BE49-F238E27FC236}">
                    <a16:creationId xmlns:a16="http://schemas.microsoft.com/office/drawing/2014/main" id="{FCB7F055-049E-41F8-ABF6-71C126A7FBA5}"/>
                  </a:ext>
                </a:extLst>
              </p:cNvPr>
              <p:cNvPicPr/>
              <p:nvPr/>
            </p:nvPicPr>
            <p:blipFill>
              <a:blip r:embed="rId7"/>
              <a:stretch>
                <a:fillRect/>
              </a:stretch>
            </p:blipFill>
            <p:spPr>
              <a:xfrm>
                <a:off x="6507768" y="3659104"/>
                <a:ext cx="2082600" cy="12017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5DFFE907-B460-4BE3-A2D0-4BEA7D6BC367}"/>
                  </a:ext>
                </a:extLst>
              </p14:cNvPr>
              <p14:cNvContentPartPr/>
              <p14:nvPr/>
            </p14:nvContentPartPr>
            <p14:xfrm>
              <a:off x="8663448" y="3633873"/>
              <a:ext cx="109440" cy="118440"/>
            </p14:xfrm>
          </p:contentPart>
        </mc:Choice>
        <mc:Fallback xmlns="">
          <p:pic>
            <p:nvPicPr>
              <p:cNvPr id="16" name="Ink 15">
                <a:extLst>
                  <a:ext uri="{FF2B5EF4-FFF2-40B4-BE49-F238E27FC236}">
                    <a16:creationId xmlns:a16="http://schemas.microsoft.com/office/drawing/2014/main" id="{5DFFE907-B460-4BE3-A2D0-4BEA7D6BC367}"/>
                  </a:ext>
                </a:extLst>
              </p:cNvPr>
              <p:cNvPicPr/>
              <p:nvPr/>
            </p:nvPicPr>
            <p:blipFill>
              <a:blip r:embed="rId9"/>
              <a:stretch>
                <a:fillRect/>
              </a:stretch>
            </p:blipFill>
            <p:spPr>
              <a:xfrm>
                <a:off x="8654448" y="3624900"/>
                <a:ext cx="127080" cy="136027"/>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08FA6B9B-58EF-4859-B7B0-C03DB26891C7}"/>
                  </a:ext>
                </a:extLst>
              </p14:cNvPr>
              <p14:cNvContentPartPr/>
              <p14:nvPr/>
            </p14:nvContentPartPr>
            <p14:xfrm>
              <a:off x="8795208" y="3705873"/>
              <a:ext cx="68400" cy="109800"/>
            </p14:xfrm>
          </p:contentPart>
        </mc:Choice>
        <mc:Fallback xmlns="">
          <p:pic>
            <p:nvPicPr>
              <p:cNvPr id="17" name="Ink 16">
                <a:extLst>
                  <a:ext uri="{FF2B5EF4-FFF2-40B4-BE49-F238E27FC236}">
                    <a16:creationId xmlns:a16="http://schemas.microsoft.com/office/drawing/2014/main" id="{08FA6B9B-58EF-4859-B7B0-C03DB26891C7}"/>
                  </a:ext>
                </a:extLst>
              </p:cNvPr>
              <p:cNvPicPr/>
              <p:nvPr/>
            </p:nvPicPr>
            <p:blipFill>
              <a:blip r:embed="rId11"/>
              <a:stretch>
                <a:fillRect/>
              </a:stretch>
            </p:blipFill>
            <p:spPr>
              <a:xfrm>
                <a:off x="8786208" y="3696843"/>
                <a:ext cx="86040" cy="127498"/>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F7B3B756-D4A7-4957-B95D-EA9ED93B6308}"/>
                  </a:ext>
                </a:extLst>
              </p14:cNvPr>
              <p14:cNvContentPartPr/>
              <p14:nvPr/>
            </p14:nvContentPartPr>
            <p14:xfrm>
              <a:off x="6675888" y="2939073"/>
              <a:ext cx="1657800" cy="1339920"/>
            </p14:xfrm>
          </p:contentPart>
        </mc:Choice>
        <mc:Fallback xmlns="">
          <p:pic>
            <p:nvPicPr>
              <p:cNvPr id="23" name="Ink 22">
                <a:extLst>
                  <a:ext uri="{FF2B5EF4-FFF2-40B4-BE49-F238E27FC236}">
                    <a16:creationId xmlns:a16="http://schemas.microsoft.com/office/drawing/2014/main" id="{F7B3B756-D4A7-4957-B95D-EA9ED93B6308}"/>
                  </a:ext>
                </a:extLst>
              </p:cNvPr>
              <p:cNvPicPr/>
              <p:nvPr/>
            </p:nvPicPr>
            <p:blipFill>
              <a:blip r:embed="rId13"/>
              <a:stretch>
                <a:fillRect/>
              </a:stretch>
            </p:blipFill>
            <p:spPr>
              <a:xfrm>
                <a:off x="6666888" y="2930075"/>
                <a:ext cx="1675440" cy="1357555"/>
              </a:xfrm>
              <a:prstGeom prst="rect">
                <a:avLst/>
              </a:prstGeom>
            </p:spPr>
          </p:pic>
        </mc:Fallback>
      </mc:AlternateContent>
      <p:grpSp>
        <p:nvGrpSpPr>
          <p:cNvPr id="31" name="Group 30">
            <a:extLst>
              <a:ext uri="{FF2B5EF4-FFF2-40B4-BE49-F238E27FC236}">
                <a16:creationId xmlns:a16="http://schemas.microsoft.com/office/drawing/2014/main" id="{00B77A83-8799-4029-9735-FB8F3E2B9A6C}"/>
              </a:ext>
            </a:extLst>
          </p:cNvPr>
          <p:cNvGrpSpPr/>
          <p:nvPr/>
        </p:nvGrpSpPr>
        <p:grpSpPr>
          <a:xfrm>
            <a:off x="7197528" y="2539833"/>
            <a:ext cx="206640" cy="1998360"/>
            <a:chOff x="4744712" y="2484652"/>
            <a:chExt cx="206640" cy="1998360"/>
          </a:xfrm>
        </p:grpSpPr>
        <mc:AlternateContent xmlns:mc="http://schemas.openxmlformats.org/markup-compatibility/2006" xmlns:p14="http://schemas.microsoft.com/office/powerpoint/2010/main">
          <mc:Choice Requires="p14">
            <p:contentPart p14:bwMode="auto" r:id="rId14">
              <p14:nvContentPartPr>
                <p14:cNvPr id="19" name="Ink 18">
                  <a:extLst>
                    <a:ext uri="{FF2B5EF4-FFF2-40B4-BE49-F238E27FC236}">
                      <a16:creationId xmlns:a16="http://schemas.microsoft.com/office/drawing/2014/main" id="{2DE53B37-A3E3-4A7A-91EE-9790CBAC6BAF}"/>
                    </a:ext>
                  </a:extLst>
                </p14:cNvPr>
                <p14:cNvContentPartPr/>
                <p14:nvPr/>
              </p14:nvContentPartPr>
              <p14:xfrm>
                <a:off x="4744712" y="2589052"/>
                <a:ext cx="107280" cy="91080"/>
              </p14:xfrm>
            </p:contentPart>
          </mc:Choice>
          <mc:Fallback xmlns="">
            <p:pic>
              <p:nvPicPr>
                <p:cNvPr id="19" name="Ink 18">
                  <a:extLst>
                    <a:ext uri="{FF2B5EF4-FFF2-40B4-BE49-F238E27FC236}">
                      <a16:creationId xmlns:a16="http://schemas.microsoft.com/office/drawing/2014/main" id="{2DE53B37-A3E3-4A7A-91EE-9790CBAC6BAF}"/>
                    </a:ext>
                  </a:extLst>
                </p:cNvPr>
                <p:cNvPicPr/>
                <p:nvPr/>
              </p:nvPicPr>
              <p:blipFill>
                <a:blip r:embed="rId15"/>
                <a:stretch>
                  <a:fillRect/>
                </a:stretch>
              </p:blipFill>
              <p:spPr>
                <a:xfrm>
                  <a:off x="4735712" y="2580052"/>
                  <a:ext cx="1249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k 19">
                  <a:extLst>
                    <a:ext uri="{FF2B5EF4-FFF2-40B4-BE49-F238E27FC236}">
                      <a16:creationId xmlns:a16="http://schemas.microsoft.com/office/drawing/2014/main" id="{C70C2A73-710C-4580-8AC0-647C02DA23E4}"/>
                    </a:ext>
                  </a:extLst>
                </p14:cNvPr>
                <p14:cNvContentPartPr/>
                <p14:nvPr/>
              </p14:nvContentPartPr>
              <p14:xfrm>
                <a:off x="4883312" y="2621452"/>
                <a:ext cx="68040" cy="115920"/>
              </p14:xfrm>
            </p:contentPart>
          </mc:Choice>
          <mc:Fallback xmlns="">
            <p:pic>
              <p:nvPicPr>
                <p:cNvPr id="20" name="Ink 19">
                  <a:extLst>
                    <a:ext uri="{FF2B5EF4-FFF2-40B4-BE49-F238E27FC236}">
                      <a16:creationId xmlns:a16="http://schemas.microsoft.com/office/drawing/2014/main" id="{C70C2A73-710C-4580-8AC0-647C02DA23E4}"/>
                    </a:ext>
                  </a:extLst>
                </p:cNvPr>
                <p:cNvPicPr/>
                <p:nvPr/>
              </p:nvPicPr>
              <p:blipFill>
                <a:blip r:embed="rId17"/>
                <a:stretch>
                  <a:fillRect/>
                </a:stretch>
              </p:blipFill>
              <p:spPr>
                <a:xfrm>
                  <a:off x="4874312" y="2612452"/>
                  <a:ext cx="856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5A35505B-FE44-4B2D-A3D2-A525532CE7D3}"/>
                    </a:ext>
                  </a:extLst>
                </p14:cNvPr>
                <p14:cNvContentPartPr/>
                <p14:nvPr/>
              </p14:nvContentPartPr>
              <p14:xfrm>
                <a:off x="4866032" y="2484652"/>
                <a:ext cx="55440" cy="72720"/>
              </p14:xfrm>
            </p:contentPart>
          </mc:Choice>
          <mc:Fallback xmlns="">
            <p:pic>
              <p:nvPicPr>
                <p:cNvPr id="21" name="Ink 20">
                  <a:extLst>
                    <a:ext uri="{FF2B5EF4-FFF2-40B4-BE49-F238E27FC236}">
                      <a16:creationId xmlns:a16="http://schemas.microsoft.com/office/drawing/2014/main" id="{5A35505B-FE44-4B2D-A3D2-A525532CE7D3}"/>
                    </a:ext>
                  </a:extLst>
                </p:cNvPr>
                <p:cNvPicPr/>
                <p:nvPr/>
              </p:nvPicPr>
              <p:blipFill>
                <a:blip r:embed="rId19"/>
                <a:stretch>
                  <a:fillRect/>
                </a:stretch>
              </p:blipFill>
              <p:spPr>
                <a:xfrm>
                  <a:off x="4857032" y="2475652"/>
                  <a:ext cx="7308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Ink 28">
                  <a:extLst>
                    <a:ext uri="{FF2B5EF4-FFF2-40B4-BE49-F238E27FC236}">
                      <a16:creationId xmlns:a16="http://schemas.microsoft.com/office/drawing/2014/main" id="{784ED3C3-3192-4A03-A7EA-E18DB96E4D6E}"/>
                    </a:ext>
                  </a:extLst>
                </p14:cNvPr>
                <p14:cNvContentPartPr/>
                <p14:nvPr/>
              </p14:nvContentPartPr>
              <p14:xfrm>
                <a:off x="4848752" y="2839252"/>
                <a:ext cx="75600" cy="1643760"/>
              </p14:xfrm>
            </p:contentPart>
          </mc:Choice>
          <mc:Fallback xmlns="">
            <p:pic>
              <p:nvPicPr>
                <p:cNvPr id="29" name="Ink 28">
                  <a:extLst>
                    <a:ext uri="{FF2B5EF4-FFF2-40B4-BE49-F238E27FC236}">
                      <a16:creationId xmlns:a16="http://schemas.microsoft.com/office/drawing/2014/main" id="{784ED3C3-3192-4A03-A7EA-E18DB96E4D6E}"/>
                    </a:ext>
                  </a:extLst>
                </p:cNvPr>
                <p:cNvPicPr/>
                <p:nvPr/>
              </p:nvPicPr>
              <p:blipFill>
                <a:blip r:embed="rId21"/>
                <a:stretch>
                  <a:fillRect/>
                </a:stretch>
              </p:blipFill>
              <p:spPr>
                <a:xfrm>
                  <a:off x="4839752" y="2830252"/>
                  <a:ext cx="93240" cy="16614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Ink 29">
                  <a:extLst>
                    <a:ext uri="{FF2B5EF4-FFF2-40B4-BE49-F238E27FC236}">
                      <a16:creationId xmlns:a16="http://schemas.microsoft.com/office/drawing/2014/main" id="{DA695C6C-E7B1-4595-838D-FF17EFC0350B}"/>
                    </a:ext>
                  </a:extLst>
                </p14:cNvPr>
                <p14:cNvContentPartPr/>
                <p14:nvPr/>
              </p14:nvContentPartPr>
              <p14:xfrm>
                <a:off x="4764512" y="2816572"/>
                <a:ext cx="125280" cy="103680"/>
              </p14:xfrm>
            </p:contentPart>
          </mc:Choice>
          <mc:Fallback xmlns="">
            <p:pic>
              <p:nvPicPr>
                <p:cNvPr id="30" name="Ink 29">
                  <a:extLst>
                    <a:ext uri="{FF2B5EF4-FFF2-40B4-BE49-F238E27FC236}">
                      <a16:creationId xmlns:a16="http://schemas.microsoft.com/office/drawing/2014/main" id="{DA695C6C-E7B1-4595-838D-FF17EFC0350B}"/>
                    </a:ext>
                  </a:extLst>
                </p:cNvPr>
                <p:cNvPicPr/>
                <p:nvPr/>
              </p:nvPicPr>
              <p:blipFill>
                <a:blip r:embed="rId23"/>
                <a:stretch>
                  <a:fillRect/>
                </a:stretch>
              </p:blipFill>
              <p:spPr>
                <a:xfrm>
                  <a:off x="4755512" y="2807572"/>
                  <a:ext cx="142920" cy="121320"/>
                </a:xfrm>
                <a:prstGeom prst="rect">
                  <a:avLst/>
                </a:prstGeom>
              </p:spPr>
            </p:pic>
          </mc:Fallback>
        </mc:AlternateContent>
      </p:grpSp>
      <p:grpSp>
        <p:nvGrpSpPr>
          <p:cNvPr id="63" name="Group 62">
            <a:extLst>
              <a:ext uri="{FF2B5EF4-FFF2-40B4-BE49-F238E27FC236}">
                <a16:creationId xmlns:a16="http://schemas.microsoft.com/office/drawing/2014/main" id="{1BD356CB-670F-41A2-B916-0375DA7D4A02}"/>
              </a:ext>
            </a:extLst>
          </p:cNvPr>
          <p:cNvGrpSpPr/>
          <p:nvPr/>
        </p:nvGrpSpPr>
        <p:grpSpPr>
          <a:xfrm>
            <a:off x="6678992" y="3266815"/>
            <a:ext cx="1257120" cy="993960"/>
            <a:chOff x="6678992" y="3266815"/>
            <a:chExt cx="1257120" cy="993960"/>
          </a:xfrm>
        </p:grpSpPr>
        <mc:AlternateContent xmlns:mc="http://schemas.openxmlformats.org/markup-compatibility/2006" xmlns:p14="http://schemas.microsoft.com/office/powerpoint/2010/main">
          <mc:Choice Requires="p14">
            <p:contentPart p14:bwMode="auto" r:id="rId24">
              <p14:nvContentPartPr>
                <p14:cNvPr id="32" name="Ink 31">
                  <a:extLst>
                    <a:ext uri="{FF2B5EF4-FFF2-40B4-BE49-F238E27FC236}">
                      <a16:creationId xmlns:a16="http://schemas.microsoft.com/office/drawing/2014/main" id="{A78C97F8-9E0C-4069-A6E5-402A852FE968}"/>
                    </a:ext>
                  </a:extLst>
                </p14:cNvPr>
                <p14:cNvContentPartPr/>
                <p14:nvPr/>
              </p14:nvContentPartPr>
              <p14:xfrm>
                <a:off x="6962312" y="3270172"/>
                <a:ext cx="318960" cy="288360"/>
              </p14:xfrm>
            </p:contentPart>
          </mc:Choice>
          <mc:Fallback xmlns="">
            <p:pic>
              <p:nvPicPr>
                <p:cNvPr id="32" name="Ink 31">
                  <a:extLst>
                    <a:ext uri="{FF2B5EF4-FFF2-40B4-BE49-F238E27FC236}">
                      <a16:creationId xmlns:a16="http://schemas.microsoft.com/office/drawing/2014/main" id="{A78C97F8-9E0C-4069-A6E5-402A852FE968}"/>
                    </a:ext>
                  </a:extLst>
                </p:cNvPr>
                <p:cNvPicPr/>
                <p:nvPr/>
              </p:nvPicPr>
              <p:blipFill>
                <a:blip r:embed="rId25"/>
                <a:stretch>
                  <a:fillRect/>
                </a:stretch>
              </p:blipFill>
              <p:spPr>
                <a:xfrm>
                  <a:off x="6953312" y="3261183"/>
                  <a:ext cx="336600" cy="30597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3" name="Ink 32">
                  <a:extLst>
                    <a:ext uri="{FF2B5EF4-FFF2-40B4-BE49-F238E27FC236}">
                      <a16:creationId xmlns:a16="http://schemas.microsoft.com/office/drawing/2014/main" id="{F6AAEFA7-ABC7-4079-B10A-633402A463F0}"/>
                    </a:ext>
                  </a:extLst>
                </p14:cNvPr>
                <p14:cNvContentPartPr/>
                <p14:nvPr/>
              </p14:nvContentPartPr>
              <p14:xfrm>
                <a:off x="6776552" y="3362692"/>
                <a:ext cx="516600" cy="468360"/>
              </p14:xfrm>
            </p:contentPart>
          </mc:Choice>
          <mc:Fallback xmlns="">
            <p:pic>
              <p:nvPicPr>
                <p:cNvPr id="33" name="Ink 32">
                  <a:extLst>
                    <a:ext uri="{FF2B5EF4-FFF2-40B4-BE49-F238E27FC236}">
                      <a16:creationId xmlns:a16="http://schemas.microsoft.com/office/drawing/2014/main" id="{F6AAEFA7-ABC7-4079-B10A-633402A463F0}"/>
                    </a:ext>
                  </a:extLst>
                </p:cNvPr>
                <p:cNvPicPr/>
                <p:nvPr/>
              </p:nvPicPr>
              <p:blipFill>
                <a:blip r:embed="rId27"/>
                <a:stretch>
                  <a:fillRect/>
                </a:stretch>
              </p:blipFill>
              <p:spPr>
                <a:xfrm>
                  <a:off x="6767552" y="3353692"/>
                  <a:ext cx="534240" cy="48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4" name="Ink 33">
                  <a:extLst>
                    <a:ext uri="{FF2B5EF4-FFF2-40B4-BE49-F238E27FC236}">
                      <a16:creationId xmlns:a16="http://schemas.microsoft.com/office/drawing/2014/main" id="{580A86AC-860E-446D-91C0-404393D0CB20}"/>
                    </a:ext>
                  </a:extLst>
                </p14:cNvPr>
                <p14:cNvContentPartPr/>
                <p14:nvPr/>
              </p14:nvContentPartPr>
              <p14:xfrm>
                <a:off x="6678992" y="3478252"/>
                <a:ext cx="570600" cy="540360"/>
              </p14:xfrm>
            </p:contentPart>
          </mc:Choice>
          <mc:Fallback xmlns="">
            <p:pic>
              <p:nvPicPr>
                <p:cNvPr id="34" name="Ink 33">
                  <a:extLst>
                    <a:ext uri="{FF2B5EF4-FFF2-40B4-BE49-F238E27FC236}">
                      <a16:creationId xmlns:a16="http://schemas.microsoft.com/office/drawing/2014/main" id="{580A86AC-860E-446D-91C0-404393D0CB20}"/>
                    </a:ext>
                  </a:extLst>
                </p:cNvPr>
                <p:cNvPicPr/>
                <p:nvPr/>
              </p:nvPicPr>
              <p:blipFill>
                <a:blip r:embed="rId29"/>
                <a:stretch>
                  <a:fillRect/>
                </a:stretch>
              </p:blipFill>
              <p:spPr>
                <a:xfrm>
                  <a:off x="6669992" y="3469252"/>
                  <a:ext cx="588240" cy="55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5" name="Ink 34">
                  <a:extLst>
                    <a:ext uri="{FF2B5EF4-FFF2-40B4-BE49-F238E27FC236}">
                      <a16:creationId xmlns:a16="http://schemas.microsoft.com/office/drawing/2014/main" id="{2A9E6FBC-620F-44EE-BEBE-6FF79CA34D1D}"/>
                    </a:ext>
                  </a:extLst>
                </p14:cNvPr>
                <p14:cNvContentPartPr/>
                <p14:nvPr/>
              </p14:nvContentPartPr>
              <p14:xfrm>
                <a:off x="6739832" y="3622612"/>
                <a:ext cx="492480" cy="520200"/>
              </p14:xfrm>
            </p:contentPart>
          </mc:Choice>
          <mc:Fallback xmlns="">
            <p:pic>
              <p:nvPicPr>
                <p:cNvPr id="35" name="Ink 34">
                  <a:extLst>
                    <a:ext uri="{FF2B5EF4-FFF2-40B4-BE49-F238E27FC236}">
                      <a16:creationId xmlns:a16="http://schemas.microsoft.com/office/drawing/2014/main" id="{2A9E6FBC-620F-44EE-BEBE-6FF79CA34D1D}"/>
                    </a:ext>
                  </a:extLst>
                </p:cNvPr>
                <p:cNvPicPr/>
                <p:nvPr/>
              </p:nvPicPr>
              <p:blipFill>
                <a:blip r:embed="rId31"/>
                <a:stretch>
                  <a:fillRect/>
                </a:stretch>
              </p:blipFill>
              <p:spPr>
                <a:xfrm>
                  <a:off x="6730832" y="3613612"/>
                  <a:ext cx="510120"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6" name="Ink 35">
                  <a:extLst>
                    <a:ext uri="{FF2B5EF4-FFF2-40B4-BE49-F238E27FC236}">
                      <a16:creationId xmlns:a16="http://schemas.microsoft.com/office/drawing/2014/main" id="{B3410F14-1EBD-4A7A-BD66-07006EB69CF7}"/>
                    </a:ext>
                  </a:extLst>
                </p14:cNvPr>
                <p14:cNvContentPartPr/>
                <p14:nvPr/>
              </p14:nvContentPartPr>
              <p14:xfrm>
                <a:off x="6754232" y="3702532"/>
                <a:ext cx="579600" cy="535680"/>
              </p14:xfrm>
            </p:contentPart>
          </mc:Choice>
          <mc:Fallback xmlns="">
            <p:pic>
              <p:nvPicPr>
                <p:cNvPr id="36" name="Ink 35">
                  <a:extLst>
                    <a:ext uri="{FF2B5EF4-FFF2-40B4-BE49-F238E27FC236}">
                      <a16:creationId xmlns:a16="http://schemas.microsoft.com/office/drawing/2014/main" id="{B3410F14-1EBD-4A7A-BD66-07006EB69CF7}"/>
                    </a:ext>
                  </a:extLst>
                </p:cNvPr>
                <p:cNvPicPr/>
                <p:nvPr/>
              </p:nvPicPr>
              <p:blipFill>
                <a:blip r:embed="rId33"/>
                <a:stretch>
                  <a:fillRect/>
                </a:stretch>
              </p:blipFill>
              <p:spPr>
                <a:xfrm>
                  <a:off x="6745232" y="3693526"/>
                  <a:ext cx="597240" cy="55333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7" name="Ink 36">
                  <a:extLst>
                    <a:ext uri="{FF2B5EF4-FFF2-40B4-BE49-F238E27FC236}">
                      <a16:creationId xmlns:a16="http://schemas.microsoft.com/office/drawing/2014/main" id="{E1B388E7-19B0-4B0E-88B8-500DC627136F}"/>
                    </a:ext>
                  </a:extLst>
                </p14:cNvPr>
                <p14:cNvContentPartPr/>
                <p14:nvPr/>
              </p14:nvContentPartPr>
              <p14:xfrm>
                <a:off x="6930632" y="3792172"/>
                <a:ext cx="405720" cy="430560"/>
              </p14:xfrm>
            </p:contentPart>
          </mc:Choice>
          <mc:Fallback xmlns="">
            <p:pic>
              <p:nvPicPr>
                <p:cNvPr id="37" name="Ink 36">
                  <a:extLst>
                    <a:ext uri="{FF2B5EF4-FFF2-40B4-BE49-F238E27FC236}">
                      <a16:creationId xmlns:a16="http://schemas.microsoft.com/office/drawing/2014/main" id="{E1B388E7-19B0-4B0E-88B8-500DC627136F}"/>
                    </a:ext>
                  </a:extLst>
                </p:cNvPr>
                <p:cNvPicPr/>
                <p:nvPr/>
              </p:nvPicPr>
              <p:blipFill>
                <a:blip r:embed="rId35"/>
                <a:stretch>
                  <a:fillRect/>
                </a:stretch>
              </p:blipFill>
              <p:spPr>
                <a:xfrm>
                  <a:off x="6921632" y="3783164"/>
                  <a:ext cx="423360" cy="448215"/>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8" name="Ink 37">
                  <a:extLst>
                    <a:ext uri="{FF2B5EF4-FFF2-40B4-BE49-F238E27FC236}">
                      <a16:creationId xmlns:a16="http://schemas.microsoft.com/office/drawing/2014/main" id="{5357692B-4DC1-448B-834E-EFDC95D868F1}"/>
                    </a:ext>
                  </a:extLst>
                </p14:cNvPr>
                <p14:cNvContentPartPr/>
                <p14:nvPr/>
              </p14:nvContentPartPr>
              <p14:xfrm>
                <a:off x="6994352" y="3944452"/>
                <a:ext cx="359640" cy="314280"/>
              </p14:xfrm>
            </p:contentPart>
          </mc:Choice>
          <mc:Fallback xmlns="">
            <p:pic>
              <p:nvPicPr>
                <p:cNvPr id="38" name="Ink 37">
                  <a:extLst>
                    <a:ext uri="{FF2B5EF4-FFF2-40B4-BE49-F238E27FC236}">
                      <a16:creationId xmlns:a16="http://schemas.microsoft.com/office/drawing/2014/main" id="{5357692B-4DC1-448B-834E-EFDC95D868F1}"/>
                    </a:ext>
                  </a:extLst>
                </p:cNvPr>
                <p:cNvPicPr/>
                <p:nvPr/>
              </p:nvPicPr>
              <p:blipFill>
                <a:blip r:embed="rId37"/>
                <a:stretch>
                  <a:fillRect/>
                </a:stretch>
              </p:blipFill>
              <p:spPr>
                <a:xfrm>
                  <a:off x="6985352" y="3935442"/>
                  <a:ext cx="377280" cy="3319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9" name="Ink 38">
                  <a:extLst>
                    <a:ext uri="{FF2B5EF4-FFF2-40B4-BE49-F238E27FC236}">
                      <a16:creationId xmlns:a16="http://schemas.microsoft.com/office/drawing/2014/main" id="{2695E0C8-DC50-4BFD-B760-7FD22ED830ED}"/>
                    </a:ext>
                  </a:extLst>
                </p14:cNvPr>
                <p14:cNvContentPartPr/>
                <p14:nvPr/>
              </p14:nvContentPartPr>
              <p14:xfrm>
                <a:off x="7150592" y="4103572"/>
                <a:ext cx="133920" cy="142200"/>
              </p14:xfrm>
            </p:contentPart>
          </mc:Choice>
          <mc:Fallback xmlns="">
            <p:pic>
              <p:nvPicPr>
                <p:cNvPr id="39" name="Ink 38">
                  <a:extLst>
                    <a:ext uri="{FF2B5EF4-FFF2-40B4-BE49-F238E27FC236}">
                      <a16:creationId xmlns:a16="http://schemas.microsoft.com/office/drawing/2014/main" id="{2695E0C8-DC50-4BFD-B760-7FD22ED830ED}"/>
                    </a:ext>
                  </a:extLst>
                </p:cNvPr>
                <p:cNvPicPr/>
                <p:nvPr/>
              </p:nvPicPr>
              <p:blipFill>
                <a:blip r:embed="rId39"/>
                <a:stretch>
                  <a:fillRect/>
                </a:stretch>
              </p:blipFill>
              <p:spPr>
                <a:xfrm>
                  <a:off x="7141592" y="4094572"/>
                  <a:ext cx="15156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0" name="Ink 39">
                  <a:extLst>
                    <a:ext uri="{FF2B5EF4-FFF2-40B4-BE49-F238E27FC236}">
                      <a16:creationId xmlns:a16="http://schemas.microsoft.com/office/drawing/2014/main" id="{69B1EABC-DFE4-47AD-B832-11B710AF7414}"/>
                    </a:ext>
                  </a:extLst>
                </p14:cNvPr>
                <p14:cNvContentPartPr/>
                <p14:nvPr/>
              </p14:nvContentPartPr>
              <p14:xfrm>
                <a:off x="7342112" y="3705052"/>
                <a:ext cx="95760" cy="124200"/>
              </p14:xfrm>
            </p:contentPart>
          </mc:Choice>
          <mc:Fallback xmlns="">
            <p:pic>
              <p:nvPicPr>
                <p:cNvPr id="40" name="Ink 39">
                  <a:extLst>
                    <a:ext uri="{FF2B5EF4-FFF2-40B4-BE49-F238E27FC236}">
                      <a16:creationId xmlns:a16="http://schemas.microsoft.com/office/drawing/2014/main" id="{69B1EABC-DFE4-47AD-B832-11B710AF7414}"/>
                    </a:ext>
                  </a:extLst>
                </p:cNvPr>
                <p:cNvPicPr/>
                <p:nvPr/>
              </p:nvPicPr>
              <p:blipFill>
                <a:blip r:embed="rId41"/>
                <a:stretch>
                  <a:fillRect/>
                </a:stretch>
              </p:blipFill>
              <p:spPr>
                <a:xfrm>
                  <a:off x="7333078" y="3696052"/>
                  <a:ext cx="113467"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1" name="Ink 40">
                  <a:extLst>
                    <a:ext uri="{FF2B5EF4-FFF2-40B4-BE49-F238E27FC236}">
                      <a16:creationId xmlns:a16="http://schemas.microsoft.com/office/drawing/2014/main" id="{D7BCB4C8-9DFB-49A7-A6A3-1B31DAB914EA}"/>
                    </a:ext>
                  </a:extLst>
                </p14:cNvPr>
                <p14:cNvContentPartPr/>
                <p14:nvPr/>
              </p14:nvContentPartPr>
              <p14:xfrm>
                <a:off x="7344992" y="3679132"/>
                <a:ext cx="254880" cy="316800"/>
              </p14:xfrm>
            </p:contentPart>
          </mc:Choice>
          <mc:Fallback xmlns="">
            <p:pic>
              <p:nvPicPr>
                <p:cNvPr id="41" name="Ink 40">
                  <a:extLst>
                    <a:ext uri="{FF2B5EF4-FFF2-40B4-BE49-F238E27FC236}">
                      <a16:creationId xmlns:a16="http://schemas.microsoft.com/office/drawing/2014/main" id="{D7BCB4C8-9DFB-49A7-A6A3-1B31DAB914EA}"/>
                    </a:ext>
                  </a:extLst>
                </p:cNvPr>
                <p:cNvPicPr/>
                <p:nvPr/>
              </p:nvPicPr>
              <p:blipFill>
                <a:blip r:embed="rId43"/>
                <a:stretch>
                  <a:fillRect/>
                </a:stretch>
              </p:blipFill>
              <p:spPr>
                <a:xfrm>
                  <a:off x="7335992" y="3670132"/>
                  <a:ext cx="272520" cy="334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7" name="Ink 46">
                  <a:extLst>
                    <a:ext uri="{FF2B5EF4-FFF2-40B4-BE49-F238E27FC236}">
                      <a16:creationId xmlns:a16="http://schemas.microsoft.com/office/drawing/2014/main" id="{56A85521-B63B-45CE-B8FB-4A35995C3923}"/>
                    </a:ext>
                  </a:extLst>
                </p14:cNvPr>
                <p14:cNvContentPartPr/>
                <p14:nvPr/>
              </p14:nvContentPartPr>
              <p14:xfrm>
                <a:off x="7330232" y="3691255"/>
                <a:ext cx="350640" cy="478440"/>
              </p14:xfrm>
            </p:contentPart>
          </mc:Choice>
          <mc:Fallback xmlns="">
            <p:pic>
              <p:nvPicPr>
                <p:cNvPr id="47" name="Ink 46">
                  <a:extLst>
                    <a:ext uri="{FF2B5EF4-FFF2-40B4-BE49-F238E27FC236}">
                      <a16:creationId xmlns:a16="http://schemas.microsoft.com/office/drawing/2014/main" id="{56A85521-B63B-45CE-B8FB-4A35995C3923}"/>
                    </a:ext>
                  </a:extLst>
                </p:cNvPr>
                <p:cNvPicPr/>
                <p:nvPr/>
              </p:nvPicPr>
              <p:blipFill>
                <a:blip r:embed="rId45"/>
                <a:stretch>
                  <a:fillRect/>
                </a:stretch>
              </p:blipFill>
              <p:spPr>
                <a:xfrm>
                  <a:off x="7321232" y="3682255"/>
                  <a:ext cx="368280" cy="496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8" name="Ink 47">
                  <a:extLst>
                    <a:ext uri="{FF2B5EF4-FFF2-40B4-BE49-F238E27FC236}">
                      <a16:creationId xmlns:a16="http://schemas.microsoft.com/office/drawing/2014/main" id="{5B58EDF2-8E74-459B-839B-3A67C88BB813}"/>
                    </a:ext>
                  </a:extLst>
                </p14:cNvPr>
                <p14:cNvContentPartPr/>
                <p14:nvPr/>
              </p14:nvContentPartPr>
              <p14:xfrm>
                <a:off x="7564952" y="3722575"/>
                <a:ext cx="217440" cy="300960"/>
              </p14:xfrm>
            </p:contentPart>
          </mc:Choice>
          <mc:Fallback xmlns="">
            <p:pic>
              <p:nvPicPr>
                <p:cNvPr id="48" name="Ink 47">
                  <a:extLst>
                    <a:ext uri="{FF2B5EF4-FFF2-40B4-BE49-F238E27FC236}">
                      <a16:creationId xmlns:a16="http://schemas.microsoft.com/office/drawing/2014/main" id="{5B58EDF2-8E74-459B-839B-3A67C88BB813}"/>
                    </a:ext>
                  </a:extLst>
                </p:cNvPr>
                <p:cNvPicPr/>
                <p:nvPr/>
              </p:nvPicPr>
              <p:blipFill>
                <a:blip r:embed="rId47"/>
                <a:stretch>
                  <a:fillRect/>
                </a:stretch>
              </p:blipFill>
              <p:spPr>
                <a:xfrm>
                  <a:off x="7555967" y="3713575"/>
                  <a:ext cx="235051"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9" name="Ink 48">
                  <a:extLst>
                    <a:ext uri="{FF2B5EF4-FFF2-40B4-BE49-F238E27FC236}">
                      <a16:creationId xmlns:a16="http://schemas.microsoft.com/office/drawing/2014/main" id="{258D4358-1920-4A6F-B52A-904A5F660001}"/>
                    </a:ext>
                  </a:extLst>
                </p14:cNvPr>
                <p14:cNvContentPartPr/>
                <p14:nvPr/>
              </p14:nvContentPartPr>
              <p14:xfrm>
                <a:off x="7793912" y="3727615"/>
                <a:ext cx="116280" cy="136800"/>
              </p14:xfrm>
            </p:contentPart>
          </mc:Choice>
          <mc:Fallback xmlns="">
            <p:pic>
              <p:nvPicPr>
                <p:cNvPr id="49" name="Ink 48">
                  <a:extLst>
                    <a:ext uri="{FF2B5EF4-FFF2-40B4-BE49-F238E27FC236}">
                      <a16:creationId xmlns:a16="http://schemas.microsoft.com/office/drawing/2014/main" id="{258D4358-1920-4A6F-B52A-904A5F660001}"/>
                    </a:ext>
                  </a:extLst>
                </p:cNvPr>
                <p:cNvPicPr/>
                <p:nvPr/>
              </p:nvPicPr>
              <p:blipFill>
                <a:blip r:embed="rId49"/>
                <a:stretch>
                  <a:fillRect/>
                </a:stretch>
              </p:blipFill>
              <p:spPr>
                <a:xfrm>
                  <a:off x="7784912" y="3718615"/>
                  <a:ext cx="13392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1" name="Ink 50">
                  <a:extLst>
                    <a:ext uri="{FF2B5EF4-FFF2-40B4-BE49-F238E27FC236}">
                      <a16:creationId xmlns:a16="http://schemas.microsoft.com/office/drawing/2014/main" id="{817FDDA8-ED5C-420E-BB65-401107221A81}"/>
                    </a:ext>
                  </a:extLst>
                </p14:cNvPr>
                <p14:cNvContentPartPr/>
                <p14:nvPr/>
              </p14:nvContentPartPr>
              <p14:xfrm>
                <a:off x="6744872" y="3919495"/>
                <a:ext cx="47160" cy="240840"/>
              </p14:xfrm>
            </p:contentPart>
          </mc:Choice>
          <mc:Fallback xmlns="">
            <p:pic>
              <p:nvPicPr>
                <p:cNvPr id="51" name="Ink 50">
                  <a:extLst>
                    <a:ext uri="{FF2B5EF4-FFF2-40B4-BE49-F238E27FC236}">
                      <a16:creationId xmlns:a16="http://schemas.microsoft.com/office/drawing/2014/main" id="{817FDDA8-ED5C-420E-BB65-401107221A81}"/>
                    </a:ext>
                  </a:extLst>
                </p:cNvPr>
                <p:cNvPicPr/>
                <p:nvPr/>
              </p:nvPicPr>
              <p:blipFill>
                <a:blip r:embed="rId51"/>
                <a:stretch>
                  <a:fillRect/>
                </a:stretch>
              </p:blipFill>
              <p:spPr>
                <a:xfrm>
                  <a:off x="6735872" y="3910495"/>
                  <a:ext cx="6480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2" name="Ink 51">
                  <a:extLst>
                    <a:ext uri="{FF2B5EF4-FFF2-40B4-BE49-F238E27FC236}">
                      <a16:creationId xmlns:a16="http://schemas.microsoft.com/office/drawing/2014/main" id="{8E1E07E8-99A4-490F-99C1-263E74C364BF}"/>
                    </a:ext>
                  </a:extLst>
                </p14:cNvPr>
                <p14:cNvContentPartPr/>
                <p14:nvPr/>
              </p14:nvContentPartPr>
              <p14:xfrm>
                <a:off x="6776912" y="3694135"/>
                <a:ext cx="162720" cy="566640"/>
              </p14:xfrm>
            </p:contentPart>
          </mc:Choice>
          <mc:Fallback xmlns="">
            <p:pic>
              <p:nvPicPr>
                <p:cNvPr id="52" name="Ink 51">
                  <a:extLst>
                    <a:ext uri="{FF2B5EF4-FFF2-40B4-BE49-F238E27FC236}">
                      <a16:creationId xmlns:a16="http://schemas.microsoft.com/office/drawing/2014/main" id="{8E1E07E8-99A4-490F-99C1-263E74C364BF}"/>
                    </a:ext>
                  </a:extLst>
                </p:cNvPr>
                <p:cNvPicPr/>
                <p:nvPr/>
              </p:nvPicPr>
              <p:blipFill>
                <a:blip r:embed="rId53"/>
                <a:stretch>
                  <a:fillRect/>
                </a:stretch>
              </p:blipFill>
              <p:spPr>
                <a:xfrm>
                  <a:off x="6767912" y="3685135"/>
                  <a:ext cx="180360" cy="584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3" name="Ink 52">
                  <a:extLst>
                    <a:ext uri="{FF2B5EF4-FFF2-40B4-BE49-F238E27FC236}">
                      <a16:creationId xmlns:a16="http://schemas.microsoft.com/office/drawing/2014/main" id="{FFF71166-EB4D-4CF2-BC87-7ED2BDEBAE83}"/>
                    </a:ext>
                  </a:extLst>
                </p14:cNvPr>
                <p14:cNvContentPartPr/>
                <p14:nvPr/>
              </p14:nvContentPartPr>
              <p14:xfrm>
                <a:off x="6907232" y="3614215"/>
                <a:ext cx="136800" cy="636480"/>
              </p14:xfrm>
            </p:contentPart>
          </mc:Choice>
          <mc:Fallback xmlns="">
            <p:pic>
              <p:nvPicPr>
                <p:cNvPr id="53" name="Ink 52">
                  <a:extLst>
                    <a:ext uri="{FF2B5EF4-FFF2-40B4-BE49-F238E27FC236}">
                      <a16:creationId xmlns:a16="http://schemas.microsoft.com/office/drawing/2014/main" id="{FFF71166-EB4D-4CF2-BC87-7ED2BDEBAE83}"/>
                    </a:ext>
                  </a:extLst>
                </p:cNvPr>
                <p:cNvPicPr/>
                <p:nvPr/>
              </p:nvPicPr>
              <p:blipFill>
                <a:blip r:embed="rId55"/>
                <a:stretch>
                  <a:fillRect/>
                </a:stretch>
              </p:blipFill>
              <p:spPr>
                <a:xfrm>
                  <a:off x="6898232" y="3605210"/>
                  <a:ext cx="154440" cy="65413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4" name="Ink 53">
                  <a:extLst>
                    <a:ext uri="{FF2B5EF4-FFF2-40B4-BE49-F238E27FC236}">
                      <a16:creationId xmlns:a16="http://schemas.microsoft.com/office/drawing/2014/main" id="{13444330-C4C4-44C2-9856-F6FF87407AEE}"/>
                    </a:ext>
                  </a:extLst>
                </p14:cNvPr>
                <p14:cNvContentPartPr/>
                <p14:nvPr/>
              </p14:nvContentPartPr>
              <p14:xfrm>
                <a:off x="6988592" y="3416215"/>
                <a:ext cx="174240" cy="710640"/>
              </p14:xfrm>
            </p:contentPart>
          </mc:Choice>
          <mc:Fallback xmlns="">
            <p:pic>
              <p:nvPicPr>
                <p:cNvPr id="54" name="Ink 53">
                  <a:extLst>
                    <a:ext uri="{FF2B5EF4-FFF2-40B4-BE49-F238E27FC236}">
                      <a16:creationId xmlns:a16="http://schemas.microsoft.com/office/drawing/2014/main" id="{13444330-C4C4-44C2-9856-F6FF87407AEE}"/>
                    </a:ext>
                  </a:extLst>
                </p:cNvPr>
                <p:cNvPicPr/>
                <p:nvPr/>
              </p:nvPicPr>
              <p:blipFill>
                <a:blip r:embed="rId57"/>
                <a:stretch>
                  <a:fillRect/>
                </a:stretch>
              </p:blipFill>
              <p:spPr>
                <a:xfrm>
                  <a:off x="6979573" y="3407215"/>
                  <a:ext cx="191917" cy="7282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5" name="Ink 54">
                  <a:extLst>
                    <a:ext uri="{FF2B5EF4-FFF2-40B4-BE49-F238E27FC236}">
                      <a16:creationId xmlns:a16="http://schemas.microsoft.com/office/drawing/2014/main" id="{07A34D11-1E6A-4C62-9828-817E207FE8F3}"/>
                    </a:ext>
                  </a:extLst>
                </p14:cNvPr>
                <p14:cNvContentPartPr/>
                <p14:nvPr/>
              </p14:nvContentPartPr>
              <p14:xfrm>
                <a:off x="7127912" y="3367255"/>
                <a:ext cx="133560" cy="734040"/>
              </p14:xfrm>
            </p:contentPart>
          </mc:Choice>
          <mc:Fallback xmlns="">
            <p:pic>
              <p:nvPicPr>
                <p:cNvPr id="55" name="Ink 54">
                  <a:extLst>
                    <a:ext uri="{FF2B5EF4-FFF2-40B4-BE49-F238E27FC236}">
                      <a16:creationId xmlns:a16="http://schemas.microsoft.com/office/drawing/2014/main" id="{07A34D11-1E6A-4C62-9828-817E207FE8F3}"/>
                    </a:ext>
                  </a:extLst>
                </p:cNvPr>
                <p:cNvPicPr/>
                <p:nvPr/>
              </p:nvPicPr>
              <p:blipFill>
                <a:blip r:embed="rId59"/>
                <a:stretch>
                  <a:fillRect/>
                </a:stretch>
              </p:blipFill>
              <p:spPr>
                <a:xfrm>
                  <a:off x="7118912" y="3358255"/>
                  <a:ext cx="151200" cy="7516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6" name="Ink 55">
                  <a:extLst>
                    <a:ext uri="{FF2B5EF4-FFF2-40B4-BE49-F238E27FC236}">
                      <a16:creationId xmlns:a16="http://schemas.microsoft.com/office/drawing/2014/main" id="{ACD6A1E6-B6DC-4307-9FA9-9D7353D2D6D7}"/>
                    </a:ext>
                  </a:extLst>
                </p14:cNvPr>
                <p14:cNvContentPartPr/>
                <p14:nvPr/>
              </p14:nvContentPartPr>
              <p14:xfrm>
                <a:off x="7194152" y="3331255"/>
                <a:ext cx="148320" cy="528120"/>
              </p14:xfrm>
            </p:contentPart>
          </mc:Choice>
          <mc:Fallback xmlns="">
            <p:pic>
              <p:nvPicPr>
                <p:cNvPr id="56" name="Ink 55">
                  <a:extLst>
                    <a:ext uri="{FF2B5EF4-FFF2-40B4-BE49-F238E27FC236}">
                      <a16:creationId xmlns:a16="http://schemas.microsoft.com/office/drawing/2014/main" id="{ACD6A1E6-B6DC-4307-9FA9-9D7353D2D6D7}"/>
                    </a:ext>
                  </a:extLst>
                </p:cNvPr>
                <p:cNvPicPr/>
                <p:nvPr/>
              </p:nvPicPr>
              <p:blipFill>
                <a:blip r:embed="rId61"/>
                <a:stretch>
                  <a:fillRect/>
                </a:stretch>
              </p:blipFill>
              <p:spPr>
                <a:xfrm>
                  <a:off x="7185174" y="3322249"/>
                  <a:ext cx="165917" cy="545772"/>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7" name="Ink 56">
                  <a:extLst>
                    <a:ext uri="{FF2B5EF4-FFF2-40B4-BE49-F238E27FC236}">
                      <a16:creationId xmlns:a16="http://schemas.microsoft.com/office/drawing/2014/main" id="{EB3ECE57-CD93-4B2B-8D12-460FC68297E3}"/>
                    </a:ext>
                  </a:extLst>
                </p14:cNvPr>
                <p14:cNvContentPartPr/>
                <p14:nvPr/>
              </p14:nvContentPartPr>
              <p14:xfrm>
                <a:off x="7272632" y="3266815"/>
                <a:ext cx="34920" cy="103680"/>
              </p14:xfrm>
            </p:contentPart>
          </mc:Choice>
          <mc:Fallback xmlns="">
            <p:pic>
              <p:nvPicPr>
                <p:cNvPr id="57" name="Ink 56">
                  <a:extLst>
                    <a:ext uri="{FF2B5EF4-FFF2-40B4-BE49-F238E27FC236}">
                      <a16:creationId xmlns:a16="http://schemas.microsoft.com/office/drawing/2014/main" id="{EB3ECE57-CD93-4B2B-8D12-460FC68297E3}"/>
                    </a:ext>
                  </a:extLst>
                </p:cNvPr>
                <p:cNvPicPr/>
                <p:nvPr/>
              </p:nvPicPr>
              <p:blipFill>
                <a:blip r:embed="rId63"/>
                <a:stretch>
                  <a:fillRect/>
                </a:stretch>
              </p:blipFill>
              <p:spPr>
                <a:xfrm>
                  <a:off x="7263632" y="3257784"/>
                  <a:ext cx="52560" cy="121381"/>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8" name="Ink 57">
                  <a:extLst>
                    <a:ext uri="{FF2B5EF4-FFF2-40B4-BE49-F238E27FC236}">
                      <a16:creationId xmlns:a16="http://schemas.microsoft.com/office/drawing/2014/main" id="{8D2A9384-7F4C-41FC-9241-8E0C094067F7}"/>
                    </a:ext>
                  </a:extLst>
                </p14:cNvPr>
                <p14:cNvContentPartPr/>
                <p14:nvPr/>
              </p14:nvContentPartPr>
              <p14:xfrm>
                <a:off x="7350392" y="3789535"/>
                <a:ext cx="96120" cy="340200"/>
              </p14:xfrm>
            </p:contentPart>
          </mc:Choice>
          <mc:Fallback xmlns="">
            <p:pic>
              <p:nvPicPr>
                <p:cNvPr id="58" name="Ink 57">
                  <a:extLst>
                    <a:ext uri="{FF2B5EF4-FFF2-40B4-BE49-F238E27FC236}">
                      <a16:creationId xmlns:a16="http://schemas.microsoft.com/office/drawing/2014/main" id="{8D2A9384-7F4C-41FC-9241-8E0C094067F7}"/>
                    </a:ext>
                  </a:extLst>
                </p:cNvPr>
                <p:cNvPicPr/>
                <p:nvPr/>
              </p:nvPicPr>
              <p:blipFill>
                <a:blip r:embed="rId65"/>
                <a:stretch>
                  <a:fillRect/>
                </a:stretch>
              </p:blipFill>
              <p:spPr>
                <a:xfrm>
                  <a:off x="7341392" y="3780535"/>
                  <a:ext cx="11376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9" name="Ink 58">
                  <a:extLst>
                    <a:ext uri="{FF2B5EF4-FFF2-40B4-BE49-F238E27FC236}">
                      <a16:creationId xmlns:a16="http://schemas.microsoft.com/office/drawing/2014/main" id="{2DDBD31A-C88C-45D2-BA45-021F431C18C1}"/>
                    </a:ext>
                  </a:extLst>
                </p14:cNvPr>
                <p14:cNvContentPartPr/>
                <p14:nvPr/>
              </p14:nvContentPartPr>
              <p14:xfrm>
                <a:off x="7425632" y="3707095"/>
                <a:ext cx="96120" cy="327240"/>
              </p14:xfrm>
            </p:contentPart>
          </mc:Choice>
          <mc:Fallback xmlns="">
            <p:pic>
              <p:nvPicPr>
                <p:cNvPr id="59" name="Ink 58">
                  <a:extLst>
                    <a:ext uri="{FF2B5EF4-FFF2-40B4-BE49-F238E27FC236}">
                      <a16:creationId xmlns:a16="http://schemas.microsoft.com/office/drawing/2014/main" id="{2DDBD31A-C88C-45D2-BA45-021F431C18C1}"/>
                    </a:ext>
                  </a:extLst>
                </p:cNvPr>
                <p:cNvPicPr/>
                <p:nvPr/>
              </p:nvPicPr>
              <p:blipFill>
                <a:blip r:embed="rId67"/>
                <a:stretch>
                  <a:fillRect/>
                </a:stretch>
              </p:blipFill>
              <p:spPr>
                <a:xfrm>
                  <a:off x="7416632" y="3698095"/>
                  <a:ext cx="113760" cy="3448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0" name="Ink 59">
                  <a:extLst>
                    <a:ext uri="{FF2B5EF4-FFF2-40B4-BE49-F238E27FC236}">
                      <a16:creationId xmlns:a16="http://schemas.microsoft.com/office/drawing/2014/main" id="{7A6701B3-5055-4629-97F4-A63A9B15B602}"/>
                    </a:ext>
                  </a:extLst>
                </p14:cNvPr>
                <p14:cNvContentPartPr/>
                <p14:nvPr/>
              </p14:nvContentPartPr>
              <p14:xfrm>
                <a:off x="7553072" y="3719695"/>
                <a:ext cx="58320" cy="219240"/>
              </p14:xfrm>
            </p:contentPart>
          </mc:Choice>
          <mc:Fallback xmlns="">
            <p:pic>
              <p:nvPicPr>
                <p:cNvPr id="60" name="Ink 59">
                  <a:extLst>
                    <a:ext uri="{FF2B5EF4-FFF2-40B4-BE49-F238E27FC236}">
                      <a16:creationId xmlns:a16="http://schemas.microsoft.com/office/drawing/2014/main" id="{7A6701B3-5055-4629-97F4-A63A9B15B602}"/>
                    </a:ext>
                  </a:extLst>
                </p:cNvPr>
                <p:cNvPicPr/>
                <p:nvPr/>
              </p:nvPicPr>
              <p:blipFill>
                <a:blip r:embed="rId69"/>
                <a:stretch>
                  <a:fillRect/>
                </a:stretch>
              </p:blipFill>
              <p:spPr>
                <a:xfrm>
                  <a:off x="7544072" y="3710695"/>
                  <a:ext cx="7596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1" name="Ink 60">
                  <a:extLst>
                    <a:ext uri="{FF2B5EF4-FFF2-40B4-BE49-F238E27FC236}">
                      <a16:creationId xmlns:a16="http://schemas.microsoft.com/office/drawing/2014/main" id="{58F80F68-1F85-4448-BDAC-CE21ACD3383A}"/>
                    </a:ext>
                  </a:extLst>
                </p14:cNvPr>
                <p14:cNvContentPartPr/>
                <p14:nvPr/>
              </p14:nvContentPartPr>
              <p14:xfrm>
                <a:off x="7671872" y="3683695"/>
                <a:ext cx="127440" cy="226800"/>
              </p14:xfrm>
            </p:contentPart>
          </mc:Choice>
          <mc:Fallback xmlns="">
            <p:pic>
              <p:nvPicPr>
                <p:cNvPr id="61" name="Ink 60">
                  <a:extLst>
                    <a:ext uri="{FF2B5EF4-FFF2-40B4-BE49-F238E27FC236}">
                      <a16:creationId xmlns:a16="http://schemas.microsoft.com/office/drawing/2014/main" id="{58F80F68-1F85-4448-BDAC-CE21ACD3383A}"/>
                    </a:ext>
                  </a:extLst>
                </p:cNvPr>
                <p:cNvPicPr/>
                <p:nvPr/>
              </p:nvPicPr>
              <p:blipFill>
                <a:blip r:embed="rId71"/>
                <a:stretch>
                  <a:fillRect/>
                </a:stretch>
              </p:blipFill>
              <p:spPr>
                <a:xfrm>
                  <a:off x="7662847" y="3674695"/>
                  <a:ext cx="14513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2" name="Ink 61">
                  <a:extLst>
                    <a:ext uri="{FF2B5EF4-FFF2-40B4-BE49-F238E27FC236}">
                      <a16:creationId xmlns:a16="http://schemas.microsoft.com/office/drawing/2014/main" id="{B9A3970B-8FC0-4A3D-8471-351574DEF5EA}"/>
                    </a:ext>
                  </a:extLst>
                </p14:cNvPr>
                <p14:cNvContentPartPr/>
                <p14:nvPr/>
              </p14:nvContentPartPr>
              <p14:xfrm>
                <a:off x="7845752" y="3699175"/>
                <a:ext cx="90360" cy="90360"/>
              </p14:xfrm>
            </p:contentPart>
          </mc:Choice>
          <mc:Fallback xmlns="">
            <p:pic>
              <p:nvPicPr>
                <p:cNvPr id="62" name="Ink 61">
                  <a:extLst>
                    <a:ext uri="{FF2B5EF4-FFF2-40B4-BE49-F238E27FC236}">
                      <a16:creationId xmlns:a16="http://schemas.microsoft.com/office/drawing/2014/main" id="{B9A3970B-8FC0-4A3D-8471-351574DEF5EA}"/>
                    </a:ext>
                  </a:extLst>
                </p:cNvPr>
                <p:cNvPicPr/>
                <p:nvPr/>
              </p:nvPicPr>
              <p:blipFill>
                <a:blip r:embed="rId73"/>
                <a:stretch>
                  <a:fillRect/>
                </a:stretch>
              </p:blipFill>
              <p:spPr>
                <a:xfrm>
                  <a:off x="7836752" y="3690175"/>
                  <a:ext cx="108000" cy="108000"/>
                </a:xfrm>
                <a:prstGeom prst="rect">
                  <a:avLst/>
                </a:prstGeom>
              </p:spPr>
            </p:pic>
          </mc:Fallback>
        </mc:AlternateContent>
      </p:grpSp>
      <p:sp>
        <p:nvSpPr>
          <p:cNvPr id="64" name="Rectangle: Rounded Corners 63">
            <a:extLst>
              <a:ext uri="{FF2B5EF4-FFF2-40B4-BE49-F238E27FC236}">
                <a16:creationId xmlns:a16="http://schemas.microsoft.com/office/drawing/2014/main" id="{0615874F-E69E-47FF-AD61-401A90B0FF40}"/>
              </a:ext>
            </a:extLst>
          </p:cNvPr>
          <p:cNvSpPr/>
          <p:nvPr/>
        </p:nvSpPr>
        <p:spPr>
          <a:xfrm>
            <a:off x="7910192" y="4773656"/>
            <a:ext cx="628612" cy="563951"/>
          </a:xfrm>
          <a:prstGeom prst="roundRect">
            <a:avLst/>
          </a:prstGeom>
          <a:solidFill>
            <a:srgbClr val="4472C4">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219EEDD0-BD04-4F5B-8259-4E8BDF2AC442}"/>
              </a:ext>
            </a:extLst>
          </p:cNvPr>
          <p:cNvSpPr txBox="1"/>
          <p:nvPr/>
        </p:nvSpPr>
        <p:spPr>
          <a:xfrm>
            <a:off x="4037205" y="1633700"/>
            <a:ext cx="100112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Unitarity</a:t>
            </a:r>
          </a:p>
        </p:txBody>
      </p:sp>
      <p:sp>
        <p:nvSpPr>
          <p:cNvPr id="66" name="TextBox 65">
            <a:extLst>
              <a:ext uri="{FF2B5EF4-FFF2-40B4-BE49-F238E27FC236}">
                <a16:creationId xmlns:a16="http://schemas.microsoft.com/office/drawing/2014/main" id="{C251F990-FE9C-40B6-B778-562D6CF00567}"/>
              </a:ext>
            </a:extLst>
          </p:cNvPr>
          <p:cNvSpPr txBox="1"/>
          <p:nvPr/>
        </p:nvSpPr>
        <p:spPr>
          <a:xfrm>
            <a:off x="5191130" y="1633700"/>
            <a:ext cx="100112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Locality</a:t>
            </a:r>
          </a:p>
        </p:txBody>
      </p:sp>
      <p:sp>
        <p:nvSpPr>
          <p:cNvPr id="67" name="TextBox 66">
            <a:extLst>
              <a:ext uri="{FF2B5EF4-FFF2-40B4-BE49-F238E27FC236}">
                <a16:creationId xmlns:a16="http://schemas.microsoft.com/office/drawing/2014/main" id="{699925E2-1BC6-41A5-89D6-81BFB2C891F9}"/>
              </a:ext>
            </a:extLst>
          </p:cNvPr>
          <p:cNvSpPr txBox="1"/>
          <p:nvPr/>
        </p:nvSpPr>
        <p:spPr>
          <a:xfrm>
            <a:off x="6357711" y="1631803"/>
            <a:ext cx="116404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Causality</a:t>
            </a:r>
          </a:p>
        </p:txBody>
      </p:sp>
      <p:sp>
        <p:nvSpPr>
          <p:cNvPr id="68" name="TextBox 67">
            <a:extLst>
              <a:ext uri="{FF2B5EF4-FFF2-40B4-BE49-F238E27FC236}">
                <a16:creationId xmlns:a16="http://schemas.microsoft.com/office/drawing/2014/main" id="{E5DBF002-0525-48E1-9E49-6FE6B06557F7}"/>
              </a:ext>
            </a:extLst>
          </p:cNvPr>
          <p:cNvSpPr txBox="1"/>
          <p:nvPr/>
        </p:nvSpPr>
        <p:spPr>
          <a:xfrm>
            <a:off x="7751667" y="1634476"/>
            <a:ext cx="506627"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a:t>
            </a:r>
          </a:p>
        </p:txBody>
      </p:sp>
      <mc:AlternateContent xmlns:mc="http://schemas.openxmlformats.org/markup-compatibility/2006" xmlns:p14="http://schemas.microsoft.com/office/powerpoint/2010/main">
        <mc:Choice Requires="p14">
          <p:contentPart p14:bwMode="auto" r:id="rId74">
            <p14:nvContentPartPr>
              <p14:cNvPr id="85" name="Ink 84">
                <a:extLst>
                  <a:ext uri="{FF2B5EF4-FFF2-40B4-BE49-F238E27FC236}">
                    <a16:creationId xmlns:a16="http://schemas.microsoft.com/office/drawing/2014/main" id="{3850F84D-49F3-4C4D-9970-56C35A586455}"/>
                  </a:ext>
                </a:extLst>
              </p14:cNvPr>
              <p14:cNvContentPartPr/>
              <p14:nvPr/>
            </p14:nvContentPartPr>
            <p14:xfrm>
              <a:off x="4118672" y="2069815"/>
              <a:ext cx="3466800" cy="196200"/>
            </p14:xfrm>
          </p:contentPart>
        </mc:Choice>
        <mc:Fallback xmlns="">
          <p:pic>
            <p:nvPicPr>
              <p:cNvPr id="85" name="Ink 84">
                <a:extLst>
                  <a:ext uri="{FF2B5EF4-FFF2-40B4-BE49-F238E27FC236}">
                    <a16:creationId xmlns:a16="http://schemas.microsoft.com/office/drawing/2014/main" id="{3850F84D-49F3-4C4D-9970-56C35A586455}"/>
                  </a:ext>
                </a:extLst>
              </p:cNvPr>
              <p:cNvPicPr/>
              <p:nvPr/>
            </p:nvPicPr>
            <p:blipFill>
              <a:blip r:embed="rId75"/>
              <a:stretch>
                <a:fillRect/>
              </a:stretch>
            </p:blipFill>
            <p:spPr>
              <a:xfrm>
                <a:off x="4109671" y="2060798"/>
                <a:ext cx="3484442" cy="213872"/>
              </a:xfrm>
              <a:prstGeom prst="rect">
                <a:avLst/>
              </a:prstGeom>
            </p:spPr>
          </p:pic>
        </mc:Fallback>
      </mc:AlternateContent>
      <p:grpSp>
        <p:nvGrpSpPr>
          <p:cNvPr id="105" name="Group 104">
            <a:extLst>
              <a:ext uri="{FF2B5EF4-FFF2-40B4-BE49-F238E27FC236}">
                <a16:creationId xmlns:a16="http://schemas.microsoft.com/office/drawing/2014/main" id="{6AF5037E-72E1-474A-8133-E81774D66748}"/>
              </a:ext>
            </a:extLst>
          </p:cNvPr>
          <p:cNvGrpSpPr/>
          <p:nvPr/>
        </p:nvGrpSpPr>
        <p:grpSpPr>
          <a:xfrm>
            <a:off x="5989592" y="2322175"/>
            <a:ext cx="2639880" cy="1387800"/>
            <a:chOff x="5989592" y="2322175"/>
            <a:chExt cx="2639880" cy="1387800"/>
          </a:xfrm>
        </p:grpSpPr>
        <mc:AlternateContent xmlns:mc="http://schemas.openxmlformats.org/markup-compatibility/2006" xmlns:p14="http://schemas.microsoft.com/office/powerpoint/2010/main">
          <mc:Choice Requires="p14">
            <p:contentPart p14:bwMode="auto" r:id="rId76">
              <p14:nvContentPartPr>
                <p14:cNvPr id="70" name="Ink 69">
                  <a:extLst>
                    <a:ext uri="{FF2B5EF4-FFF2-40B4-BE49-F238E27FC236}">
                      <a16:creationId xmlns:a16="http://schemas.microsoft.com/office/drawing/2014/main" id="{B1E52562-5176-4E11-8F03-6F473F13067C}"/>
                    </a:ext>
                  </a:extLst>
                </p14:cNvPr>
                <p14:cNvContentPartPr/>
                <p14:nvPr/>
              </p14:nvContentPartPr>
              <p14:xfrm>
                <a:off x="7350392" y="3189055"/>
                <a:ext cx="6480" cy="508320"/>
              </p14:xfrm>
            </p:contentPart>
          </mc:Choice>
          <mc:Fallback xmlns="">
            <p:pic>
              <p:nvPicPr>
                <p:cNvPr id="70" name="Ink 69">
                  <a:extLst>
                    <a:ext uri="{FF2B5EF4-FFF2-40B4-BE49-F238E27FC236}">
                      <a16:creationId xmlns:a16="http://schemas.microsoft.com/office/drawing/2014/main" id="{B1E52562-5176-4E11-8F03-6F473F13067C}"/>
                    </a:ext>
                  </a:extLst>
                </p:cNvPr>
                <p:cNvPicPr/>
                <p:nvPr/>
              </p:nvPicPr>
              <p:blipFill>
                <a:blip r:embed="rId77"/>
                <a:stretch>
                  <a:fillRect/>
                </a:stretch>
              </p:blipFill>
              <p:spPr>
                <a:xfrm>
                  <a:off x="7341392" y="3180049"/>
                  <a:ext cx="24120" cy="525973"/>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71" name="Ink 70">
                  <a:extLst>
                    <a:ext uri="{FF2B5EF4-FFF2-40B4-BE49-F238E27FC236}">
                      <a16:creationId xmlns:a16="http://schemas.microsoft.com/office/drawing/2014/main" id="{EC797A0E-B05F-4EF5-A6E3-EE40D825D93C}"/>
                    </a:ext>
                  </a:extLst>
                </p14:cNvPr>
                <p14:cNvContentPartPr/>
                <p14:nvPr/>
              </p14:nvContentPartPr>
              <p14:xfrm>
                <a:off x="7382072" y="3197335"/>
                <a:ext cx="21240" cy="494280"/>
              </p14:xfrm>
            </p:contentPart>
          </mc:Choice>
          <mc:Fallback xmlns="">
            <p:pic>
              <p:nvPicPr>
                <p:cNvPr id="71" name="Ink 70">
                  <a:extLst>
                    <a:ext uri="{FF2B5EF4-FFF2-40B4-BE49-F238E27FC236}">
                      <a16:creationId xmlns:a16="http://schemas.microsoft.com/office/drawing/2014/main" id="{EC797A0E-B05F-4EF5-A6E3-EE40D825D93C}"/>
                    </a:ext>
                  </a:extLst>
                </p:cNvPr>
                <p:cNvPicPr/>
                <p:nvPr/>
              </p:nvPicPr>
              <p:blipFill>
                <a:blip r:embed="rId79"/>
                <a:stretch>
                  <a:fillRect/>
                </a:stretch>
              </p:blipFill>
              <p:spPr>
                <a:xfrm>
                  <a:off x="7373072" y="3188342"/>
                  <a:ext cx="38880" cy="511907"/>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72" name="Ink 71">
                  <a:extLst>
                    <a:ext uri="{FF2B5EF4-FFF2-40B4-BE49-F238E27FC236}">
                      <a16:creationId xmlns:a16="http://schemas.microsoft.com/office/drawing/2014/main" id="{8C6480A7-D825-43E5-8422-747F3ED510AB}"/>
                    </a:ext>
                  </a:extLst>
                </p14:cNvPr>
                <p14:cNvContentPartPr/>
                <p14:nvPr/>
              </p14:nvContentPartPr>
              <p14:xfrm>
                <a:off x="7458392" y="3120295"/>
                <a:ext cx="54720" cy="558360"/>
              </p14:xfrm>
            </p:contentPart>
          </mc:Choice>
          <mc:Fallback xmlns="">
            <p:pic>
              <p:nvPicPr>
                <p:cNvPr id="72" name="Ink 71">
                  <a:extLst>
                    <a:ext uri="{FF2B5EF4-FFF2-40B4-BE49-F238E27FC236}">
                      <a16:creationId xmlns:a16="http://schemas.microsoft.com/office/drawing/2014/main" id="{8C6480A7-D825-43E5-8422-747F3ED510AB}"/>
                    </a:ext>
                  </a:extLst>
                </p:cNvPr>
                <p:cNvPicPr/>
                <p:nvPr/>
              </p:nvPicPr>
              <p:blipFill>
                <a:blip r:embed="rId81"/>
                <a:stretch>
                  <a:fillRect/>
                </a:stretch>
              </p:blipFill>
              <p:spPr>
                <a:xfrm>
                  <a:off x="7449392" y="3111295"/>
                  <a:ext cx="72360" cy="5760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3" name="Ink 72">
                  <a:extLst>
                    <a:ext uri="{FF2B5EF4-FFF2-40B4-BE49-F238E27FC236}">
                      <a16:creationId xmlns:a16="http://schemas.microsoft.com/office/drawing/2014/main" id="{15ACCB7F-7FE8-4B09-9939-1B28A793412B}"/>
                    </a:ext>
                  </a:extLst>
                </p14:cNvPr>
                <p14:cNvContentPartPr/>
                <p14:nvPr/>
              </p14:nvContentPartPr>
              <p14:xfrm>
                <a:off x="7509872" y="3065935"/>
                <a:ext cx="58320" cy="566640"/>
              </p14:xfrm>
            </p:contentPart>
          </mc:Choice>
          <mc:Fallback xmlns="">
            <p:pic>
              <p:nvPicPr>
                <p:cNvPr id="73" name="Ink 72">
                  <a:extLst>
                    <a:ext uri="{FF2B5EF4-FFF2-40B4-BE49-F238E27FC236}">
                      <a16:creationId xmlns:a16="http://schemas.microsoft.com/office/drawing/2014/main" id="{15ACCB7F-7FE8-4B09-9939-1B28A793412B}"/>
                    </a:ext>
                  </a:extLst>
                </p:cNvPr>
                <p:cNvPicPr/>
                <p:nvPr/>
              </p:nvPicPr>
              <p:blipFill>
                <a:blip r:embed="rId83"/>
                <a:stretch>
                  <a:fillRect/>
                </a:stretch>
              </p:blipFill>
              <p:spPr>
                <a:xfrm>
                  <a:off x="7500872" y="3056935"/>
                  <a:ext cx="75960" cy="5842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4" name="Ink 73">
                  <a:extLst>
                    <a:ext uri="{FF2B5EF4-FFF2-40B4-BE49-F238E27FC236}">
                      <a16:creationId xmlns:a16="http://schemas.microsoft.com/office/drawing/2014/main" id="{62624124-4057-4C4D-93F3-22012DDA507C}"/>
                    </a:ext>
                  </a:extLst>
                </p14:cNvPr>
                <p14:cNvContentPartPr/>
                <p14:nvPr/>
              </p14:nvContentPartPr>
              <p14:xfrm>
                <a:off x="7579352" y="3035335"/>
                <a:ext cx="87120" cy="635760"/>
              </p14:xfrm>
            </p:contentPart>
          </mc:Choice>
          <mc:Fallback xmlns="">
            <p:pic>
              <p:nvPicPr>
                <p:cNvPr id="74" name="Ink 73">
                  <a:extLst>
                    <a:ext uri="{FF2B5EF4-FFF2-40B4-BE49-F238E27FC236}">
                      <a16:creationId xmlns:a16="http://schemas.microsoft.com/office/drawing/2014/main" id="{62624124-4057-4C4D-93F3-22012DDA507C}"/>
                    </a:ext>
                  </a:extLst>
                </p:cNvPr>
                <p:cNvPicPr/>
                <p:nvPr/>
              </p:nvPicPr>
              <p:blipFill>
                <a:blip r:embed="rId85"/>
                <a:stretch>
                  <a:fillRect/>
                </a:stretch>
              </p:blipFill>
              <p:spPr>
                <a:xfrm>
                  <a:off x="7570352" y="3026340"/>
                  <a:ext cx="104760" cy="65339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5" name="Ink 74">
                  <a:extLst>
                    <a:ext uri="{FF2B5EF4-FFF2-40B4-BE49-F238E27FC236}">
                      <a16:creationId xmlns:a16="http://schemas.microsoft.com/office/drawing/2014/main" id="{C2E1EBF3-CD82-4C9C-9C65-00AF6BC6C8BD}"/>
                    </a:ext>
                  </a:extLst>
                </p14:cNvPr>
                <p14:cNvContentPartPr/>
                <p14:nvPr/>
              </p14:nvContentPartPr>
              <p14:xfrm>
                <a:off x="7651712" y="3053335"/>
                <a:ext cx="90000" cy="620640"/>
              </p14:xfrm>
            </p:contentPart>
          </mc:Choice>
          <mc:Fallback xmlns="">
            <p:pic>
              <p:nvPicPr>
                <p:cNvPr id="75" name="Ink 74">
                  <a:extLst>
                    <a:ext uri="{FF2B5EF4-FFF2-40B4-BE49-F238E27FC236}">
                      <a16:creationId xmlns:a16="http://schemas.microsoft.com/office/drawing/2014/main" id="{C2E1EBF3-CD82-4C9C-9C65-00AF6BC6C8BD}"/>
                    </a:ext>
                  </a:extLst>
                </p:cNvPr>
                <p:cNvPicPr/>
                <p:nvPr/>
              </p:nvPicPr>
              <p:blipFill>
                <a:blip r:embed="rId87"/>
                <a:stretch>
                  <a:fillRect/>
                </a:stretch>
              </p:blipFill>
              <p:spPr>
                <a:xfrm>
                  <a:off x="7642712" y="3044330"/>
                  <a:ext cx="107640" cy="63829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6" name="Ink 75">
                  <a:extLst>
                    <a:ext uri="{FF2B5EF4-FFF2-40B4-BE49-F238E27FC236}">
                      <a16:creationId xmlns:a16="http://schemas.microsoft.com/office/drawing/2014/main" id="{73AB6CD4-4E14-4009-AA61-18D384F0C963}"/>
                    </a:ext>
                  </a:extLst>
                </p14:cNvPr>
                <p14:cNvContentPartPr/>
                <p14:nvPr/>
              </p14:nvContentPartPr>
              <p14:xfrm>
                <a:off x="7741352" y="2980975"/>
                <a:ext cx="78840" cy="693000"/>
              </p14:xfrm>
            </p:contentPart>
          </mc:Choice>
          <mc:Fallback xmlns="">
            <p:pic>
              <p:nvPicPr>
                <p:cNvPr id="76" name="Ink 75">
                  <a:extLst>
                    <a:ext uri="{FF2B5EF4-FFF2-40B4-BE49-F238E27FC236}">
                      <a16:creationId xmlns:a16="http://schemas.microsoft.com/office/drawing/2014/main" id="{73AB6CD4-4E14-4009-AA61-18D384F0C963}"/>
                    </a:ext>
                  </a:extLst>
                </p:cNvPr>
                <p:cNvPicPr/>
                <p:nvPr/>
              </p:nvPicPr>
              <p:blipFill>
                <a:blip r:embed="rId89"/>
                <a:stretch>
                  <a:fillRect/>
                </a:stretch>
              </p:blipFill>
              <p:spPr>
                <a:xfrm>
                  <a:off x="7732352" y="2971970"/>
                  <a:ext cx="96480" cy="710649"/>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7" name="Ink 76">
                  <a:extLst>
                    <a:ext uri="{FF2B5EF4-FFF2-40B4-BE49-F238E27FC236}">
                      <a16:creationId xmlns:a16="http://schemas.microsoft.com/office/drawing/2014/main" id="{7F2ACD7E-E329-46EC-81EC-74DDAD68315E}"/>
                    </a:ext>
                  </a:extLst>
                </p14:cNvPr>
                <p14:cNvContentPartPr/>
                <p14:nvPr/>
              </p14:nvContentPartPr>
              <p14:xfrm>
                <a:off x="7793912" y="3006895"/>
                <a:ext cx="142200" cy="703080"/>
              </p14:xfrm>
            </p:contentPart>
          </mc:Choice>
          <mc:Fallback xmlns="">
            <p:pic>
              <p:nvPicPr>
                <p:cNvPr id="77" name="Ink 76">
                  <a:extLst>
                    <a:ext uri="{FF2B5EF4-FFF2-40B4-BE49-F238E27FC236}">
                      <a16:creationId xmlns:a16="http://schemas.microsoft.com/office/drawing/2014/main" id="{7F2ACD7E-E329-46EC-81EC-74DDAD68315E}"/>
                    </a:ext>
                  </a:extLst>
                </p:cNvPr>
                <p:cNvPicPr/>
                <p:nvPr/>
              </p:nvPicPr>
              <p:blipFill>
                <a:blip r:embed="rId91"/>
                <a:stretch>
                  <a:fillRect/>
                </a:stretch>
              </p:blipFill>
              <p:spPr>
                <a:xfrm>
                  <a:off x="7784912" y="2997895"/>
                  <a:ext cx="159840" cy="7207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8" name="Ink 77">
                  <a:extLst>
                    <a:ext uri="{FF2B5EF4-FFF2-40B4-BE49-F238E27FC236}">
                      <a16:creationId xmlns:a16="http://schemas.microsoft.com/office/drawing/2014/main" id="{199207AB-F969-4269-8545-AD82E643DEF3}"/>
                    </a:ext>
                  </a:extLst>
                </p14:cNvPr>
                <p14:cNvContentPartPr/>
                <p14:nvPr/>
              </p14:nvContentPartPr>
              <p14:xfrm>
                <a:off x="7877792" y="2980975"/>
                <a:ext cx="98280" cy="705600"/>
              </p14:xfrm>
            </p:contentPart>
          </mc:Choice>
          <mc:Fallback xmlns="">
            <p:pic>
              <p:nvPicPr>
                <p:cNvPr id="78" name="Ink 77">
                  <a:extLst>
                    <a:ext uri="{FF2B5EF4-FFF2-40B4-BE49-F238E27FC236}">
                      <a16:creationId xmlns:a16="http://schemas.microsoft.com/office/drawing/2014/main" id="{199207AB-F969-4269-8545-AD82E643DEF3}"/>
                    </a:ext>
                  </a:extLst>
                </p:cNvPr>
                <p:cNvPicPr/>
                <p:nvPr/>
              </p:nvPicPr>
              <p:blipFill>
                <a:blip r:embed="rId93"/>
                <a:stretch>
                  <a:fillRect/>
                </a:stretch>
              </p:blipFill>
              <p:spPr>
                <a:xfrm>
                  <a:off x="7868792" y="2971970"/>
                  <a:ext cx="115920" cy="723249"/>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79" name="Ink 78">
                  <a:extLst>
                    <a:ext uri="{FF2B5EF4-FFF2-40B4-BE49-F238E27FC236}">
                      <a16:creationId xmlns:a16="http://schemas.microsoft.com/office/drawing/2014/main" id="{6E2FFF8E-FD1A-4587-8D79-5EDF5201CF00}"/>
                    </a:ext>
                  </a:extLst>
                </p14:cNvPr>
                <p14:cNvContentPartPr/>
                <p14:nvPr/>
              </p14:nvContentPartPr>
              <p14:xfrm>
                <a:off x="7941512" y="2932015"/>
                <a:ext cx="124920" cy="747000"/>
              </p14:xfrm>
            </p:contentPart>
          </mc:Choice>
          <mc:Fallback xmlns="">
            <p:pic>
              <p:nvPicPr>
                <p:cNvPr id="79" name="Ink 78">
                  <a:extLst>
                    <a:ext uri="{FF2B5EF4-FFF2-40B4-BE49-F238E27FC236}">
                      <a16:creationId xmlns:a16="http://schemas.microsoft.com/office/drawing/2014/main" id="{6E2FFF8E-FD1A-4587-8D79-5EDF5201CF00}"/>
                    </a:ext>
                  </a:extLst>
                </p:cNvPr>
                <p:cNvPicPr/>
                <p:nvPr/>
              </p:nvPicPr>
              <p:blipFill>
                <a:blip r:embed="rId95"/>
                <a:stretch>
                  <a:fillRect/>
                </a:stretch>
              </p:blipFill>
              <p:spPr>
                <a:xfrm>
                  <a:off x="7932512" y="2923015"/>
                  <a:ext cx="142560" cy="7646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0" name="Ink 79">
                  <a:extLst>
                    <a:ext uri="{FF2B5EF4-FFF2-40B4-BE49-F238E27FC236}">
                      <a16:creationId xmlns:a16="http://schemas.microsoft.com/office/drawing/2014/main" id="{5A9C8F96-BC39-4FA3-B06F-6E7A03885CD6}"/>
                    </a:ext>
                  </a:extLst>
                </p14:cNvPr>
                <p14:cNvContentPartPr/>
                <p14:nvPr/>
              </p14:nvContentPartPr>
              <p14:xfrm>
                <a:off x="7990472" y="2955415"/>
                <a:ext cx="145080" cy="679680"/>
              </p14:xfrm>
            </p:contentPart>
          </mc:Choice>
          <mc:Fallback xmlns="">
            <p:pic>
              <p:nvPicPr>
                <p:cNvPr id="80" name="Ink 79">
                  <a:extLst>
                    <a:ext uri="{FF2B5EF4-FFF2-40B4-BE49-F238E27FC236}">
                      <a16:creationId xmlns:a16="http://schemas.microsoft.com/office/drawing/2014/main" id="{5A9C8F96-BC39-4FA3-B06F-6E7A03885CD6}"/>
                    </a:ext>
                  </a:extLst>
                </p:cNvPr>
                <p:cNvPicPr/>
                <p:nvPr/>
              </p:nvPicPr>
              <p:blipFill>
                <a:blip r:embed="rId97"/>
                <a:stretch>
                  <a:fillRect/>
                </a:stretch>
              </p:blipFill>
              <p:spPr>
                <a:xfrm>
                  <a:off x="7981472" y="2946420"/>
                  <a:ext cx="162720" cy="697311"/>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1" name="Ink 80">
                  <a:extLst>
                    <a:ext uri="{FF2B5EF4-FFF2-40B4-BE49-F238E27FC236}">
                      <a16:creationId xmlns:a16="http://schemas.microsoft.com/office/drawing/2014/main" id="{578922E9-8737-421F-9FA6-D26AC545354E}"/>
                    </a:ext>
                  </a:extLst>
                </p14:cNvPr>
                <p14:cNvContentPartPr/>
                <p14:nvPr/>
              </p14:nvContentPartPr>
              <p14:xfrm>
                <a:off x="8094872" y="2971255"/>
                <a:ext cx="75600" cy="589320"/>
              </p14:xfrm>
            </p:contentPart>
          </mc:Choice>
          <mc:Fallback xmlns="">
            <p:pic>
              <p:nvPicPr>
                <p:cNvPr id="81" name="Ink 80">
                  <a:extLst>
                    <a:ext uri="{FF2B5EF4-FFF2-40B4-BE49-F238E27FC236}">
                      <a16:creationId xmlns:a16="http://schemas.microsoft.com/office/drawing/2014/main" id="{578922E9-8737-421F-9FA6-D26AC545354E}"/>
                    </a:ext>
                  </a:extLst>
                </p:cNvPr>
                <p:cNvPicPr/>
                <p:nvPr/>
              </p:nvPicPr>
              <p:blipFill>
                <a:blip r:embed="rId99"/>
                <a:stretch>
                  <a:fillRect/>
                </a:stretch>
              </p:blipFill>
              <p:spPr>
                <a:xfrm>
                  <a:off x="8085872" y="2962255"/>
                  <a:ext cx="93240" cy="6069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2" name="Ink 81">
                  <a:extLst>
                    <a:ext uri="{FF2B5EF4-FFF2-40B4-BE49-F238E27FC236}">
                      <a16:creationId xmlns:a16="http://schemas.microsoft.com/office/drawing/2014/main" id="{88BEDB54-398F-4C9A-BFA5-5E0AD957607B}"/>
                    </a:ext>
                  </a:extLst>
                </p14:cNvPr>
                <p14:cNvContentPartPr/>
                <p14:nvPr/>
              </p14:nvContentPartPr>
              <p14:xfrm>
                <a:off x="8175872" y="2947855"/>
                <a:ext cx="124920" cy="499680"/>
              </p14:xfrm>
            </p:contentPart>
          </mc:Choice>
          <mc:Fallback xmlns="">
            <p:pic>
              <p:nvPicPr>
                <p:cNvPr id="82" name="Ink 81">
                  <a:extLst>
                    <a:ext uri="{FF2B5EF4-FFF2-40B4-BE49-F238E27FC236}">
                      <a16:creationId xmlns:a16="http://schemas.microsoft.com/office/drawing/2014/main" id="{88BEDB54-398F-4C9A-BFA5-5E0AD957607B}"/>
                    </a:ext>
                  </a:extLst>
                </p:cNvPr>
                <p:cNvPicPr/>
                <p:nvPr/>
              </p:nvPicPr>
              <p:blipFill>
                <a:blip r:embed="rId101"/>
                <a:stretch>
                  <a:fillRect/>
                </a:stretch>
              </p:blipFill>
              <p:spPr>
                <a:xfrm>
                  <a:off x="8166898" y="2938849"/>
                  <a:ext cx="142509" cy="517333"/>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3" name="Ink 82">
                  <a:extLst>
                    <a:ext uri="{FF2B5EF4-FFF2-40B4-BE49-F238E27FC236}">
                      <a16:creationId xmlns:a16="http://schemas.microsoft.com/office/drawing/2014/main" id="{09F8AC81-EE04-4226-94F5-AE0FA719B247}"/>
                    </a:ext>
                  </a:extLst>
                </p14:cNvPr>
                <p14:cNvContentPartPr/>
                <p14:nvPr/>
              </p14:nvContentPartPr>
              <p14:xfrm>
                <a:off x="8268752" y="3104815"/>
                <a:ext cx="34920" cy="167400"/>
              </p14:xfrm>
            </p:contentPart>
          </mc:Choice>
          <mc:Fallback xmlns="">
            <p:pic>
              <p:nvPicPr>
                <p:cNvPr id="83" name="Ink 82">
                  <a:extLst>
                    <a:ext uri="{FF2B5EF4-FFF2-40B4-BE49-F238E27FC236}">
                      <a16:creationId xmlns:a16="http://schemas.microsoft.com/office/drawing/2014/main" id="{09F8AC81-EE04-4226-94F5-AE0FA719B247}"/>
                    </a:ext>
                  </a:extLst>
                </p:cNvPr>
                <p:cNvPicPr/>
                <p:nvPr/>
              </p:nvPicPr>
              <p:blipFill>
                <a:blip r:embed="rId103"/>
                <a:stretch>
                  <a:fillRect/>
                </a:stretch>
              </p:blipFill>
              <p:spPr>
                <a:xfrm>
                  <a:off x="8259752" y="3095834"/>
                  <a:ext cx="52560" cy="185002"/>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6" name="Ink 85">
                  <a:extLst>
                    <a:ext uri="{FF2B5EF4-FFF2-40B4-BE49-F238E27FC236}">
                      <a16:creationId xmlns:a16="http://schemas.microsoft.com/office/drawing/2014/main" id="{30748223-BDCA-4FCA-B9F1-74A3A219090A}"/>
                    </a:ext>
                  </a:extLst>
                </p14:cNvPr>
                <p14:cNvContentPartPr/>
                <p14:nvPr/>
              </p14:nvContentPartPr>
              <p14:xfrm>
                <a:off x="5989592" y="2322175"/>
                <a:ext cx="1674000" cy="1086480"/>
              </p14:xfrm>
            </p:contentPart>
          </mc:Choice>
          <mc:Fallback xmlns="">
            <p:pic>
              <p:nvPicPr>
                <p:cNvPr id="86" name="Ink 85">
                  <a:extLst>
                    <a:ext uri="{FF2B5EF4-FFF2-40B4-BE49-F238E27FC236}">
                      <a16:creationId xmlns:a16="http://schemas.microsoft.com/office/drawing/2014/main" id="{30748223-BDCA-4FCA-B9F1-74A3A219090A}"/>
                    </a:ext>
                  </a:extLst>
                </p:cNvPr>
                <p:cNvPicPr/>
                <p:nvPr/>
              </p:nvPicPr>
              <p:blipFill>
                <a:blip r:embed="rId105"/>
                <a:stretch>
                  <a:fillRect/>
                </a:stretch>
              </p:blipFill>
              <p:spPr>
                <a:xfrm>
                  <a:off x="5980592" y="2313178"/>
                  <a:ext cx="1691640" cy="1104114"/>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8" name="Ink 87">
                  <a:extLst>
                    <a:ext uri="{FF2B5EF4-FFF2-40B4-BE49-F238E27FC236}">
                      <a16:creationId xmlns:a16="http://schemas.microsoft.com/office/drawing/2014/main" id="{76FD2FC5-3B7B-44F9-929A-3FA75D8F6EDB}"/>
                    </a:ext>
                  </a:extLst>
                </p14:cNvPr>
                <p14:cNvContentPartPr/>
                <p14:nvPr/>
              </p14:nvContentPartPr>
              <p14:xfrm>
                <a:off x="7750352" y="2960455"/>
                <a:ext cx="107280" cy="731160"/>
              </p14:xfrm>
            </p:contentPart>
          </mc:Choice>
          <mc:Fallback xmlns="">
            <p:pic>
              <p:nvPicPr>
                <p:cNvPr id="88" name="Ink 87">
                  <a:extLst>
                    <a:ext uri="{FF2B5EF4-FFF2-40B4-BE49-F238E27FC236}">
                      <a16:creationId xmlns:a16="http://schemas.microsoft.com/office/drawing/2014/main" id="{76FD2FC5-3B7B-44F9-929A-3FA75D8F6EDB}"/>
                    </a:ext>
                  </a:extLst>
                </p:cNvPr>
                <p:cNvPicPr/>
                <p:nvPr/>
              </p:nvPicPr>
              <p:blipFill>
                <a:blip r:embed="rId107"/>
                <a:stretch>
                  <a:fillRect/>
                </a:stretch>
              </p:blipFill>
              <p:spPr>
                <a:xfrm>
                  <a:off x="7741382" y="2951455"/>
                  <a:ext cx="124861" cy="7488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95" name="Ink 94">
                  <a:extLst>
                    <a:ext uri="{FF2B5EF4-FFF2-40B4-BE49-F238E27FC236}">
                      <a16:creationId xmlns:a16="http://schemas.microsoft.com/office/drawing/2014/main" id="{DBF5C0CB-8493-493B-AA3E-273B20984914}"/>
                    </a:ext>
                  </a:extLst>
                </p14:cNvPr>
                <p14:cNvContentPartPr/>
                <p14:nvPr/>
              </p14:nvContentPartPr>
              <p14:xfrm>
                <a:off x="7915232" y="2726815"/>
                <a:ext cx="107280" cy="146520"/>
              </p14:xfrm>
            </p:contentPart>
          </mc:Choice>
          <mc:Fallback xmlns="">
            <p:pic>
              <p:nvPicPr>
                <p:cNvPr id="95" name="Ink 94">
                  <a:extLst>
                    <a:ext uri="{FF2B5EF4-FFF2-40B4-BE49-F238E27FC236}">
                      <a16:creationId xmlns:a16="http://schemas.microsoft.com/office/drawing/2014/main" id="{DBF5C0CB-8493-493B-AA3E-273B20984914}"/>
                    </a:ext>
                  </a:extLst>
                </p:cNvPr>
                <p:cNvPicPr/>
                <p:nvPr/>
              </p:nvPicPr>
              <p:blipFill>
                <a:blip r:embed="rId109"/>
                <a:stretch>
                  <a:fillRect/>
                </a:stretch>
              </p:blipFill>
              <p:spPr>
                <a:xfrm>
                  <a:off x="7906232" y="2717815"/>
                  <a:ext cx="1249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96" name="Ink 95">
                  <a:extLst>
                    <a:ext uri="{FF2B5EF4-FFF2-40B4-BE49-F238E27FC236}">
                      <a16:creationId xmlns:a16="http://schemas.microsoft.com/office/drawing/2014/main" id="{39313451-9C16-4C6B-8513-0073CFA79081}"/>
                    </a:ext>
                  </a:extLst>
                </p14:cNvPr>
                <p14:cNvContentPartPr/>
                <p14:nvPr/>
              </p14:nvContentPartPr>
              <p14:xfrm>
                <a:off x="7941512" y="2782975"/>
                <a:ext cx="96120" cy="33480"/>
              </p14:xfrm>
            </p:contentPart>
          </mc:Choice>
          <mc:Fallback xmlns="">
            <p:pic>
              <p:nvPicPr>
                <p:cNvPr id="96" name="Ink 95">
                  <a:extLst>
                    <a:ext uri="{FF2B5EF4-FFF2-40B4-BE49-F238E27FC236}">
                      <a16:creationId xmlns:a16="http://schemas.microsoft.com/office/drawing/2014/main" id="{39313451-9C16-4C6B-8513-0073CFA79081}"/>
                    </a:ext>
                  </a:extLst>
                </p:cNvPr>
                <p:cNvPicPr/>
                <p:nvPr/>
              </p:nvPicPr>
              <p:blipFill>
                <a:blip r:embed="rId111"/>
                <a:stretch>
                  <a:fillRect/>
                </a:stretch>
              </p:blipFill>
              <p:spPr>
                <a:xfrm>
                  <a:off x="7932512" y="2773975"/>
                  <a:ext cx="1137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7" name="Ink 96">
                  <a:extLst>
                    <a:ext uri="{FF2B5EF4-FFF2-40B4-BE49-F238E27FC236}">
                      <a16:creationId xmlns:a16="http://schemas.microsoft.com/office/drawing/2014/main" id="{7CAC1556-3A77-4EC9-938F-D066408249B1}"/>
                    </a:ext>
                  </a:extLst>
                </p14:cNvPr>
                <p14:cNvContentPartPr/>
                <p14:nvPr/>
              </p14:nvContentPartPr>
              <p14:xfrm>
                <a:off x="8066072" y="2736895"/>
                <a:ext cx="75600" cy="131760"/>
              </p14:xfrm>
            </p:contentPart>
          </mc:Choice>
          <mc:Fallback xmlns="">
            <p:pic>
              <p:nvPicPr>
                <p:cNvPr id="97" name="Ink 96">
                  <a:extLst>
                    <a:ext uri="{FF2B5EF4-FFF2-40B4-BE49-F238E27FC236}">
                      <a16:creationId xmlns:a16="http://schemas.microsoft.com/office/drawing/2014/main" id="{7CAC1556-3A77-4EC9-938F-D066408249B1}"/>
                    </a:ext>
                  </a:extLst>
                </p:cNvPr>
                <p:cNvPicPr/>
                <p:nvPr/>
              </p:nvPicPr>
              <p:blipFill>
                <a:blip r:embed="rId113"/>
                <a:stretch>
                  <a:fillRect/>
                </a:stretch>
              </p:blipFill>
              <p:spPr>
                <a:xfrm>
                  <a:off x="8057072" y="2727895"/>
                  <a:ext cx="932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98" name="Ink 97">
                  <a:extLst>
                    <a:ext uri="{FF2B5EF4-FFF2-40B4-BE49-F238E27FC236}">
                      <a16:creationId xmlns:a16="http://schemas.microsoft.com/office/drawing/2014/main" id="{8AD04C41-2732-42BA-BEB1-9DC791C9F60C}"/>
                    </a:ext>
                  </a:extLst>
                </p14:cNvPr>
                <p14:cNvContentPartPr/>
                <p14:nvPr/>
              </p14:nvContentPartPr>
              <p14:xfrm>
                <a:off x="8171912" y="2749495"/>
                <a:ext cx="50760" cy="121680"/>
              </p14:xfrm>
            </p:contentPart>
          </mc:Choice>
          <mc:Fallback xmlns="">
            <p:pic>
              <p:nvPicPr>
                <p:cNvPr id="98" name="Ink 97">
                  <a:extLst>
                    <a:ext uri="{FF2B5EF4-FFF2-40B4-BE49-F238E27FC236}">
                      <a16:creationId xmlns:a16="http://schemas.microsoft.com/office/drawing/2014/main" id="{8AD04C41-2732-42BA-BEB1-9DC791C9F60C}"/>
                    </a:ext>
                  </a:extLst>
                </p:cNvPr>
                <p:cNvPicPr/>
                <p:nvPr/>
              </p:nvPicPr>
              <p:blipFill>
                <a:blip r:embed="rId115"/>
                <a:stretch>
                  <a:fillRect/>
                </a:stretch>
              </p:blipFill>
              <p:spPr>
                <a:xfrm>
                  <a:off x="8162912" y="2740495"/>
                  <a:ext cx="684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9" name="Ink 98">
                  <a:extLst>
                    <a:ext uri="{FF2B5EF4-FFF2-40B4-BE49-F238E27FC236}">
                      <a16:creationId xmlns:a16="http://schemas.microsoft.com/office/drawing/2014/main" id="{9A79CA4A-06A4-4197-8912-7678EAD4E17B}"/>
                    </a:ext>
                  </a:extLst>
                </p14:cNvPr>
                <p14:cNvContentPartPr/>
                <p14:nvPr/>
              </p14:nvContentPartPr>
              <p14:xfrm>
                <a:off x="8239952" y="2773975"/>
                <a:ext cx="85320" cy="75600"/>
              </p14:xfrm>
            </p:contentPart>
          </mc:Choice>
          <mc:Fallback xmlns="">
            <p:pic>
              <p:nvPicPr>
                <p:cNvPr id="99" name="Ink 98">
                  <a:extLst>
                    <a:ext uri="{FF2B5EF4-FFF2-40B4-BE49-F238E27FC236}">
                      <a16:creationId xmlns:a16="http://schemas.microsoft.com/office/drawing/2014/main" id="{9A79CA4A-06A4-4197-8912-7678EAD4E17B}"/>
                    </a:ext>
                  </a:extLst>
                </p:cNvPr>
                <p:cNvPicPr/>
                <p:nvPr/>
              </p:nvPicPr>
              <p:blipFill>
                <a:blip r:embed="rId117"/>
                <a:stretch>
                  <a:fillRect/>
                </a:stretch>
              </p:blipFill>
              <p:spPr>
                <a:xfrm>
                  <a:off x="8230952" y="2764975"/>
                  <a:ext cx="1029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00" name="Ink 99">
                  <a:extLst>
                    <a:ext uri="{FF2B5EF4-FFF2-40B4-BE49-F238E27FC236}">
                      <a16:creationId xmlns:a16="http://schemas.microsoft.com/office/drawing/2014/main" id="{EE442B24-C905-40B5-9FB1-BC2691BD6499}"/>
                    </a:ext>
                  </a:extLst>
                </p14:cNvPr>
                <p14:cNvContentPartPr/>
                <p14:nvPr/>
              </p14:nvContentPartPr>
              <p14:xfrm>
                <a:off x="8328872" y="2772895"/>
                <a:ext cx="93600" cy="95760"/>
              </p14:xfrm>
            </p:contentPart>
          </mc:Choice>
          <mc:Fallback xmlns="">
            <p:pic>
              <p:nvPicPr>
                <p:cNvPr id="100" name="Ink 99">
                  <a:extLst>
                    <a:ext uri="{FF2B5EF4-FFF2-40B4-BE49-F238E27FC236}">
                      <a16:creationId xmlns:a16="http://schemas.microsoft.com/office/drawing/2014/main" id="{EE442B24-C905-40B5-9FB1-BC2691BD6499}"/>
                    </a:ext>
                  </a:extLst>
                </p:cNvPr>
                <p:cNvPicPr/>
                <p:nvPr/>
              </p:nvPicPr>
              <p:blipFill>
                <a:blip r:embed="rId119"/>
                <a:stretch>
                  <a:fillRect/>
                </a:stretch>
              </p:blipFill>
              <p:spPr>
                <a:xfrm>
                  <a:off x="8319872" y="2763895"/>
                  <a:ext cx="1112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01" name="Ink 100">
                  <a:extLst>
                    <a:ext uri="{FF2B5EF4-FFF2-40B4-BE49-F238E27FC236}">
                      <a16:creationId xmlns:a16="http://schemas.microsoft.com/office/drawing/2014/main" id="{8F604E62-E440-4E93-9FF0-03E51D18A4DF}"/>
                    </a:ext>
                  </a:extLst>
                </p14:cNvPr>
                <p14:cNvContentPartPr/>
                <p14:nvPr/>
              </p14:nvContentPartPr>
              <p14:xfrm>
                <a:off x="8435792" y="2795575"/>
                <a:ext cx="87840" cy="88920"/>
              </p14:xfrm>
            </p:contentPart>
          </mc:Choice>
          <mc:Fallback xmlns="">
            <p:pic>
              <p:nvPicPr>
                <p:cNvPr id="101" name="Ink 100">
                  <a:extLst>
                    <a:ext uri="{FF2B5EF4-FFF2-40B4-BE49-F238E27FC236}">
                      <a16:creationId xmlns:a16="http://schemas.microsoft.com/office/drawing/2014/main" id="{8F604E62-E440-4E93-9FF0-03E51D18A4DF}"/>
                    </a:ext>
                  </a:extLst>
                </p:cNvPr>
                <p:cNvPicPr/>
                <p:nvPr/>
              </p:nvPicPr>
              <p:blipFill>
                <a:blip r:embed="rId121"/>
                <a:stretch>
                  <a:fillRect/>
                </a:stretch>
              </p:blipFill>
              <p:spPr>
                <a:xfrm>
                  <a:off x="8426755" y="2786575"/>
                  <a:ext cx="105553"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02" name="Ink 101">
                  <a:extLst>
                    <a:ext uri="{FF2B5EF4-FFF2-40B4-BE49-F238E27FC236}">
                      <a16:creationId xmlns:a16="http://schemas.microsoft.com/office/drawing/2014/main" id="{3D43CA9B-D791-4251-A849-02035466BBE6}"/>
                    </a:ext>
                  </a:extLst>
                </p14:cNvPr>
                <p14:cNvContentPartPr/>
                <p14:nvPr/>
              </p14:nvContentPartPr>
              <p14:xfrm>
                <a:off x="8425352" y="2813935"/>
                <a:ext cx="72720" cy="15840"/>
              </p14:xfrm>
            </p:contentPart>
          </mc:Choice>
          <mc:Fallback xmlns="">
            <p:pic>
              <p:nvPicPr>
                <p:cNvPr id="102" name="Ink 101">
                  <a:extLst>
                    <a:ext uri="{FF2B5EF4-FFF2-40B4-BE49-F238E27FC236}">
                      <a16:creationId xmlns:a16="http://schemas.microsoft.com/office/drawing/2014/main" id="{3D43CA9B-D791-4251-A849-02035466BBE6}"/>
                    </a:ext>
                  </a:extLst>
                </p:cNvPr>
                <p:cNvPicPr/>
                <p:nvPr/>
              </p:nvPicPr>
              <p:blipFill>
                <a:blip r:embed="rId123"/>
                <a:stretch>
                  <a:fillRect/>
                </a:stretch>
              </p:blipFill>
              <p:spPr>
                <a:xfrm>
                  <a:off x="8416352" y="2805135"/>
                  <a:ext cx="90360" cy="33088"/>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03" name="Ink 102">
                  <a:extLst>
                    <a:ext uri="{FF2B5EF4-FFF2-40B4-BE49-F238E27FC236}">
                      <a16:creationId xmlns:a16="http://schemas.microsoft.com/office/drawing/2014/main" id="{E486CE6C-3F18-440B-885F-89A48EB693D7}"/>
                    </a:ext>
                  </a:extLst>
                </p14:cNvPr>
                <p14:cNvContentPartPr/>
                <p14:nvPr/>
              </p14:nvContentPartPr>
              <p14:xfrm>
                <a:off x="8430752" y="2754535"/>
                <a:ext cx="147960" cy="121320"/>
              </p14:xfrm>
            </p:contentPart>
          </mc:Choice>
          <mc:Fallback xmlns="">
            <p:pic>
              <p:nvPicPr>
                <p:cNvPr id="103" name="Ink 102">
                  <a:extLst>
                    <a:ext uri="{FF2B5EF4-FFF2-40B4-BE49-F238E27FC236}">
                      <a16:creationId xmlns:a16="http://schemas.microsoft.com/office/drawing/2014/main" id="{E486CE6C-3F18-440B-885F-89A48EB693D7}"/>
                    </a:ext>
                  </a:extLst>
                </p:cNvPr>
                <p:cNvPicPr/>
                <p:nvPr/>
              </p:nvPicPr>
              <p:blipFill>
                <a:blip r:embed="rId125"/>
                <a:stretch>
                  <a:fillRect/>
                </a:stretch>
              </p:blipFill>
              <p:spPr>
                <a:xfrm>
                  <a:off x="8421752" y="2745535"/>
                  <a:ext cx="1656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4" name="Ink 103">
                  <a:extLst>
                    <a:ext uri="{FF2B5EF4-FFF2-40B4-BE49-F238E27FC236}">
                      <a16:creationId xmlns:a16="http://schemas.microsoft.com/office/drawing/2014/main" id="{BED4B8DB-0D97-47C5-8DDE-0BC80744883D}"/>
                    </a:ext>
                  </a:extLst>
                </p14:cNvPr>
                <p14:cNvContentPartPr/>
                <p14:nvPr/>
              </p14:nvContentPartPr>
              <p14:xfrm>
                <a:off x="8529392" y="2771095"/>
                <a:ext cx="100080" cy="112680"/>
              </p14:xfrm>
            </p:contentPart>
          </mc:Choice>
          <mc:Fallback xmlns="">
            <p:pic>
              <p:nvPicPr>
                <p:cNvPr id="104" name="Ink 103">
                  <a:extLst>
                    <a:ext uri="{FF2B5EF4-FFF2-40B4-BE49-F238E27FC236}">
                      <a16:creationId xmlns:a16="http://schemas.microsoft.com/office/drawing/2014/main" id="{BED4B8DB-0D97-47C5-8DDE-0BC80744883D}"/>
                    </a:ext>
                  </a:extLst>
                </p:cNvPr>
                <p:cNvPicPr/>
                <p:nvPr/>
              </p:nvPicPr>
              <p:blipFill>
                <a:blip r:embed="rId127"/>
                <a:stretch>
                  <a:fillRect/>
                </a:stretch>
              </p:blipFill>
              <p:spPr>
                <a:xfrm>
                  <a:off x="8520424" y="2762124"/>
                  <a:ext cx="117657" cy="130264"/>
                </a:xfrm>
                <a:prstGeom prst="rect">
                  <a:avLst/>
                </a:prstGeom>
              </p:spPr>
            </p:pic>
          </mc:Fallback>
        </mc:AlternateContent>
      </p:grpSp>
      <p:grpSp>
        <p:nvGrpSpPr>
          <p:cNvPr id="154" name="Group 153">
            <a:extLst>
              <a:ext uri="{FF2B5EF4-FFF2-40B4-BE49-F238E27FC236}">
                <a16:creationId xmlns:a16="http://schemas.microsoft.com/office/drawing/2014/main" id="{7D2F39D6-3BBF-478E-A2D3-D3A86E923059}"/>
              </a:ext>
            </a:extLst>
          </p:cNvPr>
          <p:cNvGrpSpPr/>
          <p:nvPr/>
        </p:nvGrpSpPr>
        <p:grpSpPr>
          <a:xfrm>
            <a:off x="5893832" y="4332415"/>
            <a:ext cx="1051560" cy="147240"/>
            <a:chOff x="5893832" y="4332415"/>
            <a:chExt cx="1051560" cy="147240"/>
          </a:xfrm>
        </p:grpSpPr>
        <mc:AlternateContent xmlns:mc="http://schemas.openxmlformats.org/markup-compatibility/2006" xmlns:p14="http://schemas.microsoft.com/office/powerpoint/2010/main">
          <mc:Choice Requires="p14">
            <p:contentPart p14:bwMode="auto" r:id="rId128">
              <p14:nvContentPartPr>
                <p14:cNvPr id="138" name="Ink 137">
                  <a:extLst>
                    <a:ext uri="{FF2B5EF4-FFF2-40B4-BE49-F238E27FC236}">
                      <a16:creationId xmlns:a16="http://schemas.microsoft.com/office/drawing/2014/main" id="{FC05FAC3-09B8-4798-8246-36DF4C0BFCFE}"/>
                    </a:ext>
                  </a:extLst>
                </p14:cNvPr>
                <p14:cNvContentPartPr/>
                <p14:nvPr/>
              </p14:nvContentPartPr>
              <p14:xfrm>
                <a:off x="5893832" y="4334935"/>
                <a:ext cx="130680" cy="16200"/>
              </p14:xfrm>
            </p:contentPart>
          </mc:Choice>
          <mc:Fallback xmlns="">
            <p:pic>
              <p:nvPicPr>
                <p:cNvPr id="138" name="Ink 137">
                  <a:extLst>
                    <a:ext uri="{FF2B5EF4-FFF2-40B4-BE49-F238E27FC236}">
                      <a16:creationId xmlns:a16="http://schemas.microsoft.com/office/drawing/2014/main" id="{FC05FAC3-09B8-4798-8246-36DF4C0BFCFE}"/>
                    </a:ext>
                  </a:extLst>
                </p:cNvPr>
                <p:cNvPicPr/>
                <p:nvPr/>
              </p:nvPicPr>
              <p:blipFill>
                <a:blip r:embed="rId129"/>
                <a:stretch>
                  <a:fillRect/>
                </a:stretch>
              </p:blipFill>
              <p:spPr>
                <a:xfrm>
                  <a:off x="5884832" y="4325935"/>
                  <a:ext cx="1483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39" name="Ink 138">
                  <a:extLst>
                    <a:ext uri="{FF2B5EF4-FFF2-40B4-BE49-F238E27FC236}">
                      <a16:creationId xmlns:a16="http://schemas.microsoft.com/office/drawing/2014/main" id="{DCCCC285-289C-4728-830B-548222786DFE}"/>
                    </a:ext>
                  </a:extLst>
                </p14:cNvPr>
                <p14:cNvContentPartPr/>
                <p14:nvPr/>
              </p14:nvContentPartPr>
              <p14:xfrm>
                <a:off x="5928032" y="4332415"/>
                <a:ext cx="20160" cy="147240"/>
              </p14:xfrm>
            </p:contentPart>
          </mc:Choice>
          <mc:Fallback xmlns="">
            <p:pic>
              <p:nvPicPr>
                <p:cNvPr id="139" name="Ink 138">
                  <a:extLst>
                    <a:ext uri="{FF2B5EF4-FFF2-40B4-BE49-F238E27FC236}">
                      <a16:creationId xmlns:a16="http://schemas.microsoft.com/office/drawing/2014/main" id="{DCCCC285-289C-4728-830B-548222786DFE}"/>
                    </a:ext>
                  </a:extLst>
                </p:cNvPr>
                <p:cNvPicPr/>
                <p:nvPr/>
              </p:nvPicPr>
              <p:blipFill>
                <a:blip r:embed="rId131"/>
                <a:stretch>
                  <a:fillRect/>
                </a:stretch>
              </p:blipFill>
              <p:spPr>
                <a:xfrm>
                  <a:off x="5919032" y="4323393"/>
                  <a:ext cx="37800" cy="164923"/>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40" name="Ink 139">
                  <a:extLst>
                    <a:ext uri="{FF2B5EF4-FFF2-40B4-BE49-F238E27FC236}">
                      <a16:creationId xmlns:a16="http://schemas.microsoft.com/office/drawing/2014/main" id="{A717B5A3-7366-4674-8403-A6D9E3AD7481}"/>
                    </a:ext>
                  </a:extLst>
                </p14:cNvPr>
                <p14:cNvContentPartPr/>
                <p14:nvPr/>
              </p14:nvContentPartPr>
              <p14:xfrm>
                <a:off x="5893832" y="4404415"/>
                <a:ext cx="99000" cy="18720"/>
              </p14:xfrm>
            </p:contentPart>
          </mc:Choice>
          <mc:Fallback xmlns="">
            <p:pic>
              <p:nvPicPr>
                <p:cNvPr id="140" name="Ink 139">
                  <a:extLst>
                    <a:ext uri="{FF2B5EF4-FFF2-40B4-BE49-F238E27FC236}">
                      <a16:creationId xmlns:a16="http://schemas.microsoft.com/office/drawing/2014/main" id="{A717B5A3-7366-4674-8403-A6D9E3AD7481}"/>
                    </a:ext>
                  </a:extLst>
                </p:cNvPr>
                <p:cNvPicPr/>
                <p:nvPr/>
              </p:nvPicPr>
              <p:blipFill>
                <a:blip r:embed="rId133"/>
                <a:stretch>
                  <a:fillRect/>
                </a:stretch>
              </p:blipFill>
              <p:spPr>
                <a:xfrm>
                  <a:off x="5884799" y="4395239"/>
                  <a:ext cx="116704" cy="36706"/>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41" name="Ink 140">
                  <a:extLst>
                    <a:ext uri="{FF2B5EF4-FFF2-40B4-BE49-F238E27FC236}">
                      <a16:creationId xmlns:a16="http://schemas.microsoft.com/office/drawing/2014/main" id="{28613F5F-2306-41D3-9C2D-FE1028040A9C}"/>
                    </a:ext>
                  </a:extLst>
                </p14:cNvPr>
                <p14:cNvContentPartPr/>
                <p14:nvPr/>
              </p14:nvContentPartPr>
              <p14:xfrm>
                <a:off x="6033152" y="4391815"/>
                <a:ext cx="86400" cy="67320"/>
              </p14:xfrm>
            </p:contentPart>
          </mc:Choice>
          <mc:Fallback xmlns="">
            <p:pic>
              <p:nvPicPr>
                <p:cNvPr id="141" name="Ink 140">
                  <a:extLst>
                    <a:ext uri="{FF2B5EF4-FFF2-40B4-BE49-F238E27FC236}">
                      <a16:creationId xmlns:a16="http://schemas.microsoft.com/office/drawing/2014/main" id="{28613F5F-2306-41D3-9C2D-FE1028040A9C}"/>
                    </a:ext>
                  </a:extLst>
                </p:cNvPr>
                <p:cNvPicPr/>
                <p:nvPr/>
              </p:nvPicPr>
              <p:blipFill>
                <a:blip r:embed="rId135"/>
                <a:stretch>
                  <a:fillRect/>
                </a:stretch>
              </p:blipFill>
              <p:spPr>
                <a:xfrm>
                  <a:off x="6024152" y="4382815"/>
                  <a:ext cx="1040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42" name="Ink 141">
                  <a:extLst>
                    <a:ext uri="{FF2B5EF4-FFF2-40B4-BE49-F238E27FC236}">
                      <a16:creationId xmlns:a16="http://schemas.microsoft.com/office/drawing/2014/main" id="{592B547F-C04A-4410-B4F0-198C1340AF50}"/>
                    </a:ext>
                  </a:extLst>
                </p14:cNvPr>
                <p14:cNvContentPartPr/>
                <p14:nvPr/>
              </p14:nvContentPartPr>
              <p14:xfrm>
                <a:off x="6146192" y="4373455"/>
                <a:ext cx="26640" cy="90360"/>
              </p14:xfrm>
            </p:contentPart>
          </mc:Choice>
          <mc:Fallback xmlns="">
            <p:pic>
              <p:nvPicPr>
                <p:cNvPr id="142" name="Ink 141">
                  <a:extLst>
                    <a:ext uri="{FF2B5EF4-FFF2-40B4-BE49-F238E27FC236}">
                      <a16:creationId xmlns:a16="http://schemas.microsoft.com/office/drawing/2014/main" id="{592B547F-C04A-4410-B4F0-198C1340AF50}"/>
                    </a:ext>
                  </a:extLst>
                </p:cNvPr>
                <p:cNvPicPr/>
                <p:nvPr/>
              </p:nvPicPr>
              <p:blipFill>
                <a:blip r:embed="rId137"/>
                <a:stretch>
                  <a:fillRect/>
                </a:stretch>
              </p:blipFill>
              <p:spPr>
                <a:xfrm>
                  <a:off x="6137192" y="4364455"/>
                  <a:ext cx="442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43" name="Ink 142">
                  <a:extLst>
                    <a:ext uri="{FF2B5EF4-FFF2-40B4-BE49-F238E27FC236}">
                      <a16:creationId xmlns:a16="http://schemas.microsoft.com/office/drawing/2014/main" id="{0FA013C4-ED43-4E1B-A8A2-C2B616D72A20}"/>
                    </a:ext>
                  </a:extLst>
                </p14:cNvPr>
                <p14:cNvContentPartPr/>
                <p14:nvPr/>
              </p14:nvContentPartPr>
              <p14:xfrm>
                <a:off x="6134312" y="4367335"/>
                <a:ext cx="119160" cy="83520"/>
              </p14:xfrm>
            </p:contentPart>
          </mc:Choice>
          <mc:Fallback xmlns="">
            <p:pic>
              <p:nvPicPr>
                <p:cNvPr id="143" name="Ink 142">
                  <a:extLst>
                    <a:ext uri="{FF2B5EF4-FFF2-40B4-BE49-F238E27FC236}">
                      <a16:creationId xmlns:a16="http://schemas.microsoft.com/office/drawing/2014/main" id="{0FA013C4-ED43-4E1B-A8A2-C2B616D72A20}"/>
                    </a:ext>
                  </a:extLst>
                </p:cNvPr>
                <p:cNvPicPr/>
                <p:nvPr/>
              </p:nvPicPr>
              <p:blipFill>
                <a:blip r:embed="rId139"/>
                <a:stretch>
                  <a:fillRect/>
                </a:stretch>
              </p:blipFill>
              <p:spPr>
                <a:xfrm>
                  <a:off x="6125285" y="4358374"/>
                  <a:ext cx="136853" cy="101084"/>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44" name="Ink 143">
                  <a:extLst>
                    <a:ext uri="{FF2B5EF4-FFF2-40B4-BE49-F238E27FC236}">
                      <a16:creationId xmlns:a16="http://schemas.microsoft.com/office/drawing/2014/main" id="{26D69167-2F6D-42CF-95DB-D27C2013033F}"/>
                    </a:ext>
                  </a:extLst>
                </p14:cNvPr>
                <p14:cNvContentPartPr/>
                <p14:nvPr/>
              </p14:nvContentPartPr>
              <p14:xfrm>
                <a:off x="6255992" y="4358335"/>
                <a:ext cx="34920" cy="95040"/>
              </p14:xfrm>
            </p:contentPart>
          </mc:Choice>
          <mc:Fallback xmlns="">
            <p:pic>
              <p:nvPicPr>
                <p:cNvPr id="144" name="Ink 143">
                  <a:extLst>
                    <a:ext uri="{FF2B5EF4-FFF2-40B4-BE49-F238E27FC236}">
                      <a16:creationId xmlns:a16="http://schemas.microsoft.com/office/drawing/2014/main" id="{26D69167-2F6D-42CF-95DB-D27C2013033F}"/>
                    </a:ext>
                  </a:extLst>
                </p:cNvPr>
                <p:cNvPicPr/>
                <p:nvPr/>
              </p:nvPicPr>
              <p:blipFill>
                <a:blip r:embed="rId141"/>
                <a:stretch>
                  <a:fillRect/>
                </a:stretch>
              </p:blipFill>
              <p:spPr>
                <a:xfrm>
                  <a:off x="6246992" y="4349335"/>
                  <a:ext cx="5256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45" name="Ink 144">
                  <a:extLst>
                    <a:ext uri="{FF2B5EF4-FFF2-40B4-BE49-F238E27FC236}">
                      <a16:creationId xmlns:a16="http://schemas.microsoft.com/office/drawing/2014/main" id="{8B6F5090-7A1D-4014-9A61-5D7F4CFB710A}"/>
                    </a:ext>
                  </a:extLst>
                </p14:cNvPr>
                <p14:cNvContentPartPr/>
                <p14:nvPr/>
              </p14:nvContentPartPr>
              <p14:xfrm>
                <a:off x="6261752" y="4357975"/>
                <a:ext cx="97920" cy="116280"/>
              </p14:xfrm>
            </p:contentPart>
          </mc:Choice>
          <mc:Fallback xmlns="">
            <p:pic>
              <p:nvPicPr>
                <p:cNvPr id="145" name="Ink 144">
                  <a:extLst>
                    <a:ext uri="{FF2B5EF4-FFF2-40B4-BE49-F238E27FC236}">
                      <a16:creationId xmlns:a16="http://schemas.microsoft.com/office/drawing/2014/main" id="{8B6F5090-7A1D-4014-9A61-5D7F4CFB710A}"/>
                    </a:ext>
                  </a:extLst>
                </p:cNvPr>
                <p:cNvPicPr/>
                <p:nvPr/>
              </p:nvPicPr>
              <p:blipFill>
                <a:blip r:embed="rId143"/>
                <a:stretch>
                  <a:fillRect/>
                </a:stretch>
              </p:blipFill>
              <p:spPr>
                <a:xfrm>
                  <a:off x="6252752" y="4348975"/>
                  <a:ext cx="11556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46" name="Ink 145">
                  <a:extLst>
                    <a:ext uri="{FF2B5EF4-FFF2-40B4-BE49-F238E27FC236}">
                      <a16:creationId xmlns:a16="http://schemas.microsoft.com/office/drawing/2014/main" id="{734C4B1D-3496-4539-945F-D5AF86FBC58D}"/>
                    </a:ext>
                  </a:extLst>
                </p14:cNvPr>
                <p14:cNvContentPartPr/>
                <p14:nvPr/>
              </p14:nvContentPartPr>
              <p14:xfrm>
                <a:off x="6403232" y="4363375"/>
                <a:ext cx="9720" cy="90360"/>
              </p14:xfrm>
            </p:contentPart>
          </mc:Choice>
          <mc:Fallback xmlns="">
            <p:pic>
              <p:nvPicPr>
                <p:cNvPr id="146" name="Ink 145">
                  <a:extLst>
                    <a:ext uri="{FF2B5EF4-FFF2-40B4-BE49-F238E27FC236}">
                      <a16:creationId xmlns:a16="http://schemas.microsoft.com/office/drawing/2014/main" id="{734C4B1D-3496-4539-945F-D5AF86FBC58D}"/>
                    </a:ext>
                  </a:extLst>
                </p:cNvPr>
                <p:cNvPicPr/>
                <p:nvPr/>
              </p:nvPicPr>
              <p:blipFill>
                <a:blip r:embed="rId145"/>
                <a:stretch>
                  <a:fillRect/>
                </a:stretch>
              </p:blipFill>
              <p:spPr>
                <a:xfrm>
                  <a:off x="6394232" y="4354411"/>
                  <a:ext cx="27360" cy="10793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47" name="Ink 146">
                  <a:extLst>
                    <a:ext uri="{FF2B5EF4-FFF2-40B4-BE49-F238E27FC236}">
                      <a16:creationId xmlns:a16="http://schemas.microsoft.com/office/drawing/2014/main" id="{72C6DEE4-063A-4454-B331-DC4C3C0E995D}"/>
                    </a:ext>
                  </a:extLst>
                </p14:cNvPr>
                <p14:cNvContentPartPr/>
                <p14:nvPr/>
              </p14:nvContentPartPr>
              <p14:xfrm>
                <a:off x="6470192" y="4352935"/>
                <a:ext cx="3240" cy="92880"/>
              </p14:xfrm>
            </p:contentPart>
          </mc:Choice>
          <mc:Fallback xmlns="">
            <p:pic>
              <p:nvPicPr>
                <p:cNvPr id="147" name="Ink 146">
                  <a:extLst>
                    <a:ext uri="{FF2B5EF4-FFF2-40B4-BE49-F238E27FC236}">
                      <a16:creationId xmlns:a16="http://schemas.microsoft.com/office/drawing/2014/main" id="{72C6DEE4-063A-4454-B331-DC4C3C0E995D}"/>
                    </a:ext>
                  </a:extLst>
                </p:cNvPr>
                <p:cNvPicPr/>
                <p:nvPr/>
              </p:nvPicPr>
              <p:blipFill>
                <a:blip r:embed="rId147"/>
                <a:stretch>
                  <a:fillRect/>
                </a:stretch>
              </p:blipFill>
              <p:spPr>
                <a:xfrm>
                  <a:off x="6460067" y="4343935"/>
                  <a:ext cx="23085"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48" name="Ink 147">
                  <a:extLst>
                    <a:ext uri="{FF2B5EF4-FFF2-40B4-BE49-F238E27FC236}">
                      <a16:creationId xmlns:a16="http://schemas.microsoft.com/office/drawing/2014/main" id="{D60D035A-63C2-421A-83AC-4D537CD4D56E}"/>
                    </a:ext>
                  </a:extLst>
                </p14:cNvPr>
                <p14:cNvContentPartPr/>
                <p14:nvPr/>
              </p14:nvContentPartPr>
              <p14:xfrm>
                <a:off x="6432752" y="4356895"/>
                <a:ext cx="102960" cy="93960"/>
              </p14:xfrm>
            </p:contentPart>
          </mc:Choice>
          <mc:Fallback xmlns="">
            <p:pic>
              <p:nvPicPr>
                <p:cNvPr id="148" name="Ink 147">
                  <a:extLst>
                    <a:ext uri="{FF2B5EF4-FFF2-40B4-BE49-F238E27FC236}">
                      <a16:creationId xmlns:a16="http://schemas.microsoft.com/office/drawing/2014/main" id="{D60D035A-63C2-421A-83AC-4D537CD4D56E}"/>
                    </a:ext>
                  </a:extLst>
                </p:cNvPr>
                <p:cNvPicPr/>
                <p:nvPr/>
              </p:nvPicPr>
              <p:blipFill>
                <a:blip r:embed="rId149"/>
                <a:stretch>
                  <a:fillRect/>
                </a:stretch>
              </p:blipFill>
              <p:spPr>
                <a:xfrm>
                  <a:off x="6423752" y="4347895"/>
                  <a:ext cx="1206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49" name="Ink 148">
                  <a:extLst>
                    <a:ext uri="{FF2B5EF4-FFF2-40B4-BE49-F238E27FC236}">
                      <a16:creationId xmlns:a16="http://schemas.microsoft.com/office/drawing/2014/main" id="{AEDBF2EA-D9CC-48C5-B022-CAD7BE0EC0A8}"/>
                    </a:ext>
                  </a:extLst>
                </p14:cNvPr>
                <p14:cNvContentPartPr/>
                <p14:nvPr/>
              </p14:nvContentPartPr>
              <p14:xfrm>
                <a:off x="6586112" y="4360855"/>
                <a:ext cx="9360" cy="92520"/>
              </p14:xfrm>
            </p:contentPart>
          </mc:Choice>
          <mc:Fallback xmlns="">
            <p:pic>
              <p:nvPicPr>
                <p:cNvPr id="149" name="Ink 148">
                  <a:extLst>
                    <a:ext uri="{FF2B5EF4-FFF2-40B4-BE49-F238E27FC236}">
                      <a16:creationId xmlns:a16="http://schemas.microsoft.com/office/drawing/2014/main" id="{AEDBF2EA-D9CC-48C5-B022-CAD7BE0EC0A8}"/>
                    </a:ext>
                  </a:extLst>
                </p:cNvPr>
                <p:cNvPicPr/>
                <p:nvPr/>
              </p:nvPicPr>
              <p:blipFill>
                <a:blip r:embed="rId151"/>
                <a:stretch>
                  <a:fillRect/>
                </a:stretch>
              </p:blipFill>
              <p:spPr>
                <a:xfrm>
                  <a:off x="6577112" y="4351820"/>
                  <a:ext cx="27000" cy="110229"/>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50" name="Ink 149">
                  <a:extLst>
                    <a:ext uri="{FF2B5EF4-FFF2-40B4-BE49-F238E27FC236}">
                      <a16:creationId xmlns:a16="http://schemas.microsoft.com/office/drawing/2014/main" id="{6FAA5EEC-B897-4B80-A341-452F2F579A2C}"/>
                    </a:ext>
                  </a:extLst>
                </p14:cNvPr>
                <p14:cNvContentPartPr/>
                <p14:nvPr/>
              </p14:nvContentPartPr>
              <p14:xfrm>
                <a:off x="6574952" y="4362655"/>
                <a:ext cx="86400" cy="101880"/>
              </p14:xfrm>
            </p:contentPart>
          </mc:Choice>
          <mc:Fallback xmlns="">
            <p:pic>
              <p:nvPicPr>
                <p:cNvPr id="150" name="Ink 149">
                  <a:extLst>
                    <a:ext uri="{FF2B5EF4-FFF2-40B4-BE49-F238E27FC236}">
                      <a16:creationId xmlns:a16="http://schemas.microsoft.com/office/drawing/2014/main" id="{6FAA5EEC-B897-4B80-A341-452F2F579A2C}"/>
                    </a:ext>
                  </a:extLst>
                </p:cNvPr>
                <p:cNvPicPr/>
                <p:nvPr/>
              </p:nvPicPr>
              <p:blipFill>
                <a:blip r:embed="rId153"/>
                <a:stretch>
                  <a:fillRect/>
                </a:stretch>
              </p:blipFill>
              <p:spPr>
                <a:xfrm>
                  <a:off x="6565952" y="4353655"/>
                  <a:ext cx="1040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51" name="Ink 150">
                  <a:extLst>
                    <a:ext uri="{FF2B5EF4-FFF2-40B4-BE49-F238E27FC236}">
                      <a16:creationId xmlns:a16="http://schemas.microsoft.com/office/drawing/2014/main" id="{9B352B5C-65F9-4861-A799-EE34C887BFA3}"/>
                    </a:ext>
                  </a:extLst>
                </p14:cNvPr>
                <p14:cNvContentPartPr/>
                <p14:nvPr/>
              </p14:nvContentPartPr>
              <p14:xfrm>
                <a:off x="6687272" y="4347895"/>
                <a:ext cx="107640" cy="119520"/>
              </p14:xfrm>
            </p:contentPart>
          </mc:Choice>
          <mc:Fallback xmlns="">
            <p:pic>
              <p:nvPicPr>
                <p:cNvPr id="151" name="Ink 150">
                  <a:extLst>
                    <a:ext uri="{FF2B5EF4-FFF2-40B4-BE49-F238E27FC236}">
                      <a16:creationId xmlns:a16="http://schemas.microsoft.com/office/drawing/2014/main" id="{9B352B5C-65F9-4861-A799-EE34C887BFA3}"/>
                    </a:ext>
                  </a:extLst>
                </p:cNvPr>
                <p:cNvPicPr/>
                <p:nvPr/>
              </p:nvPicPr>
              <p:blipFill>
                <a:blip r:embed="rId155"/>
                <a:stretch>
                  <a:fillRect/>
                </a:stretch>
              </p:blipFill>
              <p:spPr>
                <a:xfrm>
                  <a:off x="6678272" y="4338868"/>
                  <a:ext cx="125280" cy="137213"/>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52" name="Ink 151">
                  <a:extLst>
                    <a:ext uri="{FF2B5EF4-FFF2-40B4-BE49-F238E27FC236}">
                      <a16:creationId xmlns:a16="http://schemas.microsoft.com/office/drawing/2014/main" id="{9FE23940-32E2-4F08-824E-B1DBAB51015A}"/>
                    </a:ext>
                  </a:extLst>
                </p14:cNvPr>
                <p14:cNvContentPartPr/>
                <p14:nvPr/>
              </p14:nvContentPartPr>
              <p14:xfrm>
                <a:off x="6693392" y="4339975"/>
                <a:ext cx="145080" cy="112680"/>
              </p14:xfrm>
            </p:contentPart>
          </mc:Choice>
          <mc:Fallback xmlns="">
            <p:pic>
              <p:nvPicPr>
                <p:cNvPr id="152" name="Ink 151">
                  <a:extLst>
                    <a:ext uri="{FF2B5EF4-FFF2-40B4-BE49-F238E27FC236}">
                      <a16:creationId xmlns:a16="http://schemas.microsoft.com/office/drawing/2014/main" id="{9FE23940-32E2-4F08-824E-B1DBAB51015A}"/>
                    </a:ext>
                  </a:extLst>
                </p:cNvPr>
                <p:cNvPicPr/>
                <p:nvPr/>
              </p:nvPicPr>
              <p:blipFill>
                <a:blip r:embed="rId157"/>
                <a:stretch>
                  <a:fillRect/>
                </a:stretch>
              </p:blipFill>
              <p:spPr>
                <a:xfrm>
                  <a:off x="6684392" y="4330946"/>
                  <a:ext cx="162720" cy="130377"/>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53" name="Ink 152">
                  <a:extLst>
                    <a:ext uri="{FF2B5EF4-FFF2-40B4-BE49-F238E27FC236}">
                      <a16:creationId xmlns:a16="http://schemas.microsoft.com/office/drawing/2014/main" id="{D164A4E7-A272-4D80-985F-958662F0C8FC}"/>
                    </a:ext>
                  </a:extLst>
                </p14:cNvPr>
                <p14:cNvContentPartPr/>
                <p14:nvPr/>
              </p14:nvContentPartPr>
              <p14:xfrm>
                <a:off x="6831992" y="4376335"/>
                <a:ext cx="113400" cy="78120"/>
              </p14:xfrm>
            </p:contentPart>
          </mc:Choice>
          <mc:Fallback xmlns="">
            <p:pic>
              <p:nvPicPr>
                <p:cNvPr id="153" name="Ink 152">
                  <a:extLst>
                    <a:ext uri="{FF2B5EF4-FFF2-40B4-BE49-F238E27FC236}">
                      <a16:creationId xmlns:a16="http://schemas.microsoft.com/office/drawing/2014/main" id="{D164A4E7-A272-4D80-985F-958662F0C8FC}"/>
                    </a:ext>
                  </a:extLst>
                </p:cNvPr>
                <p:cNvPicPr/>
                <p:nvPr/>
              </p:nvPicPr>
              <p:blipFill>
                <a:blip r:embed="rId159"/>
                <a:stretch>
                  <a:fillRect/>
                </a:stretch>
              </p:blipFill>
              <p:spPr>
                <a:xfrm>
                  <a:off x="6822992" y="4367293"/>
                  <a:ext cx="131040" cy="95842"/>
                </a:xfrm>
                <a:prstGeom prst="rect">
                  <a:avLst/>
                </a:prstGeom>
              </p:spPr>
            </p:pic>
          </mc:Fallback>
        </mc:AlternateContent>
      </p:grpSp>
      <p:sp>
        <p:nvSpPr>
          <p:cNvPr id="155" name="TextBox 154">
            <a:extLst>
              <a:ext uri="{FF2B5EF4-FFF2-40B4-BE49-F238E27FC236}">
                <a16:creationId xmlns:a16="http://schemas.microsoft.com/office/drawing/2014/main" id="{47706373-E7A1-4A56-A39A-37C229CAB7BB}"/>
              </a:ext>
            </a:extLst>
          </p:cNvPr>
          <p:cNvSpPr txBox="1"/>
          <p:nvPr/>
        </p:nvSpPr>
        <p:spPr>
          <a:xfrm>
            <a:off x="9523624" y="2539833"/>
            <a:ext cx="2392391" cy="1754326"/>
          </a:xfrm>
          <a:prstGeom prst="rect">
            <a:avLst/>
          </a:prstGeom>
          <a:noFill/>
        </p:spPr>
        <p:txBody>
          <a:bodyPr wrap="square" rtlCol="0">
            <a:spAutoFit/>
          </a:bodyPr>
          <a:lstStyle/>
          <a:p>
            <a:r>
              <a:rPr lang="en-GB" dirty="0"/>
              <a:t>Positivity bounds forbid </a:t>
            </a:r>
            <a:r>
              <a:rPr lang="en-GB" b="1" dirty="0"/>
              <a:t>negative signs</a:t>
            </a:r>
            <a:r>
              <a:rPr lang="en-GB" dirty="0"/>
              <a:t> of dim-8 SMEFT coefficients </a:t>
            </a:r>
            <a:r>
              <a:rPr lang="en-GB" i="1" dirty="0"/>
              <a:t>assuming only general fundamental principles</a:t>
            </a:r>
            <a:r>
              <a:rPr lang="en-GB" dirty="0"/>
              <a:t> in the UV</a:t>
            </a:r>
          </a:p>
        </p:txBody>
      </p:sp>
      <p:sp>
        <p:nvSpPr>
          <p:cNvPr id="107" name="TextBox 106">
            <a:extLst>
              <a:ext uri="{FF2B5EF4-FFF2-40B4-BE49-F238E27FC236}">
                <a16:creationId xmlns:a16="http://schemas.microsoft.com/office/drawing/2014/main" id="{CB411D3C-8C31-4D1E-AE26-410AFCAC75D1}"/>
              </a:ext>
            </a:extLst>
          </p:cNvPr>
          <p:cNvSpPr txBox="1"/>
          <p:nvPr/>
        </p:nvSpPr>
        <p:spPr>
          <a:xfrm>
            <a:off x="9370923" y="4748367"/>
            <a:ext cx="2782186" cy="1477328"/>
          </a:xfrm>
          <a:prstGeom prst="rect">
            <a:avLst/>
          </a:prstGeom>
          <a:noFill/>
        </p:spPr>
        <p:txBody>
          <a:bodyPr wrap="square" rtlCol="0">
            <a:spAutoFit/>
          </a:bodyPr>
          <a:lstStyle/>
          <a:p>
            <a:r>
              <a:rPr lang="en-GB" dirty="0"/>
              <a:t>Measuring the </a:t>
            </a:r>
            <a:r>
              <a:rPr lang="en-GB" i="1" dirty="0"/>
              <a:t>“wrong” sign</a:t>
            </a:r>
            <a:r>
              <a:rPr lang="en-GB" dirty="0"/>
              <a:t> experimentally would have </a:t>
            </a:r>
            <a:r>
              <a:rPr lang="en-GB" b="1" dirty="0"/>
              <a:t>truly revolutionary</a:t>
            </a:r>
            <a:r>
              <a:rPr lang="en-GB" dirty="0"/>
              <a:t> consequences for the underlying theory! </a:t>
            </a:r>
          </a:p>
        </p:txBody>
      </p:sp>
      <p:sp>
        <p:nvSpPr>
          <p:cNvPr id="14" name="Rectangle: Rounded Corners 13">
            <a:extLst>
              <a:ext uri="{FF2B5EF4-FFF2-40B4-BE49-F238E27FC236}">
                <a16:creationId xmlns:a16="http://schemas.microsoft.com/office/drawing/2014/main" id="{1B7D91EF-A030-43A0-8D04-6DCCF2F00D28}"/>
              </a:ext>
            </a:extLst>
          </p:cNvPr>
          <p:cNvSpPr/>
          <p:nvPr/>
        </p:nvSpPr>
        <p:spPr>
          <a:xfrm>
            <a:off x="9370923" y="4708663"/>
            <a:ext cx="2595852" cy="1556735"/>
          </a:xfrm>
          <a:prstGeom prst="roundRect">
            <a:avLst/>
          </a:prstGeom>
          <a:solidFill>
            <a:srgbClr val="FD330B">
              <a:alpha val="14902"/>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a:extLst>
              <a:ext uri="{FF2B5EF4-FFF2-40B4-BE49-F238E27FC236}">
                <a16:creationId xmlns:a16="http://schemas.microsoft.com/office/drawing/2014/main" id="{E6E5DFF2-2DB7-3DC4-E57E-89660437408B}"/>
              </a:ext>
            </a:extLst>
          </p:cNvPr>
          <p:cNvSpPr txBox="1"/>
          <p:nvPr/>
        </p:nvSpPr>
        <p:spPr>
          <a:xfrm>
            <a:off x="6489676" y="1129935"/>
            <a:ext cx="3346767" cy="369332"/>
          </a:xfrm>
          <a:prstGeom prst="rect">
            <a:avLst/>
          </a:prstGeom>
          <a:noFill/>
        </p:spPr>
        <p:txBody>
          <a:bodyPr wrap="square" rtlCol="0">
            <a:spAutoFit/>
          </a:bodyPr>
          <a:lstStyle/>
          <a:p>
            <a:pPr algn="l"/>
            <a:r>
              <a:rPr lang="en-GB" i="1" dirty="0"/>
              <a:t>Direct exploration</a:t>
            </a:r>
            <a:r>
              <a:rPr lang="en-GB" dirty="0"/>
              <a:t> by </a:t>
            </a:r>
            <a:r>
              <a:rPr lang="en-GB" b="1" dirty="0" err="1"/>
              <a:t>FCC-hh</a:t>
            </a:r>
            <a:endParaRPr lang="en-US" b="1" dirty="0"/>
          </a:p>
        </p:txBody>
      </p:sp>
      <p:sp>
        <p:nvSpPr>
          <p:cNvPr id="44" name="TextBox 43">
            <a:extLst>
              <a:ext uri="{FF2B5EF4-FFF2-40B4-BE49-F238E27FC236}">
                <a16:creationId xmlns:a16="http://schemas.microsoft.com/office/drawing/2014/main" id="{4E576D27-B161-CED3-F329-8D1EC6620B0D}"/>
              </a:ext>
            </a:extLst>
          </p:cNvPr>
          <p:cNvSpPr txBox="1"/>
          <p:nvPr/>
        </p:nvSpPr>
        <p:spPr>
          <a:xfrm>
            <a:off x="4957508" y="5507088"/>
            <a:ext cx="3928211" cy="369332"/>
          </a:xfrm>
          <a:prstGeom prst="rect">
            <a:avLst/>
          </a:prstGeom>
          <a:noFill/>
        </p:spPr>
        <p:txBody>
          <a:bodyPr wrap="square" rtlCol="0">
            <a:spAutoFit/>
          </a:bodyPr>
          <a:lstStyle/>
          <a:p>
            <a:pPr algn="l"/>
            <a:r>
              <a:rPr lang="en-GB" i="1" dirty="0"/>
              <a:t>Indirect exploration</a:t>
            </a:r>
            <a:r>
              <a:rPr lang="en-GB" dirty="0"/>
              <a:t> by </a:t>
            </a:r>
            <a:r>
              <a:rPr lang="en-GB" b="1" dirty="0"/>
              <a:t>FCC-ee</a:t>
            </a:r>
            <a:endParaRPr lang="en-US" b="1" dirty="0"/>
          </a:p>
        </p:txBody>
      </p:sp>
      <p:sp>
        <p:nvSpPr>
          <p:cNvPr id="9" name="TextBox 8">
            <a:extLst>
              <a:ext uri="{FF2B5EF4-FFF2-40B4-BE49-F238E27FC236}">
                <a16:creationId xmlns:a16="http://schemas.microsoft.com/office/drawing/2014/main" id="{598DD133-68A2-A774-B324-B8683E777510}"/>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Radically new BSM?</a:t>
            </a:r>
          </a:p>
        </p:txBody>
      </p:sp>
    </p:spTree>
    <p:extLst>
      <p:ext uri="{BB962C8B-B14F-4D97-AF65-F5344CB8AC3E}">
        <p14:creationId xmlns:p14="http://schemas.microsoft.com/office/powerpoint/2010/main" val="100716354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AF225B98-973B-494D-92CB-6028402B498F}"/>
              </a:ext>
            </a:extLst>
          </p:cNvPr>
          <p:cNvPicPr>
            <a:picLocks noGrp="1" noChangeAspect="1"/>
          </p:cNvPicPr>
          <p:nvPr>
            <p:ph idx="1"/>
          </p:nvPr>
        </p:nvPicPr>
        <p:blipFill>
          <a:blip r:embed="rId2"/>
          <a:stretch>
            <a:fillRect/>
          </a:stretch>
        </p:blipFill>
        <p:spPr>
          <a:xfrm>
            <a:off x="3105653" y="4856898"/>
            <a:ext cx="5835596" cy="415499"/>
          </a:xfrm>
        </p:spPr>
      </p:pic>
      <p:sp>
        <p:nvSpPr>
          <p:cNvPr id="4" name="Arrow: Up 3">
            <a:extLst>
              <a:ext uri="{FF2B5EF4-FFF2-40B4-BE49-F238E27FC236}">
                <a16:creationId xmlns:a16="http://schemas.microsoft.com/office/drawing/2014/main" id="{D93D57BE-CBF7-4996-BD1A-42CFE88C9065}"/>
              </a:ext>
            </a:extLst>
          </p:cNvPr>
          <p:cNvSpPr/>
          <p:nvPr/>
        </p:nvSpPr>
        <p:spPr>
          <a:xfrm>
            <a:off x="2372498" y="1346886"/>
            <a:ext cx="506627" cy="514598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0CE380E4-2446-49FE-AC65-D01D5E4175F2}"/>
              </a:ext>
            </a:extLst>
          </p:cNvPr>
          <p:cNvCxnSpPr/>
          <p:nvPr/>
        </p:nvCxnSpPr>
        <p:spPr>
          <a:xfrm>
            <a:off x="2292178" y="1834978"/>
            <a:ext cx="642552"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C7843C5F-1657-4DB1-BABF-3FD09EEA2527}"/>
              </a:ext>
            </a:extLst>
          </p:cNvPr>
          <p:cNvSpPr txBox="1"/>
          <p:nvPr/>
        </p:nvSpPr>
        <p:spPr>
          <a:xfrm>
            <a:off x="2084184" y="924129"/>
            <a:ext cx="1083253" cy="461665"/>
          </a:xfrm>
          <a:prstGeom prst="rect">
            <a:avLst/>
          </a:prstGeom>
          <a:noFill/>
        </p:spPr>
        <p:txBody>
          <a:bodyPr wrap="square" rtlCol="0">
            <a:spAutoFit/>
          </a:bodyPr>
          <a:lstStyle/>
          <a:p>
            <a:r>
              <a:rPr lang="en-GB" sz="2400" b="1" dirty="0"/>
              <a:t>Energy</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DD27080-24D9-46B9-90A5-122E672B4431}"/>
                  </a:ext>
                </a:extLst>
              </p:cNvPr>
              <p:cNvSpPr txBox="1"/>
              <p:nvPr/>
            </p:nvSpPr>
            <p:spPr>
              <a:xfrm>
                <a:off x="1587687" y="1585603"/>
                <a:ext cx="704491" cy="461665"/>
              </a:xfrm>
              <a:prstGeom prst="rect">
                <a:avLst/>
              </a:prstGeom>
              <a:noFill/>
            </p:spPr>
            <p:txBody>
              <a:bodyPr wrap="square" rtlCol="0">
                <a:spAutoFit/>
              </a:bodyPr>
              <a:lstStyle/>
              <a:p>
                <a:pPr/>
                <a14:m>
                  <m:oMathPara xmlns:m="http://schemas.openxmlformats.org/officeDocument/2006/math">
                    <m:oMath>
                      <m:r>
                        <a:rPr lang="en-GB" sz="2400" b="1" i="1" dirty="0" smtClean="0">
                          <a:latin typeface="Cambria Math" panose="02040503050406030204" pitchFamily="18" charset="0"/>
                          <a:ea typeface="Cambria Math" panose="02040503050406030204" pitchFamily="18" charset="0"/>
                        </a:rPr>
                        <m:t>𝚲</m:t>
                      </m:r>
                    </m:oMath>
                  </m:oMathPara>
                </a14:m>
                <a:endParaRPr lang="en-GB" sz="2400" b="1" dirty="0"/>
              </a:p>
            </p:txBody>
          </p:sp>
        </mc:Choice>
        <mc:Fallback xmlns="">
          <p:sp>
            <p:nvSpPr>
              <p:cNvPr id="7" name="TextBox 6">
                <a:extLst>
                  <a:ext uri="{FF2B5EF4-FFF2-40B4-BE49-F238E27FC236}">
                    <a16:creationId xmlns:a16="http://schemas.microsoft.com/office/drawing/2014/main" id="{DDD27080-24D9-46B9-90A5-122E672B4431}"/>
                  </a:ext>
                </a:extLst>
              </p:cNvPr>
              <p:cNvSpPr txBox="1">
                <a:spLocks noRot="1" noChangeAspect="1" noMove="1" noResize="1" noEditPoints="1" noAdjustHandles="1" noChangeArrowheads="1" noChangeShapeType="1" noTextEdit="1"/>
              </p:cNvSpPr>
              <p:nvPr/>
            </p:nvSpPr>
            <p:spPr>
              <a:xfrm>
                <a:off x="1587687" y="1585603"/>
                <a:ext cx="704491" cy="461665"/>
              </a:xfrm>
              <a:prstGeom prst="rect">
                <a:avLst/>
              </a:prstGeom>
              <a:blipFill>
                <a:blip r:embed="rId3"/>
                <a:stretch>
                  <a:fillRect/>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FED73C8F-7D16-4EEE-A4A0-6DEAD8F68943}"/>
              </a:ext>
            </a:extLst>
          </p:cNvPr>
          <p:cNvCxnSpPr/>
          <p:nvPr/>
        </p:nvCxnSpPr>
        <p:spPr>
          <a:xfrm>
            <a:off x="1519725" y="2162433"/>
            <a:ext cx="8555235"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Picture 10">
            <a:extLst>
              <a:ext uri="{FF2B5EF4-FFF2-40B4-BE49-F238E27FC236}">
                <a16:creationId xmlns:a16="http://schemas.microsoft.com/office/drawing/2014/main" id="{DCD5A053-5736-426F-94D3-F18ADD69C351}"/>
              </a:ext>
            </a:extLst>
          </p:cNvPr>
          <p:cNvPicPr>
            <a:picLocks noChangeAspect="1"/>
          </p:cNvPicPr>
          <p:nvPr/>
        </p:nvPicPr>
        <p:blipFill>
          <a:blip r:embed="rId4"/>
          <a:stretch>
            <a:fillRect/>
          </a:stretch>
        </p:blipFill>
        <p:spPr>
          <a:xfrm>
            <a:off x="3050083" y="1629840"/>
            <a:ext cx="830163" cy="373192"/>
          </a:xfrm>
          <a:prstGeom prst="rect">
            <a:avLst/>
          </a:prstGeom>
        </p:spPr>
      </p:pic>
      <p:cxnSp>
        <p:nvCxnSpPr>
          <p:cNvPr id="12" name="Straight Connector 11">
            <a:extLst>
              <a:ext uri="{FF2B5EF4-FFF2-40B4-BE49-F238E27FC236}">
                <a16:creationId xmlns:a16="http://schemas.microsoft.com/office/drawing/2014/main" id="{0FEE5492-C69C-4E61-BC91-EB2B8CB22B7C}"/>
              </a:ext>
            </a:extLst>
          </p:cNvPr>
          <p:cNvCxnSpPr/>
          <p:nvPr/>
        </p:nvCxnSpPr>
        <p:spPr>
          <a:xfrm>
            <a:off x="2310714" y="5064648"/>
            <a:ext cx="642552" cy="0"/>
          </a:xfrm>
          <a:prstGeom prst="line">
            <a:avLst/>
          </a:prstGeom>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65ED21-4B70-4C5D-819D-5BF84745128F}"/>
                  </a:ext>
                </a:extLst>
              </p:cNvPr>
              <p:cNvSpPr txBox="1"/>
              <p:nvPr/>
            </p:nvSpPr>
            <p:spPr>
              <a:xfrm>
                <a:off x="1149178" y="4840799"/>
                <a:ext cx="1297461" cy="830997"/>
              </a:xfrm>
              <a:prstGeom prst="rect">
                <a:avLst/>
              </a:prstGeom>
              <a:noFill/>
            </p:spPr>
            <p:txBody>
              <a:bodyPr wrap="square" rtlCol="0">
                <a:spAutoFit/>
              </a:bodyPr>
              <a:lstStyle/>
              <a:p>
                <a:pPr/>
                <a14:m>
                  <m:oMathPara xmlns:m="http://schemas.openxmlformats.org/officeDocument/2006/math">
                    <m:oMath>
                      <m:r>
                        <a:rPr lang="en-GB" sz="2400" b="1" i="1" smtClean="0">
                          <a:latin typeface="Cambria Math" panose="02040503050406030204" pitchFamily="18" charset="0"/>
                        </a:rPr>
                        <m:t>𝑬</m:t>
                      </m:r>
                      <m:r>
                        <a:rPr lang="en-GB" sz="2400" b="1" i="1" smtClean="0">
                          <a:latin typeface="Cambria Math" panose="02040503050406030204" pitchFamily="18" charset="0"/>
                        </a:rPr>
                        <m:t>&lt;</m:t>
                      </m:r>
                      <m:r>
                        <a:rPr lang="en-GB" sz="2400" b="1" i="1" dirty="0">
                          <a:latin typeface="Cambria Math" panose="02040503050406030204" pitchFamily="18" charset="0"/>
                          <a:ea typeface="Cambria Math" panose="02040503050406030204" pitchFamily="18" charset="0"/>
                        </a:rPr>
                        <m:t>𝚲</m:t>
                      </m:r>
                    </m:oMath>
                  </m:oMathPara>
                </a14:m>
                <a:endParaRPr lang="en-GB" sz="2400" b="1" dirty="0"/>
              </a:p>
              <a:p>
                <a:endParaRPr lang="en-GB" sz="2400" b="1" dirty="0"/>
              </a:p>
            </p:txBody>
          </p:sp>
        </mc:Choice>
        <mc:Fallback xmlns="">
          <p:sp>
            <p:nvSpPr>
              <p:cNvPr id="13" name="TextBox 12">
                <a:extLst>
                  <a:ext uri="{FF2B5EF4-FFF2-40B4-BE49-F238E27FC236}">
                    <a16:creationId xmlns:a16="http://schemas.microsoft.com/office/drawing/2014/main" id="{4F65ED21-4B70-4C5D-819D-5BF84745128F}"/>
                  </a:ext>
                </a:extLst>
              </p:cNvPr>
              <p:cNvSpPr txBox="1">
                <a:spLocks noRot="1" noChangeAspect="1" noMove="1" noResize="1" noEditPoints="1" noAdjustHandles="1" noChangeArrowheads="1" noChangeShapeType="1" noTextEdit="1"/>
              </p:cNvSpPr>
              <p:nvPr/>
            </p:nvSpPr>
            <p:spPr>
              <a:xfrm>
                <a:off x="1149178" y="4840799"/>
                <a:ext cx="1297461" cy="83099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FCB7F055-049E-41F8-ABF6-71C126A7FBA5}"/>
                  </a:ext>
                </a:extLst>
              </p14:cNvPr>
              <p14:cNvContentPartPr/>
              <p14:nvPr/>
            </p14:nvContentPartPr>
            <p14:xfrm>
              <a:off x="6516768" y="3668073"/>
              <a:ext cx="2064960" cy="102600"/>
            </p14:xfrm>
          </p:contentPart>
        </mc:Choice>
        <mc:Fallback xmlns="">
          <p:pic>
            <p:nvPicPr>
              <p:cNvPr id="15" name="Ink 14">
                <a:extLst>
                  <a:ext uri="{FF2B5EF4-FFF2-40B4-BE49-F238E27FC236}">
                    <a16:creationId xmlns:a16="http://schemas.microsoft.com/office/drawing/2014/main" id="{FCB7F055-049E-41F8-ABF6-71C126A7FBA5}"/>
                  </a:ext>
                </a:extLst>
              </p:cNvPr>
              <p:cNvPicPr/>
              <p:nvPr/>
            </p:nvPicPr>
            <p:blipFill>
              <a:blip r:embed="rId7"/>
              <a:stretch>
                <a:fillRect/>
              </a:stretch>
            </p:blipFill>
            <p:spPr>
              <a:xfrm>
                <a:off x="6507768" y="3659104"/>
                <a:ext cx="2082600" cy="12017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5DFFE907-B460-4BE3-A2D0-4BEA7D6BC367}"/>
                  </a:ext>
                </a:extLst>
              </p14:cNvPr>
              <p14:cNvContentPartPr/>
              <p14:nvPr/>
            </p14:nvContentPartPr>
            <p14:xfrm>
              <a:off x="8663448" y="3633873"/>
              <a:ext cx="109440" cy="118440"/>
            </p14:xfrm>
          </p:contentPart>
        </mc:Choice>
        <mc:Fallback xmlns="">
          <p:pic>
            <p:nvPicPr>
              <p:cNvPr id="16" name="Ink 15">
                <a:extLst>
                  <a:ext uri="{FF2B5EF4-FFF2-40B4-BE49-F238E27FC236}">
                    <a16:creationId xmlns:a16="http://schemas.microsoft.com/office/drawing/2014/main" id="{5DFFE907-B460-4BE3-A2D0-4BEA7D6BC367}"/>
                  </a:ext>
                </a:extLst>
              </p:cNvPr>
              <p:cNvPicPr/>
              <p:nvPr/>
            </p:nvPicPr>
            <p:blipFill>
              <a:blip r:embed="rId9"/>
              <a:stretch>
                <a:fillRect/>
              </a:stretch>
            </p:blipFill>
            <p:spPr>
              <a:xfrm>
                <a:off x="8654448" y="3624900"/>
                <a:ext cx="127080" cy="136027"/>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08FA6B9B-58EF-4859-B7B0-C03DB26891C7}"/>
                  </a:ext>
                </a:extLst>
              </p14:cNvPr>
              <p14:cNvContentPartPr/>
              <p14:nvPr/>
            </p14:nvContentPartPr>
            <p14:xfrm>
              <a:off x="8795208" y="3705873"/>
              <a:ext cx="68400" cy="109800"/>
            </p14:xfrm>
          </p:contentPart>
        </mc:Choice>
        <mc:Fallback xmlns="">
          <p:pic>
            <p:nvPicPr>
              <p:cNvPr id="17" name="Ink 16">
                <a:extLst>
                  <a:ext uri="{FF2B5EF4-FFF2-40B4-BE49-F238E27FC236}">
                    <a16:creationId xmlns:a16="http://schemas.microsoft.com/office/drawing/2014/main" id="{08FA6B9B-58EF-4859-B7B0-C03DB26891C7}"/>
                  </a:ext>
                </a:extLst>
              </p:cNvPr>
              <p:cNvPicPr/>
              <p:nvPr/>
            </p:nvPicPr>
            <p:blipFill>
              <a:blip r:embed="rId11"/>
              <a:stretch>
                <a:fillRect/>
              </a:stretch>
            </p:blipFill>
            <p:spPr>
              <a:xfrm>
                <a:off x="8786208" y="3696843"/>
                <a:ext cx="86040" cy="127498"/>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F7B3B756-D4A7-4957-B95D-EA9ED93B6308}"/>
                  </a:ext>
                </a:extLst>
              </p14:cNvPr>
              <p14:cNvContentPartPr/>
              <p14:nvPr/>
            </p14:nvContentPartPr>
            <p14:xfrm>
              <a:off x="6675888" y="2939073"/>
              <a:ext cx="1657800" cy="1339920"/>
            </p14:xfrm>
          </p:contentPart>
        </mc:Choice>
        <mc:Fallback xmlns="">
          <p:pic>
            <p:nvPicPr>
              <p:cNvPr id="23" name="Ink 22">
                <a:extLst>
                  <a:ext uri="{FF2B5EF4-FFF2-40B4-BE49-F238E27FC236}">
                    <a16:creationId xmlns:a16="http://schemas.microsoft.com/office/drawing/2014/main" id="{F7B3B756-D4A7-4957-B95D-EA9ED93B6308}"/>
                  </a:ext>
                </a:extLst>
              </p:cNvPr>
              <p:cNvPicPr/>
              <p:nvPr/>
            </p:nvPicPr>
            <p:blipFill>
              <a:blip r:embed="rId13"/>
              <a:stretch>
                <a:fillRect/>
              </a:stretch>
            </p:blipFill>
            <p:spPr>
              <a:xfrm>
                <a:off x="6666888" y="2930075"/>
                <a:ext cx="1675440" cy="1357555"/>
              </a:xfrm>
              <a:prstGeom prst="rect">
                <a:avLst/>
              </a:prstGeom>
            </p:spPr>
          </p:pic>
        </mc:Fallback>
      </mc:AlternateContent>
      <p:grpSp>
        <p:nvGrpSpPr>
          <p:cNvPr id="31" name="Group 30">
            <a:extLst>
              <a:ext uri="{FF2B5EF4-FFF2-40B4-BE49-F238E27FC236}">
                <a16:creationId xmlns:a16="http://schemas.microsoft.com/office/drawing/2014/main" id="{00B77A83-8799-4029-9735-FB8F3E2B9A6C}"/>
              </a:ext>
            </a:extLst>
          </p:cNvPr>
          <p:cNvGrpSpPr/>
          <p:nvPr/>
        </p:nvGrpSpPr>
        <p:grpSpPr>
          <a:xfrm>
            <a:off x="7197528" y="2539833"/>
            <a:ext cx="206640" cy="1998360"/>
            <a:chOff x="4744712" y="2484652"/>
            <a:chExt cx="206640" cy="1998360"/>
          </a:xfrm>
        </p:grpSpPr>
        <mc:AlternateContent xmlns:mc="http://schemas.openxmlformats.org/markup-compatibility/2006" xmlns:p14="http://schemas.microsoft.com/office/powerpoint/2010/main">
          <mc:Choice Requires="p14">
            <p:contentPart p14:bwMode="auto" r:id="rId14">
              <p14:nvContentPartPr>
                <p14:cNvPr id="19" name="Ink 18">
                  <a:extLst>
                    <a:ext uri="{FF2B5EF4-FFF2-40B4-BE49-F238E27FC236}">
                      <a16:creationId xmlns:a16="http://schemas.microsoft.com/office/drawing/2014/main" id="{2DE53B37-A3E3-4A7A-91EE-9790CBAC6BAF}"/>
                    </a:ext>
                  </a:extLst>
                </p14:cNvPr>
                <p14:cNvContentPartPr/>
                <p14:nvPr/>
              </p14:nvContentPartPr>
              <p14:xfrm>
                <a:off x="4744712" y="2589052"/>
                <a:ext cx="107280" cy="91080"/>
              </p14:xfrm>
            </p:contentPart>
          </mc:Choice>
          <mc:Fallback xmlns="">
            <p:pic>
              <p:nvPicPr>
                <p:cNvPr id="19" name="Ink 18">
                  <a:extLst>
                    <a:ext uri="{FF2B5EF4-FFF2-40B4-BE49-F238E27FC236}">
                      <a16:creationId xmlns:a16="http://schemas.microsoft.com/office/drawing/2014/main" id="{2DE53B37-A3E3-4A7A-91EE-9790CBAC6BAF}"/>
                    </a:ext>
                  </a:extLst>
                </p:cNvPr>
                <p:cNvPicPr/>
                <p:nvPr/>
              </p:nvPicPr>
              <p:blipFill>
                <a:blip r:embed="rId15"/>
                <a:stretch>
                  <a:fillRect/>
                </a:stretch>
              </p:blipFill>
              <p:spPr>
                <a:xfrm>
                  <a:off x="4735712" y="2580052"/>
                  <a:ext cx="1249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k 19">
                  <a:extLst>
                    <a:ext uri="{FF2B5EF4-FFF2-40B4-BE49-F238E27FC236}">
                      <a16:creationId xmlns:a16="http://schemas.microsoft.com/office/drawing/2014/main" id="{C70C2A73-710C-4580-8AC0-647C02DA23E4}"/>
                    </a:ext>
                  </a:extLst>
                </p14:cNvPr>
                <p14:cNvContentPartPr/>
                <p14:nvPr/>
              </p14:nvContentPartPr>
              <p14:xfrm>
                <a:off x="4883312" y="2621452"/>
                <a:ext cx="68040" cy="115920"/>
              </p14:xfrm>
            </p:contentPart>
          </mc:Choice>
          <mc:Fallback xmlns="">
            <p:pic>
              <p:nvPicPr>
                <p:cNvPr id="20" name="Ink 19">
                  <a:extLst>
                    <a:ext uri="{FF2B5EF4-FFF2-40B4-BE49-F238E27FC236}">
                      <a16:creationId xmlns:a16="http://schemas.microsoft.com/office/drawing/2014/main" id="{C70C2A73-710C-4580-8AC0-647C02DA23E4}"/>
                    </a:ext>
                  </a:extLst>
                </p:cNvPr>
                <p:cNvPicPr/>
                <p:nvPr/>
              </p:nvPicPr>
              <p:blipFill>
                <a:blip r:embed="rId17"/>
                <a:stretch>
                  <a:fillRect/>
                </a:stretch>
              </p:blipFill>
              <p:spPr>
                <a:xfrm>
                  <a:off x="4874312" y="2612452"/>
                  <a:ext cx="856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5A35505B-FE44-4B2D-A3D2-A525532CE7D3}"/>
                    </a:ext>
                  </a:extLst>
                </p14:cNvPr>
                <p14:cNvContentPartPr/>
                <p14:nvPr/>
              </p14:nvContentPartPr>
              <p14:xfrm>
                <a:off x="4866032" y="2484652"/>
                <a:ext cx="55440" cy="72720"/>
              </p14:xfrm>
            </p:contentPart>
          </mc:Choice>
          <mc:Fallback xmlns="">
            <p:pic>
              <p:nvPicPr>
                <p:cNvPr id="21" name="Ink 20">
                  <a:extLst>
                    <a:ext uri="{FF2B5EF4-FFF2-40B4-BE49-F238E27FC236}">
                      <a16:creationId xmlns:a16="http://schemas.microsoft.com/office/drawing/2014/main" id="{5A35505B-FE44-4B2D-A3D2-A525532CE7D3}"/>
                    </a:ext>
                  </a:extLst>
                </p:cNvPr>
                <p:cNvPicPr/>
                <p:nvPr/>
              </p:nvPicPr>
              <p:blipFill>
                <a:blip r:embed="rId19"/>
                <a:stretch>
                  <a:fillRect/>
                </a:stretch>
              </p:blipFill>
              <p:spPr>
                <a:xfrm>
                  <a:off x="4857032" y="2475652"/>
                  <a:ext cx="7308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Ink 28">
                  <a:extLst>
                    <a:ext uri="{FF2B5EF4-FFF2-40B4-BE49-F238E27FC236}">
                      <a16:creationId xmlns:a16="http://schemas.microsoft.com/office/drawing/2014/main" id="{784ED3C3-3192-4A03-A7EA-E18DB96E4D6E}"/>
                    </a:ext>
                  </a:extLst>
                </p14:cNvPr>
                <p14:cNvContentPartPr/>
                <p14:nvPr/>
              </p14:nvContentPartPr>
              <p14:xfrm>
                <a:off x="4848752" y="2839252"/>
                <a:ext cx="75600" cy="1643760"/>
              </p14:xfrm>
            </p:contentPart>
          </mc:Choice>
          <mc:Fallback xmlns="">
            <p:pic>
              <p:nvPicPr>
                <p:cNvPr id="29" name="Ink 28">
                  <a:extLst>
                    <a:ext uri="{FF2B5EF4-FFF2-40B4-BE49-F238E27FC236}">
                      <a16:creationId xmlns:a16="http://schemas.microsoft.com/office/drawing/2014/main" id="{784ED3C3-3192-4A03-A7EA-E18DB96E4D6E}"/>
                    </a:ext>
                  </a:extLst>
                </p:cNvPr>
                <p:cNvPicPr/>
                <p:nvPr/>
              </p:nvPicPr>
              <p:blipFill>
                <a:blip r:embed="rId21"/>
                <a:stretch>
                  <a:fillRect/>
                </a:stretch>
              </p:blipFill>
              <p:spPr>
                <a:xfrm>
                  <a:off x="4839752" y="2830252"/>
                  <a:ext cx="93240" cy="16614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Ink 29">
                  <a:extLst>
                    <a:ext uri="{FF2B5EF4-FFF2-40B4-BE49-F238E27FC236}">
                      <a16:creationId xmlns:a16="http://schemas.microsoft.com/office/drawing/2014/main" id="{DA695C6C-E7B1-4595-838D-FF17EFC0350B}"/>
                    </a:ext>
                  </a:extLst>
                </p14:cNvPr>
                <p14:cNvContentPartPr/>
                <p14:nvPr/>
              </p14:nvContentPartPr>
              <p14:xfrm>
                <a:off x="4764512" y="2816572"/>
                <a:ext cx="125280" cy="103680"/>
              </p14:xfrm>
            </p:contentPart>
          </mc:Choice>
          <mc:Fallback xmlns="">
            <p:pic>
              <p:nvPicPr>
                <p:cNvPr id="30" name="Ink 29">
                  <a:extLst>
                    <a:ext uri="{FF2B5EF4-FFF2-40B4-BE49-F238E27FC236}">
                      <a16:creationId xmlns:a16="http://schemas.microsoft.com/office/drawing/2014/main" id="{DA695C6C-E7B1-4595-838D-FF17EFC0350B}"/>
                    </a:ext>
                  </a:extLst>
                </p:cNvPr>
                <p:cNvPicPr/>
                <p:nvPr/>
              </p:nvPicPr>
              <p:blipFill>
                <a:blip r:embed="rId23"/>
                <a:stretch>
                  <a:fillRect/>
                </a:stretch>
              </p:blipFill>
              <p:spPr>
                <a:xfrm>
                  <a:off x="4755512" y="2807572"/>
                  <a:ext cx="142920" cy="121320"/>
                </a:xfrm>
                <a:prstGeom prst="rect">
                  <a:avLst/>
                </a:prstGeom>
              </p:spPr>
            </p:pic>
          </mc:Fallback>
        </mc:AlternateContent>
      </p:grpSp>
      <p:grpSp>
        <p:nvGrpSpPr>
          <p:cNvPr id="63" name="Group 62">
            <a:extLst>
              <a:ext uri="{FF2B5EF4-FFF2-40B4-BE49-F238E27FC236}">
                <a16:creationId xmlns:a16="http://schemas.microsoft.com/office/drawing/2014/main" id="{1BD356CB-670F-41A2-B916-0375DA7D4A02}"/>
              </a:ext>
            </a:extLst>
          </p:cNvPr>
          <p:cNvGrpSpPr/>
          <p:nvPr/>
        </p:nvGrpSpPr>
        <p:grpSpPr>
          <a:xfrm>
            <a:off x="6678992" y="3266815"/>
            <a:ext cx="1257120" cy="993960"/>
            <a:chOff x="6678992" y="3266815"/>
            <a:chExt cx="1257120" cy="993960"/>
          </a:xfrm>
        </p:grpSpPr>
        <mc:AlternateContent xmlns:mc="http://schemas.openxmlformats.org/markup-compatibility/2006" xmlns:p14="http://schemas.microsoft.com/office/powerpoint/2010/main">
          <mc:Choice Requires="p14">
            <p:contentPart p14:bwMode="auto" r:id="rId24">
              <p14:nvContentPartPr>
                <p14:cNvPr id="32" name="Ink 31">
                  <a:extLst>
                    <a:ext uri="{FF2B5EF4-FFF2-40B4-BE49-F238E27FC236}">
                      <a16:creationId xmlns:a16="http://schemas.microsoft.com/office/drawing/2014/main" id="{A78C97F8-9E0C-4069-A6E5-402A852FE968}"/>
                    </a:ext>
                  </a:extLst>
                </p14:cNvPr>
                <p14:cNvContentPartPr/>
                <p14:nvPr/>
              </p14:nvContentPartPr>
              <p14:xfrm>
                <a:off x="6962312" y="3270172"/>
                <a:ext cx="318960" cy="288360"/>
              </p14:xfrm>
            </p:contentPart>
          </mc:Choice>
          <mc:Fallback xmlns="">
            <p:pic>
              <p:nvPicPr>
                <p:cNvPr id="32" name="Ink 31">
                  <a:extLst>
                    <a:ext uri="{FF2B5EF4-FFF2-40B4-BE49-F238E27FC236}">
                      <a16:creationId xmlns:a16="http://schemas.microsoft.com/office/drawing/2014/main" id="{A78C97F8-9E0C-4069-A6E5-402A852FE968}"/>
                    </a:ext>
                  </a:extLst>
                </p:cNvPr>
                <p:cNvPicPr/>
                <p:nvPr/>
              </p:nvPicPr>
              <p:blipFill>
                <a:blip r:embed="rId25"/>
                <a:stretch>
                  <a:fillRect/>
                </a:stretch>
              </p:blipFill>
              <p:spPr>
                <a:xfrm>
                  <a:off x="6953312" y="3261183"/>
                  <a:ext cx="336600" cy="30597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3" name="Ink 32">
                  <a:extLst>
                    <a:ext uri="{FF2B5EF4-FFF2-40B4-BE49-F238E27FC236}">
                      <a16:creationId xmlns:a16="http://schemas.microsoft.com/office/drawing/2014/main" id="{F6AAEFA7-ABC7-4079-B10A-633402A463F0}"/>
                    </a:ext>
                  </a:extLst>
                </p14:cNvPr>
                <p14:cNvContentPartPr/>
                <p14:nvPr/>
              </p14:nvContentPartPr>
              <p14:xfrm>
                <a:off x="6776552" y="3362692"/>
                <a:ext cx="516600" cy="468360"/>
              </p14:xfrm>
            </p:contentPart>
          </mc:Choice>
          <mc:Fallback xmlns="">
            <p:pic>
              <p:nvPicPr>
                <p:cNvPr id="33" name="Ink 32">
                  <a:extLst>
                    <a:ext uri="{FF2B5EF4-FFF2-40B4-BE49-F238E27FC236}">
                      <a16:creationId xmlns:a16="http://schemas.microsoft.com/office/drawing/2014/main" id="{F6AAEFA7-ABC7-4079-B10A-633402A463F0}"/>
                    </a:ext>
                  </a:extLst>
                </p:cNvPr>
                <p:cNvPicPr/>
                <p:nvPr/>
              </p:nvPicPr>
              <p:blipFill>
                <a:blip r:embed="rId27"/>
                <a:stretch>
                  <a:fillRect/>
                </a:stretch>
              </p:blipFill>
              <p:spPr>
                <a:xfrm>
                  <a:off x="6767552" y="3353692"/>
                  <a:ext cx="534240" cy="48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4" name="Ink 33">
                  <a:extLst>
                    <a:ext uri="{FF2B5EF4-FFF2-40B4-BE49-F238E27FC236}">
                      <a16:creationId xmlns:a16="http://schemas.microsoft.com/office/drawing/2014/main" id="{580A86AC-860E-446D-91C0-404393D0CB20}"/>
                    </a:ext>
                  </a:extLst>
                </p14:cNvPr>
                <p14:cNvContentPartPr/>
                <p14:nvPr/>
              </p14:nvContentPartPr>
              <p14:xfrm>
                <a:off x="6678992" y="3478252"/>
                <a:ext cx="570600" cy="540360"/>
              </p14:xfrm>
            </p:contentPart>
          </mc:Choice>
          <mc:Fallback xmlns="">
            <p:pic>
              <p:nvPicPr>
                <p:cNvPr id="34" name="Ink 33">
                  <a:extLst>
                    <a:ext uri="{FF2B5EF4-FFF2-40B4-BE49-F238E27FC236}">
                      <a16:creationId xmlns:a16="http://schemas.microsoft.com/office/drawing/2014/main" id="{580A86AC-860E-446D-91C0-404393D0CB20}"/>
                    </a:ext>
                  </a:extLst>
                </p:cNvPr>
                <p:cNvPicPr/>
                <p:nvPr/>
              </p:nvPicPr>
              <p:blipFill>
                <a:blip r:embed="rId29"/>
                <a:stretch>
                  <a:fillRect/>
                </a:stretch>
              </p:blipFill>
              <p:spPr>
                <a:xfrm>
                  <a:off x="6669992" y="3469252"/>
                  <a:ext cx="588240" cy="55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5" name="Ink 34">
                  <a:extLst>
                    <a:ext uri="{FF2B5EF4-FFF2-40B4-BE49-F238E27FC236}">
                      <a16:creationId xmlns:a16="http://schemas.microsoft.com/office/drawing/2014/main" id="{2A9E6FBC-620F-44EE-BEBE-6FF79CA34D1D}"/>
                    </a:ext>
                  </a:extLst>
                </p14:cNvPr>
                <p14:cNvContentPartPr/>
                <p14:nvPr/>
              </p14:nvContentPartPr>
              <p14:xfrm>
                <a:off x="6739832" y="3622612"/>
                <a:ext cx="492480" cy="520200"/>
              </p14:xfrm>
            </p:contentPart>
          </mc:Choice>
          <mc:Fallback xmlns="">
            <p:pic>
              <p:nvPicPr>
                <p:cNvPr id="35" name="Ink 34">
                  <a:extLst>
                    <a:ext uri="{FF2B5EF4-FFF2-40B4-BE49-F238E27FC236}">
                      <a16:creationId xmlns:a16="http://schemas.microsoft.com/office/drawing/2014/main" id="{2A9E6FBC-620F-44EE-BEBE-6FF79CA34D1D}"/>
                    </a:ext>
                  </a:extLst>
                </p:cNvPr>
                <p:cNvPicPr/>
                <p:nvPr/>
              </p:nvPicPr>
              <p:blipFill>
                <a:blip r:embed="rId31"/>
                <a:stretch>
                  <a:fillRect/>
                </a:stretch>
              </p:blipFill>
              <p:spPr>
                <a:xfrm>
                  <a:off x="6730832" y="3613612"/>
                  <a:ext cx="510120"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6" name="Ink 35">
                  <a:extLst>
                    <a:ext uri="{FF2B5EF4-FFF2-40B4-BE49-F238E27FC236}">
                      <a16:creationId xmlns:a16="http://schemas.microsoft.com/office/drawing/2014/main" id="{B3410F14-1EBD-4A7A-BD66-07006EB69CF7}"/>
                    </a:ext>
                  </a:extLst>
                </p14:cNvPr>
                <p14:cNvContentPartPr/>
                <p14:nvPr/>
              </p14:nvContentPartPr>
              <p14:xfrm>
                <a:off x="6754232" y="3702532"/>
                <a:ext cx="579600" cy="535680"/>
              </p14:xfrm>
            </p:contentPart>
          </mc:Choice>
          <mc:Fallback xmlns="">
            <p:pic>
              <p:nvPicPr>
                <p:cNvPr id="36" name="Ink 35">
                  <a:extLst>
                    <a:ext uri="{FF2B5EF4-FFF2-40B4-BE49-F238E27FC236}">
                      <a16:creationId xmlns:a16="http://schemas.microsoft.com/office/drawing/2014/main" id="{B3410F14-1EBD-4A7A-BD66-07006EB69CF7}"/>
                    </a:ext>
                  </a:extLst>
                </p:cNvPr>
                <p:cNvPicPr/>
                <p:nvPr/>
              </p:nvPicPr>
              <p:blipFill>
                <a:blip r:embed="rId33"/>
                <a:stretch>
                  <a:fillRect/>
                </a:stretch>
              </p:blipFill>
              <p:spPr>
                <a:xfrm>
                  <a:off x="6745232" y="3693526"/>
                  <a:ext cx="597240" cy="55333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7" name="Ink 36">
                  <a:extLst>
                    <a:ext uri="{FF2B5EF4-FFF2-40B4-BE49-F238E27FC236}">
                      <a16:creationId xmlns:a16="http://schemas.microsoft.com/office/drawing/2014/main" id="{E1B388E7-19B0-4B0E-88B8-500DC627136F}"/>
                    </a:ext>
                  </a:extLst>
                </p14:cNvPr>
                <p14:cNvContentPartPr/>
                <p14:nvPr/>
              </p14:nvContentPartPr>
              <p14:xfrm>
                <a:off x="6930632" y="3792172"/>
                <a:ext cx="405720" cy="430560"/>
              </p14:xfrm>
            </p:contentPart>
          </mc:Choice>
          <mc:Fallback xmlns="">
            <p:pic>
              <p:nvPicPr>
                <p:cNvPr id="37" name="Ink 36">
                  <a:extLst>
                    <a:ext uri="{FF2B5EF4-FFF2-40B4-BE49-F238E27FC236}">
                      <a16:creationId xmlns:a16="http://schemas.microsoft.com/office/drawing/2014/main" id="{E1B388E7-19B0-4B0E-88B8-500DC627136F}"/>
                    </a:ext>
                  </a:extLst>
                </p:cNvPr>
                <p:cNvPicPr/>
                <p:nvPr/>
              </p:nvPicPr>
              <p:blipFill>
                <a:blip r:embed="rId35"/>
                <a:stretch>
                  <a:fillRect/>
                </a:stretch>
              </p:blipFill>
              <p:spPr>
                <a:xfrm>
                  <a:off x="6921632" y="3783164"/>
                  <a:ext cx="423360" cy="448215"/>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8" name="Ink 37">
                  <a:extLst>
                    <a:ext uri="{FF2B5EF4-FFF2-40B4-BE49-F238E27FC236}">
                      <a16:creationId xmlns:a16="http://schemas.microsoft.com/office/drawing/2014/main" id="{5357692B-4DC1-448B-834E-EFDC95D868F1}"/>
                    </a:ext>
                  </a:extLst>
                </p14:cNvPr>
                <p14:cNvContentPartPr/>
                <p14:nvPr/>
              </p14:nvContentPartPr>
              <p14:xfrm>
                <a:off x="6994352" y="3944452"/>
                <a:ext cx="359640" cy="314280"/>
              </p14:xfrm>
            </p:contentPart>
          </mc:Choice>
          <mc:Fallback xmlns="">
            <p:pic>
              <p:nvPicPr>
                <p:cNvPr id="38" name="Ink 37">
                  <a:extLst>
                    <a:ext uri="{FF2B5EF4-FFF2-40B4-BE49-F238E27FC236}">
                      <a16:creationId xmlns:a16="http://schemas.microsoft.com/office/drawing/2014/main" id="{5357692B-4DC1-448B-834E-EFDC95D868F1}"/>
                    </a:ext>
                  </a:extLst>
                </p:cNvPr>
                <p:cNvPicPr/>
                <p:nvPr/>
              </p:nvPicPr>
              <p:blipFill>
                <a:blip r:embed="rId37"/>
                <a:stretch>
                  <a:fillRect/>
                </a:stretch>
              </p:blipFill>
              <p:spPr>
                <a:xfrm>
                  <a:off x="6985352" y="3935442"/>
                  <a:ext cx="377280" cy="3319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9" name="Ink 38">
                  <a:extLst>
                    <a:ext uri="{FF2B5EF4-FFF2-40B4-BE49-F238E27FC236}">
                      <a16:creationId xmlns:a16="http://schemas.microsoft.com/office/drawing/2014/main" id="{2695E0C8-DC50-4BFD-B760-7FD22ED830ED}"/>
                    </a:ext>
                  </a:extLst>
                </p14:cNvPr>
                <p14:cNvContentPartPr/>
                <p14:nvPr/>
              </p14:nvContentPartPr>
              <p14:xfrm>
                <a:off x="7150592" y="4103572"/>
                <a:ext cx="133920" cy="142200"/>
              </p14:xfrm>
            </p:contentPart>
          </mc:Choice>
          <mc:Fallback xmlns="">
            <p:pic>
              <p:nvPicPr>
                <p:cNvPr id="39" name="Ink 38">
                  <a:extLst>
                    <a:ext uri="{FF2B5EF4-FFF2-40B4-BE49-F238E27FC236}">
                      <a16:creationId xmlns:a16="http://schemas.microsoft.com/office/drawing/2014/main" id="{2695E0C8-DC50-4BFD-B760-7FD22ED830ED}"/>
                    </a:ext>
                  </a:extLst>
                </p:cNvPr>
                <p:cNvPicPr/>
                <p:nvPr/>
              </p:nvPicPr>
              <p:blipFill>
                <a:blip r:embed="rId39"/>
                <a:stretch>
                  <a:fillRect/>
                </a:stretch>
              </p:blipFill>
              <p:spPr>
                <a:xfrm>
                  <a:off x="7141592" y="4094572"/>
                  <a:ext cx="15156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0" name="Ink 39">
                  <a:extLst>
                    <a:ext uri="{FF2B5EF4-FFF2-40B4-BE49-F238E27FC236}">
                      <a16:creationId xmlns:a16="http://schemas.microsoft.com/office/drawing/2014/main" id="{69B1EABC-DFE4-47AD-B832-11B710AF7414}"/>
                    </a:ext>
                  </a:extLst>
                </p14:cNvPr>
                <p14:cNvContentPartPr/>
                <p14:nvPr/>
              </p14:nvContentPartPr>
              <p14:xfrm>
                <a:off x="7342112" y="3705052"/>
                <a:ext cx="95760" cy="124200"/>
              </p14:xfrm>
            </p:contentPart>
          </mc:Choice>
          <mc:Fallback xmlns="">
            <p:pic>
              <p:nvPicPr>
                <p:cNvPr id="40" name="Ink 39">
                  <a:extLst>
                    <a:ext uri="{FF2B5EF4-FFF2-40B4-BE49-F238E27FC236}">
                      <a16:creationId xmlns:a16="http://schemas.microsoft.com/office/drawing/2014/main" id="{69B1EABC-DFE4-47AD-B832-11B710AF7414}"/>
                    </a:ext>
                  </a:extLst>
                </p:cNvPr>
                <p:cNvPicPr/>
                <p:nvPr/>
              </p:nvPicPr>
              <p:blipFill>
                <a:blip r:embed="rId41"/>
                <a:stretch>
                  <a:fillRect/>
                </a:stretch>
              </p:blipFill>
              <p:spPr>
                <a:xfrm>
                  <a:off x="7333078" y="3696052"/>
                  <a:ext cx="113467"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1" name="Ink 40">
                  <a:extLst>
                    <a:ext uri="{FF2B5EF4-FFF2-40B4-BE49-F238E27FC236}">
                      <a16:creationId xmlns:a16="http://schemas.microsoft.com/office/drawing/2014/main" id="{D7BCB4C8-9DFB-49A7-A6A3-1B31DAB914EA}"/>
                    </a:ext>
                  </a:extLst>
                </p14:cNvPr>
                <p14:cNvContentPartPr/>
                <p14:nvPr/>
              </p14:nvContentPartPr>
              <p14:xfrm>
                <a:off x="7344992" y="3679132"/>
                <a:ext cx="254880" cy="316800"/>
              </p14:xfrm>
            </p:contentPart>
          </mc:Choice>
          <mc:Fallback xmlns="">
            <p:pic>
              <p:nvPicPr>
                <p:cNvPr id="41" name="Ink 40">
                  <a:extLst>
                    <a:ext uri="{FF2B5EF4-FFF2-40B4-BE49-F238E27FC236}">
                      <a16:creationId xmlns:a16="http://schemas.microsoft.com/office/drawing/2014/main" id="{D7BCB4C8-9DFB-49A7-A6A3-1B31DAB914EA}"/>
                    </a:ext>
                  </a:extLst>
                </p:cNvPr>
                <p:cNvPicPr/>
                <p:nvPr/>
              </p:nvPicPr>
              <p:blipFill>
                <a:blip r:embed="rId43"/>
                <a:stretch>
                  <a:fillRect/>
                </a:stretch>
              </p:blipFill>
              <p:spPr>
                <a:xfrm>
                  <a:off x="7335992" y="3670132"/>
                  <a:ext cx="272520" cy="334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7" name="Ink 46">
                  <a:extLst>
                    <a:ext uri="{FF2B5EF4-FFF2-40B4-BE49-F238E27FC236}">
                      <a16:creationId xmlns:a16="http://schemas.microsoft.com/office/drawing/2014/main" id="{56A85521-B63B-45CE-B8FB-4A35995C3923}"/>
                    </a:ext>
                  </a:extLst>
                </p14:cNvPr>
                <p14:cNvContentPartPr/>
                <p14:nvPr/>
              </p14:nvContentPartPr>
              <p14:xfrm>
                <a:off x="7330232" y="3691255"/>
                <a:ext cx="350640" cy="478440"/>
              </p14:xfrm>
            </p:contentPart>
          </mc:Choice>
          <mc:Fallback xmlns="">
            <p:pic>
              <p:nvPicPr>
                <p:cNvPr id="47" name="Ink 46">
                  <a:extLst>
                    <a:ext uri="{FF2B5EF4-FFF2-40B4-BE49-F238E27FC236}">
                      <a16:creationId xmlns:a16="http://schemas.microsoft.com/office/drawing/2014/main" id="{56A85521-B63B-45CE-B8FB-4A35995C3923}"/>
                    </a:ext>
                  </a:extLst>
                </p:cNvPr>
                <p:cNvPicPr/>
                <p:nvPr/>
              </p:nvPicPr>
              <p:blipFill>
                <a:blip r:embed="rId45"/>
                <a:stretch>
                  <a:fillRect/>
                </a:stretch>
              </p:blipFill>
              <p:spPr>
                <a:xfrm>
                  <a:off x="7321232" y="3682255"/>
                  <a:ext cx="368280" cy="496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8" name="Ink 47">
                  <a:extLst>
                    <a:ext uri="{FF2B5EF4-FFF2-40B4-BE49-F238E27FC236}">
                      <a16:creationId xmlns:a16="http://schemas.microsoft.com/office/drawing/2014/main" id="{5B58EDF2-8E74-459B-839B-3A67C88BB813}"/>
                    </a:ext>
                  </a:extLst>
                </p14:cNvPr>
                <p14:cNvContentPartPr/>
                <p14:nvPr/>
              </p14:nvContentPartPr>
              <p14:xfrm>
                <a:off x="7564952" y="3722575"/>
                <a:ext cx="217440" cy="300960"/>
              </p14:xfrm>
            </p:contentPart>
          </mc:Choice>
          <mc:Fallback xmlns="">
            <p:pic>
              <p:nvPicPr>
                <p:cNvPr id="48" name="Ink 47">
                  <a:extLst>
                    <a:ext uri="{FF2B5EF4-FFF2-40B4-BE49-F238E27FC236}">
                      <a16:creationId xmlns:a16="http://schemas.microsoft.com/office/drawing/2014/main" id="{5B58EDF2-8E74-459B-839B-3A67C88BB813}"/>
                    </a:ext>
                  </a:extLst>
                </p:cNvPr>
                <p:cNvPicPr/>
                <p:nvPr/>
              </p:nvPicPr>
              <p:blipFill>
                <a:blip r:embed="rId47"/>
                <a:stretch>
                  <a:fillRect/>
                </a:stretch>
              </p:blipFill>
              <p:spPr>
                <a:xfrm>
                  <a:off x="7555967" y="3713575"/>
                  <a:ext cx="235051"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9" name="Ink 48">
                  <a:extLst>
                    <a:ext uri="{FF2B5EF4-FFF2-40B4-BE49-F238E27FC236}">
                      <a16:creationId xmlns:a16="http://schemas.microsoft.com/office/drawing/2014/main" id="{258D4358-1920-4A6F-B52A-904A5F660001}"/>
                    </a:ext>
                  </a:extLst>
                </p14:cNvPr>
                <p14:cNvContentPartPr/>
                <p14:nvPr/>
              </p14:nvContentPartPr>
              <p14:xfrm>
                <a:off x="7793912" y="3727615"/>
                <a:ext cx="116280" cy="136800"/>
              </p14:xfrm>
            </p:contentPart>
          </mc:Choice>
          <mc:Fallback xmlns="">
            <p:pic>
              <p:nvPicPr>
                <p:cNvPr id="49" name="Ink 48">
                  <a:extLst>
                    <a:ext uri="{FF2B5EF4-FFF2-40B4-BE49-F238E27FC236}">
                      <a16:creationId xmlns:a16="http://schemas.microsoft.com/office/drawing/2014/main" id="{258D4358-1920-4A6F-B52A-904A5F660001}"/>
                    </a:ext>
                  </a:extLst>
                </p:cNvPr>
                <p:cNvPicPr/>
                <p:nvPr/>
              </p:nvPicPr>
              <p:blipFill>
                <a:blip r:embed="rId49"/>
                <a:stretch>
                  <a:fillRect/>
                </a:stretch>
              </p:blipFill>
              <p:spPr>
                <a:xfrm>
                  <a:off x="7784912" y="3718615"/>
                  <a:ext cx="13392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1" name="Ink 50">
                  <a:extLst>
                    <a:ext uri="{FF2B5EF4-FFF2-40B4-BE49-F238E27FC236}">
                      <a16:creationId xmlns:a16="http://schemas.microsoft.com/office/drawing/2014/main" id="{817FDDA8-ED5C-420E-BB65-401107221A81}"/>
                    </a:ext>
                  </a:extLst>
                </p14:cNvPr>
                <p14:cNvContentPartPr/>
                <p14:nvPr/>
              </p14:nvContentPartPr>
              <p14:xfrm>
                <a:off x="6744872" y="3919495"/>
                <a:ext cx="47160" cy="240840"/>
              </p14:xfrm>
            </p:contentPart>
          </mc:Choice>
          <mc:Fallback xmlns="">
            <p:pic>
              <p:nvPicPr>
                <p:cNvPr id="51" name="Ink 50">
                  <a:extLst>
                    <a:ext uri="{FF2B5EF4-FFF2-40B4-BE49-F238E27FC236}">
                      <a16:creationId xmlns:a16="http://schemas.microsoft.com/office/drawing/2014/main" id="{817FDDA8-ED5C-420E-BB65-401107221A81}"/>
                    </a:ext>
                  </a:extLst>
                </p:cNvPr>
                <p:cNvPicPr/>
                <p:nvPr/>
              </p:nvPicPr>
              <p:blipFill>
                <a:blip r:embed="rId51"/>
                <a:stretch>
                  <a:fillRect/>
                </a:stretch>
              </p:blipFill>
              <p:spPr>
                <a:xfrm>
                  <a:off x="6735872" y="3910495"/>
                  <a:ext cx="6480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2" name="Ink 51">
                  <a:extLst>
                    <a:ext uri="{FF2B5EF4-FFF2-40B4-BE49-F238E27FC236}">
                      <a16:creationId xmlns:a16="http://schemas.microsoft.com/office/drawing/2014/main" id="{8E1E07E8-99A4-490F-99C1-263E74C364BF}"/>
                    </a:ext>
                  </a:extLst>
                </p14:cNvPr>
                <p14:cNvContentPartPr/>
                <p14:nvPr/>
              </p14:nvContentPartPr>
              <p14:xfrm>
                <a:off x="6776912" y="3694135"/>
                <a:ext cx="162720" cy="566640"/>
              </p14:xfrm>
            </p:contentPart>
          </mc:Choice>
          <mc:Fallback xmlns="">
            <p:pic>
              <p:nvPicPr>
                <p:cNvPr id="52" name="Ink 51">
                  <a:extLst>
                    <a:ext uri="{FF2B5EF4-FFF2-40B4-BE49-F238E27FC236}">
                      <a16:creationId xmlns:a16="http://schemas.microsoft.com/office/drawing/2014/main" id="{8E1E07E8-99A4-490F-99C1-263E74C364BF}"/>
                    </a:ext>
                  </a:extLst>
                </p:cNvPr>
                <p:cNvPicPr/>
                <p:nvPr/>
              </p:nvPicPr>
              <p:blipFill>
                <a:blip r:embed="rId53"/>
                <a:stretch>
                  <a:fillRect/>
                </a:stretch>
              </p:blipFill>
              <p:spPr>
                <a:xfrm>
                  <a:off x="6767912" y="3685135"/>
                  <a:ext cx="180360" cy="584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3" name="Ink 52">
                  <a:extLst>
                    <a:ext uri="{FF2B5EF4-FFF2-40B4-BE49-F238E27FC236}">
                      <a16:creationId xmlns:a16="http://schemas.microsoft.com/office/drawing/2014/main" id="{FFF71166-EB4D-4CF2-BC87-7ED2BDEBAE83}"/>
                    </a:ext>
                  </a:extLst>
                </p14:cNvPr>
                <p14:cNvContentPartPr/>
                <p14:nvPr/>
              </p14:nvContentPartPr>
              <p14:xfrm>
                <a:off x="6907232" y="3614215"/>
                <a:ext cx="136800" cy="636480"/>
              </p14:xfrm>
            </p:contentPart>
          </mc:Choice>
          <mc:Fallback xmlns="">
            <p:pic>
              <p:nvPicPr>
                <p:cNvPr id="53" name="Ink 52">
                  <a:extLst>
                    <a:ext uri="{FF2B5EF4-FFF2-40B4-BE49-F238E27FC236}">
                      <a16:creationId xmlns:a16="http://schemas.microsoft.com/office/drawing/2014/main" id="{FFF71166-EB4D-4CF2-BC87-7ED2BDEBAE83}"/>
                    </a:ext>
                  </a:extLst>
                </p:cNvPr>
                <p:cNvPicPr/>
                <p:nvPr/>
              </p:nvPicPr>
              <p:blipFill>
                <a:blip r:embed="rId55"/>
                <a:stretch>
                  <a:fillRect/>
                </a:stretch>
              </p:blipFill>
              <p:spPr>
                <a:xfrm>
                  <a:off x="6898232" y="3605210"/>
                  <a:ext cx="154440" cy="65413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4" name="Ink 53">
                  <a:extLst>
                    <a:ext uri="{FF2B5EF4-FFF2-40B4-BE49-F238E27FC236}">
                      <a16:creationId xmlns:a16="http://schemas.microsoft.com/office/drawing/2014/main" id="{13444330-C4C4-44C2-9856-F6FF87407AEE}"/>
                    </a:ext>
                  </a:extLst>
                </p14:cNvPr>
                <p14:cNvContentPartPr/>
                <p14:nvPr/>
              </p14:nvContentPartPr>
              <p14:xfrm>
                <a:off x="6988592" y="3416215"/>
                <a:ext cx="174240" cy="710640"/>
              </p14:xfrm>
            </p:contentPart>
          </mc:Choice>
          <mc:Fallback xmlns="">
            <p:pic>
              <p:nvPicPr>
                <p:cNvPr id="54" name="Ink 53">
                  <a:extLst>
                    <a:ext uri="{FF2B5EF4-FFF2-40B4-BE49-F238E27FC236}">
                      <a16:creationId xmlns:a16="http://schemas.microsoft.com/office/drawing/2014/main" id="{13444330-C4C4-44C2-9856-F6FF87407AEE}"/>
                    </a:ext>
                  </a:extLst>
                </p:cNvPr>
                <p:cNvPicPr/>
                <p:nvPr/>
              </p:nvPicPr>
              <p:blipFill>
                <a:blip r:embed="rId57"/>
                <a:stretch>
                  <a:fillRect/>
                </a:stretch>
              </p:blipFill>
              <p:spPr>
                <a:xfrm>
                  <a:off x="6979573" y="3407215"/>
                  <a:ext cx="191917" cy="7282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5" name="Ink 54">
                  <a:extLst>
                    <a:ext uri="{FF2B5EF4-FFF2-40B4-BE49-F238E27FC236}">
                      <a16:creationId xmlns:a16="http://schemas.microsoft.com/office/drawing/2014/main" id="{07A34D11-1E6A-4C62-9828-817E207FE8F3}"/>
                    </a:ext>
                  </a:extLst>
                </p14:cNvPr>
                <p14:cNvContentPartPr/>
                <p14:nvPr/>
              </p14:nvContentPartPr>
              <p14:xfrm>
                <a:off x="7127912" y="3367255"/>
                <a:ext cx="133560" cy="734040"/>
              </p14:xfrm>
            </p:contentPart>
          </mc:Choice>
          <mc:Fallback xmlns="">
            <p:pic>
              <p:nvPicPr>
                <p:cNvPr id="55" name="Ink 54">
                  <a:extLst>
                    <a:ext uri="{FF2B5EF4-FFF2-40B4-BE49-F238E27FC236}">
                      <a16:creationId xmlns:a16="http://schemas.microsoft.com/office/drawing/2014/main" id="{07A34D11-1E6A-4C62-9828-817E207FE8F3}"/>
                    </a:ext>
                  </a:extLst>
                </p:cNvPr>
                <p:cNvPicPr/>
                <p:nvPr/>
              </p:nvPicPr>
              <p:blipFill>
                <a:blip r:embed="rId59"/>
                <a:stretch>
                  <a:fillRect/>
                </a:stretch>
              </p:blipFill>
              <p:spPr>
                <a:xfrm>
                  <a:off x="7118912" y="3358255"/>
                  <a:ext cx="151200" cy="7516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6" name="Ink 55">
                  <a:extLst>
                    <a:ext uri="{FF2B5EF4-FFF2-40B4-BE49-F238E27FC236}">
                      <a16:creationId xmlns:a16="http://schemas.microsoft.com/office/drawing/2014/main" id="{ACD6A1E6-B6DC-4307-9FA9-9D7353D2D6D7}"/>
                    </a:ext>
                  </a:extLst>
                </p14:cNvPr>
                <p14:cNvContentPartPr/>
                <p14:nvPr/>
              </p14:nvContentPartPr>
              <p14:xfrm>
                <a:off x="7194152" y="3331255"/>
                <a:ext cx="148320" cy="528120"/>
              </p14:xfrm>
            </p:contentPart>
          </mc:Choice>
          <mc:Fallback xmlns="">
            <p:pic>
              <p:nvPicPr>
                <p:cNvPr id="56" name="Ink 55">
                  <a:extLst>
                    <a:ext uri="{FF2B5EF4-FFF2-40B4-BE49-F238E27FC236}">
                      <a16:creationId xmlns:a16="http://schemas.microsoft.com/office/drawing/2014/main" id="{ACD6A1E6-B6DC-4307-9FA9-9D7353D2D6D7}"/>
                    </a:ext>
                  </a:extLst>
                </p:cNvPr>
                <p:cNvPicPr/>
                <p:nvPr/>
              </p:nvPicPr>
              <p:blipFill>
                <a:blip r:embed="rId61"/>
                <a:stretch>
                  <a:fillRect/>
                </a:stretch>
              </p:blipFill>
              <p:spPr>
                <a:xfrm>
                  <a:off x="7185174" y="3322249"/>
                  <a:ext cx="165917" cy="545772"/>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7" name="Ink 56">
                  <a:extLst>
                    <a:ext uri="{FF2B5EF4-FFF2-40B4-BE49-F238E27FC236}">
                      <a16:creationId xmlns:a16="http://schemas.microsoft.com/office/drawing/2014/main" id="{EB3ECE57-CD93-4B2B-8D12-460FC68297E3}"/>
                    </a:ext>
                  </a:extLst>
                </p14:cNvPr>
                <p14:cNvContentPartPr/>
                <p14:nvPr/>
              </p14:nvContentPartPr>
              <p14:xfrm>
                <a:off x="7272632" y="3266815"/>
                <a:ext cx="34920" cy="103680"/>
              </p14:xfrm>
            </p:contentPart>
          </mc:Choice>
          <mc:Fallback xmlns="">
            <p:pic>
              <p:nvPicPr>
                <p:cNvPr id="57" name="Ink 56">
                  <a:extLst>
                    <a:ext uri="{FF2B5EF4-FFF2-40B4-BE49-F238E27FC236}">
                      <a16:creationId xmlns:a16="http://schemas.microsoft.com/office/drawing/2014/main" id="{EB3ECE57-CD93-4B2B-8D12-460FC68297E3}"/>
                    </a:ext>
                  </a:extLst>
                </p:cNvPr>
                <p:cNvPicPr/>
                <p:nvPr/>
              </p:nvPicPr>
              <p:blipFill>
                <a:blip r:embed="rId63"/>
                <a:stretch>
                  <a:fillRect/>
                </a:stretch>
              </p:blipFill>
              <p:spPr>
                <a:xfrm>
                  <a:off x="7263632" y="3257784"/>
                  <a:ext cx="52560" cy="121381"/>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8" name="Ink 57">
                  <a:extLst>
                    <a:ext uri="{FF2B5EF4-FFF2-40B4-BE49-F238E27FC236}">
                      <a16:creationId xmlns:a16="http://schemas.microsoft.com/office/drawing/2014/main" id="{8D2A9384-7F4C-41FC-9241-8E0C094067F7}"/>
                    </a:ext>
                  </a:extLst>
                </p14:cNvPr>
                <p14:cNvContentPartPr/>
                <p14:nvPr/>
              </p14:nvContentPartPr>
              <p14:xfrm>
                <a:off x="7350392" y="3789535"/>
                <a:ext cx="96120" cy="340200"/>
              </p14:xfrm>
            </p:contentPart>
          </mc:Choice>
          <mc:Fallback xmlns="">
            <p:pic>
              <p:nvPicPr>
                <p:cNvPr id="58" name="Ink 57">
                  <a:extLst>
                    <a:ext uri="{FF2B5EF4-FFF2-40B4-BE49-F238E27FC236}">
                      <a16:creationId xmlns:a16="http://schemas.microsoft.com/office/drawing/2014/main" id="{8D2A9384-7F4C-41FC-9241-8E0C094067F7}"/>
                    </a:ext>
                  </a:extLst>
                </p:cNvPr>
                <p:cNvPicPr/>
                <p:nvPr/>
              </p:nvPicPr>
              <p:blipFill>
                <a:blip r:embed="rId65"/>
                <a:stretch>
                  <a:fillRect/>
                </a:stretch>
              </p:blipFill>
              <p:spPr>
                <a:xfrm>
                  <a:off x="7341392" y="3780535"/>
                  <a:ext cx="11376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9" name="Ink 58">
                  <a:extLst>
                    <a:ext uri="{FF2B5EF4-FFF2-40B4-BE49-F238E27FC236}">
                      <a16:creationId xmlns:a16="http://schemas.microsoft.com/office/drawing/2014/main" id="{2DDBD31A-C88C-45D2-BA45-021F431C18C1}"/>
                    </a:ext>
                  </a:extLst>
                </p14:cNvPr>
                <p14:cNvContentPartPr/>
                <p14:nvPr/>
              </p14:nvContentPartPr>
              <p14:xfrm>
                <a:off x="7425632" y="3707095"/>
                <a:ext cx="96120" cy="327240"/>
              </p14:xfrm>
            </p:contentPart>
          </mc:Choice>
          <mc:Fallback xmlns="">
            <p:pic>
              <p:nvPicPr>
                <p:cNvPr id="59" name="Ink 58">
                  <a:extLst>
                    <a:ext uri="{FF2B5EF4-FFF2-40B4-BE49-F238E27FC236}">
                      <a16:creationId xmlns:a16="http://schemas.microsoft.com/office/drawing/2014/main" id="{2DDBD31A-C88C-45D2-BA45-021F431C18C1}"/>
                    </a:ext>
                  </a:extLst>
                </p:cNvPr>
                <p:cNvPicPr/>
                <p:nvPr/>
              </p:nvPicPr>
              <p:blipFill>
                <a:blip r:embed="rId67"/>
                <a:stretch>
                  <a:fillRect/>
                </a:stretch>
              </p:blipFill>
              <p:spPr>
                <a:xfrm>
                  <a:off x="7416632" y="3698095"/>
                  <a:ext cx="113760" cy="3448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0" name="Ink 59">
                  <a:extLst>
                    <a:ext uri="{FF2B5EF4-FFF2-40B4-BE49-F238E27FC236}">
                      <a16:creationId xmlns:a16="http://schemas.microsoft.com/office/drawing/2014/main" id="{7A6701B3-5055-4629-97F4-A63A9B15B602}"/>
                    </a:ext>
                  </a:extLst>
                </p14:cNvPr>
                <p14:cNvContentPartPr/>
                <p14:nvPr/>
              </p14:nvContentPartPr>
              <p14:xfrm>
                <a:off x="7553072" y="3719695"/>
                <a:ext cx="58320" cy="219240"/>
              </p14:xfrm>
            </p:contentPart>
          </mc:Choice>
          <mc:Fallback xmlns="">
            <p:pic>
              <p:nvPicPr>
                <p:cNvPr id="60" name="Ink 59">
                  <a:extLst>
                    <a:ext uri="{FF2B5EF4-FFF2-40B4-BE49-F238E27FC236}">
                      <a16:creationId xmlns:a16="http://schemas.microsoft.com/office/drawing/2014/main" id="{7A6701B3-5055-4629-97F4-A63A9B15B602}"/>
                    </a:ext>
                  </a:extLst>
                </p:cNvPr>
                <p:cNvPicPr/>
                <p:nvPr/>
              </p:nvPicPr>
              <p:blipFill>
                <a:blip r:embed="rId69"/>
                <a:stretch>
                  <a:fillRect/>
                </a:stretch>
              </p:blipFill>
              <p:spPr>
                <a:xfrm>
                  <a:off x="7544072" y="3710695"/>
                  <a:ext cx="7596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1" name="Ink 60">
                  <a:extLst>
                    <a:ext uri="{FF2B5EF4-FFF2-40B4-BE49-F238E27FC236}">
                      <a16:creationId xmlns:a16="http://schemas.microsoft.com/office/drawing/2014/main" id="{58F80F68-1F85-4448-BDAC-CE21ACD3383A}"/>
                    </a:ext>
                  </a:extLst>
                </p14:cNvPr>
                <p14:cNvContentPartPr/>
                <p14:nvPr/>
              </p14:nvContentPartPr>
              <p14:xfrm>
                <a:off x="7671872" y="3683695"/>
                <a:ext cx="127440" cy="226800"/>
              </p14:xfrm>
            </p:contentPart>
          </mc:Choice>
          <mc:Fallback xmlns="">
            <p:pic>
              <p:nvPicPr>
                <p:cNvPr id="61" name="Ink 60">
                  <a:extLst>
                    <a:ext uri="{FF2B5EF4-FFF2-40B4-BE49-F238E27FC236}">
                      <a16:creationId xmlns:a16="http://schemas.microsoft.com/office/drawing/2014/main" id="{58F80F68-1F85-4448-BDAC-CE21ACD3383A}"/>
                    </a:ext>
                  </a:extLst>
                </p:cNvPr>
                <p:cNvPicPr/>
                <p:nvPr/>
              </p:nvPicPr>
              <p:blipFill>
                <a:blip r:embed="rId71"/>
                <a:stretch>
                  <a:fillRect/>
                </a:stretch>
              </p:blipFill>
              <p:spPr>
                <a:xfrm>
                  <a:off x="7662847" y="3674695"/>
                  <a:ext cx="14513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2" name="Ink 61">
                  <a:extLst>
                    <a:ext uri="{FF2B5EF4-FFF2-40B4-BE49-F238E27FC236}">
                      <a16:creationId xmlns:a16="http://schemas.microsoft.com/office/drawing/2014/main" id="{B9A3970B-8FC0-4A3D-8471-351574DEF5EA}"/>
                    </a:ext>
                  </a:extLst>
                </p14:cNvPr>
                <p14:cNvContentPartPr/>
                <p14:nvPr/>
              </p14:nvContentPartPr>
              <p14:xfrm>
                <a:off x="7845752" y="3699175"/>
                <a:ext cx="90360" cy="90360"/>
              </p14:xfrm>
            </p:contentPart>
          </mc:Choice>
          <mc:Fallback xmlns="">
            <p:pic>
              <p:nvPicPr>
                <p:cNvPr id="62" name="Ink 61">
                  <a:extLst>
                    <a:ext uri="{FF2B5EF4-FFF2-40B4-BE49-F238E27FC236}">
                      <a16:creationId xmlns:a16="http://schemas.microsoft.com/office/drawing/2014/main" id="{B9A3970B-8FC0-4A3D-8471-351574DEF5EA}"/>
                    </a:ext>
                  </a:extLst>
                </p:cNvPr>
                <p:cNvPicPr/>
                <p:nvPr/>
              </p:nvPicPr>
              <p:blipFill>
                <a:blip r:embed="rId73"/>
                <a:stretch>
                  <a:fillRect/>
                </a:stretch>
              </p:blipFill>
              <p:spPr>
                <a:xfrm>
                  <a:off x="7836752" y="3690175"/>
                  <a:ext cx="108000" cy="108000"/>
                </a:xfrm>
                <a:prstGeom prst="rect">
                  <a:avLst/>
                </a:prstGeom>
              </p:spPr>
            </p:pic>
          </mc:Fallback>
        </mc:AlternateContent>
      </p:grpSp>
      <p:sp>
        <p:nvSpPr>
          <p:cNvPr id="64" name="Rectangle: Rounded Corners 63">
            <a:extLst>
              <a:ext uri="{FF2B5EF4-FFF2-40B4-BE49-F238E27FC236}">
                <a16:creationId xmlns:a16="http://schemas.microsoft.com/office/drawing/2014/main" id="{0615874F-E69E-47FF-AD61-401A90B0FF40}"/>
              </a:ext>
            </a:extLst>
          </p:cNvPr>
          <p:cNvSpPr/>
          <p:nvPr/>
        </p:nvSpPr>
        <p:spPr>
          <a:xfrm>
            <a:off x="7910192" y="4773656"/>
            <a:ext cx="628612" cy="563951"/>
          </a:xfrm>
          <a:prstGeom prst="roundRect">
            <a:avLst/>
          </a:prstGeom>
          <a:solidFill>
            <a:srgbClr val="4472C4">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219EEDD0-BD04-4F5B-8259-4E8BDF2AC442}"/>
              </a:ext>
            </a:extLst>
          </p:cNvPr>
          <p:cNvSpPr txBox="1"/>
          <p:nvPr/>
        </p:nvSpPr>
        <p:spPr>
          <a:xfrm>
            <a:off x="4037205" y="1633700"/>
            <a:ext cx="100112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Unitarity</a:t>
            </a:r>
          </a:p>
        </p:txBody>
      </p:sp>
      <p:sp>
        <p:nvSpPr>
          <p:cNvPr id="66" name="TextBox 65">
            <a:extLst>
              <a:ext uri="{FF2B5EF4-FFF2-40B4-BE49-F238E27FC236}">
                <a16:creationId xmlns:a16="http://schemas.microsoft.com/office/drawing/2014/main" id="{C251F990-FE9C-40B6-B778-562D6CF00567}"/>
              </a:ext>
            </a:extLst>
          </p:cNvPr>
          <p:cNvSpPr txBox="1"/>
          <p:nvPr/>
        </p:nvSpPr>
        <p:spPr>
          <a:xfrm>
            <a:off x="5191130" y="1633700"/>
            <a:ext cx="100112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Locality</a:t>
            </a:r>
          </a:p>
        </p:txBody>
      </p:sp>
      <p:sp>
        <p:nvSpPr>
          <p:cNvPr id="67" name="TextBox 66">
            <a:extLst>
              <a:ext uri="{FF2B5EF4-FFF2-40B4-BE49-F238E27FC236}">
                <a16:creationId xmlns:a16="http://schemas.microsoft.com/office/drawing/2014/main" id="{699925E2-1BC6-41A5-89D6-81BFB2C891F9}"/>
              </a:ext>
            </a:extLst>
          </p:cNvPr>
          <p:cNvSpPr txBox="1"/>
          <p:nvPr/>
        </p:nvSpPr>
        <p:spPr>
          <a:xfrm>
            <a:off x="6357711" y="1631803"/>
            <a:ext cx="116404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Causality</a:t>
            </a:r>
          </a:p>
        </p:txBody>
      </p:sp>
      <p:sp>
        <p:nvSpPr>
          <p:cNvPr id="68" name="TextBox 67">
            <a:extLst>
              <a:ext uri="{FF2B5EF4-FFF2-40B4-BE49-F238E27FC236}">
                <a16:creationId xmlns:a16="http://schemas.microsoft.com/office/drawing/2014/main" id="{E5DBF002-0525-48E1-9E49-6FE6B06557F7}"/>
              </a:ext>
            </a:extLst>
          </p:cNvPr>
          <p:cNvSpPr txBox="1"/>
          <p:nvPr/>
        </p:nvSpPr>
        <p:spPr>
          <a:xfrm>
            <a:off x="7751667" y="1634476"/>
            <a:ext cx="506627"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a:t>
            </a:r>
          </a:p>
        </p:txBody>
      </p:sp>
      <mc:AlternateContent xmlns:mc="http://schemas.openxmlformats.org/markup-compatibility/2006" xmlns:p14="http://schemas.microsoft.com/office/powerpoint/2010/main">
        <mc:Choice Requires="p14">
          <p:contentPart p14:bwMode="auto" r:id="rId74">
            <p14:nvContentPartPr>
              <p14:cNvPr id="85" name="Ink 84">
                <a:extLst>
                  <a:ext uri="{FF2B5EF4-FFF2-40B4-BE49-F238E27FC236}">
                    <a16:creationId xmlns:a16="http://schemas.microsoft.com/office/drawing/2014/main" id="{3850F84D-49F3-4C4D-9970-56C35A586455}"/>
                  </a:ext>
                </a:extLst>
              </p14:cNvPr>
              <p14:cNvContentPartPr/>
              <p14:nvPr/>
            </p14:nvContentPartPr>
            <p14:xfrm>
              <a:off x="4118672" y="2069815"/>
              <a:ext cx="3466800" cy="196200"/>
            </p14:xfrm>
          </p:contentPart>
        </mc:Choice>
        <mc:Fallback xmlns="">
          <p:pic>
            <p:nvPicPr>
              <p:cNvPr id="85" name="Ink 84">
                <a:extLst>
                  <a:ext uri="{FF2B5EF4-FFF2-40B4-BE49-F238E27FC236}">
                    <a16:creationId xmlns:a16="http://schemas.microsoft.com/office/drawing/2014/main" id="{3850F84D-49F3-4C4D-9970-56C35A586455}"/>
                  </a:ext>
                </a:extLst>
              </p:cNvPr>
              <p:cNvPicPr/>
              <p:nvPr/>
            </p:nvPicPr>
            <p:blipFill>
              <a:blip r:embed="rId75"/>
              <a:stretch>
                <a:fillRect/>
              </a:stretch>
            </p:blipFill>
            <p:spPr>
              <a:xfrm>
                <a:off x="4109671" y="2060798"/>
                <a:ext cx="3484442" cy="213872"/>
              </a:xfrm>
              <a:prstGeom prst="rect">
                <a:avLst/>
              </a:prstGeom>
            </p:spPr>
          </p:pic>
        </mc:Fallback>
      </mc:AlternateContent>
      <p:grpSp>
        <p:nvGrpSpPr>
          <p:cNvPr id="105" name="Group 104">
            <a:extLst>
              <a:ext uri="{FF2B5EF4-FFF2-40B4-BE49-F238E27FC236}">
                <a16:creationId xmlns:a16="http://schemas.microsoft.com/office/drawing/2014/main" id="{6AF5037E-72E1-474A-8133-E81774D66748}"/>
              </a:ext>
            </a:extLst>
          </p:cNvPr>
          <p:cNvGrpSpPr/>
          <p:nvPr/>
        </p:nvGrpSpPr>
        <p:grpSpPr>
          <a:xfrm>
            <a:off x="5989592" y="2322175"/>
            <a:ext cx="2639880" cy="1387800"/>
            <a:chOff x="5989592" y="2322175"/>
            <a:chExt cx="2639880" cy="1387800"/>
          </a:xfrm>
        </p:grpSpPr>
        <mc:AlternateContent xmlns:mc="http://schemas.openxmlformats.org/markup-compatibility/2006" xmlns:p14="http://schemas.microsoft.com/office/powerpoint/2010/main">
          <mc:Choice Requires="p14">
            <p:contentPart p14:bwMode="auto" r:id="rId76">
              <p14:nvContentPartPr>
                <p14:cNvPr id="70" name="Ink 69">
                  <a:extLst>
                    <a:ext uri="{FF2B5EF4-FFF2-40B4-BE49-F238E27FC236}">
                      <a16:creationId xmlns:a16="http://schemas.microsoft.com/office/drawing/2014/main" id="{B1E52562-5176-4E11-8F03-6F473F13067C}"/>
                    </a:ext>
                  </a:extLst>
                </p14:cNvPr>
                <p14:cNvContentPartPr/>
                <p14:nvPr/>
              </p14:nvContentPartPr>
              <p14:xfrm>
                <a:off x="7350392" y="3189055"/>
                <a:ext cx="6480" cy="508320"/>
              </p14:xfrm>
            </p:contentPart>
          </mc:Choice>
          <mc:Fallback xmlns="">
            <p:pic>
              <p:nvPicPr>
                <p:cNvPr id="70" name="Ink 69">
                  <a:extLst>
                    <a:ext uri="{FF2B5EF4-FFF2-40B4-BE49-F238E27FC236}">
                      <a16:creationId xmlns:a16="http://schemas.microsoft.com/office/drawing/2014/main" id="{B1E52562-5176-4E11-8F03-6F473F13067C}"/>
                    </a:ext>
                  </a:extLst>
                </p:cNvPr>
                <p:cNvPicPr/>
                <p:nvPr/>
              </p:nvPicPr>
              <p:blipFill>
                <a:blip r:embed="rId77"/>
                <a:stretch>
                  <a:fillRect/>
                </a:stretch>
              </p:blipFill>
              <p:spPr>
                <a:xfrm>
                  <a:off x="7341392" y="3180049"/>
                  <a:ext cx="24120" cy="525973"/>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71" name="Ink 70">
                  <a:extLst>
                    <a:ext uri="{FF2B5EF4-FFF2-40B4-BE49-F238E27FC236}">
                      <a16:creationId xmlns:a16="http://schemas.microsoft.com/office/drawing/2014/main" id="{EC797A0E-B05F-4EF5-A6E3-EE40D825D93C}"/>
                    </a:ext>
                  </a:extLst>
                </p14:cNvPr>
                <p14:cNvContentPartPr/>
                <p14:nvPr/>
              </p14:nvContentPartPr>
              <p14:xfrm>
                <a:off x="7382072" y="3197335"/>
                <a:ext cx="21240" cy="494280"/>
              </p14:xfrm>
            </p:contentPart>
          </mc:Choice>
          <mc:Fallback xmlns="">
            <p:pic>
              <p:nvPicPr>
                <p:cNvPr id="71" name="Ink 70">
                  <a:extLst>
                    <a:ext uri="{FF2B5EF4-FFF2-40B4-BE49-F238E27FC236}">
                      <a16:creationId xmlns:a16="http://schemas.microsoft.com/office/drawing/2014/main" id="{EC797A0E-B05F-4EF5-A6E3-EE40D825D93C}"/>
                    </a:ext>
                  </a:extLst>
                </p:cNvPr>
                <p:cNvPicPr/>
                <p:nvPr/>
              </p:nvPicPr>
              <p:blipFill>
                <a:blip r:embed="rId79"/>
                <a:stretch>
                  <a:fillRect/>
                </a:stretch>
              </p:blipFill>
              <p:spPr>
                <a:xfrm>
                  <a:off x="7373072" y="3188342"/>
                  <a:ext cx="38880" cy="511907"/>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72" name="Ink 71">
                  <a:extLst>
                    <a:ext uri="{FF2B5EF4-FFF2-40B4-BE49-F238E27FC236}">
                      <a16:creationId xmlns:a16="http://schemas.microsoft.com/office/drawing/2014/main" id="{8C6480A7-D825-43E5-8422-747F3ED510AB}"/>
                    </a:ext>
                  </a:extLst>
                </p14:cNvPr>
                <p14:cNvContentPartPr/>
                <p14:nvPr/>
              </p14:nvContentPartPr>
              <p14:xfrm>
                <a:off x="7458392" y="3120295"/>
                <a:ext cx="54720" cy="558360"/>
              </p14:xfrm>
            </p:contentPart>
          </mc:Choice>
          <mc:Fallback xmlns="">
            <p:pic>
              <p:nvPicPr>
                <p:cNvPr id="72" name="Ink 71">
                  <a:extLst>
                    <a:ext uri="{FF2B5EF4-FFF2-40B4-BE49-F238E27FC236}">
                      <a16:creationId xmlns:a16="http://schemas.microsoft.com/office/drawing/2014/main" id="{8C6480A7-D825-43E5-8422-747F3ED510AB}"/>
                    </a:ext>
                  </a:extLst>
                </p:cNvPr>
                <p:cNvPicPr/>
                <p:nvPr/>
              </p:nvPicPr>
              <p:blipFill>
                <a:blip r:embed="rId81"/>
                <a:stretch>
                  <a:fillRect/>
                </a:stretch>
              </p:blipFill>
              <p:spPr>
                <a:xfrm>
                  <a:off x="7449392" y="3111295"/>
                  <a:ext cx="72360" cy="5760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3" name="Ink 72">
                  <a:extLst>
                    <a:ext uri="{FF2B5EF4-FFF2-40B4-BE49-F238E27FC236}">
                      <a16:creationId xmlns:a16="http://schemas.microsoft.com/office/drawing/2014/main" id="{15ACCB7F-7FE8-4B09-9939-1B28A793412B}"/>
                    </a:ext>
                  </a:extLst>
                </p14:cNvPr>
                <p14:cNvContentPartPr/>
                <p14:nvPr/>
              </p14:nvContentPartPr>
              <p14:xfrm>
                <a:off x="7509872" y="3065935"/>
                <a:ext cx="58320" cy="566640"/>
              </p14:xfrm>
            </p:contentPart>
          </mc:Choice>
          <mc:Fallback xmlns="">
            <p:pic>
              <p:nvPicPr>
                <p:cNvPr id="73" name="Ink 72">
                  <a:extLst>
                    <a:ext uri="{FF2B5EF4-FFF2-40B4-BE49-F238E27FC236}">
                      <a16:creationId xmlns:a16="http://schemas.microsoft.com/office/drawing/2014/main" id="{15ACCB7F-7FE8-4B09-9939-1B28A793412B}"/>
                    </a:ext>
                  </a:extLst>
                </p:cNvPr>
                <p:cNvPicPr/>
                <p:nvPr/>
              </p:nvPicPr>
              <p:blipFill>
                <a:blip r:embed="rId83"/>
                <a:stretch>
                  <a:fillRect/>
                </a:stretch>
              </p:blipFill>
              <p:spPr>
                <a:xfrm>
                  <a:off x="7500872" y="3056935"/>
                  <a:ext cx="75960" cy="5842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4" name="Ink 73">
                  <a:extLst>
                    <a:ext uri="{FF2B5EF4-FFF2-40B4-BE49-F238E27FC236}">
                      <a16:creationId xmlns:a16="http://schemas.microsoft.com/office/drawing/2014/main" id="{62624124-4057-4C4D-93F3-22012DDA507C}"/>
                    </a:ext>
                  </a:extLst>
                </p14:cNvPr>
                <p14:cNvContentPartPr/>
                <p14:nvPr/>
              </p14:nvContentPartPr>
              <p14:xfrm>
                <a:off x="7579352" y="3035335"/>
                <a:ext cx="87120" cy="635760"/>
              </p14:xfrm>
            </p:contentPart>
          </mc:Choice>
          <mc:Fallback xmlns="">
            <p:pic>
              <p:nvPicPr>
                <p:cNvPr id="74" name="Ink 73">
                  <a:extLst>
                    <a:ext uri="{FF2B5EF4-FFF2-40B4-BE49-F238E27FC236}">
                      <a16:creationId xmlns:a16="http://schemas.microsoft.com/office/drawing/2014/main" id="{62624124-4057-4C4D-93F3-22012DDA507C}"/>
                    </a:ext>
                  </a:extLst>
                </p:cNvPr>
                <p:cNvPicPr/>
                <p:nvPr/>
              </p:nvPicPr>
              <p:blipFill>
                <a:blip r:embed="rId85"/>
                <a:stretch>
                  <a:fillRect/>
                </a:stretch>
              </p:blipFill>
              <p:spPr>
                <a:xfrm>
                  <a:off x="7570352" y="3026340"/>
                  <a:ext cx="104760" cy="65339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5" name="Ink 74">
                  <a:extLst>
                    <a:ext uri="{FF2B5EF4-FFF2-40B4-BE49-F238E27FC236}">
                      <a16:creationId xmlns:a16="http://schemas.microsoft.com/office/drawing/2014/main" id="{C2E1EBF3-CD82-4C9C-9C65-00AF6BC6C8BD}"/>
                    </a:ext>
                  </a:extLst>
                </p14:cNvPr>
                <p14:cNvContentPartPr/>
                <p14:nvPr/>
              </p14:nvContentPartPr>
              <p14:xfrm>
                <a:off x="7651712" y="3053335"/>
                <a:ext cx="90000" cy="620640"/>
              </p14:xfrm>
            </p:contentPart>
          </mc:Choice>
          <mc:Fallback xmlns="">
            <p:pic>
              <p:nvPicPr>
                <p:cNvPr id="75" name="Ink 74">
                  <a:extLst>
                    <a:ext uri="{FF2B5EF4-FFF2-40B4-BE49-F238E27FC236}">
                      <a16:creationId xmlns:a16="http://schemas.microsoft.com/office/drawing/2014/main" id="{C2E1EBF3-CD82-4C9C-9C65-00AF6BC6C8BD}"/>
                    </a:ext>
                  </a:extLst>
                </p:cNvPr>
                <p:cNvPicPr/>
                <p:nvPr/>
              </p:nvPicPr>
              <p:blipFill>
                <a:blip r:embed="rId87"/>
                <a:stretch>
                  <a:fillRect/>
                </a:stretch>
              </p:blipFill>
              <p:spPr>
                <a:xfrm>
                  <a:off x="7642712" y="3044330"/>
                  <a:ext cx="107640" cy="63829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6" name="Ink 75">
                  <a:extLst>
                    <a:ext uri="{FF2B5EF4-FFF2-40B4-BE49-F238E27FC236}">
                      <a16:creationId xmlns:a16="http://schemas.microsoft.com/office/drawing/2014/main" id="{73AB6CD4-4E14-4009-AA61-18D384F0C963}"/>
                    </a:ext>
                  </a:extLst>
                </p14:cNvPr>
                <p14:cNvContentPartPr/>
                <p14:nvPr/>
              </p14:nvContentPartPr>
              <p14:xfrm>
                <a:off x="7741352" y="2980975"/>
                <a:ext cx="78840" cy="693000"/>
              </p14:xfrm>
            </p:contentPart>
          </mc:Choice>
          <mc:Fallback xmlns="">
            <p:pic>
              <p:nvPicPr>
                <p:cNvPr id="76" name="Ink 75">
                  <a:extLst>
                    <a:ext uri="{FF2B5EF4-FFF2-40B4-BE49-F238E27FC236}">
                      <a16:creationId xmlns:a16="http://schemas.microsoft.com/office/drawing/2014/main" id="{73AB6CD4-4E14-4009-AA61-18D384F0C963}"/>
                    </a:ext>
                  </a:extLst>
                </p:cNvPr>
                <p:cNvPicPr/>
                <p:nvPr/>
              </p:nvPicPr>
              <p:blipFill>
                <a:blip r:embed="rId89"/>
                <a:stretch>
                  <a:fillRect/>
                </a:stretch>
              </p:blipFill>
              <p:spPr>
                <a:xfrm>
                  <a:off x="7732352" y="2971970"/>
                  <a:ext cx="96480" cy="710649"/>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7" name="Ink 76">
                  <a:extLst>
                    <a:ext uri="{FF2B5EF4-FFF2-40B4-BE49-F238E27FC236}">
                      <a16:creationId xmlns:a16="http://schemas.microsoft.com/office/drawing/2014/main" id="{7F2ACD7E-E329-46EC-81EC-74DDAD68315E}"/>
                    </a:ext>
                  </a:extLst>
                </p14:cNvPr>
                <p14:cNvContentPartPr/>
                <p14:nvPr/>
              </p14:nvContentPartPr>
              <p14:xfrm>
                <a:off x="7793912" y="3006895"/>
                <a:ext cx="142200" cy="703080"/>
              </p14:xfrm>
            </p:contentPart>
          </mc:Choice>
          <mc:Fallback xmlns="">
            <p:pic>
              <p:nvPicPr>
                <p:cNvPr id="77" name="Ink 76">
                  <a:extLst>
                    <a:ext uri="{FF2B5EF4-FFF2-40B4-BE49-F238E27FC236}">
                      <a16:creationId xmlns:a16="http://schemas.microsoft.com/office/drawing/2014/main" id="{7F2ACD7E-E329-46EC-81EC-74DDAD68315E}"/>
                    </a:ext>
                  </a:extLst>
                </p:cNvPr>
                <p:cNvPicPr/>
                <p:nvPr/>
              </p:nvPicPr>
              <p:blipFill>
                <a:blip r:embed="rId91"/>
                <a:stretch>
                  <a:fillRect/>
                </a:stretch>
              </p:blipFill>
              <p:spPr>
                <a:xfrm>
                  <a:off x="7784912" y="2997895"/>
                  <a:ext cx="159840" cy="7207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8" name="Ink 77">
                  <a:extLst>
                    <a:ext uri="{FF2B5EF4-FFF2-40B4-BE49-F238E27FC236}">
                      <a16:creationId xmlns:a16="http://schemas.microsoft.com/office/drawing/2014/main" id="{199207AB-F969-4269-8545-AD82E643DEF3}"/>
                    </a:ext>
                  </a:extLst>
                </p14:cNvPr>
                <p14:cNvContentPartPr/>
                <p14:nvPr/>
              </p14:nvContentPartPr>
              <p14:xfrm>
                <a:off x="7877792" y="2980975"/>
                <a:ext cx="98280" cy="705600"/>
              </p14:xfrm>
            </p:contentPart>
          </mc:Choice>
          <mc:Fallback xmlns="">
            <p:pic>
              <p:nvPicPr>
                <p:cNvPr id="78" name="Ink 77">
                  <a:extLst>
                    <a:ext uri="{FF2B5EF4-FFF2-40B4-BE49-F238E27FC236}">
                      <a16:creationId xmlns:a16="http://schemas.microsoft.com/office/drawing/2014/main" id="{199207AB-F969-4269-8545-AD82E643DEF3}"/>
                    </a:ext>
                  </a:extLst>
                </p:cNvPr>
                <p:cNvPicPr/>
                <p:nvPr/>
              </p:nvPicPr>
              <p:blipFill>
                <a:blip r:embed="rId93"/>
                <a:stretch>
                  <a:fillRect/>
                </a:stretch>
              </p:blipFill>
              <p:spPr>
                <a:xfrm>
                  <a:off x="7868792" y="2971970"/>
                  <a:ext cx="115920" cy="723249"/>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79" name="Ink 78">
                  <a:extLst>
                    <a:ext uri="{FF2B5EF4-FFF2-40B4-BE49-F238E27FC236}">
                      <a16:creationId xmlns:a16="http://schemas.microsoft.com/office/drawing/2014/main" id="{6E2FFF8E-FD1A-4587-8D79-5EDF5201CF00}"/>
                    </a:ext>
                  </a:extLst>
                </p14:cNvPr>
                <p14:cNvContentPartPr/>
                <p14:nvPr/>
              </p14:nvContentPartPr>
              <p14:xfrm>
                <a:off x="7941512" y="2932015"/>
                <a:ext cx="124920" cy="747000"/>
              </p14:xfrm>
            </p:contentPart>
          </mc:Choice>
          <mc:Fallback xmlns="">
            <p:pic>
              <p:nvPicPr>
                <p:cNvPr id="79" name="Ink 78">
                  <a:extLst>
                    <a:ext uri="{FF2B5EF4-FFF2-40B4-BE49-F238E27FC236}">
                      <a16:creationId xmlns:a16="http://schemas.microsoft.com/office/drawing/2014/main" id="{6E2FFF8E-FD1A-4587-8D79-5EDF5201CF00}"/>
                    </a:ext>
                  </a:extLst>
                </p:cNvPr>
                <p:cNvPicPr/>
                <p:nvPr/>
              </p:nvPicPr>
              <p:blipFill>
                <a:blip r:embed="rId95"/>
                <a:stretch>
                  <a:fillRect/>
                </a:stretch>
              </p:blipFill>
              <p:spPr>
                <a:xfrm>
                  <a:off x="7932512" y="2923015"/>
                  <a:ext cx="142560" cy="7646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0" name="Ink 79">
                  <a:extLst>
                    <a:ext uri="{FF2B5EF4-FFF2-40B4-BE49-F238E27FC236}">
                      <a16:creationId xmlns:a16="http://schemas.microsoft.com/office/drawing/2014/main" id="{5A9C8F96-BC39-4FA3-B06F-6E7A03885CD6}"/>
                    </a:ext>
                  </a:extLst>
                </p14:cNvPr>
                <p14:cNvContentPartPr/>
                <p14:nvPr/>
              </p14:nvContentPartPr>
              <p14:xfrm>
                <a:off x="7990472" y="2955415"/>
                <a:ext cx="145080" cy="679680"/>
              </p14:xfrm>
            </p:contentPart>
          </mc:Choice>
          <mc:Fallback xmlns="">
            <p:pic>
              <p:nvPicPr>
                <p:cNvPr id="80" name="Ink 79">
                  <a:extLst>
                    <a:ext uri="{FF2B5EF4-FFF2-40B4-BE49-F238E27FC236}">
                      <a16:creationId xmlns:a16="http://schemas.microsoft.com/office/drawing/2014/main" id="{5A9C8F96-BC39-4FA3-B06F-6E7A03885CD6}"/>
                    </a:ext>
                  </a:extLst>
                </p:cNvPr>
                <p:cNvPicPr/>
                <p:nvPr/>
              </p:nvPicPr>
              <p:blipFill>
                <a:blip r:embed="rId97"/>
                <a:stretch>
                  <a:fillRect/>
                </a:stretch>
              </p:blipFill>
              <p:spPr>
                <a:xfrm>
                  <a:off x="7981472" y="2946420"/>
                  <a:ext cx="162720" cy="697311"/>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1" name="Ink 80">
                  <a:extLst>
                    <a:ext uri="{FF2B5EF4-FFF2-40B4-BE49-F238E27FC236}">
                      <a16:creationId xmlns:a16="http://schemas.microsoft.com/office/drawing/2014/main" id="{578922E9-8737-421F-9FA6-D26AC545354E}"/>
                    </a:ext>
                  </a:extLst>
                </p14:cNvPr>
                <p14:cNvContentPartPr/>
                <p14:nvPr/>
              </p14:nvContentPartPr>
              <p14:xfrm>
                <a:off x="8094872" y="2971255"/>
                <a:ext cx="75600" cy="589320"/>
              </p14:xfrm>
            </p:contentPart>
          </mc:Choice>
          <mc:Fallback xmlns="">
            <p:pic>
              <p:nvPicPr>
                <p:cNvPr id="81" name="Ink 80">
                  <a:extLst>
                    <a:ext uri="{FF2B5EF4-FFF2-40B4-BE49-F238E27FC236}">
                      <a16:creationId xmlns:a16="http://schemas.microsoft.com/office/drawing/2014/main" id="{578922E9-8737-421F-9FA6-D26AC545354E}"/>
                    </a:ext>
                  </a:extLst>
                </p:cNvPr>
                <p:cNvPicPr/>
                <p:nvPr/>
              </p:nvPicPr>
              <p:blipFill>
                <a:blip r:embed="rId99"/>
                <a:stretch>
                  <a:fillRect/>
                </a:stretch>
              </p:blipFill>
              <p:spPr>
                <a:xfrm>
                  <a:off x="8085872" y="2962255"/>
                  <a:ext cx="93240" cy="6069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2" name="Ink 81">
                  <a:extLst>
                    <a:ext uri="{FF2B5EF4-FFF2-40B4-BE49-F238E27FC236}">
                      <a16:creationId xmlns:a16="http://schemas.microsoft.com/office/drawing/2014/main" id="{88BEDB54-398F-4C9A-BFA5-5E0AD957607B}"/>
                    </a:ext>
                  </a:extLst>
                </p14:cNvPr>
                <p14:cNvContentPartPr/>
                <p14:nvPr/>
              </p14:nvContentPartPr>
              <p14:xfrm>
                <a:off x="8175872" y="2947855"/>
                <a:ext cx="124920" cy="499680"/>
              </p14:xfrm>
            </p:contentPart>
          </mc:Choice>
          <mc:Fallback xmlns="">
            <p:pic>
              <p:nvPicPr>
                <p:cNvPr id="82" name="Ink 81">
                  <a:extLst>
                    <a:ext uri="{FF2B5EF4-FFF2-40B4-BE49-F238E27FC236}">
                      <a16:creationId xmlns:a16="http://schemas.microsoft.com/office/drawing/2014/main" id="{88BEDB54-398F-4C9A-BFA5-5E0AD957607B}"/>
                    </a:ext>
                  </a:extLst>
                </p:cNvPr>
                <p:cNvPicPr/>
                <p:nvPr/>
              </p:nvPicPr>
              <p:blipFill>
                <a:blip r:embed="rId101"/>
                <a:stretch>
                  <a:fillRect/>
                </a:stretch>
              </p:blipFill>
              <p:spPr>
                <a:xfrm>
                  <a:off x="8166898" y="2938849"/>
                  <a:ext cx="142509" cy="517333"/>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3" name="Ink 82">
                  <a:extLst>
                    <a:ext uri="{FF2B5EF4-FFF2-40B4-BE49-F238E27FC236}">
                      <a16:creationId xmlns:a16="http://schemas.microsoft.com/office/drawing/2014/main" id="{09F8AC81-EE04-4226-94F5-AE0FA719B247}"/>
                    </a:ext>
                  </a:extLst>
                </p14:cNvPr>
                <p14:cNvContentPartPr/>
                <p14:nvPr/>
              </p14:nvContentPartPr>
              <p14:xfrm>
                <a:off x="8268752" y="3104815"/>
                <a:ext cx="34920" cy="167400"/>
              </p14:xfrm>
            </p:contentPart>
          </mc:Choice>
          <mc:Fallback xmlns="">
            <p:pic>
              <p:nvPicPr>
                <p:cNvPr id="83" name="Ink 82">
                  <a:extLst>
                    <a:ext uri="{FF2B5EF4-FFF2-40B4-BE49-F238E27FC236}">
                      <a16:creationId xmlns:a16="http://schemas.microsoft.com/office/drawing/2014/main" id="{09F8AC81-EE04-4226-94F5-AE0FA719B247}"/>
                    </a:ext>
                  </a:extLst>
                </p:cNvPr>
                <p:cNvPicPr/>
                <p:nvPr/>
              </p:nvPicPr>
              <p:blipFill>
                <a:blip r:embed="rId103"/>
                <a:stretch>
                  <a:fillRect/>
                </a:stretch>
              </p:blipFill>
              <p:spPr>
                <a:xfrm>
                  <a:off x="8259752" y="3095834"/>
                  <a:ext cx="52560" cy="185002"/>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6" name="Ink 85">
                  <a:extLst>
                    <a:ext uri="{FF2B5EF4-FFF2-40B4-BE49-F238E27FC236}">
                      <a16:creationId xmlns:a16="http://schemas.microsoft.com/office/drawing/2014/main" id="{30748223-BDCA-4FCA-B9F1-74A3A219090A}"/>
                    </a:ext>
                  </a:extLst>
                </p14:cNvPr>
                <p14:cNvContentPartPr/>
                <p14:nvPr/>
              </p14:nvContentPartPr>
              <p14:xfrm>
                <a:off x="5989592" y="2322175"/>
                <a:ext cx="1674000" cy="1086480"/>
              </p14:xfrm>
            </p:contentPart>
          </mc:Choice>
          <mc:Fallback xmlns="">
            <p:pic>
              <p:nvPicPr>
                <p:cNvPr id="86" name="Ink 85">
                  <a:extLst>
                    <a:ext uri="{FF2B5EF4-FFF2-40B4-BE49-F238E27FC236}">
                      <a16:creationId xmlns:a16="http://schemas.microsoft.com/office/drawing/2014/main" id="{30748223-BDCA-4FCA-B9F1-74A3A219090A}"/>
                    </a:ext>
                  </a:extLst>
                </p:cNvPr>
                <p:cNvPicPr/>
                <p:nvPr/>
              </p:nvPicPr>
              <p:blipFill>
                <a:blip r:embed="rId105"/>
                <a:stretch>
                  <a:fillRect/>
                </a:stretch>
              </p:blipFill>
              <p:spPr>
                <a:xfrm>
                  <a:off x="5980592" y="2313178"/>
                  <a:ext cx="1691640" cy="1104114"/>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8" name="Ink 87">
                  <a:extLst>
                    <a:ext uri="{FF2B5EF4-FFF2-40B4-BE49-F238E27FC236}">
                      <a16:creationId xmlns:a16="http://schemas.microsoft.com/office/drawing/2014/main" id="{76FD2FC5-3B7B-44F9-929A-3FA75D8F6EDB}"/>
                    </a:ext>
                  </a:extLst>
                </p14:cNvPr>
                <p14:cNvContentPartPr/>
                <p14:nvPr/>
              </p14:nvContentPartPr>
              <p14:xfrm>
                <a:off x="7750352" y="2960455"/>
                <a:ext cx="107280" cy="731160"/>
              </p14:xfrm>
            </p:contentPart>
          </mc:Choice>
          <mc:Fallback xmlns="">
            <p:pic>
              <p:nvPicPr>
                <p:cNvPr id="88" name="Ink 87">
                  <a:extLst>
                    <a:ext uri="{FF2B5EF4-FFF2-40B4-BE49-F238E27FC236}">
                      <a16:creationId xmlns:a16="http://schemas.microsoft.com/office/drawing/2014/main" id="{76FD2FC5-3B7B-44F9-929A-3FA75D8F6EDB}"/>
                    </a:ext>
                  </a:extLst>
                </p:cNvPr>
                <p:cNvPicPr/>
                <p:nvPr/>
              </p:nvPicPr>
              <p:blipFill>
                <a:blip r:embed="rId107"/>
                <a:stretch>
                  <a:fillRect/>
                </a:stretch>
              </p:blipFill>
              <p:spPr>
                <a:xfrm>
                  <a:off x="7741382" y="2951455"/>
                  <a:ext cx="124861" cy="7488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95" name="Ink 94">
                  <a:extLst>
                    <a:ext uri="{FF2B5EF4-FFF2-40B4-BE49-F238E27FC236}">
                      <a16:creationId xmlns:a16="http://schemas.microsoft.com/office/drawing/2014/main" id="{DBF5C0CB-8493-493B-AA3E-273B20984914}"/>
                    </a:ext>
                  </a:extLst>
                </p14:cNvPr>
                <p14:cNvContentPartPr/>
                <p14:nvPr/>
              </p14:nvContentPartPr>
              <p14:xfrm>
                <a:off x="7915232" y="2726815"/>
                <a:ext cx="107280" cy="146520"/>
              </p14:xfrm>
            </p:contentPart>
          </mc:Choice>
          <mc:Fallback xmlns="">
            <p:pic>
              <p:nvPicPr>
                <p:cNvPr id="95" name="Ink 94">
                  <a:extLst>
                    <a:ext uri="{FF2B5EF4-FFF2-40B4-BE49-F238E27FC236}">
                      <a16:creationId xmlns:a16="http://schemas.microsoft.com/office/drawing/2014/main" id="{DBF5C0CB-8493-493B-AA3E-273B20984914}"/>
                    </a:ext>
                  </a:extLst>
                </p:cNvPr>
                <p:cNvPicPr/>
                <p:nvPr/>
              </p:nvPicPr>
              <p:blipFill>
                <a:blip r:embed="rId109"/>
                <a:stretch>
                  <a:fillRect/>
                </a:stretch>
              </p:blipFill>
              <p:spPr>
                <a:xfrm>
                  <a:off x="7906232" y="2717815"/>
                  <a:ext cx="1249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96" name="Ink 95">
                  <a:extLst>
                    <a:ext uri="{FF2B5EF4-FFF2-40B4-BE49-F238E27FC236}">
                      <a16:creationId xmlns:a16="http://schemas.microsoft.com/office/drawing/2014/main" id="{39313451-9C16-4C6B-8513-0073CFA79081}"/>
                    </a:ext>
                  </a:extLst>
                </p14:cNvPr>
                <p14:cNvContentPartPr/>
                <p14:nvPr/>
              </p14:nvContentPartPr>
              <p14:xfrm>
                <a:off x="7941512" y="2782975"/>
                <a:ext cx="96120" cy="33480"/>
              </p14:xfrm>
            </p:contentPart>
          </mc:Choice>
          <mc:Fallback xmlns="">
            <p:pic>
              <p:nvPicPr>
                <p:cNvPr id="96" name="Ink 95">
                  <a:extLst>
                    <a:ext uri="{FF2B5EF4-FFF2-40B4-BE49-F238E27FC236}">
                      <a16:creationId xmlns:a16="http://schemas.microsoft.com/office/drawing/2014/main" id="{39313451-9C16-4C6B-8513-0073CFA79081}"/>
                    </a:ext>
                  </a:extLst>
                </p:cNvPr>
                <p:cNvPicPr/>
                <p:nvPr/>
              </p:nvPicPr>
              <p:blipFill>
                <a:blip r:embed="rId111"/>
                <a:stretch>
                  <a:fillRect/>
                </a:stretch>
              </p:blipFill>
              <p:spPr>
                <a:xfrm>
                  <a:off x="7932512" y="2773975"/>
                  <a:ext cx="1137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7" name="Ink 96">
                  <a:extLst>
                    <a:ext uri="{FF2B5EF4-FFF2-40B4-BE49-F238E27FC236}">
                      <a16:creationId xmlns:a16="http://schemas.microsoft.com/office/drawing/2014/main" id="{7CAC1556-3A77-4EC9-938F-D066408249B1}"/>
                    </a:ext>
                  </a:extLst>
                </p14:cNvPr>
                <p14:cNvContentPartPr/>
                <p14:nvPr/>
              </p14:nvContentPartPr>
              <p14:xfrm>
                <a:off x="8066072" y="2736895"/>
                <a:ext cx="75600" cy="131760"/>
              </p14:xfrm>
            </p:contentPart>
          </mc:Choice>
          <mc:Fallback xmlns="">
            <p:pic>
              <p:nvPicPr>
                <p:cNvPr id="97" name="Ink 96">
                  <a:extLst>
                    <a:ext uri="{FF2B5EF4-FFF2-40B4-BE49-F238E27FC236}">
                      <a16:creationId xmlns:a16="http://schemas.microsoft.com/office/drawing/2014/main" id="{7CAC1556-3A77-4EC9-938F-D066408249B1}"/>
                    </a:ext>
                  </a:extLst>
                </p:cNvPr>
                <p:cNvPicPr/>
                <p:nvPr/>
              </p:nvPicPr>
              <p:blipFill>
                <a:blip r:embed="rId113"/>
                <a:stretch>
                  <a:fillRect/>
                </a:stretch>
              </p:blipFill>
              <p:spPr>
                <a:xfrm>
                  <a:off x="8057072" y="2727895"/>
                  <a:ext cx="932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98" name="Ink 97">
                  <a:extLst>
                    <a:ext uri="{FF2B5EF4-FFF2-40B4-BE49-F238E27FC236}">
                      <a16:creationId xmlns:a16="http://schemas.microsoft.com/office/drawing/2014/main" id="{8AD04C41-2732-42BA-BEB1-9DC791C9F60C}"/>
                    </a:ext>
                  </a:extLst>
                </p14:cNvPr>
                <p14:cNvContentPartPr/>
                <p14:nvPr/>
              </p14:nvContentPartPr>
              <p14:xfrm>
                <a:off x="8171912" y="2749495"/>
                <a:ext cx="50760" cy="121680"/>
              </p14:xfrm>
            </p:contentPart>
          </mc:Choice>
          <mc:Fallback xmlns="">
            <p:pic>
              <p:nvPicPr>
                <p:cNvPr id="98" name="Ink 97">
                  <a:extLst>
                    <a:ext uri="{FF2B5EF4-FFF2-40B4-BE49-F238E27FC236}">
                      <a16:creationId xmlns:a16="http://schemas.microsoft.com/office/drawing/2014/main" id="{8AD04C41-2732-42BA-BEB1-9DC791C9F60C}"/>
                    </a:ext>
                  </a:extLst>
                </p:cNvPr>
                <p:cNvPicPr/>
                <p:nvPr/>
              </p:nvPicPr>
              <p:blipFill>
                <a:blip r:embed="rId115"/>
                <a:stretch>
                  <a:fillRect/>
                </a:stretch>
              </p:blipFill>
              <p:spPr>
                <a:xfrm>
                  <a:off x="8162912" y="2740495"/>
                  <a:ext cx="684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9" name="Ink 98">
                  <a:extLst>
                    <a:ext uri="{FF2B5EF4-FFF2-40B4-BE49-F238E27FC236}">
                      <a16:creationId xmlns:a16="http://schemas.microsoft.com/office/drawing/2014/main" id="{9A79CA4A-06A4-4197-8912-7678EAD4E17B}"/>
                    </a:ext>
                  </a:extLst>
                </p14:cNvPr>
                <p14:cNvContentPartPr/>
                <p14:nvPr/>
              </p14:nvContentPartPr>
              <p14:xfrm>
                <a:off x="8239952" y="2773975"/>
                <a:ext cx="85320" cy="75600"/>
              </p14:xfrm>
            </p:contentPart>
          </mc:Choice>
          <mc:Fallback xmlns="">
            <p:pic>
              <p:nvPicPr>
                <p:cNvPr id="99" name="Ink 98">
                  <a:extLst>
                    <a:ext uri="{FF2B5EF4-FFF2-40B4-BE49-F238E27FC236}">
                      <a16:creationId xmlns:a16="http://schemas.microsoft.com/office/drawing/2014/main" id="{9A79CA4A-06A4-4197-8912-7678EAD4E17B}"/>
                    </a:ext>
                  </a:extLst>
                </p:cNvPr>
                <p:cNvPicPr/>
                <p:nvPr/>
              </p:nvPicPr>
              <p:blipFill>
                <a:blip r:embed="rId117"/>
                <a:stretch>
                  <a:fillRect/>
                </a:stretch>
              </p:blipFill>
              <p:spPr>
                <a:xfrm>
                  <a:off x="8230952" y="2764975"/>
                  <a:ext cx="1029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00" name="Ink 99">
                  <a:extLst>
                    <a:ext uri="{FF2B5EF4-FFF2-40B4-BE49-F238E27FC236}">
                      <a16:creationId xmlns:a16="http://schemas.microsoft.com/office/drawing/2014/main" id="{EE442B24-C905-40B5-9FB1-BC2691BD6499}"/>
                    </a:ext>
                  </a:extLst>
                </p14:cNvPr>
                <p14:cNvContentPartPr/>
                <p14:nvPr/>
              </p14:nvContentPartPr>
              <p14:xfrm>
                <a:off x="8328872" y="2772895"/>
                <a:ext cx="93600" cy="95760"/>
              </p14:xfrm>
            </p:contentPart>
          </mc:Choice>
          <mc:Fallback xmlns="">
            <p:pic>
              <p:nvPicPr>
                <p:cNvPr id="100" name="Ink 99">
                  <a:extLst>
                    <a:ext uri="{FF2B5EF4-FFF2-40B4-BE49-F238E27FC236}">
                      <a16:creationId xmlns:a16="http://schemas.microsoft.com/office/drawing/2014/main" id="{EE442B24-C905-40B5-9FB1-BC2691BD6499}"/>
                    </a:ext>
                  </a:extLst>
                </p:cNvPr>
                <p:cNvPicPr/>
                <p:nvPr/>
              </p:nvPicPr>
              <p:blipFill>
                <a:blip r:embed="rId119"/>
                <a:stretch>
                  <a:fillRect/>
                </a:stretch>
              </p:blipFill>
              <p:spPr>
                <a:xfrm>
                  <a:off x="8319872" y="2763895"/>
                  <a:ext cx="1112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01" name="Ink 100">
                  <a:extLst>
                    <a:ext uri="{FF2B5EF4-FFF2-40B4-BE49-F238E27FC236}">
                      <a16:creationId xmlns:a16="http://schemas.microsoft.com/office/drawing/2014/main" id="{8F604E62-E440-4E93-9FF0-03E51D18A4DF}"/>
                    </a:ext>
                  </a:extLst>
                </p14:cNvPr>
                <p14:cNvContentPartPr/>
                <p14:nvPr/>
              </p14:nvContentPartPr>
              <p14:xfrm>
                <a:off x="8435792" y="2795575"/>
                <a:ext cx="87840" cy="88920"/>
              </p14:xfrm>
            </p:contentPart>
          </mc:Choice>
          <mc:Fallback xmlns="">
            <p:pic>
              <p:nvPicPr>
                <p:cNvPr id="101" name="Ink 100">
                  <a:extLst>
                    <a:ext uri="{FF2B5EF4-FFF2-40B4-BE49-F238E27FC236}">
                      <a16:creationId xmlns:a16="http://schemas.microsoft.com/office/drawing/2014/main" id="{8F604E62-E440-4E93-9FF0-03E51D18A4DF}"/>
                    </a:ext>
                  </a:extLst>
                </p:cNvPr>
                <p:cNvPicPr/>
                <p:nvPr/>
              </p:nvPicPr>
              <p:blipFill>
                <a:blip r:embed="rId121"/>
                <a:stretch>
                  <a:fillRect/>
                </a:stretch>
              </p:blipFill>
              <p:spPr>
                <a:xfrm>
                  <a:off x="8426755" y="2786575"/>
                  <a:ext cx="105553"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02" name="Ink 101">
                  <a:extLst>
                    <a:ext uri="{FF2B5EF4-FFF2-40B4-BE49-F238E27FC236}">
                      <a16:creationId xmlns:a16="http://schemas.microsoft.com/office/drawing/2014/main" id="{3D43CA9B-D791-4251-A849-02035466BBE6}"/>
                    </a:ext>
                  </a:extLst>
                </p14:cNvPr>
                <p14:cNvContentPartPr/>
                <p14:nvPr/>
              </p14:nvContentPartPr>
              <p14:xfrm>
                <a:off x="8425352" y="2813935"/>
                <a:ext cx="72720" cy="15840"/>
              </p14:xfrm>
            </p:contentPart>
          </mc:Choice>
          <mc:Fallback xmlns="">
            <p:pic>
              <p:nvPicPr>
                <p:cNvPr id="102" name="Ink 101">
                  <a:extLst>
                    <a:ext uri="{FF2B5EF4-FFF2-40B4-BE49-F238E27FC236}">
                      <a16:creationId xmlns:a16="http://schemas.microsoft.com/office/drawing/2014/main" id="{3D43CA9B-D791-4251-A849-02035466BBE6}"/>
                    </a:ext>
                  </a:extLst>
                </p:cNvPr>
                <p:cNvPicPr/>
                <p:nvPr/>
              </p:nvPicPr>
              <p:blipFill>
                <a:blip r:embed="rId123"/>
                <a:stretch>
                  <a:fillRect/>
                </a:stretch>
              </p:blipFill>
              <p:spPr>
                <a:xfrm>
                  <a:off x="8416352" y="2805135"/>
                  <a:ext cx="90360" cy="33088"/>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03" name="Ink 102">
                  <a:extLst>
                    <a:ext uri="{FF2B5EF4-FFF2-40B4-BE49-F238E27FC236}">
                      <a16:creationId xmlns:a16="http://schemas.microsoft.com/office/drawing/2014/main" id="{E486CE6C-3F18-440B-885F-89A48EB693D7}"/>
                    </a:ext>
                  </a:extLst>
                </p14:cNvPr>
                <p14:cNvContentPartPr/>
                <p14:nvPr/>
              </p14:nvContentPartPr>
              <p14:xfrm>
                <a:off x="8430752" y="2754535"/>
                <a:ext cx="147960" cy="121320"/>
              </p14:xfrm>
            </p:contentPart>
          </mc:Choice>
          <mc:Fallback xmlns="">
            <p:pic>
              <p:nvPicPr>
                <p:cNvPr id="103" name="Ink 102">
                  <a:extLst>
                    <a:ext uri="{FF2B5EF4-FFF2-40B4-BE49-F238E27FC236}">
                      <a16:creationId xmlns:a16="http://schemas.microsoft.com/office/drawing/2014/main" id="{E486CE6C-3F18-440B-885F-89A48EB693D7}"/>
                    </a:ext>
                  </a:extLst>
                </p:cNvPr>
                <p:cNvPicPr/>
                <p:nvPr/>
              </p:nvPicPr>
              <p:blipFill>
                <a:blip r:embed="rId125"/>
                <a:stretch>
                  <a:fillRect/>
                </a:stretch>
              </p:blipFill>
              <p:spPr>
                <a:xfrm>
                  <a:off x="8421752" y="2745535"/>
                  <a:ext cx="1656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4" name="Ink 103">
                  <a:extLst>
                    <a:ext uri="{FF2B5EF4-FFF2-40B4-BE49-F238E27FC236}">
                      <a16:creationId xmlns:a16="http://schemas.microsoft.com/office/drawing/2014/main" id="{BED4B8DB-0D97-47C5-8DDE-0BC80744883D}"/>
                    </a:ext>
                  </a:extLst>
                </p14:cNvPr>
                <p14:cNvContentPartPr/>
                <p14:nvPr/>
              </p14:nvContentPartPr>
              <p14:xfrm>
                <a:off x="8529392" y="2771095"/>
                <a:ext cx="100080" cy="112680"/>
              </p14:xfrm>
            </p:contentPart>
          </mc:Choice>
          <mc:Fallback xmlns="">
            <p:pic>
              <p:nvPicPr>
                <p:cNvPr id="104" name="Ink 103">
                  <a:extLst>
                    <a:ext uri="{FF2B5EF4-FFF2-40B4-BE49-F238E27FC236}">
                      <a16:creationId xmlns:a16="http://schemas.microsoft.com/office/drawing/2014/main" id="{BED4B8DB-0D97-47C5-8DDE-0BC80744883D}"/>
                    </a:ext>
                  </a:extLst>
                </p:cNvPr>
                <p:cNvPicPr/>
                <p:nvPr/>
              </p:nvPicPr>
              <p:blipFill>
                <a:blip r:embed="rId127"/>
                <a:stretch>
                  <a:fillRect/>
                </a:stretch>
              </p:blipFill>
              <p:spPr>
                <a:xfrm>
                  <a:off x="8520424" y="2762124"/>
                  <a:ext cx="117657" cy="130264"/>
                </a:xfrm>
                <a:prstGeom prst="rect">
                  <a:avLst/>
                </a:prstGeom>
              </p:spPr>
            </p:pic>
          </mc:Fallback>
        </mc:AlternateContent>
      </p:grpSp>
      <p:grpSp>
        <p:nvGrpSpPr>
          <p:cNvPr id="154" name="Group 153">
            <a:extLst>
              <a:ext uri="{FF2B5EF4-FFF2-40B4-BE49-F238E27FC236}">
                <a16:creationId xmlns:a16="http://schemas.microsoft.com/office/drawing/2014/main" id="{7D2F39D6-3BBF-478E-A2D3-D3A86E923059}"/>
              </a:ext>
            </a:extLst>
          </p:cNvPr>
          <p:cNvGrpSpPr/>
          <p:nvPr/>
        </p:nvGrpSpPr>
        <p:grpSpPr>
          <a:xfrm>
            <a:off x="5893832" y="4332415"/>
            <a:ext cx="1051560" cy="147240"/>
            <a:chOff x="5893832" y="4332415"/>
            <a:chExt cx="1051560" cy="147240"/>
          </a:xfrm>
        </p:grpSpPr>
        <mc:AlternateContent xmlns:mc="http://schemas.openxmlformats.org/markup-compatibility/2006" xmlns:p14="http://schemas.microsoft.com/office/powerpoint/2010/main">
          <mc:Choice Requires="p14">
            <p:contentPart p14:bwMode="auto" r:id="rId128">
              <p14:nvContentPartPr>
                <p14:cNvPr id="138" name="Ink 137">
                  <a:extLst>
                    <a:ext uri="{FF2B5EF4-FFF2-40B4-BE49-F238E27FC236}">
                      <a16:creationId xmlns:a16="http://schemas.microsoft.com/office/drawing/2014/main" id="{FC05FAC3-09B8-4798-8246-36DF4C0BFCFE}"/>
                    </a:ext>
                  </a:extLst>
                </p14:cNvPr>
                <p14:cNvContentPartPr/>
                <p14:nvPr/>
              </p14:nvContentPartPr>
              <p14:xfrm>
                <a:off x="5893832" y="4334935"/>
                <a:ext cx="130680" cy="16200"/>
              </p14:xfrm>
            </p:contentPart>
          </mc:Choice>
          <mc:Fallback xmlns="">
            <p:pic>
              <p:nvPicPr>
                <p:cNvPr id="138" name="Ink 137">
                  <a:extLst>
                    <a:ext uri="{FF2B5EF4-FFF2-40B4-BE49-F238E27FC236}">
                      <a16:creationId xmlns:a16="http://schemas.microsoft.com/office/drawing/2014/main" id="{FC05FAC3-09B8-4798-8246-36DF4C0BFCFE}"/>
                    </a:ext>
                  </a:extLst>
                </p:cNvPr>
                <p:cNvPicPr/>
                <p:nvPr/>
              </p:nvPicPr>
              <p:blipFill>
                <a:blip r:embed="rId129"/>
                <a:stretch>
                  <a:fillRect/>
                </a:stretch>
              </p:blipFill>
              <p:spPr>
                <a:xfrm>
                  <a:off x="5884832" y="4325935"/>
                  <a:ext cx="1483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39" name="Ink 138">
                  <a:extLst>
                    <a:ext uri="{FF2B5EF4-FFF2-40B4-BE49-F238E27FC236}">
                      <a16:creationId xmlns:a16="http://schemas.microsoft.com/office/drawing/2014/main" id="{DCCCC285-289C-4728-830B-548222786DFE}"/>
                    </a:ext>
                  </a:extLst>
                </p14:cNvPr>
                <p14:cNvContentPartPr/>
                <p14:nvPr/>
              </p14:nvContentPartPr>
              <p14:xfrm>
                <a:off x="5928032" y="4332415"/>
                <a:ext cx="20160" cy="147240"/>
              </p14:xfrm>
            </p:contentPart>
          </mc:Choice>
          <mc:Fallback xmlns="">
            <p:pic>
              <p:nvPicPr>
                <p:cNvPr id="139" name="Ink 138">
                  <a:extLst>
                    <a:ext uri="{FF2B5EF4-FFF2-40B4-BE49-F238E27FC236}">
                      <a16:creationId xmlns:a16="http://schemas.microsoft.com/office/drawing/2014/main" id="{DCCCC285-289C-4728-830B-548222786DFE}"/>
                    </a:ext>
                  </a:extLst>
                </p:cNvPr>
                <p:cNvPicPr/>
                <p:nvPr/>
              </p:nvPicPr>
              <p:blipFill>
                <a:blip r:embed="rId131"/>
                <a:stretch>
                  <a:fillRect/>
                </a:stretch>
              </p:blipFill>
              <p:spPr>
                <a:xfrm>
                  <a:off x="5919032" y="4323393"/>
                  <a:ext cx="37800" cy="164923"/>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40" name="Ink 139">
                  <a:extLst>
                    <a:ext uri="{FF2B5EF4-FFF2-40B4-BE49-F238E27FC236}">
                      <a16:creationId xmlns:a16="http://schemas.microsoft.com/office/drawing/2014/main" id="{A717B5A3-7366-4674-8403-A6D9E3AD7481}"/>
                    </a:ext>
                  </a:extLst>
                </p14:cNvPr>
                <p14:cNvContentPartPr/>
                <p14:nvPr/>
              </p14:nvContentPartPr>
              <p14:xfrm>
                <a:off x="5893832" y="4404415"/>
                <a:ext cx="99000" cy="18720"/>
              </p14:xfrm>
            </p:contentPart>
          </mc:Choice>
          <mc:Fallback xmlns="">
            <p:pic>
              <p:nvPicPr>
                <p:cNvPr id="140" name="Ink 139">
                  <a:extLst>
                    <a:ext uri="{FF2B5EF4-FFF2-40B4-BE49-F238E27FC236}">
                      <a16:creationId xmlns:a16="http://schemas.microsoft.com/office/drawing/2014/main" id="{A717B5A3-7366-4674-8403-A6D9E3AD7481}"/>
                    </a:ext>
                  </a:extLst>
                </p:cNvPr>
                <p:cNvPicPr/>
                <p:nvPr/>
              </p:nvPicPr>
              <p:blipFill>
                <a:blip r:embed="rId133"/>
                <a:stretch>
                  <a:fillRect/>
                </a:stretch>
              </p:blipFill>
              <p:spPr>
                <a:xfrm>
                  <a:off x="5884799" y="4395239"/>
                  <a:ext cx="116704" cy="36706"/>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41" name="Ink 140">
                  <a:extLst>
                    <a:ext uri="{FF2B5EF4-FFF2-40B4-BE49-F238E27FC236}">
                      <a16:creationId xmlns:a16="http://schemas.microsoft.com/office/drawing/2014/main" id="{28613F5F-2306-41D3-9C2D-FE1028040A9C}"/>
                    </a:ext>
                  </a:extLst>
                </p14:cNvPr>
                <p14:cNvContentPartPr/>
                <p14:nvPr/>
              </p14:nvContentPartPr>
              <p14:xfrm>
                <a:off x="6033152" y="4391815"/>
                <a:ext cx="86400" cy="67320"/>
              </p14:xfrm>
            </p:contentPart>
          </mc:Choice>
          <mc:Fallback xmlns="">
            <p:pic>
              <p:nvPicPr>
                <p:cNvPr id="141" name="Ink 140">
                  <a:extLst>
                    <a:ext uri="{FF2B5EF4-FFF2-40B4-BE49-F238E27FC236}">
                      <a16:creationId xmlns:a16="http://schemas.microsoft.com/office/drawing/2014/main" id="{28613F5F-2306-41D3-9C2D-FE1028040A9C}"/>
                    </a:ext>
                  </a:extLst>
                </p:cNvPr>
                <p:cNvPicPr/>
                <p:nvPr/>
              </p:nvPicPr>
              <p:blipFill>
                <a:blip r:embed="rId135"/>
                <a:stretch>
                  <a:fillRect/>
                </a:stretch>
              </p:blipFill>
              <p:spPr>
                <a:xfrm>
                  <a:off x="6024152" y="4382815"/>
                  <a:ext cx="1040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42" name="Ink 141">
                  <a:extLst>
                    <a:ext uri="{FF2B5EF4-FFF2-40B4-BE49-F238E27FC236}">
                      <a16:creationId xmlns:a16="http://schemas.microsoft.com/office/drawing/2014/main" id="{592B547F-C04A-4410-B4F0-198C1340AF50}"/>
                    </a:ext>
                  </a:extLst>
                </p14:cNvPr>
                <p14:cNvContentPartPr/>
                <p14:nvPr/>
              </p14:nvContentPartPr>
              <p14:xfrm>
                <a:off x="6146192" y="4373455"/>
                <a:ext cx="26640" cy="90360"/>
              </p14:xfrm>
            </p:contentPart>
          </mc:Choice>
          <mc:Fallback xmlns="">
            <p:pic>
              <p:nvPicPr>
                <p:cNvPr id="142" name="Ink 141">
                  <a:extLst>
                    <a:ext uri="{FF2B5EF4-FFF2-40B4-BE49-F238E27FC236}">
                      <a16:creationId xmlns:a16="http://schemas.microsoft.com/office/drawing/2014/main" id="{592B547F-C04A-4410-B4F0-198C1340AF50}"/>
                    </a:ext>
                  </a:extLst>
                </p:cNvPr>
                <p:cNvPicPr/>
                <p:nvPr/>
              </p:nvPicPr>
              <p:blipFill>
                <a:blip r:embed="rId137"/>
                <a:stretch>
                  <a:fillRect/>
                </a:stretch>
              </p:blipFill>
              <p:spPr>
                <a:xfrm>
                  <a:off x="6137192" y="4364455"/>
                  <a:ext cx="442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43" name="Ink 142">
                  <a:extLst>
                    <a:ext uri="{FF2B5EF4-FFF2-40B4-BE49-F238E27FC236}">
                      <a16:creationId xmlns:a16="http://schemas.microsoft.com/office/drawing/2014/main" id="{0FA013C4-ED43-4E1B-A8A2-C2B616D72A20}"/>
                    </a:ext>
                  </a:extLst>
                </p14:cNvPr>
                <p14:cNvContentPartPr/>
                <p14:nvPr/>
              </p14:nvContentPartPr>
              <p14:xfrm>
                <a:off x="6134312" y="4367335"/>
                <a:ext cx="119160" cy="83520"/>
              </p14:xfrm>
            </p:contentPart>
          </mc:Choice>
          <mc:Fallback xmlns="">
            <p:pic>
              <p:nvPicPr>
                <p:cNvPr id="143" name="Ink 142">
                  <a:extLst>
                    <a:ext uri="{FF2B5EF4-FFF2-40B4-BE49-F238E27FC236}">
                      <a16:creationId xmlns:a16="http://schemas.microsoft.com/office/drawing/2014/main" id="{0FA013C4-ED43-4E1B-A8A2-C2B616D72A20}"/>
                    </a:ext>
                  </a:extLst>
                </p:cNvPr>
                <p:cNvPicPr/>
                <p:nvPr/>
              </p:nvPicPr>
              <p:blipFill>
                <a:blip r:embed="rId139"/>
                <a:stretch>
                  <a:fillRect/>
                </a:stretch>
              </p:blipFill>
              <p:spPr>
                <a:xfrm>
                  <a:off x="6125285" y="4358374"/>
                  <a:ext cx="136853" cy="101084"/>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44" name="Ink 143">
                  <a:extLst>
                    <a:ext uri="{FF2B5EF4-FFF2-40B4-BE49-F238E27FC236}">
                      <a16:creationId xmlns:a16="http://schemas.microsoft.com/office/drawing/2014/main" id="{26D69167-2F6D-42CF-95DB-D27C2013033F}"/>
                    </a:ext>
                  </a:extLst>
                </p14:cNvPr>
                <p14:cNvContentPartPr/>
                <p14:nvPr/>
              </p14:nvContentPartPr>
              <p14:xfrm>
                <a:off x="6255992" y="4358335"/>
                <a:ext cx="34920" cy="95040"/>
              </p14:xfrm>
            </p:contentPart>
          </mc:Choice>
          <mc:Fallback xmlns="">
            <p:pic>
              <p:nvPicPr>
                <p:cNvPr id="144" name="Ink 143">
                  <a:extLst>
                    <a:ext uri="{FF2B5EF4-FFF2-40B4-BE49-F238E27FC236}">
                      <a16:creationId xmlns:a16="http://schemas.microsoft.com/office/drawing/2014/main" id="{26D69167-2F6D-42CF-95DB-D27C2013033F}"/>
                    </a:ext>
                  </a:extLst>
                </p:cNvPr>
                <p:cNvPicPr/>
                <p:nvPr/>
              </p:nvPicPr>
              <p:blipFill>
                <a:blip r:embed="rId141"/>
                <a:stretch>
                  <a:fillRect/>
                </a:stretch>
              </p:blipFill>
              <p:spPr>
                <a:xfrm>
                  <a:off x="6246992" y="4349335"/>
                  <a:ext cx="5256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45" name="Ink 144">
                  <a:extLst>
                    <a:ext uri="{FF2B5EF4-FFF2-40B4-BE49-F238E27FC236}">
                      <a16:creationId xmlns:a16="http://schemas.microsoft.com/office/drawing/2014/main" id="{8B6F5090-7A1D-4014-9A61-5D7F4CFB710A}"/>
                    </a:ext>
                  </a:extLst>
                </p14:cNvPr>
                <p14:cNvContentPartPr/>
                <p14:nvPr/>
              </p14:nvContentPartPr>
              <p14:xfrm>
                <a:off x="6261752" y="4357975"/>
                <a:ext cx="97920" cy="116280"/>
              </p14:xfrm>
            </p:contentPart>
          </mc:Choice>
          <mc:Fallback xmlns="">
            <p:pic>
              <p:nvPicPr>
                <p:cNvPr id="145" name="Ink 144">
                  <a:extLst>
                    <a:ext uri="{FF2B5EF4-FFF2-40B4-BE49-F238E27FC236}">
                      <a16:creationId xmlns:a16="http://schemas.microsoft.com/office/drawing/2014/main" id="{8B6F5090-7A1D-4014-9A61-5D7F4CFB710A}"/>
                    </a:ext>
                  </a:extLst>
                </p:cNvPr>
                <p:cNvPicPr/>
                <p:nvPr/>
              </p:nvPicPr>
              <p:blipFill>
                <a:blip r:embed="rId143"/>
                <a:stretch>
                  <a:fillRect/>
                </a:stretch>
              </p:blipFill>
              <p:spPr>
                <a:xfrm>
                  <a:off x="6252752" y="4348975"/>
                  <a:ext cx="11556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46" name="Ink 145">
                  <a:extLst>
                    <a:ext uri="{FF2B5EF4-FFF2-40B4-BE49-F238E27FC236}">
                      <a16:creationId xmlns:a16="http://schemas.microsoft.com/office/drawing/2014/main" id="{734C4B1D-3496-4539-945F-D5AF86FBC58D}"/>
                    </a:ext>
                  </a:extLst>
                </p14:cNvPr>
                <p14:cNvContentPartPr/>
                <p14:nvPr/>
              </p14:nvContentPartPr>
              <p14:xfrm>
                <a:off x="6403232" y="4363375"/>
                <a:ext cx="9720" cy="90360"/>
              </p14:xfrm>
            </p:contentPart>
          </mc:Choice>
          <mc:Fallback xmlns="">
            <p:pic>
              <p:nvPicPr>
                <p:cNvPr id="146" name="Ink 145">
                  <a:extLst>
                    <a:ext uri="{FF2B5EF4-FFF2-40B4-BE49-F238E27FC236}">
                      <a16:creationId xmlns:a16="http://schemas.microsoft.com/office/drawing/2014/main" id="{734C4B1D-3496-4539-945F-D5AF86FBC58D}"/>
                    </a:ext>
                  </a:extLst>
                </p:cNvPr>
                <p:cNvPicPr/>
                <p:nvPr/>
              </p:nvPicPr>
              <p:blipFill>
                <a:blip r:embed="rId145"/>
                <a:stretch>
                  <a:fillRect/>
                </a:stretch>
              </p:blipFill>
              <p:spPr>
                <a:xfrm>
                  <a:off x="6394232" y="4354411"/>
                  <a:ext cx="27360" cy="10793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47" name="Ink 146">
                  <a:extLst>
                    <a:ext uri="{FF2B5EF4-FFF2-40B4-BE49-F238E27FC236}">
                      <a16:creationId xmlns:a16="http://schemas.microsoft.com/office/drawing/2014/main" id="{72C6DEE4-063A-4454-B331-DC4C3C0E995D}"/>
                    </a:ext>
                  </a:extLst>
                </p14:cNvPr>
                <p14:cNvContentPartPr/>
                <p14:nvPr/>
              </p14:nvContentPartPr>
              <p14:xfrm>
                <a:off x="6470192" y="4352935"/>
                <a:ext cx="3240" cy="92880"/>
              </p14:xfrm>
            </p:contentPart>
          </mc:Choice>
          <mc:Fallback xmlns="">
            <p:pic>
              <p:nvPicPr>
                <p:cNvPr id="147" name="Ink 146">
                  <a:extLst>
                    <a:ext uri="{FF2B5EF4-FFF2-40B4-BE49-F238E27FC236}">
                      <a16:creationId xmlns:a16="http://schemas.microsoft.com/office/drawing/2014/main" id="{72C6DEE4-063A-4454-B331-DC4C3C0E995D}"/>
                    </a:ext>
                  </a:extLst>
                </p:cNvPr>
                <p:cNvPicPr/>
                <p:nvPr/>
              </p:nvPicPr>
              <p:blipFill>
                <a:blip r:embed="rId147"/>
                <a:stretch>
                  <a:fillRect/>
                </a:stretch>
              </p:blipFill>
              <p:spPr>
                <a:xfrm>
                  <a:off x="6460067" y="4343935"/>
                  <a:ext cx="23085"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48" name="Ink 147">
                  <a:extLst>
                    <a:ext uri="{FF2B5EF4-FFF2-40B4-BE49-F238E27FC236}">
                      <a16:creationId xmlns:a16="http://schemas.microsoft.com/office/drawing/2014/main" id="{D60D035A-63C2-421A-83AC-4D537CD4D56E}"/>
                    </a:ext>
                  </a:extLst>
                </p14:cNvPr>
                <p14:cNvContentPartPr/>
                <p14:nvPr/>
              </p14:nvContentPartPr>
              <p14:xfrm>
                <a:off x="6432752" y="4356895"/>
                <a:ext cx="102960" cy="93960"/>
              </p14:xfrm>
            </p:contentPart>
          </mc:Choice>
          <mc:Fallback xmlns="">
            <p:pic>
              <p:nvPicPr>
                <p:cNvPr id="148" name="Ink 147">
                  <a:extLst>
                    <a:ext uri="{FF2B5EF4-FFF2-40B4-BE49-F238E27FC236}">
                      <a16:creationId xmlns:a16="http://schemas.microsoft.com/office/drawing/2014/main" id="{D60D035A-63C2-421A-83AC-4D537CD4D56E}"/>
                    </a:ext>
                  </a:extLst>
                </p:cNvPr>
                <p:cNvPicPr/>
                <p:nvPr/>
              </p:nvPicPr>
              <p:blipFill>
                <a:blip r:embed="rId149"/>
                <a:stretch>
                  <a:fillRect/>
                </a:stretch>
              </p:blipFill>
              <p:spPr>
                <a:xfrm>
                  <a:off x="6423752" y="4347895"/>
                  <a:ext cx="1206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49" name="Ink 148">
                  <a:extLst>
                    <a:ext uri="{FF2B5EF4-FFF2-40B4-BE49-F238E27FC236}">
                      <a16:creationId xmlns:a16="http://schemas.microsoft.com/office/drawing/2014/main" id="{AEDBF2EA-D9CC-48C5-B022-CAD7BE0EC0A8}"/>
                    </a:ext>
                  </a:extLst>
                </p14:cNvPr>
                <p14:cNvContentPartPr/>
                <p14:nvPr/>
              </p14:nvContentPartPr>
              <p14:xfrm>
                <a:off x="6586112" y="4360855"/>
                <a:ext cx="9360" cy="92520"/>
              </p14:xfrm>
            </p:contentPart>
          </mc:Choice>
          <mc:Fallback xmlns="">
            <p:pic>
              <p:nvPicPr>
                <p:cNvPr id="149" name="Ink 148">
                  <a:extLst>
                    <a:ext uri="{FF2B5EF4-FFF2-40B4-BE49-F238E27FC236}">
                      <a16:creationId xmlns:a16="http://schemas.microsoft.com/office/drawing/2014/main" id="{AEDBF2EA-D9CC-48C5-B022-CAD7BE0EC0A8}"/>
                    </a:ext>
                  </a:extLst>
                </p:cNvPr>
                <p:cNvPicPr/>
                <p:nvPr/>
              </p:nvPicPr>
              <p:blipFill>
                <a:blip r:embed="rId151"/>
                <a:stretch>
                  <a:fillRect/>
                </a:stretch>
              </p:blipFill>
              <p:spPr>
                <a:xfrm>
                  <a:off x="6577112" y="4351820"/>
                  <a:ext cx="27000" cy="110229"/>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50" name="Ink 149">
                  <a:extLst>
                    <a:ext uri="{FF2B5EF4-FFF2-40B4-BE49-F238E27FC236}">
                      <a16:creationId xmlns:a16="http://schemas.microsoft.com/office/drawing/2014/main" id="{6FAA5EEC-B897-4B80-A341-452F2F579A2C}"/>
                    </a:ext>
                  </a:extLst>
                </p14:cNvPr>
                <p14:cNvContentPartPr/>
                <p14:nvPr/>
              </p14:nvContentPartPr>
              <p14:xfrm>
                <a:off x="6574952" y="4362655"/>
                <a:ext cx="86400" cy="101880"/>
              </p14:xfrm>
            </p:contentPart>
          </mc:Choice>
          <mc:Fallback xmlns="">
            <p:pic>
              <p:nvPicPr>
                <p:cNvPr id="150" name="Ink 149">
                  <a:extLst>
                    <a:ext uri="{FF2B5EF4-FFF2-40B4-BE49-F238E27FC236}">
                      <a16:creationId xmlns:a16="http://schemas.microsoft.com/office/drawing/2014/main" id="{6FAA5EEC-B897-4B80-A341-452F2F579A2C}"/>
                    </a:ext>
                  </a:extLst>
                </p:cNvPr>
                <p:cNvPicPr/>
                <p:nvPr/>
              </p:nvPicPr>
              <p:blipFill>
                <a:blip r:embed="rId153"/>
                <a:stretch>
                  <a:fillRect/>
                </a:stretch>
              </p:blipFill>
              <p:spPr>
                <a:xfrm>
                  <a:off x="6565952" y="4353655"/>
                  <a:ext cx="1040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51" name="Ink 150">
                  <a:extLst>
                    <a:ext uri="{FF2B5EF4-FFF2-40B4-BE49-F238E27FC236}">
                      <a16:creationId xmlns:a16="http://schemas.microsoft.com/office/drawing/2014/main" id="{9B352B5C-65F9-4861-A799-EE34C887BFA3}"/>
                    </a:ext>
                  </a:extLst>
                </p14:cNvPr>
                <p14:cNvContentPartPr/>
                <p14:nvPr/>
              </p14:nvContentPartPr>
              <p14:xfrm>
                <a:off x="6687272" y="4347895"/>
                <a:ext cx="107640" cy="119520"/>
              </p14:xfrm>
            </p:contentPart>
          </mc:Choice>
          <mc:Fallback xmlns="">
            <p:pic>
              <p:nvPicPr>
                <p:cNvPr id="151" name="Ink 150">
                  <a:extLst>
                    <a:ext uri="{FF2B5EF4-FFF2-40B4-BE49-F238E27FC236}">
                      <a16:creationId xmlns:a16="http://schemas.microsoft.com/office/drawing/2014/main" id="{9B352B5C-65F9-4861-A799-EE34C887BFA3}"/>
                    </a:ext>
                  </a:extLst>
                </p:cNvPr>
                <p:cNvPicPr/>
                <p:nvPr/>
              </p:nvPicPr>
              <p:blipFill>
                <a:blip r:embed="rId155"/>
                <a:stretch>
                  <a:fillRect/>
                </a:stretch>
              </p:blipFill>
              <p:spPr>
                <a:xfrm>
                  <a:off x="6678272" y="4338868"/>
                  <a:ext cx="125280" cy="137213"/>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52" name="Ink 151">
                  <a:extLst>
                    <a:ext uri="{FF2B5EF4-FFF2-40B4-BE49-F238E27FC236}">
                      <a16:creationId xmlns:a16="http://schemas.microsoft.com/office/drawing/2014/main" id="{9FE23940-32E2-4F08-824E-B1DBAB51015A}"/>
                    </a:ext>
                  </a:extLst>
                </p14:cNvPr>
                <p14:cNvContentPartPr/>
                <p14:nvPr/>
              </p14:nvContentPartPr>
              <p14:xfrm>
                <a:off x="6693392" y="4339975"/>
                <a:ext cx="145080" cy="112680"/>
              </p14:xfrm>
            </p:contentPart>
          </mc:Choice>
          <mc:Fallback xmlns="">
            <p:pic>
              <p:nvPicPr>
                <p:cNvPr id="152" name="Ink 151">
                  <a:extLst>
                    <a:ext uri="{FF2B5EF4-FFF2-40B4-BE49-F238E27FC236}">
                      <a16:creationId xmlns:a16="http://schemas.microsoft.com/office/drawing/2014/main" id="{9FE23940-32E2-4F08-824E-B1DBAB51015A}"/>
                    </a:ext>
                  </a:extLst>
                </p:cNvPr>
                <p:cNvPicPr/>
                <p:nvPr/>
              </p:nvPicPr>
              <p:blipFill>
                <a:blip r:embed="rId157"/>
                <a:stretch>
                  <a:fillRect/>
                </a:stretch>
              </p:blipFill>
              <p:spPr>
                <a:xfrm>
                  <a:off x="6684392" y="4330946"/>
                  <a:ext cx="162720" cy="130377"/>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53" name="Ink 152">
                  <a:extLst>
                    <a:ext uri="{FF2B5EF4-FFF2-40B4-BE49-F238E27FC236}">
                      <a16:creationId xmlns:a16="http://schemas.microsoft.com/office/drawing/2014/main" id="{D164A4E7-A272-4D80-985F-958662F0C8FC}"/>
                    </a:ext>
                  </a:extLst>
                </p14:cNvPr>
                <p14:cNvContentPartPr/>
                <p14:nvPr/>
              </p14:nvContentPartPr>
              <p14:xfrm>
                <a:off x="6831992" y="4376335"/>
                <a:ext cx="113400" cy="78120"/>
              </p14:xfrm>
            </p:contentPart>
          </mc:Choice>
          <mc:Fallback xmlns="">
            <p:pic>
              <p:nvPicPr>
                <p:cNvPr id="153" name="Ink 152">
                  <a:extLst>
                    <a:ext uri="{FF2B5EF4-FFF2-40B4-BE49-F238E27FC236}">
                      <a16:creationId xmlns:a16="http://schemas.microsoft.com/office/drawing/2014/main" id="{D164A4E7-A272-4D80-985F-958662F0C8FC}"/>
                    </a:ext>
                  </a:extLst>
                </p:cNvPr>
                <p:cNvPicPr/>
                <p:nvPr/>
              </p:nvPicPr>
              <p:blipFill>
                <a:blip r:embed="rId159"/>
                <a:stretch>
                  <a:fillRect/>
                </a:stretch>
              </p:blipFill>
              <p:spPr>
                <a:xfrm>
                  <a:off x="6822992" y="4367293"/>
                  <a:ext cx="131040" cy="95842"/>
                </a:xfrm>
                <a:prstGeom prst="rect">
                  <a:avLst/>
                </a:prstGeom>
              </p:spPr>
            </p:pic>
          </mc:Fallback>
        </mc:AlternateContent>
      </p:grpSp>
      <p:sp>
        <p:nvSpPr>
          <p:cNvPr id="155" name="TextBox 154">
            <a:extLst>
              <a:ext uri="{FF2B5EF4-FFF2-40B4-BE49-F238E27FC236}">
                <a16:creationId xmlns:a16="http://schemas.microsoft.com/office/drawing/2014/main" id="{47706373-E7A1-4A56-A39A-37C229CAB7BB}"/>
              </a:ext>
            </a:extLst>
          </p:cNvPr>
          <p:cNvSpPr txBox="1"/>
          <p:nvPr/>
        </p:nvSpPr>
        <p:spPr>
          <a:xfrm>
            <a:off x="9523624" y="2539833"/>
            <a:ext cx="2392391" cy="1754326"/>
          </a:xfrm>
          <a:prstGeom prst="rect">
            <a:avLst/>
          </a:prstGeom>
          <a:noFill/>
        </p:spPr>
        <p:txBody>
          <a:bodyPr wrap="square" rtlCol="0">
            <a:spAutoFit/>
          </a:bodyPr>
          <a:lstStyle/>
          <a:p>
            <a:r>
              <a:rPr lang="en-GB" dirty="0"/>
              <a:t>Positivity bounds forbid </a:t>
            </a:r>
            <a:r>
              <a:rPr lang="en-GB" b="1" dirty="0"/>
              <a:t>negative signs</a:t>
            </a:r>
            <a:r>
              <a:rPr lang="en-GB" dirty="0"/>
              <a:t> of dim-8 SMEFT coefficients </a:t>
            </a:r>
            <a:r>
              <a:rPr lang="en-GB" i="1" dirty="0"/>
              <a:t>assuming only general fundamental principles</a:t>
            </a:r>
            <a:r>
              <a:rPr lang="en-GB" dirty="0"/>
              <a:t> in the UV</a:t>
            </a:r>
          </a:p>
        </p:txBody>
      </p:sp>
      <p:sp>
        <p:nvSpPr>
          <p:cNvPr id="107" name="TextBox 106">
            <a:extLst>
              <a:ext uri="{FF2B5EF4-FFF2-40B4-BE49-F238E27FC236}">
                <a16:creationId xmlns:a16="http://schemas.microsoft.com/office/drawing/2014/main" id="{CB411D3C-8C31-4D1E-AE26-410AFCAC75D1}"/>
              </a:ext>
            </a:extLst>
          </p:cNvPr>
          <p:cNvSpPr txBox="1"/>
          <p:nvPr/>
        </p:nvSpPr>
        <p:spPr>
          <a:xfrm>
            <a:off x="9370923" y="4748367"/>
            <a:ext cx="2782186" cy="1477328"/>
          </a:xfrm>
          <a:prstGeom prst="rect">
            <a:avLst/>
          </a:prstGeom>
          <a:noFill/>
        </p:spPr>
        <p:txBody>
          <a:bodyPr wrap="square" rtlCol="0">
            <a:spAutoFit/>
          </a:bodyPr>
          <a:lstStyle/>
          <a:p>
            <a:r>
              <a:rPr lang="en-GB" dirty="0"/>
              <a:t>Measuring the </a:t>
            </a:r>
            <a:r>
              <a:rPr lang="en-GB" i="1" dirty="0"/>
              <a:t>“wrong” sign</a:t>
            </a:r>
            <a:r>
              <a:rPr lang="en-GB" dirty="0"/>
              <a:t> experimentally would have </a:t>
            </a:r>
            <a:r>
              <a:rPr lang="en-GB" b="1" dirty="0"/>
              <a:t>truly revolutionary</a:t>
            </a:r>
            <a:r>
              <a:rPr lang="en-GB" dirty="0"/>
              <a:t> consequences for the underlying theory! </a:t>
            </a:r>
          </a:p>
        </p:txBody>
      </p:sp>
      <p:sp>
        <p:nvSpPr>
          <p:cNvPr id="14" name="Rectangle: Rounded Corners 13">
            <a:extLst>
              <a:ext uri="{FF2B5EF4-FFF2-40B4-BE49-F238E27FC236}">
                <a16:creationId xmlns:a16="http://schemas.microsoft.com/office/drawing/2014/main" id="{1B7D91EF-A030-43A0-8D04-6DCCF2F00D28}"/>
              </a:ext>
            </a:extLst>
          </p:cNvPr>
          <p:cNvSpPr/>
          <p:nvPr/>
        </p:nvSpPr>
        <p:spPr>
          <a:xfrm>
            <a:off x="9370923" y="4708663"/>
            <a:ext cx="2595852" cy="1556735"/>
          </a:xfrm>
          <a:prstGeom prst="roundRect">
            <a:avLst/>
          </a:prstGeom>
          <a:solidFill>
            <a:srgbClr val="FD330B">
              <a:alpha val="14902"/>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Rounded Corners 107">
            <a:extLst>
              <a:ext uri="{FF2B5EF4-FFF2-40B4-BE49-F238E27FC236}">
                <a16:creationId xmlns:a16="http://schemas.microsoft.com/office/drawing/2014/main" id="{0DDBF14A-264E-4767-B1DA-89C135CE203C}"/>
              </a:ext>
            </a:extLst>
          </p:cNvPr>
          <p:cNvSpPr/>
          <p:nvPr/>
        </p:nvSpPr>
        <p:spPr>
          <a:xfrm>
            <a:off x="2911339" y="1608149"/>
            <a:ext cx="994826" cy="461666"/>
          </a:xfrm>
          <a:prstGeom prst="roundRect">
            <a:avLst/>
          </a:prstGeom>
          <a:solidFill>
            <a:srgbClr val="FD330B">
              <a:alpha val="14902"/>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08E2528-73EC-4683-96FA-F239645A2B1C}"/>
              </a:ext>
            </a:extLst>
          </p:cNvPr>
          <p:cNvSpPr txBox="1"/>
          <p:nvPr/>
        </p:nvSpPr>
        <p:spPr>
          <a:xfrm>
            <a:off x="3352800" y="924129"/>
            <a:ext cx="2839450" cy="646331"/>
          </a:xfrm>
          <a:prstGeom prst="rect">
            <a:avLst/>
          </a:prstGeom>
          <a:noFill/>
        </p:spPr>
        <p:txBody>
          <a:bodyPr wrap="square" rtlCol="0">
            <a:spAutoFit/>
          </a:bodyPr>
          <a:lstStyle/>
          <a:p>
            <a:r>
              <a:rPr lang="en-GB" dirty="0"/>
              <a:t>May not even have a </a:t>
            </a:r>
            <a:r>
              <a:rPr lang="en-GB" dirty="0" err="1"/>
              <a:t>Lagrangian</a:t>
            </a:r>
            <a:r>
              <a:rPr lang="en-GB" dirty="0"/>
              <a:t>/QFT description</a:t>
            </a:r>
          </a:p>
        </p:txBody>
      </p:sp>
      <p:sp>
        <p:nvSpPr>
          <p:cNvPr id="18" name="TextBox 17">
            <a:extLst>
              <a:ext uri="{FF2B5EF4-FFF2-40B4-BE49-F238E27FC236}">
                <a16:creationId xmlns:a16="http://schemas.microsoft.com/office/drawing/2014/main" id="{3D63C4E6-3034-E810-51DB-58AD625604FB}"/>
              </a:ext>
            </a:extLst>
          </p:cNvPr>
          <p:cNvSpPr txBox="1"/>
          <p:nvPr/>
        </p:nvSpPr>
        <p:spPr>
          <a:xfrm>
            <a:off x="6489676" y="1129935"/>
            <a:ext cx="3346767" cy="369332"/>
          </a:xfrm>
          <a:prstGeom prst="rect">
            <a:avLst/>
          </a:prstGeom>
          <a:noFill/>
        </p:spPr>
        <p:txBody>
          <a:bodyPr wrap="square" rtlCol="0">
            <a:spAutoFit/>
          </a:bodyPr>
          <a:lstStyle/>
          <a:p>
            <a:pPr algn="l"/>
            <a:r>
              <a:rPr lang="en-GB" i="1" dirty="0"/>
              <a:t>Direct exploration</a:t>
            </a:r>
            <a:r>
              <a:rPr lang="en-GB" dirty="0"/>
              <a:t> by </a:t>
            </a:r>
            <a:r>
              <a:rPr lang="en-GB" b="1" dirty="0" err="1"/>
              <a:t>FCC-hh</a:t>
            </a:r>
            <a:endParaRPr lang="en-US" b="1" dirty="0"/>
          </a:p>
        </p:txBody>
      </p:sp>
      <p:sp>
        <p:nvSpPr>
          <p:cNvPr id="24" name="TextBox 23">
            <a:extLst>
              <a:ext uri="{FF2B5EF4-FFF2-40B4-BE49-F238E27FC236}">
                <a16:creationId xmlns:a16="http://schemas.microsoft.com/office/drawing/2014/main" id="{7AF2A5B0-5D6A-455D-C981-E8ED0EAA5E31}"/>
              </a:ext>
            </a:extLst>
          </p:cNvPr>
          <p:cNvSpPr txBox="1"/>
          <p:nvPr/>
        </p:nvSpPr>
        <p:spPr>
          <a:xfrm>
            <a:off x="4957508" y="5507088"/>
            <a:ext cx="3928211" cy="369332"/>
          </a:xfrm>
          <a:prstGeom prst="rect">
            <a:avLst/>
          </a:prstGeom>
          <a:noFill/>
        </p:spPr>
        <p:txBody>
          <a:bodyPr wrap="square" rtlCol="0">
            <a:spAutoFit/>
          </a:bodyPr>
          <a:lstStyle/>
          <a:p>
            <a:pPr algn="l"/>
            <a:r>
              <a:rPr lang="en-GB" i="1" dirty="0"/>
              <a:t>Indirect exploration</a:t>
            </a:r>
            <a:r>
              <a:rPr lang="en-GB" dirty="0"/>
              <a:t> by </a:t>
            </a:r>
            <a:r>
              <a:rPr lang="en-GB" b="1" dirty="0"/>
              <a:t>FCC-ee</a:t>
            </a:r>
            <a:endParaRPr lang="en-US" b="1" dirty="0"/>
          </a:p>
        </p:txBody>
      </p:sp>
      <p:sp>
        <p:nvSpPr>
          <p:cNvPr id="22" name="TextBox 21">
            <a:extLst>
              <a:ext uri="{FF2B5EF4-FFF2-40B4-BE49-F238E27FC236}">
                <a16:creationId xmlns:a16="http://schemas.microsoft.com/office/drawing/2014/main" id="{6EB021F3-CE84-11D1-72A3-97E1B9431678}"/>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Radically new BSM?</a:t>
            </a:r>
          </a:p>
        </p:txBody>
      </p:sp>
    </p:spTree>
    <p:extLst>
      <p:ext uri="{BB962C8B-B14F-4D97-AF65-F5344CB8AC3E}">
        <p14:creationId xmlns:p14="http://schemas.microsoft.com/office/powerpoint/2010/main" val="43766559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Picture 108" descr="A screen shot of a computer&#10;&#10;Description automatically generated">
            <a:extLst>
              <a:ext uri="{FF2B5EF4-FFF2-40B4-BE49-F238E27FC236}">
                <a16:creationId xmlns:a16="http://schemas.microsoft.com/office/drawing/2014/main" id="{13347F28-BFAA-45E1-8A84-C06DDDA5C4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653" y="1916822"/>
            <a:ext cx="2419350" cy="1360884"/>
          </a:xfrm>
          <a:prstGeom prst="rect">
            <a:avLst/>
          </a:prstGeom>
        </p:spPr>
      </p:pic>
      <p:pic>
        <p:nvPicPr>
          <p:cNvPr id="110" name="Picture 3" descr="Image result for Neptune">
            <a:hlinkClick r:id="rId3"/>
            <a:extLst>
              <a:ext uri="{FF2B5EF4-FFF2-40B4-BE49-F238E27FC236}">
                <a16:creationId xmlns:a16="http://schemas.microsoft.com/office/drawing/2014/main" id="{37A8DE6D-4A41-4914-8421-DB9EC9D98A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7194" y="1739127"/>
            <a:ext cx="1333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111" name="Arrow: Right 110">
            <a:extLst>
              <a:ext uri="{FF2B5EF4-FFF2-40B4-BE49-F238E27FC236}">
                <a16:creationId xmlns:a16="http://schemas.microsoft.com/office/drawing/2014/main" id="{6C6C5C24-FEFA-4468-ABFE-CDF2FEAAEAF1}"/>
              </a:ext>
            </a:extLst>
          </p:cNvPr>
          <p:cNvSpPr/>
          <p:nvPr/>
        </p:nvSpPr>
        <p:spPr>
          <a:xfrm>
            <a:off x="5930167" y="2335752"/>
            <a:ext cx="1333500" cy="419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TextBox 111">
            <a:extLst>
              <a:ext uri="{FF2B5EF4-FFF2-40B4-BE49-F238E27FC236}">
                <a16:creationId xmlns:a16="http://schemas.microsoft.com/office/drawing/2014/main" id="{BA2E7586-7831-43C8-9124-99197E0285AC}"/>
              </a:ext>
            </a:extLst>
          </p:cNvPr>
          <p:cNvSpPr txBox="1"/>
          <p:nvPr/>
        </p:nvSpPr>
        <p:spPr>
          <a:xfrm>
            <a:off x="368214" y="2363347"/>
            <a:ext cx="2939580" cy="369332"/>
          </a:xfrm>
          <a:prstGeom prst="rect">
            <a:avLst/>
          </a:prstGeom>
          <a:noFill/>
        </p:spPr>
        <p:txBody>
          <a:bodyPr wrap="square" rtlCol="0">
            <a:spAutoFit/>
          </a:bodyPr>
          <a:lstStyle/>
          <a:p>
            <a:r>
              <a:rPr lang="en-GB" dirty="0">
                <a:latin typeface="Aptos" panose="020B0004020202020204" pitchFamily="34" charset="0"/>
              </a:rPr>
              <a:t>Anomaly in orbit of Uranus</a:t>
            </a:r>
          </a:p>
        </p:txBody>
      </p:sp>
      <p:sp>
        <p:nvSpPr>
          <p:cNvPr id="113" name="TextBox 112">
            <a:extLst>
              <a:ext uri="{FF2B5EF4-FFF2-40B4-BE49-F238E27FC236}">
                <a16:creationId xmlns:a16="http://schemas.microsoft.com/office/drawing/2014/main" id="{581E21AF-5158-4C15-A6AA-8F2378D8030E}"/>
              </a:ext>
            </a:extLst>
          </p:cNvPr>
          <p:cNvSpPr txBox="1"/>
          <p:nvPr/>
        </p:nvSpPr>
        <p:spPr>
          <a:xfrm>
            <a:off x="8849892" y="2363347"/>
            <a:ext cx="2808127" cy="369332"/>
          </a:xfrm>
          <a:prstGeom prst="rect">
            <a:avLst/>
          </a:prstGeom>
          <a:noFill/>
        </p:spPr>
        <p:txBody>
          <a:bodyPr wrap="square" rtlCol="0">
            <a:spAutoFit/>
          </a:bodyPr>
          <a:lstStyle/>
          <a:p>
            <a:r>
              <a:rPr lang="en-GB" dirty="0">
                <a:latin typeface="Aptos" panose="020B0004020202020204" pitchFamily="34" charset="0"/>
              </a:rPr>
              <a:t>Discovery of Neptune</a:t>
            </a:r>
          </a:p>
        </p:txBody>
      </p:sp>
      <p:pic>
        <p:nvPicPr>
          <p:cNvPr id="119" name="Picture 118" descr="A picture containing chain&#10;&#10;Description automatically generated">
            <a:extLst>
              <a:ext uri="{FF2B5EF4-FFF2-40B4-BE49-F238E27FC236}">
                <a16:creationId xmlns:a16="http://schemas.microsoft.com/office/drawing/2014/main" id="{6D984D32-B5A3-4E94-813F-EF0B3DDE18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9653" y="4415343"/>
            <a:ext cx="1893813" cy="1593283"/>
          </a:xfrm>
          <a:prstGeom prst="rect">
            <a:avLst/>
          </a:prstGeom>
        </p:spPr>
      </p:pic>
      <p:pic>
        <p:nvPicPr>
          <p:cNvPr id="121" name="Picture 120" descr="A picture containing holding, small, cat, sitting&#10;&#10;Description automatically generated">
            <a:extLst>
              <a:ext uri="{FF2B5EF4-FFF2-40B4-BE49-F238E27FC236}">
                <a16:creationId xmlns:a16="http://schemas.microsoft.com/office/drawing/2014/main" id="{CDD6B216-793C-45E2-A81F-1836C6B62E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7124" y="4346805"/>
            <a:ext cx="1976437" cy="1661821"/>
          </a:xfrm>
          <a:prstGeom prst="rect">
            <a:avLst/>
          </a:prstGeom>
        </p:spPr>
      </p:pic>
      <p:sp>
        <p:nvSpPr>
          <p:cNvPr id="122" name="TextBox 121">
            <a:extLst>
              <a:ext uri="{FF2B5EF4-FFF2-40B4-BE49-F238E27FC236}">
                <a16:creationId xmlns:a16="http://schemas.microsoft.com/office/drawing/2014/main" id="{C32C680E-E17C-4A54-BAAE-EEA835B0AD32}"/>
              </a:ext>
            </a:extLst>
          </p:cNvPr>
          <p:cNvSpPr txBox="1"/>
          <p:nvPr/>
        </p:nvSpPr>
        <p:spPr>
          <a:xfrm>
            <a:off x="288434" y="4881397"/>
            <a:ext cx="2882883" cy="369332"/>
          </a:xfrm>
          <a:prstGeom prst="rect">
            <a:avLst/>
          </a:prstGeom>
          <a:noFill/>
        </p:spPr>
        <p:txBody>
          <a:bodyPr wrap="square" rtlCol="0">
            <a:spAutoFit/>
          </a:bodyPr>
          <a:lstStyle/>
          <a:p>
            <a:r>
              <a:rPr lang="en-GB" dirty="0">
                <a:latin typeface="Aptos" panose="020B0004020202020204" pitchFamily="34" charset="0"/>
              </a:rPr>
              <a:t>Anomaly in orbit of Mercury</a:t>
            </a:r>
          </a:p>
        </p:txBody>
      </p:sp>
      <p:sp>
        <p:nvSpPr>
          <p:cNvPr id="123" name="TextBox 122">
            <a:extLst>
              <a:ext uri="{FF2B5EF4-FFF2-40B4-BE49-F238E27FC236}">
                <a16:creationId xmlns:a16="http://schemas.microsoft.com/office/drawing/2014/main" id="{C125FB63-38A7-4B89-A951-4F2D3EDB7510}"/>
              </a:ext>
            </a:extLst>
          </p:cNvPr>
          <p:cNvSpPr txBox="1"/>
          <p:nvPr/>
        </p:nvSpPr>
        <p:spPr>
          <a:xfrm>
            <a:off x="9137862" y="4881397"/>
            <a:ext cx="3054137" cy="646331"/>
          </a:xfrm>
          <a:prstGeom prst="rect">
            <a:avLst/>
          </a:prstGeom>
          <a:noFill/>
        </p:spPr>
        <p:txBody>
          <a:bodyPr wrap="square" rtlCol="0">
            <a:spAutoFit/>
          </a:bodyPr>
          <a:lstStyle/>
          <a:p>
            <a:r>
              <a:rPr lang="en-GB" dirty="0">
                <a:latin typeface="Aptos" panose="020B0004020202020204" pitchFamily="34" charset="0"/>
              </a:rPr>
              <a:t>Explained by General Relativity</a:t>
            </a:r>
          </a:p>
        </p:txBody>
      </p:sp>
      <p:sp>
        <p:nvSpPr>
          <p:cNvPr id="124" name="Arrow: Right 123">
            <a:extLst>
              <a:ext uri="{FF2B5EF4-FFF2-40B4-BE49-F238E27FC236}">
                <a16:creationId xmlns:a16="http://schemas.microsoft.com/office/drawing/2014/main" id="{8D9F931F-6EB8-4515-9C3D-20BE2D49FA55}"/>
              </a:ext>
            </a:extLst>
          </p:cNvPr>
          <p:cNvSpPr/>
          <p:nvPr/>
        </p:nvSpPr>
        <p:spPr>
          <a:xfrm>
            <a:off x="5429249" y="4831629"/>
            <a:ext cx="1333500" cy="419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8EB3931-5014-A14D-1F98-7DFB1361E47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Radically new BSM?</a:t>
            </a:r>
          </a:p>
        </p:txBody>
      </p:sp>
      <p:sp>
        <p:nvSpPr>
          <p:cNvPr id="8" name="TextBox 7">
            <a:extLst>
              <a:ext uri="{FF2B5EF4-FFF2-40B4-BE49-F238E27FC236}">
                <a16:creationId xmlns:a16="http://schemas.microsoft.com/office/drawing/2014/main" id="{464815EB-21D1-7217-1426-2CC47DA28BDE}"/>
              </a:ext>
            </a:extLst>
          </p:cNvPr>
          <p:cNvSpPr txBox="1"/>
          <p:nvPr/>
        </p:nvSpPr>
        <p:spPr>
          <a:xfrm>
            <a:off x="368215" y="1148249"/>
            <a:ext cx="8329218" cy="369332"/>
          </a:xfrm>
          <a:prstGeom prst="rect">
            <a:avLst/>
          </a:prstGeom>
          <a:noFill/>
        </p:spPr>
        <p:txBody>
          <a:bodyPr wrap="square" rtlCol="0">
            <a:spAutoFit/>
          </a:bodyPr>
          <a:lstStyle/>
          <a:p>
            <a:r>
              <a:rPr lang="en-GB" dirty="0">
                <a:latin typeface="Aptos" panose="020B0004020202020204" pitchFamily="34" charset="0"/>
              </a:rPr>
              <a:t>Sometimes an anomaly in </a:t>
            </a:r>
            <a:r>
              <a:rPr lang="en-GB" b="1" dirty="0">
                <a:latin typeface="Aptos" panose="020B0004020202020204" pitchFamily="34" charset="0"/>
              </a:rPr>
              <a:t>indirect precision </a:t>
            </a:r>
            <a:r>
              <a:rPr lang="en-GB" dirty="0">
                <a:latin typeface="Aptos" panose="020B0004020202020204" pitchFamily="34" charset="0"/>
              </a:rPr>
              <a:t>measurement = </a:t>
            </a:r>
            <a:r>
              <a:rPr lang="en-GB" i="1" dirty="0">
                <a:latin typeface="Aptos" panose="020B0004020202020204" pitchFamily="34" charset="0"/>
              </a:rPr>
              <a:t>something missing</a:t>
            </a:r>
            <a:r>
              <a:rPr lang="en-GB" dirty="0">
                <a:latin typeface="Aptos" panose="020B0004020202020204" pitchFamily="34" charset="0"/>
              </a:rPr>
              <a:t>:</a:t>
            </a:r>
          </a:p>
        </p:txBody>
      </p:sp>
      <p:sp>
        <p:nvSpPr>
          <p:cNvPr id="9" name="TextBox 8">
            <a:extLst>
              <a:ext uri="{FF2B5EF4-FFF2-40B4-BE49-F238E27FC236}">
                <a16:creationId xmlns:a16="http://schemas.microsoft.com/office/drawing/2014/main" id="{4AE0F245-E5C9-2BC6-1E83-6A3460CE824F}"/>
              </a:ext>
            </a:extLst>
          </p:cNvPr>
          <p:cNvSpPr txBox="1"/>
          <p:nvPr/>
        </p:nvSpPr>
        <p:spPr>
          <a:xfrm>
            <a:off x="368215" y="3862351"/>
            <a:ext cx="8329218" cy="369332"/>
          </a:xfrm>
          <a:prstGeom prst="rect">
            <a:avLst/>
          </a:prstGeom>
          <a:noFill/>
        </p:spPr>
        <p:txBody>
          <a:bodyPr wrap="square" rtlCol="0">
            <a:spAutoFit/>
          </a:bodyPr>
          <a:lstStyle/>
          <a:p>
            <a:r>
              <a:rPr lang="en-GB" dirty="0">
                <a:latin typeface="Aptos" panose="020B0004020202020204" pitchFamily="34" charset="0"/>
              </a:rPr>
              <a:t>Other times its implications are </a:t>
            </a:r>
            <a:r>
              <a:rPr lang="en-GB" i="1" dirty="0">
                <a:latin typeface="Aptos" panose="020B0004020202020204" pitchFamily="34" charset="0"/>
              </a:rPr>
              <a:t>far more radical</a:t>
            </a:r>
            <a:r>
              <a:rPr lang="en-GB" dirty="0">
                <a:latin typeface="Aptos" panose="020B0004020202020204" pitchFamily="34" charset="0"/>
              </a:rPr>
              <a:t>: </a:t>
            </a:r>
          </a:p>
        </p:txBody>
      </p:sp>
      <p:sp>
        <p:nvSpPr>
          <p:cNvPr id="10" name="Rectangle 9">
            <a:extLst>
              <a:ext uri="{FF2B5EF4-FFF2-40B4-BE49-F238E27FC236}">
                <a16:creationId xmlns:a16="http://schemas.microsoft.com/office/drawing/2014/main" id="{92B6DB07-F0B7-CE72-7E75-940732C80417}"/>
              </a:ext>
            </a:extLst>
          </p:cNvPr>
          <p:cNvSpPr/>
          <p:nvPr/>
        </p:nvSpPr>
        <p:spPr>
          <a:xfrm>
            <a:off x="288434" y="1570506"/>
            <a:ext cx="11215993" cy="1945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2B1E95-FC4D-3604-4455-A47A38F63C7F}"/>
              </a:ext>
            </a:extLst>
          </p:cNvPr>
          <p:cNvSpPr/>
          <p:nvPr/>
        </p:nvSpPr>
        <p:spPr>
          <a:xfrm>
            <a:off x="288434" y="4231683"/>
            <a:ext cx="11215993" cy="1945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CE0BB50-7BDF-BE21-1259-676C77F45C4F}"/>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3" name="TextBox 2">
            <a:extLst>
              <a:ext uri="{FF2B5EF4-FFF2-40B4-BE49-F238E27FC236}">
                <a16:creationId xmlns:a16="http://schemas.microsoft.com/office/drawing/2014/main" id="{5D175E35-F2B1-955B-2B14-652D9E5DFF17}"/>
              </a:ext>
            </a:extLst>
          </p:cNvPr>
          <p:cNvSpPr txBox="1"/>
          <p:nvPr/>
        </p:nvSpPr>
        <p:spPr>
          <a:xfrm>
            <a:off x="195943" y="6383320"/>
            <a:ext cx="6987982" cy="369332"/>
          </a:xfrm>
          <a:prstGeom prst="rect">
            <a:avLst/>
          </a:prstGeom>
          <a:noFill/>
        </p:spPr>
        <p:txBody>
          <a:bodyPr wrap="square" rtlCol="0">
            <a:spAutoFit/>
          </a:bodyPr>
          <a:lstStyle/>
          <a:p>
            <a:r>
              <a:rPr lang="en-US" dirty="0">
                <a:latin typeface="Aptos" panose="020B0004020202020204" pitchFamily="34" charset="0"/>
              </a:rPr>
              <a:t>(Could have been </a:t>
            </a:r>
            <a:r>
              <a:rPr lang="en-US" b="1" dirty="0">
                <a:latin typeface="Aptos" panose="020B0004020202020204" pitchFamily="34" charset="0"/>
              </a:rPr>
              <a:t>anticipated </a:t>
            </a:r>
            <a:r>
              <a:rPr lang="en-US" dirty="0">
                <a:latin typeface="Aptos" panose="020B0004020202020204" pitchFamily="34" charset="0"/>
              </a:rPr>
              <a:t>by</a:t>
            </a:r>
            <a:r>
              <a:rPr lang="en-US" b="1" dirty="0">
                <a:latin typeface="Aptos" panose="020B0004020202020204" pitchFamily="34" charset="0"/>
              </a:rPr>
              <a:t> Effective Theory </a:t>
            </a:r>
            <a:r>
              <a:rPr lang="en-US" dirty="0">
                <a:latin typeface="Aptos" panose="020B0004020202020204" pitchFamily="34" charset="0"/>
              </a:rPr>
              <a:t>and </a:t>
            </a:r>
            <a:r>
              <a:rPr lang="en-US" b="1" dirty="0">
                <a:latin typeface="Aptos" panose="020B0004020202020204" pitchFamily="34" charset="0"/>
              </a:rPr>
              <a:t>naturalness</a:t>
            </a:r>
            <a:r>
              <a:rPr lang="en-US" dirty="0">
                <a:latin typeface="Aptos" panose="020B0004020202020204" pitchFamily="34" charset="0"/>
              </a:rPr>
              <a:t>!)</a:t>
            </a:r>
          </a:p>
        </p:txBody>
      </p:sp>
      <p:sp>
        <p:nvSpPr>
          <p:cNvPr id="4" name="TextBox 3">
            <a:extLst>
              <a:ext uri="{FF2B5EF4-FFF2-40B4-BE49-F238E27FC236}">
                <a16:creationId xmlns:a16="http://schemas.microsoft.com/office/drawing/2014/main" id="{188A18AD-4270-47FD-6548-B987088E1B39}"/>
              </a:ext>
            </a:extLst>
          </p:cNvPr>
          <p:cNvSpPr txBox="1"/>
          <p:nvPr/>
        </p:nvSpPr>
        <p:spPr>
          <a:xfrm>
            <a:off x="7183925" y="6491042"/>
            <a:ext cx="2166257" cy="261610"/>
          </a:xfrm>
          <a:prstGeom prst="rect">
            <a:avLst/>
          </a:prstGeom>
          <a:noFill/>
        </p:spPr>
        <p:txBody>
          <a:bodyPr wrap="square" rtlCol="0">
            <a:spAutoFit/>
          </a:bodyPr>
          <a:lstStyle/>
          <a:p>
            <a:r>
              <a:rPr lang="en-US" sz="1100" dirty="0">
                <a:latin typeface="Aptos" panose="020B0004020202020204" pitchFamily="34" charset="0"/>
              </a:rPr>
              <a:t>1106.1568 J.D. Wells</a:t>
            </a:r>
          </a:p>
        </p:txBody>
      </p:sp>
    </p:spTree>
    <p:extLst>
      <p:ext uri="{BB962C8B-B14F-4D97-AF65-F5344CB8AC3E}">
        <p14:creationId xmlns:p14="http://schemas.microsoft.com/office/powerpoint/2010/main" val="406584738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64815EB-21D1-7217-1426-2CC47DA28BDE}"/>
              </a:ext>
            </a:extLst>
          </p:cNvPr>
          <p:cNvSpPr txBox="1"/>
          <p:nvPr/>
        </p:nvSpPr>
        <p:spPr>
          <a:xfrm>
            <a:off x="402075" y="1730617"/>
            <a:ext cx="11614678" cy="3693319"/>
          </a:xfrm>
          <a:prstGeom prst="rect">
            <a:avLst/>
          </a:prstGeom>
          <a:noFill/>
        </p:spPr>
        <p:txBody>
          <a:bodyPr wrap="square" rtlCol="0">
            <a:spAutoFit/>
          </a:bodyPr>
          <a:lstStyle/>
          <a:p>
            <a:r>
              <a:rPr lang="en-GB" b="1" dirty="0">
                <a:latin typeface="Aptos" panose="020B0004020202020204" pitchFamily="34" charset="0"/>
              </a:rPr>
              <a:t>1900s</a:t>
            </a:r>
            <a:r>
              <a:rPr lang="en-GB" dirty="0">
                <a:latin typeface="Aptos" panose="020B0004020202020204" pitchFamily="34" charset="0"/>
              </a:rPr>
              <a:t>: </a:t>
            </a:r>
          </a:p>
          <a:p>
            <a:endParaRPr lang="en-GB" dirty="0">
              <a:latin typeface="Aptos" panose="020B0004020202020204" pitchFamily="34" charset="0"/>
            </a:endParaRPr>
          </a:p>
          <a:p>
            <a:r>
              <a:rPr lang="en-GB" dirty="0">
                <a:latin typeface="Aptos" panose="020B0004020202020204" pitchFamily="34" charset="0"/>
              </a:rPr>
              <a:t>	Almost all data agree spectacularly with the fundamental framework of the time, </a:t>
            </a:r>
            <a:r>
              <a:rPr lang="en-GB" i="1" dirty="0">
                <a:latin typeface="Aptos" panose="020B0004020202020204" pitchFamily="34" charset="0"/>
              </a:rPr>
              <a:t>no reason to doubt its 	universal applicability or completeness</a:t>
            </a:r>
            <a:r>
              <a:rPr lang="en-GB" dirty="0">
                <a:latin typeface="Aptos" panose="020B0004020202020204" pitchFamily="34" charset="0"/>
              </a:rPr>
              <a:t>. </a:t>
            </a: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b="1" dirty="0">
                <a:latin typeface="Aptos" panose="020B0004020202020204" pitchFamily="34" charset="0"/>
              </a:rPr>
              <a:t>1920s</a:t>
            </a:r>
            <a:r>
              <a:rPr lang="en-GB" dirty="0">
                <a:latin typeface="Aptos" panose="020B0004020202020204" pitchFamily="34" charset="0"/>
              </a:rPr>
              <a:t>: </a:t>
            </a:r>
          </a:p>
          <a:p>
            <a:endParaRPr lang="en-GB" dirty="0">
              <a:latin typeface="Aptos" panose="020B0004020202020204" pitchFamily="34" charset="0"/>
            </a:endParaRPr>
          </a:p>
          <a:p>
            <a:r>
              <a:rPr lang="en-GB" dirty="0">
                <a:latin typeface="Aptos" panose="020B0004020202020204" pitchFamily="34" charset="0"/>
              </a:rPr>
              <a:t>	A combination of </a:t>
            </a:r>
            <a:r>
              <a:rPr lang="en-GB" b="1" dirty="0">
                <a:latin typeface="Aptos" panose="020B0004020202020204" pitchFamily="34" charset="0"/>
              </a:rPr>
              <a:t>precision measurements </a:t>
            </a:r>
            <a:r>
              <a:rPr lang="en-GB" dirty="0">
                <a:latin typeface="Aptos" panose="020B0004020202020204" pitchFamily="34" charset="0"/>
              </a:rPr>
              <a:t>(Mercury), </a:t>
            </a:r>
            <a:r>
              <a:rPr lang="en-GB" b="1" dirty="0">
                <a:latin typeface="Aptos" panose="020B0004020202020204" pitchFamily="34" charset="0"/>
              </a:rPr>
              <a:t>aesthetic arguments </a:t>
            </a:r>
            <a:r>
              <a:rPr lang="en-GB" dirty="0">
                <a:latin typeface="Aptos" panose="020B0004020202020204" pitchFamily="34" charset="0"/>
              </a:rPr>
              <a:t>(relativity) supported by </a:t>
            </a:r>
            <a:r>
              <a:rPr lang="en-GB" b="1" dirty="0">
                <a:latin typeface="Aptos" panose="020B0004020202020204" pitchFamily="34" charset="0"/>
              </a:rPr>
              <a:t>null 	experimental results</a:t>
            </a:r>
            <a:r>
              <a:rPr lang="en-GB" dirty="0">
                <a:latin typeface="Aptos" panose="020B0004020202020204" pitchFamily="34" charset="0"/>
              </a:rPr>
              <a:t> (Michelson-Morley), and </a:t>
            </a:r>
            <a:r>
              <a:rPr lang="en-GB" b="1" dirty="0">
                <a:latin typeface="Aptos" panose="020B0004020202020204" pitchFamily="34" charset="0"/>
              </a:rPr>
              <a:t>theoretical inconsistencies </a:t>
            </a:r>
            <a:r>
              <a:rPr lang="en-GB" dirty="0">
                <a:latin typeface="Aptos" panose="020B0004020202020204" pitchFamily="34" charset="0"/>
              </a:rPr>
              <a:t>(Rayleigh-Jeans UV 	catastrophe) lead to an overhaul of the fundamental picture at </a:t>
            </a:r>
            <a:r>
              <a:rPr lang="en-GB" b="1" dirty="0">
                <a:latin typeface="Aptos" panose="020B0004020202020204" pitchFamily="34" charset="0"/>
              </a:rPr>
              <a:t>smaller scales </a:t>
            </a:r>
            <a:r>
              <a:rPr lang="en-GB" dirty="0">
                <a:latin typeface="Aptos" panose="020B0004020202020204" pitchFamily="34" charset="0"/>
              </a:rPr>
              <a:t>and </a:t>
            </a:r>
            <a:r>
              <a:rPr lang="en-GB" b="1" dirty="0">
                <a:latin typeface="Aptos" panose="020B0004020202020204" pitchFamily="34" charset="0"/>
              </a:rPr>
              <a:t>higher energies </a:t>
            </a:r>
            <a:r>
              <a:rPr lang="en-GB" dirty="0">
                <a:latin typeface="Aptos" panose="020B0004020202020204" pitchFamily="34" charset="0"/>
              </a:rPr>
              <a:t>after 	</a:t>
            </a:r>
            <a:r>
              <a:rPr lang="en-GB" i="1" dirty="0">
                <a:latin typeface="Aptos" panose="020B0004020202020204" pitchFamily="34" charset="0"/>
              </a:rPr>
              <a:t>pushing the frontiers of technology and theory into new regimes.</a:t>
            </a:r>
            <a:endParaRPr lang="en-GB" dirty="0">
              <a:latin typeface="Aptos" panose="020B0004020202020204" pitchFamily="34" charset="0"/>
            </a:endParaRPr>
          </a:p>
        </p:txBody>
      </p:sp>
      <p:sp>
        <p:nvSpPr>
          <p:cNvPr id="2" name="TextBox 1">
            <a:extLst>
              <a:ext uri="{FF2B5EF4-FFF2-40B4-BE49-F238E27FC236}">
                <a16:creationId xmlns:a16="http://schemas.microsoft.com/office/drawing/2014/main" id="{81D8957D-DE88-AB02-25E6-615D0B955996}"/>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Radically new BSM?</a:t>
            </a:r>
          </a:p>
        </p:txBody>
      </p:sp>
      <p:sp>
        <p:nvSpPr>
          <p:cNvPr id="3" name="TextBox 2">
            <a:extLst>
              <a:ext uri="{FF2B5EF4-FFF2-40B4-BE49-F238E27FC236}">
                <a16:creationId xmlns:a16="http://schemas.microsoft.com/office/drawing/2014/main" id="{995D0AE4-C3EC-1250-3087-AC54AA619513}"/>
              </a:ext>
            </a:extLst>
          </p:cNvPr>
          <p:cNvSpPr txBox="1"/>
          <p:nvPr/>
        </p:nvSpPr>
        <p:spPr>
          <a:xfrm>
            <a:off x="402075" y="1036112"/>
            <a:ext cx="8329218" cy="369332"/>
          </a:xfrm>
          <a:prstGeom prst="rect">
            <a:avLst/>
          </a:prstGeom>
          <a:noFill/>
        </p:spPr>
        <p:txBody>
          <a:bodyPr wrap="square" rtlCol="0">
            <a:spAutoFit/>
          </a:bodyPr>
          <a:lstStyle/>
          <a:p>
            <a:r>
              <a:rPr lang="en-GB" dirty="0">
                <a:latin typeface="Aptos" panose="020B0004020202020204" pitchFamily="34" charset="0"/>
              </a:rPr>
              <a:t>Keep an open mind. </a:t>
            </a:r>
          </a:p>
        </p:txBody>
      </p:sp>
    </p:spTree>
    <p:extLst>
      <p:ext uri="{BB962C8B-B14F-4D97-AF65-F5344CB8AC3E}">
        <p14:creationId xmlns:p14="http://schemas.microsoft.com/office/powerpoint/2010/main" val="2399307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64815EB-21D1-7217-1426-2CC47DA28BDE}"/>
              </a:ext>
            </a:extLst>
          </p:cNvPr>
          <p:cNvSpPr txBox="1"/>
          <p:nvPr/>
        </p:nvSpPr>
        <p:spPr>
          <a:xfrm>
            <a:off x="402075" y="1730617"/>
            <a:ext cx="11614678" cy="3693319"/>
          </a:xfrm>
          <a:prstGeom prst="rect">
            <a:avLst/>
          </a:prstGeom>
          <a:noFill/>
        </p:spPr>
        <p:txBody>
          <a:bodyPr wrap="square" rtlCol="0">
            <a:spAutoFit/>
          </a:bodyPr>
          <a:lstStyle/>
          <a:p>
            <a:r>
              <a:rPr lang="en-GB" b="1" dirty="0">
                <a:latin typeface="Aptos" panose="020B0004020202020204" pitchFamily="34" charset="0"/>
              </a:rPr>
              <a:t>2020s</a:t>
            </a:r>
            <a:r>
              <a:rPr lang="en-GB" dirty="0">
                <a:latin typeface="Aptos" panose="020B0004020202020204" pitchFamily="34" charset="0"/>
              </a:rPr>
              <a:t>: </a:t>
            </a:r>
          </a:p>
          <a:p>
            <a:endParaRPr lang="en-GB" dirty="0">
              <a:latin typeface="Aptos" panose="020B0004020202020204" pitchFamily="34" charset="0"/>
            </a:endParaRPr>
          </a:p>
          <a:p>
            <a:r>
              <a:rPr lang="en-GB" dirty="0">
                <a:latin typeface="Aptos" panose="020B0004020202020204" pitchFamily="34" charset="0"/>
              </a:rPr>
              <a:t>	Almost all data agree spectacularly with the fundamental framework of the time, </a:t>
            </a:r>
            <a:r>
              <a:rPr lang="en-GB" i="1" dirty="0">
                <a:latin typeface="Aptos" panose="020B0004020202020204" pitchFamily="34" charset="0"/>
              </a:rPr>
              <a:t>no reason to doubt its 	universal applicability or completeness</a:t>
            </a:r>
            <a:r>
              <a:rPr lang="en-GB" dirty="0">
                <a:latin typeface="Aptos" panose="020B0004020202020204" pitchFamily="34" charset="0"/>
              </a:rPr>
              <a:t>. </a:t>
            </a: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b="1" dirty="0">
                <a:latin typeface="Aptos" panose="020B0004020202020204" pitchFamily="34" charset="0"/>
              </a:rPr>
              <a:t>2050s?</a:t>
            </a:r>
            <a:r>
              <a:rPr lang="en-GB" dirty="0">
                <a:latin typeface="Aptos" panose="020B0004020202020204" pitchFamily="34" charset="0"/>
              </a:rPr>
              <a:t> </a:t>
            </a:r>
          </a:p>
          <a:p>
            <a:endParaRPr lang="en-GB" dirty="0">
              <a:latin typeface="Aptos" panose="020B0004020202020204" pitchFamily="34" charset="0"/>
            </a:endParaRPr>
          </a:p>
          <a:p>
            <a:r>
              <a:rPr lang="en-GB" dirty="0">
                <a:latin typeface="Aptos" panose="020B0004020202020204" pitchFamily="34" charset="0"/>
              </a:rPr>
              <a:t>	A combination of </a:t>
            </a:r>
            <a:r>
              <a:rPr lang="en-GB" b="1" dirty="0">
                <a:latin typeface="Aptos" panose="020B0004020202020204" pitchFamily="34" charset="0"/>
              </a:rPr>
              <a:t>precision measurements </a:t>
            </a:r>
            <a:r>
              <a:rPr lang="en-GB" dirty="0">
                <a:latin typeface="Aptos" panose="020B0004020202020204" pitchFamily="34" charset="0"/>
              </a:rPr>
              <a:t>(flavour, Hubble), </a:t>
            </a:r>
            <a:r>
              <a:rPr lang="en-GB" b="1" dirty="0">
                <a:latin typeface="Aptos" panose="020B0004020202020204" pitchFamily="34" charset="0"/>
              </a:rPr>
              <a:t>aesthetic arguments </a:t>
            </a:r>
            <a:r>
              <a:rPr lang="en-GB" dirty="0">
                <a:latin typeface="Aptos" panose="020B0004020202020204" pitchFamily="34" charset="0"/>
              </a:rPr>
              <a:t>(naturalness)	supported by </a:t>
            </a:r>
            <a:r>
              <a:rPr lang="en-GB" b="1" dirty="0">
                <a:latin typeface="Aptos" panose="020B0004020202020204" pitchFamily="34" charset="0"/>
              </a:rPr>
              <a:t>null experimental results </a:t>
            </a:r>
            <a:r>
              <a:rPr lang="en-GB" dirty="0">
                <a:latin typeface="Aptos" panose="020B0004020202020204" pitchFamily="34" charset="0"/>
              </a:rPr>
              <a:t>(LHC), and </a:t>
            </a:r>
            <a:r>
              <a:rPr lang="en-GB" b="1" dirty="0">
                <a:latin typeface="Aptos" panose="020B0004020202020204" pitchFamily="34" charset="0"/>
              </a:rPr>
              <a:t>theoretical inconsistencies </a:t>
            </a:r>
            <a:r>
              <a:rPr lang="en-GB" dirty="0">
                <a:latin typeface="Aptos" panose="020B0004020202020204" pitchFamily="34" charset="0"/>
              </a:rPr>
              <a:t>(black hole information 	paradox) 	lead to an overhaul of the fundamental picture at </a:t>
            </a:r>
            <a:r>
              <a:rPr lang="en-GB" b="1" dirty="0">
                <a:latin typeface="Aptos" panose="020B0004020202020204" pitchFamily="34" charset="0"/>
              </a:rPr>
              <a:t>smaller scales </a:t>
            </a:r>
            <a:r>
              <a:rPr lang="en-GB" dirty="0">
                <a:latin typeface="Aptos" panose="020B0004020202020204" pitchFamily="34" charset="0"/>
              </a:rPr>
              <a:t>and </a:t>
            </a:r>
            <a:r>
              <a:rPr lang="en-GB" b="1" dirty="0">
                <a:latin typeface="Aptos" panose="020B0004020202020204" pitchFamily="34" charset="0"/>
              </a:rPr>
              <a:t>higher energies </a:t>
            </a:r>
            <a:r>
              <a:rPr lang="en-GB" dirty="0">
                <a:latin typeface="Aptos" panose="020B0004020202020204" pitchFamily="34" charset="0"/>
              </a:rPr>
              <a:t>after 	</a:t>
            </a:r>
            <a:r>
              <a:rPr lang="en-GB" i="1" dirty="0">
                <a:latin typeface="Aptos" panose="020B0004020202020204" pitchFamily="34" charset="0"/>
              </a:rPr>
              <a:t>pushing the frontiers of technology and theory into new regimes</a:t>
            </a:r>
            <a:r>
              <a:rPr lang="en-GB" dirty="0">
                <a:latin typeface="Aptos" panose="020B0004020202020204" pitchFamily="34" charset="0"/>
              </a:rPr>
              <a:t>. </a:t>
            </a:r>
          </a:p>
        </p:txBody>
      </p:sp>
      <p:sp>
        <p:nvSpPr>
          <p:cNvPr id="2" name="TextBox 1">
            <a:extLst>
              <a:ext uri="{FF2B5EF4-FFF2-40B4-BE49-F238E27FC236}">
                <a16:creationId xmlns:a16="http://schemas.microsoft.com/office/drawing/2014/main" id="{81D8957D-DE88-AB02-25E6-615D0B955996}"/>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Radically new BSM?</a:t>
            </a:r>
          </a:p>
        </p:txBody>
      </p:sp>
      <p:sp>
        <p:nvSpPr>
          <p:cNvPr id="3" name="TextBox 2">
            <a:extLst>
              <a:ext uri="{FF2B5EF4-FFF2-40B4-BE49-F238E27FC236}">
                <a16:creationId xmlns:a16="http://schemas.microsoft.com/office/drawing/2014/main" id="{995D0AE4-C3EC-1250-3087-AC54AA619513}"/>
              </a:ext>
            </a:extLst>
          </p:cNvPr>
          <p:cNvSpPr txBox="1"/>
          <p:nvPr/>
        </p:nvSpPr>
        <p:spPr>
          <a:xfrm>
            <a:off x="402075" y="1036112"/>
            <a:ext cx="8329218" cy="369332"/>
          </a:xfrm>
          <a:prstGeom prst="rect">
            <a:avLst/>
          </a:prstGeom>
          <a:noFill/>
        </p:spPr>
        <p:txBody>
          <a:bodyPr wrap="square" rtlCol="0">
            <a:spAutoFit/>
          </a:bodyPr>
          <a:lstStyle/>
          <a:p>
            <a:r>
              <a:rPr lang="en-GB" dirty="0">
                <a:latin typeface="Aptos" panose="020B0004020202020204" pitchFamily="34" charset="0"/>
              </a:rPr>
              <a:t>Keep an open mind. </a:t>
            </a:r>
          </a:p>
        </p:txBody>
      </p:sp>
    </p:spTree>
    <p:extLst>
      <p:ext uri="{BB962C8B-B14F-4D97-AF65-F5344CB8AC3E}">
        <p14:creationId xmlns:p14="http://schemas.microsoft.com/office/powerpoint/2010/main" val="3131641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16550E-494E-95CC-F236-DAB4D5996F74}"/>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Concluding Remarks</a:t>
            </a:r>
          </a:p>
        </p:txBody>
      </p:sp>
      <p:sp>
        <p:nvSpPr>
          <p:cNvPr id="5" name="TextBox 4">
            <a:extLst>
              <a:ext uri="{FF2B5EF4-FFF2-40B4-BE49-F238E27FC236}">
                <a16:creationId xmlns:a16="http://schemas.microsoft.com/office/drawing/2014/main" id="{06EE9879-B807-790A-ECDD-B28043202F8A}"/>
              </a:ext>
            </a:extLst>
          </p:cNvPr>
          <p:cNvSpPr txBox="1"/>
          <p:nvPr/>
        </p:nvSpPr>
        <p:spPr>
          <a:xfrm>
            <a:off x="443814" y="1907981"/>
            <a:ext cx="11304372" cy="2862322"/>
          </a:xfrm>
          <a:prstGeom prst="rect">
            <a:avLst/>
          </a:prstGeom>
          <a:noFill/>
        </p:spPr>
        <p:txBody>
          <a:bodyPr wrap="square" rtlCol="0">
            <a:spAutoFit/>
          </a:bodyPr>
          <a:lstStyle/>
          <a:p>
            <a:r>
              <a:rPr lang="en-GB" dirty="0">
                <a:latin typeface="Aptos" panose="020B0004020202020204" pitchFamily="34" charset="0"/>
              </a:rPr>
              <a:t>It is a non-trivial empirical fact that our universe is </a:t>
            </a:r>
            <a:r>
              <a:rPr lang="en-GB" b="1" dirty="0">
                <a:latin typeface="Aptos" panose="020B0004020202020204" pitchFamily="34" charset="0"/>
              </a:rPr>
              <a:t>comprehensible</a:t>
            </a:r>
            <a:r>
              <a:rPr lang="en-GB" dirty="0">
                <a:latin typeface="Aptos" panose="020B0004020202020204" pitchFamily="34" charset="0"/>
              </a:rPr>
              <a:t> and a </a:t>
            </a:r>
            <a:r>
              <a:rPr lang="en-GB" b="1" dirty="0">
                <a:latin typeface="Aptos" panose="020B0004020202020204" pitchFamily="34" charset="0"/>
              </a:rPr>
              <a:t>unified whole</a:t>
            </a:r>
            <a:r>
              <a:rPr lang="en-GB" dirty="0">
                <a:latin typeface="Aptos" panose="020B0004020202020204" pitchFamily="34" charset="0"/>
              </a:rPr>
              <a:t>. </a:t>
            </a: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i="1" dirty="0">
                <a:latin typeface="Aptos" panose="020B0004020202020204" pitchFamily="34" charset="0"/>
              </a:rPr>
              <a:t>(It didn’t have to be that way! </a:t>
            </a:r>
            <a:r>
              <a:rPr lang="en-GB" dirty="0">
                <a:latin typeface="Aptos" panose="020B0004020202020204" pitchFamily="34" charset="0"/>
              </a:rPr>
              <a:t>Universe could have been much simpler, or hopelessly complex / random)</a:t>
            </a:r>
            <a:endParaRPr lang="en-GB" i="1"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dirty="0">
                <a:latin typeface="Aptos" panose="020B0004020202020204" pitchFamily="34" charset="0"/>
              </a:rPr>
              <a:t>To keep making progress in probing the fundamental foundations will require more data.   </a:t>
            </a:r>
          </a:p>
        </p:txBody>
      </p:sp>
    </p:spTree>
    <p:extLst>
      <p:ext uri="{BB962C8B-B14F-4D97-AF65-F5344CB8AC3E}">
        <p14:creationId xmlns:p14="http://schemas.microsoft.com/office/powerpoint/2010/main" val="12060727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50F768-B41D-4CEF-8D91-38D66C6B8D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 r="10477" b="300"/>
          <a:stretch/>
        </p:blipFill>
        <p:spPr>
          <a:xfrm>
            <a:off x="0" y="-1470262"/>
            <a:ext cx="12192000" cy="9085472"/>
          </a:xfrm>
          <a:prstGeom prst="rect">
            <a:avLst/>
          </a:prstGeom>
        </p:spPr>
      </p:pic>
      <p:pic>
        <p:nvPicPr>
          <p:cNvPr id="9" name="Picture 8" descr="A picture containing object, night, outdoor, star&#10;&#10;Description automatically generated">
            <a:extLst>
              <a:ext uri="{FF2B5EF4-FFF2-40B4-BE49-F238E27FC236}">
                <a16:creationId xmlns:a16="http://schemas.microsoft.com/office/drawing/2014/main" id="{88BE9279-C5C6-45A4-A6D5-2A8BE00065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5040" y="-665789"/>
            <a:ext cx="8330729" cy="3998750"/>
          </a:xfrm>
          <a:prstGeom prst="rect">
            <a:avLst/>
          </a:prstGeom>
        </p:spPr>
      </p:pic>
      <p:pic>
        <p:nvPicPr>
          <p:cNvPr id="5" name="Picture 4" descr="A star filled sky&#10;&#10;Description automatically generated">
            <a:extLst>
              <a:ext uri="{FF2B5EF4-FFF2-40B4-BE49-F238E27FC236}">
                <a16:creationId xmlns:a16="http://schemas.microsoft.com/office/drawing/2014/main" id="{8F338632-0C2F-4359-849E-27FE347BC1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88" y="-665789"/>
            <a:ext cx="6086378" cy="3998750"/>
          </a:xfrm>
          <a:prstGeom prst="rect">
            <a:avLst/>
          </a:prstGeom>
        </p:spPr>
      </p:pic>
      <p:sp>
        <p:nvSpPr>
          <p:cNvPr id="3" name="Content Placeholder 2">
            <a:extLst>
              <a:ext uri="{FF2B5EF4-FFF2-40B4-BE49-F238E27FC236}">
                <a16:creationId xmlns:a16="http://schemas.microsoft.com/office/drawing/2014/main" id="{ABD35D59-8994-4678-A8D9-301370D3F2DF}"/>
              </a:ext>
            </a:extLst>
          </p:cNvPr>
          <p:cNvSpPr>
            <a:spLocks noGrp="1"/>
          </p:cNvSpPr>
          <p:nvPr>
            <p:ph idx="1"/>
          </p:nvPr>
        </p:nvSpPr>
        <p:spPr>
          <a:xfrm>
            <a:off x="902841" y="2215640"/>
            <a:ext cx="10515600" cy="4351338"/>
          </a:xfrm>
        </p:spPr>
        <p:txBody>
          <a:bodyPr>
            <a:normAutofit/>
          </a:bodyPr>
          <a:lstStyle/>
          <a:p>
            <a:endParaRPr lang="en-GB" sz="1800" dirty="0">
              <a:solidFill>
                <a:schemeClr val="bg1"/>
              </a:solidFill>
              <a:latin typeface="Aptos" panose="020B0004020202020204" pitchFamily="34" charset="0"/>
            </a:endParaRPr>
          </a:p>
          <a:p>
            <a:endParaRPr lang="en-GB" sz="1800" dirty="0">
              <a:solidFill>
                <a:schemeClr val="bg1"/>
              </a:solidFill>
              <a:latin typeface="Aptos" panose="020B0004020202020204" pitchFamily="34" charset="0"/>
            </a:endParaRPr>
          </a:p>
          <a:p>
            <a:r>
              <a:rPr lang="en-GB" sz="1800" dirty="0">
                <a:solidFill>
                  <a:schemeClr val="bg1"/>
                </a:solidFill>
                <a:latin typeface="Aptos" panose="020B0004020202020204" pitchFamily="34" charset="0"/>
              </a:rPr>
              <a:t>Telescopes are observatories for exploring </a:t>
            </a:r>
            <a:r>
              <a:rPr lang="en-GB" sz="1800" i="1" dirty="0">
                <a:solidFill>
                  <a:schemeClr val="bg1"/>
                </a:solidFill>
                <a:latin typeface="Aptos" panose="020B0004020202020204" pitchFamily="34" charset="0"/>
              </a:rPr>
              <a:t>outer space</a:t>
            </a:r>
          </a:p>
          <a:p>
            <a:r>
              <a:rPr lang="en-GB" sz="1800" dirty="0">
                <a:solidFill>
                  <a:schemeClr val="bg1"/>
                </a:solidFill>
                <a:latin typeface="Aptos" panose="020B0004020202020204" pitchFamily="34" charset="0"/>
              </a:rPr>
              <a:t>Colliders are </a:t>
            </a:r>
            <a:r>
              <a:rPr lang="en-GB" sz="1800" i="1" dirty="0">
                <a:solidFill>
                  <a:schemeClr val="bg1"/>
                </a:solidFill>
                <a:latin typeface="Aptos" panose="020B0004020202020204" pitchFamily="34" charset="0"/>
              </a:rPr>
              <a:t>experimental</a:t>
            </a:r>
            <a:r>
              <a:rPr lang="en-GB" sz="1800" dirty="0">
                <a:solidFill>
                  <a:schemeClr val="bg1"/>
                </a:solidFill>
                <a:latin typeface="Aptos" panose="020B0004020202020204" pitchFamily="34" charset="0"/>
              </a:rPr>
              <a:t> observatories for exploring </a:t>
            </a:r>
            <a:r>
              <a:rPr lang="en-GB" sz="1800" i="1" dirty="0">
                <a:solidFill>
                  <a:schemeClr val="bg1"/>
                </a:solidFill>
                <a:latin typeface="Aptos" panose="020B0004020202020204" pitchFamily="34" charset="0"/>
              </a:rPr>
              <a:t>inner space</a:t>
            </a:r>
          </a:p>
          <a:p>
            <a:r>
              <a:rPr lang="en-GB" sz="1800" dirty="0">
                <a:solidFill>
                  <a:schemeClr val="bg1"/>
                </a:solidFill>
                <a:latin typeface="Aptos" panose="020B0004020202020204" pitchFamily="34" charset="0"/>
              </a:rPr>
              <a:t>We need </a:t>
            </a:r>
            <a:r>
              <a:rPr lang="en-GB" sz="1800" i="1" dirty="0">
                <a:solidFill>
                  <a:schemeClr val="bg1"/>
                </a:solidFill>
                <a:latin typeface="Aptos" panose="020B0004020202020204" pitchFamily="34" charset="0"/>
              </a:rPr>
              <a:t>all eyes open on all scales </a:t>
            </a:r>
            <a:r>
              <a:rPr lang="en-GB" sz="1800" dirty="0">
                <a:solidFill>
                  <a:schemeClr val="bg1"/>
                </a:solidFill>
                <a:latin typeface="Aptos" panose="020B0004020202020204" pitchFamily="34" charset="0"/>
              </a:rPr>
              <a:t>in our universe</a:t>
            </a:r>
            <a:endParaRPr lang="en-GB" sz="1800" b="1" dirty="0">
              <a:solidFill>
                <a:schemeClr val="bg1"/>
              </a:solidFill>
              <a:latin typeface="Aptos" panose="020B0004020202020204" pitchFamily="34" charset="0"/>
            </a:endParaRPr>
          </a:p>
        </p:txBody>
      </p:sp>
      <p:pic>
        <p:nvPicPr>
          <p:cNvPr id="7" name="Picture 6" descr="A picture containing clock, building, water, large&#10;&#10;Description automatically generated">
            <a:extLst>
              <a:ext uri="{FF2B5EF4-FFF2-40B4-BE49-F238E27FC236}">
                <a16:creationId xmlns:a16="http://schemas.microsoft.com/office/drawing/2014/main" id="{55A9041F-34B0-4A95-B4FD-E799C6954E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2916" y="1034212"/>
            <a:ext cx="2657475" cy="1724025"/>
          </a:xfrm>
          <a:prstGeom prst="rect">
            <a:avLst/>
          </a:prstGeom>
        </p:spPr>
      </p:pic>
      <p:pic>
        <p:nvPicPr>
          <p:cNvPr id="14" name="Picture 13" descr="A close up of a map&#10;&#10;Description automatically generated">
            <a:extLst>
              <a:ext uri="{FF2B5EF4-FFF2-40B4-BE49-F238E27FC236}">
                <a16:creationId xmlns:a16="http://schemas.microsoft.com/office/drawing/2014/main" id="{EA6F621B-8D91-4B14-98F1-87528325FE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3375" y="5268114"/>
            <a:ext cx="4728675" cy="1512700"/>
          </a:xfrm>
          <a:prstGeom prst="rect">
            <a:avLst/>
          </a:prstGeom>
        </p:spPr>
      </p:pic>
      <p:pic>
        <p:nvPicPr>
          <p:cNvPr id="3074" name="Picture 2" descr="JWST: The James Webb Space Telescope has arrived at its final destination |  New Scientist">
            <a:extLst>
              <a:ext uri="{FF2B5EF4-FFF2-40B4-BE49-F238E27FC236}">
                <a16:creationId xmlns:a16="http://schemas.microsoft.com/office/drawing/2014/main" id="{D9DA5FA0-12FE-6761-1E12-79C3613BF7A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17713" y="1589886"/>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aser Interferometer Space Antenna - Wikipedia">
            <a:extLst>
              <a:ext uri="{FF2B5EF4-FFF2-40B4-BE49-F238E27FC236}">
                <a16:creationId xmlns:a16="http://schemas.microsoft.com/office/drawing/2014/main" id="{131360A9-197D-BFDF-5CDF-AE1F2DDE55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31" y="1414009"/>
            <a:ext cx="1619145" cy="121279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uon g-2 - Wikipedia">
            <a:extLst>
              <a:ext uri="{FF2B5EF4-FFF2-40B4-BE49-F238E27FC236}">
                <a16:creationId xmlns:a16="http://schemas.microsoft.com/office/drawing/2014/main" id="{ABCE8D3D-D738-3B35-7BED-43A8DE7E4CB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544965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xion Dark Matter Experiment - Wikipedia">
            <a:extLst>
              <a:ext uri="{FF2B5EF4-FFF2-40B4-BE49-F238E27FC236}">
                <a16:creationId xmlns:a16="http://schemas.microsoft.com/office/drawing/2014/main" id="{32C8FE1A-F1C7-2EF5-7AB5-BA1424BB898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05438" y="5562149"/>
            <a:ext cx="1264250" cy="2108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BD8389-1B6A-1397-AFE9-EAC4A560D14B}"/>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solidFill>
                  <a:schemeClr val="bg1"/>
                </a:solidFill>
                <a:latin typeface="Bierstadt" panose="020B0004020202020204" pitchFamily="34" charset="0"/>
              </a:rPr>
              <a:t>Concluding Remarks </a:t>
            </a:r>
          </a:p>
        </p:txBody>
      </p:sp>
    </p:spTree>
    <p:extLst>
      <p:ext uri="{BB962C8B-B14F-4D97-AF65-F5344CB8AC3E}">
        <p14:creationId xmlns:p14="http://schemas.microsoft.com/office/powerpoint/2010/main" val="2829995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B3931-5014-A14D-1F98-7DFB1361E47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Concluding Remarks</a:t>
            </a:r>
          </a:p>
        </p:txBody>
      </p:sp>
      <p:sp>
        <p:nvSpPr>
          <p:cNvPr id="8" name="TextBox 7">
            <a:extLst>
              <a:ext uri="{FF2B5EF4-FFF2-40B4-BE49-F238E27FC236}">
                <a16:creationId xmlns:a16="http://schemas.microsoft.com/office/drawing/2014/main" id="{464815EB-21D1-7217-1426-2CC47DA28BDE}"/>
              </a:ext>
            </a:extLst>
          </p:cNvPr>
          <p:cNvSpPr txBox="1"/>
          <p:nvPr/>
        </p:nvSpPr>
        <p:spPr>
          <a:xfrm>
            <a:off x="420754" y="1177723"/>
            <a:ext cx="11614678" cy="369332"/>
          </a:xfrm>
          <a:prstGeom prst="rect">
            <a:avLst/>
          </a:prstGeom>
          <a:noFill/>
        </p:spPr>
        <p:txBody>
          <a:bodyPr wrap="square" rtlCol="0">
            <a:spAutoFit/>
          </a:bodyPr>
          <a:lstStyle/>
          <a:p>
            <a:r>
              <a:rPr lang="en-GB" dirty="0">
                <a:latin typeface="Aptos" panose="020B0004020202020204" pitchFamily="34" charset="0"/>
              </a:rPr>
              <a:t>Sharpen our picture of the Universe, </a:t>
            </a:r>
            <a:r>
              <a:rPr lang="en-GB" i="1" dirty="0">
                <a:latin typeface="Aptos" panose="020B0004020202020204" pitchFamily="34" charset="0"/>
              </a:rPr>
              <a:t>e.g. before and after Planck</a:t>
            </a:r>
            <a:r>
              <a:rPr lang="en-GB" dirty="0">
                <a:latin typeface="Aptos" panose="020B0004020202020204" pitchFamily="34" charset="0"/>
              </a:rPr>
              <a:t>.  </a:t>
            </a:r>
          </a:p>
        </p:txBody>
      </p:sp>
      <p:pic>
        <p:nvPicPr>
          <p:cNvPr id="7" name="Picture 6" descr="A comparison of the same color of the sun&#10;&#10;Description automatically generated">
            <a:extLst>
              <a:ext uri="{FF2B5EF4-FFF2-40B4-BE49-F238E27FC236}">
                <a16:creationId xmlns:a16="http://schemas.microsoft.com/office/drawing/2014/main" id="{9421F1B9-3DCA-893D-A0AC-E7B664FBD0B1}"/>
              </a:ext>
            </a:extLst>
          </p:cNvPr>
          <p:cNvPicPr>
            <a:picLocks noChangeAspect="1"/>
          </p:cNvPicPr>
          <p:nvPr/>
        </p:nvPicPr>
        <p:blipFill>
          <a:blip r:embed="rId2"/>
          <a:stretch>
            <a:fillRect/>
          </a:stretch>
        </p:blipFill>
        <p:spPr>
          <a:xfrm>
            <a:off x="1758946" y="1705495"/>
            <a:ext cx="8938293" cy="4837194"/>
          </a:xfrm>
          <a:prstGeom prst="rect">
            <a:avLst/>
          </a:prstGeom>
        </p:spPr>
      </p:pic>
    </p:spTree>
    <p:extLst>
      <p:ext uri="{BB962C8B-B14F-4D97-AF65-F5344CB8AC3E}">
        <p14:creationId xmlns:p14="http://schemas.microsoft.com/office/powerpoint/2010/main" val="295345062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B3931-5014-A14D-1F98-7DFB1361E47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Concluding Remarks</a:t>
            </a:r>
          </a:p>
        </p:txBody>
      </p:sp>
      <p:sp>
        <p:nvSpPr>
          <p:cNvPr id="8" name="TextBox 7">
            <a:extLst>
              <a:ext uri="{FF2B5EF4-FFF2-40B4-BE49-F238E27FC236}">
                <a16:creationId xmlns:a16="http://schemas.microsoft.com/office/drawing/2014/main" id="{464815EB-21D1-7217-1426-2CC47DA28BDE}"/>
              </a:ext>
            </a:extLst>
          </p:cNvPr>
          <p:cNvSpPr txBox="1"/>
          <p:nvPr/>
        </p:nvSpPr>
        <p:spPr>
          <a:xfrm>
            <a:off x="420754" y="1177723"/>
            <a:ext cx="11614678" cy="369332"/>
          </a:xfrm>
          <a:prstGeom prst="rect">
            <a:avLst/>
          </a:prstGeom>
          <a:noFill/>
        </p:spPr>
        <p:txBody>
          <a:bodyPr wrap="square" rtlCol="0">
            <a:spAutoFit/>
          </a:bodyPr>
          <a:lstStyle/>
          <a:p>
            <a:r>
              <a:rPr lang="en-GB" dirty="0">
                <a:latin typeface="Aptos" panose="020B0004020202020204" pitchFamily="34" charset="0"/>
              </a:rPr>
              <a:t>Sharpen our picture of the Universe, </a:t>
            </a:r>
            <a:r>
              <a:rPr lang="en-GB" i="1" dirty="0">
                <a:latin typeface="Aptos" panose="020B0004020202020204" pitchFamily="34" charset="0"/>
              </a:rPr>
              <a:t>e.g. before and after LEP</a:t>
            </a:r>
            <a:r>
              <a:rPr lang="en-GB" dirty="0">
                <a:latin typeface="Aptos" panose="020B0004020202020204" pitchFamily="34" charset="0"/>
              </a:rPr>
              <a:t>.  </a:t>
            </a:r>
          </a:p>
        </p:txBody>
      </p:sp>
      <p:pic>
        <p:nvPicPr>
          <p:cNvPr id="2" name="Picture 1">
            <a:extLst>
              <a:ext uri="{FF2B5EF4-FFF2-40B4-BE49-F238E27FC236}">
                <a16:creationId xmlns:a16="http://schemas.microsoft.com/office/drawing/2014/main" id="{B83113AB-C337-CC80-953D-455D40AD73A7}"/>
              </a:ext>
            </a:extLst>
          </p:cNvPr>
          <p:cNvPicPr>
            <a:picLocks noChangeAspect="1"/>
          </p:cNvPicPr>
          <p:nvPr/>
        </p:nvPicPr>
        <p:blipFill>
          <a:blip r:embed="rId2"/>
          <a:stretch>
            <a:fillRect/>
          </a:stretch>
        </p:blipFill>
        <p:spPr>
          <a:xfrm>
            <a:off x="1776781" y="2057577"/>
            <a:ext cx="5601616" cy="4316424"/>
          </a:xfrm>
          <a:prstGeom prst="rect">
            <a:avLst/>
          </a:prstGeom>
        </p:spPr>
      </p:pic>
      <p:sp>
        <p:nvSpPr>
          <p:cNvPr id="3" name="TextBox 2">
            <a:extLst>
              <a:ext uri="{FF2B5EF4-FFF2-40B4-BE49-F238E27FC236}">
                <a16:creationId xmlns:a16="http://schemas.microsoft.com/office/drawing/2014/main" id="{D07ABE20-98D3-8675-F34C-347814C0E9B6}"/>
              </a:ext>
            </a:extLst>
          </p:cNvPr>
          <p:cNvSpPr txBox="1"/>
          <p:nvPr/>
        </p:nvSpPr>
        <p:spPr>
          <a:xfrm>
            <a:off x="5850128" y="6228418"/>
            <a:ext cx="2520363" cy="276999"/>
          </a:xfrm>
          <a:prstGeom prst="rect">
            <a:avLst/>
          </a:prstGeom>
          <a:noFill/>
        </p:spPr>
        <p:txBody>
          <a:bodyPr wrap="square" rtlCol="0">
            <a:spAutoFit/>
          </a:bodyPr>
          <a:lstStyle/>
          <a:p>
            <a:r>
              <a:rPr lang="en-GB" sz="1200" dirty="0">
                <a:latin typeface="Aptos" panose="020B0004020202020204" pitchFamily="34" charset="0"/>
              </a:rPr>
              <a:t>Guy Wilkinson slide</a:t>
            </a:r>
          </a:p>
        </p:txBody>
      </p:sp>
      <p:pic>
        <p:nvPicPr>
          <p:cNvPr id="4" name="Picture 3">
            <a:extLst>
              <a:ext uri="{FF2B5EF4-FFF2-40B4-BE49-F238E27FC236}">
                <a16:creationId xmlns:a16="http://schemas.microsoft.com/office/drawing/2014/main" id="{573E59AD-E2D5-ECBB-D146-BFA949038904}"/>
              </a:ext>
            </a:extLst>
          </p:cNvPr>
          <p:cNvPicPr>
            <a:picLocks noChangeAspect="1"/>
          </p:cNvPicPr>
          <p:nvPr/>
        </p:nvPicPr>
        <p:blipFill>
          <a:blip r:embed="rId3"/>
          <a:stretch>
            <a:fillRect/>
          </a:stretch>
        </p:blipFill>
        <p:spPr>
          <a:xfrm>
            <a:off x="8046196" y="900724"/>
            <a:ext cx="3409152" cy="3454742"/>
          </a:xfrm>
          <a:prstGeom prst="rect">
            <a:avLst/>
          </a:prstGeom>
        </p:spPr>
      </p:pic>
      <p:sp>
        <p:nvSpPr>
          <p:cNvPr id="6" name="Arrow: Left 9">
            <a:extLst>
              <a:ext uri="{FF2B5EF4-FFF2-40B4-BE49-F238E27FC236}">
                <a16:creationId xmlns:a16="http://schemas.microsoft.com/office/drawing/2014/main" id="{22B2C77D-121D-831E-90A6-DBB6F8AEA884}"/>
              </a:ext>
            </a:extLst>
          </p:cNvPr>
          <p:cNvSpPr/>
          <p:nvPr/>
        </p:nvSpPr>
        <p:spPr>
          <a:xfrm rot="9788422">
            <a:off x="4610525" y="2069311"/>
            <a:ext cx="3460549" cy="3412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1566239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B3931-5014-A14D-1F98-7DFB1361E47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Concluding Remarks</a:t>
            </a:r>
          </a:p>
        </p:txBody>
      </p:sp>
      <p:sp>
        <p:nvSpPr>
          <p:cNvPr id="8" name="TextBox 7">
            <a:extLst>
              <a:ext uri="{FF2B5EF4-FFF2-40B4-BE49-F238E27FC236}">
                <a16:creationId xmlns:a16="http://schemas.microsoft.com/office/drawing/2014/main" id="{464815EB-21D1-7217-1426-2CC47DA28BDE}"/>
              </a:ext>
            </a:extLst>
          </p:cNvPr>
          <p:cNvSpPr txBox="1"/>
          <p:nvPr/>
        </p:nvSpPr>
        <p:spPr>
          <a:xfrm>
            <a:off x="420754" y="1177723"/>
            <a:ext cx="11614678" cy="4801314"/>
          </a:xfrm>
          <a:prstGeom prst="rect">
            <a:avLst/>
          </a:prstGeom>
          <a:noFill/>
        </p:spPr>
        <p:txBody>
          <a:bodyPr wrap="square" rtlCol="0">
            <a:spAutoFit/>
          </a:bodyPr>
          <a:lstStyle/>
          <a:p>
            <a:r>
              <a:rPr lang="en-GB" dirty="0">
                <a:latin typeface="Aptos" panose="020B0004020202020204" pitchFamily="34" charset="0"/>
              </a:rPr>
              <a:t>Sharpen our picture of the Universe, </a:t>
            </a:r>
            <a:r>
              <a:rPr lang="en-GB" i="1" dirty="0">
                <a:latin typeface="Aptos" panose="020B0004020202020204" pitchFamily="34" charset="0"/>
              </a:rPr>
              <a:t>e.g. before and after FCC-</a:t>
            </a:r>
            <a:r>
              <a:rPr lang="en-GB" i="1" dirty="0" err="1">
                <a:latin typeface="Aptos" panose="020B0004020202020204" pitchFamily="34" charset="0"/>
              </a:rPr>
              <a:t>ee</a:t>
            </a:r>
            <a:r>
              <a:rPr lang="en-GB" dirty="0">
                <a:latin typeface="Aptos" panose="020B0004020202020204" pitchFamily="34" charset="0"/>
              </a:rPr>
              <a:t>. </a:t>
            </a: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dirty="0">
                <a:latin typeface="Aptos" panose="020B0004020202020204" pitchFamily="34" charset="0"/>
              </a:rPr>
              <a:t> </a:t>
            </a:r>
          </a:p>
        </p:txBody>
      </p:sp>
      <p:pic>
        <p:nvPicPr>
          <p:cNvPr id="7" name="Picture 6">
            <a:extLst>
              <a:ext uri="{FF2B5EF4-FFF2-40B4-BE49-F238E27FC236}">
                <a16:creationId xmlns:a16="http://schemas.microsoft.com/office/drawing/2014/main" id="{8390BC64-1871-E8BF-0D4E-02E9FA869EB0}"/>
              </a:ext>
            </a:extLst>
          </p:cNvPr>
          <p:cNvPicPr>
            <a:picLocks noChangeAspect="1"/>
          </p:cNvPicPr>
          <p:nvPr/>
        </p:nvPicPr>
        <p:blipFill>
          <a:blip r:embed="rId2"/>
          <a:stretch>
            <a:fillRect/>
          </a:stretch>
        </p:blipFill>
        <p:spPr>
          <a:xfrm>
            <a:off x="2819132" y="1729180"/>
            <a:ext cx="6768163" cy="4905535"/>
          </a:xfrm>
          <a:prstGeom prst="rect">
            <a:avLst/>
          </a:prstGeom>
        </p:spPr>
      </p:pic>
    </p:spTree>
    <p:extLst>
      <p:ext uri="{BB962C8B-B14F-4D97-AF65-F5344CB8AC3E}">
        <p14:creationId xmlns:p14="http://schemas.microsoft.com/office/powerpoint/2010/main" val="21082496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B3931-5014-A14D-1F98-7DFB1361E47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Concluding Remarks</a:t>
            </a:r>
          </a:p>
        </p:txBody>
      </p:sp>
      <p:sp>
        <p:nvSpPr>
          <p:cNvPr id="8" name="TextBox 7">
            <a:extLst>
              <a:ext uri="{FF2B5EF4-FFF2-40B4-BE49-F238E27FC236}">
                <a16:creationId xmlns:a16="http://schemas.microsoft.com/office/drawing/2014/main" id="{464815EB-21D1-7217-1426-2CC47DA28BDE}"/>
              </a:ext>
            </a:extLst>
          </p:cNvPr>
          <p:cNvSpPr txBox="1"/>
          <p:nvPr/>
        </p:nvSpPr>
        <p:spPr>
          <a:xfrm>
            <a:off x="470997" y="2041383"/>
            <a:ext cx="11614678" cy="3970318"/>
          </a:xfrm>
          <a:prstGeom prst="rect">
            <a:avLst/>
          </a:prstGeom>
          <a:noFill/>
        </p:spPr>
        <p:txBody>
          <a:bodyPr wrap="square" rtlCol="0">
            <a:spAutoFit/>
          </a:bodyPr>
          <a:lstStyle/>
          <a:p>
            <a:r>
              <a:rPr lang="en-GB" dirty="0">
                <a:latin typeface="Aptos" panose="020B0004020202020204" pitchFamily="34" charset="0"/>
              </a:rPr>
              <a:t>There are </a:t>
            </a:r>
            <a:r>
              <a:rPr lang="en-GB" b="1" dirty="0">
                <a:latin typeface="Aptos" panose="020B0004020202020204" pitchFamily="34" charset="0"/>
              </a:rPr>
              <a:t>no guarantees </a:t>
            </a:r>
            <a:r>
              <a:rPr lang="en-GB" dirty="0">
                <a:latin typeface="Aptos" panose="020B0004020202020204" pitchFamily="34" charset="0"/>
              </a:rPr>
              <a:t>of BSM discovery at future colliders. There are no guarantees of BSM discovery </a:t>
            </a:r>
            <a:r>
              <a:rPr lang="en-GB" i="1" dirty="0">
                <a:latin typeface="Aptos" panose="020B0004020202020204" pitchFamily="34" charset="0"/>
              </a:rPr>
              <a:t>anywhere else</a:t>
            </a:r>
            <a:r>
              <a:rPr lang="en-GB" dirty="0">
                <a:latin typeface="Aptos" panose="020B0004020202020204" pitchFamily="34" charset="0"/>
              </a:rPr>
              <a:t> either. </a:t>
            </a: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dirty="0">
                <a:latin typeface="Aptos" panose="020B0004020202020204" pitchFamily="34" charset="0"/>
              </a:rPr>
              <a:t> What we can guarantee is a </a:t>
            </a:r>
            <a:r>
              <a:rPr lang="en-GB" b="1" dirty="0">
                <a:latin typeface="Aptos" panose="020B0004020202020204" pitchFamily="34" charset="0"/>
              </a:rPr>
              <a:t>rich and wide-ranging programme </a:t>
            </a:r>
            <a:r>
              <a:rPr lang="en-GB" dirty="0">
                <a:latin typeface="Aptos" panose="020B0004020202020204" pitchFamily="34" charset="0"/>
              </a:rPr>
              <a:t>of fundamental physics at the </a:t>
            </a:r>
            <a:r>
              <a:rPr lang="en-GB" b="1" dirty="0">
                <a:latin typeface="Aptos" panose="020B0004020202020204" pitchFamily="34" charset="0"/>
              </a:rPr>
              <a:t>smallest scales </a:t>
            </a:r>
            <a:r>
              <a:rPr lang="en-GB" i="1" dirty="0">
                <a:latin typeface="Aptos" panose="020B0004020202020204" pitchFamily="34" charset="0"/>
              </a:rPr>
              <a:t>experimentally</a:t>
            </a:r>
            <a:r>
              <a:rPr lang="en-GB" dirty="0">
                <a:latin typeface="Aptos" panose="020B0004020202020204" pitchFamily="34" charset="0"/>
              </a:rPr>
              <a:t> accessible. </a:t>
            </a: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dirty="0">
                <a:latin typeface="Aptos" panose="020B0004020202020204" pitchFamily="34" charset="0"/>
              </a:rPr>
              <a:t> </a:t>
            </a:r>
          </a:p>
        </p:txBody>
      </p:sp>
      <p:sp>
        <p:nvSpPr>
          <p:cNvPr id="2" name="TextBox 1">
            <a:extLst>
              <a:ext uri="{FF2B5EF4-FFF2-40B4-BE49-F238E27FC236}">
                <a16:creationId xmlns:a16="http://schemas.microsoft.com/office/drawing/2014/main" id="{58341C83-5A44-74AE-F3B6-B0931DBE6931}"/>
              </a:ext>
            </a:extLst>
          </p:cNvPr>
          <p:cNvSpPr txBox="1"/>
          <p:nvPr/>
        </p:nvSpPr>
        <p:spPr>
          <a:xfrm>
            <a:off x="7581014" y="6514457"/>
            <a:ext cx="4653516" cy="276999"/>
          </a:xfrm>
          <a:prstGeom prst="rect">
            <a:avLst/>
          </a:prstGeom>
          <a:noFill/>
        </p:spPr>
        <p:txBody>
          <a:bodyPr wrap="square" rtlCol="0">
            <a:spAutoFit/>
          </a:bodyPr>
          <a:lstStyle/>
          <a:p>
            <a:r>
              <a:rPr lang="en-US" sz="1200" dirty="0">
                <a:hlinkClick r:id="rId2"/>
              </a:rPr>
              <a:t>https://cerncourier.com/a/future-colliders-are-particle-observatories/</a:t>
            </a:r>
            <a:r>
              <a:rPr lang="en-US" sz="1200" dirty="0"/>
              <a:t> </a:t>
            </a:r>
          </a:p>
        </p:txBody>
      </p:sp>
    </p:spTree>
    <p:extLst>
      <p:ext uri="{BB962C8B-B14F-4D97-AF65-F5344CB8AC3E}">
        <p14:creationId xmlns:p14="http://schemas.microsoft.com/office/powerpoint/2010/main" val="15867613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E82F-D847-3AF2-FC9D-7DCF2E4B652A}"/>
              </a:ext>
            </a:extLst>
          </p:cNvPr>
          <p:cNvSpPr>
            <a:spLocks noGrp="1"/>
          </p:cNvSpPr>
          <p:nvPr>
            <p:ph type="title"/>
          </p:nvPr>
        </p:nvSpPr>
        <p:spPr>
          <a:xfrm>
            <a:off x="486383" y="0"/>
            <a:ext cx="10867417" cy="1168701"/>
          </a:xfrm>
        </p:spPr>
        <p:txBody>
          <a:bodyPr>
            <a:normAutofit/>
          </a:bodyPr>
          <a:lstStyle/>
          <a:p>
            <a:pPr algn="ctr"/>
            <a:r>
              <a:rPr lang="en-GB" sz="2800" b="1" dirty="0">
                <a:latin typeface="Bierstadt" panose="020B0004020202020204" pitchFamily="34" charset="0"/>
              </a:rPr>
              <a:t>Concluding Remarks</a:t>
            </a:r>
          </a:p>
        </p:txBody>
      </p:sp>
      <p:sp>
        <p:nvSpPr>
          <p:cNvPr id="3" name="Content Placeholder 2">
            <a:extLst>
              <a:ext uri="{FF2B5EF4-FFF2-40B4-BE49-F238E27FC236}">
                <a16:creationId xmlns:a16="http://schemas.microsoft.com/office/drawing/2014/main" id="{59544157-FF9A-95A5-30B4-CA559A3CBF61}"/>
              </a:ext>
            </a:extLst>
          </p:cNvPr>
          <p:cNvSpPr>
            <a:spLocks noGrp="1"/>
          </p:cNvSpPr>
          <p:nvPr>
            <p:ph idx="1"/>
          </p:nvPr>
        </p:nvSpPr>
        <p:spPr>
          <a:xfrm>
            <a:off x="486383" y="1344547"/>
            <a:ext cx="11312327" cy="5513453"/>
          </a:xfrm>
        </p:spPr>
        <p:txBody>
          <a:bodyPr>
            <a:normAutofit/>
          </a:bodyPr>
          <a:lstStyle/>
          <a:p>
            <a:pPr marL="0" indent="0">
              <a:buNone/>
            </a:pPr>
            <a:endParaRPr lang="en-GB" sz="1800" dirty="0">
              <a:latin typeface="Bierstadt" panose="020B0004020202020204" pitchFamily="34" charset="0"/>
            </a:endParaRPr>
          </a:p>
          <a:p>
            <a:pPr marL="0" indent="0">
              <a:buNone/>
            </a:pPr>
            <a:r>
              <a:rPr lang="en-GB" sz="1800" dirty="0">
                <a:latin typeface="Bierstadt" panose="020B0004020202020204" pitchFamily="34" charset="0"/>
              </a:rPr>
              <a:t>Future colliders are </a:t>
            </a:r>
            <a:r>
              <a:rPr lang="en-GB" sz="1800" b="1" dirty="0">
                <a:latin typeface="Bierstadt" panose="020B0004020202020204" pitchFamily="34" charset="0"/>
              </a:rPr>
              <a:t>not just a wild punt for BSM</a:t>
            </a:r>
            <a:r>
              <a:rPr lang="en-GB" sz="1800" dirty="0">
                <a:latin typeface="Bierstadt" panose="020B0004020202020204" pitchFamily="34" charset="0"/>
              </a:rPr>
              <a:t>, any more than JWST or LISA is only about breaking ⋀CDM. </a:t>
            </a:r>
          </a:p>
          <a:p>
            <a:pPr marL="0" indent="0">
              <a:buNone/>
            </a:pPr>
            <a:endParaRPr lang="en-GB" sz="1800" dirty="0">
              <a:latin typeface="Bierstadt" panose="020B0004020202020204" pitchFamily="34" charset="0"/>
            </a:endParaRPr>
          </a:p>
          <a:p>
            <a:pPr marL="0" indent="0">
              <a:buNone/>
            </a:pPr>
            <a:r>
              <a:rPr lang="en-GB" sz="1800" dirty="0">
                <a:latin typeface="Bierstadt" panose="020B0004020202020204" pitchFamily="34" charset="0"/>
              </a:rPr>
              <a:t>They are scientific laboratories for doing all kinds of fundamental experiments on small scales </a:t>
            </a:r>
            <a:r>
              <a:rPr lang="en-US" sz="1200" dirty="0">
                <a:latin typeface="Bierstadt" panose="020B0004020202020204" pitchFamily="34" charset="0"/>
              </a:rPr>
              <a:t>–</a:t>
            </a:r>
            <a:r>
              <a:rPr lang="en-GB" sz="1800" dirty="0">
                <a:latin typeface="Bierstadt" panose="020B0004020202020204" pitchFamily="34" charset="0"/>
              </a:rPr>
              <a:t> a general-purpose </a:t>
            </a:r>
            <a:r>
              <a:rPr lang="en-GB" sz="1800" i="1" dirty="0">
                <a:latin typeface="Bierstadt" panose="020B0004020202020204" pitchFamily="34" charset="0"/>
              </a:rPr>
              <a:t>“particle observatory”</a:t>
            </a:r>
            <a:r>
              <a:rPr lang="en-GB" sz="1800" dirty="0">
                <a:latin typeface="Bierstadt" panose="020B0004020202020204" pitchFamily="34" charset="0"/>
              </a:rPr>
              <a:t> for the </a:t>
            </a:r>
            <a:r>
              <a:rPr lang="en-GB" sz="1800" b="1" dirty="0" err="1">
                <a:latin typeface="Bierstadt" panose="020B0004020202020204" pitchFamily="34" charset="0"/>
              </a:rPr>
              <a:t>zeptoscopic</a:t>
            </a:r>
            <a:r>
              <a:rPr lang="en-GB" sz="1800" b="1" dirty="0">
                <a:latin typeface="Bierstadt" panose="020B0004020202020204" pitchFamily="34" charset="0"/>
              </a:rPr>
              <a:t> world</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a:p>
            <a:pPr marL="0" indent="0">
              <a:buNone/>
            </a:pPr>
            <a:r>
              <a:rPr lang="en-GB" sz="1800" dirty="0">
                <a:latin typeface="Bierstadt" panose="020B0004020202020204" pitchFamily="34" charset="0"/>
              </a:rPr>
              <a:t>The wealth of information they provide about the most fundamental quantum processes we can directly access experimentally make colliders a unique, irreplaceable, and crucial instrument for the job of fundamental physics: </a:t>
            </a:r>
            <a:r>
              <a:rPr lang="en-GB" sz="1800" b="1" dirty="0">
                <a:latin typeface="Bierstadt" panose="020B0004020202020204" pitchFamily="34" charset="0"/>
              </a:rPr>
              <a:t>to better understand our universe</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a:p>
            <a:pPr marL="0" indent="0">
              <a:buNone/>
            </a:pPr>
            <a:r>
              <a:rPr lang="en-GB" sz="1800" dirty="0">
                <a:latin typeface="Bierstadt" panose="020B0004020202020204" pitchFamily="34" charset="0"/>
              </a:rPr>
              <a:t>Particle physics must be reframed in same way as astro/</a:t>
            </a:r>
            <a:r>
              <a:rPr lang="en-GB" sz="1800" dirty="0" err="1">
                <a:latin typeface="Bierstadt" panose="020B0004020202020204" pitchFamily="34" charset="0"/>
              </a:rPr>
              <a:t>cosmo</a:t>
            </a:r>
            <a:r>
              <a:rPr lang="en-GB" sz="1800" dirty="0">
                <a:latin typeface="Bierstadt" panose="020B0004020202020204" pitchFamily="34" charset="0"/>
              </a:rPr>
              <a:t>: </a:t>
            </a:r>
            <a:r>
              <a:rPr lang="en-GB" sz="1800" b="1" dirty="0">
                <a:latin typeface="Bierstadt" panose="020B0004020202020204" pitchFamily="34" charset="0"/>
              </a:rPr>
              <a:t>about doing good science</a:t>
            </a:r>
            <a:r>
              <a:rPr lang="en-GB" sz="1800" dirty="0">
                <a:latin typeface="Bierstadt" panose="020B0004020202020204" pitchFamily="34" charset="0"/>
              </a:rPr>
              <a:t>.</a:t>
            </a:r>
          </a:p>
          <a:p>
            <a:pPr marL="0" indent="0">
              <a:buNone/>
            </a:pPr>
            <a:endParaRPr lang="en-GB" sz="1800" dirty="0">
              <a:latin typeface="Bierstadt" panose="020B0004020202020204" pitchFamily="34" charset="0"/>
            </a:endParaRPr>
          </a:p>
          <a:p>
            <a:pPr marL="0" indent="0">
              <a:buNone/>
            </a:pPr>
            <a:endParaRPr lang="en-GB" sz="1800" dirty="0">
              <a:latin typeface="Bierstadt" panose="020B0004020202020204" pitchFamily="34" charset="0"/>
            </a:endParaRPr>
          </a:p>
          <a:p>
            <a:pPr marL="0" indent="0">
              <a:buNone/>
            </a:pPr>
            <a:endParaRPr lang="en-GB" sz="1800" dirty="0">
              <a:latin typeface="Bierstadt" panose="020B0004020202020204" pitchFamily="34" charset="0"/>
            </a:endParaRPr>
          </a:p>
          <a:p>
            <a:pPr marL="0" indent="0">
              <a:buNone/>
            </a:pPr>
            <a:endParaRPr lang="en-GB" sz="1800" dirty="0">
              <a:latin typeface="Bierstadt" panose="020B0004020202020204" pitchFamily="34" charset="0"/>
            </a:endParaRPr>
          </a:p>
        </p:txBody>
      </p:sp>
      <p:sp>
        <p:nvSpPr>
          <p:cNvPr id="4" name="TextBox 3">
            <a:extLst>
              <a:ext uri="{FF2B5EF4-FFF2-40B4-BE49-F238E27FC236}">
                <a16:creationId xmlns:a16="http://schemas.microsoft.com/office/drawing/2014/main" id="{1C4332FB-2860-2F01-6459-F6B9A5B51A82}"/>
              </a:ext>
            </a:extLst>
          </p:cNvPr>
          <p:cNvSpPr txBox="1"/>
          <p:nvPr/>
        </p:nvSpPr>
        <p:spPr>
          <a:xfrm>
            <a:off x="11283597" y="0"/>
            <a:ext cx="1045779" cy="276999"/>
          </a:xfrm>
          <a:prstGeom prst="rect">
            <a:avLst/>
          </a:prstGeom>
          <a:noFill/>
        </p:spPr>
        <p:txBody>
          <a:bodyPr wrap="square" rtlCol="0">
            <a:spAutoFit/>
          </a:bodyPr>
          <a:lstStyle/>
          <a:p>
            <a:pPr defTabSz="457200">
              <a:defRPr/>
            </a:pPr>
            <a:r>
              <a:rPr lang="en-GB" sz="1200" dirty="0">
                <a:solidFill>
                  <a:prstClr val="black"/>
                </a:solidFill>
                <a:latin typeface="Calibri" panose="020F0502020204030204"/>
              </a:rPr>
              <a:t>Tevong You</a:t>
            </a:r>
          </a:p>
        </p:txBody>
      </p:sp>
      <p:sp>
        <p:nvSpPr>
          <p:cNvPr id="6" name="TextBox 5">
            <a:extLst>
              <a:ext uri="{FF2B5EF4-FFF2-40B4-BE49-F238E27FC236}">
                <a16:creationId xmlns:a16="http://schemas.microsoft.com/office/drawing/2014/main" id="{E99CF59E-D160-270B-4774-36459F5A03A0}"/>
              </a:ext>
            </a:extLst>
          </p:cNvPr>
          <p:cNvSpPr txBox="1"/>
          <p:nvPr/>
        </p:nvSpPr>
        <p:spPr>
          <a:xfrm>
            <a:off x="7581014" y="6514457"/>
            <a:ext cx="4653516" cy="276999"/>
          </a:xfrm>
          <a:prstGeom prst="rect">
            <a:avLst/>
          </a:prstGeom>
          <a:noFill/>
        </p:spPr>
        <p:txBody>
          <a:bodyPr wrap="square" rtlCol="0">
            <a:spAutoFit/>
          </a:bodyPr>
          <a:lstStyle/>
          <a:p>
            <a:r>
              <a:rPr lang="en-US" sz="1200" dirty="0">
                <a:hlinkClick r:id="rId2"/>
              </a:rPr>
              <a:t>https://cerncourier.com/a/future-colliders-are-particle-observatories/</a:t>
            </a:r>
            <a:r>
              <a:rPr lang="en-US" sz="1200" dirty="0"/>
              <a:t> </a:t>
            </a:r>
          </a:p>
        </p:txBody>
      </p:sp>
    </p:spTree>
    <p:extLst>
      <p:ext uri="{BB962C8B-B14F-4D97-AF65-F5344CB8AC3E}">
        <p14:creationId xmlns:p14="http://schemas.microsoft.com/office/powerpoint/2010/main" val="419785906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B3931-5014-A14D-1F98-7DFB1361E47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Concluding Remarks</a:t>
            </a:r>
          </a:p>
        </p:txBody>
      </p:sp>
      <p:sp>
        <p:nvSpPr>
          <p:cNvPr id="8" name="TextBox 7">
            <a:extLst>
              <a:ext uri="{FF2B5EF4-FFF2-40B4-BE49-F238E27FC236}">
                <a16:creationId xmlns:a16="http://schemas.microsoft.com/office/drawing/2014/main" id="{464815EB-21D1-7217-1426-2CC47DA28BDE}"/>
              </a:ext>
            </a:extLst>
          </p:cNvPr>
          <p:cNvSpPr txBox="1"/>
          <p:nvPr/>
        </p:nvSpPr>
        <p:spPr>
          <a:xfrm>
            <a:off x="449731" y="1424695"/>
            <a:ext cx="11614678" cy="5078313"/>
          </a:xfrm>
          <a:prstGeom prst="rect">
            <a:avLst/>
          </a:prstGeom>
          <a:noFill/>
        </p:spPr>
        <p:txBody>
          <a:bodyPr wrap="square" rtlCol="0">
            <a:spAutoFit/>
          </a:bodyPr>
          <a:lstStyle/>
          <a:p>
            <a:endParaRPr lang="en-GB" dirty="0">
              <a:latin typeface="Aptos" panose="020B0004020202020204" pitchFamily="34" charset="0"/>
            </a:endParaRPr>
          </a:p>
          <a:p>
            <a:r>
              <a:rPr lang="en-GB" dirty="0">
                <a:latin typeface="Aptos" panose="020B0004020202020204" pitchFamily="34" charset="0"/>
              </a:rPr>
              <a:t>There is </a:t>
            </a:r>
            <a:r>
              <a:rPr lang="en-GB" b="1" dirty="0">
                <a:latin typeface="Aptos" panose="020B0004020202020204" pitchFamily="34" charset="0"/>
              </a:rPr>
              <a:t>value in pushing frontiers </a:t>
            </a:r>
            <a:r>
              <a:rPr lang="en-GB" dirty="0">
                <a:latin typeface="Aptos" panose="020B0004020202020204" pitchFamily="34" charset="0"/>
              </a:rPr>
              <a:t>– </a:t>
            </a:r>
            <a:r>
              <a:rPr lang="en-GB" i="1" dirty="0">
                <a:latin typeface="Aptos" panose="020B0004020202020204" pitchFamily="34" charset="0"/>
              </a:rPr>
              <a:t>definite questions are answered</a:t>
            </a:r>
            <a:r>
              <a:rPr lang="en-GB" dirty="0">
                <a:latin typeface="Aptos" panose="020B0004020202020204" pitchFamily="34" charset="0"/>
              </a:rPr>
              <a:t>, and we learn something regardless of the outcome. </a:t>
            </a:r>
          </a:p>
          <a:p>
            <a:endParaRPr lang="en-GB" dirty="0">
              <a:latin typeface="Aptos" panose="020B0004020202020204" pitchFamily="34" charset="0"/>
            </a:endParaRPr>
          </a:p>
          <a:p>
            <a:endParaRPr lang="en-GB" dirty="0">
              <a:latin typeface="Aptos" panose="020B0004020202020204" pitchFamily="34" charset="0"/>
            </a:endParaRPr>
          </a:p>
          <a:p>
            <a:r>
              <a:rPr lang="en-GB" dirty="0">
                <a:latin typeface="Aptos" panose="020B0004020202020204" pitchFamily="34" charset="0"/>
              </a:rPr>
              <a:t>A </a:t>
            </a:r>
            <a:r>
              <a:rPr lang="en-GB" b="1" dirty="0">
                <a:latin typeface="Aptos" panose="020B0004020202020204" pitchFamily="34" charset="0"/>
              </a:rPr>
              <a:t>new generation </a:t>
            </a:r>
            <a:r>
              <a:rPr lang="en-GB" dirty="0">
                <a:latin typeface="Aptos" panose="020B0004020202020204" pitchFamily="34" charset="0"/>
              </a:rPr>
              <a:t>of improved measurements, analysis techniques, theoretical calculational tools, data management, hardware development, cutting-edge engineering, large international collaboration, popular culture inspiration, and spirit of fundamental exploration, </a:t>
            </a:r>
            <a:r>
              <a:rPr lang="en-GB" i="1" dirty="0">
                <a:latin typeface="Aptos" panose="020B0004020202020204" pitchFamily="34" charset="0"/>
              </a:rPr>
              <a:t>can only benefit humanity</a:t>
            </a:r>
            <a:r>
              <a:rPr lang="en-GB" dirty="0">
                <a:latin typeface="Aptos" panose="020B0004020202020204" pitchFamily="34" charset="0"/>
              </a:rPr>
              <a:t>. </a:t>
            </a:r>
            <a:r>
              <a:rPr lang="en-GB" b="1" dirty="0">
                <a:latin typeface="Aptos" panose="020B0004020202020204" pitchFamily="34" charset="0"/>
              </a:rPr>
              <a:t>Doing good science is its own reward.</a:t>
            </a: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dirty="0">
                <a:latin typeface="Aptos" panose="020B0004020202020204" pitchFamily="34" charset="0"/>
              </a:rPr>
              <a:t>Progress in science is about </a:t>
            </a:r>
            <a:r>
              <a:rPr lang="en-GB" b="1" dirty="0">
                <a:latin typeface="Aptos" panose="020B0004020202020204" pitchFamily="34" charset="0"/>
              </a:rPr>
              <a:t>continuously refining existing knowledge </a:t>
            </a:r>
            <a:r>
              <a:rPr lang="en-GB" dirty="0">
                <a:latin typeface="Aptos" panose="020B0004020202020204" pitchFamily="34" charset="0"/>
              </a:rPr>
              <a:t>and </a:t>
            </a:r>
            <a:r>
              <a:rPr lang="en-GB" b="1" dirty="0">
                <a:latin typeface="Aptos" panose="020B0004020202020204" pitchFamily="34" charset="0"/>
              </a:rPr>
              <a:t>exploring the unknown</a:t>
            </a:r>
            <a:r>
              <a:rPr lang="en-GB" dirty="0">
                <a:latin typeface="Aptos" panose="020B0004020202020204" pitchFamily="34" charset="0"/>
              </a:rPr>
              <a:t>.</a:t>
            </a: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endParaRPr lang="en-GB" dirty="0">
              <a:latin typeface="Aptos" panose="020B0004020202020204" pitchFamily="34" charset="0"/>
            </a:endParaRPr>
          </a:p>
          <a:p>
            <a:r>
              <a:rPr lang="en-GB" dirty="0">
                <a:latin typeface="Aptos" panose="020B0004020202020204" pitchFamily="34" charset="0"/>
              </a:rPr>
              <a:t> </a:t>
            </a:r>
          </a:p>
        </p:txBody>
      </p:sp>
      <p:sp>
        <p:nvSpPr>
          <p:cNvPr id="2" name="TextBox 1">
            <a:extLst>
              <a:ext uri="{FF2B5EF4-FFF2-40B4-BE49-F238E27FC236}">
                <a16:creationId xmlns:a16="http://schemas.microsoft.com/office/drawing/2014/main" id="{58341C83-5A44-74AE-F3B6-B0931DBE6931}"/>
              </a:ext>
            </a:extLst>
          </p:cNvPr>
          <p:cNvSpPr txBox="1"/>
          <p:nvPr/>
        </p:nvSpPr>
        <p:spPr>
          <a:xfrm>
            <a:off x="7581014" y="6514457"/>
            <a:ext cx="4653516" cy="276999"/>
          </a:xfrm>
          <a:prstGeom prst="rect">
            <a:avLst/>
          </a:prstGeom>
          <a:noFill/>
        </p:spPr>
        <p:txBody>
          <a:bodyPr wrap="square" rtlCol="0">
            <a:spAutoFit/>
          </a:bodyPr>
          <a:lstStyle/>
          <a:p>
            <a:r>
              <a:rPr lang="en-US" sz="1200" dirty="0">
                <a:hlinkClick r:id="rId2"/>
              </a:rPr>
              <a:t>https://cerncourier.com/a/future-colliders-are-particle-observatories/</a:t>
            </a:r>
            <a:r>
              <a:rPr lang="en-US" sz="1200" dirty="0"/>
              <a:t> </a:t>
            </a:r>
          </a:p>
        </p:txBody>
      </p:sp>
      <p:sp>
        <p:nvSpPr>
          <p:cNvPr id="3" name="Rectangle 2">
            <a:extLst>
              <a:ext uri="{FF2B5EF4-FFF2-40B4-BE49-F238E27FC236}">
                <a16:creationId xmlns:a16="http://schemas.microsoft.com/office/drawing/2014/main" id="{96069A37-C6B7-9E51-CC7A-8ADB798F6FD1}"/>
              </a:ext>
            </a:extLst>
          </p:cNvPr>
          <p:cNvSpPr/>
          <p:nvPr/>
        </p:nvSpPr>
        <p:spPr>
          <a:xfrm>
            <a:off x="279610" y="2700670"/>
            <a:ext cx="11784799" cy="135033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055989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B3931-5014-A14D-1F98-7DFB1361E47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Concluding Remarks</a:t>
            </a:r>
          </a:p>
        </p:txBody>
      </p:sp>
      <p:sp>
        <p:nvSpPr>
          <p:cNvPr id="3" name="Content Placeholder 2">
            <a:extLst>
              <a:ext uri="{FF2B5EF4-FFF2-40B4-BE49-F238E27FC236}">
                <a16:creationId xmlns:a16="http://schemas.microsoft.com/office/drawing/2014/main" id="{5FDBE488-8DE6-C5B4-04B2-F96353DE47DE}"/>
              </a:ext>
            </a:extLst>
          </p:cNvPr>
          <p:cNvSpPr>
            <a:spLocks noGrp="1"/>
          </p:cNvSpPr>
          <p:nvPr>
            <p:ph idx="1"/>
          </p:nvPr>
        </p:nvSpPr>
        <p:spPr>
          <a:xfrm>
            <a:off x="2074444" y="980826"/>
            <a:ext cx="8376988" cy="5618495"/>
          </a:xfrm>
        </p:spPr>
        <p:txBody>
          <a:bodyPr>
            <a:normAutofit/>
          </a:bodyPr>
          <a:lstStyle/>
          <a:p>
            <a:endParaRPr lang="en-GB" dirty="0"/>
          </a:p>
          <a:p>
            <a:pPr lvl="1"/>
            <a:r>
              <a:rPr lang="en-GB" sz="1800" i="1" dirty="0">
                <a:solidFill>
                  <a:srgbClr val="222222"/>
                </a:solidFill>
                <a:latin typeface=".SFUIText"/>
              </a:rPr>
              <a:t>“</a:t>
            </a:r>
            <a:r>
              <a:rPr lang="en-US" sz="1800" i="1" dirty="0">
                <a:solidFill>
                  <a:srgbClr val="222222"/>
                </a:solidFill>
                <a:latin typeface=".SFUIText"/>
              </a:rPr>
              <a:t>What would be the use of such extreme refinement in the science of measurement?</a:t>
            </a:r>
            <a:r>
              <a:rPr lang="en-GB" sz="1800" i="1" dirty="0">
                <a:solidFill>
                  <a:srgbClr val="222222"/>
                </a:solidFill>
                <a:latin typeface=".SFUIText"/>
              </a:rPr>
              <a:t> […] </a:t>
            </a:r>
            <a:r>
              <a:rPr lang="en-US" sz="1800" i="1" dirty="0">
                <a:solidFill>
                  <a:srgbClr val="222222"/>
                </a:solidFill>
                <a:latin typeface=".SFUIText-Bold"/>
              </a:rPr>
              <a:t>The more important fundamental laws and facts of physical science have all been discovered, and these are so firmly established that the possibility of their ever being supplanted in consequence of new discoveries is exceedingly remote.</a:t>
            </a:r>
            <a:r>
              <a:rPr lang="en-US" sz="1800" dirty="0">
                <a:solidFill>
                  <a:srgbClr val="222222"/>
                </a:solidFill>
                <a:latin typeface=".SFUIText"/>
              </a:rPr>
              <a:t> </a:t>
            </a:r>
            <a:r>
              <a:rPr lang="en-GB" sz="1800" dirty="0">
                <a:solidFill>
                  <a:srgbClr val="222222"/>
                </a:solidFill>
                <a:latin typeface=".SFUIText"/>
              </a:rPr>
              <a:t>[…]</a:t>
            </a:r>
            <a:r>
              <a:rPr lang="en-GB" sz="1800" i="1" dirty="0">
                <a:solidFill>
                  <a:srgbClr val="222222"/>
                </a:solidFill>
                <a:latin typeface=".SFUIText"/>
              </a:rPr>
              <a:t>” </a:t>
            </a:r>
          </a:p>
          <a:p>
            <a:pPr marL="457200" lvl="1" indent="0">
              <a:buNone/>
            </a:pPr>
            <a:r>
              <a:rPr lang="en-GB" sz="1800" dirty="0">
                <a:solidFill>
                  <a:srgbClr val="222222"/>
                </a:solidFill>
                <a:latin typeface=".SFUIText"/>
              </a:rPr>
              <a:t>						–A. Michelson 1903</a:t>
            </a:r>
          </a:p>
          <a:p>
            <a:pPr lvl="1"/>
            <a:endParaRPr lang="en-GB" i="1" dirty="0"/>
          </a:p>
          <a:p>
            <a:pPr lvl="1"/>
            <a:endParaRPr lang="en-GB" sz="1800"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2833628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EB3931-5014-A14D-1F98-7DFB1361E47A}"/>
              </a:ext>
            </a:extLst>
          </p:cNvPr>
          <p:cNvSpPr txBox="1"/>
          <p:nvPr/>
        </p:nvSpPr>
        <p:spPr>
          <a:xfrm>
            <a:off x="2668772" y="315311"/>
            <a:ext cx="6932428" cy="523220"/>
          </a:xfrm>
          <a:prstGeom prst="rect">
            <a:avLst/>
          </a:prstGeom>
          <a:noFill/>
        </p:spPr>
        <p:txBody>
          <a:bodyPr wrap="square" rtlCol="0">
            <a:spAutoFit/>
          </a:bodyPr>
          <a:lstStyle/>
          <a:p>
            <a:pPr algn="ctr"/>
            <a:r>
              <a:rPr lang="en-US" sz="2800" b="1" dirty="0">
                <a:latin typeface="Bierstadt" panose="020B0004020202020204" pitchFamily="34" charset="0"/>
              </a:rPr>
              <a:t>Concluding Remarks</a:t>
            </a:r>
          </a:p>
        </p:txBody>
      </p:sp>
      <p:sp>
        <p:nvSpPr>
          <p:cNvPr id="6" name="Content Placeholder 2">
            <a:extLst>
              <a:ext uri="{FF2B5EF4-FFF2-40B4-BE49-F238E27FC236}">
                <a16:creationId xmlns:a16="http://schemas.microsoft.com/office/drawing/2014/main" id="{C44F0F48-D2C4-0F25-0381-318566BA2DBE}"/>
              </a:ext>
            </a:extLst>
          </p:cNvPr>
          <p:cNvSpPr>
            <a:spLocks noGrp="1"/>
          </p:cNvSpPr>
          <p:nvPr>
            <p:ph idx="1"/>
          </p:nvPr>
        </p:nvSpPr>
        <p:spPr>
          <a:xfrm>
            <a:off x="2074444" y="980825"/>
            <a:ext cx="8376988" cy="5858920"/>
          </a:xfrm>
        </p:spPr>
        <p:txBody>
          <a:bodyPr>
            <a:normAutofit/>
          </a:bodyPr>
          <a:lstStyle/>
          <a:p>
            <a:endParaRPr lang="en-GB" dirty="0"/>
          </a:p>
          <a:p>
            <a:pPr lvl="1"/>
            <a:r>
              <a:rPr lang="en-GB" sz="1800" i="1" dirty="0">
                <a:solidFill>
                  <a:srgbClr val="222222"/>
                </a:solidFill>
                <a:latin typeface=".SFUIText"/>
              </a:rPr>
              <a:t>“</a:t>
            </a:r>
            <a:r>
              <a:rPr lang="en-US" sz="1800" i="1" dirty="0">
                <a:solidFill>
                  <a:srgbClr val="222222"/>
                </a:solidFill>
                <a:latin typeface=".SFUIText"/>
              </a:rPr>
              <a:t>What would be the use of such extreme refinement in the science of measurement?</a:t>
            </a:r>
            <a:r>
              <a:rPr lang="en-GB" sz="1800" i="1" dirty="0">
                <a:solidFill>
                  <a:srgbClr val="222222"/>
                </a:solidFill>
                <a:latin typeface=".SFUIText"/>
              </a:rPr>
              <a:t> </a:t>
            </a:r>
            <a:r>
              <a:rPr lang="en-US" sz="1800" b="1" i="1" dirty="0">
                <a:solidFill>
                  <a:srgbClr val="222222"/>
                </a:solidFill>
                <a:latin typeface=".SFUIText"/>
              </a:rPr>
              <a:t>Very briefly and in general terms the answer would be that in this direction the greater part of all future discovery must lie.</a:t>
            </a:r>
            <a:r>
              <a:rPr lang="en-GB" sz="1800" b="1" i="1" dirty="0">
                <a:solidFill>
                  <a:srgbClr val="222222"/>
                </a:solidFill>
                <a:latin typeface=".SFUIText"/>
              </a:rPr>
              <a:t> </a:t>
            </a:r>
            <a:r>
              <a:rPr lang="en-US" sz="1800" i="1" dirty="0">
                <a:solidFill>
                  <a:srgbClr val="222222"/>
                </a:solidFill>
                <a:latin typeface=".SFUIText-Bold"/>
              </a:rPr>
              <a:t>The more important fundamental laws and facts of physical science have all been discovered, and these are so firmly established that the possibility of their ever being supplanted in consequence of new discoveries is exceedingly remote.</a:t>
            </a:r>
            <a:r>
              <a:rPr lang="en-GB" sz="1800" i="1" dirty="0">
                <a:solidFill>
                  <a:srgbClr val="222222"/>
                </a:solidFill>
                <a:latin typeface=".SFUIText"/>
              </a:rPr>
              <a:t> </a:t>
            </a:r>
            <a:r>
              <a:rPr lang="en-US" sz="1800" b="1" i="1" dirty="0">
                <a:solidFill>
                  <a:srgbClr val="222222"/>
                </a:solidFill>
                <a:latin typeface=".SFUIText"/>
              </a:rPr>
              <a:t>Nevertheless, it has been found that there are apparent exceptions to most of these laws, and this is particularly true when the observations are pushed to a limit, </a:t>
            </a:r>
            <a:r>
              <a:rPr lang="en-US" sz="1800" b="1" i="1" dirty="0">
                <a:solidFill>
                  <a:srgbClr val="222222"/>
                </a:solidFill>
                <a:latin typeface=".SFUIText-Italic"/>
              </a:rPr>
              <a:t>i.e.</a:t>
            </a:r>
            <a:r>
              <a:rPr lang="en-US" sz="1800" b="1" i="1" dirty="0">
                <a:solidFill>
                  <a:srgbClr val="222222"/>
                </a:solidFill>
                <a:latin typeface=".SFUIText"/>
              </a:rPr>
              <a:t>, whenever the circumstances of experiment are such that extreme cases can be examined.</a:t>
            </a:r>
            <a:r>
              <a:rPr lang="en-GB" sz="1800" i="1" dirty="0">
                <a:solidFill>
                  <a:srgbClr val="222222"/>
                </a:solidFill>
                <a:latin typeface=".SFUIText"/>
              </a:rPr>
              <a:t>” </a:t>
            </a:r>
          </a:p>
          <a:p>
            <a:pPr marL="457200" lvl="1" indent="0">
              <a:buNone/>
            </a:pPr>
            <a:r>
              <a:rPr lang="en-GB" sz="1800" i="1" dirty="0">
                <a:solidFill>
                  <a:srgbClr val="222222"/>
                </a:solidFill>
                <a:latin typeface=".SFUIText"/>
              </a:rPr>
              <a:t>						</a:t>
            </a:r>
            <a:r>
              <a:rPr lang="en-GB" sz="1800" dirty="0">
                <a:solidFill>
                  <a:srgbClr val="222222"/>
                </a:solidFill>
                <a:latin typeface=".SFUIText"/>
              </a:rPr>
              <a:t>–A. Michelson 1903</a:t>
            </a:r>
          </a:p>
          <a:p>
            <a:pPr lvl="1"/>
            <a:endParaRPr lang="en-GB" i="1" dirty="0"/>
          </a:p>
          <a:p>
            <a:r>
              <a:rPr lang="en-GB" sz="2400" dirty="0">
                <a:solidFill>
                  <a:schemeClr val="bg1"/>
                </a:solidFill>
              </a:rPr>
              <a:t>Keep pushing to examine extreme cases across </a:t>
            </a:r>
            <a:r>
              <a:rPr lang="en-GB" sz="2400" i="1" dirty="0">
                <a:solidFill>
                  <a:schemeClr val="bg1"/>
                </a:solidFill>
              </a:rPr>
              <a:t>all frontiers </a:t>
            </a:r>
            <a:r>
              <a:rPr lang="en-GB" sz="2400" dirty="0">
                <a:solidFill>
                  <a:schemeClr val="bg1"/>
                </a:solidFill>
              </a:rPr>
              <a:t>of fundamental physics</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83249819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491DACE-C2E3-68F6-EDC1-5D28E1774C77}"/>
              </a:ext>
            </a:extLst>
          </p:cNvPr>
          <p:cNvSpPr>
            <a:spLocks noGrp="1"/>
          </p:cNvSpPr>
          <p:nvPr>
            <p:ph type="title"/>
          </p:nvPr>
        </p:nvSpPr>
        <p:spPr>
          <a:xfrm>
            <a:off x="360259" y="2396359"/>
            <a:ext cx="10867417" cy="1168701"/>
          </a:xfrm>
        </p:spPr>
        <p:txBody>
          <a:bodyPr>
            <a:normAutofit/>
          </a:bodyPr>
          <a:lstStyle/>
          <a:p>
            <a:pPr algn="ctr"/>
            <a:r>
              <a:rPr lang="en-GB" sz="2800" b="1" dirty="0">
                <a:latin typeface="Bierstadt" panose="020B0004020202020204" pitchFamily="34" charset="0"/>
              </a:rPr>
              <a:t>Questions?</a:t>
            </a:r>
          </a:p>
        </p:txBody>
      </p:sp>
      <p:sp>
        <p:nvSpPr>
          <p:cNvPr id="2" name="TextBox 1">
            <a:extLst>
              <a:ext uri="{FF2B5EF4-FFF2-40B4-BE49-F238E27FC236}">
                <a16:creationId xmlns:a16="http://schemas.microsoft.com/office/drawing/2014/main" id="{EAEA10B1-E764-E682-F9C9-E90046E56F9B}"/>
              </a:ext>
            </a:extLst>
          </p:cNvPr>
          <p:cNvSpPr txBox="1"/>
          <p:nvPr/>
        </p:nvSpPr>
        <p:spPr>
          <a:xfrm>
            <a:off x="4710838" y="3820886"/>
            <a:ext cx="2318657" cy="369332"/>
          </a:xfrm>
          <a:prstGeom prst="rect">
            <a:avLst/>
          </a:prstGeom>
          <a:noFill/>
        </p:spPr>
        <p:txBody>
          <a:bodyPr wrap="square" rtlCol="0">
            <a:spAutoFit/>
          </a:bodyPr>
          <a:lstStyle/>
          <a:p>
            <a:r>
              <a:rPr lang="en-US" dirty="0" err="1"/>
              <a:t>tevong.you@kcl.ac.uk</a:t>
            </a:r>
            <a:endParaRPr lang="en-US" dirty="0"/>
          </a:p>
        </p:txBody>
      </p:sp>
    </p:spTree>
    <p:extLst>
      <p:ext uri="{BB962C8B-B14F-4D97-AF65-F5344CB8AC3E}">
        <p14:creationId xmlns:p14="http://schemas.microsoft.com/office/powerpoint/2010/main" val="4799360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1322DF0-F7D4-E869-8871-FB0F4CC37BFC}"/>
            </a:ext>
          </a:extLst>
        </p:cNvPr>
        <p:cNvGrpSpPr/>
        <p:nvPr/>
      </p:nvGrpSpPr>
      <p:grpSpPr>
        <a:xfrm>
          <a:off x="0" y="0"/>
          <a:ext cx="0" cy="0"/>
          <a:chOff x="0" y="0"/>
          <a:chExt cx="0" cy="0"/>
        </a:xfrm>
      </p:grpSpPr>
      <p:pic>
        <p:nvPicPr>
          <p:cNvPr id="2" name="Picture 2" descr="Future Circular Collider,FCC study,accelerator,technology,colliders">
            <a:extLst>
              <a:ext uri="{FF2B5EF4-FFF2-40B4-BE49-F238E27FC236}">
                <a16:creationId xmlns:a16="http://schemas.microsoft.com/office/drawing/2014/main" id="{2A1E24E8-FC2F-49C3-C1D7-E079BE781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0"/>
            <a:ext cx="12192000" cy="584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20712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Future Circular Collider,FCC study,accelerator,technology,colliders">
            <a:extLst>
              <a:ext uri="{FF2B5EF4-FFF2-40B4-BE49-F238E27FC236}">
                <a16:creationId xmlns:a16="http://schemas.microsoft.com/office/drawing/2014/main" id="{5BF3B76C-7B1A-453F-9E20-E7248B4DBD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0"/>
            <a:ext cx="12192000" cy="5842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03A264E-3420-9582-FDB1-D4A883424248}"/>
              </a:ext>
            </a:extLst>
          </p:cNvPr>
          <p:cNvSpPr txBox="1">
            <a:spLocks/>
          </p:cNvSpPr>
          <p:nvPr/>
        </p:nvSpPr>
        <p:spPr>
          <a:xfrm>
            <a:off x="-282422" y="-427962"/>
            <a:ext cx="12474422" cy="5842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solidFill>
                <a:schemeClr val="bg1"/>
              </a:solidFill>
            </a:endParaRPr>
          </a:p>
          <a:p>
            <a:pPr lvl="1"/>
            <a:r>
              <a:rPr lang="en-GB" sz="1800" i="1" dirty="0">
                <a:solidFill>
                  <a:schemeClr val="bg1"/>
                </a:solidFill>
                <a:latin typeface=".SFUIText"/>
              </a:rPr>
              <a:t>“</a:t>
            </a:r>
            <a:r>
              <a:rPr lang="en-US" sz="1800" i="1" dirty="0">
                <a:solidFill>
                  <a:schemeClr val="bg1"/>
                </a:solidFill>
                <a:latin typeface=".SFUIText"/>
              </a:rPr>
              <a:t>What would be the use of such extreme refinement in the science of measurement?</a:t>
            </a:r>
            <a:r>
              <a:rPr lang="en-GB" sz="1800" i="1" dirty="0">
                <a:solidFill>
                  <a:schemeClr val="bg1"/>
                </a:solidFill>
                <a:latin typeface=".SFUIText"/>
              </a:rPr>
              <a:t> […] </a:t>
            </a:r>
            <a:r>
              <a:rPr lang="en-US" sz="1800" i="1" dirty="0">
                <a:solidFill>
                  <a:schemeClr val="bg1"/>
                </a:solidFill>
                <a:latin typeface=".SFUIText-Bold"/>
              </a:rPr>
              <a:t>The more important fundamental laws and facts of physical science have all been discovered, and these are so firmly established that the possibility of their ever being supplanted in consequence of new discoveries is exceedingly remote.</a:t>
            </a:r>
            <a:r>
              <a:rPr lang="en-US" sz="1800" dirty="0">
                <a:solidFill>
                  <a:schemeClr val="bg1"/>
                </a:solidFill>
                <a:latin typeface=".SFUIText"/>
              </a:rPr>
              <a:t> </a:t>
            </a:r>
            <a:r>
              <a:rPr lang="en-GB" sz="1800" dirty="0">
                <a:solidFill>
                  <a:schemeClr val="bg1"/>
                </a:solidFill>
                <a:latin typeface=".SFUIText"/>
              </a:rPr>
              <a:t>[…]</a:t>
            </a:r>
            <a:r>
              <a:rPr lang="en-GB" sz="1800" i="1" dirty="0">
                <a:solidFill>
                  <a:schemeClr val="bg1"/>
                </a:solidFill>
                <a:latin typeface=".SFUIText"/>
              </a:rPr>
              <a:t>” </a:t>
            </a:r>
          </a:p>
          <a:p>
            <a:pPr marL="457200" lvl="1" indent="0">
              <a:buFont typeface="Arial" panose="020B0604020202020204" pitchFamily="34" charset="0"/>
              <a:buNone/>
            </a:pPr>
            <a:r>
              <a:rPr lang="en-GB" sz="1800" dirty="0">
                <a:solidFill>
                  <a:schemeClr val="bg1"/>
                </a:solidFill>
                <a:latin typeface=".SFUIText"/>
              </a:rPr>
              <a:t>						–A. Michelson 1903</a:t>
            </a:r>
          </a:p>
          <a:p>
            <a:pPr lvl="1"/>
            <a:endParaRPr lang="en-GB" i="1" dirty="0">
              <a:solidFill>
                <a:schemeClr val="bg1"/>
              </a:solidFill>
            </a:endParaRPr>
          </a:p>
          <a:p>
            <a:pPr lvl="1"/>
            <a:endParaRPr lang="en-GB" sz="1800"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40871191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645975-744B-9BCA-85A9-954C53508728}"/>
            </a:ext>
          </a:extLst>
        </p:cNvPr>
        <p:cNvGrpSpPr/>
        <p:nvPr/>
      </p:nvGrpSpPr>
      <p:grpSpPr>
        <a:xfrm>
          <a:off x="0" y="0"/>
          <a:ext cx="0" cy="0"/>
          <a:chOff x="0" y="0"/>
          <a:chExt cx="0" cy="0"/>
        </a:xfrm>
      </p:grpSpPr>
      <p:pic>
        <p:nvPicPr>
          <p:cNvPr id="2" name="Picture 2" descr="Future Circular Collider,FCC study,accelerator,technology,colliders">
            <a:extLst>
              <a:ext uri="{FF2B5EF4-FFF2-40B4-BE49-F238E27FC236}">
                <a16:creationId xmlns:a16="http://schemas.microsoft.com/office/drawing/2014/main" id="{AF3C83FF-AC3A-512E-626B-32F3B9433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0"/>
            <a:ext cx="12192000" cy="5842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BA55B10-D6D7-5357-DFE2-620A726E5D47}"/>
              </a:ext>
            </a:extLst>
          </p:cNvPr>
          <p:cNvSpPr txBox="1">
            <a:spLocks/>
          </p:cNvSpPr>
          <p:nvPr/>
        </p:nvSpPr>
        <p:spPr>
          <a:xfrm>
            <a:off x="-282422" y="-427962"/>
            <a:ext cx="12474422" cy="5842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solidFill>
                <a:schemeClr val="bg1"/>
              </a:solidFill>
            </a:endParaRPr>
          </a:p>
          <a:p>
            <a:pPr lvl="1"/>
            <a:r>
              <a:rPr lang="en-GB" sz="1800" i="1" dirty="0">
                <a:solidFill>
                  <a:schemeClr val="bg1"/>
                </a:solidFill>
                <a:latin typeface=".SFUIText"/>
              </a:rPr>
              <a:t>“</a:t>
            </a:r>
            <a:r>
              <a:rPr lang="en-US" sz="1800" i="1" dirty="0">
                <a:solidFill>
                  <a:schemeClr val="bg1"/>
                </a:solidFill>
                <a:latin typeface=".SFUIText"/>
              </a:rPr>
              <a:t>What would be the use of such extreme refinement in the science of measurement?</a:t>
            </a:r>
            <a:r>
              <a:rPr lang="en-GB" sz="1800" i="1" dirty="0">
                <a:solidFill>
                  <a:schemeClr val="bg1"/>
                </a:solidFill>
                <a:latin typeface=".SFUIText"/>
              </a:rPr>
              <a:t> </a:t>
            </a:r>
            <a:r>
              <a:rPr lang="en-US" sz="1800" b="1" i="1" dirty="0">
                <a:solidFill>
                  <a:schemeClr val="bg1"/>
                </a:solidFill>
                <a:latin typeface=".SFUIText"/>
              </a:rPr>
              <a:t>Very briefly and in general terms the answer would be that in this direction the greater part of all future discovery must lie.</a:t>
            </a:r>
            <a:r>
              <a:rPr lang="en-GB" sz="1800" b="1" i="1" dirty="0">
                <a:solidFill>
                  <a:schemeClr val="bg1"/>
                </a:solidFill>
                <a:latin typeface=".SFUIText"/>
              </a:rPr>
              <a:t> </a:t>
            </a:r>
            <a:r>
              <a:rPr lang="en-US" sz="1800" i="1" dirty="0">
                <a:solidFill>
                  <a:schemeClr val="bg1"/>
                </a:solidFill>
                <a:latin typeface=".SFUIText-Bold"/>
              </a:rPr>
              <a:t>The more important fundamental laws and facts of physical science have all been discovered, and these are so firmly established that the possibility of their ever being supplanted in consequence of new discoveries is exceedingly remote.</a:t>
            </a:r>
            <a:r>
              <a:rPr lang="en-GB" sz="1800" i="1" dirty="0">
                <a:solidFill>
                  <a:schemeClr val="bg1"/>
                </a:solidFill>
                <a:latin typeface=".SFUIText"/>
              </a:rPr>
              <a:t> </a:t>
            </a:r>
            <a:r>
              <a:rPr lang="en-US" sz="1800" b="1" i="1" dirty="0">
                <a:solidFill>
                  <a:schemeClr val="bg1"/>
                </a:solidFill>
                <a:latin typeface=".SFUIText"/>
              </a:rPr>
              <a:t>Nevertheless, it has been found that there are apparent exceptions to most of these laws, and this is particularly true when the observations are pushed to a limit, </a:t>
            </a:r>
            <a:r>
              <a:rPr lang="en-US" sz="1800" b="1" i="1" dirty="0">
                <a:solidFill>
                  <a:schemeClr val="bg1"/>
                </a:solidFill>
                <a:latin typeface=".SFUIText-Italic"/>
              </a:rPr>
              <a:t>i.e.</a:t>
            </a:r>
            <a:r>
              <a:rPr lang="en-US" sz="1800" b="1" i="1" dirty="0">
                <a:solidFill>
                  <a:schemeClr val="bg1"/>
                </a:solidFill>
                <a:latin typeface=".SFUIText"/>
              </a:rPr>
              <a:t>, whenever the circumstances of experiment are such that extreme cases can be examined.</a:t>
            </a:r>
            <a:r>
              <a:rPr lang="en-GB" sz="1800" i="1" dirty="0">
                <a:solidFill>
                  <a:schemeClr val="bg1"/>
                </a:solidFill>
                <a:latin typeface=".SFUIText"/>
              </a:rPr>
              <a:t>” </a:t>
            </a:r>
            <a:r>
              <a:rPr lang="en-GB" sz="1800" dirty="0">
                <a:solidFill>
                  <a:schemeClr val="bg1"/>
                </a:solidFill>
                <a:latin typeface=".SFUIText"/>
              </a:rPr>
              <a:t>	</a:t>
            </a:r>
          </a:p>
          <a:p>
            <a:pPr marL="457200" lvl="1" indent="0">
              <a:buNone/>
            </a:pPr>
            <a:r>
              <a:rPr lang="en-GB" sz="1800" dirty="0">
                <a:solidFill>
                  <a:schemeClr val="bg1"/>
                </a:solidFill>
                <a:latin typeface=".SFUIText"/>
              </a:rPr>
              <a:t>					–A. Michelson 1903</a:t>
            </a:r>
          </a:p>
          <a:p>
            <a:pPr lvl="1"/>
            <a:endParaRPr lang="en-GB" i="1" dirty="0">
              <a:solidFill>
                <a:schemeClr val="bg1"/>
              </a:solidFill>
            </a:endParaRPr>
          </a:p>
          <a:p>
            <a:pPr lvl="1"/>
            <a:endParaRPr lang="en-GB" sz="1800" dirty="0">
              <a:solidFill>
                <a:schemeClr val="bg1"/>
              </a:solidFill>
            </a:endParaRPr>
          </a:p>
        </p:txBody>
      </p:sp>
    </p:spTree>
    <p:extLst>
      <p:ext uri="{BB962C8B-B14F-4D97-AF65-F5344CB8AC3E}">
        <p14:creationId xmlns:p14="http://schemas.microsoft.com/office/powerpoint/2010/main" val="208021164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70F626B-0B87-57B6-34DC-1A9F2793AFBD}"/>
              </a:ext>
            </a:extLst>
          </p:cNvPr>
          <p:cNvSpPr>
            <a:spLocks noGrp="1"/>
          </p:cNvSpPr>
          <p:nvPr>
            <p:ph type="title"/>
          </p:nvPr>
        </p:nvSpPr>
        <p:spPr>
          <a:xfrm>
            <a:off x="381524" y="120992"/>
            <a:ext cx="10867417" cy="1168701"/>
          </a:xfrm>
        </p:spPr>
        <p:txBody>
          <a:bodyPr>
            <a:normAutofit/>
          </a:bodyPr>
          <a:lstStyle/>
          <a:p>
            <a:pPr algn="ctr"/>
            <a:r>
              <a:rPr lang="en-GB" sz="2800" b="1" dirty="0">
                <a:latin typeface="Bierstadt" panose="020B0004020202020204" pitchFamily="34" charset="0"/>
              </a:rPr>
              <a:t>Literature</a:t>
            </a:r>
          </a:p>
        </p:txBody>
      </p:sp>
      <p:sp>
        <p:nvSpPr>
          <p:cNvPr id="5" name="TextBox 4">
            <a:extLst>
              <a:ext uri="{FF2B5EF4-FFF2-40B4-BE49-F238E27FC236}">
                <a16:creationId xmlns:a16="http://schemas.microsoft.com/office/drawing/2014/main" id="{D45DAA33-594B-9CEF-4FCD-C60D026433EE}"/>
              </a:ext>
            </a:extLst>
          </p:cNvPr>
          <p:cNvSpPr txBox="1"/>
          <p:nvPr/>
        </p:nvSpPr>
        <p:spPr>
          <a:xfrm>
            <a:off x="449731" y="1424695"/>
            <a:ext cx="11614678" cy="4524315"/>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ptos" panose="020B0004020202020204" pitchFamily="34" charset="0"/>
              </a:rPr>
              <a:t>Textbooks: </a:t>
            </a:r>
          </a:p>
          <a:p>
            <a:pPr marL="742950" lvl="1" indent="-285750">
              <a:buFont typeface="Arial" panose="020B0604020202020204" pitchFamily="34" charset="0"/>
              <a:buChar char="•"/>
            </a:pPr>
            <a:endParaRPr lang="en-GB" dirty="0">
              <a:latin typeface="Aptos" panose="020B0004020202020204" pitchFamily="34" charset="0"/>
            </a:endParaRPr>
          </a:p>
          <a:p>
            <a:pPr marL="742950" lvl="1" indent="-285750">
              <a:buFont typeface="Arial" panose="020B0604020202020204" pitchFamily="34" charset="0"/>
              <a:buChar char="•"/>
            </a:pPr>
            <a:r>
              <a:rPr lang="en-GB" dirty="0">
                <a:latin typeface="Aptos" panose="020B0004020202020204" pitchFamily="34" charset="0"/>
              </a:rPr>
              <a:t>Weinberg - QFT</a:t>
            </a:r>
          </a:p>
          <a:p>
            <a:pPr marL="742950" lvl="1" indent="-285750">
              <a:buFont typeface="Arial" panose="020B0604020202020204" pitchFamily="34" charset="0"/>
              <a:buChar char="•"/>
            </a:pPr>
            <a:r>
              <a:rPr lang="en-GB" dirty="0">
                <a:latin typeface="Aptos" panose="020B0004020202020204" pitchFamily="34" charset="0"/>
              </a:rPr>
              <a:t>Schwartz - QFT</a:t>
            </a:r>
          </a:p>
          <a:p>
            <a:pPr marL="742950" lvl="1" indent="-285750">
              <a:buFont typeface="Arial" panose="020B0604020202020204" pitchFamily="34" charset="0"/>
              <a:buChar char="•"/>
            </a:pPr>
            <a:r>
              <a:rPr lang="en-GB" dirty="0" err="1">
                <a:latin typeface="Aptos" panose="020B0004020202020204" pitchFamily="34" charset="0"/>
              </a:rPr>
              <a:t>Quigg</a:t>
            </a:r>
            <a:r>
              <a:rPr lang="en-GB" dirty="0">
                <a:latin typeface="Aptos" panose="020B0004020202020204" pitchFamily="34" charset="0"/>
              </a:rPr>
              <a:t> - Gauge theories </a:t>
            </a:r>
          </a:p>
          <a:p>
            <a:pPr marL="285750" indent="-285750">
              <a:buFont typeface="Arial" panose="020B0604020202020204" pitchFamily="34" charset="0"/>
              <a:buChar char="•"/>
            </a:pPr>
            <a:endParaRPr lang="en-GB" dirty="0">
              <a:latin typeface="Aptos" panose="020B0004020202020204" pitchFamily="34" charset="0"/>
            </a:endParaRPr>
          </a:p>
          <a:p>
            <a:pPr marL="285750" indent="-285750">
              <a:buFont typeface="Arial" panose="020B0604020202020204" pitchFamily="34" charset="0"/>
              <a:buChar char="•"/>
            </a:pPr>
            <a:endParaRPr lang="en-GB" dirty="0">
              <a:latin typeface="Aptos" panose="020B0004020202020204" pitchFamily="34" charset="0"/>
            </a:endParaRPr>
          </a:p>
          <a:p>
            <a:pPr marL="285750" indent="-285750">
              <a:buFont typeface="Arial" panose="020B0604020202020204" pitchFamily="34" charset="0"/>
              <a:buChar char="•"/>
            </a:pPr>
            <a:r>
              <a:rPr lang="en-GB" dirty="0">
                <a:latin typeface="Aptos" panose="020B0004020202020204" pitchFamily="34" charset="0"/>
              </a:rPr>
              <a:t>Lecture notes and reviews: </a:t>
            </a:r>
          </a:p>
          <a:p>
            <a:pPr marL="742950" lvl="1" indent="-285750">
              <a:buFont typeface="Arial" panose="020B0604020202020204" pitchFamily="34" charset="0"/>
              <a:buChar char="•"/>
            </a:pPr>
            <a:endParaRPr lang="en-GB" dirty="0">
              <a:latin typeface="Aptos" panose="020B0004020202020204" pitchFamily="34" charset="0"/>
            </a:endParaRPr>
          </a:p>
          <a:p>
            <a:pPr marL="742950" lvl="1" indent="-285750">
              <a:buFont typeface="Arial" panose="020B0604020202020204" pitchFamily="34" charset="0"/>
              <a:buChar char="•"/>
            </a:pPr>
            <a:r>
              <a:rPr lang="en-GB" dirty="0">
                <a:latin typeface="Aptos" panose="020B0004020202020204" pitchFamily="34" charset="0"/>
              </a:rPr>
              <a:t>McCullough - BSM lectures: </a:t>
            </a:r>
            <a:r>
              <a:rPr lang="en-GB" dirty="0">
                <a:latin typeface="Aptos" panose="020B0004020202020204" pitchFamily="34" charset="0"/>
                <a:hlinkClick r:id="rId2"/>
              </a:rPr>
              <a:t>https://inspirehep.net/literature/1684708</a:t>
            </a:r>
            <a:endParaRPr lang="en-GB" dirty="0">
              <a:latin typeface="Aptos" panose="020B0004020202020204" pitchFamily="34" charset="0"/>
            </a:endParaRPr>
          </a:p>
          <a:p>
            <a:pPr marL="742950" lvl="1" indent="-285750">
              <a:buFont typeface="Arial" panose="020B0604020202020204" pitchFamily="34" charset="0"/>
              <a:buChar char="•"/>
            </a:pPr>
            <a:r>
              <a:rPr lang="en-GB" dirty="0" err="1">
                <a:latin typeface="Aptos" panose="020B0004020202020204" pitchFamily="34" charset="0"/>
              </a:rPr>
              <a:t>Wulzer</a:t>
            </a:r>
            <a:r>
              <a:rPr lang="en-GB" dirty="0">
                <a:latin typeface="Aptos" panose="020B0004020202020204" pitchFamily="34" charset="0"/>
              </a:rPr>
              <a:t> – BSM lectures: </a:t>
            </a:r>
            <a:r>
              <a:rPr lang="en-GB" dirty="0">
                <a:latin typeface="Aptos" panose="020B0004020202020204" pitchFamily="34" charset="0"/>
                <a:hlinkClick r:id="rId3"/>
              </a:rPr>
              <a:t>https://arxiv.org/abs/1901.01017</a:t>
            </a:r>
            <a:r>
              <a:rPr lang="en-GB" dirty="0">
                <a:latin typeface="Aptos" panose="020B0004020202020204" pitchFamily="34" charset="0"/>
              </a:rPr>
              <a:t> </a:t>
            </a:r>
          </a:p>
          <a:p>
            <a:pPr marL="742950" lvl="1" indent="-285750">
              <a:buFont typeface="Arial" panose="020B0604020202020204" pitchFamily="34" charset="0"/>
              <a:buChar char="•"/>
            </a:pPr>
            <a:r>
              <a:rPr lang="en-GB" dirty="0">
                <a:latin typeface="Aptos" panose="020B0004020202020204" pitchFamily="34" charset="0"/>
              </a:rPr>
              <a:t>Murayama – Supersymmetry lectures: </a:t>
            </a:r>
            <a:r>
              <a:rPr lang="en-GB" dirty="0">
                <a:latin typeface="Aptos" panose="020B0004020202020204" pitchFamily="34" charset="0"/>
                <a:hlinkClick r:id="rId4"/>
              </a:rPr>
              <a:t>https://arxiv.org/abs/hep-ph/0002232</a:t>
            </a:r>
            <a:r>
              <a:rPr lang="en-GB" dirty="0">
                <a:latin typeface="Aptos" panose="020B0004020202020204" pitchFamily="34" charset="0"/>
              </a:rPr>
              <a:t> </a:t>
            </a:r>
          </a:p>
          <a:p>
            <a:pPr marL="742950" lvl="1" indent="-285750">
              <a:buFont typeface="Arial" panose="020B0604020202020204" pitchFamily="34" charset="0"/>
              <a:buChar char="•"/>
            </a:pPr>
            <a:r>
              <a:rPr lang="en-GB" dirty="0">
                <a:latin typeface="Aptos" panose="020B0004020202020204" pitchFamily="34" charset="0"/>
              </a:rPr>
              <a:t>Craig – Naturalness: </a:t>
            </a:r>
            <a:r>
              <a:rPr lang="en-GB" dirty="0">
                <a:latin typeface="Aptos" panose="020B0004020202020204" pitchFamily="34" charset="0"/>
                <a:hlinkClick r:id="rId5"/>
              </a:rPr>
              <a:t>https://arxiv.org/abs/2205.05708</a:t>
            </a:r>
            <a:r>
              <a:rPr lang="en-GB" dirty="0">
                <a:latin typeface="Aptos" panose="020B0004020202020204" pitchFamily="34" charset="0"/>
              </a:rPr>
              <a:t> </a:t>
            </a:r>
          </a:p>
          <a:p>
            <a:pPr marL="742950" lvl="1" indent="-285750">
              <a:buFont typeface="Arial" panose="020B0604020202020204" pitchFamily="34" charset="0"/>
              <a:buChar char="•"/>
            </a:pPr>
            <a:r>
              <a:rPr lang="en-GB" dirty="0">
                <a:latin typeface="Aptos" panose="020B0004020202020204" pitchFamily="34" charset="0"/>
              </a:rPr>
              <a:t>Giudice – Naturalness: </a:t>
            </a:r>
            <a:r>
              <a:rPr lang="en-GB" dirty="0">
                <a:latin typeface="Aptos" panose="020B0004020202020204" pitchFamily="34" charset="0"/>
                <a:hlinkClick r:id="rId6"/>
              </a:rPr>
              <a:t>https://arxiv.org/abs/1307.7879</a:t>
            </a:r>
            <a:r>
              <a:rPr lang="en-GB" dirty="0">
                <a:latin typeface="Aptos" panose="020B0004020202020204" pitchFamily="34" charset="0"/>
              </a:rPr>
              <a:t> </a:t>
            </a:r>
          </a:p>
          <a:p>
            <a:pPr marL="742950" lvl="1" indent="-285750">
              <a:buFont typeface="Arial" panose="020B0604020202020204" pitchFamily="34" charset="0"/>
              <a:buChar char="•"/>
            </a:pPr>
            <a:r>
              <a:rPr lang="en-GB" dirty="0" err="1">
                <a:latin typeface="Aptos" panose="020B0004020202020204" pitchFamily="34" charset="0"/>
              </a:rPr>
              <a:t>Arkani</a:t>
            </a:r>
            <a:r>
              <a:rPr lang="en-GB" dirty="0">
                <a:latin typeface="Aptos" panose="020B0004020202020204" pitchFamily="34" charset="0"/>
              </a:rPr>
              <a:t>-Hamed, Huang, Huang – little group constraints </a:t>
            </a:r>
            <a:r>
              <a:rPr lang="en-GB" dirty="0">
                <a:latin typeface="Aptos" panose="020B0004020202020204" pitchFamily="34" charset="0"/>
                <a:hlinkClick r:id="rId7"/>
              </a:rPr>
              <a:t>https://arxiv.org/abs/1709.04891</a:t>
            </a:r>
            <a:r>
              <a:rPr lang="en-GB" dirty="0">
                <a:latin typeface="Aptos" panose="020B0004020202020204" pitchFamily="34" charset="0"/>
              </a:rPr>
              <a:t> </a:t>
            </a:r>
          </a:p>
          <a:p>
            <a:pPr marL="742950" lvl="1" indent="-285750">
              <a:buFont typeface="Arial" panose="020B0604020202020204" pitchFamily="34" charset="0"/>
              <a:buChar char="•"/>
            </a:pPr>
            <a:endParaRPr lang="en-GB" dirty="0">
              <a:latin typeface="Aptos" panose="020B0004020202020204" pitchFamily="34" charset="0"/>
            </a:endParaRPr>
          </a:p>
        </p:txBody>
      </p:sp>
    </p:spTree>
    <p:extLst>
      <p:ext uri="{BB962C8B-B14F-4D97-AF65-F5344CB8AC3E}">
        <p14:creationId xmlns:p14="http://schemas.microsoft.com/office/powerpoint/2010/main" val="152876375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BCC7-B25B-C7E7-E9A2-1BD9A4ADCB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A7C202-1239-DCBB-AF55-A306EFB27E99}"/>
              </a:ext>
            </a:extLst>
          </p:cNvPr>
          <p:cNvSpPr>
            <a:spLocks noGrp="1"/>
          </p:cNvSpPr>
          <p:nvPr>
            <p:ph idx="1"/>
          </p:nvPr>
        </p:nvSpPr>
        <p:spPr/>
        <p:txBody>
          <a:bodyPr/>
          <a:lstStyle/>
          <a:p>
            <a:r>
              <a:rPr lang="en-US" dirty="0"/>
              <a:t>Q: Isn’t it too expensive? </a:t>
            </a:r>
          </a:p>
          <a:p>
            <a:pPr lvl="1"/>
            <a:r>
              <a:rPr lang="en-US" dirty="0"/>
              <a:t>Not really on the scale of governmental spending. It’s about the same as what a single nation spends hosting the Olympics for a couple of weeks of entertainment. The cost of FCC on the other hand is split between dozens of countries over decades for fundamental results that stand for all time. </a:t>
            </a:r>
          </a:p>
          <a:p>
            <a:pPr lvl="1"/>
            <a:r>
              <a:rPr lang="en-US" dirty="0"/>
              <a:t>The UK government alone wasted £10bn on PPE (protective clothing for medical personnel) that were not fit for purpose and went unused straight into a landfill. £10bn in a couple of years literally all gone, for nothing. </a:t>
            </a:r>
            <a:r>
              <a:rPr lang="en-US" dirty="0">
                <a:hlinkClick r:id="rId2"/>
              </a:rPr>
              <a:t>https://www.theguardian.com/politics/2024/jan/25/uk-government-wasted-nearly-10bn-on-unused-covid-ppe-figures-show</a:t>
            </a:r>
            <a:r>
              <a:rPr lang="en-US" dirty="0"/>
              <a:t> </a:t>
            </a:r>
          </a:p>
          <a:p>
            <a:pPr lvl="1"/>
            <a:r>
              <a:rPr lang="en-US" dirty="0"/>
              <a:t>Studies have also demonstrated positive return on investment to economies of investing in CERN so it pays for itself in the long run. </a:t>
            </a:r>
          </a:p>
        </p:txBody>
      </p:sp>
    </p:spTree>
    <p:extLst>
      <p:ext uri="{BB962C8B-B14F-4D97-AF65-F5344CB8AC3E}">
        <p14:creationId xmlns:p14="http://schemas.microsoft.com/office/powerpoint/2010/main" val="116480355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7DDC-FF1F-9857-9C64-44FD4BF30E6D}"/>
              </a:ext>
            </a:extLst>
          </p:cNvPr>
          <p:cNvSpPr>
            <a:spLocks noGrp="1"/>
          </p:cNvSpPr>
          <p:nvPr>
            <p:ph type="title"/>
          </p:nvPr>
        </p:nvSpPr>
        <p:spPr>
          <a:xfrm>
            <a:off x="838200" y="-128861"/>
            <a:ext cx="10515600" cy="1325563"/>
          </a:xfrm>
        </p:spPr>
        <p:txBody>
          <a:bodyPr/>
          <a:lstStyle/>
          <a:p>
            <a:endParaRPr lang="en-US"/>
          </a:p>
        </p:txBody>
      </p:sp>
      <p:sp>
        <p:nvSpPr>
          <p:cNvPr id="3" name="Content Placeholder 2">
            <a:extLst>
              <a:ext uri="{FF2B5EF4-FFF2-40B4-BE49-F238E27FC236}">
                <a16:creationId xmlns:a16="http://schemas.microsoft.com/office/drawing/2014/main" id="{F4427EBB-A5C2-E91B-6A45-45702C7B688B}"/>
              </a:ext>
            </a:extLst>
          </p:cNvPr>
          <p:cNvSpPr>
            <a:spLocks noGrp="1"/>
          </p:cNvSpPr>
          <p:nvPr>
            <p:ph idx="1"/>
          </p:nvPr>
        </p:nvSpPr>
        <p:spPr>
          <a:xfrm>
            <a:off x="838200" y="1008993"/>
            <a:ext cx="10515600" cy="5665076"/>
          </a:xfrm>
        </p:spPr>
        <p:txBody>
          <a:bodyPr>
            <a:normAutofit fontScale="77500" lnSpcReduction="20000"/>
          </a:bodyPr>
          <a:lstStyle/>
          <a:p>
            <a:r>
              <a:rPr lang="en-GB" b="1" dirty="0"/>
              <a:t>NHS National Programme for IT.</a:t>
            </a:r>
            <a:r>
              <a:rPr lang="en-GB" dirty="0"/>
              <a:t> The classic example. Launched in 2002 to create a national electronic patient record system, abandoned in 2011, with the final bill to taxpayers put at £10.1bn. Original contracts were worth around £6bn, and although total costs approached £12.7bn, the government conceded it produced only about £2.6bn in actual benefits. A follow-up PAC report found that a decade in, not a single trust had a fully working Lorenzo records system, the main deliverable.</a:t>
            </a:r>
            <a:endParaRPr lang="en-US" dirty="0"/>
          </a:p>
          <a:p>
            <a:endParaRPr lang="en-GB" b="1" dirty="0"/>
          </a:p>
          <a:p>
            <a:r>
              <a:rPr lang="en-GB" b="1" dirty="0"/>
              <a:t>PPE.</a:t>
            </a:r>
            <a:r>
              <a:rPr lang="en-GB" dirty="0"/>
              <a:t> DHSC's 2020/21 accounts wrote off £8.7bn: £673m of equipment was completely unusable, £750m expired before use, £2.6bn was unsuitable for the NHS, and the remaining stock's value was cut by £4.7bn as prices fell. A further £6bn reduction the following year took total write-downs to nearly £15bn over two years.</a:t>
            </a:r>
          </a:p>
          <a:p>
            <a:endParaRPr lang="en-GB" dirty="0"/>
          </a:p>
          <a:p>
            <a:r>
              <a:rPr lang="en-GB" b="1" dirty="0"/>
              <a:t>Test and Trace.</a:t>
            </a:r>
            <a:r>
              <a:rPr lang="en-GB" dirty="0"/>
              <a:t> The PAC concluded it failed its main objective of breaking transmission chains despite receiving around £37bn over two years, roughly 20% of the NHS's entire annual budget. </a:t>
            </a:r>
          </a:p>
          <a:p>
            <a:endParaRPr lang="en-GB" dirty="0"/>
          </a:p>
          <a:p>
            <a:r>
              <a:rPr lang="en-GB" b="1" dirty="0"/>
              <a:t>HS2's northern leg.</a:t>
            </a:r>
            <a:r>
              <a:rPr lang="en-GB" dirty="0"/>
              <a:t> Around £2.2bn of sunk costs on the cancelled stages, plus £592m spent buying land and roughly 1,000 properties that are no longer needed, and up to £100m to remediate sites where work had begun. The PAC judged that delivering Phase 1 alone would be very poor value for money.</a:t>
            </a:r>
            <a:endParaRPr lang="en-US" dirty="0"/>
          </a:p>
        </p:txBody>
      </p:sp>
    </p:spTree>
    <p:extLst>
      <p:ext uri="{BB962C8B-B14F-4D97-AF65-F5344CB8AC3E}">
        <p14:creationId xmlns:p14="http://schemas.microsoft.com/office/powerpoint/2010/main" val="385532668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BA2D1-79BF-A8A6-F868-C343BFBEB8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E6E7E96-0FCC-B576-AD81-67D31E04266F}"/>
              </a:ext>
            </a:extLst>
          </p:cNvPr>
          <p:cNvSpPr>
            <a:spLocks noGrp="1"/>
          </p:cNvSpPr>
          <p:nvPr>
            <p:ph idx="1"/>
          </p:nvPr>
        </p:nvSpPr>
        <p:spPr/>
        <p:txBody>
          <a:bodyPr/>
          <a:lstStyle/>
          <a:p>
            <a:r>
              <a:rPr lang="en-US" dirty="0"/>
              <a:t>Q: Should we be doing FCC in the face of climate change? </a:t>
            </a:r>
          </a:p>
          <a:p>
            <a:pPr lvl="1"/>
            <a:r>
              <a:rPr lang="en-US" dirty="0"/>
              <a:t>Big fundamental science projects help directly and indirectly with solving practical problems of humanity.</a:t>
            </a:r>
          </a:p>
          <a:p>
            <a:pPr lvl="1"/>
            <a:r>
              <a:rPr lang="en-US" dirty="0"/>
              <a:t>Climate change is as much a political as a technological challenge. Large international scientific collaborations are a driver for positive change. </a:t>
            </a:r>
          </a:p>
          <a:p>
            <a:pPr lvl="1"/>
            <a:r>
              <a:rPr lang="en-US" dirty="0"/>
              <a:t>All human economic activity contributes in some way, so the question is really about whether an activity is worth doing (do we really need music, the arts, sports?)</a:t>
            </a:r>
          </a:p>
          <a:p>
            <a:pPr lvl="1"/>
            <a:r>
              <a:rPr lang="en-US" dirty="0"/>
              <a:t>I truly believe a world in which FCC exists will be a world more likely and better equipped to face the climate change than one without. </a:t>
            </a:r>
          </a:p>
          <a:p>
            <a:pPr lvl="1"/>
            <a:endParaRPr lang="en-US" dirty="0"/>
          </a:p>
        </p:txBody>
      </p:sp>
    </p:spTree>
    <p:extLst>
      <p:ext uri="{BB962C8B-B14F-4D97-AF65-F5344CB8AC3E}">
        <p14:creationId xmlns:p14="http://schemas.microsoft.com/office/powerpoint/2010/main" val="77343513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A6EF288-AECA-9229-72BE-DEE7F4A4398E}"/>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Backup</a:t>
            </a:r>
          </a:p>
        </p:txBody>
      </p:sp>
      <p:pic>
        <p:nvPicPr>
          <p:cNvPr id="6" name="Picture 5">
            <a:extLst>
              <a:ext uri="{FF2B5EF4-FFF2-40B4-BE49-F238E27FC236}">
                <a16:creationId xmlns:a16="http://schemas.microsoft.com/office/drawing/2014/main" id="{99CC4031-C9A3-E003-7DF6-81EE8AB2471D}"/>
              </a:ext>
            </a:extLst>
          </p:cNvPr>
          <p:cNvPicPr>
            <a:picLocks noChangeAspect="1"/>
          </p:cNvPicPr>
          <p:nvPr/>
        </p:nvPicPr>
        <p:blipFill>
          <a:blip r:embed="rId2"/>
          <a:stretch>
            <a:fillRect/>
          </a:stretch>
        </p:blipFill>
        <p:spPr>
          <a:xfrm>
            <a:off x="1827027" y="1168701"/>
            <a:ext cx="9177670" cy="5661549"/>
          </a:xfrm>
          <a:prstGeom prst="rect">
            <a:avLst/>
          </a:prstGeom>
        </p:spPr>
      </p:pic>
    </p:spTree>
    <p:extLst>
      <p:ext uri="{BB962C8B-B14F-4D97-AF65-F5344CB8AC3E}">
        <p14:creationId xmlns:p14="http://schemas.microsoft.com/office/powerpoint/2010/main" val="205114505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A6EF288-AECA-9229-72BE-DEE7F4A4398E}"/>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Backup</a:t>
            </a:r>
          </a:p>
        </p:txBody>
      </p:sp>
      <p:pic>
        <p:nvPicPr>
          <p:cNvPr id="2" name="Picture 1">
            <a:extLst>
              <a:ext uri="{FF2B5EF4-FFF2-40B4-BE49-F238E27FC236}">
                <a16:creationId xmlns:a16="http://schemas.microsoft.com/office/drawing/2014/main" id="{30A04BFF-22D9-4172-F40F-AA3D39E669AD}"/>
              </a:ext>
            </a:extLst>
          </p:cNvPr>
          <p:cNvPicPr>
            <a:picLocks noChangeAspect="1"/>
          </p:cNvPicPr>
          <p:nvPr/>
        </p:nvPicPr>
        <p:blipFill>
          <a:blip r:embed="rId2"/>
          <a:stretch>
            <a:fillRect/>
          </a:stretch>
        </p:blipFill>
        <p:spPr>
          <a:xfrm>
            <a:off x="1093381" y="1755889"/>
            <a:ext cx="9701169" cy="3858102"/>
          </a:xfrm>
          <a:prstGeom prst="rect">
            <a:avLst/>
          </a:prstGeom>
        </p:spPr>
      </p:pic>
    </p:spTree>
    <p:extLst>
      <p:ext uri="{BB962C8B-B14F-4D97-AF65-F5344CB8AC3E}">
        <p14:creationId xmlns:p14="http://schemas.microsoft.com/office/powerpoint/2010/main" val="162349052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A6EF288-AECA-9229-72BE-DEE7F4A4398E}"/>
              </a:ext>
            </a:extLst>
          </p:cNvPr>
          <p:cNvSpPr>
            <a:spLocks noGrp="1"/>
          </p:cNvSpPr>
          <p:nvPr>
            <p:ph type="title"/>
          </p:nvPr>
        </p:nvSpPr>
        <p:spPr>
          <a:xfrm>
            <a:off x="486383" y="0"/>
            <a:ext cx="10867417" cy="1168701"/>
          </a:xfrm>
        </p:spPr>
        <p:txBody>
          <a:bodyPr>
            <a:normAutofit/>
          </a:bodyPr>
          <a:lstStyle/>
          <a:p>
            <a:pPr algn="ctr"/>
            <a:r>
              <a:rPr lang="en-GB" sz="2800" b="1" dirty="0">
                <a:latin typeface="Aptos" panose="020B0004020202020204" pitchFamily="34" charset="0"/>
              </a:rPr>
              <a:t>Backup</a:t>
            </a:r>
          </a:p>
        </p:txBody>
      </p:sp>
      <p:pic>
        <p:nvPicPr>
          <p:cNvPr id="3" name="Picture 2">
            <a:extLst>
              <a:ext uri="{FF2B5EF4-FFF2-40B4-BE49-F238E27FC236}">
                <a16:creationId xmlns:a16="http://schemas.microsoft.com/office/drawing/2014/main" id="{0F104109-CE6C-4AC2-A136-D166F3AAFF82}"/>
              </a:ext>
            </a:extLst>
          </p:cNvPr>
          <p:cNvPicPr>
            <a:picLocks noChangeAspect="1"/>
          </p:cNvPicPr>
          <p:nvPr/>
        </p:nvPicPr>
        <p:blipFill>
          <a:blip r:embed="rId2"/>
          <a:stretch>
            <a:fillRect/>
          </a:stretch>
        </p:blipFill>
        <p:spPr>
          <a:xfrm>
            <a:off x="944525" y="1488495"/>
            <a:ext cx="10037755" cy="3391849"/>
          </a:xfrm>
          <a:prstGeom prst="rect">
            <a:avLst/>
          </a:prstGeom>
        </p:spPr>
      </p:pic>
    </p:spTree>
    <p:extLst>
      <p:ext uri="{BB962C8B-B14F-4D97-AF65-F5344CB8AC3E}">
        <p14:creationId xmlns:p14="http://schemas.microsoft.com/office/powerpoint/2010/main" val="20464187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2862322"/>
          </a:xfrm>
          <a:prstGeom prst="rect">
            <a:avLst/>
          </a:prstGeom>
          <a:noFill/>
        </p:spPr>
        <p:txBody>
          <a:bodyPr wrap="square" rtlCol="0">
            <a:spAutoFit/>
          </a:bodyPr>
          <a:lstStyle/>
          <a:p>
            <a:r>
              <a:rPr lang="en-GB" dirty="0">
                <a:latin typeface="Bierstadt" panose="020B0004020202020204" pitchFamily="34" charset="0"/>
              </a:rPr>
              <a:t>Neutrino oscillations imply neutrinos have mass. </a:t>
            </a:r>
          </a:p>
          <a:p>
            <a:endParaRPr lang="en-GB" dirty="0">
              <a:latin typeface="Bierstadt" panose="020B0004020202020204" pitchFamily="34" charset="0"/>
            </a:endParaRPr>
          </a:p>
          <a:p>
            <a:r>
              <a:rPr lang="en-GB" dirty="0">
                <a:latin typeface="Bierstadt" panose="020B0004020202020204" pitchFamily="34" charset="0"/>
              </a:rPr>
              <a:t>The </a:t>
            </a:r>
            <a:r>
              <a:rPr lang="en-GB" b="1" dirty="0">
                <a:latin typeface="Bierstadt" panose="020B0004020202020204" pitchFamily="34" charset="0"/>
              </a:rPr>
              <a:t>Standard Model </a:t>
            </a:r>
            <a:r>
              <a:rPr lang="en-GB" dirty="0">
                <a:latin typeface="Bierstadt" panose="020B0004020202020204" pitchFamily="34" charset="0"/>
              </a:rPr>
              <a:t>does not allow a mass term for neutrinos to be written down.  </a:t>
            </a:r>
          </a:p>
          <a:p>
            <a:endParaRPr lang="en-GB" dirty="0">
              <a:latin typeface="Bierstadt" panose="020B0004020202020204" pitchFamily="34" charset="0"/>
            </a:endParaRPr>
          </a:p>
          <a:p>
            <a:endParaRPr lang="en-GB"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p:txBody>
      </p:sp>
      <p:pic>
        <p:nvPicPr>
          <p:cNvPr id="11" name="Content Placeholder 3" descr="Picture 3.png">
            <a:extLst>
              <a:ext uri="{FF2B5EF4-FFF2-40B4-BE49-F238E27FC236}">
                <a16:creationId xmlns:a16="http://schemas.microsoft.com/office/drawing/2014/main" id="{CC2D235D-A047-6C72-FC37-E73D294BD39A}"/>
              </a:ext>
            </a:extLst>
          </p:cNvPr>
          <p:cNvPicPr>
            <a:picLocks noChangeAspect="1"/>
          </p:cNvPicPr>
          <p:nvPr/>
        </p:nvPicPr>
        <p:blipFill>
          <a:blip r:embed="rId2"/>
          <a:stretch>
            <a:fillRect/>
          </a:stretch>
        </p:blipFill>
        <p:spPr>
          <a:xfrm>
            <a:off x="2690007" y="2560100"/>
            <a:ext cx="6375917" cy="2384039"/>
          </a:xfrm>
          <a:prstGeom prst="rect">
            <a:avLst/>
          </a:prstGeom>
        </p:spPr>
      </p:pic>
    </p:spTree>
    <p:extLst>
      <p:ext uri="{BB962C8B-B14F-4D97-AF65-F5344CB8AC3E}">
        <p14:creationId xmlns:p14="http://schemas.microsoft.com/office/powerpoint/2010/main" val="413930742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5632311"/>
          </a:xfrm>
          <a:prstGeom prst="rect">
            <a:avLst/>
          </a:prstGeom>
          <a:noFill/>
        </p:spPr>
        <p:txBody>
          <a:bodyPr wrap="square" rtlCol="0">
            <a:spAutoFit/>
          </a:bodyPr>
          <a:lstStyle/>
          <a:p>
            <a:r>
              <a:rPr lang="en-GB" dirty="0">
                <a:latin typeface="Bierstadt" panose="020B0004020202020204" pitchFamily="34" charset="0"/>
              </a:rPr>
              <a:t>Neutrino oscillations imply neutrinos have mass. </a:t>
            </a:r>
          </a:p>
          <a:p>
            <a:endParaRPr lang="en-GB" dirty="0">
              <a:latin typeface="Bierstadt" panose="020B0004020202020204" pitchFamily="34" charset="0"/>
            </a:endParaRPr>
          </a:p>
          <a:p>
            <a:r>
              <a:rPr lang="en-GB" dirty="0">
                <a:latin typeface="Bierstadt" panose="020B0004020202020204" pitchFamily="34" charset="0"/>
              </a:rPr>
              <a:t>The </a:t>
            </a:r>
            <a:r>
              <a:rPr lang="en-GB" b="1" dirty="0">
                <a:latin typeface="Bierstadt" panose="020B0004020202020204" pitchFamily="34" charset="0"/>
              </a:rPr>
              <a:t>Standard Model </a:t>
            </a:r>
            <a:r>
              <a:rPr lang="en-GB" dirty="0">
                <a:latin typeface="Bierstadt" panose="020B0004020202020204" pitchFamily="34" charset="0"/>
              </a:rPr>
              <a:t>does not allow a mass term for neutrinos to be written down.</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  </a:t>
            </a:r>
          </a:p>
          <a:p>
            <a:endParaRPr lang="en-GB" dirty="0">
              <a:latin typeface="Bierstadt" panose="020B0004020202020204" pitchFamily="34" charset="0"/>
            </a:endParaRPr>
          </a:p>
          <a:p>
            <a:endParaRPr lang="en-GB"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The </a:t>
            </a:r>
            <a:r>
              <a:rPr lang="en-US" b="1" dirty="0">
                <a:latin typeface="Bierstadt" panose="020B0004020202020204" pitchFamily="34" charset="0"/>
              </a:rPr>
              <a:t>Standard Model Effective Field Theory</a:t>
            </a:r>
            <a:r>
              <a:rPr lang="en-US" dirty="0">
                <a:latin typeface="Bierstadt" panose="020B0004020202020204" pitchFamily="34" charset="0"/>
              </a:rPr>
              <a:t>, on the other hand, enables more operator combinations at higher mass dimensions.  </a:t>
            </a:r>
          </a:p>
          <a:p>
            <a:endParaRPr lang="en-US" dirty="0">
              <a:latin typeface="Bierstadt" panose="020B0004020202020204" pitchFamily="34" charset="0"/>
            </a:endParaRPr>
          </a:p>
          <a:p>
            <a:r>
              <a:rPr lang="en-US" dirty="0">
                <a:latin typeface="Bierstadt" panose="020B0004020202020204" pitchFamily="34" charset="0"/>
              </a:rPr>
              <a:t>When the Higgs gets a vacuum expectation value, these could generate a dimension 3 neutrino mass term.</a:t>
            </a:r>
          </a:p>
          <a:p>
            <a:endParaRPr lang="en-US" dirty="0">
              <a:latin typeface="Bierstadt" panose="020B0004020202020204" pitchFamily="34" charset="0"/>
            </a:endParaRPr>
          </a:p>
        </p:txBody>
      </p:sp>
      <p:pic>
        <p:nvPicPr>
          <p:cNvPr id="11" name="Content Placeholder 3" descr="Picture 3.png">
            <a:extLst>
              <a:ext uri="{FF2B5EF4-FFF2-40B4-BE49-F238E27FC236}">
                <a16:creationId xmlns:a16="http://schemas.microsoft.com/office/drawing/2014/main" id="{CC2D235D-A047-6C72-FC37-E73D294BD39A}"/>
              </a:ext>
            </a:extLst>
          </p:cNvPr>
          <p:cNvPicPr>
            <a:picLocks noChangeAspect="1"/>
          </p:cNvPicPr>
          <p:nvPr/>
        </p:nvPicPr>
        <p:blipFill>
          <a:blip r:embed="rId2"/>
          <a:stretch>
            <a:fillRect/>
          </a:stretch>
        </p:blipFill>
        <p:spPr>
          <a:xfrm>
            <a:off x="2690007" y="2560100"/>
            <a:ext cx="6375917" cy="2384039"/>
          </a:xfrm>
          <a:prstGeom prst="rect">
            <a:avLst/>
          </a:prstGeom>
        </p:spPr>
      </p:pic>
      <p:pic>
        <p:nvPicPr>
          <p:cNvPr id="2" name="Picture 1">
            <a:extLst>
              <a:ext uri="{FF2B5EF4-FFF2-40B4-BE49-F238E27FC236}">
                <a16:creationId xmlns:a16="http://schemas.microsoft.com/office/drawing/2014/main" id="{5368DD75-7D7D-A0B8-4E58-5606F1B69716}"/>
              </a:ext>
            </a:extLst>
          </p:cNvPr>
          <p:cNvPicPr>
            <a:picLocks noChangeAspect="1"/>
          </p:cNvPicPr>
          <p:nvPr/>
        </p:nvPicPr>
        <p:blipFill>
          <a:blip r:embed="rId3"/>
          <a:stretch>
            <a:fillRect/>
          </a:stretch>
        </p:blipFill>
        <p:spPr>
          <a:xfrm>
            <a:off x="5493459" y="2459930"/>
            <a:ext cx="4217997" cy="579875"/>
          </a:xfrm>
          <a:prstGeom prst="rect">
            <a:avLst/>
          </a:prstGeom>
        </p:spPr>
      </p:pic>
      <p:sp>
        <p:nvSpPr>
          <p:cNvPr id="5" name="TextBox 4">
            <a:extLst>
              <a:ext uri="{FF2B5EF4-FFF2-40B4-BE49-F238E27FC236}">
                <a16:creationId xmlns:a16="http://schemas.microsoft.com/office/drawing/2014/main" id="{E57BE63A-C786-8E53-459E-8446902ED7BC}"/>
              </a:ext>
            </a:extLst>
          </p:cNvPr>
          <p:cNvSpPr txBox="1"/>
          <p:nvPr/>
        </p:nvSpPr>
        <p:spPr>
          <a:xfrm>
            <a:off x="2870330" y="2439230"/>
            <a:ext cx="555854" cy="369332"/>
          </a:xfrm>
          <a:prstGeom prst="rect">
            <a:avLst/>
          </a:prstGeom>
          <a:noFill/>
        </p:spPr>
        <p:txBody>
          <a:bodyPr wrap="square" rtlCol="0">
            <a:spAutoFit/>
          </a:bodyPr>
          <a:lstStyle/>
          <a:p>
            <a:r>
              <a:rPr lang="en-US" i="1" dirty="0">
                <a:latin typeface="Bierstadt" panose="020B0004020202020204" pitchFamily="34" charset="0"/>
              </a:rPr>
              <a:t>EFT</a:t>
            </a:r>
          </a:p>
        </p:txBody>
      </p:sp>
    </p:spTree>
    <p:extLst>
      <p:ext uri="{BB962C8B-B14F-4D97-AF65-F5344CB8AC3E}">
        <p14:creationId xmlns:p14="http://schemas.microsoft.com/office/powerpoint/2010/main" val="99397357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5422125"/>
              </a:xfrm>
              <a:prstGeom prst="rect">
                <a:avLst/>
              </a:prstGeom>
              <a:noFill/>
            </p:spPr>
            <p:txBody>
              <a:bodyPr wrap="square" rtlCol="0">
                <a:spAutoFit/>
              </a:bodyPr>
              <a:lstStyle/>
              <a:p>
                <a:r>
                  <a:rPr lang="en-GB" dirty="0">
                    <a:latin typeface="Bierstadt" panose="020B0004020202020204" pitchFamily="34" charset="0"/>
                  </a:rPr>
                  <a:t>The Standard Model EFT has a </a:t>
                </a:r>
                <a:r>
                  <a:rPr lang="en-GB" i="1" dirty="0">
                    <a:latin typeface="Bierstadt" panose="020B0004020202020204" pitchFamily="34" charset="0"/>
                  </a:rPr>
                  <a:t>unique</a:t>
                </a:r>
                <a:r>
                  <a:rPr lang="en-GB" dirty="0">
                    <a:latin typeface="Bierstadt" panose="020B0004020202020204" pitchFamily="34" charset="0"/>
                  </a:rPr>
                  <a:t> dimension 5 operator – </a:t>
                </a:r>
                <a:r>
                  <a:rPr lang="en-GB" b="1" dirty="0">
                    <a:latin typeface="Bierstadt" panose="020B0004020202020204" pitchFamily="34" charset="0"/>
                  </a:rPr>
                  <a:t>the Weinberg operator</a:t>
                </a:r>
                <a:r>
                  <a:rPr lang="en-GB" dirty="0">
                    <a:latin typeface="Bierstadt" panose="020B0004020202020204" pitchFamily="34" charset="0"/>
                  </a:rPr>
                  <a:t>.</a:t>
                </a:r>
              </a:p>
              <a:p>
                <a:endParaRPr lang="en-GB" dirty="0">
                  <a:latin typeface="Bierstadt" panose="020B0004020202020204" pitchFamily="34" charset="0"/>
                </a:endParaRPr>
              </a:p>
              <a:p>
                <a:endParaRPr lang="en-GB"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r>
                  <a:rPr lang="en-GB" dirty="0">
                    <a:latin typeface="Bierstadt" panose="020B0004020202020204" pitchFamily="34" charset="0"/>
                  </a:rPr>
                  <a:t>After electroweak symmetry breaking, when the Higgs gains a non-zero vacuum expectation value, the Weinberg operator </a:t>
                </a:r>
                <a:r>
                  <a:rPr lang="en-GB" b="1" dirty="0">
                    <a:latin typeface="Bierstadt" panose="020B0004020202020204" pitchFamily="34" charset="0"/>
                  </a:rPr>
                  <a:t>gives neutrinos a small mass </a:t>
                </a:r>
                <a:r>
                  <a:rPr lang="en-GB" dirty="0">
                    <a:latin typeface="Bierstadt" panose="020B0004020202020204" pitchFamily="34" charset="0"/>
                  </a:rPr>
                  <a:t>suppressed by </a:t>
                </a:r>
                <a14:m>
                  <m:oMath xmlns:m="http://schemas.openxmlformats.org/officeDocument/2006/math">
                    <m:r>
                      <a:rPr lang="en-GB" b="0" i="1" smtClean="0">
                        <a:latin typeface="Cambria Math" panose="02040503050406030204" pitchFamily="18" charset="0"/>
                      </a:rPr>
                      <m:t>𝑣</m:t>
                    </m:r>
                    <m:r>
                      <a:rPr lang="en-GB" b="0" i="1"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Λ</m:t>
                    </m:r>
                  </m:oMath>
                </a14:m>
                <a:r>
                  <a:rPr lang="en-GB" dirty="0">
                    <a:latin typeface="Bierstadt" panose="020B0004020202020204" pitchFamily="34" charset="0"/>
                  </a:rPr>
                  <a:t>.</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For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ea typeface="Cambria Math" panose="02040503050406030204" pitchFamily="18" charset="0"/>
                          </a:rPr>
                          <m:t>𝜈</m:t>
                        </m:r>
                      </m:sub>
                    </m:sSub>
                    <m:r>
                      <a:rPr lang="en-GB" b="0" i="1" smtClean="0">
                        <a:latin typeface="Cambria Math" panose="02040503050406030204" pitchFamily="18" charset="0"/>
                      </a:rPr>
                      <m:t>~0.1</m:t>
                    </m:r>
                  </m:oMath>
                </a14:m>
                <a:r>
                  <a:rPr lang="en-US" i="1" dirty="0">
                    <a:latin typeface="Bierstadt" panose="020B0004020202020204" pitchFamily="34" charset="0"/>
                  </a:rPr>
                  <a:t> </a:t>
                </a:r>
                <a:r>
                  <a:rPr lang="en-US" dirty="0">
                    <a:latin typeface="Bierstadt" panose="020B0004020202020204" pitchFamily="34" charset="0"/>
                  </a:rPr>
                  <a:t>eV, if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5</m:t>
                        </m:r>
                      </m:sub>
                    </m:sSub>
                    <m:r>
                      <a:rPr lang="en-GB" b="0" i="1" smtClean="0">
                        <a:latin typeface="Cambria Math" panose="02040503050406030204" pitchFamily="18" charset="0"/>
                      </a:rPr>
                      <m:t>~</m:t>
                    </m:r>
                    <m:r>
                      <a:rPr lang="en-GB" b="0" i="1" smtClean="0">
                        <a:latin typeface="Cambria Math" panose="02040503050406030204" pitchFamily="18" charset="0"/>
                      </a:rPr>
                      <m:t>𝑂</m:t>
                    </m:r>
                    <m:d>
                      <m:dPr>
                        <m:ctrlPr>
                          <a:rPr lang="en-GB" b="0" i="1" smtClean="0">
                            <a:latin typeface="Cambria Math" panose="02040503050406030204" pitchFamily="18" charset="0"/>
                          </a:rPr>
                        </m:ctrlPr>
                      </m:dPr>
                      <m:e>
                        <m:r>
                          <a:rPr lang="en-GB" b="0" i="1" smtClean="0">
                            <a:latin typeface="Cambria Math" panose="02040503050406030204" pitchFamily="18" charset="0"/>
                          </a:rPr>
                          <m:t>1</m:t>
                        </m:r>
                      </m:e>
                    </m:d>
                  </m:oMath>
                </a14:m>
                <a:r>
                  <a:rPr lang="en-US" i="1" dirty="0">
                    <a:latin typeface="Bierstadt" panose="020B0004020202020204" pitchFamily="34" charset="0"/>
                  </a:rPr>
                  <a:t> </a:t>
                </a:r>
                <a:r>
                  <a:rPr lang="en-US" dirty="0">
                    <a:latin typeface="Bierstadt" panose="020B0004020202020204" pitchFamily="34" charset="0"/>
                  </a:rPr>
                  <a:t>then expect new physics that generates this operator to be at </a:t>
                </a:r>
                <a14:m>
                  <m:oMath xmlns:m="http://schemas.openxmlformats.org/officeDocument/2006/math">
                    <m:r>
                      <a:rPr lang="el-GR" b="1" i="1" smtClean="0">
                        <a:latin typeface="Cambria Math" panose="02040503050406030204" pitchFamily="18" charset="0"/>
                        <a:ea typeface="Cambria Math" panose="02040503050406030204" pitchFamily="18" charset="0"/>
                      </a:rPr>
                      <m:t>𝜦</m:t>
                    </m:r>
                    <m:r>
                      <a:rPr lang="en-GB" b="1" i="1" smtClean="0">
                        <a:latin typeface="Cambria Math" panose="02040503050406030204" pitchFamily="18" charset="0"/>
                        <a:ea typeface="Cambria Math" panose="02040503050406030204" pitchFamily="18" charset="0"/>
                      </a:rPr>
                      <m:t> ~ </m:t>
                    </m:r>
                    <m:sSup>
                      <m:sSupPr>
                        <m:ctrlPr>
                          <a:rPr lang="en-GB" b="1"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𝟏𝟎</m:t>
                        </m:r>
                      </m:e>
                      <m:sup>
                        <m:r>
                          <a:rPr lang="en-GB" b="1" i="1" smtClean="0">
                            <a:latin typeface="Cambria Math" panose="02040503050406030204" pitchFamily="18" charset="0"/>
                            <a:ea typeface="Cambria Math" panose="02040503050406030204" pitchFamily="18" charset="0"/>
                          </a:rPr>
                          <m:t>𝟏𝟒</m:t>
                        </m:r>
                      </m:sup>
                    </m:sSup>
                  </m:oMath>
                </a14:m>
                <a:r>
                  <a:rPr lang="en-US" b="1" i="1" dirty="0">
                    <a:latin typeface="Bierstadt" panose="020B0004020202020204" pitchFamily="34" charset="0"/>
                  </a:rPr>
                  <a:t> </a:t>
                </a:r>
                <a:r>
                  <a:rPr lang="en-US" b="1" dirty="0">
                    <a:latin typeface="Bierstadt" panose="020B0004020202020204" pitchFamily="34" charset="0"/>
                  </a:rPr>
                  <a:t>GeV</a:t>
                </a:r>
                <a:r>
                  <a:rPr lang="en-US" dirty="0">
                    <a:latin typeface="Bierstadt" panose="020B0004020202020204" pitchFamily="34" charset="0"/>
                  </a:rPr>
                  <a:t>.</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5422125"/>
              </a:xfrm>
              <a:prstGeom prst="rect">
                <a:avLst/>
              </a:prstGeom>
              <a:blipFill>
                <a:blip r:embed="rId2"/>
                <a:stretch>
                  <a:fillRect l="-462" t="-703"/>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90EA04B0-DBDB-8F05-8016-949743E8A61C}"/>
              </a:ext>
            </a:extLst>
          </p:cNvPr>
          <p:cNvPicPr>
            <a:picLocks noChangeAspect="1"/>
          </p:cNvPicPr>
          <p:nvPr/>
        </p:nvPicPr>
        <p:blipFill>
          <a:blip r:embed="rId3"/>
          <a:stretch>
            <a:fillRect/>
          </a:stretch>
        </p:blipFill>
        <p:spPr>
          <a:xfrm>
            <a:off x="2984648" y="1800593"/>
            <a:ext cx="5372100" cy="1130300"/>
          </a:xfrm>
          <a:prstGeom prst="rect">
            <a:avLst/>
          </a:prstGeom>
        </p:spPr>
      </p:pic>
      <p:pic>
        <p:nvPicPr>
          <p:cNvPr id="10" name="Picture 9">
            <a:extLst>
              <a:ext uri="{FF2B5EF4-FFF2-40B4-BE49-F238E27FC236}">
                <a16:creationId xmlns:a16="http://schemas.microsoft.com/office/drawing/2014/main" id="{DA635544-7BA3-F31B-A9D5-DC2AD09A9285}"/>
              </a:ext>
            </a:extLst>
          </p:cNvPr>
          <p:cNvPicPr>
            <a:picLocks noChangeAspect="1"/>
          </p:cNvPicPr>
          <p:nvPr/>
        </p:nvPicPr>
        <p:blipFill>
          <a:blip r:embed="rId4"/>
          <a:stretch>
            <a:fillRect/>
          </a:stretch>
        </p:blipFill>
        <p:spPr>
          <a:xfrm>
            <a:off x="2257204" y="4352911"/>
            <a:ext cx="7124700" cy="1257300"/>
          </a:xfrm>
          <a:prstGeom prst="rect">
            <a:avLst/>
          </a:prstGeom>
        </p:spPr>
      </p:pic>
    </p:spTree>
    <p:extLst>
      <p:ext uri="{BB962C8B-B14F-4D97-AF65-F5344CB8AC3E}">
        <p14:creationId xmlns:p14="http://schemas.microsoft.com/office/powerpoint/2010/main" val="258178670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What kind of </a:t>
            </a:r>
            <a:r>
              <a:rPr lang="en-GB" b="1" dirty="0">
                <a:latin typeface="Bierstadt" panose="020B0004020202020204" pitchFamily="34" charset="0"/>
              </a:rPr>
              <a:t>new physics </a:t>
            </a:r>
            <a:r>
              <a:rPr lang="en-GB" dirty="0">
                <a:latin typeface="Bierstadt" panose="020B0004020202020204" pitchFamily="34" charset="0"/>
              </a:rPr>
              <a:t>could generate the Weinberg operator?</a:t>
            </a:r>
            <a:endParaRPr lang="en-US" i="1" dirty="0">
              <a:latin typeface="Bierstadt" panose="020B0004020202020204" pitchFamily="34" charset="0"/>
            </a:endParaRPr>
          </a:p>
        </p:txBody>
      </p:sp>
      <p:pic>
        <p:nvPicPr>
          <p:cNvPr id="2" name="Picture 1">
            <a:extLst>
              <a:ext uri="{FF2B5EF4-FFF2-40B4-BE49-F238E27FC236}">
                <a16:creationId xmlns:a16="http://schemas.microsoft.com/office/drawing/2014/main" id="{84A83849-0F5F-419B-F882-3A194FDEB4E8}"/>
              </a:ext>
            </a:extLst>
          </p:cNvPr>
          <p:cNvPicPr>
            <a:picLocks noChangeAspect="1"/>
          </p:cNvPicPr>
          <p:nvPr/>
        </p:nvPicPr>
        <p:blipFill>
          <a:blip r:embed="rId2"/>
          <a:stretch>
            <a:fillRect/>
          </a:stretch>
        </p:blipFill>
        <p:spPr>
          <a:xfrm>
            <a:off x="3263161" y="1562067"/>
            <a:ext cx="5187926" cy="4820639"/>
          </a:xfrm>
          <a:prstGeom prst="rect">
            <a:avLst/>
          </a:prstGeom>
        </p:spPr>
      </p:pic>
    </p:spTree>
    <p:extLst>
      <p:ext uri="{BB962C8B-B14F-4D97-AF65-F5344CB8AC3E}">
        <p14:creationId xmlns:p14="http://schemas.microsoft.com/office/powerpoint/2010/main" val="27480426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Add a new completely</a:t>
                </a:r>
                <a:r>
                  <a:rPr lang="en-GB" i="1" dirty="0">
                    <a:latin typeface="Bierstadt" panose="020B0004020202020204" pitchFamily="34" charset="0"/>
                  </a:rPr>
                  <a:t> neutral </a:t>
                </a:r>
                <a:r>
                  <a:rPr lang="en-GB" dirty="0">
                    <a:latin typeface="Bierstadt" panose="020B0004020202020204" pitchFamily="34" charset="0"/>
                  </a:rPr>
                  <a:t>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to the SM particle content.</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62557E63-895C-2586-5AAC-90867480621D}"/>
              </a:ext>
            </a:extLst>
          </p:cNvPr>
          <p:cNvPicPr>
            <a:picLocks noChangeAspect="1"/>
          </p:cNvPicPr>
          <p:nvPr/>
        </p:nvPicPr>
        <p:blipFill>
          <a:blip r:embed="rId3"/>
          <a:stretch>
            <a:fillRect/>
          </a:stretch>
        </p:blipFill>
        <p:spPr>
          <a:xfrm>
            <a:off x="3360035" y="1562067"/>
            <a:ext cx="4834160" cy="4698114"/>
          </a:xfrm>
          <a:prstGeom prst="rect">
            <a:avLst/>
          </a:prstGeom>
        </p:spPr>
      </p:pic>
    </p:spTree>
    <p:extLst>
      <p:ext uri="{BB962C8B-B14F-4D97-AF65-F5344CB8AC3E}">
        <p14:creationId xmlns:p14="http://schemas.microsoft.com/office/powerpoint/2010/main" val="401837696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Add a new completely</a:t>
                </a:r>
                <a:r>
                  <a:rPr lang="en-GB" i="1" dirty="0">
                    <a:latin typeface="Bierstadt" panose="020B0004020202020204" pitchFamily="34" charset="0"/>
                  </a:rPr>
                  <a:t> neutral </a:t>
                </a:r>
                <a:r>
                  <a:rPr lang="en-GB" dirty="0">
                    <a:latin typeface="Bierstadt" panose="020B0004020202020204" pitchFamily="34" charset="0"/>
                  </a:rPr>
                  <a:t>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to the SM particle content.</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62557E63-895C-2586-5AAC-90867480621D}"/>
              </a:ext>
            </a:extLst>
          </p:cNvPr>
          <p:cNvPicPr>
            <a:picLocks noChangeAspect="1"/>
          </p:cNvPicPr>
          <p:nvPr/>
        </p:nvPicPr>
        <p:blipFill>
          <a:blip r:embed="rId3"/>
          <a:stretch>
            <a:fillRect/>
          </a:stretch>
        </p:blipFill>
        <p:spPr>
          <a:xfrm>
            <a:off x="3360035" y="1562067"/>
            <a:ext cx="4834160" cy="4698114"/>
          </a:xfrm>
          <a:prstGeom prst="rect">
            <a:avLst/>
          </a:prstGeom>
        </p:spPr>
      </p:pic>
      <p:sp>
        <p:nvSpPr>
          <p:cNvPr id="2" name="Rounded Rectangle 1">
            <a:extLst>
              <a:ext uri="{FF2B5EF4-FFF2-40B4-BE49-F238E27FC236}">
                <a16:creationId xmlns:a16="http://schemas.microsoft.com/office/drawing/2014/main" id="{D2CC251D-6BE2-F74B-513E-30077CA0181E}"/>
              </a:ext>
            </a:extLst>
          </p:cNvPr>
          <p:cNvSpPr/>
          <p:nvPr/>
        </p:nvSpPr>
        <p:spPr>
          <a:xfrm>
            <a:off x="7155712" y="2471062"/>
            <a:ext cx="935666" cy="378464"/>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9CC05F8-9A22-149F-D3C1-56B455E5705A}"/>
                  </a:ext>
                </a:extLst>
              </p:cNvPr>
              <p:cNvSpPr txBox="1"/>
              <p:nvPr/>
            </p:nvSpPr>
            <p:spPr>
              <a:xfrm>
                <a:off x="8435852" y="1693399"/>
                <a:ext cx="3863163" cy="646331"/>
              </a:xfrm>
              <a:prstGeom prst="rect">
                <a:avLst/>
              </a:prstGeom>
              <a:noFill/>
            </p:spPr>
            <p:txBody>
              <a:bodyPr wrap="square" rtlCol="0">
                <a:spAutoFit/>
              </a:bodyPr>
              <a:lstStyle/>
              <a:p>
                <a:r>
                  <a:rPr lang="en-GB" dirty="0">
                    <a:latin typeface="Bierstadt" panose="020B0004020202020204" pitchFamily="34" charset="0"/>
                  </a:rPr>
                  <a:t>Note that it already has a mass </a:t>
                </a:r>
                <a14:m>
                  <m:oMath xmlns:m="http://schemas.openxmlformats.org/officeDocument/2006/math">
                    <m:r>
                      <a:rPr lang="en-GB" b="0" i="1" smtClean="0">
                        <a:latin typeface="Cambria Math" panose="02040503050406030204" pitchFamily="18" charset="0"/>
                      </a:rPr>
                      <m:t>𝑀</m:t>
                    </m:r>
                  </m:oMath>
                </a14:m>
                <a:r>
                  <a:rPr lang="en-US" i="1" dirty="0">
                    <a:latin typeface="Bierstadt" panose="020B0004020202020204" pitchFamily="34" charset="0"/>
                  </a:rPr>
                  <a:t> </a:t>
                </a:r>
                <a:r>
                  <a:rPr lang="en-US" dirty="0">
                    <a:latin typeface="Bierstadt" panose="020B0004020202020204" pitchFamily="34" charset="0"/>
                  </a:rPr>
                  <a:t>that we fix to be </a:t>
                </a:r>
                <a14:m>
                  <m:oMath xmlns:m="http://schemas.openxmlformats.org/officeDocument/2006/math">
                    <m:r>
                      <a:rPr lang="en-GB" i="1">
                        <a:latin typeface="Cambria Math" panose="02040503050406030204" pitchFamily="18" charset="0"/>
                      </a:rPr>
                      <m:t>~ </m:t>
                    </m:r>
                    <m:sSup>
                      <m:sSupPr>
                        <m:ctrlPr>
                          <a:rPr lang="en-GB" i="1">
                            <a:latin typeface="Cambria Math" panose="02040503050406030204" pitchFamily="18" charset="0"/>
                          </a:rPr>
                        </m:ctrlPr>
                      </m:sSupPr>
                      <m:e>
                        <m:r>
                          <a:rPr lang="en-GB" i="1">
                            <a:latin typeface="Cambria Math" panose="02040503050406030204" pitchFamily="18" charset="0"/>
                          </a:rPr>
                          <m:t>10</m:t>
                        </m:r>
                      </m:e>
                      <m:sup>
                        <m:r>
                          <a:rPr lang="en-GB" i="1">
                            <a:latin typeface="Cambria Math" panose="02040503050406030204" pitchFamily="18" charset="0"/>
                          </a:rPr>
                          <m:t>14</m:t>
                        </m:r>
                      </m:sup>
                    </m:sSup>
                  </m:oMath>
                </a14:m>
                <a:r>
                  <a:rPr lang="en-US" i="1" dirty="0">
                    <a:latin typeface="Bierstadt" panose="020B0004020202020204" pitchFamily="34" charset="0"/>
                  </a:rPr>
                  <a:t> </a:t>
                </a:r>
                <a:r>
                  <a:rPr lang="en-US" dirty="0">
                    <a:latin typeface="Bierstadt" panose="020B0004020202020204" pitchFamily="34" charset="0"/>
                  </a:rPr>
                  <a:t>GeV.</a:t>
                </a:r>
                <a:endParaRPr lang="en-US" i="1" dirty="0">
                  <a:latin typeface="Bierstadt" panose="020B0004020202020204" pitchFamily="34" charset="0"/>
                </a:endParaRPr>
              </a:p>
            </p:txBody>
          </p:sp>
        </mc:Choice>
        <mc:Fallback xmlns="">
          <p:sp>
            <p:nvSpPr>
              <p:cNvPr id="6" name="TextBox 5">
                <a:extLst>
                  <a:ext uri="{FF2B5EF4-FFF2-40B4-BE49-F238E27FC236}">
                    <a16:creationId xmlns:a16="http://schemas.microsoft.com/office/drawing/2014/main" id="{19CC05F8-9A22-149F-D3C1-56B455E5705A}"/>
                  </a:ext>
                </a:extLst>
              </p:cNvPr>
              <p:cNvSpPr txBox="1">
                <a:spLocks noRot="1" noChangeAspect="1" noMove="1" noResize="1" noEditPoints="1" noAdjustHandles="1" noChangeArrowheads="1" noChangeShapeType="1" noTextEdit="1"/>
              </p:cNvSpPr>
              <p:nvPr/>
            </p:nvSpPr>
            <p:spPr>
              <a:xfrm>
                <a:off x="8435852" y="1693399"/>
                <a:ext cx="3863163" cy="646331"/>
              </a:xfrm>
              <a:prstGeom prst="rect">
                <a:avLst/>
              </a:prstGeom>
              <a:blipFill>
                <a:blip r:embed="rId4"/>
                <a:stretch>
                  <a:fillRect l="-1311" t="-3846" b="-13462"/>
                </a:stretch>
              </a:blipFill>
            </p:spPr>
            <p:txBody>
              <a:bodyPr/>
              <a:lstStyle/>
              <a:p>
                <a:r>
                  <a:rPr lang="en-US">
                    <a:noFill/>
                  </a:rPr>
                  <a:t> </a:t>
                </a:r>
              </a:p>
            </p:txBody>
          </p:sp>
        </mc:Fallback>
      </mc:AlternateContent>
    </p:spTree>
    <p:extLst>
      <p:ext uri="{BB962C8B-B14F-4D97-AF65-F5344CB8AC3E}">
        <p14:creationId xmlns:p14="http://schemas.microsoft.com/office/powerpoint/2010/main" val="312952675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Add a new completely </a:t>
                </a:r>
                <a:r>
                  <a:rPr lang="en-GB" i="1" dirty="0">
                    <a:latin typeface="Bierstadt" panose="020B0004020202020204" pitchFamily="34" charset="0"/>
                  </a:rPr>
                  <a:t>neutral</a:t>
                </a:r>
                <a:r>
                  <a:rPr lang="en-GB" dirty="0">
                    <a:latin typeface="Bierstadt" panose="020B0004020202020204" pitchFamily="34" charset="0"/>
                  </a:rPr>
                  <a:t> 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to the SM particle content.</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62557E63-895C-2586-5AAC-90867480621D}"/>
              </a:ext>
            </a:extLst>
          </p:cNvPr>
          <p:cNvPicPr>
            <a:picLocks noChangeAspect="1"/>
          </p:cNvPicPr>
          <p:nvPr/>
        </p:nvPicPr>
        <p:blipFill>
          <a:blip r:embed="rId3"/>
          <a:stretch>
            <a:fillRect/>
          </a:stretch>
        </p:blipFill>
        <p:spPr>
          <a:xfrm>
            <a:off x="3360035" y="1562067"/>
            <a:ext cx="4834160" cy="4698114"/>
          </a:xfrm>
          <a:prstGeom prst="rect">
            <a:avLst/>
          </a:prstGeom>
        </p:spPr>
      </p:pic>
      <p:pic>
        <p:nvPicPr>
          <p:cNvPr id="2" name="Picture 1">
            <a:extLst>
              <a:ext uri="{FF2B5EF4-FFF2-40B4-BE49-F238E27FC236}">
                <a16:creationId xmlns:a16="http://schemas.microsoft.com/office/drawing/2014/main" id="{B9D414A2-1681-F6B3-D7DE-9851C646E6B9}"/>
              </a:ext>
            </a:extLst>
          </p:cNvPr>
          <p:cNvPicPr>
            <a:picLocks noChangeAspect="1"/>
          </p:cNvPicPr>
          <p:nvPr/>
        </p:nvPicPr>
        <p:blipFill>
          <a:blip r:embed="rId4"/>
          <a:stretch>
            <a:fillRect/>
          </a:stretch>
        </p:blipFill>
        <p:spPr>
          <a:xfrm>
            <a:off x="5501907" y="2938202"/>
            <a:ext cx="3093433" cy="789615"/>
          </a:xfrm>
          <a:prstGeom prst="rect">
            <a:avLst/>
          </a:prstGeom>
        </p:spPr>
      </p:pic>
      <p:sp>
        <p:nvSpPr>
          <p:cNvPr id="6" name="TextBox 5">
            <a:extLst>
              <a:ext uri="{FF2B5EF4-FFF2-40B4-BE49-F238E27FC236}">
                <a16:creationId xmlns:a16="http://schemas.microsoft.com/office/drawing/2014/main" id="{43B4B9D3-10D5-5A8D-5667-340FBC7E0E32}"/>
              </a:ext>
            </a:extLst>
          </p:cNvPr>
          <p:cNvSpPr txBox="1"/>
          <p:nvPr/>
        </p:nvSpPr>
        <p:spPr>
          <a:xfrm>
            <a:off x="586013" y="6260181"/>
            <a:ext cx="10997183" cy="369332"/>
          </a:xfrm>
          <a:prstGeom prst="rect">
            <a:avLst/>
          </a:prstGeom>
          <a:noFill/>
        </p:spPr>
        <p:txBody>
          <a:bodyPr wrap="square" rtlCol="0">
            <a:spAutoFit/>
          </a:bodyPr>
          <a:lstStyle/>
          <a:p>
            <a:r>
              <a:rPr lang="en-GB" dirty="0">
                <a:latin typeface="Bierstadt" panose="020B0004020202020204" pitchFamily="34" charset="0"/>
              </a:rPr>
              <a:t>After electroweak symmetry breaking, the </a:t>
            </a:r>
            <a:r>
              <a:rPr lang="en-GB" b="1" dirty="0">
                <a:latin typeface="Bierstadt" panose="020B0004020202020204" pitchFamily="34" charset="0"/>
              </a:rPr>
              <a:t>Higgs </a:t>
            </a:r>
            <a:r>
              <a:rPr lang="en-GB" b="1" dirty="0" err="1">
                <a:latin typeface="Bierstadt" panose="020B0004020202020204" pitchFamily="34" charset="0"/>
              </a:rPr>
              <a:t>yukawa</a:t>
            </a:r>
            <a:r>
              <a:rPr lang="en-GB" b="1" dirty="0">
                <a:latin typeface="Bierstadt" panose="020B0004020202020204" pitchFamily="34" charset="0"/>
              </a:rPr>
              <a:t> coupling </a:t>
            </a:r>
            <a:r>
              <a:rPr lang="en-GB" dirty="0">
                <a:latin typeface="Bierstadt" panose="020B0004020202020204" pitchFamily="34" charset="0"/>
              </a:rPr>
              <a:t>generates </a:t>
            </a:r>
            <a:r>
              <a:rPr lang="en-GB" i="1" dirty="0">
                <a:latin typeface="Bierstadt" panose="020B0004020202020204" pitchFamily="34" charset="0"/>
              </a:rPr>
              <a:t>another neutrino mass </a:t>
            </a:r>
            <a:r>
              <a:rPr lang="en-GB" dirty="0">
                <a:latin typeface="Bierstadt" panose="020B0004020202020204" pitchFamily="34" charset="0"/>
              </a:rPr>
              <a:t>term.</a:t>
            </a:r>
            <a:endParaRPr lang="en-US" i="1" dirty="0">
              <a:latin typeface="Bierstadt" panose="020B0004020202020204" pitchFamily="34" charset="0"/>
            </a:endParaRPr>
          </a:p>
        </p:txBody>
      </p:sp>
      <p:sp>
        <p:nvSpPr>
          <p:cNvPr id="8" name="Rounded Rectangle 7">
            <a:extLst>
              <a:ext uri="{FF2B5EF4-FFF2-40B4-BE49-F238E27FC236}">
                <a16:creationId xmlns:a16="http://schemas.microsoft.com/office/drawing/2014/main" id="{2A68ADAD-62CF-B6BD-CA7B-90A900311A8B}"/>
              </a:ext>
            </a:extLst>
          </p:cNvPr>
          <p:cNvSpPr/>
          <p:nvPr/>
        </p:nvSpPr>
        <p:spPr>
          <a:xfrm>
            <a:off x="5699051" y="3289119"/>
            <a:ext cx="1127051" cy="438698"/>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255300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Add a new completely </a:t>
                </a:r>
                <a:r>
                  <a:rPr lang="en-GB" i="1" dirty="0">
                    <a:latin typeface="Bierstadt" panose="020B0004020202020204" pitchFamily="34" charset="0"/>
                  </a:rPr>
                  <a:t>neutral</a:t>
                </a:r>
                <a:r>
                  <a:rPr lang="en-GB" dirty="0">
                    <a:latin typeface="Bierstadt" panose="020B0004020202020204" pitchFamily="34" charset="0"/>
                  </a:rPr>
                  <a:t> 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to the SM particle content.</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62557E63-895C-2586-5AAC-90867480621D}"/>
              </a:ext>
            </a:extLst>
          </p:cNvPr>
          <p:cNvPicPr>
            <a:picLocks noChangeAspect="1"/>
          </p:cNvPicPr>
          <p:nvPr/>
        </p:nvPicPr>
        <p:blipFill>
          <a:blip r:embed="rId3"/>
          <a:stretch>
            <a:fillRect/>
          </a:stretch>
        </p:blipFill>
        <p:spPr>
          <a:xfrm>
            <a:off x="3360035" y="1562067"/>
            <a:ext cx="4834160" cy="4698114"/>
          </a:xfrm>
          <a:prstGeom prst="rect">
            <a:avLst/>
          </a:prstGeom>
        </p:spPr>
      </p:pic>
      <p:pic>
        <p:nvPicPr>
          <p:cNvPr id="2" name="Picture 1">
            <a:extLst>
              <a:ext uri="{FF2B5EF4-FFF2-40B4-BE49-F238E27FC236}">
                <a16:creationId xmlns:a16="http://schemas.microsoft.com/office/drawing/2014/main" id="{B9D414A2-1681-F6B3-D7DE-9851C646E6B9}"/>
              </a:ext>
            </a:extLst>
          </p:cNvPr>
          <p:cNvPicPr>
            <a:picLocks noChangeAspect="1"/>
          </p:cNvPicPr>
          <p:nvPr/>
        </p:nvPicPr>
        <p:blipFill>
          <a:blip r:embed="rId4"/>
          <a:stretch>
            <a:fillRect/>
          </a:stretch>
        </p:blipFill>
        <p:spPr>
          <a:xfrm>
            <a:off x="5501907" y="2938202"/>
            <a:ext cx="3093433" cy="789615"/>
          </a:xfrm>
          <a:prstGeom prst="rect">
            <a:avLst/>
          </a:prstGeom>
        </p:spPr>
      </p:pic>
      <p:sp>
        <p:nvSpPr>
          <p:cNvPr id="6" name="TextBox 5">
            <a:extLst>
              <a:ext uri="{FF2B5EF4-FFF2-40B4-BE49-F238E27FC236}">
                <a16:creationId xmlns:a16="http://schemas.microsoft.com/office/drawing/2014/main" id="{43B4B9D3-10D5-5A8D-5667-340FBC7E0E32}"/>
              </a:ext>
            </a:extLst>
          </p:cNvPr>
          <p:cNvSpPr txBox="1"/>
          <p:nvPr/>
        </p:nvSpPr>
        <p:spPr>
          <a:xfrm>
            <a:off x="586013" y="6260181"/>
            <a:ext cx="10997183" cy="369332"/>
          </a:xfrm>
          <a:prstGeom prst="rect">
            <a:avLst/>
          </a:prstGeom>
          <a:noFill/>
        </p:spPr>
        <p:txBody>
          <a:bodyPr wrap="square" rtlCol="0">
            <a:spAutoFit/>
          </a:bodyPr>
          <a:lstStyle/>
          <a:p>
            <a:r>
              <a:rPr lang="en-GB" dirty="0">
                <a:latin typeface="Bierstadt" panose="020B0004020202020204" pitchFamily="34" charset="0"/>
              </a:rPr>
              <a:t>We diagonalise the 2 x 2 mass matrix in the </a:t>
            </a:r>
            <a:r>
              <a:rPr lang="en-GB" dirty="0" err="1">
                <a:latin typeface="Bierstadt" panose="020B0004020202020204" pitchFamily="34" charset="0"/>
              </a:rPr>
              <a:t>Lagrangian</a:t>
            </a:r>
            <a:r>
              <a:rPr lang="en-GB" dirty="0">
                <a:latin typeface="Bierstadt" panose="020B0004020202020204" pitchFamily="34" charset="0"/>
              </a:rPr>
              <a:t> to obtain the </a:t>
            </a:r>
            <a:r>
              <a:rPr lang="en-GB" b="1" dirty="0">
                <a:latin typeface="Bierstadt" panose="020B0004020202020204" pitchFamily="34" charset="0"/>
              </a:rPr>
              <a:t>physical mass eigenstates</a:t>
            </a:r>
            <a:r>
              <a:rPr lang="en-GB" dirty="0">
                <a:latin typeface="Bierstadt" panose="020B0004020202020204" pitchFamily="34" charset="0"/>
              </a:rPr>
              <a:t>.</a:t>
            </a:r>
            <a:endParaRPr lang="en-US" i="1" dirty="0">
              <a:latin typeface="Bierstadt" panose="020B0004020202020204" pitchFamily="34" charset="0"/>
            </a:endParaRPr>
          </a:p>
        </p:txBody>
      </p:sp>
      <p:sp>
        <p:nvSpPr>
          <p:cNvPr id="8" name="Rounded Rectangle 7">
            <a:extLst>
              <a:ext uri="{FF2B5EF4-FFF2-40B4-BE49-F238E27FC236}">
                <a16:creationId xmlns:a16="http://schemas.microsoft.com/office/drawing/2014/main" id="{2A68ADAD-62CF-B6BD-CA7B-90A900311A8B}"/>
              </a:ext>
            </a:extLst>
          </p:cNvPr>
          <p:cNvSpPr/>
          <p:nvPr/>
        </p:nvSpPr>
        <p:spPr>
          <a:xfrm>
            <a:off x="5699051" y="3289119"/>
            <a:ext cx="1127051" cy="438698"/>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523E0CF9-DB8F-A57B-97BF-9EC6CE73AEF4}"/>
              </a:ext>
            </a:extLst>
          </p:cNvPr>
          <p:cNvSpPr/>
          <p:nvPr/>
        </p:nvSpPr>
        <p:spPr>
          <a:xfrm>
            <a:off x="7120307" y="2420794"/>
            <a:ext cx="992336" cy="438698"/>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279322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Add a new completely </a:t>
                </a:r>
                <a:r>
                  <a:rPr lang="en-GB" i="1" dirty="0">
                    <a:latin typeface="Bierstadt" panose="020B0004020202020204" pitchFamily="34" charset="0"/>
                  </a:rPr>
                  <a:t>neutral</a:t>
                </a:r>
                <a:r>
                  <a:rPr lang="en-GB" dirty="0">
                    <a:latin typeface="Bierstadt" panose="020B0004020202020204" pitchFamily="34" charset="0"/>
                  </a:rPr>
                  <a:t> 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to the SM particle content.</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62557E63-895C-2586-5AAC-90867480621D}"/>
              </a:ext>
            </a:extLst>
          </p:cNvPr>
          <p:cNvPicPr>
            <a:picLocks noChangeAspect="1"/>
          </p:cNvPicPr>
          <p:nvPr/>
        </p:nvPicPr>
        <p:blipFill>
          <a:blip r:embed="rId3"/>
          <a:stretch>
            <a:fillRect/>
          </a:stretch>
        </p:blipFill>
        <p:spPr>
          <a:xfrm>
            <a:off x="3360035" y="1562067"/>
            <a:ext cx="4834160" cy="4698114"/>
          </a:xfrm>
          <a:prstGeom prst="rect">
            <a:avLst/>
          </a:prstGeom>
        </p:spPr>
      </p:pic>
      <p:pic>
        <p:nvPicPr>
          <p:cNvPr id="2" name="Picture 1">
            <a:extLst>
              <a:ext uri="{FF2B5EF4-FFF2-40B4-BE49-F238E27FC236}">
                <a16:creationId xmlns:a16="http://schemas.microsoft.com/office/drawing/2014/main" id="{B9D414A2-1681-F6B3-D7DE-9851C646E6B9}"/>
              </a:ext>
            </a:extLst>
          </p:cNvPr>
          <p:cNvPicPr>
            <a:picLocks noChangeAspect="1"/>
          </p:cNvPicPr>
          <p:nvPr/>
        </p:nvPicPr>
        <p:blipFill>
          <a:blip r:embed="rId4"/>
          <a:stretch>
            <a:fillRect/>
          </a:stretch>
        </p:blipFill>
        <p:spPr>
          <a:xfrm>
            <a:off x="5501907" y="2938202"/>
            <a:ext cx="3093433" cy="789615"/>
          </a:xfrm>
          <a:prstGeom prst="rect">
            <a:avLst/>
          </a:prstGeom>
        </p:spPr>
      </p:pic>
      <p:sp>
        <p:nvSpPr>
          <p:cNvPr id="6" name="TextBox 5">
            <a:extLst>
              <a:ext uri="{FF2B5EF4-FFF2-40B4-BE49-F238E27FC236}">
                <a16:creationId xmlns:a16="http://schemas.microsoft.com/office/drawing/2014/main" id="{43B4B9D3-10D5-5A8D-5667-340FBC7E0E32}"/>
              </a:ext>
            </a:extLst>
          </p:cNvPr>
          <p:cNvSpPr txBox="1"/>
          <p:nvPr/>
        </p:nvSpPr>
        <p:spPr>
          <a:xfrm>
            <a:off x="586013" y="6260181"/>
            <a:ext cx="10997183" cy="369332"/>
          </a:xfrm>
          <a:prstGeom prst="rect">
            <a:avLst/>
          </a:prstGeom>
          <a:noFill/>
        </p:spPr>
        <p:txBody>
          <a:bodyPr wrap="square" rtlCol="0">
            <a:spAutoFit/>
          </a:bodyPr>
          <a:lstStyle/>
          <a:p>
            <a:r>
              <a:rPr lang="en-GB" dirty="0">
                <a:latin typeface="Bierstadt" panose="020B0004020202020204" pitchFamily="34" charset="0"/>
              </a:rPr>
              <a:t>We diagonalise the 2 x 2 mass matrix in the </a:t>
            </a:r>
            <a:r>
              <a:rPr lang="en-GB" dirty="0" err="1">
                <a:latin typeface="Bierstadt" panose="020B0004020202020204" pitchFamily="34" charset="0"/>
              </a:rPr>
              <a:t>Lagrangian</a:t>
            </a:r>
            <a:r>
              <a:rPr lang="en-GB" dirty="0">
                <a:latin typeface="Bierstadt" panose="020B0004020202020204" pitchFamily="34" charset="0"/>
              </a:rPr>
              <a:t> to obtain the </a:t>
            </a:r>
            <a:r>
              <a:rPr lang="en-GB" b="1" dirty="0">
                <a:latin typeface="Bierstadt" panose="020B0004020202020204" pitchFamily="34" charset="0"/>
              </a:rPr>
              <a:t>physical mass eigenstates</a:t>
            </a:r>
            <a:r>
              <a:rPr lang="en-GB" dirty="0">
                <a:latin typeface="Bierstadt" panose="020B0004020202020204" pitchFamily="34" charset="0"/>
              </a:rPr>
              <a:t>.</a:t>
            </a:r>
            <a:endParaRPr lang="en-US" i="1" dirty="0">
              <a:latin typeface="Bierstadt" panose="020B0004020202020204" pitchFamily="34" charset="0"/>
            </a:endParaRPr>
          </a:p>
        </p:txBody>
      </p:sp>
      <p:sp>
        <p:nvSpPr>
          <p:cNvPr id="8" name="Rounded Rectangle 7">
            <a:extLst>
              <a:ext uri="{FF2B5EF4-FFF2-40B4-BE49-F238E27FC236}">
                <a16:creationId xmlns:a16="http://schemas.microsoft.com/office/drawing/2014/main" id="{2A68ADAD-62CF-B6BD-CA7B-90A900311A8B}"/>
              </a:ext>
            </a:extLst>
          </p:cNvPr>
          <p:cNvSpPr/>
          <p:nvPr/>
        </p:nvSpPr>
        <p:spPr>
          <a:xfrm>
            <a:off x="5699051" y="3289119"/>
            <a:ext cx="1127051" cy="438698"/>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523E0CF9-DB8F-A57B-97BF-9EC6CE73AEF4}"/>
              </a:ext>
            </a:extLst>
          </p:cNvPr>
          <p:cNvSpPr/>
          <p:nvPr/>
        </p:nvSpPr>
        <p:spPr>
          <a:xfrm>
            <a:off x="7120307" y="2420794"/>
            <a:ext cx="992336" cy="438698"/>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C164B26-85B8-E6FD-EF01-B88AF12534BA}"/>
              </a:ext>
            </a:extLst>
          </p:cNvPr>
          <p:cNvPicPr>
            <a:picLocks noChangeAspect="1"/>
          </p:cNvPicPr>
          <p:nvPr/>
        </p:nvPicPr>
        <p:blipFill>
          <a:blip r:embed="rId5"/>
          <a:stretch>
            <a:fillRect/>
          </a:stretch>
        </p:blipFill>
        <p:spPr>
          <a:xfrm>
            <a:off x="2624470" y="1695051"/>
            <a:ext cx="6477000" cy="4432146"/>
          </a:xfrm>
          <a:prstGeom prst="rect">
            <a:avLst/>
          </a:prstGeom>
        </p:spPr>
      </p:pic>
      <p:sp>
        <p:nvSpPr>
          <p:cNvPr id="10" name="Rectangle 9">
            <a:extLst>
              <a:ext uri="{FF2B5EF4-FFF2-40B4-BE49-F238E27FC236}">
                <a16:creationId xmlns:a16="http://schemas.microsoft.com/office/drawing/2014/main" id="{0582F644-E7DA-97C6-A8D3-1666F04D95E3}"/>
              </a:ext>
            </a:extLst>
          </p:cNvPr>
          <p:cNvSpPr/>
          <p:nvPr/>
        </p:nvSpPr>
        <p:spPr>
          <a:xfrm>
            <a:off x="2509284" y="1695051"/>
            <a:ext cx="6741042" cy="44321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547242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Add a new completely </a:t>
                </a:r>
                <a:r>
                  <a:rPr lang="en-GB" i="1" dirty="0">
                    <a:latin typeface="Bierstadt" panose="020B0004020202020204" pitchFamily="34" charset="0"/>
                  </a:rPr>
                  <a:t>neutral</a:t>
                </a:r>
                <a:r>
                  <a:rPr lang="en-GB" dirty="0">
                    <a:latin typeface="Bierstadt" panose="020B0004020202020204" pitchFamily="34" charset="0"/>
                  </a:rPr>
                  <a:t> 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to the SM particle content.</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62557E63-895C-2586-5AAC-90867480621D}"/>
              </a:ext>
            </a:extLst>
          </p:cNvPr>
          <p:cNvPicPr>
            <a:picLocks noChangeAspect="1"/>
          </p:cNvPicPr>
          <p:nvPr/>
        </p:nvPicPr>
        <p:blipFill>
          <a:blip r:embed="rId3"/>
          <a:stretch>
            <a:fillRect/>
          </a:stretch>
        </p:blipFill>
        <p:spPr>
          <a:xfrm>
            <a:off x="3360035" y="1562067"/>
            <a:ext cx="4834160" cy="4698114"/>
          </a:xfrm>
          <a:prstGeom prst="rect">
            <a:avLst/>
          </a:prstGeom>
        </p:spPr>
      </p:pic>
      <p:pic>
        <p:nvPicPr>
          <p:cNvPr id="2" name="Picture 1">
            <a:extLst>
              <a:ext uri="{FF2B5EF4-FFF2-40B4-BE49-F238E27FC236}">
                <a16:creationId xmlns:a16="http://schemas.microsoft.com/office/drawing/2014/main" id="{B9D414A2-1681-F6B3-D7DE-9851C646E6B9}"/>
              </a:ext>
            </a:extLst>
          </p:cNvPr>
          <p:cNvPicPr>
            <a:picLocks noChangeAspect="1"/>
          </p:cNvPicPr>
          <p:nvPr/>
        </p:nvPicPr>
        <p:blipFill>
          <a:blip r:embed="rId4"/>
          <a:stretch>
            <a:fillRect/>
          </a:stretch>
        </p:blipFill>
        <p:spPr>
          <a:xfrm>
            <a:off x="5501907" y="2938202"/>
            <a:ext cx="3093433" cy="789615"/>
          </a:xfrm>
          <a:prstGeom prst="rect">
            <a:avLst/>
          </a:prstGeom>
        </p:spPr>
      </p:pic>
      <p:sp>
        <p:nvSpPr>
          <p:cNvPr id="6" name="TextBox 5">
            <a:extLst>
              <a:ext uri="{FF2B5EF4-FFF2-40B4-BE49-F238E27FC236}">
                <a16:creationId xmlns:a16="http://schemas.microsoft.com/office/drawing/2014/main" id="{43B4B9D3-10D5-5A8D-5667-340FBC7E0E32}"/>
              </a:ext>
            </a:extLst>
          </p:cNvPr>
          <p:cNvSpPr txBox="1"/>
          <p:nvPr/>
        </p:nvSpPr>
        <p:spPr>
          <a:xfrm>
            <a:off x="586013" y="6260181"/>
            <a:ext cx="10997183" cy="369332"/>
          </a:xfrm>
          <a:prstGeom prst="rect">
            <a:avLst/>
          </a:prstGeom>
          <a:noFill/>
        </p:spPr>
        <p:txBody>
          <a:bodyPr wrap="square" rtlCol="0">
            <a:spAutoFit/>
          </a:bodyPr>
          <a:lstStyle/>
          <a:p>
            <a:r>
              <a:rPr lang="en-GB" dirty="0">
                <a:latin typeface="Bierstadt" panose="020B0004020202020204" pitchFamily="34" charset="0"/>
              </a:rPr>
              <a:t>We diagonalise the 2 x 2 mass matrix in the </a:t>
            </a:r>
            <a:r>
              <a:rPr lang="en-GB" dirty="0" err="1">
                <a:latin typeface="Bierstadt" panose="020B0004020202020204" pitchFamily="34" charset="0"/>
              </a:rPr>
              <a:t>Lagrangian</a:t>
            </a:r>
            <a:r>
              <a:rPr lang="en-GB" dirty="0">
                <a:latin typeface="Bierstadt" panose="020B0004020202020204" pitchFamily="34" charset="0"/>
              </a:rPr>
              <a:t> to obtain the </a:t>
            </a:r>
            <a:r>
              <a:rPr lang="en-GB" b="1" dirty="0">
                <a:latin typeface="Bierstadt" panose="020B0004020202020204" pitchFamily="34" charset="0"/>
              </a:rPr>
              <a:t>physical mass eigenstates</a:t>
            </a:r>
            <a:r>
              <a:rPr lang="en-GB" dirty="0">
                <a:latin typeface="Bierstadt" panose="020B0004020202020204" pitchFamily="34" charset="0"/>
              </a:rPr>
              <a:t>.</a:t>
            </a:r>
            <a:endParaRPr lang="en-US" i="1" dirty="0">
              <a:latin typeface="Bierstadt" panose="020B0004020202020204" pitchFamily="34" charset="0"/>
            </a:endParaRPr>
          </a:p>
        </p:txBody>
      </p:sp>
      <p:sp>
        <p:nvSpPr>
          <p:cNvPr id="8" name="Rounded Rectangle 7">
            <a:extLst>
              <a:ext uri="{FF2B5EF4-FFF2-40B4-BE49-F238E27FC236}">
                <a16:creationId xmlns:a16="http://schemas.microsoft.com/office/drawing/2014/main" id="{2A68ADAD-62CF-B6BD-CA7B-90A900311A8B}"/>
              </a:ext>
            </a:extLst>
          </p:cNvPr>
          <p:cNvSpPr/>
          <p:nvPr/>
        </p:nvSpPr>
        <p:spPr>
          <a:xfrm>
            <a:off x="5699051" y="3289119"/>
            <a:ext cx="1127051" cy="438698"/>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523E0CF9-DB8F-A57B-97BF-9EC6CE73AEF4}"/>
              </a:ext>
            </a:extLst>
          </p:cNvPr>
          <p:cNvSpPr/>
          <p:nvPr/>
        </p:nvSpPr>
        <p:spPr>
          <a:xfrm>
            <a:off x="7120307" y="2420794"/>
            <a:ext cx="992336" cy="438698"/>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C164B26-85B8-E6FD-EF01-B88AF12534BA}"/>
              </a:ext>
            </a:extLst>
          </p:cNvPr>
          <p:cNvPicPr>
            <a:picLocks noChangeAspect="1"/>
          </p:cNvPicPr>
          <p:nvPr/>
        </p:nvPicPr>
        <p:blipFill>
          <a:blip r:embed="rId5"/>
          <a:stretch>
            <a:fillRect/>
          </a:stretch>
        </p:blipFill>
        <p:spPr>
          <a:xfrm>
            <a:off x="2624470" y="1695051"/>
            <a:ext cx="6477000" cy="4432146"/>
          </a:xfrm>
          <a:prstGeom prst="rect">
            <a:avLst/>
          </a:prstGeom>
        </p:spPr>
      </p:pic>
      <p:sp>
        <p:nvSpPr>
          <p:cNvPr id="10" name="Rectangle 9">
            <a:extLst>
              <a:ext uri="{FF2B5EF4-FFF2-40B4-BE49-F238E27FC236}">
                <a16:creationId xmlns:a16="http://schemas.microsoft.com/office/drawing/2014/main" id="{0582F644-E7DA-97C6-A8D3-1666F04D95E3}"/>
              </a:ext>
            </a:extLst>
          </p:cNvPr>
          <p:cNvSpPr/>
          <p:nvPr/>
        </p:nvSpPr>
        <p:spPr>
          <a:xfrm>
            <a:off x="2509284" y="1695051"/>
            <a:ext cx="6741042" cy="44321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DBEB59F1-A373-9A12-875C-EA6FC13392A0}"/>
              </a:ext>
            </a:extLst>
          </p:cNvPr>
          <p:cNvSpPr/>
          <p:nvPr/>
        </p:nvSpPr>
        <p:spPr>
          <a:xfrm>
            <a:off x="4229193" y="5100072"/>
            <a:ext cx="746844" cy="662775"/>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C1D4B650-AFCD-96F2-2325-4BDE4E0A9606}"/>
              </a:ext>
            </a:extLst>
          </p:cNvPr>
          <p:cNvSpPr/>
          <p:nvPr/>
        </p:nvSpPr>
        <p:spPr>
          <a:xfrm>
            <a:off x="7215965" y="5235598"/>
            <a:ext cx="517451" cy="391721"/>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8319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Add a new completely </a:t>
                </a:r>
                <a:r>
                  <a:rPr lang="en-GB" i="1" dirty="0">
                    <a:latin typeface="Bierstadt" panose="020B0004020202020204" pitchFamily="34" charset="0"/>
                  </a:rPr>
                  <a:t>neutral</a:t>
                </a:r>
                <a:r>
                  <a:rPr lang="en-GB" dirty="0">
                    <a:latin typeface="Bierstadt" panose="020B0004020202020204" pitchFamily="34" charset="0"/>
                  </a:rPr>
                  <a:t> 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to the SM particle content.</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3B4B9D3-10D5-5A8D-5667-340FBC7E0E32}"/>
                  </a:ext>
                </a:extLst>
              </p:cNvPr>
              <p:cNvSpPr txBox="1"/>
              <p:nvPr/>
            </p:nvSpPr>
            <p:spPr>
              <a:xfrm>
                <a:off x="586013" y="6260181"/>
                <a:ext cx="10997183" cy="369332"/>
              </a:xfrm>
              <a:prstGeom prst="rect">
                <a:avLst/>
              </a:prstGeom>
              <a:noFill/>
            </p:spPr>
            <p:txBody>
              <a:bodyPr wrap="square" rtlCol="0">
                <a:spAutoFit/>
              </a:bodyPr>
              <a:lstStyle/>
              <a:p>
                <a:r>
                  <a:rPr lang="en-GB" dirty="0">
                    <a:latin typeface="Bierstadt" panose="020B0004020202020204" pitchFamily="34" charset="0"/>
                  </a:rPr>
                  <a:t>This UV theory generates the Weinberg operator with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5</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ea typeface="Cambria Math" panose="02040503050406030204" pitchFamily="18" charset="0"/>
                          </a:rPr>
                          <m:t>𝜈</m:t>
                        </m:r>
                      </m:sub>
                    </m:sSub>
                    <m:r>
                      <a:rPr lang="en-GB" b="0" i="1" smtClean="0">
                        <a:latin typeface="Cambria Math" panose="02040503050406030204" pitchFamily="18" charset="0"/>
                      </a:rPr>
                      <m:t> , </m:t>
                    </m:r>
                    <m:r>
                      <m:rPr>
                        <m:sty m:val="p"/>
                      </m:rPr>
                      <a:rPr lang="el-GR" b="0" i="1" smtClean="0">
                        <a:latin typeface="Cambria Math" panose="02040503050406030204" pitchFamily="18" charset="0"/>
                        <a:ea typeface="Cambria Math" panose="02040503050406030204" pitchFamily="18" charset="0"/>
                      </a:rPr>
                      <m:t>Λ</m:t>
                    </m:r>
                    <m:r>
                      <a:rPr lang="en-GB" b="0" i="1" smtClean="0">
                        <a:latin typeface="Cambria Math" panose="02040503050406030204" pitchFamily="18" charset="0"/>
                        <a:ea typeface="Cambria Math" panose="02040503050406030204" pitchFamily="18" charset="0"/>
                      </a:rPr>
                      <m:t> ~ </m:t>
                    </m:r>
                    <m:r>
                      <a:rPr lang="en-GB" b="0" i="1" smtClean="0">
                        <a:latin typeface="Cambria Math" panose="02040503050406030204" pitchFamily="18" charset="0"/>
                        <a:ea typeface="Cambria Math" panose="02040503050406030204" pitchFamily="18" charset="0"/>
                      </a:rPr>
                      <m:t>𝑀</m:t>
                    </m:r>
                  </m:oMath>
                </a14:m>
                <a:r>
                  <a:rPr lang="en-US" i="1" dirty="0">
                    <a:latin typeface="Bierstadt" panose="020B0004020202020204" pitchFamily="34" charset="0"/>
                  </a:rPr>
                  <a:t> </a:t>
                </a:r>
                <a:r>
                  <a:rPr lang="en-US" dirty="0">
                    <a:latin typeface="Bierstadt" panose="020B0004020202020204" pitchFamily="34" charset="0"/>
                  </a:rPr>
                  <a:t>in the SM EFT. </a:t>
                </a:r>
                <a:endParaRPr lang="en-US" i="1" dirty="0">
                  <a:latin typeface="Bierstadt" panose="020B0004020202020204" pitchFamily="34" charset="0"/>
                </a:endParaRPr>
              </a:p>
            </p:txBody>
          </p:sp>
        </mc:Choice>
        <mc:Fallback xmlns="">
          <p:sp>
            <p:nvSpPr>
              <p:cNvPr id="6" name="TextBox 5">
                <a:extLst>
                  <a:ext uri="{FF2B5EF4-FFF2-40B4-BE49-F238E27FC236}">
                    <a16:creationId xmlns:a16="http://schemas.microsoft.com/office/drawing/2014/main" id="{43B4B9D3-10D5-5A8D-5667-340FBC7E0E32}"/>
                  </a:ext>
                </a:extLst>
              </p:cNvPr>
              <p:cNvSpPr txBox="1">
                <a:spLocks noRot="1" noChangeAspect="1" noMove="1" noResize="1" noEditPoints="1" noAdjustHandles="1" noChangeArrowheads="1" noChangeShapeType="1" noTextEdit="1"/>
              </p:cNvSpPr>
              <p:nvPr/>
            </p:nvSpPr>
            <p:spPr>
              <a:xfrm>
                <a:off x="586013" y="6260181"/>
                <a:ext cx="10997183" cy="369332"/>
              </a:xfrm>
              <a:prstGeom prst="rect">
                <a:avLst/>
              </a:prstGeom>
              <a:blipFill>
                <a:blip r:embed="rId3"/>
                <a:stretch>
                  <a:fillRect l="-461" t="-6452" b="-22581"/>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4C13941E-E497-BD3A-E522-F2ED2E678EE2}"/>
              </a:ext>
            </a:extLst>
          </p:cNvPr>
          <p:cNvPicPr>
            <a:picLocks noChangeAspect="1"/>
          </p:cNvPicPr>
          <p:nvPr/>
        </p:nvPicPr>
        <p:blipFill>
          <a:blip r:embed="rId4"/>
          <a:stretch>
            <a:fillRect/>
          </a:stretch>
        </p:blipFill>
        <p:spPr>
          <a:xfrm>
            <a:off x="3181349" y="1562067"/>
            <a:ext cx="4934611" cy="4776629"/>
          </a:xfrm>
          <a:prstGeom prst="rect">
            <a:avLst/>
          </a:prstGeom>
        </p:spPr>
      </p:pic>
    </p:spTree>
    <p:extLst>
      <p:ext uri="{BB962C8B-B14F-4D97-AF65-F5344CB8AC3E}">
        <p14:creationId xmlns:p14="http://schemas.microsoft.com/office/powerpoint/2010/main" val="422130355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Why didn’t we just add the neutral 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with only one mass term through the Yukawa coupling?</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3B4B9D3-10D5-5A8D-5667-340FBC7E0E32}"/>
                  </a:ext>
                </a:extLst>
              </p:cNvPr>
              <p:cNvSpPr txBox="1"/>
              <p:nvPr/>
            </p:nvSpPr>
            <p:spPr>
              <a:xfrm>
                <a:off x="586013" y="6260181"/>
                <a:ext cx="10997183" cy="369332"/>
              </a:xfrm>
              <a:prstGeom prst="rect">
                <a:avLst/>
              </a:prstGeom>
              <a:noFill/>
            </p:spPr>
            <p:txBody>
              <a:bodyPr wrap="square" rtlCol="0">
                <a:spAutoFit/>
              </a:bodyPr>
              <a:lstStyle/>
              <a:p>
                <a:r>
                  <a:rPr lang="en-GB" b="0" dirty="0"/>
                  <a:t>With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ea typeface="Cambria Math" panose="02040503050406030204" pitchFamily="18" charset="0"/>
                          </a:rPr>
                          <m:t>𝜈</m:t>
                        </m:r>
                      </m:sub>
                    </m:sSub>
                    <m:r>
                      <a:rPr lang="en-GB" b="0" i="1" smtClean="0">
                        <a:latin typeface="Cambria Math" panose="02040503050406030204" pitchFamily="18" charset="0"/>
                      </a:rPr>
                      <m:t> ~ </m:t>
                    </m:r>
                    <m:sSup>
                      <m:sSupPr>
                        <m:ctrlPr>
                          <a:rPr lang="en-GB" b="0" i="1" smtClean="0">
                            <a:latin typeface="Cambria Math" panose="02040503050406030204" pitchFamily="18" charset="0"/>
                          </a:rPr>
                        </m:ctrlPr>
                      </m:sSupPr>
                      <m:e>
                        <m:r>
                          <a:rPr lang="en-GB" b="0" i="1" smtClean="0">
                            <a:latin typeface="Cambria Math" panose="02040503050406030204" pitchFamily="18" charset="0"/>
                          </a:rPr>
                          <m:t>10</m:t>
                        </m:r>
                      </m:e>
                      <m:sup>
                        <m:r>
                          <a:rPr lang="en-GB" b="0" i="1" smtClean="0">
                            <a:latin typeface="Cambria Math" panose="02040503050406030204" pitchFamily="18" charset="0"/>
                          </a:rPr>
                          <m:t>−12</m:t>
                        </m:r>
                      </m:sup>
                    </m:sSup>
                    <m:r>
                      <a:rPr lang="en-GB" b="0" i="1" smtClean="0">
                        <a:latin typeface="Cambria Math" panose="02040503050406030204" pitchFamily="18" charset="0"/>
                      </a:rPr>
                      <m:t> </m:t>
                    </m:r>
                  </m:oMath>
                </a14:m>
                <a:r>
                  <a:rPr lang="en-US" dirty="0">
                    <a:latin typeface="Bierstadt" panose="020B0004020202020204" pitchFamily="34" charset="0"/>
                  </a:rPr>
                  <a:t>this gives a neutrino mass </a:t>
                </a:r>
                <a14:m>
                  <m:oMath xmlns:m="http://schemas.openxmlformats.org/officeDocument/2006/math">
                    <m:r>
                      <a:rPr lang="en-GB" i="1">
                        <a:latin typeface="Cambria Math" panose="02040503050406030204" pitchFamily="18" charset="0"/>
                      </a:rPr>
                      <m:t>𝑚</m:t>
                    </m:r>
                    <m:r>
                      <a:rPr lang="en-GB" i="1">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 0.1</m:t>
                    </m:r>
                  </m:oMath>
                </a14:m>
                <a:r>
                  <a:rPr lang="en-US" dirty="0">
                    <a:latin typeface="Bierstadt" panose="020B0004020202020204" pitchFamily="34" charset="0"/>
                  </a:rPr>
                  <a:t> eV as required.   </a:t>
                </a:r>
                <a:endParaRPr lang="en-US" i="1" dirty="0">
                  <a:latin typeface="Bierstadt" panose="020B0004020202020204" pitchFamily="34" charset="0"/>
                </a:endParaRPr>
              </a:p>
            </p:txBody>
          </p:sp>
        </mc:Choice>
        <mc:Fallback xmlns="">
          <p:sp>
            <p:nvSpPr>
              <p:cNvPr id="6" name="TextBox 5">
                <a:extLst>
                  <a:ext uri="{FF2B5EF4-FFF2-40B4-BE49-F238E27FC236}">
                    <a16:creationId xmlns:a16="http://schemas.microsoft.com/office/drawing/2014/main" id="{43B4B9D3-10D5-5A8D-5667-340FBC7E0E32}"/>
                  </a:ext>
                </a:extLst>
              </p:cNvPr>
              <p:cNvSpPr txBox="1">
                <a:spLocks noRot="1" noChangeAspect="1" noMove="1" noResize="1" noEditPoints="1" noAdjustHandles="1" noChangeArrowheads="1" noChangeShapeType="1" noTextEdit="1"/>
              </p:cNvSpPr>
              <p:nvPr/>
            </p:nvSpPr>
            <p:spPr>
              <a:xfrm>
                <a:off x="586013" y="6260181"/>
                <a:ext cx="10997183" cy="369332"/>
              </a:xfrm>
              <a:prstGeom prst="rect">
                <a:avLst/>
              </a:prstGeom>
              <a:blipFill>
                <a:blip r:embed="rId3"/>
                <a:stretch>
                  <a:fillRect l="-461" t="-9677" b="-22581"/>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A660A3EF-A886-257A-F642-37CDF2551ED8}"/>
              </a:ext>
            </a:extLst>
          </p:cNvPr>
          <p:cNvPicPr>
            <a:picLocks noChangeAspect="1"/>
          </p:cNvPicPr>
          <p:nvPr/>
        </p:nvPicPr>
        <p:blipFill>
          <a:blip r:embed="rId4"/>
          <a:stretch>
            <a:fillRect/>
          </a:stretch>
        </p:blipFill>
        <p:spPr>
          <a:xfrm>
            <a:off x="4181866" y="1562067"/>
            <a:ext cx="3333031" cy="3993563"/>
          </a:xfrm>
          <a:prstGeom prst="rect">
            <a:avLst/>
          </a:prstGeom>
        </p:spPr>
      </p:pic>
      <p:pic>
        <p:nvPicPr>
          <p:cNvPr id="5" name="Picture 4">
            <a:extLst>
              <a:ext uri="{FF2B5EF4-FFF2-40B4-BE49-F238E27FC236}">
                <a16:creationId xmlns:a16="http://schemas.microsoft.com/office/drawing/2014/main" id="{27E6DD20-A058-0BDD-CC6D-E9286A7A9AD3}"/>
              </a:ext>
            </a:extLst>
          </p:cNvPr>
          <p:cNvPicPr>
            <a:picLocks noChangeAspect="1"/>
          </p:cNvPicPr>
          <p:nvPr/>
        </p:nvPicPr>
        <p:blipFill>
          <a:blip r:embed="rId5"/>
          <a:stretch>
            <a:fillRect/>
          </a:stretch>
        </p:blipFill>
        <p:spPr>
          <a:xfrm>
            <a:off x="5827116" y="5149787"/>
            <a:ext cx="2647033" cy="675669"/>
          </a:xfrm>
          <a:prstGeom prst="rect">
            <a:avLst/>
          </a:prstGeom>
        </p:spPr>
      </p:pic>
    </p:spTree>
    <p:extLst>
      <p:ext uri="{BB962C8B-B14F-4D97-AF65-F5344CB8AC3E}">
        <p14:creationId xmlns:p14="http://schemas.microsoft.com/office/powerpoint/2010/main" val="6600848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Neutrino masses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369332"/>
              </a:xfrm>
              <a:prstGeom prst="rect">
                <a:avLst/>
              </a:prstGeom>
              <a:noFill/>
            </p:spPr>
            <p:txBody>
              <a:bodyPr wrap="square" rtlCol="0">
                <a:spAutoFit/>
              </a:bodyPr>
              <a:lstStyle/>
              <a:p>
                <a:r>
                  <a:rPr lang="en-GB" dirty="0">
                    <a:latin typeface="Bierstadt" panose="020B0004020202020204" pitchFamily="34" charset="0"/>
                  </a:rPr>
                  <a:t>Why didn’t we just add the neutral fermion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smtClean="0">
                            <a:latin typeface="Cambria Math" panose="02040503050406030204" pitchFamily="18" charset="0"/>
                            <a:ea typeface="Cambria Math" panose="02040503050406030204" pitchFamily="18" charset="0"/>
                          </a:rPr>
                          <m:t>𝝊</m:t>
                        </m:r>
                      </m:e>
                      <m:sub>
                        <m:r>
                          <a:rPr lang="en-GB" b="1" i="1" smtClean="0">
                            <a:latin typeface="Cambria Math" panose="02040503050406030204" pitchFamily="18" charset="0"/>
                          </a:rPr>
                          <m:t>𝑹</m:t>
                        </m:r>
                      </m:sub>
                    </m:sSub>
                  </m:oMath>
                </a14:m>
                <a:r>
                  <a:rPr lang="en-GB" b="1" dirty="0">
                    <a:latin typeface="Bierstadt" panose="020B0004020202020204" pitchFamily="34" charset="0"/>
                  </a:rPr>
                  <a:t> </a:t>
                </a:r>
                <a:r>
                  <a:rPr lang="en-GB" dirty="0">
                    <a:latin typeface="Bierstadt" panose="020B0004020202020204" pitchFamily="34" charset="0"/>
                  </a:rPr>
                  <a:t>with only one mass term through the Yukawa coupling?</a:t>
                </a:r>
                <a:endParaRPr lang="en-US" i="1"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369332"/>
              </a:xfrm>
              <a:prstGeom prst="rect">
                <a:avLst/>
              </a:prstGeom>
              <a:blipFill>
                <a:blip r:embed="rId2"/>
                <a:stretch>
                  <a:fillRect l="-462" t="-10345" b="-27586"/>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43B4B9D3-10D5-5A8D-5667-340FBC7E0E32}"/>
              </a:ext>
            </a:extLst>
          </p:cNvPr>
          <p:cNvSpPr txBox="1"/>
          <p:nvPr/>
        </p:nvSpPr>
        <p:spPr>
          <a:xfrm>
            <a:off x="586013" y="6260181"/>
            <a:ext cx="10997183" cy="369332"/>
          </a:xfrm>
          <a:prstGeom prst="rect">
            <a:avLst/>
          </a:prstGeom>
          <a:noFill/>
        </p:spPr>
        <p:txBody>
          <a:bodyPr wrap="square" rtlCol="0">
            <a:spAutoFit/>
          </a:bodyPr>
          <a:lstStyle/>
          <a:p>
            <a:r>
              <a:rPr lang="en-US" dirty="0">
                <a:latin typeface="Bierstadt" panose="020B0004020202020204" pitchFamily="34" charset="0"/>
              </a:rPr>
              <a:t>But the other mass term is </a:t>
            </a:r>
            <a:r>
              <a:rPr lang="en-US" b="1" dirty="0">
                <a:latin typeface="Bierstadt" panose="020B0004020202020204" pitchFamily="34" charset="0"/>
              </a:rPr>
              <a:t>necessarily there</a:t>
            </a:r>
            <a:r>
              <a:rPr lang="en-US" dirty="0">
                <a:latin typeface="Bierstadt" panose="020B0004020202020204" pitchFamily="34" charset="0"/>
              </a:rPr>
              <a:t>! </a:t>
            </a:r>
          </a:p>
        </p:txBody>
      </p:sp>
      <p:pic>
        <p:nvPicPr>
          <p:cNvPr id="2" name="Picture 1">
            <a:extLst>
              <a:ext uri="{FF2B5EF4-FFF2-40B4-BE49-F238E27FC236}">
                <a16:creationId xmlns:a16="http://schemas.microsoft.com/office/drawing/2014/main" id="{A660A3EF-A886-257A-F642-37CDF2551ED8}"/>
              </a:ext>
            </a:extLst>
          </p:cNvPr>
          <p:cNvPicPr>
            <a:picLocks noChangeAspect="1"/>
          </p:cNvPicPr>
          <p:nvPr/>
        </p:nvPicPr>
        <p:blipFill>
          <a:blip r:embed="rId3"/>
          <a:stretch>
            <a:fillRect/>
          </a:stretch>
        </p:blipFill>
        <p:spPr>
          <a:xfrm>
            <a:off x="4181866" y="1562067"/>
            <a:ext cx="3333031" cy="3993563"/>
          </a:xfrm>
          <a:prstGeom prst="rect">
            <a:avLst/>
          </a:prstGeom>
        </p:spPr>
      </p:pic>
      <p:pic>
        <p:nvPicPr>
          <p:cNvPr id="5" name="Picture 4">
            <a:extLst>
              <a:ext uri="{FF2B5EF4-FFF2-40B4-BE49-F238E27FC236}">
                <a16:creationId xmlns:a16="http://schemas.microsoft.com/office/drawing/2014/main" id="{27E6DD20-A058-0BDD-CC6D-E9286A7A9AD3}"/>
              </a:ext>
            </a:extLst>
          </p:cNvPr>
          <p:cNvPicPr>
            <a:picLocks noChangeAspect="1"/>
          </p:cNvPicPr>
          <p:nvPr/>
        </p:nvPicPr>
        <p:blipFill>
          <a:blip r:embed="rId4"/>
          <a:stretch>
            <a:fillRect/>
          </a:stretch>
        </p:blipFill>
        <p:spPr>
          <a:xfrm>
            <a:off x="5827116" y="5149787"/>
            <a:ext cx="2647033" cy="675669"/>
          </a:xfrm>
          <a:prstGeom prst="rect">
            <a:avLst/>
          </a:prstGeom>
        </p:spPr>
      </p:pic>
      <p:pic>
        <p:nvPicPr>
          <p:cNvPr id="7" name="Picture 6">
            <a:extLst>
              <a:ext uri="{FF2B5EF4-FFF2-40B4-BE49-F238E27FC236}">
                <a16:creationId xmlns:a16="http://schemas.microsoft.com/office/drawing/2014/main" id="{1FD9B905-A8C6-F5F0-9A81-C6D41D5B30C8}"/>
              </a:ext>
            </a:extLst>
          </p:cNvPr>
          <p:cNvPicPr>
            <a:picLocks noChangeAspect="1"/>
          </p:cNvPicPr>
          <p:nvPr/>
        </p:nvPicPr>
        <p:blipFill>
          <a:blip r:embed="rId5"/>
          <a:stretch>
            <a:fillRect/>
          </a:stretch>
        </p:blipFill>
        <p:spPr>
          <a:xfrm>
            <a:off x="7150632" y="4637785"/>
            <a:ext cx="1200351" cy="554008"/>
          </a:xfrm>
          <a:prstGeom prst="rect">
            <a:avLst/>
          </a:prstGeom>
        </p:spPr>
      </p:pic>
      <p:sp>
        <p:nvSpPr>
          <p:cNvPr id="8" name="Rounded Rectangle 7">
            <a:extLst>
              <a:ext uri="{FF2B5EF4-FFF2-40B4-BE49-F238E27FC236}">
                <a16:creationId xmlns:a16="http://schemas.microsoft.com/office/drawing/2014/main" id="{C033B314-C0D9-8867-AF18-9E44EAF32947}"/>
              </a:ext>
            </a:extLst>
          </p:cNvPr>
          <p:cNvSpPr/>
          <p:nvPr/>
        </p:nvSpPr>
        <p:spPr>
          <a:xfrm>
            <a:off x="7150632" y="4583401"/>
            <a:ext cx="1200350" cy="662775"/>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FEA9172-C0AC-D31C-B556-D463720367BA}"/>
              </a:ext>
            </a:extLst>
          </p:cNvPr>
          <p:cNvSpPr txBox="1"/>
          <p:nvPr/>
        </p:nvSpPr>
        <p:spPr>
          <a:xfrm>
            <a:off x="5426783" y="6260181"/>
            <a:ext cx="4337958" cy="369332"/>
          </a:xfrm>
          <a:prstGeom prst="rect">
            <a:avLst/>
          </a:prstGeom>
          <a:noFill/>
        </p:spPr>
        <p:txBody>
          <a:bodyPr wrap="square" rtlCol="0">
            <a:spAutoFit/>
          </a:bodyPr>
          <a:lstStyle/>
          <a:p>
            <a:r>
              <a:rPr lang="en-US" i="1" dirty="0">
                <a:latin typeface="Bierstadt" panose="020B0004020202020204" pitchFamily="34" charset="0"/>
              </a:rPr>
              <a:t>“Everything not forbidden is compulsory”</a:t>
            </a:r>
          </a:p>
        </p:txBody>
      </p:sp>
    </p:spTree>
    <p:extLst>
      <p:ext uri="{BB962C8B-B14F-4D97-AF65-F5344CB8AC3E}">
        <p14:creationId xmlns:p14="http://schemas.microsoft.com/office/powerpoint/2010/main" val="206827982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Lepton number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609600" y="1192735"/>
                <a:ext cx="10997183" cy="646331"/>
              </a:xfrm>
              <a:prstGeom prst="rect">
                <a:avLst/>
              </a:prstGeom>
              <a:noFill/>
            </p:spPr>
            <p:txBody>
              <a:bodyPr wrap="square" rtlCol="0">
                <a:spAutoFit/>
              </a:bodyPr>
              <a:lstStyle/>
              <a:p>
                <a:r>
                  <a:rPr lang="en-GB" dirty="0">
                    <a:latin typeface="Bierstadt" panose="020B0004020202020204" pitchFamily="34" charset="0"/>
                  </a:rPr>
                  <a:t>The Weinberg operator violates a </a:t>
                </a:r>
                <a:r>
                  <a:rPr lang="en-GB" b="1" dirty="0">
                    <a:latin typeface="Bierstadt" panose="020B0004020202020204" pitchFamily="34" charset="0"/>
                  </a:rPr>
                  <a:t>Lepton number </a:t>
                </a:r>
                <a:r>
                  <a:rPr lang="en-GB" dirty="0">
                    <a:latin typeface="Bierstadt" panose="020B0004020202020204" pitchFamily="34" charset="0"/>
                  </a:rPr>
                  <a:t>symmetry that is </a:t>
                </a:r>
                <a:r>
                  <a:rPr lang="en-GB" i="1" dirty="0">
                    <a:latin typeface="Bierstadt" panose="020B0004020202020204" pitchFamily="34" charset="0"/>
                  </a:rPr>
                  <a:t>accidentally</a:t>
                </a:r>
                <a:r>
                  <a:rPr lang="en-GB" dirty="0">
                    <a:latin typeface="Bierstadt" panose="020B0004020202020204" pitchFamily="34" charset="0"/>
                  </a:rPr>
                  <a:t> conserved by operators of mass dimension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4</m:t>
                    </m:r>
                  </m:oMath>
                </a14:m>
                <a:r>
                  <a:rPr lang="en-US" i="1" dirty="0">
                    <a:latin typeface="Bierstadt" panose="020B0004020202020204" pitchFamily="34" charset="0"/>
                  </a:rPr>
                  <a:t>.</a:t>
                </a: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609600" y="1192735"/>
                <a:ext cx="10997183" cy="646331"/>
              </a:xfrm>
              <a:prstGeom prst="rect">
                <a:avLst/>
              </a:prstGeom>
              <a:blipFill>
                <a:blip r:embed="rId2"/>
                <a:stretch>
                  <a:fillRect l="-462" t="-5882" b="-15686"/>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43B4B9D3-10D5-5A8D-5667-340FBC7E0E32}"/>
              </a:ext>
            </a:extLst>
          </p:cNvPr>
          <p:cNvSpPr txBox="1"/>
          <p:nvPr/>
        </p:nvSpPr>
        <p:spPr>
          <a:xfrm>
            <a:off x="609600" y="5248811"/>
            <a:ext cx="10997183" cy="369332"/>
          </a:xfrm>
          <a:prstGeom prst="rect">
            <a:avLst/>
          </a:prstGeom>
          <a:noFill/>
        </p:spPr>
        <p:txBody>
          <a:bodyPr wrap="square" rtlCol="0">
            <a:spAutoFit/>
          </a:bodyPr>
          <a:lstStyle/>
          <a:p>
            <a:r>
              <a:rPr lang="en-US" dirty="0">
                <a:latin typeface="Bierstadt" panose="020B0004020202020204" pitchFamily="34" charset="0"/>
              </a:rPr>
              <a:t> </a:t>
            </a:r>
          </a:p>
        </p:txBody>
      </p:sp>
      <p:pic>
        <p:nvPicPr>
          <p:cNvPr id="10" name="Content Placeholder 3" descr="Picture 3.png">
            <a:extLst>
              <a:ext uri="{FF2B5EF4-FFF2-40B4-BE49-F238E27FC236}">
                <a16:creationId xmlns:a16="http://schemas.microsoft.com/office/drawing/2014/main" id="{5ED0B920-FE57-B51E-5CDD-C252ADB3928C}"/>
              </a:ext>
            </a:extLst>
          </p:cNvPr>
          <p:cNvPicPr>
            <a:picLocks noChangeAspect="1"/>
          </p:cNvPicPr>
          <p:nvPr/>
        </p:nvPicPr>
        <p:blipFill>
          <a:blip r:embed="rId3"/>
          <a:stretch>
            <a:fillRect/>
          </a:stretch>
        </p:blipFill>
        <p:spPr>
          <a:xfrm>
            <a:off x="2636844" y="2351919"/>
            <a:ext cx="6375917" cy="2384039"/>
          </a:xfrm>
          <a:prstGeom prst="rect">
            <a:avLst/>
          </a:prstGeom>
        </p:spPr>
      </p:pic>
      <p:pic>
        <p:nvPicPr>
          <p:cNvPr id="11" name="Picture 10">
            <a:extLst>
              <a:ext uri="{FF2B5EF4-FFF2-40B4-BE49-F238E27FC236}">
                <a16:creationId xmlns:a16="http://schemas.microsoft.com/office/drawing/2014/main" id="{98BE9127-7E2F-6766-D4D7-4814A4E4FA9E}"/>
              </a:ext>
            </a:extLst>
          </p:cNvPr>
          <p:cNvPicPr>
            <a:picLocks noChangeAspect="1"/>
          </p:cNvPicPr>
          <p:nvPr/>
        </p:nvPicPr>
        <p:blipFill>
          <a:blip r:embed="rId4"/>
          <a:stretch>
            <a:fillRect/>
          </a:stretch>
        </p:blipFill>
        <p:spPr>
          <a:xfrm>
            <a:off x="5440296" y="2251749"/>
            <a:ext cx="4217997" cy="579875"/>
          </a:xfrm>
          <a:prstGeom prst="rect">
            <a:avLst/>
          </a:prstGeom>
        </p:spPr>
      </p:pic>
      <p:sp>
        <p:nvSpPr>
          <p:cNvPr id="12" name="Rounded Rectangle 11">
            <a:extLst>
              <a:ext uri="{FF2B5EF4-FFF2-40B4-BE49-F238E27FC236}">
                <a16:creationId xmlns:a16="http://schemas.microsoft.com/office/drawing/2014/main" id="{A7302323-961E-263D-9AF1-7178F91111AB}"/>
              </a:ext>
            </a:extLst>
          </p:cNvPr>
          <p:cNvSpPr/>
          <p:nvPr/>
        </p:nvSpPr>
        <p:spPr>
          <a:xfrm>
            <a:off x="5640808" y="2251749"/>
            <a:ext cx="653666" cy="579875"/>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A3B00B0-E314-D81A-9D34-EEC1A36E1933}"/>
              </a:ext>
            </a:extLst>
          </p:cNvPr>
          <p:cNvSpPr txBox="1"/>
          <p:nvPr/>
        </p:nvSpPr>
        <p:spPr>
          <a:xfrm>
            <a:off x="609600" y="5248811"/>
            <a:ext cx="10997183" cy="369332"/>
          </a:xfrm>
          <a:prstGeom prst="rect">
            <a:avLst/>
          </a:prstGeom>
          <a:noFill/>
        </p:spPr>
        <p:txBody>
          <a:bodyPr wrap="square" rtlCol="0">
            <a:spAutoFit/>
          </a:bodyPr>
          <a:lstStyle/>
          <a:p>
            <a:r>
              <a:rPr lang="en-GB" dirty="0">
                <a:latin typeface="Bierstadt" panose="020B0004020202020204" pitchFamily="34" charset="0"/>
              </a:rPr>
              <a:t>The Standard Model Effective Field Theory provides </a:t>
            </a:r>
            <a:r>
              <a:rPr lang="en-GB" i="1" dirty="0">
                <a:latin typeface="Bierstadt" panose="020B0004020202020204" pitchFamily="34" charset="0"/>
              </a:rPr>
              <a:t>an explanation </a:t>
            </a:r>
            <a:r>
              <a:rPr lang="en-GB" dirty="0">
                <a:latin typeface="Bierstadt" panose="020B0004020202020204" pitchFamily="34" charset="0"/>
              </a:rPr>
              <a:t>for small Lepton number violation.</a:t>
            </a:r>
            <a:endParaRPr lang="en-US" i="1" dirty="0">
              <a:latin typeface="Bierstadt" panose="020B0004020202020204" pitchFamily="34" charset="0"/>
            </a:endParaRPr>
          </a:p>
        </p:txBody>
      </p:sp>
    </p:spTree>
    <p:extLst>
      <p:ext uri="{BB962C8B-B14F-4D97-AF65-F5344CB8AC3E}">
        <p14:creationId xmlns:p14="http://schemas.microsoft.com/office/powerpoint/2010/main" val="289268117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105146" y="256832"/>
            <a:ext cx="4166983" cy="523220"/>
          </a:xfrm>
          <a:prstGeom prst="rect">
            <a:avLst/>
          </a:prstGeom>
          <a:noFill/>
        </p:spPr>
        <p:txBody>
          <a:bodyPr wrap="square" rtlCol="0">
            <a:spAutoFit/>
          </a:bodyPr>
          <a:lstStyle/>
          <a:p>
            <a:pPr algn="ctr"/>
            <a:r>
              <a:rPr lang="en-US" sz="2800" b="1" dirty="0">
                <a:latin typeface="Bierstadt" panose="020B0004020202020204" pitchFamily="34" charset="0"/>
              </a:rPr>
              <a:t>Baryon number</a:t>
            </a:r>
          </a:p>
        </p:txBody>
      </p:sp>
      <p:sp>
        <p:nvSpPr>
          <p:cNvPr id="6" name="TextBox 5">
            <a:extLst>
              <a:ext uri="{FF2B5EF4-FFF2-40B4-BE49-F238E27FC236}">
                <a16:creationId xmlns:a16="http://schemas.microsoft.com/office/drawing/2014/main" id="{43B4B9D3-10D5-5A8D-5667-340FBC7E0E32}"/>
              </a:ext>
            </a:extLst>
          </p:cNvPr>
          <p:cNvSpPr txBox="1"/>
          <p:nvPr/>
        </p:nvSpPr>
        <p:spPr>
          <a:xfrm>
            <a:off x="609600" y="5513053"/>
            <a:ext cx="10997183" cy="369332"/>
          </a:xfrm>
          <a:prstGeom prst="rect">
            <a:avLst/>
          </a:prstGeom>
          <a:noFill/>
        </p:spPr>
        <p:txBody>
          <a:bodyPr wrap="square" rtlCol="0">
            <a:spAutoFit/>
          </a:bodyPr>
          <a:lstStyle/>
          <a:p>
            <a:r>
              <a:rPr lang="en-US" dirty="0">
                <a:latin typeface="Bierstadt" panose="020B0004020202020204" pitchFamily="34" charset="0"/>
              </a:rPr>
              <a:t> </a:t>
            </a:r>
          </a:p>
        </p:txBody>
      </p:sp>
      <p:pic>
        <p:nvPicPr>
          <p:cNvPr id="10" name="Content Placeholder 3" descr="Picture 3.png">
            <a:extLst>
              <a:ext uri="{FF2B5EF4-FFF2-40B4-BE49-F238E27FC236}">
                <a16:creationId xmlns:a16="http://schemas.microsoft.com/office/drawing/2014/main" id="{5ED0B920-FE57-B51E-5CDD-C252ADB3928C}"/>
              </a:ext>
            </a:extLst>
          </p:cNvPr>
          <p:cNvPicPr>
            <a:picLocks noChangeAspect="1"/>
          </p:cNvPicPr>
          <p:nvPr/>
        </p:nvPicPr>
        <p:blipFill>
          <a:blip r:embed="rId3"/>
          <a:stretch>
            <a:fillRect/>
          </a:stretch>
        </p:blipFill>
        <p:spPr>
          <a:xfrm>
            <a:off x="2636844" y="2351919"/>
            <a:ext cx="6375917" cy="2384039"/>
          </a:xfrm>
          <a:prstGeom prst="rect">
            <a:avLst/>
          </a:prstGeom>
        </p:spPr>
      </p:pic>
      <p:pic>
        <p:nvPicPr>
          <p:cNvPr id="11" name="Picture 10">
            <a:extLst>
              <a:ext uri="{FF2B5EF4-FFF2-40B4-BE49-F238E27FC236}">
                <a16:creationId xmlns:a16="http://schemas.microsoft.com/office/drawing/2014/main" id="{98BE9127-7E2F-6766-D4D7-4814A4E4FA9E}"/>
              </a:ext>
            </a:extLst>
          </p:cNvPr>
          <p:cNvPicPr>
            <a:picLocks noChangeAspect="1"/>
          </p:cNvPicPr>
          <p:nvPr/>
        </p:nvPicPr>
        <p:blipFill>
          <a:blip r:embed="rId4"/>
          <a:stretch>
            <a:fillRect/>
          </a:stretch>
        </p:blipFill>
        <p:spPr>
          <a:xfrm>
            <a:off x="5440296" y="2251749"/>
            <a:ext cx="4217997" cy="579875"/>
          </a:xfrm>
          <a:prstGeom prst="rect">
            <a:avLst/>
          </a:prstGeom>
        </p:spPr>
      </p:pic>
      <p:sp>
        <p:nvSpPr>
          <p:cNvPr id="12" name="Rounded Rectangle 11">
            <a:extLst>
              <a:ext uri="{FF2B5EF4-FFF2-40B4-BE49-F238E27FC236}">
                <a16:creationId xmlns:a16="http://schemas.microsoft.com/office/drawing/2014/main" id="{A7302323-961E-263D-9AF1-7178F91111AB}"/>
              </a:ext>
            </a:extLst>
          </p:cNvPr>
          <p:cNvSpPr/>
          <p:nvPr/>
        </p:nvSpPr>
        <p:spPr>
          <a:xfrm>
            <a:off x="6512676" y="2251749"/>
            <a:ext cx="717463" cy="579875"/>
          </a:xfrm>
          <a:prstGeom prst="round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E10836F-3C9F-A856-BE56-E6B7EB9A4680}"/>
                  </a:ext>
                </a:extLst>
              </p:cNvPr>
              <p:cNvSpPr txBox="1"/>
              <p:nvPr/>
            </p:nvSpPr>
            <p:spPr>
              <a:xfrm>
                <a:off x="800987" y="1242820"/>
                <a:ext cx="10997183" cy="646331"/>
              </a:xfrm>
              <a:prstGeom prst="rect">
                <a:avLst/>
              </a:prstGeom>
              <a:noFill/>
            </p:spPr>
            <p:txBody>
              <a:bodyPr wrap="square" rtlCol="0">
                <a:spAutoFit/>
              </a:bodyPr>
              <a:lstStyle/>
              <a:p>
                <a:r>
                  <a:rPr lang="en-GB" dirty="0">
                    <a:latin typeface="Bierstadt" panose="020B0004020202020204" pitchFamily="34" charset="0"/>
                  </a:rPr>
                  <a:t>There exist operators at dimension 6 that violate a </a:t>
                </a:r>
                <a:r>
                  <a:rPr lang="en-GB" b="1" dirty="0">
                    <a:latin typeface="Bierstadt" panose="020B0004020202020204" pitchFamily="34" charset="0"/>
                  </a:rPr>
                  <a:t>Baryon number </a:t>
                </a:r>
                <a:r>
                  <a:rPr lang="en-GB" dirty="0">
                    <a:latin typeface="Bierstadt" panose="020B0004020202020204" pitchFamily="34" charset="0"/>
                  </a:rPr>
                  <a:t>symmetry that is </a:t>
                </a:r>
                <a:r>
                  <a:rPr lang="en-GB" i="1" dirty="0">
                    <a:latin typeface="Bierstadt" panose="020B0004020202020204" pitchFamily="34" charset="0"/>
                  </a:rPr>
                  <a:t>accidentally</a:t>
                </a:r>
                <a:r>
                  <a:rPr lang="en-GB" dirty="0">
                    <a:latin typeface="Bierstadt" panose="020B0004020202020204" pitchFamily="34" charset="0"/>
                  </a:rPr>
                  <a:t> conserved by operators of mass dimension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4</m:t>
                    </m:r>
                  </m:oMath>
                </a14:m>
                <a:r>
                  <a:rPr lang="en-US" i="1" dirty="0">
                    <a:latin typeface="Bierstadt" panose="020B0004020202020204" pitchFamily="34" charset="0"/>
                  </a:rPr>
                  <a:t>.</a:t>
                </a:r>
              </a:p>
            </p:txBody>
          </p:sp>
        </mc:Choice>
        <mc:Fallback xmlns="">
          <p:sp>
            <p:nvSpPr>
              <p:cNvPr id="2" name="TextBox 1">
                <a:extLst>
                  <a:ext uri="{FF2B5EF4-FFF2-40B4-BE49-F238E27FC236}">
                    <a16:creationId xmlns:a16="http://schemas.microsoft.com/office/drawing/2014/main" id="{EE10836F-3C9F-A856-BE56-E6B7EB9A4680}"/>
                  </a:ext>
                </a:extLst>
              </p:cNvPr>
              <p:cNvSpPr txBox="1">
                <a:spLocks noRot="1" noChangeAspect="1" noMove="1" noResize="1" noEditPoints="1" noAdjustHandles="1" noChangeArrowheads="1" noChangeShapeType="1" noTextEdit="1"/>
              </p:cNvSpPr>
              <p:nvPr/>
            </p:nvSpPr>
            <p:spPr>
              <a:xfrm>
                <a:off x="800987" y="1242820"/>
                <a:ext cx="10997183" cy="646331"/>
              </a:xfrm>
              <a:prstGeom prst="rect">
                <a:avLst/>
              </a:prstGeom>
              <a:blipFill>
                <a:blip r:embed="rId5"/>
                <a:stretch>
                  <a:fillRect l="-346" t="-3846"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69F32ED-6404-E09B-0670-30E0595CE076}"/>
                  </a:ext>
                </a:extLst>
              </p:cNvPr>
              <p:cNvSpPr txBox="1"/>
              <p:nvPr/>
            </p:nvSpPr>
            <p:spPr>
              <a:xfrm>
                <a:off x="690045" y="6343325"/>
                <a:ext cx="10997183" cy="369332"/>
              </a:xfrm>
              <a:prstGeom prst="rect">
                <a:avLst/>
              </a:prstGeom>
              <a:noFill/>
            </p:spPr>
            <p:txBody>
              <a:bodyPr wrap="square" rtlCol="0">
                <a:spAutoFit/>
              </a:bodyPr>
              <a:lstStyle/>
              <a:p>
                <a:r>
                  <a:rPr lang="en-US" dirty="0">
                    <a:latin typeface="Bierstadt" panose="020B0004020202020204" pitchFamily="34" charset="0"/>
                  </a:rPr>
                  <a:t>Lack of proton decay in experiments such as Super-</a:t>
                </a:r>
                <a:r>
                  <a:rPr lang="en-US" dirty="0" err="1">
                    <a:latin typeface="Bierstadt" panose="020B0004020202020204" pitchFamily="34" charset="0"/>
                  </a:rPr>
                  <a:t>Kamiokande</a:t>
                </a:r>
                <a:r>
                  <a:rPr lang="en-US" dirty="0">
                    <a:latin typeface="Bierstadt" panose="020B0004020202020204" pitchFamily="34" charset="0"/>
                  </a:rPr>
                  <a:t> implies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Λ</m:t>
                    </m:r>
                    <m:r>
                      <a:rPr lang="en-GB" b="0" i="1" smtClean="0">
                        <a:latin typeface="Cambria Math" panose="02040503050406030204" pitchFamily="18" charset="0"/>
                        <a:ea typeface="Cambria Math" panose="02040503050406030204" pitchFamily="18" charset="0"/>
                      </a:rPr>
                      <m:t> &gt; </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10</m:t>
                        </m:r>
                      </m:e>
                      <m:sup>
                        <m:r>
                          <a:rPr lang="en-GB" b="0" i="1" smtClean="0">
                            <a:latin typeface="Cambria Math" panose="02040503050406030204" pitchFamily="18" charset="0"/>
                            <a:ea typeface="Cambria Math" panose="02040503050406030204" pitchFamily="18" charset="0"/>
                          </a:rPr>
                          <m:t>15</m:t>
                        </m:r>
                      </m:sup>
                    </m:sSup>
                  </m:oMath>
                </a14:m>
                <a:r>
                  <a:rPr lang="en-US" dirty="0">
                    <a:latin typeface="Bierstadt" panose="020B0004020202020204" pitchFamily="34" charset="0"/>
                  </a:rPr>
                  <a:t> GeV.</a:t>
                </a:r>
              </a:p>
            </p:txBody>
          </p:sp>
        </mc:Choice>
        <mc:Fallback xmlns="">
          <p:sp>
            <p:nvSpPr>
              <p:cNvPr id="5" name="TextBox 4">
                <a:extLst>
                  <a:ext uri="{FF2B5EF4-FFF2-40B4-BE49-F238E27FC236}">
                    <a16:creationId xmlns:a16="http://schemas.microsoft.com/office/drawing/2014/main" id="{E69F32ED-6404-E09B-0670-30E0595CE076}"/>
                  </a:ext>
                </a:extLst>
              </p:cNvPr>
              <p:cNvSpPr txBox="1">
                <a:spLocks noRot="1" noChangeAspect="1" noMove="1" noResize="1" noEditPoints="1" noAdjustHandles="1" noChangeArrowheads="1" noChangeShapeType="1" noTextEdit="1"/>
              </p:cNvSpPr>
              <p:nvPr/>
            </p:nvSpPr>
            <p:spPr>
              <a:xfrm>
                <a:off x="690045" y="6343325"/>
                <a:ext cx="10997183" cy="369332"/>
              </a:xfrm>
              <a:prstGeom prst="rect">
                <a:avLst/>
              </a:prstGeom>
              <a:blipFill>
                <a:blip r:embed="rId6"/>
                <a:stretch>
                  <a:fillRect l="-461" t="-3333" b="-3000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78B68B32-8416-2980-4D42-141434B78DAB}"/>
              </a:ext>
            </a:extLst>
          </p:cNvPr>
          <p:cNvPicPr>
            <a:picLocks noChangeAspect="1"/>
          </p:cNvPicPr>
          <p:nvPr/>
        </p:nvPicPr>
        <p:blipFill>
          <a:blip r:embed="rId7"/>
          <a:stretch>
            <a:fillRect/>
          </a:stretch>
        </p:blipFill>
        <p:spPr>
          <a:xfrm>
            <a:off x="881468" y="5438884"/>
            <a:ext cx="4195812" cy="887001"/>
          </a:xfrm>
          <a:prstGeom prst="rect">
            <a:avLst/>
          </a:prstGeom>
        </p:spPr>
      </p:pic>
      <p:sp>
        <p:nvSpPr>
          <p:cNvPr id="9" name="TextBox 8">
            <a:extLst>
              <a:ext uri="{FF2B5EF4-FFF2-40B4-BE49-F238E27FC236}">
                <a16:creationId xmlns:a16="http://schemas.microsoft.com/office/drawing/2014/main" id="{BF54DC6F-E672-A52B-C334-A2A77EF0C7A0}"/>
              </a:ext>
            </a:extLst>
          </p:cNvPr>
          <p:cNvSpPr txBox="1"/>
          <p:nvPr/>
        </p:nvSpPr>
        <p:spPr>
          <a:xfrm>
            <a:off x="800986" y="4913251"/>
            <a:ext cx="10997183" cy="369332"/>
          </a:xfrm>
          <a:prstGeom prst="rect">
            <a:avLst/>
          </a:prstGeom>
          <a:noFill/>
        </p:spPr>
        <p:txBody>
          <a:bodyPr wrap="square" rtlCol="0">
            <a:spAutoFit/>
          </a:bodyPr>
          <a:lstStyle/>
          <a:p>
            <a:r>
              <a:rPr lang="en-GB" dirty="0">
                <a:latin typeface="Bierstadt" panose="020B0004020202020204" pitchFamily="34" charset="0"/>
              </a:rPr>
              <a:t>Just like Lepton number violation at dimension 5, Baryon number violation at dimension 6 is expected. </a:t>
            </a:r>
            <a:endParaRPr lang="en-US" dirty="0">
              <a:latin typeface="Bierstadt" panose="020B0004020202020204" pitchFamily="34" charset="0"/>
            </a:endParaRPr>
          </a:p>
        </p:txBody>
      </p:sp>
    </p:spTree>
    <p:extLst>
      <p:ext uri="{BB962C8B-B14F-4D97-AF65-F5344CB8AC3E}">
        <p14:creationId xmlns:p14="http://schemas.microsoft.com/office/powerpoint/2010/main" val="206667588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QCD axion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8679299"/>
              </a:xfrm>
              <a:prstGeom prst="rect">
                <a:avLst/>
              </a:prstGeom>
              <a:noFill/>
            </p:spPr>
            <p:txBody>
              <a:bodyPr wrap="square" rtlCol="0">
                <a:spAutoFit/>
              </a:bodyPr>
              <a:lstStyle/>
              <a:p>
                <a:r>
                  <a:rPr lang="en-US" dirty="0">
                    <a:latin typeface="Bierstadt" panose="020B0004020202020204" pitchFamily="34" charset="0"/>
                  </a:rPr>
                  <a:t>Recall the </a:t>
                </a:r>
                <a:r>
                  <a:rPr lang="en-US" b="1" dirty="0">
                    <a:latin typeface="Bierstadt" panose="020B0004020202020204" pitchFamily="34" charset="0"/>
                  </a:rPr>
                  <a:t>strong CP problem</a:t>
                </a:r>
                <a:r>
                  <a:rPr lang="en-US" dirty="0">
                    <a:latin typeface="Bierstadt" panose="020B0004020202020204" pitchFamily="34" charset="0"/>
                  </a:rPr>
                  <a:t>:</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Experiments probing the neutron electric dipole moment do not see any CP violation from this term: </a:t>
                </a:r>
                <a14:m>
                  <m:oMath xmlns:m="http://schemas.openxmlformats.org/officeDocument/2006/math">
                    <m:r>
                      <a:rPr lang="en-US"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&lt;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10</m:t>
                        </m:r>
                      </m:e>
                      <m:sup>
                        <m:r>
                          <a:rPr lang="en-GB" b="0" i="1" smtClean="0">
                            <a:latin typeface="Cambria Math" panose="02040503050406030204" pitchFamily="18" charset="0"/>
                            <a:ea typeface="Cambria Math" panose="02040503050406030204" pitchFamily="18" charset="0"/>
                          </a:rPr>
                          <m:t>−10</m:t>
                        </m:r>
                      </m:sup>
                    </m:sSup>
                  </m:oMath>
                </a14:m>
                <a:endParaRPr lang="en-GB" b="0" dirty="0">
                  <a:latin typeface="Bierstadt" panose="020B0004020202020204" pitchFamily="34" charset="0"/>
                  <a:ea typeface="Cambria Math" panose="02040503050406030204" pitchFamily="18" charset="0"/>
                </a:endParaRPr>
              </a:p>
              <a:p>
                <a:endParaRPr lang="en-US" i="1" dirty="0">
                  <a:latin typeface="Bierstadt" panose="020B0004020202020204" pitchFamily="34" charset="0"/>
                </a:endParaRPr>
              </a:p>
              <a:p>
                <a:endParaRPr lang="en-US" i="1" dirty="0">
                  <a:latin typeface="Bierstadt" panose="020B0004020202020204" pitchFamily="34" charset="0"/>
                </a:endParaRPr>
              </a:p>
              <a:p>
                <a:r>
                  <a:rPr lang="en-US" dirty="0">
                    <a:latin typeface="Bierstadt" panose="020B0004020202020204" pitchFamily="34" charset="0"/>
                  </a:rPr>
                  <a:t>Not only is there </a:t>
                </a:r>
                <a:r>
                  <a:rPr lang="en-US" b="1" dirty="0">
                    <a:latin typeface="Bierstadt" panose="020B0004020202020204" pitchFamily="34" charset="0"/>
                  </a:rPr>
                  <a:t>no reason for it to be small</a:t>
                </a:r>
                <a:r>
                  <a:rPr lang="en-US" dirty="0">
                    <a:latin typeface="Bierstadt" panose="020B0004020202020204" pitchFamily="34" charset="0"/>
                  </a:rPr>
                  <a:t>, but it is also a contribution of </a:t>
                </a:r>
                <a:r>
                  <a:rPr lang="en-US" b="1" dirty="0">
                    <a:latin typeface="Bierstadt" panose="020B0004020202020204" pitchFamily="34" charset="0"/>
                  </a:rPr>
                  <a:t>two independent terms </a:t>
                </a:r>
                <a:r>
                  <a:rPr lang="en-US" dirty="0">
                    <a:latin typeface="Bierstadt" panose="020B0004020202020204" pitchFamily="34" charset="0"/>
                  </a:rPr>
                  <a:t>– the intrinsic theta parameter and a quark mass phase – </a:t>
                </a:r>
                <a:r>
                  <a:rPr lang="en-US" i="1" dirty="0">
                    <a:latin typeface="Bierstadt" panose="020B0004020202020204" pitchFamily="34" charset="0"/>
                  </a:rPr>
                  <a:t>that</a:t>
                </a:r>
                <a:r>
                  <a:rPr lang="en-US" dirty="0">
                    <a:latin typeface="Bierstadt" panose="020B0004020202020204" pitchFamily="34" charset="0"/>
                  </a:rPr>
                  <a:t> </a:t>
                </a:r>
                <a:r>
                  <a:rPr lang="en-US" i="1" dirty="0">
                    <a:latin typeface="Bierstadt" panose="020B0004020202020204" pitchFamily="34" charset="0"/>
                  </a:rPr>
                  <a:t>must cancel out to 1 part in 10 billion</a:t>
                </a:r>
                <a:r>
                  <a:rPr lang="en-US" dirty="0">
                    <a:latin typeface="Bierstadt" panose="020B0004020202020204" pitchFamily="34" charset="0"/>
                  </a:rPr>
                  <a:t>! </a:t>
                </a: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711326" y="1145952"/>
                <a:ext cx="11186507" cy="8679299"/>
              </a:xfrm>
              <a:prstGeom prst="rect">
                <a:avLst/>
              </a:prstGeom>
              <a:blipFill>
                <a:blip r:embed="rId3"/>
                <a:stretch>
                  <a:fillRect l="-568" t="-292"/>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68800812-9D64-E9DD-B9DB-0F583743306D}"/>
              </a:ext>
            </a:extLst>
          </p:cNvPr>
          <p:cNvPicPr>
            <a:picLocks noChangeAspect="1"/>
          </p:cNvPicPr>
          <p:nvPr/>
        </p:nvPicPr>
        <p:blipFill>
          <a:blip r:embed="rId4"/>
          <a:stretch>
            <a:fillRect/>
          </a:stretch>
        </p:blipFill>
        <p:spPr>
          <a:xfrm>
            <a:off x="3076619" y="1967160"/>
            <a:ext cx="5514273" cy="2061859"/>
          </a:xfrm>
          <a:prstGeom prst="rect">
            <a:avLst/>
          </a:prstGeom>
        </p:spPr>
      </p:pic>
      <p:pic>
        <p:nvPicPr>
          <p:cNvPr id="5" name="Picture 4">
            <a:extLst>
              <a:ext uri="{FF2B5EF4-FFF2-40B4-BE49-F238E27FC236}">
                <a16:creationId xmlns:a16="http://schemas.microsoft.com/office/drawing/2014/main" id="{136DE388-E762-3214-0701-2D0B966DB1A9}"/>
              </a:ext>
            </a:extLst>
          </p:cNvPr>
          <p:cNvPicPr>
            <a:picLocks noChangeAspect="1"/>
          </p:cNvPicPr>
          <p:nvPr/>
        </p:nvPicPr>
        <p:blipFill>
          <a:blip r:embed="rId5"/>
          <a:stretch>
            <a:fillRect/>
          </a:stretch>
        </p:blipFill>
        <p:spPr>
          <a:xfrm>
            <a:off x="5964339" y="2854842"/>
            <a:ext cx="1549400" cy="596900"/>
          </a:xfrm>
          <a:prstGeom prst="rect">
            <a:avLst/>
          </a:prstGeom>
        </p:spPr>
      </p:pic>
      <p:sp>
        <p:nvSpPr>
          <p:cNvPr id="6" name="TextBox 5">
            <a:extLst>
              <a:ext uri="{FF2B5EF4-FFF2-40B4-BE49-F238E27FC236}">
                <a16:creationId xmlns:a16="http://schemas.microsoft.com/office/drawing/2014/main" id="{9868A22C-8F2A-26D8-9A01-AE4247DEF05F}"/>
              </a:ext>
            </a:extLst>
          </p:cNvPr>
          <p:cNvSpPr txBox="1"/>
          <p:nvPr/>
        </p:nvSpPr>
        <p:spPr>
          <a:xfrm>
            <a:off x="7513739" y="2854842"/>
            <a:ext cx="723368" cy="584775"/>
          </a:xfrm>
          <a:prstGeom prst="rect">
            <a:avLst/>
          </a:prstGeom>
          <a:noFill/>
        </p:spPr>
        <p:txBody>
          <a:bodyPr wrap="square" rtlCol="0">
            <a:spAutoFit/>
          </a:bodyPr>
          <a:lstStyle/>
          <a:p>
            <a:r>
              <a:rPr lang="en-US" sz="3200" b="1" dirty="0"/>
              <a:t>?</a:t>
            </a:r>
          </a:p>
        </p:txBody>
      </p:sp>
      <p:sp>
        <p:nvSpPr>
          <p:cNvPr id="7" name="TextBox 6">
            <a:extLst>
              <a:ext uri="{FF2B5EF4-FFF2-40B4-BE49-F238E27FC236}">
                <a16:creationId xmlns:a16="http://schemas.microsoft.com/office/drawing/2014/main" id="{0AFF61FD-DD91-8309-0E7A-EBBE04F36608}"/>
              </a:ext>
            </a:extLst>
          </p:cNvPr>
          <p:cNvSpPr txBox="1"/>
          <p:nvPr/>
        </p:nvSpPr>
        <p:spPr>
          <a:xfrm>
            <a:off x="4442161" y="4364309"/>
            <a:ext cx="4337958" cy="369332"/>
          </a:xfrm>
          <a:prstGeom prst="rect">
            <a:avLst/>
          </a:prstGeom>
          <a:noFill/>
        </p:spPr>
        <p:txBody>
          <a:bodyPr wrap="square" rtlCol="0">
            <a:spAutoFit/>
          </a:bodyPr>
          <a:lstStyle/>
          <a:p>
            <a:r>
              <a:rPr lang="en-US" i="1" dirty="0">
                <a:latin typeface="Bierstadt" panose="020B0004020202020204" pitchFamily="34" charset="0"/>
              </a:rPr>
              <a:t>“Everything not forbidden is compulsory”</a:t>
            </a:r>
          </a:p>
        </p:txBody>
      </p:sp>
    </p:spTree>
    <p:extLst>
      <p:ext uri="{BB962C8B-B14F-4D97-AF65-F5344CB8AC3E}">
        <p14:creationId xmlns:p14="http://schemas.microsoft.com/office/powerpoint/2010/main" val="60901094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QCD axion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9233297"/>
              </a:xfrm>
              <a:prstGeom prst="rect">
                <a:avLst/>
              </a:prstGeom>
              <a:noFill/>
            </p:spPr>
            <p:txBody>
              <a:bodyPr wrap="square" rtlCol="0">
                <a:spAutoFit/>
              </a:bodyPr>
              <a:lstStyle/>
              <a:p>
                <a:r>
                  <a:rPr lang="en-US" dirty="0">
                    <a:latin typeface="Bierstadt" panose="020B0004020202020204" pitchFamily="34" charset="0"/>
                  </a:rPr>
                  <a:t>Add a naturally </a:t>
                </a:r>
                <a:r>
                  <a:rPr lang="en-US" b="1" dirty="0">
                    <a:latin typeface="Bierstadt" panose="020B0004020202020204" pitchFamily="34" charset="0"/>
                  </a:rPr>
                  <a:t>light</a:t>
                </a:r>
                <a:r>
                  <a:rPr lang="en-US" dirty="0">
                    <a:latin typeface="Bierstadt" panose="020B0004020202020204" pitchFamily="34" charset="0"/>
                  </a:rPr>
                  <a:t> </a:t>
                </a:r>
                <a:r>
                  <a:rPr lang="en-US" b="1" dirty="0">
                    <a:latin typeface="Bierstadt" panose="020B0004020202020204" pitchFamily="34" charset="0"/>
                  </a:rPr>
                  <a:t>axion</a:t>
                </a:r>
                <a:r>
                  <a:rPr lang="en-US" dirty="0">
                    <a:latin typeface="Bierstadt" panose="020B0004020202020204" pitchFamily="34" charset="0"/>
                  </a:rPr>
                  <a:t> scalar field, </a:t>
                </a:r>
                <a14:m>
                  <m:oMath xmlns:m="http://schemas.openxmlformats.org/officeDocument/2006/math">
                    <m:r>
                      <a:rPr lang="en-GB" b="0" i="1" smtClean="0">
                        <a:latin typeface="Cambria Math" panose="02040503050406030204" pitchFamily="18" charset="0"/>
                      </a:rPr>
                      <m:t>𝑎</m:t>
                    </m:r>
                  </m:oMath>
                </a14:m>
                <a:r>
                  <a:rPr lang="en-US" dirty="0">
                    <a:latin typeface="Bierstadt" panose="020B0004020202020204" pitchFamily="34" charset="0"/>
                  </a:rPr>
                  <a:t>, that originates from some UV theory at a heavy scale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𝑎</m:t>
                        </m:r>
                      </m:sub>
                    </m:sSub>
                  </m:oMath>
                </a14:m>
                <a:r>
                  <a:rPr lang="en-US" dirty="0">
                    <a:latin typeface="Bierstadt" panose="020B0004020202020204" pitchFamily="34" charset="0"/>
                  </a:rPr>
                  <a:t>:</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711326" y="1145952"/>
                <a:ext cx="11186507" cy="9233297"/>
              </a:xfrm>
              <a:prstGeom prst="rect">
                <a:avLst/>
              </a:prstGeom>
              <a:blipFill>
                <a:blip r:embed="rId3"/>
                <a:stretch>
                  <a:fillRect l="-568" t="-275"/>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68800812-9D64-E9DD-B9DB-0F583743306D}"/>
              </a:ext>
            </a:extLst>
          </p:cNvPr>
          <p:cNvPicPr>
            <a:picLocks noChangeAspect="1"/>
          </p:cNvPicPr>
          <p:nvPr/>
        </p:nvPicPr>
        <p:blipFill>
          <a:blip r:embed="rId4"/>
          <a:stretch>
            <a:fillRect/>
          </a:stretch>
        </p:blipFill>
        <p:spPr>
          <a:xfrm>
            <a:off x="3076619" y="1967160"/>
            <a:ext cx="5514273" cy="2061859"/>
          </a:xfrm>
          <a:prstGeom prst="rect">
            <a:avLst/>
          </a:prstGeom>
        </p:spPr>
      </p:pic>
      <p:pic>
        <p:nvPicPr>
          <p:cNvPr id="5" name="Picture 4">
            <a:extLst>
              <a:ext uri="{FF2B5EF4-FFF2-40B4-BE49-F238E27FC236}">
                <a16:creationId xmlns:a16="http://schemas.microsoft.com/office/drawing/2014/main" id="{136DE388-E762-3214-0701-2D0B966DB1A9}"/>
              </a:ext>
            </a:extLst>
          </p:cNvPr>
          <p:cNvPicPr>
            <a:picLocks noChangeAspect="1"/>
          </p:cNvPicPr>
          <p:nvPr/>
        </p:nvPicPr>
        <p:blipFill>
          <a:blip r:embed="rId5"/>
          <a:stretch>
            <a:fillRect/>
          </a:stretch>
        </p:blipFill>
        <p:spPr>
          <a:xfrm>
            <a:off x="7041492" y="2872688"/>
            <a:ext cx="1549400" cy="596900"/>
          </a:xfrm>
          <a:prstGeom prst="rect">
            <a:avLst/>
          </a:prstGeom>
        </p:spPr>
      </p:pic>
      <p:pic>
        <p:nvPicPr>
          <p:cNvPr id="8" name="Picture 7">
            <a:extLst>
              <a:ext uri="{FF2B5EF4-FFF2-40B4-BE49-F238E27FC236}">
                <a16:creationId xmlns:a16="http://schemas.microsoft.com/office/drawing/2014/main" id="{EC201B53-1287-4FF4-850E-CB83C5E82CD3}"/>
              </a:ext>
            </a:extLst>
          </p:cNvPr>
          <p:cNvPicPr>
            <a:picLocks noChangeAspect="1"/>
          </p:cNvPicPr>
          <p:nvPr/>
        </p:nvPicPr>
        <p:blipFill>
          <a:blip r:embed="rId6"/>
          <a:stretch>
            <a:fillRect/>
          </a:stretch>
        </p:blipFill>
        <p:spPr>
          <a:xfrm>
            <a:off x="6096000" y="2913277"/>
            <a:ext cx="1339070" cy="515723"/>
          </a:xfrm>
          <a:prstGeom prst="rect">
            <a:avLst/>
          </a:prstGeom>
        </p:spPr>
      </p:pic>
      <p:sp>
        <p:nvSpPr>
          <p:cNvPr id="9" name="Rectangle 8">
            <a:extLst>
              <a:ext uri="{FF2B5EF4-FFF2-40B4-BE49-F238E27FC236}">
                <a16:creationId xmlns:a16="http://schemas.microsoft.com/office/drawing/2014/main" id="{9E29EECB-EB9C-128D-9BA6-52B628FA1D90}"/>
              </a:ext>
            </a:extLst>
          </p:cNvPr>
          <p:cNvSpPr/>
          <p:nvPr/>
        </p:nvSpPr>
        <p:spPr>
          <a:xfrm>
            <a:off x="7041492" y="2872688"/>
            <a:ext cx="240688" cy="596900"/>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451DEF1-DC62-AA09-6DCD-312A092E38A5}"/>
              </a:ext>
            </a:extLst>
          </p:cNvPr>
          <p:cNvPicPr>
            <a:picLocks noChangeAspect="1"/>
          </p:cNvPicPr>
          <p:nvPr/>
        </p:nvPicPr>
        <p:blipFill>
          <a:blip r:embed="rId7"/>
          <a:stretch>
            <a:fillRect/>
          </a:stretch>
        </p:blipFill>
        <p:spPr>
          <a:xfrm>
            <a:off x="5497614" y="1881963"/>
            <a:ext cx="562224" cy="431295"/>
          </a:xfrm>
          <a:prstGeom prst="rect">
            <a:avLst/>
          </a:prstGeom>
        </p:spPr>
      </p:pic>
      <p:sp>
        <p:nvSpPr>
          <p:cNvPr id="11" name="Rectangle 10">
            <a:extLst>
              <a:ext uri="{FF2B5EF4-FFF2-40B4-BE49-F238E27FC236}">
                <a16:creationId xmlns:a16="http://schemas.microsoft.com/office/drawing/2014/main" id="{457720FC-75D4-B71D-789F-C896738F073B}"/>
              </a:ext>
            </a:extLst>
          </p:cNvPr>
          <p:cNvSpPr/>
          <p:nvPr/>
        </p:nvSpPr>
        <p:spPr>
          <a:xfrm>
            <a:off x="5538782" y="1961844"/>
            <a:ext cx="521056" cy="351414"/>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C47F967-91F1-DFA5-2625-D9E0C967763E}"/>
              </a:ext>
            </a:extLst>
          </p:cNvPr>
          <p:cNvPicPr>
            <a:picLocks noChangeAspect="1"/>
          </p:cNvPicPr>
          <p:nvPr/>
        </p:nvPicPr>
        <p:blipFill>
          <a:blip r:embed="rId8"/>
          <a:stretch>
            <a:fillRect/>
          </a:stretch>
        </p:blipFill>
        <p:spPr>
          <a:xfrm>
            <a:off x="4658348" y="4114821"/>
            <a:ext cx="2184526" cy="443237"/>
          </a:xfrm>
          <a:prstGeom prst="rect">
            <a:avLst/>
          </a:prstGeom>
        </p:spPr>
      </p:pic>
      <p:pic>
        <p:nvPicPr>
          <p:cNvPr id="15" name="Picture 14">
            <a:extLst>
              <a:ext uri="{FF2B5EF4-FFF2-40B4-BE49-F238E27FC236}">
                <a16:creationId xmlns:a16="http://schemas.microsoft.com/office/drawing/2014/main" id="{385702C1-F3AA-C894-A6D6-3A7EC2B29796}"/>
              </a:ext>
            </a:extLst>
          </p:cNvPr>
          <p:cNvPicPr>
            <a:picLocks noChangeAspect="1"/>
          </p:cNvPicPr>
          <p:nvPr/>
        </p:nvPicPr>
        <p:blipFill>
          <a:blip r:embed="rId9"/>
          <a:stretch>
            <a:fillRect/>
          </a:stretch>
        </p:blipFill>
        <p:spPr>
          <a:xfrm>
            <a:off x="3217826" y="4114821"/>
            <a:ext cx="1440522" cy="443237"/>
          </a:xfrm>
          <a:prstGeom prst="rect">
            <a:avLst/>
          </a:prstGeom>
        </p:spPr>
      </p:pic>
      <p:sp>
        <p:nvSpPr>
          <p:cNvPr id="16" name="Rectangle 15">
            <a:extLst>
              <a:ext uri="{FF2B5EF4-FFF2-40B4-BE49-F238E27FC236}">
                <a16:creationId xmlns:a16="http://schemas.microsoft.com/office/drawing/2014/main" id="{3EADC6D3-0DCB-7F1F-D857-41C2117FC3F2}"/>
              </a:ext>
            </a:extLst>
          </p:cNvPr>
          <p:cNvSpPr/>
          <p:nvPr/>
        </p:nvSpPr>
        <p:spPr>
          <a:xfrm>
            <a:off x="3217826" y="4160732"/>
            <a:ext cx="3625048" cy="397326"/>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865676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QCD axion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9638151"/>
              </a:xfrm>
              <a:prstGeom prst="rect">
                <a:avLst/>
              </a:prstGeom>
              <a:noFill/>
            </p:spPr>
            <p:txBody>
              <a:bodyPr wrap="square" rtlCol="0">
                <a:spAutoFit/>
              </a:bodyPr>
              <a:lstStyle/>
              <a:p>
                <a:r>
                  <a:rPr lang="en-US" dirty="0">
                    <a:latin typeface="Bierstadt" panose="020B0004020202020204" pitchFamily="34" charset="0"/>
                  </a:rPr>
                  <a:t>Add a naturally </a:t>
                </a:r>
                <a:r>
                  <a:rPr lang="en-US" b="1" dirty="0">
                    <a:latin typeface="Bierstadt" panose="020B0004020202020204" pitchFamily="34" charset="0"/>
                  </a:rPr>
                  <a:t>light axion</a:t>
                </a:r>
                <a:r>
                  <a:rPr lang="en-US" dirty="0">
                    <a:latin typeface="Bierstadt" panose="020B0004020202020204" pitchFamily="34" charset="0"/>
                  </a:rPr>
                  <a:t> scalar field, </a:t>
                </a:r>
                <a14:m>
                  <m:oMath xmlns:m="http://schemas.openxmlformats.org/officeDocument/2006/math">
                    <m:r>
                      <a:rPr lang="en-GB" b="0" i="1" smtClean="0">
                        <a:latin typeface="Cambria Math" panose="02040503050406030204" pitchFamily="18" charset="0"/>
                      </a:rPr>
                      <m:t>𝑎</m:t>
                    </m:r>
                  </m:oMath>
                </a14:m>
                <a:r>
                  <a:rPr lang="en-US" dirty="0">
                    <a:latin typeface="Bierstadt" panose="020B0004020202020204" pitchFamily="34" charset="0"/>
                  </a:rPr>
                  <a:t>, that originates from some UV theory at a heavy scale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𝑎</m:t>
                        </m:r>
                      </m:sub>
                    </m:sSub>
                  </m:oMath>
                </a14:m>
                <a:r>
                  <a:rPr lang="en-US" dirty="0">
                    <a:latin typeface="Bierstadt" panose="020B0004020202020204" pitchFamily="34" charset="0"/>
                  </a:rPr>
                  <a:t>:</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Potential energy is minimized for vanishing effective theta angle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rPr>
                          <m:t>𝑒𝑓𝑓</m:t>
                        </m:r>
                      </m:sub>
                    </m:sSub>
                    <m:r>
                      <a:rPr lang="en-GB"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𝑎</m:t>
                        </m:r>
                      </m:num>
                      <m:den>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𝑓</m:t>
                            </m:r>
                          </m:e>
                          <m:sub>
                            <m:r>
                              <a:rPr lang="en-GB" b="0" i="1" smtClean="0">
                                <a:latin typeface="Cambria Math" panose="02040503050406030204" pitchFamily="18" charset="0"/>
                                <a:ea typeface="Cambria Math" panose="02040503050406030204" pitchFamily="18" charset="0"/>
                              </a:rPr>
                              <m:t>𝑎</m:t>
                            </m:r>
                          </m:sub>
                        </m:sSub>
                      </m:den>
                    </m:f>
                    <m:r>
                      <a:rPr lang="en-GB" b="0" i="1" smtClean="0">
                        <a:latin typeface="Cambria Math" panose="02040503050406030204" pitchFamily="18" charset="0"/>
                        <a:ea typeface="Cambria Math" panose="02040503050406030204" pitchFamily="18" charset="0"/>
                      </a:rPr>
                      <m:t>=0</m:t>
                    </m:r>
                  </m:oMath>
                </a14:m>
                <a:r>
                  <a:rPr lang="en-US" dirty="0">
                    <a:latin typeface="Bierstadt" panose="020B0004020202020204" pitchFamily="34" charset="0"/>
                  </a:rPr>
                  <a:t>.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711326" y="1145952"/>
                <a:ext cx="11186507" cy="9638151"/>
              </a:xfrm>
              <a:prstGeom prst="rect">
                <a:avLst/>
              </a:prstGeom>
              <a:blipFill>
                <a:blip r:embed="rId3"/>
                <a:stretch>
                  <a:fillRect l="-568" t="-263"/>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68800812-9D64-E9DD-B9DB-0F583743306D}"/>
              </a:ext>
            </a:extLst>
          </p:cNvPr>
          <p:cNvPicPr>
            <a:picLocks noChangeAspect="1"/>
          </p:cNvPicPr>
          <p:nvPr/>
        </p:nvPicPr>
        <p:blipFill>
          <a:blip r:embed="rId4"/>
          <a:stretch>
            <a:fillRect/>
          </a:stretch>
        </p:blipFill>
        <p:spPr>
          <a:xfrm>
            <a:off x="3076619" y="1967160"/>
            <a:ext cx="5514273" cy="2061859"/>
          </a:xfrm>
          <a:prstGeom prst="rect">
            <a:avLst/>
          </a:prstGeom>
        </p:spPr>
      </p:pic>
      <p:pic>
        <p:nvPicPr>
          <p:cNvPr id="5" name="Picture 4">
            <a:extLst>
              <a:ext uri="{FF2B5EF4-FFF2-40B4-BE49-F238E27FC236}">
                <a16:creationId xmlns:a16="http://schemas.microsoft.com/office/drawing/2014/main" id="{136DE388-E762-3214-0701-2D0B966DB1A9}"/>
              </a:ext>
            </a:extLst>
          </p:cNvPr>
          <p:cNvPicPr>
            <a:picLocks noChangeAspect="1"/>
          </p:cNvPicPr>
          <p:nvPr/>
        </p:nvPicPr>
        <p:blipFill>
          <a:blip r:embed="rId5"/>
          <a:stretch>
            <a:fillRect/>
          </a:stretch>
        </p:blipFill>
        <p:spPr>
          <a:xfrm>
            <a:off x="7041492" y="2872688"/>
            <a:ext cx="1549400" cy="596900"/>
          </a:xfrm>
          <a:prstGeom prst="rect">
            <a:avLst/>
          </a:prstGeom>
        </p:spPr>
      </p:pic>
      <p:pic>
        <p:nvPicPr>
          <p:cNvPr id="8" name="Picture 7">
            <a:extLst>
              <a:ext uri="{FF2B5EF4-FFF2-40B4-BE49-F238E27FC236}">
                <a16:creationId xmlns:a16="http://schemas.microsoft.com/office/drawing/2014/main" id="{EC201B53-1287-4FF4-850E-CB83C5E82CD3}"/>
              </a:ext>
            </a:extLst>
          </p:cNvPr>
          <p:cNvPicPr>
            <a:picLocks noChangeAspect="1"/>
          </p:cNvPicPr>
          <p:nvPr/>
        </p:nvPicPr>
        <p:blipFill>
          <a:blip r:embed="rId6"/>
          <a:stretch>
            <a:fillRect/>
          </a:stretch>
        </p:blipFill>
        <p:spPr>
          <a:xfrm>
            <a:off x="6096000" y="2913277"/>
            <a:ext cx="1339070" cy="515723"/>
          </a:xfrm>
          <a:prstGeom prst="rect">
            <a:avLst/>
          </a:prstGeom>
        </p:spPr>
      </p:pic>
      <p:pic>
        <p:nvPicPr>
          <p:cNvPr id="10" name="Picture 9">
            <a:extLst>
              <a:ext uri="{FF2B5EF4-FFF2-40B4-BE49-F238E27FC236}">
                <a16:creationId xmlns:a16="http://schemas.microsoft.com/office/drawing/2014/main" id="{8451DEF1-DC62-AA09-6DCD-312A092E38A5}"/>
              </a:ext>
            </a:extLst>
          </p:cNvPr>
          <p:cNvPicPr>
            <a:picLocks noChangeAspect="1"/>
          </p:cNvPicPr>
          <p:nvPr/>
        </p:nvPicPr>
        <p:blipFill>
          <a:blip r:embed="rId7"/>
          <a:stretch>
            <a:fillRect/>
          </a:stretch>
        </p:blipFill>
        <p:spPr>
          <a:xfrm>
            <a:off x="5497614" y="1881963"/>
            <a:ext cx="562224" cy="431295"/>
          </a:xfrm>
          <a:prstGeom prst="rect">
            <a:avLst/>
          </a:prstGeom>
        </p:spPr>
      </p:pic>
      <p:pic>
        <p:nvPicPr>
          <p:cNvPr id="12" name="Picture 11">
            <a:extLst>
              <a:ext uri="{FF2B5EF4-FFF2-40B4-BE49-F238E27FC236}">
                <a16:creationId xmlns:a16="http://schemas.microsoft.com/office/drawing/2014/main" id="{4C47F967-91F1-DFA5-2625-D9E0C967763E}"/>
              </a:ext>
            </a:extLst>
          </p:cNvPr>
          <p:cNvPicPr>
            <a:picLocks noChangeAspect="1"/>
          </p:cNvPicPr>
          <p:nvPr/>
        </p:nvPicPr>
        <p:blipFill>
          <a:blip r:embed="rId8"/>
          <a:stretch>
            <a:fillRect/>
          </a:stretch>
        </p:blipFill>
        <p:spPr>
          <a:xfrm>
            <a:off x="4658348" y="4114821"/>
            <a:ext cx="2184526" cy="443237"/>
          </a:xfrm>
          <a:prstGeom prst="rect">
            <a:avLst/>
          </a:prstGeom>
        </p:spPr>
      </p:pic>
      <p:pic>
        <p:nvPicPr>
          <p:cNvPr id="15" name="Picture 14">
            <a:extLst>
              <a:ext uri="{FF2B5EF4-FFF2-40B4-BE49-F238E27FC236}">
                <a16:creationId xmlns:a16="http://schemas.microsoft.com/office/drawing/2014/main" id="{385702C1-F3AA-C894-A6D6-3A7EC2B29796}"/>
              </a:ext>
            </a:extLst>
          </p:cNvPr>
          <p:cNvPicPr>
            <a:picLocks noChangeAspect="1"/>
          </p:cNvPicPr>
          <p:nvPr/>
        </p:nvPicPr>
        <p:blipFill>
          <a:blip r:embed="rId9"/>
          <a:stretch>
            <a:fillRect/>
          </a:stretch>
        </p:blipFill>
        <p:spPr>
          <a:xfrm>
            <a:off x="3217826" y="4114821"/>
            <a:ext cx="1440522" cy="443237"/>
          </a:xfrm>
          <a:prstGeom prst="rect">
            <a:avLst/>
          </a:prstGeom>
        </p:spPr>
      </p:pic>
      <p:sp>
        <p:nvSpPr>
          <p:cNvPr id="16" name="Rectangle 15">
            <a:extLst>
              <a:ext uri="{FF2B5EF4-FFF2-40B4-BE49-F238E27FC236}">
                <a16:creationId xmlns:a16="http://schemas.microsoft.com/office/drawing/2014/main" id="{3EADC6D3-0DCB-7F1F-D857-41C2117FC3F2}"/>
              </a:ext>
            </a:extLst>
          </p:cNvPr>
          <p:cNvSpPr/>
          <p:nvPr/>
        </p:nvSpPr>
        <p:spPr>
          <a:xfrm>
            <a:off x="4890976" y="4160732"/>
            <a:ext cx="1951897" cy="397326"/>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54FE15A8-E73E-BA6C-14EE-1A899E649686}"/>
              </a:ext>
            </a:extLst>
          </p:cNvPr>
          <p:cNvPicPr>
            <a:picLocks noChangeAspect="1"/>
          </p:cNvPicPr>
          <p:nvPr/>
        </p:nvPicPr>
        <p:blipFill>
          <a:blip r:embed="rId10"/>
          <a:stretch>
            <a:fillRect/>
          </a:stretch>
        </p:blipFill>
        <p:spPr>
          <a:xfrm>
            <a:off x="8248343" y="3408286"/>
            <a:ext cx="3089895" cy="1800897"/>
          </a:xfrm>
          <a:prstGeom prst="rect">
            <a:avLst/>
          </a:prstGeom>
        </p:spPr>
        <p:style>
          <a:lnRef idx="2">
            <a:schemeClr val="dk1"/>
          </a:lnRef>
          <a:fillRef idx="1">
            <a:schemeClr val="lt1"/>
          </a:fillRef>
          <a:effectRef idx="0">
            <a:schemeClr val="dk1"/>
          </a:effectRef>
          <a:fontRef idx="minor">
            <a:schemeClr val="dk1"/>
          </a:fontRef>
        </p:style>
      </p:pic>
      <p:sp>
        <p:nvSpPr>
          <p:cNvPr id="6" name="Right Arrow 5">
            <a:extLst>
              <a:ext uri="{FF2B5EF4-FFF2-40B4-BE49-F238E27FC236}">
                <a16:creationId xmlns:a16="http://schemas.microsoft.com/office/drawing/2014/main" id="{D699302F-E306-3A3E-9551-2D5E59F31300}"/>
              </a:ext>
            </a:extLst>
          </p:cNvPr>
          <p:cNvSpPr/>
          <p:nvPr/>
        </p:nvSpPr>
        <p:spPr>
          <a:xfrm>
            <a:off x="6969831" y="4270673"/>
            <a:ext cx="1212112" cy="1774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57206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QCD axion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9638151"/>
              </a:xfrm>
              <a:prstGeom prst="rect">
                <a:avLst/>
              </a:prstGeom>
              <a:noFill/>
            </p:spPr>
            <p:txBody>
              <a:bodyPr wrap="square" rtlCol="0">
                <a:spAutoFit/>
              </a:bodyPr>
              <a:lstStyle/>
              <a:p>
                <a:r>
                  <a:rPr lang="en-US" dirty="0">
                    <a:latin typeface="Bierstadt" panose="020B0004020202020204" pitchFamily="34" charset="0"/>
                  </a:rPr>
                  <a:t>Add a naturally </a:t>
                </a:r>
                <a:r>
                  <a:rPr lang="en-US" b="1" dirty="0">
                    <a:latin typeface="Bierstadt" panose="020B0004020202020204" pitchFamily="34" charset="0"/>
                  </a:rPr>
                  <a:t>light axion</a:t>
                </a:r>
                <a:r>
                  <a:rPr lang="en-US" dirty="0">
                    <a:latin typeface="Bierstadt" panose="020B0004020202020204" pitchFamily="34" charset="0"/>
                  </a:rPr>
                  <a:t> scalar field, </a:t>
                </a:r>
                <a14:m>
                  <m:oMath xmlns:m="http://schemas.openxmlformats.org/officeDocument/2006/math">
                    <m:r>
                      <a:rPr lang="en-GB" b="0" i="1" smtClean="0">
                        <a:latin typeface="Cambria Math" panose="02040503050406030204" pitchFamily="18" charset="0"/>
                      </a:rPr>
                      <m:t>𝑎</m:t>
                    </m:r>
                  </m:oMath>
                </a14:m>
                <a:r>
                  <a:rPr lang="en-US" dirty="0">
                    <a:latin typeface="Bierstadt" panose="020B0004020202020204" pitchFamily="34" charset="0"/>
                  </a:rPr>
                  <a:t>, that originates from some UV theory at a heavy scale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𝑎</m:t>
                        </m:r>
                      </m:sub>
                    </m:sSub>
                  </m:oMath>
                </a14:m>
                <a:r>
                  <a:rPr lang="en-US" dirty="0">
                    <a:latin typeface="Bierstadt" panose="020B0004020202020204" pitchFamily="34" charset="0"/>
                  </a:rPr>
                  <a:t>:</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Potential energy is minimized for vanishing effective theta angle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rPr>
                          <m:t>𝑒𝑓𝑓</m:t>
                        </m:r>
                      </m:sub>
                    </m:sSub>
                    <m:r>
                      <a:rPr lang="en-GB"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𝑎</m:t>
                        </m:r>
                      </m:num>
                      <m:den>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𝑓</m:t>
                            </m:r>
                          </m:e>
                          <m:sub>
                            <m:r>
                              <a:rPr lang="en-GB" b="0" i="1" smtClean="0">
                                <a:latin typeface="Cambria Math" panose="02040503050406030204" pitchFamily="18" charset="0"/>
                                <a:ea typeface="Cambria Math" panose="02040503050406030204" pitchFamily="18" charset="0"/>
                              </a:rPr>
                              <m:t>𝑎</m:t>
                            </m:r>
                          </m:sub>
                        </m:sSub>
                      </m:den>
                    </m:f>
                    <m:r>
                      <a:rPr lang="en-GB" b="0" i="1" smtClean="0">
                        <a:latin typeface="Cambria Math" panose="02040503050406030204" pitchFamily="18" charset="0"/>
                        <a:ea typeface="Cambria Math" panose="02040503050406030204" pitchFamily="18" charset="0"/>
                      </a:rPr>
                      <m:t>=0</m:t>
                    </m:r>
                  </m:oMath>
                </a14:m>
                <a:r>
                  <a:rPr lang="en-US" dirty="0">
                    <a:latin typeface="Bierstadt" panose="020B0004020202020204" pitchFamily="34" charset="0"/>
                  </a:rPr>
                  <a:t>.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711326" y="1145952"/>
                <a:ext cx="11186507" cy="9638151"/>
              </a:xfrm>
              <a:prstGeom prst="rect">
                <a:avLst/>
              </a:prstGeom>
              <a:blipFill>
                <a:blip r:embed="rId3"/>
                <a:stretch>
                  <a:fillRect l="-568" t="-263"/>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68800812-9D64-E9DD-B9DB-0F583743306D}"/>
              </a:ext>
            </a:extLst>
          </p:cNvPr>
          <p:cNvPicPr>
            <a:picLocks noChangeAspect="1"/>
          </p:cNvPicPr>
          <p:nvPr/>
        </p:nvPicPr>
        <p:blipFill>
          <a:blip r:embed="rId4"/>
          <a:stretch>
            <a:fillRect/>
          </a:stretch>
        </p:blipFill>
        <p:spPr>
          <a:xfrm>
            <a:off x="3076619" y="1967160"/>
            <a:ext cx="5514273" cy="2061859"/>
          </a:xfrm>
          <a:prstGeom prst="rect">
            <a:avLst/>
          </a:prstGeom>
        </p:spPr>
      </p:pic>
      <p:pic>
        <p:nvPicPr>
          <p:cNvPr id="5" name="Picture 4">
            <a:extLst>
              <a:ext uri="{FF2B5EF4-FFF2-40B4-BE49-F238E27FC236}">
                <a16:creationId xmlns:a16="http://schemas.microsoft.com/office/drawing/2014/main" id="{136DE388-E762-3214-0701-2D0B966DB1A9}"/>
              </a:ext>
            </a:extLst>
          </p:cNvPr>
          <p:cNvPicPr>
            <a:picLocks noChangeAspect="1"/>
          </p:cNvPicPr>
          <p:nvPr/>
        </p:nvPicPr>
        <p:blipFill>
          <a:blip r:embed="rId5"/>
          <a:stretch>
            <a:fillRect/>
          </a:stretch>
        </p:blipFill>
        <p:spPr>
          <a:xfrm>
            <a:off x="7041492" y="2872688"/>
            <a:ext cx="1549400" cy="596900"/>
          </a:xfrm>
          <a:prstGeom prst="rect">
            <a:avLst/>
          </a:prstGeom>
        </p:spPr>
      </p:pic>
      <p:pic>
        <p:nvPicPr>
          <p:cNvPr id="8" name="Picture 7">
            <a:extLst>
              <a:ext uri="{FF2B5EF4-FFF2-40B4-BE49-F238E27FC236}">
                <a16:creationId xmlns:a16="http://schemas.microsoft.com/office/drawing/2014/main" id="{EC201B53-1287-4FF4-850E-CB83C5E82CD3}"/>
              </a:ext>
            </a:extLst>
          </p:cNvPr>
          <p:cNvPicPr>
            <a:picLocks noChangeAspect="1"/>
          </p:cNvPicPr>
          <p:nvPr/>
        </p:nvPicPr>
        <p:blipFill>
          <a:blip r:embed="rId6"/>
          <a:stretch>
            <a:fillRect/>
          </a:stretch>
        </p:blipFill>
        <p:spPr>
          <a:xfrm>
            <a:off x="6096000" y="2913277"/>
            <a:ext cx="1339070" cy="515723"/>
          </a:xfrm>
          <a:prstGeom prst="rect">
            <a:avLst/>
          </a:prstGeom>
        </p:spPr>
      </p:pic>
      <p:sp>
        <p:nvSpPr>
          <p:cNvPr id="9" name="Rectangle 8">
            <a:extLst>
              <a:ext uri="{FF2B5EF4-FFF2-40B4-BE49-F238E27FC236}">
                <a16:creationId xmlns:a16="http://schemas.microsoft.com/office/drawing/2014/main" id="{9E29EECB-EB9C-128D-9BA6-52B628FA1D90}"/>
              </a:ext>
            </a:extLst>
          </p:cNvPr>
          <p:cNvSpPr/>
          <p:nvPr/>
        </p:nvSpPr>
        <p:spPr>
          <a:xfrm>
            <a:off x="6666614" y="2872688"/>
            <a:ext cx="615566" cy="596900"/>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451DEF1-DC62-AA09-6DCD-312A092E38A5}"/>
              </a:ext>
            </a:extLst>
          </p:cNvPr>
          <p:cNvPicPr>
            <a:picLocks noChangeAspect="1"/>
          </p:cNvPicPr>
          <p:nvPr/>
        </p:nvPicPr>
        <p:blipFill>
          <a:blip r:embed="rId7"/>
          <a:stretch>
            <a:fillRect/>
          </a:stretch>
        </p:blipFill>
        <p:spPr>
          <a:xfrm>
            <a:off x="5497614" y="1881963"/>
            <a:ext cx="562224" cy="431295"/>
          </a:xfrm>
          <a:prstGeom prst="rect">
            <a:avLst/>
          </a:prstGeom>
        </p:spPr>
      </p:pic>
      <p:pic>
        <p:nvPicPr>
          <p:cNvPr id="12" name="Picture 11">
            <a:extLst>
              <a:ext uri="{FF2B5EF4-FFF2-40B4-BE49-F238E27FC236}">
                <a16:creationId xmlns:a16="http://schemas.microsoft.com/office/drawing/2014/main" id="{4C47F967-91F1-DFA5-2625-D9E0C967763E}"/>
              </a:ext>
            </a:extLst>
          </p:cNvPr>
          <p:cNvPicPr>
            <a:picLocks noChangeAspect="1"/>
          </p:cNvPicPr>
          <p:nvPr/>
        </p:nvPicPr>
        <p:blipFill>
          <a:blip r:embed="rId8"/>
          <a:stretch>
            <a:fillRect/>
          </a:stretch>
        </p:blipFill>
        <p:spPr>
          <a:xfrm>
            <a:off x="4658348" y="4114821"/>
            <a:ext cx="2184526" cy="443237"/>
          </a:xfrm>
          <a:prstGeom prst="rect">
            <a:avLst/>
          </a:prstGeom>
        </p:spPr>
      </p:pic>
      <p:pic>
        <p:nvPicPr>
          <p:cNvPr id="15" name="Picture 14">
            <a:extLst>
              <a:ext uri="{FF2B5EF4-FFF2-40B4-BE49-F238E27FC236}">
                <a16:creationId xmlns:a16="http://schemas.microsoft.com/office/drawing/2014/main" id="{385702C1-F3AA-C894-A6D6-3A7EC2B29796}"/>
              </a:ext>
            </a:extLst>
          </p:cNvPr>
          <p:cNvPicPr>
            <a:picLocks noChangeAspect="1"/>
          </p:cNvPicPr>
          <p:nvPr/>
        </p:nvPicPr>
        <p:blipFill>
          <a:blip r:embed="rId9"/>
          <a:stretch>
            <a:fillRect/>
          </a:stretch>
        </p:blipFill>
        <p:spPr>
          <a:xfrm>
            <a:off x="3217826" y="4114821"/>
            <a:ext cx="1440522" cy="443237"/>
          </a:xfrm>
          <a:prstGeom prst="rect">
            <a:avLst/>
          </a:prstGeom>
        </p:spPr>
      </p:pic>
      <p:sp>
        <p:nvSpPr>
          <p:cNvPr id="16" name="Rectangle 15">
            <a:extLst>
              <a:ext uri="{FF2B5EF4-FFF2-40B4-BE49-F238E27FC236}">
                <a16:creationId xmlns:a16="http://schemas.microsoft.com/office/drawing/2014/main" id="{3EADC6D3-0DCB-7F1F-D857-41C2117FC3F2}"/>
              </a:ext>
            </a:extLst>
          </p:cNvPr>
          <p:cNvSpPr/>
          <p:nvPr/>
        </p:nvSpPr>
        <p:spPr>
          <a:xfrm>
            <a:off x="7740502" y="5518137"/>
            <a:ext cx="648587" cy="492607"/>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54FE15A8-E73E-BA6C-14EE-1A899E649686}"/>
              </a:ext>
            </a:extLst>
          </p:cNvPr>
          <p:cNvPicPr>
            <a:picLocks noChangeAspect="1"/>
          </p:cNvPicPr>
          <p:nvPr/>
        </p:nvPicPr>
        <p:blipFill>
          <a:blip r:embed="rId10"/>
          <a:stretch>
            <a:fillRect/>
          </a:stretch>
        </p:blipFill>
        <p:spPr>
          <a:xfrm>
            <a:off x="8248343" y="3408286"/>
            <a:ext cx="3089895" cy="1800897"/>
          </a:xfrm>
          <a:prstGeom prst="rect">
            <a:avLst/>
          </a:prstGeom>
        </p:spPr>
        <p:style>
          <a:lnRef idx="2">
            <a:schemeClr val="dk1"/>
          </a:lnRef>
          <a:fillRef idx="1">
            <a:schemeClr val="lt1"/>
          </a:fillRef>
          <a:effectRef idx="0">
            <a:schemeClr val="dk1"/>
          </a:effectRef>
          <a:fontRef idx="minor">
            <a:schemeClr val="dk1"/>
          </a:fontRef>
        </p:style>
      </p:pic>
      <p:sp>
        <p:nvSpPr>
          <p:cNvPr id="6" name="Right Arrow 5">
            <a:extLst>
              <a:ext uri="{FF2B5EF4-FFF2-40B4-BE49-F238E27FC236}">
                <a16:creationId xmlns:a16="http://schemas.microsoft.com/office/drawing/2014/main" id="{D699302F-E306-3A3E-9551-2D5E59F31300}"/>
              </a:ext>
            </a:extLst>
          </p:cNvPr>
          <p:cNvSpPr/>
          <p:nvPr/>
        </p:nvSpPr>
        <p:spPr>
          <a:xfrm>
            <a:off x="6969831" y="4270673"/>
            <a:ext cx="1212112" cy="1774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307028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QCD axion</a:t>
            </a:r>
          </a:p>
        </p:txBody>
      </p:sp>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6186309"/>
          </a:xfrm>
          <a:prstGeom prst="rect">
            <a:avLst/>
          </a:prstGeom>
          <a:noFill/>
        </p:spPr>
        <p:txBody>
          <a:bodyPr wrap="square" rtlCol="0">
            <a:spAutoFit/>
          </a:bodyPr>
          <a:lstStyle/>
          <a:p>
            <a:r>
              <a:rPr lang="en-GB" dirty="0">
                <a:latin typeface="Bierstadt" panose="020B0004020202020204" pitchFamily="34" charset="0"/>
              </a:rPr>
              <a:t>Many experimental searches and observational constraints on a light QCD axion, e.g. through photon coupling.</a:t>
            </a: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endParaRPr lang="en-GB" dirty="0">
              <a:latin typeface="Bierstadt" panose="020B0004020202020204" pitchFamily="34" charset="0"/>
            </a:endParaRPr>
          </a:p>
          <a:p>
            <a:r>
              <a:rPr lang="en-GB" dirty="0">
                <a:latin typeface="Bierstadt" panose="020B0004020202020204" pitchFamily="34" charset="0"/>
              </a:rPr>
              <a:t>QCD axion could also be dark matter. </a:t>
            </a:r>
          </a:p>
          <a:p>
            <a:endParaRPr lang="en-GB" dirty="0">
              <a:latin typeface="Bierstadt" panose="020B0004020202020204" pitchFamily="34" charset="0"/>
            </a:endParaRPr>
          </a:p>
          <a:p>
            <a:r>
              <a:rPr lang="en-GB" dirty="0">
                <a:latin typeface="Bierstadt" panose="020B0004020202020204" pitchFamily="34" charset="0"/>
              </a:rPr>
              <a:t>Many more Axion-Like Particle (ALP) possibilities that have nothing to do with QCD or strong CP. </a:t>
            </a: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p:pic>
        <p:nvPicPr>
          <p:cNvPr id="12290" name="Picture 2">
            <a:extLst>
              <a:ext uri="{FF2B5EF4-FFF2-40B4-BE49-F238E27FC236}">
                <a16:creationId xmlns:a16="http://schemas.microsoft.com/office/drawing/2014/main" id="{E49F53D3-B5E1-522D-F30C-A04658A8D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9345" y="1756350"/>
            <a:ext cx="5784293" cy="395569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46B7EC2-90E2-A432-81EA-963E4BF203B0}"/>
              </a:ext>
            </a:extLst>
          </p:cNvPr>
          <p:cNvSpPr txBox="1"/>
          <p:nvPr/>
        </p:nvSpPr>
        <p:spPr>
          <a:xfrm>
            <a:off x="7230141" y="1617850"/>
            <a:ext cx="1499190" cy="276999"/>
          </a:xfrm>
          <a:prstGeom prst="rect">
            <a:avLst/>
          </a:prstGeom>
          <a:noFill/>
        </p:spPr>
        <p:txBody>
          <a:bodyPr wrap="square" rtlCol="0">
            <a:spAutoFit/>
          </a:bodyPr>
          <a:lstStyle/>
          <a:p>
            <a:r>
              <a:rPr lang="en-US" sz="1200" dirty="0" err="1">
                <a:latin typeface="Aptos" panose="020B0004020202020204" pitchFamily="34" charset="0"/>
              </a:rPr>
              <a:t>cajohare.github.io</a:t>
            </a:r>
            <a:endParaRPr lang="en-US" sz="1200" dirty="0">
              <a:latin typeface="Aptos" panose="020B0004020202020204" pitchFamily="34" charset="0"/>
            </a:endParaRPr>
          </a:p>
        </p:txBody>
      </p:sp>
    </p:spTree>
    <p:extLst>
      <p:ext uri="{BB962C8B-B14F-4D97-AF65-F5344CB8AC3E}">
        <p14:creationId xmlns:p14="http://schemas.microsoft.com/office/powerpoint/2010/main" val="197087236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Relaxion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3970318"/>
              </a:xfrm>
              <a:prstGeom prst="rect">
                <a:avLst/>
              </a:prstGeom>
              <a:noFill/>
            </p:spPr>
            <p:txBody>
              <a:bodyPr wrap="square" rtlCol="0">
                <a:spAutoFit/>
              </a:bodyPr>
              <a:lstStyle/>
              <a:p>
                <a:r>
                  <a:rPr lang="en-US" dirty="0">
                    <a:latin typeface="Bierstadt" panose="020B0004020202020204" pitchFamily="34" charset="0"/>
                  </a:rPr>
                  <a:t>Add an axion coupled to a </a:t>
                </a:r>
                <a:r>
                  <a:rPr lang="en-US" i="1" dirty="0">
                    <a:latin typeface="Bierstadt" panose="020B0004020202020204" pitchFamily="34" charset="0"/>
                  </a:rPr>
                  <a:t>heavy</a:t>
                </a:r>
                <a:r>
                  <a:rPr lang="en-US" dirty="0">
                    <a:latin typeface="Bierstadt" panose="020B0004020202020204" pitchFamily="34" charset="0"/>
                  </a:rPr>
                  <a:t> Higgs boson.</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The Higgs mass term is initially large and positive, with </a:t>
                </a:r>
                <a:r>
                  <a:rPr lang="en-US" b="1" dirty="0">
                    <a:latin typeface="Bierstadt" panose="020B0004020202020204" pitchFamily="34" charset="0"/>
                  </a:rPr>
                  <a:t>electroweak symmetry unbroken</a:t>
                </a:r>
                <a:r>
                  <a:rPr lang="en-US" dirty="0">
                    <a:latin typeface="Bierstadt" panose="020B0004020202020204" pitchFamily="34" charset="0"/>
                  </a:rPr>
                  <a:t>, i.e. </a:t>
                </a:r>
                <a14:m>
                  <m:oMath xmlns:m="http://schemas.openxmlformats.org/officeDocument/2006/math">
                    <m:r>
                      <a:rPr lang="en-GB" b="0" i="1" smtClean="0">
                        <a:latin typeface="Cambria Math" panose="02040503050406030204" pitchFamily="18" charset="0"/>
                      </a:rPr>
                      <m:t>&lt;</m:t>
                    </m:r>
                    <m:r>
                      <a:rPr lang="en-GB" b="0" i="1" smtClean="0">
                        <a:latin typeface="Cambria Math" panose="02040503050406030204" pitchFamily="18" charset="0"/>
                      </a:rPr>
                      <m:t>ℎ</m:t>
                    </m:r>
                    <m:r>
                      <a:rPr lang="en-GB" b="0" i="1" smtClean="0">
                        <a:latin typeface="Cambria Math" panose="02040503050406030204" pitchFamily="18" charset="0"/>
                      </a:rPr>
                      <m:t>&gt; =0.</m:t>
                    </m:r>
                  </m:oMath>
                </a14:m>
                <a:endParaRPr lang="en-US" dirty="0">
                  <a:latin typeface="Bierstadt" panose="020B0004020202020204" pitchFamily="34" charset="0"/>
                </a:endParaRP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711326" y="1145952"/>
                <a:ext cx="11186507" cy="3970318"/>
              </a:xfrm>
              <a:prstGeom prst="rect">
                <a:avLst/>
              </a:prstGeom>
              <a:blipFill>
                <a:blip r:embed="rId3"/>
                <a:stretch>
                  <a:fillRect l="-568" t="-639" b="-1917"/>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5374CAA6-A0B0-5BD1-4F46-52F7B72A43C0}"/>
              </a:ext>
            </a:extLst>
          </p:cNvPr>
          <p:cNvPicPr>
            <a:picLocks noChangeAspect="1"/>
          </p:cNvPicPr>
          <p:nvPr/>
        </p:nvPicPr>
        <p:blipFill>
          <a:blip r:embed="rId4"/>
          <a:stretch>
            <a:fillRect/>
          </a:stretch>
        </p:blipFill>
        <p:spPr>
          <a:xfrm>
            <a:off x="3087251" y="1822705"/>
            <a:ext cx="5514273" cy="2061859"/>
          </a:xfrm>
          <a:prstGeom prst="rect">
            <a:avLst/>
          </a:prstGeom>
        </p:spPr>
      </p:pic>
      <p:pic>
        <p:nvPicPr>
          <p:cNvPr id="5" name="Picture 4">
            <a:extLst>
              <a:ext uri="{FF2B5EF4-FFF2-40B4-BE49-F238E27FC236}">
                <a16:creationId xmlns:a16="http://schemas.microsoft.com/office/drawing/2014/main" id="{F6FB5A8B-3EC3-2106-9AB0-4F637CE2497B}"/>
              </a:ext>
            </a:extLst>
          </p:cNvPr>
          <p:cNvPicPr>
            <a:picLocks noChangeAspect="1"/>
          </p:cNvPicPr>
          <p:nvPr/>
        </p:nvPicPr>
        <p:blipFill>
          <a:blip r:embed="rId5"/>
          <a:stretch>
            <a:fillRect/>
          </a:stretch>
        </p:blipFill>
        <p:spPr>
          <a:xfrm>
            <a:off x="4668980" y="3970366"/>
            <a:ext cx="2184526" cy="443237"/>
          </a:xfrm>
          <a:prstGeom prst="rect">
            <a:avLst/>
          </a:prstGeom>
        </p:spPr>
      </p:pic>
      <p:pic>
        <p:nvPicPr>
          <p:cNvPr id="7" name="Picture 6">
            <a:extLst>
              <a:ext uri="{FF2B5EF4-FFF2-40B4-BE49-F238E27FC236}">
                <a16:creationId xmlns:a16="http://schemas.microsoft.com/office/drawing/2014/main" id="{BAC1ACF0-DCC8-66B1-C3A8-4AE02029493A}"/>
              </a:ext>
            </a:extLst>
          </p:cNvPr>
          <p:cNvPicPr>
            <a:picLocks noChangeAspect="1"/>
          </p:cNvPicPr>
          <p:nvPr/>
        </p:nvPicPr>
        <p:blipFill>
          <a:blip r:embed="rId6"/>
          <a:stretch>
            <a:fillRect/>
          </a:stretch>
        </p:blipFill>
        <p:spPr>
          <a:xfrm>
            <a:off x="3228458" y="3970366"/>
            <a:ext cx="1440522" cy="443237"/>
          </a:xfrm>
          <a:prstGeom prst="rect">
            <a:avLst/>
          </a:prstGeom>
        </p:spPr>
      </p:pic>
      <p:pic>
        <p:nvPicPr>
          <p:cNvPr id="8" name="Picture 7">
            <a:extLst>
              <a:ext uri="{FF2B5EF4-FFF2-40B4-BE49-F238E27FC236}">
                <a16:creationId xmlns:a16="http://schemas.microsoft.com/office/drawing/2014/main" id="{0E93C097-4B87-7307-8D72-34895A17542B}"/>
              </a:ext>
            </a:extLst>
          </p:cNvPr>
          <p:cNvPicPr>
            <a:picLocks noChangeAspect="1"/>
          </p:cNvPicPr>
          <p:nvPr/>
        </p:nvPicPr>
        <p:blipFill>
          <a:blip r:embed="rId7"/>
          <a:stretch>
            <a:fillRect/>
          </a:stretch>
        </p:blipFill>
        <p:spPr>
          <a:xfrm>
            <a:off x="5241597" y="3184135"/>
            <a:ext cx="2871045" cy="328807"/>
          </a:xfrm>
          <a:prstGeom prst="rect">
            <a:avLst/>
          </a:prstGeom>
        </p:spPr>
      </p:pic>
      <p:pic>
        <p:nvPicPr>
          <p:cNvPr id="9" name="Picture 8">
            <a:extLst>
              <a:ext uri="{FF2B5EF4-FFF2-40B4-BE49-F238E27FC236}">
                <a16:creationId xmlns:a16="http://schemas.microsoft.com/office/drawing/2014/main" id="{13F8DC7F-EE47-0D0E-BBA1-177C34750CCD}"/>
              </a:ext>
            </a:extLst>
          </p:cNvPr>
          <p:cNvPicPr>
            <a:picLocks noChangeAspect="1"/>
          </p:cNvPicPr>
          <p:nvPr/>
        </p:nvPicPr>
        <p:blipFill>
          <a:blip r:embed="rId8"/>
          <a:stretch>
            <a:fillRect/>
          </a:stretch>
        </p:blipFill>
        <p:spPr>
          <a:xfrm>
            <a:off x="5480131" y="1736903"/>
            <a:ext cx="562224" cy="431295"/>
          </a:xfrm>
          <a:prstGeom prst="rect">
            <a:avLst/>
          </a:prstGeom>
        </p:spPr>
      </p:pic>
      <p:sp>
        <p:nvSpPr>
          <p:cNvPr id="10" name="Rectangle 9">
            <a:extLst>
              <a:ext uri="{FF2B5EF4-FFF2-40B4-BE49-F238E27FC236}">
                <a16:creationId xmlns:a16="http://schemas.microsoft.com/office/drawing/2014/main" id="{5CB93D48-47AF-ABE4-8143-389A9870F084}"/>
              </a:ext>
            </a:extLst>
          </p:cNvPr>
          <p:cNvSpPr/>
          <p:nvPr/>
        </p:nvSpPr>
        <p:spPr>
          <a:xfrm>
            <a:off x="5241597" y="3184135"/>
            <a:ext cx="1611910" cy="345493"/>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298705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Relaxion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4524315"/>
              </a:xfrm>
              <a:prstGeom prst="rect">
                <a:avLst/>
              </a:prstGeom>
              <a:noFill/>
            </p:spPr>
            <p:txBody>
              <a:bodyPr wrap="square" rtlCol="0">
                <a:spAutoFit/>
              </a:bodyPr>
              <a:lstStyle/>
              <a:p>
                <a:r>
                  <a:rPr lang="en-US" dirty="0">
                    <a:latin typeface="Bierstadt" panose="020B0004020202020204" pitchFamily="34" charset="0"/>
                  </a:rPr>
                  <a:t>Add an axion coupled to a </a:t>
                </a:r>
                <a:r>
                  <a:rPr lang="en-US" i="1" dirty="0">
                    <a:latin typeface="Bierstadt" panose="020B0004020202020204" pitchFamily="34" charset="0"/>
                  </a:rPr>
                  <a:t>heavy</a:t>
                </a:r>
                <a:r>
                  <a:rPr lang="en-US" dirty="0">
                    <a:latin typeface="Bierstadt" panose="020B0004020202020204" pitchFamily="34" charset="0"/>
                  </a:rPr>
                  <a:t> Higgs boson.</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The Higgs mass term is initially large and positive, with </a:t>
                </a:r>
                <a:r>
                  <a:rPr lang="en-US" b="1" dirty="0">
                    <a:latin typeface="Bierstadt" panose="020B0004020202020204" pitchFamily="34" charset="0"/>
                  </a:rPr>
                  <a:t>electroweak symmetry unbroken</a:t>
                </a:r>
                <a:r>
                  <a:rPr lang="en-US" dirty="0">
                    <a:latin typeface="Bierstadt" panose="020B0004020202020204" pitchFamily="34" charset="0"/>
                  </a:rPr>
                  <a:t>, i.e. </a:t>
                </a:r>
                <a14:m>
                  <m:oMath xmlns:m="http://schemas.openxmlformats.org/officeDocument/2006/math">
                    <m:r>
                      <a:rPr lang="en-GB" b="0" i="1" smtClean="0">
                        <a:latin typeface="Cambria Math" panose="02040503050406030204" pitchFamily="18" charset="0"/>
                      </a:rPr>
                      <m:t>&lt;</m:t>
                    </m:r>
                    <m:r>
                      <a:rPr lang="en-GB" b="0" i="1" smtClean="0">
                        <a:latin typeface="Cambria Math" panose="02040503050406030204" pitchFamily="18" charset="0"/>
                      </a:rPr>
                      <m:t>ℎ</m:t>
                    </m:r>
                    <m:r>
                      <a:rPr lang="en-GB" b="0" i="1" smtClean="0">
                        <a:latin typeface="Cambria Math" panose="02040503050406030204" pitchFamily="18" charset="0"/>
                      </a:rPr>
                      <m:t>&gt; =0.</m:t>
                    </m:r>
                  </m:oMath>
                </a14:m>
                <a:endParaRPr lang="en-GB" b="0"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Note that the </a:t>
                </a:r>
                <a:r>
                  <a:rPr lang="en-US" b="1" dirty="0">
                    <a:latin typeface="Bierstadt" panose="020B0004020202020204" pitchFamily="34" charset="0"/>
                  </a:rPr>
                  <a:t>cosine potential </a:t>
                </a:r>
                <a:r>
                  <a:rPr lang="en-US" dirty="0">
                    <a:latin typeface="Bierstadt" panose="020B0004020202020204" pitchFamily="34" charset="0"/>
                  </a:rPr>
                  <a:t>then vanishes, since the pion mass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US" i="1" smtClean="0">
                            <a:latin typeface="Cambria Math" panose="02040503050406030204" pitchFamily="18" charset="0"/>
                            <a:ea typeface="Cambria Math" panose="02040503050406030204" pitchFamily="18" charset="0"/>
                          </a:rPr>
                          <m:t>𝜋</m:t>
                        </m:r>
                      </m:sub>
                    </m:sSub>
                    <m:r>
                      <a:rPr lang="en-US"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𝑚</m:t>
                        </m:r>
                      </m:e>
                      <m:sub>
                        <m:r>
                          <a:rPr lang="en-GB" b="0" i="1" smtClean="0">
                            <a:latin typeface="Cambria Math" panose="02040503050406030204" pitchFamily="18" charset="0"/>
                            <a:ea typeface="Cambria Math" panose="02040503050406030204" pitchFamily="18" charset="0"/>
                          </a:rPr>
                          <m:t>𝑞</m:t>
                        </m:r>
                      </m:sub>
                    </m:sSub>
                    <m:r>
                      <a:rPr lang="en-US"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 &lt;</m:t>
                    </m:r>
                    <m:r>
                      <a:rPr lang="en-GB" b="0" i="1" smtClean="0">
                        <a:latin typeface="Cambria Math" panose="02040503050406030204" pitchFamily="18" charset="0"/>
                        <a:ea typeface="Cambria Math" panose="02040503050406030204" pitchFamily="18" charset="0"/>
                      </a:rPr>
                      <m:t>ℎ</m:t>
                    </m:r>
                    <m:r>
                      <a:rPr lang="en-GB" b="0" i="1" smtClean="0">
                        <a:latin typeface="Cambria Math" panose="02040503050406030204" pitchFamily="18" charset="0"/>
                        <a:ea typeface="Cambria Math" panose="02040503050406030204" pitchFamily="18" charset="0"/>
                      </a:rPr>
                      <m:t>&gt; =0.</m:t>
                    </m:r>
                  </m:oMath>
                </a14:m>
                <a:r>
                  <a:rPr lang="en-US" dirty="0">
                    <a:latin typeface="Bierstadt" panose="020B0004020202020204" pitchFamily="34" charset="0"/>
                  </a:rPr>
                  <a:t>  </a:t>
                </a: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711326" y="1145952"/>
                <a:ext cx="11186507" cy="4524315"/>
              </a:xfrm>
              <a:prstGeom prst="rect">
                <a:avLst/>
              </a:prstGeom>
              <a:blipFill>
                <a:blip r:embed="rId3"/>
                <a:stretch>
                  <a:fillRect l="-568" t="-560" b="-1681"/>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5374CAA6-A0B0-5BD1-4F46-52F7B72A43C0}"/>
              </a:ext>
            </a:extLst>
          </p:cNvPr>
          <p:cNvPicPr>
            <a:picLocks noChangeAspect="1"/>
          </p:cNvPicPr>
          <p:nvPr/>
        </p:nvPicPr>
        <p:blipFill>
          <a:blip r:embed="rId4"/>
          <a:stretch>
            <a:fillRect/>
          </a:stretch>
        </p:blipFill>
        <p:spPr>
          <a:xfrm>
            <a:off x="3087251" y="1822705"/>
            <a:ext cx="5514273" cy="2061859"/>
          </a:xfrm>
          <a:prstGeom prst="rect">
            <a:avLst/>
          </a:prstGeom>
        </p:spPr>
      </p:pic>
      <p:pic>
        <p:nvPicPr>
          <p:cNvPr id="5" name="Picture 4">
            <a:extLst>
              <a:ext uri="{FF2B5EF4-FFF2-40B4-BE49-F238E27FC236}">
                <a16:creationId xmlns:a16="http://schemas.microsoft.com/office/drawing/2014/main" id="{F6FB5A8B-3EC3-2106-9AB0-4F637CE2497B}"/>
              </a:ext>
            </a:extLst>
          </p:cNvPr>
          <p:cNvPicPr>
            <a:picLocks noChangeAspect="1"/>
          </p:cNvPicPr>
          <p:nvPr/>
        </p:nvPicPr>
        <p:blipFill>
          <a:blip r:embed="rId5"/>
          <a:stretch>
            <a:fillRect/>
          </a:stretch>
        </p:blipFill>
        <p:spPr>
          <a:xfrm>
            <a:off x="4668980" y="3970366"/>
            <a:ext cx="2184526" cy="443237"/>
          </a:xfrm>
          <a:prstGeom prst="rect">
            <a:avLst/>
          </a:prstGeom>
        </p:spPr>
      </p:pic>
      <p:pic>
        <p:nvPicPr>
          <p:cNvPr id="7" name="Picture 6">
            <a:extLst>
              <a:ext uri="{FF2B5EF4-FFF2-40B4-BE49-F238E27FC236}">
                <a16:creationId xmlns:a16="http://schemas.microsoft.com/office/drawing/2014/main" id="{BAC1ACF0-DCC8-66B1-C3A8-4AE02029493A}"/>
              </a:ext>
            </a:extLst>
          </p:cNvPr>
          <p:cNvPicPr>
            <a:picLocks noChangeAspect="1"/>
          </p:cNvPicPr>
          <p:nvPr/>
        </p:nvPicPr>
        <p:blipFill>
          <a:blip r:embed="rId6"/>
          <a:stretch>
            <a:fillRect/>
          </a:stretch>
        </p:blipFill>
        <p:spPr>
          <a:xfrm>
            <a:off x="3228458" y="3970366"/>
            <a:ext cx="1440522" cy="443237"/>
          </a:xfrm>
          <a:prstGeom prst="rect">
            <a:avLst/>
          </a:prstGeom>
        </p:spPr>
      </p:pic>
      <p:pic>
        <p:nvPicPr>
          <p:cNvPr id="8" name="Picture 7">
            <a:extLst>
              <a:ext uri="{FF2B5EF4-FFF2-40B4-BE49-F238E27FC236}">
                <a16:creationId xmlns:a16="http://schemas.microsoft.com/office/drawing/2014/main" id="{0E93C097-4B87-7307-8D72-34895A17542B}"/>
              </a:ext>
            </a:extLst>
          </p:cNvPr>
          <p:cNvPicPr>
            <a:picLocks noChangeAspect="1"/>
          </p:cNvPicPr>
          <p:nvPr/>
        </p:nvPicPr>
        <p:blipFill>
          <a:blip r:embed="rId7"/>
          <a:stretch>
            <a:fillRect/>
          </a:stretch>
        </p:blipFill>
        <p:spPr>
          <a:xfrm>
            <a:off x="5241597" y="3184135"/>
            <a:ext cx="2871045" cy="328807"/>
          </a:xfrm>
          <a:prstGeom prst="rect">
            <a:avLst/>
          </a:prstGeom>
        </p:spPr>
      </p:pic>
      <p:pic>
        <p:nvPicPr>
          <p:cNvPr id="9" name="Picture 8">
            <a:extLst>
              <a:ext uri="{FF2B5EF4-FFF2-40B4-BE49-F238E27FC236}">
                <a16:creationId xmlns:a16="http://schemas.microsoft.com/office/drawing/2014/main" id="{13F8DC7F-EE47-0D0E-BBA1-177C34750CCD}"/>
              </a:ext>
            </a:extLst>
          </p:cNvPr>
          <p:cNvPicPr>
            <a:picLocks noChangeAspect="1"/>
          </p:cNvPicPr>
          <p:nvPr/>
        </p:nvPicPr>
        <p:blipFill>
          <a:blip r:embed="rId8"/>
          <a:stretch>
            <a:fillRect/>
          </a:stretch>
        </p:blipFill>
        <p:spPr>
          <a:xfrm>
            <a:off x="5480131" y="1736903"/>
            <a:ext cx="562224" cy="431295"/>
          </a:xfrm>
          <a:prstGeom prst="rect">
            <a:avLst/>
          </a:prstGeom>
        </p:spPr>
      </p:pic>
      <p:sp>
        <p:nvSpPr>
          <p:cNvPr id="10" name="Rectangle 9">
            <a:extLst>
              <a:ext uri="{FF2B5EF4-FFF2-40B4-BE49-F238E27FC236}">
                <a16:creationId xmlns:a16="http://schemas.microsoft.com/office/drawing/2014/main" id="{5CB93D48-47AF-ABE4-8143-389A9870F084}"/>
              </a:ext>
            </a:extLst>
          </p:cNvPr>
          <p:cNvSpPr/>
          <p:nvPr/>
        </p:nvSpPr>
        <p:spPr>
          <a:xfrm>
            <a:off x="4668980" y="4019237"/>
            <a:ext cx="2274080" cy="345493"/>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613645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Relaxion</a:t>
            </a:r>
          </a:p>
        </p:txBody>
      </p:sp>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3970318"/>
          </a:xfrm>
          <a:prstGeom prst="rect">
            <a:avLst/>
          </a:prstGeom>
          <a:noFill/>
        </p:spPr>
        <p:txBody>
          <a:bodyPr wrap="square" rtlCol="0">
            <a:spAutoFit/>
          </a:bodyPr>
          <a:lstStyle/>
          <a:p>
            <a:r>
              <a:rPr lang="en-US" dirty="0">
                <a:latin typeface="Bierstadt" panose="020B0004020202020204" pitchFamily="34" charset="0"/>
              </a:rPr>
              <a:t>Add an axion coupled to a </a:t>
            </a:r>
            <a:r>
              <a:rPr lang="en-US" i="1" dirty="0">
                <a:latin typeface="Bierstadt" panose="020B0004020202020204" pitchFamily="34" charset="0"/>
              </a:rPr>
              <a:t>heavy</a:t>
            </a:r>
            <a:r>
              <a:rPr lang="en-US" dirty="0">
                <a:latin typeface="Bierstadt" panose="020B0004020202020204" pitchFamily="34" charset="0"/>
              </a:rPr>
              <a:t> Higgs boson.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In the early universe (during inflation) it rolls down its </a:t>
            </a:r>
            <a:r>
              <a:rPr lang="en-US" b="1" dirty="0">
                <a:latin typeface="Bierstadt" panose="020B0004020202020204" pitchFamily="34" charset="0"/>
              </a:rPr>
              <a:t>linear potential</a:t>
            </a:r>
            <a:r>
              <a:rPr lang="en-US" dirty="0">
                <a:latin typeface="Bierstadt" panose="020B0004020202020204" pitchFamily="34" charset="0"/>
              </a:rPr>
              <a:t>.   </a:t>
            </a:r>
          </a:p>
        </p:txBody>
      </p:sp>
      <p:pic>
        <p:nvPicPr>
          <p:cNvPr id="2" name="Content Placeholder 3" descr="Picture 3.png">
            <a:extLst>
              <a:ext uri="{FF2B5EF4-FFF2-40B4-BE49-F238E27FC236}">
                <a16:creationId xmlns:a16="http://schemas.microsoft.com/office/drawing/2014/main" id="{5374CAA6-A0B0-5BD1-4F46-52F7B72A43C0}"/>
              </a:ext>
            </a:extLst>
          </p:cNvPr>
          <p:cNvPicPr>
            <a:picLocks noChangeAspect="1"/>
          </p:cNvPicPr>
          <p:nvPr/>
        </p:nvPicPr>
        <p:blipFill>
          <a:blip r:embed="rId3"/>
          <a:stretch>
            <a:fillRect/>
          </a:stretch>
        </p:blipFill>
        <p:spPr>
          <a:xfrm>
            <a:off x="3087251" y="1822705"/>
            <a:ext cx="5514273" cy="2061859"/>
          </a:xfrm>
          <a:prstGeom prst="rect">
            <a:avLst/>
          </a:prstGeom>
        </p:spPr>
      </p:pic>
      <p:pic>
        <p:nvPicPr>
          <p:cNvPr id="5" name="Picture 4">
            <a:extLst>
              <a:ext uri="{FF2B5EF4-FFF2-40B4-BE49-F238E27FC236}">
                <a16:creationId xmlns:a16="http://schemas.microsoft.com/office/drawing/2014/main" id="{F6FB5A8B-3EC3-2106-9AB0-4F637CE2497B}"/>
              </a:ext>
            </a:extLst>
          </p:cNvPr>
          <p:cNvPicPr>
            <a:picLocks noChangeAspect="1"/>
          </p:cNvPicPr>
          <p:nvPr/>
        </p:nvPicPr>
        <p:blipFill>
          <a:blip r:embed="rId4"/>
          <a:stretch>
            <a:fillRect/>
          </a:stretch>
        </p:blipFill>
        <p:spPr>
          <a:xfrm>
            <a:off x="4668980" y="3970366"/>
            <a:ext cx="2184526" cy="443237"/>
          </a:xfrm>
          <a:prstGeom prst="rect">
            <a:avLst/>
          </a:prstGeom>
        </p:spPr>
      </p:pic>
      <p:pic>
        <p:nvPicPr>
          <p:cNvPr id="7" name="Picture 6">
            <a:extLst>
              <a:ext uri="{FF2B5EF4-FFF2-40B4-BE49-F238E27FC236}">
                <a16:creationId xmlns:a16="http://schemas.microsoft.com/office/drawing/2014/main" id="{BAC1ACF0-DCC8-66B1-C3A8-4AE02029493A}"/>
              </a:ext>
            </a:extLst>
          </p:cNvPr>
          <p:cNvPicPr>
            <a:picLocks noChangeAspect="1"/>
          </p:cNvPicPr>
          <p:nvPr/>
        </p:nvPicPr>
        <p:blipFill>
          <a:blip r:embed="rId5"/>
          <a:stretch>
            <a:fillRect/>
          </a:stretch>
        </p:blipFill>
        <p:spPr>
          <a:xfrm>
            <a:off x="3228458" y="3970366"/>
            <a:ext cx="1440522" cy="443237"/>
          </a:xfrm>
          <a:prstGeom prst="rect">
            <a:avLst/>
          </a:prstGeom>
        </p:spPr>
      </p:pic>
      <p:pic>
        <p:nvPicPr>
          <p:cNvPr id="8" name="Picture 7">
            <a:extLst>
              <a:ext uri="{FF2B5EF4-FFF2-40B4-BE49-F238E27FC236}">
                <a16:creationId xmlns:a16="http://schemas.microsoft.com/office/drawing/2014/main" id="{0E93C097-4B87-7307-8D72-34895A17542B}"/>
              </a:ext>
            </a:extLst>
          </p:cNvPr>
          <p:cNvPicPr>
            <a:picLocks noChangeAspect="1"/>
          </p:cNvPicPr>
          <p:nvPr/>
        </p:nvPicPr>
        <p:blipFill>
          <a:blip r:embed="rId6"/>
          <a:stretch>
            <a:fillRect/>
          </a:stretch>
        </p:blipFill>
        <p:spPr>
          <a:xfrm>
            <a:off x="5241597" y="3184135"/>
            <a:ext cx="2871045" cy="328807"/>
          </a:xfrm>
          <a:prstGeom prst="rect">
            <a:avLst/>
          </a:prstGeom>
        </p:spPr>
      </p:pic>
      <p:pic>
        <p:nvPicPr>
          <p:cNvPr id="9" name="Picture 8">
            <a:extLst>
              <a:ext uri="{FF2B5EF4-FFF2-40B4-BE49-F238E27FC236}">
                <a16:creationId xmlns:a16="http://schemas.microsoft.com/office/drawing/2014/main" id="{13F8DC7F-EE47-0D0E-BBA1-177C34750CCD}"/>
              </a:ext>
            </a:extLst>
          </p:cNvPr>
          <p:cNvPicPr>
            <a:picLocks noChangeAspect="1"/>
          </p:cNvPicPr>
          <p:nvPr/>
        </p:nvPicPr>
        <p:blipFill>
          <a:blip r:embed="rId7"/>
          <a:stretch>
            <a:fillRect/>
          </a:stretch>
        </p:blipFill>
        <p:spPr>
          <a:xfrm>
            <a:off x="5480131" y="1736903"/>
            <a:ext cx="562224" cy="431295"/>
          </a:xfrm>
          <a:prstGeom prst="rect">
            <a:avLst/>
          </a:prstGeom>
        </p:spPr>
      </p:pic>
      <p:sp>
        <p:nvSpPr>
          <p:cNvPr id="10" name="Rectangle 9">
            <a:extLst>
              <a:ext uri="{FF2B5EF4-FFF2-40B4-BE49-F238E27FC236}">
                <a16:creationId xmlns:a16="http://schemas.microsoft.com/office/drawing/2014/main" id="{5CB93D48-47AF-ABE4-8143-389A9870F084}"/>
              </a:ext>
            </a:extLst>
          </p:cNvPr>
          <p:cNvSpPr/>
          <p:nvPr/>
        </p:nvSpPr>
        <p:spPr>
          <a:xfrm>
            <a:off x="6853506" y="3200223"/>
            <a:ext cx="855099" cy="345493"/>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0B770E2-3883-23FD-84B5-8C70657BC871}"/>
              </a:ext>
            </a:extLst>
          </p:cNvPr>
          <p:cNvPicPr>
            <a:picLocks noChangeAspect="1"/>
          </p:cNvPicPr>
          <p:nvPr/>
        </p:nvPicPr>
        <p:blipFill>
          <a:blip r:embed="rId8"/>
          <a:stretch>
            <a:fillRect/>
          </a:stretch>
        </p:blipFill>
        <p:spPr>
          <a:xfrm>
            <a:off x="8448723" y="3780179"/>
            <a:ext cx="3186646" cy="2757985"/>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704450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Relaxion</a:t>
            </a:r>
          </a:p>
        </p:txBody>
      </p:sp>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3970318"/>
          </a:xfrm>
          <a:prstGeom prst="rect">
            <a:avLst/>
          </a:prstGeom>
          <a:noFill/>
        </p:spPr>
        <p:txBody>
          <a:bodyPr wrap="square" rtlCol="0">
            <a:spAutoFit/>
          </a:bodyPr>
          <a:lstStyle/>
          <a:p>
            <a:r>
              <a:rPr lang="en-US" dirty="0">
                <a:latin typeface="Bierstadt" panose="020B0004020202020204" pitchFamily="34" charset="0"/>
              </a:rPr>
              <a:t>Add an axion coupled to a </a:t>
            </a:r>
            <a:r>
              <a:rPr lang="en-US" i="1" dirty="0">
                <a:latin typeface="Bierstadt" panose="020B0004020202020204" pitchFamily="34" charset="0"/>
              </a:rPr>
              <a:t>heavy</a:t>
            </a:r>
            <a:r>
              <a:rPr lang="en-US" dirty="0">
                <a:latin typeface="Bierstadt" panose="020B0004020202020204" pitchFamily="34" charset="0"/>
              </a:rPr>
              <a:t> Higgs boson.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As axion rolls past critical point, the effective Higgs mass </a:t>
            </a:r>
            <a:r>
              <a:rPr lang="en-US" b="1" dirty="0">
                <a:latin typeface="Bierstadt" panose="020B0004020202020204" pitchFamily="34" charset="0"/>
              </a:rPr>
              <a:t>turns negative</a:t>
            </a:r>
            <a:r>
              <a:rPr lang="en-US" dirty="0">
                <a:latin typeface="Bierstadt" panose="020B0004020202020204" pitchFamily="34" charset="0"/>
              </a:rPr>
              <a:t>.    </a:t>
            </a:r>
          </a:p>
        </p:txBody>
      </p:sp>
      <p:pic>
        <p:nvPicPr>
          <p:cNvPr id="2" name="Content Placeholder 3" descr="Picture 3.png">
            <a:extLst>
              <a:ext uri="{FF2B5EF4-FFF2-40B4-BE49-F238E27FC236}">
                <a16:creationId xmlns:a16="http://schemas.microsoft.com/office/drawing/2014/main" id="{5374CAA6-A0B0-5BD1-4F46-52F7B72A43C0}"/>
              </a:ext>
            </a:extLst>
          </p:cNvPr>
          <p:cNvPicPr>
            <a:picLocks noChangeAspect="1"/>
          </p:cNvPicPr>
          <p:nvPr/>
        </p:nvPicPr>
        <p:blipFill>
          <a:blip r:embed="rId3"/>
          <a:stretch>
            <a:fillRect/>
          </a:stretch>
        </p:blipFill>
        <p:spPr>
          <a:xfrm>
            <a:off x="3087251" y="1822705"/>
            <a:ext cx="5514273" cy="2061859"/>
          </a:xfrm>
          <a:prstGeom prst="rect">
            <a:avLst/>
          </a:prstGeom>
        </p:spPr>
      </p:pic>
      <p:pic>
        <p:nvPicPr>
          <p:cNvPr id="5" name="Picture 4">
            <a:extLst>
              <a:ext uri="{FF2B5EF4-FFF2-40B4-BE49-F238E27FC236}">
                <a16:creationId xmlns:a16="http://schemas.microsoft.com/office/drawing/2014/main" id="{F6FB5A8B-3EC3-2106-9AB0-4F637CE2497B}"/>
              </a:ext>
            </a:extLst>
          </p:cNvPr>
          <p:cNvPicPr>
            <a:picLocks noChangeAspect="1"/>
          </p:cNvPicPr>
          <p:nvPr/>
        </p:nvPicPr>
        <p:blipFill>
          <a:blip r:embed="rId4"/>
          <a:stretch>
            <a:fillRect/>
          </a:stretch>
        </p:blipFill>
        <p:spPr>
          <a:xfrm>
            <a:off x="4668980" y="3970366"/>
            <a:ext cx="2184526" cy="443237"/>
          </a:xfrm>
          <a:prstGeom prst="rect">
            <a:avLst/>
          </a:prstGeom>
        </p:spPr>
      </p:pic>
      <p:pic>
        <p:nvPicPr>
          <p:cNvPr id="7" name="Picture 6">
            <a:extLst>
              <a:ext uri="{FF2B5EF4-FFF2-40B4-BE49-F238E27FC236}">
                <a16:creationId xmlns:a16="http://schemas.microsoft.com/office/drawing/2014/main" id="{BAC1ACF0-DCC8-66B1-C3A8-4AE02029493A}"/>
              </a:ext>
            </a:extLst>
          </p:cNvPr>
          <p:cNvPicPr>
            <a:picLocks noChangeAspect="1"/>
          </p:cNvPicPr>
          <p:nvPr/>
        </p:nvPicPr>
        <p:blipFill>
          <a:blip r:embed="rId5"/>
          <a:stretch>
            <a:fillRect/>
          </a:stretch>
        </p:blipFill>
        <p:spPr>
          <a:xfrm>
            <a:off x="3228458" y="3970366"/>
            <a:ext cx="1440522" cy="443237"/>
          </a:xfrm>
          <a:prstGeom prst="rect">
            <a:avLst/>
          </a:prstGeom>
        </p:spPr>
      </p:pic>
      <p:pic>
        <p:nvPicPr>
          <p:cNvPr id="8" name="Picture 7">
            <a:extLst>
              <a:ext uri="{FF2B5EF4-FFF2-40B4-BE49-F238E27FC236}">
                <a16:creationId xmlns:a16="http://schemas.microsoft.com/office/drawing/2014/main" id="{0E93C097-4B87-7307-8D72-34895A17542B}"/>
              </a:ext>
            </a:extLst>
          </p:cNvPr>
          <p:cNvPicPr>
            <a:picLocks noChangeAspect="1"/>
          </p:cNvPicPr>
          <p:nvPr/>
        </p:nvPicPr>
        <p:blipFill>
          <a:blip r:embed="rId6"/>
          <a:stretch>
            <a:fillRect/>
          </a:stretch>
        </p:blipFill>
        <p:spPr>
          <a:xfrm>
            <a:off x="5241597" y="3184135"/>
            <a:ext cx="2871045" cy="328807"/>
          </a:xfrm>
          <a:prstGeom prst="rect">
            <a:avLst/>
          </a:prstGeom>
        </p:spPr>
      </p:pic>
      <p:pic>
        <p:nvPicPr>
          <p:cNvPr id="9" name="Picture 8">
            <a:extLst>
              <a:ext uri="{FF2B5EF4-FFF2-40B4-BE49-F238E27FC236}">
                <a16:creationId xmlns:a16="http://schemas.microsoft.com/office/drawing/2014/main" id="{13F8DC7F-EE47-0D0E-BBA1-177C34750CCD}"/>
              </a:ext>
            </a:extLst>
          </p:cNvPr>
          <p:cNvPicPr>
            <a:picLocks noChangeAspect="1"/>
          </p:cNvPicPr>
          <p:nvPr/>
        </p:nvPicPr>
        <p:blipFill>
          <a:blip r:embed="rId7"/>
          <a:stretch>
            <a:fillRect/>
          </a:stretch>
        </p:blipFill>
        <p:spPr>
          <a:xfrm>
            <a:off x="5480131" y="1736903"/>
            <a:ext cx="562224" cy="431295"/>
          </a:xfrm>
          <a:prstGeom prst="rect">
            <a:avLst/>
          </a:prstGeom>
        </p:spPr>
      </p:pic>
      <p:sp>
        <p:nvSpPr>
          <p:cNvPr id="10" name="Rectangle 9">
            <a:extLst>
              <a:ext uri="{FF2B5EF4-FFF2-40B4-BE49-F238E27FC236}">
                <a16:creationId xmlns:a16="http://schemas.microsoft.com/office/drawing/2014/main" id="{5CB93D48-47AF-ABE4-8143-389A9870F084}"/>
              </a:ext>
            </a:extLst>
          </p:cNvPr>
          <p:cNvSpPr/>
          <p:nvPr/>
        </p:nvSpPr>
        <p:spPr>
          <a:xfrm>
            <a:off x="5240901" y="3210350"/>
            <a:ext cx="1255592" cy="345493"/>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0B770E2-3883-23FD-84B5-8C70657BC871}"/>
              </a:ext>
            </a:extLst>
          </p:cNvPr>
          <p:cNvPicPr>
            <a:picLocks noChangeAspect="1"/>
          </p:cNvPicPr>
          <p:nvPr/>
        </p:nvPicPr>
        <p:blipFill>
          <a:blip r:embed="rId8"/>
          <a:stretch>
            <a:fillRect/>
          </a:stretch>
        </p:blipFill>
        <p:spPr>
          <a:xfrm>
            <a:off x="8448723" y="3780179"/>
            <a:ext cx="3186646" cy="2757985"/>
          </a:xfrm>
          <a:prstGeom prst="rect">
            <a:avLst/>
          </a:prstGeom>
        </p:spPr>
        <p:style>
          <a:lnRef idx="2">
            <a:schemeClr val="dk1"/>
          </a:lnRef>
          <a:fillRef idx="1">
            <a:schemeClr val="lt1"/>
          </a:fillRef>
          <a:effectRef idx="0">
            <a:schemeClr val="dk1"/>
          </a:effectRef>
          <a:fontRef idx="minor">
            <a:schemeClr val="dk1"/>
          </a:fontRef>
        </p:style>
      </p:pic>
      <p:pic>
        <p:nvPicPr>
          <p:cNvPr id="6" name="Picture 5">
            <a:extLst>
              <a:ext uri="{FF2B5EF4-FFF2-40B4-BE49-F238E27FC236}">
                <a16:creationId xmlns:a16="http://schemas.microsoft.com/office/drawing/2014/main" id="{23329395-9A63-8F1A-A096-8288128E896C}"/>
              </a:ext>
            </a:extLst>
          </p:cNvPr>
          <p:cNvPicPr>
            <a:picLocks noChangeAspect="1"/>
          </p:cNvPicPr>
          <p:nvPr/>
        </p:nvPicPr>
        <p:blipFill>
          <a:blip r:embed="rId9"/>
          <a:stretch>
            <a:fillRect/>
          </a:stretch>
        </p:blipFill>
        <p:spPr>
          <a:xfrm>
            <a:off x="8448723" y="3780179"/>
            <a:ext cx="3186646" cy="2719635"/>
          </a:xfrm>
          <a:prstGeom prst="rect">
            <a:avLst/>
          </a:prstGeom>
        </p:spPr>
      </p:pic>
    </p:spTree>
    <p:extLst>
      <p:ext uri="{BB962C8B-B14F-4D97-AF65-F5344CB8AC3E}">
        <p14:creationId xmlns:p14="http://schemas.microsoft.com/office/powerpoint/2010/main" val="85705252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4487919" y="315311"/>
            <a:ext cx="3026978" cy="523220"/>
          </a:xfrm>
          <a:prstGeom prst="rect">
            <a:avLst/>
          </a:prstGeom>
          <a:noFill/>
        </p:spPr>
        <p:txBody>
          <a:bodyPr wrap="square" rtlCol="0">
            <a:spAutoFit/>
          </a:bodyPr>
          <a:lstStyle/>
          <a:p>
            <a:pPr algn="ctr"/>
            <a:r>
              <a:rPr lang="en-US" sz="2800" b="1" dirty="0">
                <a:latin typeface="Bierstadt" panose="020B0004020202020204" pitchFamily="34" charset="0"/>
              </a:rPr>
              <a:t>The Relaxion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7BB839-30F2-A88D-A618-7D04A31E58D1}"/>
                  </a:ext>
                </a:extLst>
              </p:cNvPr>
              <p:cNvSpPr txBox="1"/>
              <p:nvPr/>
            </p:nvSpPr>
            <p:spPr>
              <a:xfrm>
                <a:off x="711326" y="1145952"/>
                <a:ext cx="11186507" cy="5909310"/>
              </a:xfrm>
              <a:prstGeom prst="rect">
                <a:avLst/>
              </a:prstGeom>
              <a:noFill/>
            </p:spPr>
            <p:txBody>
              <a:bodyPr wrap="square" rtlCol="0">
                <a:spAutoFit/>
              </a:bodyPr>
              <a:lstStyle/>
              <a:p>
                <a:r>
                  <a:rPr lang="en-US" dirty="0">
                    <a:latin typeface="Bierstadt" panose="020B0004020202020204" pitchFamily="34" charset="0"/>
                  </a:rPr>
                  <a:t>Add an axion coupled to a </a:t>
                </a:r>
                <a:r>
                  <a:rPr lang="en-US" i="1" dirty="0">
                    <a:latin typeface="Bierstadt" panose="020B0004020202020204" pitchFamily="34" charset="0"/>
                  </a:rPr>
                  <a:t>heavy</a:t>
                </a:r>
                <a:r>
                  <a:rPr lang="en-US" dirty="0">
                    <a:latin typeface="Bierstadt" panose="020B0004020202020204" pitchFamily="34" charset="0"/>
                  </a:rPr>
                  <a:t> Higgs boson.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As axion rolls past critical point, the effective Higgs mass </a:t>
                </a:r>
                <a:r>
                  <a:rPr lang="en-US" b="1" dirty="0">
                    <a:latin typeface="Bierstadt" panose="020B0004020202020204" pitchFamily="34" charset="0"/>
                  </a:rPr>
                  <a:t>turns negative</a:t>
                </a:r>
                <a:r>
                  <a:rPr lang="en-US" dirty="0">
                    <a:latin typeface="Bierstadt" panose="020B0004020202020204" pitchFamily="34" charset="0"/>
                  </a:rPr>
                  <a:t>.</a:t>
                </a:r>
              </a:p>
              <a:p>
                <a:endParaRPr lang="en-US" dirty="0">
                  <a:latin typeface="Bierstadt" panose="020B0004020202020204" pitchFamily="34" charset="0"/>
                </a:endParaRPr>
              </a:p>
              <a:p>
                <a:r>
                  <a:rPr lang="en-US" dirty="0">
                    <a:latin typeface="Bierstadt" panose="020B0004020202020204" pitchFamily="34" charset="0"/>
                  </a:rPr>
                  <a:t>Electroweak symmetry is broken, </a:t>
                </a:r>
                <a14:m>
                  <m:oMath xmlns:m="http://schemas.openxmlformats.org/officeDocument/2006/math">
                    <m:r>
                      <a:rPr lang="en-GB" b="1" i="1" smtClean="0">
                        <a:latin typeface="Cambria Math" panose="02040503050406030204" pitchFamily="18" charset="0"/>
                      </a:rPr>
                      <m:t>&lt;</m:t>
                    </m:r>
                    <m:r>
                      <a:rPr lang="en-GB" b="1" i="1" smtClean="0">
                        <a:latin typeface="Cambria Math" panose="02040503050406030204" pitchFamily="18" charset="0"/>
                      </a:rPr>
                      <m:t>𝒉</m:t>
                    </m:r>
                    <m:r>
                      <a:rPr lang="en-GB" b="1" i="1" smtClean="0">
                        <a:latin typeface="Cambria Math" panose="02040503050406030204" pitchFamily="18" charset="0"/>
                      </a:rPr>
                      <m:t>&gt; ≠</m:t>
                    </m:r>
                    <m:r>
                      <a:rPr lang="en-GB" b="1" i="1" smtClean="0">
                        <a:latin typeface="Cambria Math" panose="02040503050406030204" pitchFamily="18" charset="0"/>
                        <a:ea typeface="Cambria Math" panose="02040503050406030204" pitchFamily="18" charset="0"/>
                      </a:rPr>
                      <m:t>𝟎</m:t>
                    </m:r>
                    <m:r>
                      <a:rPr lang="en-GB" b="0" i="1" smtClean="0">
                        <a:latin typeface="Cambria Math" panose="02040503050406030204" pitchFamily="18" charset="0"/>
                        <a:ea typeface="Cambria Math" panose="02040503050406030204" pitchFamily="18" charset="0"/>
                      </a:rPr>
                      <m:t>.</m:t>
                    </m:r>
                  </m:oMath>
                </a14:m>
                <a:endParaRPr lang="en-GB" b="0" dirty="0">
                  <a:latin typeface="Bierstadt" panose="020B0004020202020204" pitchFamily="34" charset="0"/>
                </a:endParaRPr>
              </a:p>
              <a:p>
                <a:endParaRPr lang="en-GB" dirty="0">
                  <a:latin typeface="Bierstadt" panose="020B0004020202020204" pitchFamily="34" charset="0"/>
                </a:endParaRPr>
              </a:p>
              <a:p>
                <a:r>
                  <a:rPr lang="en-GB" b="0" dirty="0">
                    <a:latin typeface="Bierstadt" panose="020B0004020202020204" pitchFamily="34" charset="0"/>
                  </a:rPr>
                  <a:t>The </a:t>
                </a:r>
                <a:r>
                  <a:rPr lang="en-GB" b="1" dirty="0">
                    <a:latin typeface="Bierstadt" panose="020B0004020202020204" pitchFamily="34" charset="0"/>
                  </a:rPr>
                  <a:t>cosine potential </a:t>
                </a:r>
                <a:r>
                  <a:rPr lang="en-GB" b="0" dirty="0">
                    <a:latin typeface="Bierstadt" panose="020B0004020202020204" pitchFamily="34" charset="0"/>
                  </a:rPr>
                  <a:t>proportional to </a:t>
                </a:r>
                <a14:m>
                  <m:oMath xmlns:m="http://schemas.openxmlformats.org/officeDocument/2006/math">
                    <m:r>
                      <a:rPr lang="en-GB" b="1" i="1" smtClean="0">
                        <a:latin typeface="Cambria Math" panose="02040503050406030204" pitchFamily="18" charset="0"/>
                      </a:rPr>
                      <m:t>&lt;</m:t>
                    </m:r>
                    <m:r>
                      <a:rPr lang="en-GB" b="1" i="1" smtClean="0">
                        <a:latin typeface="Cambria Math" panose="02040503050406030204" pitchFamily="18" charset="0"/>
                      </a:rPr>
                      <m:t>𝒉</m:t>
                    </m:r>
                    <m:r>
                      <a:rPr lang="en-GB" b="1" i="1" smtClean="0">
                        <a:latin typeface="Cambria Math" panose="02040503050406030204" pitchFamily="18" charset="0"/>
                      </a:rPr>
                      <m:t>&gt;</m:t>
                    </m:r>
                  </m:oMath>
                </a14:m>
                <a:r>
                  <a:rPr lang="en-GB" b="0" dirty="0">
                    <a:latin typeface="Bierstadt" panose="020B0004020202020204" pitchFamily="34" charset="0"/>
                  </a:rPr>
                  <a:t> grows as the axion evolves.</a:t>
                </a:r>
              </a:p>
              <a:p>
                <a:endParaRPr lang="en-GB" dirty="0">
                  <a:latin typeface="Bierstadt" panose="020B0004020202020204" pitchFamily="34" charset="0"/>
                </a:endParaRPr>
              </a:p>
              <a:p>
                <a:r>
                  <a:rPr lang="en-GB" b="0" dirty="0">
                    <a:latin typeface="Bierstadt" panose="020B0004020202020204" pitchFamily="34" charset="0"/>
                  </a:rPr>
                  <a:t>Stops when bumps are too large, at </a:t>
                </a:r>
                <a:r>
                  <a:rPr lang="en-GB" b="1" dirty="0">
                    <a:latin typeface="Bierstadt" panose="020B0004020202020204" pitchFamily="34" charset="0"/>
                  </a:rPr>
                  <a:t>small Higgs mass</a:t>
                </a:r>
                <a:r>
                  <a:rPr lang="en-GB" b="0" dirty="0">
                    <a:latin typeface="Bierstadt" panose="020B0004020202020204" pitchFamily="34" charset="0"/>
                  </a:rPr>
                  <a:t>. </a:t>
                </a:r>
              </a:p>
              <a:p>
                <a:r>
                  <a:rPr lang="en-US" dirty="0">
                    <a:latin typeface="Bierstadt" panose="020B0004020202020204" pitchFamily="34" charset="0"/>
                  </a:rPr>
                  <a:t>     </a:t>
                </a:r>
              </a:p>
            </p:txBody>
          </p:sp>
        </mc:Choice>
        <mc:Fallback xmlns="">
          <p:sp>
            <p:nvSpPr>
              <p:cNvPr id="3" name="TextBox 2">
                <a:extLst>
                  <a:ext uri="{FF2B5EF4-FFF2-40B4-BE49-F238E27FC236}">
                    <a16:creationId xmlns:a16="http://schemas.microsoft.com/office/drawing/2014/main" id="{D87BB839-30F2-A88D-A618-7D04A31E58D1}"/>
                  </a:ext>
                </a:extLst>
              </p:cNvPr>
              <p:cNvSpPr txBox="1">
                <a:spLocks noRot="1" noChangeAspect="1" noMove="1" noResize="1" noEditPoints="1" noAdjustHandles="1" noChangeArrowheads="1" noChangeShapeType="1" noTextEdit="1"/>
              </p:cNvSpPr>
              <p:nvPr/>
            </p:nvSpPr>
            <p:spPr>
              <a:xfrm>
                <a:off x="711326" y="1145952"/>
                <a:ext cx="11186507" cy="5909310"/>
              </a:xfrm>
              <a:prstGeom prst="rect">
                <a:avLst/>
              </a:prstGeom>
              <a:blipFill>
                <a:blip r:embed="rId3"/>
                <a:stretch>
                  <a:fillRect l="-568" t="-429"/>
                </a:stretch>
              </a:blipFill>
            </p:spPr>
            <p:txBody>
              <a:bodyPr/>
              <a:lstStyle/>
              <a:p>
                <a:r>
                  <a:rPr lang="en-US">
                    <a:noFill/>
                  </a:rPr>
                  <a:t> </a:t>
                </a:r>
              </a:p>
            </p:txBody>
          </p:sp>
        </mc:Fallback>
      </mc:AlternateContent>
      <p:pic>
        <p:nvPicPr>
          <p:cNvPr id="2" name="Content Placeholder 3" descr="Picture 3.png">
            <a:extLst>
              <a:ext uri="{FF2B5EF4-FFF2-40B4-BE49-F238E27FC236}">
                <a16:creationId xmlns:a16="http://schemas.microsoft.com/office/drawing/2014/main" id="{5374CAA6-A0B0-5BD1-4F46-52F7B72A43C0}"/>
              </a:ext>
            </a:extLst>
          </p:cNvPr>
          <p:cNvPicPr>
            <a:picLocks noChangeAspect="1"/>
          </p:cNvPicPr>
          <p:nvPr/>
        </p:nvPicPr>
        <p:blipFill>
          <a:blip r:embed="rId4"/>
          <a:stretch>
            <a:fillRect/>
          </a:stretch>
        </p:blipFill>
        <p:spPr>
          <a:xfrm>
            <a:off x="3087251" y="1822705"/>
            <a:ext cx="5514273" cy="2061859"/>
          </a:xfrm>
          <a:prstGeom prst="rect">
            <a:avLst/>
          </a:prstGeom>
        </p:spPr>
      </p:pic>
      <p:pic>
        <p:nvPicPr>
          <p:cNvPr id="5" name="Picture 4">
            <a:extLst>
              <a:ext uri="{FF2B5EF4-FFF2-40B4-BE49-F238E27FC236}">
                <a16:creationId xmlns:a16="http://schemas.microsoft.com/office/drawing/2014/main" id="{F6FB5A8B-3EC3-2106-9AB0-4F637CE2497B}"/>
              </a:ext>
            </a:extLst>
          </p:cNvPr>
          <p:cNvPicPr>
            <a:picLocks noChangeAspect="1"/>
          </p:cNvPicPr>
          <p:nvPr/>
        </p:nvPicPr>
        <p:blipFill>
          <a:blip r:embed="rId5"/>
          <a:stretch>
            <a:fillRect/>
          </a:stretch>
        </p:blipFill>
        <p:spPr>
          <a:xfrm>
            <a:off x="4668980" y="3970366"/>
            <a:ext cx="2184526" cy="443237"/>
          </a:xfrm>
          <a:prstGeom prst="rect">
            <a:avLst/>
          </a:prstGeom>
        </p:spPr>
      </p:pic>
      <p:pic>
        <p:nvPicPr>
          <p:cNvPr id="7" name="Picture 6">
            <a:extLst>
              <a:ext uri="{FF2B5EF4-FFF2-40B4-BE49-F238E27FC236}">
                <a16:creationId xmlns:a16="http://schemas.microsoft.com/office/drawing/2014/main" id="{BAC1ACF0-DCC8-66B1-C3A8-4AE02029493A}"/>
              </a:ext>
            </a:extLst>
          </p:cNvPr>
          <p:cNvPicPr>
            <a:picLocks noChangeAspect="1"/>
          </p:cNvPicPr>
          <p:nvPr/>
        </p:nvPicPr>
        <p:blipFill>
          <a:blip r:embed="rId6"/>
          <a:stretch>
            <a:fillRect/>
          </a:stretch>
        </p:blipFill>
        <p:spPr>
          <a:xfrm>
            <a:off x="3228458" y="3970366"/>
            <a:ext cx="1440522" cy="443237"/>
          </a:xfrm>
          <a:prstGeom prst="rect">
            <a:avLst/>
          </a:prstGeom>
        </p:spPr>
      </p:pic>
      <p:pic>
        <p:nvPicPr>
          <p:cNvPr id="8" name="Picture 7">
            <a:extLst>
              <a:ext uri="{FF2B5EF4-FFF2-40B4-BE49-F238E27FC236}">
                <a16:creationId xmlns:a16="http://schemas.microsoft.com/office/drawing/2014/main" id="{0E93C097-4B87-7307-8D72-34895A17542B}"/>
              </a:ext>
            </a:extLst>
          </p:cNvPr>
          <p:cNvPicPr>
            <a:picLocks noChangeAspect="1"/>
          </p:cNvPicPr>
          <p:nvPr/>
        </p:nvPicPr>
        <p:blipFill>
          <a:blip r:embed="rId7"/>
          <a:stretch>
            <a:fillRect/>
          </a:stretch>
        </p:blipFill>
        <p:spPr>
          <a:xfrm>
            <a:off x="5241597" y="3184135"/>
            <a:ext cx="2871045" cy="328807"/>
          </a:xfrm>
          <a:prstGeom prst="rect">
            <a:avLst/>
          </a:prstGeom>
        </p:spPr>
      </p:pic>
      <p:pic>
        <p:nvPicPr>
          <p:cNvPr id="9" name="Picture 8">
            <a:extLst>
              <a:ext uri="{FF2B5EF4-FFF2-40B4-BE49-F238E27FC236}">
                <a16:creationId xmlns:a16="http://schemas.microsoft.com/office/drawing/2014/main" id="{13F8DC7F-EE47-0D0E-BBA1-177C34750CCD}"/>
              </a:ext>
            </a:extLst>
          </p:cNvPr>
          <p:cNvPicPr>
            <a:picLocks noChangeAspect="1"/>
          </p:cNvPicPr>
          <p:nvPr/>
        </p:nvPicPr>
        <p:blipFill>
          <a:blip r:embed="rId8"/>
          <a:stretch>
            <a:fillRect/>
          </a:stretch>
        </p:blipFill>
        <p:spPr>
          <a:xfrm>
            <a:off x="5480131" y="1736903"/>
            <a:ext cx="562224" cy="431295"/>
          </a:xfrm>
          <a:prstGeom prst="rect">
            <a:avLst/>
          </a:prstGeom>
        </p:spPr>
      </p:pic>
      <p:sp>
        <p:nvSpPr>
          <p:cNvPr id="10" name="Rectangle 9">
            <a:extLst>
              <a:ext uri="{FF2B5EF4-FFF2-40B4-BE49-F238E27FC236}">
                <a16:creationId xmlns:a16="http://schemas.microsoft.com/office/drawing/2014/main" id="{5CB93D48-47AF-ABE4-8143-389A9870F084}"/>
              </a:ext>
            </a:extLst>
          </p:cNvPr>
          <p:cNvSpPr/>
          <p:nvPr/>
        </p:nvSpPr>
        <p:spPr>
          <a:xfrm>
            <a:off x="4668980" y="4031967"/>
            <a:ext cx="2184526" cy="345493"/>
          </a:xfrm>
          <a:prstGeom prst="rect">
            <a:avLst/>
          </a:prstGeom>
          <a:solidFill>
            <a:srgbClr val="4472C4">
              <a:alpha val="1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7995FDA-D96F-BD2E-5CDF-F2A500E7F4A1}"/>
              </a:ext>
            </a:extLst>
          </p:cNvPr>
          <p:cNvPicPr>
            <a:picLocks noChangeAspect="1"/>
          </p:cNvPicPr>
          <p:nvPr/>
        </p:nvPicPr>
        <p:blipFill>
          <a:blip r:embed="rId9"/>
          <a:stretch>
            <a:fillRect/>
          </a:stretch>
        </p:blipFill>
        <p:spPr>
          <a:xfrm>
            <a:off x="8294028" y="3927465"/>
            <a:ext cx="3584414" cy="261670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54563361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848CD0-2BAA-B43E-F853-DC3E68623A18}"/>
              </a:ext>
            </a:extLst>
          </p:cNvPr>
          <p:cNvSpPr txBox="1"/>
          <p:nvPr/>
        </p:nvSpPr>
        <p:spPr>
          <a:xfrm>
            <a:off x="2668772" y="315311"/>
            <a:ext cx="6039293" cy="523220"/>
          </a:xfrm>
          <a:prstGeom prst="rect">
            <a:avLst/>
          </a:prstGeom>
          <a:noFill/>
        </p:spPr>
        <p:txBody>
          <a:bodyPr wrap="square" rtlCol="0">
            <a:spAutoFit/>
          </a:bodyPr>
          <a:lstStyle/>
          <a:p>
            <a:pPr algn="ctr"/>
            <a:r>
              <a:rPr lang="en-US" sz="2800" b="1" dirty="0">
                <a:latin typeface="Bierstadt" panose="020B0004020202020204" pitchFamily="34" charset="0"/>
              </a:rPr>
              <a:t>Self-</a:t>
            </a:r>
            <a:r>
              <a:rPr lang="en-US" sz="2800" b="1" dirty="0" err="1">
                <a:latin typeface="Bierstadt" panose="020B0004020202020204" pitchFamily="34" charset="0"/>
              </a:rPr>
              <a:t>Organised</a:t>
            </a:r>
            <a:r>
              <a:rPr lang="en-US" sz="2800" b="1" dirty="0">
                <a:latin typeface="Bierstadt" panose="020B0004020202020204" pitchFamily="34" charset="0"/>
              </a:rPr>
              <a:t> Criticality</a:t>
            </a:r>
          </a:p>
        </p:txBody>
      </p:sp>
      <p:sp>
        <p:nvSpPr>
          <p:cNvPr id="3" name="TextBox 2">
            <a:extLst>
              <a:ext uri="{FF2B5EF4-FFF2-40B4-BE49-F238E27FC236}">
                <a16:creationId xmlns:a16="http://schemas.microsoft.com/office/drawing/2014/main" id="{D87BB839-30F2-A88D-A618-7D04A31E58D1}"/>
              </a:ext>
            </a:extLst>
          </p:cNvPr>
          <p:cNvSpPr txBox="1"/>
          <p:nvPr/>
        </p:nvSpPr>
        <p:spPr>
          <a:xfrm>
            <a:off x="710084" y="1199115"/>
            <a:ext cx="11113321" cy="10618291"/>
          </a:xfrm>
          <a:prstGeom prst="rect">
            <a:avLst/>
          </a:prstGeom>
          <a:noFill/>
        </p:spPr>
        <p:txBody>
          <a:bodyPr wrap="square" rtlCol="0">
            <a:spAutoFit/>
          </a:bodyPr>
          <a:lstStyle/>
          <a:p>
            <a:r>
              <a:rPr lang="en-US" dirty="0">
                <a:latin typeface="Bierstadt" panose="020B0004020202020204" pitchFamily="34" charset="0"/>
              </a:rPr>
              <a:t>Cosmological dynamics may </a:t>
            </a:r>
            <a:r>
              <a:rPr lang="en-US" b="1" dirty="0">
                <a:latin typeface="Bierstadt" panose="020B0004020202020204" pitchFamily="34" charset="0"/>
              </a:rPr>
              <a:t>self-tune</a:t>
            </a:r>
            <a:r>
              <a:rPr lang="en-US" dirty="0">
                <a:latin typeface="Bierstadt" panose="020B0004020202020204" pitchFamily="34" charset="0"/>
              </a:rPr>
              <a:t> our universe to live near criticality. </a:t>
            </a:r>
          </a:p>
          <a:p>
            <a:endParaRPr lang="en-US" dirty="0">
              <a:latin typeface="Bierstadt" panose="020B0004020202020204" pitchFamily="34" charset="0"/>
            </a:endParaRPr>
          </a:p>
          <a:p>
            <a:r>
              <a:rPr lang="en-US" dirty="0">
                <a:latin typeface="Bierstadt" panose="020B0004020202020204" pitchFamily="34" charset="0"/>
              </a:rPr>
              <a:t>The Standard Model itself, with no BSM, has a Higgs potential coincidentally on the critical boundary of two phases. </a:t>
            </a: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r>
              <a:rPr lang="en-US" dirty="0">
                <a:latin typeface="Bierstadt" panose="020B0004020202020204" pitchFamily="34" charset="0"/>
              </a:rPr>
              <a:t>A small Higgs mass may also be the result of dynamical </a:t>
            </a:r>
            <a:r>
              <a:rPr lang="en-US" b="1" dirty="0">
                <a:latin typeface="Bierstadt" panose="020B0004020202020204" pitchFamily="34" charset="0"/>
              </a:rPr>
              <a:t>self-organized criticality </a:t>
            </a:r>
            <a:r>
              <a:rPr lang="en-US" dirty="0">
                <a:latin typeface="Bierstadt" panose="020B0004020202020204" pitchFamily="34" charset="0"/>
              </a:rPr>
              <a:t>on a cosmological scale.</a:t>
            </a: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a:p>
            <a:pPr marL="342900" indent="-342900">
              <a:buFont typeface="+mj-lt"/>
              <a:buAutoNum type="arabicPeriod"/>
            </a:pPr>
            <a:endParaRPr lang="en-US" dirty="0">
              <a:latin typeface="Bierstadt" panose="020B0004020202020204" pitchFamily="34" charset="0"/>
            </a:endParaRPr>
          </a:p>
        </p:txBody>
      </p:sp>
      <p:pic>
        <p:nvPicPr>
          <p:cNvPr id="2" name="Picture 1">
            <a:extLst>
              <a:ext uri="{FF2B5EF4-FFF2-40B4-BE49-F238E27FC236}">
                <a16:creationId xmlns:a16="http://schemas.microsoft.com/office/drawing/2014/main" id="{A98A98F7-055F-47C2-CEE7-BBA99815167B}"/>
              </a:ext>
            </a:extLst>
          </p:cNvPr>
          <p:cNvPicPr>
            <a:picLocks noChangeAspect="1"/>
          </p:cNvPicPr>
          <p:nvPr/>
        </p:nvPicPr>
        <p:blipFill>
          <a:blip r:embed="rId2"/>
          <a:stretch>
            <a:fillRect/>
          </a:stretch>
        </p:blipFill>
        <p:spPr>
          <a:xfrm>
            <a:off x="3206835" y="2410412"/>
            <a:ext cx="8731805" cy="3100530"/>
          </a:xfrm>
          <a:prstGeom prst="rect">
            <a:avLst/>
          </a:prstGeom>
        </p:spPr>
      </p:pic>
      <p:pic>
        <p:nvPicPr>
          <p:cNvPr id="5" name="Picture 8" descr="Figure caption">
            <a:extLst>
              <a:ext uri="{FF2B5EF4-FFF2-40B4-BE49-F238E27FC236}">
                <a16:creationId xmlns:a16="http://schemas.microsoft.com/office/drawing/2014/main" id="{1E6DFEFE-04F2-3370-760A-589435BE9A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097" y="2900596"/>
            <a:ext cx="2904413" cy="19111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7D9D953-3B1E-BF70-C180-200F6D3AA90E}"/>
              </a:ext>
            </a:extLst>
          </p:cNvPr>
          <p:cNvSpPr txBox="1"/>
          <p:nvPr/>
        </p:nvSpPr>
        <p:spPr>
          <a:xfrm>
            <a:off x="9862722" y="2308288"/>
            <a:ext cx="1999067" cy="276999"/>
          </a:xfrm>
          <a:prstGeom prst="rect">
            <a:avLst/>
          </a:prstGeom>
          <a:noFill/>
        </p:spPr>
        <p:txBody>
          <a:bodyPr wrap="square" rtlCol="0">
            <a:spAutoFit/>
          </a:bodyPr>
          <a:lstStyle/>
          <a:p>
            <a:r>
              <a:rPr lang="en-GB" sz="1200" dirty="0">
                <a:latin typeface="Aptos" panose="020B0004020202020204" pitchFamily="34" charset="0"/>
              </a:rPr>
              <a:t>1205.6497 Degrassi et al</a:t>
            </a:r>
          </a:p>
        </p:txBody>
      </p:sp>
      <p:sp>
        <p:nvSpPr>
          <p:cNvPr id="7" name="TextBox 6">
            <a:extLst>
              <a:ext uri="{FF2B5EF4-FFF2-40B4-BE49-F238E27FC236}">
                <a16:creationId xmlns:a16="http://schemas.microsoft.com/office/drawing/2014/main" id="{4F2A4A1B-0085-9FD4-1561-B4A7E8192FCE}"/>
              </a:ext>
            </a:extLst>
          </p:cNvPr>
          <p:cNvSpPr txBox="1"/>
          <p:nvPr/>
        </p:nvSpPr>
        <p:spPr>
          <a:xfrm>
            <a:off x="7155713" y="6265690"/>
            <a:ext cx="4550734" cy="276999"/>
          </a:xfrm>
          <a:prstGeom prst="rect">
            <a:avLst/>
          </a:prstGeom>
          <a:noFill/>
        </p:spPr>
        <p:txBody>
          <a:bodyPr wrap="square" rtlCol="0">
            <a:spAutoFit/>
          </a:bodyPr>
          <a:lstStyle/>
          <a:p>
            <a:r>
              <a:rPr lang="en-GB" sz="1200" dirty="0">
                <a:latin typeface="Aptos" panose="020B0004020202020204" pitchFamily="34" charset="0"/>
              </a:rPr>
              <a:t>e.g. 1907.07693 Khoury et al, 2105.08617 Giudice, McCullough, TY</a:t>
            </a:r>
          </a:p>
        </p:txBody>
      </p:sp>
    </p:spTree>
    <p:extLst>
      <p:ext uri="{BB962C8B-B14F-4D97-AF65-F5344CB8AC3E}">
        <p14:creationId xmlns:p14="http://schemas.microsoft.com/office/powerpoint/2010/main" val="30635441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6737</TotalTime>
  <Words>9517</Words>
  <Application>Microsoft Macintosh PowerPoint</Application>
  <PresentationFormat>Widescreen</PresentationFormat>
  <Paragraphs>2137</Paragraphs>
  <Slides>183</Slides>
  <Notes>30</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183</vt:i4>
      </vt:variant>
    </vt:vector>
  </HeadingPairs>
  <TitlesOfParts>
    <vt:vector size="194" baseType="lpstr">
      <vt:lpstr>.SFUIText</vt:lpstr>
      <vt:lpstr>.SFUIText-Bold</vt:lpstr>
      <vt:lpstr>.SFUIText-Italic</vt:lpstr>
      <vt:lpstr>Aptos</vt:lpstr>
      <vt:lpstr>Arial</vt:lpstr>
      <vt:lpstr>Bierstadt</vt:lpstr>
      <vt:lpstr>Calibri</vt:lpstr>
      <vt:lpstr>Calibri Light</vt:lpstr>
      <vt:lpstr>Cambria Math</vt:lpstr>
      <vt:lpstr>Google Sans</vt:lpstr>
      <vt:lpstr>Office Theme</vt:lpstr>
      <vt:lpstr>Theory motivation for Future Colliders:</vt:lpstr>
      <vt:lpstr>Beyond the Standard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we got here</vt:lpstr>
      <vt:lpstr>How we got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Many more open questions</vt:lpstr>
      <vt:lpstr>Problems of the SM</vt:lpstr>
      <vt:lpstr>Problems of the SM</vt:lpstr>
      <vt:lpstr>Problems of the SM</vt:lpstr>
      <vt:lpstr>Problems of the SM</vt:lpstr>
      <vt:lpstr>Problems of the SM</vt:lpstr>
      <vt:lpstr>Problems of the SM</vt:lpstr>
      <vt:lpstr>Problems of the SM</vt:lpstr>
      <vt:lpstr>Problems of the SM</vt:lpstr>
      <vt:lpstr>Naturalness is still a fundamental problem</vt:lpstr>
      <vt:lpstr>Naturalness is still a fundamental problem</vt:lpstr>
      <vt:lpstr>Naturalness is still a fundamental problem</vt:lpstr>
      <vt:lpstr>PowerPoint Presentation</vt:lpstr>
      <vt:lpstr>PowerPoint Presentation</vt:lpstr>
      <vt:lpstr>PowerPoint Presentation</vt:lpstr>
      <vt:lpstr>Naturalness is still a fundamental problem</vt:lpstr>
      <vt:lpstr>Naturalness is still a fundamental problem</vt:lpstr>
      <vt:lpstr>PowerPoint Presentation</vt:lpstr>
      <vt:lpstr>PowerPoint Presentation</vt:lpstr>
      <vt:lpstr>Conclusion</vt:lpstr>
      <vt:lpstr>PowerPoint Presentation</vt:lpstr>
      <vt:lpstr>PowerPoint Presentation</vt:lpstr>
      <vt:lpstr>PowerPoint Presentation</vt:lpstr>
      <vt:lpstr>The Totalitarian Principle</vt:lpstr>
      <vt:lpstr>Example: the Eightfold way</vt:lpstr>
      <vt:lpstr>Example: the Eightfold way</vt:lpstr>
      <vt:lpstr>Example: the Eightfold way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Higgs no-lose theorem</vt:lpstr>
      <vt:lpstr>The Higgs no-lose theorem</vt:lpstr>
      <vt:lpstr>The Higgs no-lose theorem</vt:lpstr>
      <vt:lpstr>The Higgs no-lose theorem</vt:lpstr>
      <vt:lpstr>The Higgs no-lose theorem</vt:lpstr>
      <vt:lpstr>The Higgs no-lose theorem</vt:lpstr>
      <vt:lpstr>The Higgs no-lose theorem</vt:lpstr>
      <vt:lpstr>The Higgs no-lose theorem</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lpstr>BSM at FCC-ee</vt:lpstr>
      <vt:lpstr>PowerPoint Presentation</vt:lpstr>
      <vt:lpstr>PowerPoint Presentation</vt:lpstr>
      <vt:lpstr>PowerPoint Presentation</vt:lpstr>
      <vt:lpstr>Why Tera-Z? </vt:lpstr>
      <vt:lpstr>Why Tera-Z? </vt:lpstr>
      <vt:lpstr>Many more open questions</vt:lpstr>
      <vt:lpstr>Many more open questions</vt:lpstr>
      <vt:lpstr>Many more open questions</vt:lpstr>
      <vt:lpstr>Origin of the Higgs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Concluding Remarks</vt:lpstr>
      <vt:lpstr>PowerPoint Presentation</vt:lpstr>
      <vt:lpstr>PowerPoint Presentation</vt:lpstr>
      <vt:lpstr>PowerPoint Presentation</vt:lpstr>
      <vt:lpstr>Questions?</vt:lpstr>
      <vt:lpstr>PowerPoint Presentation</vt:lpstr>
      <vt:lpstr>PowerPoint Presentation</vt:lpstr>
      <vt:lpstr>PowerPoint Presentation</vt:lpstr>
      <vt:lpstr>Literature</vt:lpstr>
      <vt:lpstr>PowerPoint Presentation</vt:lpstr>
      <vt:lpstr>PowerPoint Presentation</vt:lpstr>
      <vt:lpstr>PowerPoint Presentation</vt:lpstr>
      <vt:lpstr>Backup</vt:lpstr>
      <vt:lpstr>Backup</vt:lpstr>
      <vt:lpstr>Backup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Tevong You</dc:creator>
  <cp:lastModifiedBy>Tevong You</cp:lastModifiedBy>
  <cp:revision>663</cp:revision>
  <dcterms:created xsi:type="dcterms:W3CDTF">2023-07-24T11:36:00Z</dcterms:created>
  <dcterms:modified xsi:type="dcterms:W3CDTF">2026-09-08T08:18:18Z</dcterms:modified>
</cp:coreProperties>
</file>