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svg" ContentType="image/svg+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50"/>
  </p:notesMasterIdLst>
  <p:sldIdLst>
    <p:sldId id="256" r:id="rId3"/>
    <p:sldId id="257" r:id="rId4"/>
    <p:sldId id="258" r:id="rId5"/>
    <p:sldId id="259" r:id="rId6"/>
    <p:sldId id="260" r:id="rId7"/>
    <p:sldId id="288" r:id="rId8"/>
    <p:sldId id="3403" r:id="rId9"/>
    <p:sldId id="3404" r:id="rId10"/>
    <p:sldId id="310" r:id="rId11"/>
    <p:sldId id="297" r:id="rId12"/>
    <p:sldId id="329" r:id="rId13"/>
    <p:sldId id="330" r:id="rId14"/>
    <p:sldId id="331" r:id="rId15"/>
    <p:sldId id="332" r:id="rId16"/>
    <p:sldId id="333" r:id="rId17"/>
    <p:sldId id="326" r:id="rId18"/>
    <p:sldId id="3407" r:id="rId19"/>
    <p:sldId id="266" r:id="rId20"/>
    <p:sldId id="355" r:id="rId21"/>
    <p:sldId id="356" r:id="rId22"/>
    <p:sldId id="357" r:id="rId23"/>
    <p:sldId id="337" r:id="rId24"/>
    <p:sldId id="338" r:id="rId25"/>
    <p:sldId id="340" r:id="rId26"/>
    <p:sldId id="339" r:id="rId27"/>
    <p:sldId id="354" r:id="rId28"/>
    <p:sldId id="3408" r:id="rId29"/>
    <p:sldId id="341" r:id="rId30"/>
    <p:sldId id="342" r:id="rId31"/>
    <p:sldId id="343" r:id="rId32"/>
    <p:sldId id="348" r:id="rId33"/>
    <p:sldId id="335" r:id="rId34"/>
    <p:sldId id="309" r:id="rId35"/>
    <p:sldId id="345" r:id="rId36"/>
    <p:sldId id="264" r:id="rId37"/>
    <p:sldId id="346" r:id="rId38"/>
    <p:sldId id="3406" r:id="rId39"/>
    <p:sldId id="3402" r:id="rId40"/>
    <p:sldId id="308" r:id="rId41"/>
    <p:sldId id="307" r:id="rId42"/>
    <p:sldId id="352" r:id="rId43"/>
    <p:sldId id="317" r:id="rId44"/>
    <p:sldId id="318" r:id="rId45"/>
    <p:sldId id="262" r:id="rId46"/>
    <p:sldId id="267" r:id="rId47"/>
    <p:sldId id="344" r:id="rId48"/>
    <p:sldId id="3405" r:id="rId4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1C5C07AE-5C2F-460D-8696-102A525E84EC}">
          <p14:sldIdLst>
            <p14:sldId id="256"/>
            <p14:sldId id="257"/>
            <p14:sldId id="258"/>
            <p14:sldId id="259"/>
            <p14:sldId id="260"/>
            <p14:sldId id="288"/>
            <p14:sldId id="3403"/>
            <p14:sldId id="3404"/>
            <p14:sldId id="310"/>
            <p14:sldId id="297"/>
            <p14:sldId id="329"/>
            <p14:sldId id="330"/>
            <p14:sldId id="331"/>
            <p14:sldId id="332"/>
            <p14:sldId id="333"/>
            <p14:sldId id="326"/>
            <p14:sldId id="3407"/>
            <p14:sldId id="266"/>
            <p14:sldId id="355"/>
            <p14:sldId id="356"/>
            <p14:sldId id="357"/>
            <p14:sldId id="337"/>
            <p14:sldId id="338"/>
            <p14:sldId id="340"/>
            <p14:sldId id="339"/>
            <p14:sldId id="354"/>
            <p14:sldId id="3408"/>
            <p14:sldId id="341"/>
            <p14:sldId id="342"/>
            <p14:sldId id="343"/>
            <p14:sldId id="348"/>
            <p14:sldId id="335"/>
            <p14:sldId id="309"/>
            <p14:sldId id="345"/>
            <p14:sldId id="264"/>
            <p14:sldId id="346"/>
            <p14:sldId id="3406"/>
            <p14:sldId id="3402"/>
            <p14:sldId id="308"/>
            <p14:sldId id="307"/>
            <p14:sldId id="352"/>
            <p14:sldId id="317"/>
            <p14:sldId id="318"/>
            <p14:sldId id="262"/>
            <p14:sldId id="267"/>
            <p14:sldId id="344"/>
            <p14:sldId id="3405"/>
          </p14:sldIdLst>
        </p14:section>
      </p14:sectionLst>
    </p:ex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8F63"/>
    <a:srgbClr val="0B4CB5"/>
    <a:srgbClr val="8D1089"/>
    <a:srgbClr val="37F9F4"/>
    <a:srgbClr val="FCC834"/>
    <a:srgbClr val="F23EE5"/>
    <a:srgbClr val="FFDCDD"/>
    <a:srgbClr val="B2DEFF"/>
    <a:srgbClr val="FF0000"/>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71FC21-DD97-4245-8855-16E3989D5F42}" v="13" dt="2026-10-21T06:41:07.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91" autoAdjust="0"/>
    <p:restoredTop sz="88366" autoAdjust="0"/>
  </p:normalViewPr>
  <p:slideViewPr>
    <p:cSldViewPr snapToGrid="0">
      <p:cViewPr varScale="1">
        <p:scale>
          <a:sx n="96" d="100"/>
          <a:sy n="96" d="100"/>
        </p:scale>
        <p:origin x="1205" y="58"/>
      </p:cViewPr>
      <p:guideLst>
        <p:guide orient="horz" pos="162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reya Puranam" userId="8e116879c9a0141f" providerId="LiveId" clId="{0E776427-70E6-4913-A495-BF2812F2F5D1}"/>
    <pc:docChg chg="undo redo custSel addSld delSld modSld sldOrd delSection modSection">
      <pc:chgData name="Shreya Puranam" userId="8e116879c9a0141f" providerId="LiveId" clId="{0E776427-70E6-4913-A495-BF2812F2F5D1}" dt="2026-10-21T06:06:40.406" v="7870" actId="1076"/>
      <pc:docMkLst>
        <pc:docMk/>
      </pc:docMkLst>
      <pc:sldChg chg="addSp delSp modSp mod">
        <pc:chgData name="Shreya Puranam" userId="8e116879c9a0141f" providerId="LiveId" clId="{0E776427-70E6-4913-A495-BF2812F2F5D1}" dt="2026-10-15T20:25:08.650" v="6951" actId="1076"/>
        <pc:sldMkLst>
          <pc:docMk/>
          <pc:sldMk cId="0" sldId="256"/>
        </pc:sldMkLst>
        <pc:spChg chg="mod">
          <ac:chgData name="Shreya Puranam" userId="8e116879c9a0141f" providerId="LiveId" clId="{0E776427-70E6-4913-A495-BF2812F2F5D1}" dt="2026-10-15T20:06:49.460" v="6826" actId="2711"/>
          <ac:spMkLst>
            <pc:docMk/>
            <pc:sldMk cId="0" sldId="256"/>
            <ac:spMk id="54" creationId="{00000000-0000-0000-0000-000000000000}"/>
          </ac:spMkLst>
        </pc:spChg>
        <pc:spChg chg="mod">
          <ac:chgData name="Shreya Puranam" userId="8e116879c9a0141f" providerId="LiveId" clId="{0E776427-70E6-4913-A495-BF2812F2F5D1}" dt="2026-10-15T20:06:36.921" v="6825" actId="2711"/>
          <ac:spMkLst>
            <pc:docMk/>
            <pc:sldMk cId="0" sldId="256"/>
            <ac:spMk id="55" creationId="{00000000-0000-0000-0000-000000000000}"/>
          </ac:spMkLst>
        </pc:spChg>
        <pc:spChg chg="mod">
          <ac:chgData name="Shreya Puranam" userId="8e116879c9a0141f" providerId="LiveId" clId="{0E776427-70E6-4913-A495-BF2812F2F5D1}" dt="2026-10-15T20:06:30.061" v="6824" actId="2711"/>
          <ac:spMkLst>
            <pc:docMk/>
            <pc:sldMk cId="0" sldId="256"/>
            <ac:spMk id="56" creationId="{00000000-0000-0000-0000-000000000000}"/>
          </ac:spMkLst>
        </pc:spChg>
        <pc:picChg chg="mod">
          <ac:chgData name="Shreya Puranam" userId="8e116879c9a0141f" providerId="LiveId" clId="{0E776427-70E6-4913-A495-BF2812F2F5D1}" dt="2026-10-15T20:24:58.902" v="6949" actId="1076"/>
          <ac:picMkLst>
            <pc:docMk/>
            <pc:sldMk cId="0" sldId="256"/>
            <ac:picMk id="4" creationId="{EA319913-F41D-7D79-ED64-E4CDCB57426E}"/>
          </ac:picMkLst>
        </pc:picChg>
        <pc:picChg chg="mod">
          <ac:chgData name="Shreya Puranam" userId="8e116879c9a0141f" providerId="LiveId" clId="{0E776427-70E6-4913-A495-BF2812F2F5D1}" dt="2026-10-15T20:24:54.208" v="6947" actId="1076"/>
          <ac:picMkLst>
            <pc:docMk/>
            <pc:sldMk cId="0" sldId="256"/>
            <ac:picMk id="5" creationId="{DD650AB9-69EF-6808-911A-71131CF3D2F5}"/>
          </ac:picMkLst>
        </pc:picChg>
        <pc:picChg chg="add mod">
          <ac:chgData name="Shreya Puranam" userId="8e116879c9a0141f" providerId="LiveId" clId="{0E776427-70E6-4913-A495-BF2812F2F5D1}" dt="2026-10-15T20:25:08.650" v="6951" actId="1076"/>
          <ac:picMkLst>
            <pc:docMk/>
            <pc:sldMk cId="0" sldId="256"/>
            <ac:picMk id="11" creationId="{7912C6BD-0602-5408-8EB3-5193AFFBF755}"/>
          </ac:picMkLst>
        </pc:picChg>
        <pc:picChg chg="add mod">
          <ac:chgData name="Shreya Puranam" userId="8e116879c9a0141f" providerId="LiveId" clId="{0E776427-70E6-4913-A495-BF2812F2F5D1}" dt="2026-10-15T20:24:55.829" v="6948" actId="1076"/>
          <ac:picMkLst>
            <pc:docMk/>
            <pc:sldMk cId="0" sldId="256"/>
            <ac:picMk id="13" creationId="{21D3E93E-808A-C6C5-31C6-EDD2399E5ED1}"/>
          </ac:picMkLst>
        </pc:picChg>
        <pc:picChg chg="add mod">
          <ac:chgData name="Shreya Puranam" userId="8e116879c9a0141f" providerId="LiveId" clId="{0E776427-70E6-4913-A495-BF2812F2F5D1}" dt="2026-10-15T20:25:04.878" v="6950" actId="1076"/>
          <ac:picMkLst>
            <pc:docMk/>
            <pc:sldMk cId="0" sldId="256"/>
            <ac:picMk id="15" creationId="{C35BBAFC-938C-FE09-7A31-C6E9DD58C29A}"/>
          </ac:picMkLst>
        </pc:picChg>
      </pc:sldChg>
      <pc:sldChg chg="addSp modSp mod ord">
        <pc:chgData name="Shreya Puranam" userId="8e116879c9a0141f" providerId="LiveId" clId="{0E776427-70E6-4913-A495-BF2812F2F5D1}" dt="2026-10-15T20:13:57.367" v="6913"/>
        <pc:sldMkLst>
          <pc:docMk/>
          <pc:sldMk cId="0" sldId="262"/>
        </pc:sldMkLst>
        <pc:spChg chg="add mod">
          <ac:chgData name="Shreya Puranam" userId="8e116879c9a0141f" providerId="LiveId" clId="{0E776427-70E6-4913-A495-BF2812F2F5D1}" dt="2026-10-12T23:36:49.391" v="1143" actId="1035"/>
          <ac:spMkLst>
            <pc:docMk/>
            <pc:sldMk cId="0" sldId="262"/>
            <ac:spMk id="10" creationId="{85CD2CC8-CCBD-F0E7-AF12-007A568246C0}"/>
          </ac:spMkLst>
        </pc:spChg>
        <pc:graphicFrameChg chg="modGraphic">
          <ac:chgData name="Shreya Puranam" userId="8e116879c9a0141f" providerId="LiveId" clId="{0E776427-70E6-4913-A495-BF2812F2F5D1}" dt="2026-10-13T03:41:12.949" v="4542" actId="14734"/>
          <ac:graphicFrameMkLst>
            <pc:docMk/>
            <pc:sldMk cId="0" sldId="262"/>
            <ac:graphicFrameMk id="2" creationId="{2576925A-D56B-154E-2FE6-417A47F509B1}"/>
          </ac:graphicFrameMkLst>
        </pc:graphicFrameChg>
        <pc:picChg chg="add">
          <ac:chgData name="Shreya Puranam" userId="8e116879c9a0141f" providerId="LiveId" clId="{0E776427-70E6-4913-A495-BF2812F2F5D1}" dt="2026-10-12T23:36:24.062" v="1129" actId="22"/>
          <ac:picMkLst>
            <pc:docMk/>
            <pc:sldMk cId="0" sldId="262"/>
            <ac:picMk id="6" creationId="{F2177209-465B-6203-4D48-C3A3AA7FB9E2}"/>
          </ac:picMkLst>
        </pc:picChg>
      </pc:sldChg>
      <pc:sldChg chg="addSp delSp modSp add del mod">
        <pc:chgData name="Shreya Puranam" userId="8e116879c9a0141f" providerId="LiveId" clId="{0E776427-70E6-4913-A495-BF2812F2F5D1}" dt="2026-10-21T05:58:57.963" v="7719" actId="20577"/>
        <pc:sldMkLst>
          <pc:docMk/>
          <pc:sldMk cId="0" sldId="264"/>
        </pc:sldMkLst>
        <pc:spChg chg="add del mod">
          <ac:chgData name="Shreya Puranam" userId="8e116879c9a0141f" providerId="LiveId" clId="{0E776427-70E6-4913-A495-BF2812F2F5D1}" dt="2026-10-13T03:13:28.356" v="4089" actId="478"/>
          <ac:spMkLst>
            <pc:docMk/>
            <pc:sldMk cId="0" sldId="264"/>
            <ac:spMk id="6" creationId="{C8F91570-A31A-4093-0B8B-F871675BD27A}"/>
          </ac:spMkLst>
        </pc:spChg>
        <pc:spChg chg="add mod">
          <ac:chgData name="Shreya Puranam" userId="8e116879c9a0141f" providerId="LiveId" clId="{0E776427-70E6-4913-A495-BF2812F2F5D1}" dt="2026-10-21T05:58:57.963" v="7719" actId="20577"/>
          <ac:spMkLst>
            <pc:docMk/>
            <pc:sldMk cId="0" sldId="264"/>
            <ac:spMk id="7" creationId="{FDF7D81B-3584-23F0-FE6D-24C657167B4F}"/>
          </ac:spMkLst>
        </pc:spChg>
      </pc:sldChg>
      <pc:sldChg chg="addSp delSp modSp del mod delAnim modAnim">
        <pc:chgData name="Shreya Puranam" userId="8e116879c9a0141f" providerId="LiveId" clId="{0E776427-70E6-4913-A495-BF2812F2F5D1}" dt="2026-10-21T05:24:16.009" v="7335" actId="47"/>
        <pc:sldMkLst>
          <pc:docMk/>
          <pc:sldMk cId="0" sldId="265"/>
        </pc:sldMkLst>
        <pc:spChg chg="mod">
          <ac:chgData name="Shreya Puranam" userId="8e116879c9a0141f" providerId="LiveId" clId="{0E776427-70E6-4913-A495-BF2812F2F5D1}" dt="2026-10-21T05:20:57.106" v="7168" actId="21"/>
          <ac:spMkLst>
            <pc:docMk/>
            <pc:sldMk cId="0" sldId="265"/>
            <ac:spMk id="10" creationId="{714DB90C-C8E1-FB53-5620-B1F0E7FDDBD6}"/>
          </ac:spMkLst>
        </pc:spChg>
        <pc:picChg chg="add del mod">
          <ac:chgData name="Shreya Puranam" userId="8e116879c9a0141f" providerId="LiveId" clId="{0E776427-70E6-4913-A495-BF2812F2F5D1}" dt="2026-10-21T05:12:40.026" v="7055" actId="21"/>
          <ac:picMkLst>
            <pc:docMk/>
            <pc:sldMk cId="0" sldId="265"/>
            <ac:picMk id="2" creationId="{C12EEF9A-99C3-3E54-9B2C-71F4E39186D5}"/>
          </ac:picMkLst>
        </pc:picChg>
      </pc:sldChg>
      <pc:sldChg chg="addSp delSp modSp mod ord modNotesTx">
        <pc:chgData name="Shreya Puranam" userId="8e116879c9a0141f" providerId="LiveId" clId="{0E776427-70E6-4913-A495-BF2812F2F5D1}" dt="2026-10-21T05:48:26.621" v="7383" actId="1076"/>
        <pc:sldMkLst>
          <pc:docMk/>
          <pc:sldMk cId="0" sldId="266"/>
        </pc:sldMkLst>
        <pc:spChg chg="mod">
          <ac:chgData name="Shreya Puranam" userId="8e116879c9a0141f" providerId="LiveId" clId="{0E776427-70E6-4913-A495-BF2812F2F5D1}" dt="2026-10-13T02:38:18.614" v="2765" actId="20577"/>
          <ac:spMkLst>
            <pc:docMk/>
            <pc:sldMk cId="0" sldId="266"/>
            <ac:spMk id="10" creationId="{C4E3BE30-8A97-EC0C-195E-20C9B5999A99}"/>
          </ac:spMkLst>
        </pc:spChg>
        <pc:spChg chg="add mod">
          <ac:chgData name="Shreya Puranam" userId="8e116879c9a0141f" providerId="LiveId" clId="{0E776427-70E6-4913-A495-BF2812F2F5D1}" dt="2026-10-21T05:48:26.621" v="7383" actId="1076"/>
          <ac:spMkLst>
            <pc:docMk/>
            <pc:sldMk cId="0" sldId="266"/>
            <ac:spMk id="15" creationId="{39A068DD-DC3A-9980-FEEC-5E8B9F2EB587}"/>
          </ac:spMkLst>
        </pc:spChg>
        <pc:spChg chg="add mod">
          <ac:chgData name="Shreya Puranam" userId="8e116879c9a0141f" providerId="LiveId" clId="{0E776427-70E6-4913-A495-BF2812F2F5D1}" dt="2026-10-15T19:56:18.800" v="6582" actId="2711"/>
          <ac:spMkLst>
            <pc:docMk/>
            <pc:sldMk cId="0" sldId="266"/>
            <ac:spMk id="18" creationId="{BAFD1558-A42F-2382-702E-4A367212EDB7}"/>
          </ac:spMkLst>
        </pc:spChg>
        <pc:picChg chg="add del ord">
          <ac:chgData name="Shreya Puranam" userId="8e116879c9a0141f" providerId="LiveId" clId="{0E776427-70E6-4913-A495-BF2812F2F5D1}" dt="2026-10-15T19:54:38.165" v="6565" actId="478"/>
          <ac:picMkLst>
            <pc:docMk/>
            <pc:sldMk cId="0" sldId="266"/>
            <ac:picMk id="5" creationId="{91B19872-6178-1F7E-5F51-0F694A37FB37}"/>
          </ac:picMkLst>
        </pc:picChg>
        <pc:cxnChg chg="add mod">
          <ac:chgData name="Shreya Puranam" userId="8e116879c9a0141f" providerId="LiveId" clId="{0E776427-70E6-4913-A495-BF2812F2F5D1}" dt="2026-10-15T19:54:32.175" v="6562" actId="478"/>
          <ac:cxnSpMkLst>
            <pc:docMk/>
            <pc:sldMk cId="0" sldId="266"/>
            <ac:cxnSpMk id="6" creationId="{B4D0CB50-EFDA-11C0-A3A2-C643EE7DDD24}"/>
          </ac:cxnSpMkLst>
        </pc:cxnChg>
      </pc:sldChg>
      <pc:sldChg chg="addSp delSp modSp mod ord modShow">
        <pc:chgData name="Shreya Puranam" userId="8e116879c9a0141f" providerId="LiveId" clId="{0E776427-70E6-4913-A495-BF2812F2F5D1}" dt="2026-10-21T05:18:32.212" v="7100"/>
        <pc:sldMkLst>
          <pc:docMk/>
          <pc:sldMk cId="0" sldId="267"/>
        </pc:sldMkLst>
        <pc:spChg chg="mod">
          <ac:chgData name="Shreya Puranam" userId="8e116879c9a0141f" providerId="LiveId" clId="{0E776427-70E6-4913-A495-BF2812F2F5D1}" dt="2026-10-13T03:35:07.772" v="4347" actId="1076"/>
          <ac:spMkLst>
            <pc:docMk/>
            <pc:sldMk cId="0" sldId="267"/>
            <ac:spMk id="7" creationId="{D55F6A8E-1138-5884-67AB-3FA2271FED2A}"/>
          </ac:spMkLst>
        </pc:spChg>
        <pc:spChg chg="mod">
          <ac:chgData name="Shreya Puranam" userId="8e116879c9a0141f" providerId="LiveId" clId="{0E776427-70E6-4913-A495-BF2812F2F5D1}" dt="2026-10-13T03:35:23.548" v="4350" actId="1076"/>
          <ac:spMkLst>
            <pc:docMk/>
            <pc:sldMk cId="0" sldId="267"/>
            <ac:spMk id="11" creationId="{947D0B28-E2BB-0DC2-D8F7-43BED2A0A04B}"/>
          </ac:spMkLst>
        </pc:spChg>
        <pc:spChg chg="mod">
          <ac:chgData name="Shreya Puranam" userId="8e116879c9a0141f" providerId="LiveId" clId="{0E776427-70E6-4913-A495-BF2812F2F5D1}" dt="2026-10-13T03:33:14.253" v="4308" actId="1076"/>
          <ac:spMkLst>
            <pc:docMk/>
            <pc:sldMk cId="0" sldId="267"/>
            <ac:spMk id="26" creationId="{19EB6E2A-4F25-6821-97A8-8B535401A2BB}"/>
          </ac:spMkLst>
        </pc:spChg>
        <pc:picChg chg="add mod ord">
          <ac:chgData name="Shreya Puranam" userId="8e116879c9a0141f" providerId="LiveId" clId="{0E776427-70E6-4913-A495-BF2812F2F5D1}" dt="2026-10-13T03:33:54.639" v="4329" actId="1076"/>
          <ac:picMkLst>
            <pc:docMk/>
            <pc:sldMk cId="0" sldId="267"/>
            <ac:picMk id="8" creationId="{B65DAF17-271C-B4A9-FDCB-518EFBFEEDD6}"/>
          </ac:picMkLst>
        </pc:picChg>
        <pc:cxnChg chg="mod">
          <ac:chgData name="Shreya Puranam" userId="8e116879c9a0141f" providerId="LiveId" clId="{0E776427-70E6-4913-A495-BF2812F2F5D1}" dt="2026-10-13T03:35:29.185" v="4352" actId="14100"/>
          <ac:cxnSpMkLst>
            <pc:docMk/>
            <pc:sldMk cId="0" sldId="267"/>
            <ac:cxnSpMk id="16" creationId="{4059A190-4804-1A3B-4C8E-BB66B1143555}"/>
          </ac:cxnSpMkLst>
        </pc:cxnChg>
        <pc:cxnChg chg="add mod">
          <ac:chgData name="Shreya Puranam" userId="8e116879c9a0141f" providerId="LiveId" clId="{0E776427-70E6-4913-A495-BF2812F2F5D1}" dt="2026-10-13T03:35:32.158" v="4353" actId="14100"/>
          <ac:cxnSpMkLst>
            <pc:docMk/>
            <pc:sldMk cId="0" sldId="267"/>
            <ac:cxnSpMk id="25" creationId="{D85DF586-5990-3A09-49CA-6A6FF787A1CD}"/>
          </ac:cxnSpMkLst>
        </pc:cxnChg>
      </pc:sldChg>
      <pc:sldChg chg="delSp modSp mod">
        <pc:chgData name="Shreya Puranam" userId="8e116879c9a0141f" providerId="LiveId" clId="{0E776427-70E6-4913-A495-BF2812F2F5D1}" dt="2026-10-15T20:10:11.122" v="6870" actId="1076"/>
        <pc:sldMkLst>
          <pc:docMk/>
          <pc:sldMk cId="1566118086" sldId="288"/>
        </pc:sldMkLst>
        <pc:picChg chg="mod">
          <ac:chgData name="Shreya Puranam" userId="8e116879c9a0141f" providerId="LiveId" clId="{0E776427-70E6-4913-A495-BF2812F2F5D1}" dt="2026-10-15T20:10:11.122" v="6870" actId="1076"/>
          <ac:picMkLst>
            <pc:docMk/>
            <pc:sldMk cId="1566118086" sldId="288"/>
            <ac:picMk id="102" creationId="{EA4353C4-D0DE-D64E-D6D7-3DF29B0543A6}"/>
          </ac:picMkLst>
        </pc:picChg>
      </pc:sldChg>
      <pc:sldChg chg="addSp delSp modSp mod">
        <pc:chgData name="Shreya Puranam" userId="8e116879c9a0141f" providerId="LiveId" clId="{0E776427-70E6-4913-A495-BF2812F2F5D1}" dt="2026-10-13T02:37:34.151" v="2728" actId="22"/>
        <pc:sldMkLst>
          <pc:docMk/>
          <pc:sldMk cId="3647646877" sldId="297"/>
        </pc:sldMkLst>
        <pc:spChg chg="add">
          <ac:chgData name="Shreya Puranam" userId="8e116879c9a0141f" providerId="LiveId" clId="{0E776427-70E6-4913-A495-BF2812F2F5D1}" dt="2026-10-13T02:37:34.151" v="2728" actId="22"/>
          <ac:spMkLst>
            <pc:docMk/>
            <pc:sldMk cId="3647646877" sldId="297"/>
            <ac:spMk id="9" creationId="{2AB5D11B-3651-684B-4CB4-FD5D21FEECA5}"/>
          </ac:spMkLst>
        </pc:spChg>
        <pc:grpChg chg="mod">
          <ac:chgData name="Shreya Puranam" userId="8e116879c9a0141f" providerId="LiveId" clId="{0E776427-70E6-4913-A495-BF2812F2F5D1}" dt="2026-10-12T21:45:26.349" v="40" actId="14100"/>
          <ac:grpSpMkLst>
            <pc:docMk/>
            <pc:sldMk cId="3647646877" sldId="297"/>
            <ac:grpSpMk id="8" creationId="{E24F2FB5-A8E5-1E1F-AB02-9CA185313FF6}"/>
          </ac:grpSpMkLst>
        </pc:grpChg>
        <pc:picChg chg="add mod ord">
          <ac:chgData name="Shreya Puranam" userId="8e116879c9a0141f" providerId="LiveId" clId="{0E776427-70E6-4913-A495-BF2812F2F5D1}" dt="2026-10-12T20:00:31.482" v="29" actId="1076"/>
          <ac:picMkLst>
            <pc:docMk/>
            <pc:sldMk cId="3647646877" sldId="297"/>
            <ac:picMk id="3" creationId="{3476E230-755C-5058-F12F-3D27A3944D32}"/>
          </ac:picMkLst>
        </pc:picChg>
        <pc:cxnChg chg="mod">
          <ac:chgData name="Shreya Puranam" userId="8e116879c9a0141f" providerId="LiveId" clId="{0E776427-70E6-4913-A495-BF2812F2F5D1}" dt="2026-10-12T21:46:46.369" v="51" actId="208"/>
          <ac:cxnSpMkLst>
            <pc:docMk/>
            <pc:sldMk cId="3647646877" sldId="297"/>
            <ac:cxnSpMk id="14" creationId="{BAF04797-6DC5-2206-2F99-1C1FCAFCC4BF}"/>
          </ac:cxnSpMkLst>
        </pc:cxnChg>
        <pc:cxnChg chg="mod">
          <ac:chgData name="Shreya Puranam" userId="8e116879c9a0141f" providerId="LiveId" clId="{0E776427-70E6-4913-A495-BF2812F2F5D1}" dt="2026-10-12T21:46:46.369" v="51" actId="208"/>
          <ac:cxnSpMkLst>
            <pc:docMk/>
            <pc:sldMk cId="3647646877" sldId="297"/>
            <ac:cxnSpMk id="20" creationId="{E6861CF0-5510-5888-F9FE-59928CC7E1DB}"/>
          </ac:cxnSpMkLst>
        </pc:cxnChg>
        <pc:cxnChg chg="mod">
          <ac:chgData name="Shreya Puranam" userId="8e116879c9a0141f" providerId="LiveId" clId="{0E776427-70E6-4913-A495-BF2812F2F5D1}" dt="2026-10-12T21:46:46.369" v="51" actId="208"/>
          <ac:cxnSpMkLst>
            <pc:docMk/>
            <pc:sldMk cId="3647646877" sldId="297"/>
            <ac:cxnSpMk id="21" creationId="{B0A257C8-5804-56DE-A4C2-C4EA514AFBEA}"/>
          </ac:cxnSpMkLst>
        </pc:cxnChg>
        <pc:cxnChg chg="mod">
          <ac:chgData name="Shreya Puranam" userId="8e116879c9a0141f" providerId="LiveId" clId="{0E776427-70E6-4913-A495-BF2812F2F5D1}" dt="2026-10-12T21:46:46.369" v="51" actId="208"/>
          <ac:cxnSpMkLst>
            <pc:docMk/>
            <pc:sldMk cId="3647646877" sldId="297"/>
            <ac:cxnSpMk id="22" creationId="{A08E9E85-3060-0EC8-6603-F41E01A4CD89}"/>
          </ac:cxnSpMkLst>
        </pc:cxnChg>
        <pc:cxnChg chg="mod">
          <ac:chgData name="Shreya Puranam" userId="8e116879c9a0141f" providerId="LiveId" clId="{0E776427-70E6-4913-A495-BF2812F2F5D1}" dt="2026-10-12T21:46:46.369" v="51" actId="208"/>
          <ac:cxnSpMkLst>
            <pc:docMk/>
            <pc:sldMk cId="3647646877" sldId="297"/>
            <ac:cxnSpMk id="23" creationId="{D0D30220-A58E-286C-0A44-4E835D684189}"/>
          </ac:cxnSpMkLst>
        </pc:cxnChg>
        <pc:cxnChg chg="mod">
          <ac:chgData name="Shreya Puranam" userId="8e116879c9a0141f" providerId="LiveId" clId="{0E776427-70E6-4913-A495-BF2812F2F5D1}" dt="2026-10-12T21:46:46.369" v="51" actId="208"/>
          <ac:cxnSpMkLst>
            <pc:docMk/>
            <pc:sldMk cId="3647646877" sldId="297"/>
            <ac:cxnSpMk id="26" creationId="{469B3C7E-BBD9-4C65-31B5-E94E3AE0B3D6}"/>
          </ac:cxnSpMkLst>
        </pc:cxnChg>
      </pc:sldChg>
      <pc:sldChg chg="modSp mod">
        <pc:chgData name="Shreya Puranam" userId="8e116879c9a0141f" providerId="LiveId" clId="{0E776427-70E6-4913-A495-BF2812F2F5D1}" dt="2026-10-15T20:11:31.795" v="6895" actId="20577"/>
        <pc:sldMkLst>
          <pc:docMk/>
          <pc:sldMk cId="1701110422" sldId="307"/>
        </pc:sldMkLst>
        <pc:spChg chg="mod">
          <ac:chgData name="Shreya Puranam" userId="8e116879c9a0141f" providerId="LiveId" clId="{0E776427-70E6-4913-A495-BF2812F2F5D1}" dt="2026-10-15T20:11:31.795" v="6895" actId="20577"/>
          <ac:spMkLst>
            <pc:docMk/>
            <pc:sldMk cId="1701110422" sldId="307"/>
            <ac:spMk id="3" creationId="{DD7FF0A9-1B95-D30F-8678-71B30841FD4C}"/>
          </ac:spMkLst>
        </pc:spChg>
      </pc:sldChg>
      <pc:sldChg chg="addSp delSp modSp mod">
        <pc:chgData name="Shreya Puranam" userId="8e116879c9a0141f" providerId="LiveId" clId="{0E776427-70E6-4913-A495-BF2812F2F5D1}" dt="2026-10-15T20:05:57.639" v="6823" actId="1076"/>
        <pc:sldMkLst>
          <pc:docMk/>
          <pc:sldMk cId="1489551447" sldId="308"/>
        </pc:sldMkLst>
        <pc:picChg chg="mod">
          <ac:chgData name="Shreya Puranam" userId="8e116879c9a0141f" providerId="LiveId" clId="{0E776427-70E6-4913-A495-BF2812F2F5D1}" dt="2026-10-15T20:05:50.648" v="6820" actId="1076"/>
          <ac:picMkLst>
            <pc:docMk/>
            <pc:sldMk cId="1489551447" sldId="308"/>
            <ac:picMk id="3" creationId="{F3F97DA3-8424-A934-9D1D-8B6CA38FCC3C}"/>
          </ac:picMkLst>
        </pc:picChg>
        <pc:picChg chg="add mod">
          <ac:chgData name="Shreya Puranam" userId="8e116879c9a0141f" providerId="LiveId" clId="{0E776427-70E6-4913-A495-BF2812F2F5D1}" dt="2026-10-15T20:05:51.977" v="6821" actId="1076"/>
          <ac:picMkLst>
            <pc:docMk/>
            <pc:sldMk cId="1489551447" sldId="308"/>
            <ac:picMk id="5" creationId="{2B7BEF50-4269-A02C-044E-A0B0ABE3B22D}"/>
          </ac:picMkLst>
        </pc:picChg>
        <pc:picChg chg="mod ord">
          <ac:chgData name="Shreya Puranam" userId="8e116879c9a0141f" providerId="LiveId" clId="{0E776427-70E6-4913-A495-BF2812F2F5D1}" dt="2026-10-15T20:05:57.639" v="6823" actId="1076"/>
          <ac:picMkLst>
            <pc:docMk/>
            <pc:sldMk cId="1489551447" sldId="308"/>
            <ac:picMk id="10" creationId="{9FF3D569-F42D-D5D1-351A-577A3C9F36AC}"/>
          </ac:picMkLst>
        </pc:picChg>
      </pc:sldChg>
      <pc:sldChg chg="modSp ord">
        <pc:chgData name="Shreya Puranam" userId="8e116879c9a0141f" providerId="LiveId" clId="{0E776427-70E6-4913-A495-BF2812F2F5D1}" dt="2026-10-21T05:57:58.979" v="7641"/>
        <pc:sldMkLst>
          <pc:docMk/>
          <pc:sldMk cId="252114268" sldId="309"/>
        </pc:sldMkLst>
        <pc:spChg chg="mod">
          <ac:chgData name="Shreya Puranam" userId="8e116879c9a0141f" providerId="LiveId" clId="{0E776427-70E6-4913-A495-BF2812F2F5D1}" dt="2026-10-13T02:23:26.081" v="2183"/>
          <ac:spMkLst>
            <pc:docMk/>
            <pc:sldMk cId="252114268" sldId="309"/>
            <ac:spMk id="9" creationId="{0077CFE7-B798-6D36-3853-57EA071E826F}"/>
          </ac:spMkLst>
        </pc:spChg>
      </pc:sldChg>
      <pc:sldChg chg="modSp mod">
        <pc:chgData name="Shreya Puranam" userId="8e116879c9a0141f" providerId="LiveId" clId="{0E776427-70E6-4913-A495-BF2812F2F5D1}" dt="2026-10-15T18:49:43.669" v="4582" actId="20577"/>
        <pc:sldMkLst>
          <pc:docMk/>
          <pc:sldMk cId="1025280515" sldId="310"/>
        </pc:sldMkLst>
        <pc:spChg chg="mod">
          <ac:chgData name="Shreya Puranam" userId="8e116879c9a0141f" providerId="LiveId" clId="{0E776427-70E6-4913-A495-BF2812F2F5D1}" dt="2026-10-15T18:49:43.669" v="4582" actId="20577"/>
          <ac:spMkLst>
            <pc:docMk/>
            <pc:sldMk cId="1025280515" sldId="310"/>
            <ac:spMk id="3" creationId="{30A9023E-B066-FD70-9F04-990BDFCABAC2}"/>
          </ac:spMkLst>
        </pc:spChg>
      </pc:sldChg>
      <pc:sldChg chg="modSp add del ord">
        <pc:chgData name="Shreya Puranam" userId="8e116879c9a0141f" providerId="LiveId" clId="{0E776427-70E6-4913-A495-BF2812F2F5D1}" dt="2026-10-13T03:36:17.057" v="4374"/>
        <pc:sldMkLst>
          <pc:docMk/>
          <pc:sldMk cId="1697440402" sldId="317"/>
        </pc:sldMkLst>
        <pc:spChg chg="mod">
          <ac:chgData name="Shreya Puranam" userId="8e116879c9a0141f" providerId="LiveId" clId="{0E776427-70E6-4913-A495-BF2812F2F5D1}" dt="2026-10-06T21:33:58.969" v="10"/>
          <ac:spMkLst>
            <pc:docMk/>
            <pc:sldMk cId="1697440402" sldId="317"/>
            <ac:spMk id="3" creationId="{0A138D98-6D90-E29F-7E1C-A44EF96FE45A}"/>
          </ac:spMkLst>
        </pc:spChg>
      </pc:sldChg>
      <pc:sldChg chg="addSp modSp ord">
        <pc:chgData name="Shreya Puranam" userId="8e116879c9a0141f" providerId="LiveId" clId="{0E776427-70E6-4913-A495-BF2812F2F5D1}" dt="2026-10-13T03:36:18.815" v="4376"/>
        <pc:sldMkLst>
          <pc:docMk/>
          <pc:sldMk cId="1097809557" sldId="318"/>
        </pc:sldMkLst>
        <pc:spChg chg="mod">
          <ac:chgData name="Shreya Puranam" userId="8e116879c9a0141f" providerId="LiveId" clId="{0E776427-70E6-4913-A495-BF2812F2F5D1}" dt="2026-10-06T21:40:09.748" v="11"/>
          <ac:spMkLst>
            <pc:docMk/>
            <pc:sldMk cId="1097809557" sldId="318"/>
            <ac:spMk id="3" creationId="{75AC2344-7EA6-D55C-7D74-59A95AED5228}"/>
          </ac:spMkLst>
        </pc:spChg>
        <pc:picChg chg="add">
          <ac:chgData name="Shreya Puranam" userId="8e116879c9a0141f" providerId="LiveId" clId="{0E776427-70E6-4913-A495-BF2812F2F5D1}" dt="2026-10-06T21:44:17.116" v="12"/>
          <ac:picMkLst>
            <pc:docMk/>
            <pc:sldMk cId="1097809557" sldId="318"/>
            <ac:picMk id="5" creationId="{62F93CFC-4FFC-3125-2B41-1CAB1052A210}"/>
          </ac:picMkLst>
        </pc:picChg>
        <pc:picChg chg="add">
          <ac:chgData name="Shreya Puranam" userId="8e116879c9a0141f" providerId="LiveId" clId="{0E776427-70E6-4913-A495-BF2812F2F5D1}" dt="2026-10-06T21:45:56.711" v="14"/>
          <ac:picMkLst>
            <pc:docMk/>
            <pc:sldMk cId="1097809557" sldId="318"/>
            <ac:picMk id="9" creationId="{07CC224E-09E2-F2CA-2714-809B514AA2D5}"/>
          </ac:picMkLst>
        </pc:picChg>
      </pc:sldChg>
      <pc:sldChg chg="addSp delSp modSp mod ord modNotesTx">
        <pc:chgData name="Shreya Puranam" userId="8e116879c9a0141f" providerId="LiveId" clId="{0E776427-70E6-4913-A495-BF2812F2F5D1}" dt="2026-10-21T05:45:25.438" v="7364" actId="478"/>
        <pc:sldMkLst>
          <pc:docMk/>
          <pc:sldMk cId="107767402" sldId="326"/>
        </pc:sldMkLst>
        <pc:spChg chg="mod">
          <ac:chgData name="Shreya Puranam" userId="8e116879c9a0141f" providerId="LiveId" clId="{0E776427-70E6-4913-A495-BF2812F2F5D1}" dt="2026-10-12T23:24:38.629" v="817" actId="20577"/>
          <ac:spMkLst>
            <pc:docMk/>
            <pc:sldMk cId="107767402" sldId="326"/>
            <ac:spMk id="2" creationId="{6F795407-5FE1-268B-8AE3-06801B65F953}"/>
          </ac:spMkLst>
        </pc:spChg>
        <pc:spChg chg="mod">
          <ac:chgData name="Shreya Puranam" userId="8e116879c9a0141f" providerId="LiveId" clId="{0E776427-70E6-4913-A495-BF2812F2F5D1}" dt="2026-10-13T03:39:55.394" v="4515" actId="207"/>
          <ac:spMkLst>
            <pc:docMk/>
            <pc:sldMk cId="107767402" sldId="326"/>
            <ac:spMk id="5" creationId="{052E04C9-338D-957A-A861-C643CB3D426C}"/>
          </ac:spMkLst>
        </pc:spChg>
        <pc:spChg chg="mod">
          <ac:chgData name="Shreya Puranam" userId="8e116879c9a0141f" providerId="LiveId" clId="{0E776427-70E6-4913-A495-BF2812F2F5D1}" dt="2026-10-12T23:24:56.388" v="823" actId="20577"/>
          <ac:spMkLst>
            <pc:docMk/>
            <pc:sldMk cId="107767402" sldId="326"/>
            <ac:spMk id="7" creationId="{F05095DA-A1BF-6BD1-1178-EFAFB91E8E76}"/>
          </ac:spMkLst>
        </pc:spChg>
        <pc:picChg chg="add del mod">
          <ac:chgData name="Shreya Puranam" userId="8e116879c9a0141f" providerId="LiveId" clId="{0E776427-70E6-4913-A495-BF2812F2F5D1}" dt="2026-10-21T05:45:25.438" v="7364" actId="478"/>
          <ac:picMkLst>
            <pc:docMk/>
            <pc:sldMk cId="107767402" sldId="326"/>
            <ac:picMk id="16" creationId="{4B261CAE-5AFC-E9A7-7D16-565E3ACEB504}"/>
          </ac:picMkLst>
        </pc:picChg>
        <pc:cxnChg chg="mod">
          <ac:chgData name="Shreya Puranam" userId="8e116879c9a0141f" providerId="LiveId" clId="{0E776427-70E6-4913-A495-BF2812F2F5D1}" dt="2026-10-13T03:40:16.921" v="4519" actId="1582"/>
          <ac:cxnSpMkLst>
            <pc:docMk/>
            <pc:sldMk cId="107767402" sldId="326"/>
            <ac:cxnSpMk id="9" creationId="{B7EDBC55-574F-D3DE-795A-6F1F47E6DACA}"/>
          </ac:cxnSpMkLst>
        </pc:cxnChg>
        <pc:cxnChg chg="mod">
          <ac:chgData name="Shreya Puranam" userId="8e116879c9a0141f" providerId="LiveId" clId="{0E776427-70E6-4913-A495-BF2812F2F5D1}" dt="2026-10-13T03:40:21.897" v="4520" actId="1582"/>
          <ac:cxnSpMkLst>
            <pc:docMk/>
            <pc:sldMk cId="107767402" sldId="326"/>
            <ac:cxnSpMk id="11" creationId="{A358F357-E215-353A-72B9-33C73A39DABF}"/>
          </ac:cxnSpMkLst>
        </pc:cxnChg>
        <pc:cxnChg chg="mod">
          <ac:chgData name="Shreya Puranam" userId="8e116879c9a0141f" providerId="LiveId" clId="{0E776427-70E6-4913-A495-BF2812F2F5D1}" dt="2026-10-13T03:40:27.524" v="4521" actId="1582"/>
          <ac:cxnSpMkLst>
            <pc:docMk/>
            <pc:sldMk cId="107767402" sldId="326"/>
            <ac:cxnSpMk id="13" creationId="{3D405CD9-F2E0-BA67-49E4-4EE33419A844}"/>
          </ac:cxnSpMkLst>
        </pc:cxnChg>
        <pc:cxnChg chg="mod">
          <ac:chgData name="Shreya Puranam" userId="8e116879c9a0141f" providerId="LiveId" clId="{0E776427-70E6-4913-A495-BF2812F2F5D1}" dt="2026-10-13T03:40:12.314" v="4518" actId="1582"/>
          <ac:cxnSpMkLst>
            <pc:docMk/>
            <pc:sldMk cId="107767402" sldId="326"/>
            <ac:cxnSpMk id="14" creationId="{48CC945C-5ED9-CA55-018E-185A52512A75}"/>
          </ac:cxnSpMkLst>
        </pc:cxnChg>
        <pc:cxnChg chg="mod">
          <ac:chgData name="Shreya Puranam" userId="8e116879c9a0141f" providerId="LiveId" clId="{0E776427-70E6-4913-A495-BF2812F2F5D1}" dt="2026-10-13T03:40:08.239" v="4517" actId="1582"/>
          <ac:cxnSpMkLst>
            <pc:docMk/>
            <pc:sldMk cId="107767402" sldId="326"/>
            <ac:cxnSpMk id="22" creationId="{8697E851-D4D1-C542-ECBD-8AD1DB8FAD24}"/>
          </ac:cxnSpMkLst>
        </pc:cxnChg>
      </pc:sldChg>
      <pc:sldChg chg="addSp delSp modSp del mod ord">
        <pc:chgData name="Shreya Puranam" userId="8e116879c9a0141f" providerId="LiveId" clId="{0E776427-70E6-4913-A495-BF2812F2F5D1}" dt="2026-10-21T05:24:22.169" v="7336" actId="47"/>
        <pc:sldMkLst>
          <pc:docMk/>
          <pc:sldMk cId="3976538877" sldId="327"/>
        </pc:sldMkLst>
        <pc:picChg chg="add del mod">
          <ac:chgData name="Shreya Puranam" userId="8e116879c9a0141f" providerId="LiveId" clId="{0E776427-70E6-4913-A495-BF2812F2F5D1}" dt="2026-10-21T05:23:55.712" v="7330" actId="21"/>
          <ac:picMkLst>
            <pc:docMk/>
            <pc:sldMk cId="3976538877" sldId="327"/>
            <ac:picMk id="9" creationId="{8EC0925E-59A5-471D-3562-04174DEBA4B1}"/>
          </ac:picMkLst>
        </pc:picChg>
      </pc:sldChg>
      <pc:sldChg chg="addSp delSp modSp add mod">
        <pc:chgData name="Shreya Puranam" userId="8e116879c9a0141f" providerId="LiveId" clId="{0E776427-70E6-4913-A495-BF2812F2F5D1}" dt="2026-10-21T04:41:06.414" v="7036" actId="122"/>
        <pc:sldMkLst>
          <pc:docMk/>
          <pc:sldMk cId="3840018480" sldId="329"/>
        </pc:sldMkLst>
        <pc:spChg chg="add mod">
          <ac:chgData name="Shreya Puranam" userId="8e116879c9a0141f" providerId="LiveId" clId="{0E776427-70E6-4913-A495-BF2812F2F5D1}" dt="2026-10-21T04:41:06.414" v="7036" actId="122"/>
          <ac:spMkLst>
            <pc:docMk/>
            <pc:sldMk cId="3840018480" sldId="329"/>
            <ac:spMk id="13" creationId="{08469730-40B3-6143-1BDF-05F83FB74102}"/>
          </ac:spMkLst>
        </pc:spChg>
        <pc:spChg chg="mod">
          <ac:chgData name="Shreya Puranam" userId="8e116879c9a0141f" providerId="LiveId" clId="{0E776427-70E6-4913-A495-BF2812F2F5D1}" dt="2026-10-12T23:28:04.619" v="1058" actId="20577"/>
          <ac:spMkLst>
            <pc:docMk/>
            <pc:sldMk cId="3840018480" sldId="329"/>
            <ac:spMk id="40" creationId="{6A00FE28-3C39-BD8C-444E-9A85EEE9FAFE}"/>
          </ac:spMkLst>
        </pc:spChg>
        <pc:grpChg chg="add mod">
          <ac:chgData name="Shreya Puranam" userId="8e116879c9a0141f" providerId="LiveId" clId="{0E776427-70E6-4913-A495-BF2812F2F5D1}" dt="2026-10-12T21:47:36.666" v="83" actId="1038"/>
          <ac:grpSpMkLst>
            <pc:docMk/>
            <pc:sldMk cId="3840018480" sldId="329"/>
            <ac:grpSpMk id="2" creationId="{3DDDECC3-E7F9-7C0E-DF1E-F17D2901EE1B}"/>
          </ac:grpSpMkLst>
        </pc:grpChg>
        <pc:cxnChg chg="mod">
          <ac:chgData name="Shreya Puranam" userId="8e116879c9a0141f" providerId="LiveId" clId="{0E776427-70E6-4913-A495-BF2812F2F5D1}" dt="2026-10-12T21:48:44.382" v="118" actId="208"/>
          <ac:cxnSpMkLst>
            <pc:docMk/>
            <pc:sldMk cId="3840018480" sldId="329"/>
            <ac:cxnSpMk id="5" creationId="{2DC6D019-2817-5BF4-31C3-BEF18885C6E9}"/>
          </ac:cxnSpMkLst>
        </pc:cxnChg>
        <pc:cxnChg chg="mod">
          <ac:chgData name="Shreya Puranam" userId="8e116879c9a0141f" providerId="LiveId" clId="{0E776427-70E6-4913-A495-BF2812F2F5D1}" dt="2026-10-12T21:48:44.382" v="118" actId="208"/>
          <ac:cxnSpMkLst>
            <pc:docMk/>
            <pc:sldMk cId="3840018480" sldId="329"/>
            <ac:cxnSpMk id="6" creationId="{BE4BCCBE-C43E-831B-0F27-E04DE885568B}"/>
          </ac:cxnSpMkLst>
        </pc:cxnChg>
        <pc:cxnChg chg="mod">
          <ac:chgData name="Shreya Puranam" userId="8e116879c9a0141f" providerId="LiveId" clId="{0E776427-70E6-4913-A495-BF2812F2F5D1}" dt="2026-10-12T21:48:44.382" v="118" actId="208"/>
          <ac:cxnSpMkLst>
            <pc:docMk/>
            <pc:sldMk cId="3840018480" sldId="329"/>
            <ac:cxnSpMk id="7" creationId="{68AFE6D6-32D8-4A55-5112-11C8026B658F}"/>
          </ac:cxnSpMkLst>
        </pc:cxnChg>
        <pc:cxnChg chg="mod">
          <ac:chgData name="Shreya Puranam" userId="8e116879c9a0141f" providerId="LiveId" clId="{0E776427-70E6-4913-A495-BF2812F2F5D1}" dt="2026-10-12T21:48:44.382" v="118" actId="208"/>
          <ac:cxnSpMkLst>
            <pc:docMk/>
            <pc:sldMk cId="3840018480" sldId="329"/>
            <ac:cxnSpMk id="9" creationId="{BC1AC50D-ECAA-A9D3-76B9-0F25DC9B187F}"/>
          </ac:cxnSpMkLst>
        </pc:cxnChg>
        <pc:cxnChg chg="mod">
          <ac:chgData name="Shreya Puranam" userId="8e116879c9a0141f" providerId="LiveId" clId="{0E776427-70E6-4913-A495-BF2812F2F5D1}" dt="2026-10-12T21:48:44.382" v="118" actId="208"/>
          <ac:cxnSpMkLst>
            <pc:docMk/>
            <pc:sldMk cId="3840018480" sldId="329"/>
            <ac:cxnSpMk id="10" creationId="{E49502DF-5409-4220-8ECD-C797899684FD}"/>
          </ac:cxnSpMkLst>
        </pc:cxnChg>
      </pc:sldChg>
      <pc:sldChg chg="addSp delSp modSp add mod">
        <pc:chgData name="Shreya Puranam" userId="8e116879c9a0141f" providerId="LiveId" clId="{0E776427-70E6-4913-A495-BF2812F2F5D1}" dt="2026-10-12T23:32:26.901" v="1068" actId="207"/>
        <pc:sldMkLst>
          <pc:docMk/>
          <pc:sldMk cId="2635983773" sldId="330"/>
        </pc:sldMkLst>
        <pc:spChg chg="add mod">
          <ac:chgData name="Shreya Puranam" userId="8e116879c9a0141f" providerId="LiveId" clId="{0E776427-70E6-4913-A495-BF2812F2F5D1}" dt="2026-10-12T22:00:19.295" v="250" actId="208"/>
          <ac:spMkLst>
            <pc:docMk/>
            <pc:sldMk cId="2635983773" sldId="330"/>
            <ac:spMk id="62" creationId="{0E0A3FC4-AE90-2129-CAEB-1B7D904D20D1}"/>
          </ac:spMkLst>
        </pc:spChg>
        <pc:spChg chg="mod">
          <ac:chgData name="Shreya Puranam" userId="8e116879c9a0141f" providerId="LiveId" clId="{0E776427-70E6-4913-A495-BF2812F2F5D1}" dt="2026-10-12T22:00:19.295" v="250" actId="208"/>
          <ac:spMkLst>
            <pc:docMk/>
            <pc:sldMk cId="2635983773" sldId="330"/>
            <ac:spMk id="70" creationId="{C8C94101-11E1-8D7A-C43D-71494E1FA9B8}"/>
          </ac:spMkLst>
        </pc:spChg>
        <pc:spChg chg="mod">
          <ac:chgData name="Shreya Puranam" userId="8e116879c9a0141f" providerId="LiveId" clId="{0E776427-70E6-4913-A495-BF2812F2F5D1}" dt="2026-10-12T22:00:19.295" v="250" actId="208"/>
          <ac:spMkLst>
            <pc:docMk/>
            <pc:sldMk cId="2635983773" sldId="330"/>
            <ac:spMk id="74" creationId="{CD117FBD-B874-E736-1700-E5AC3A16DBB5}"/>
          </ac:spMkLst>
        </pc:spChg>
        <pc:spChg chg="mod">
          <ac:chgData name="Shreya Puranam" userId="8e116879c9a0141f" providerId="LiveId" clId="{0E776427-70E6-4913-A495-BF2812F2F5D1}" dt="2026-10-12T22:00:19.295" v="250" actId="208"/>
          <ac:spMkLst>
            <pc:docMk/>
            <pc:sldMk cId="2635983773" sldId="330"/>
            <ac:spMk id="78" creationId="{9DF4D996-C439-2AED-579C-2A159231EF55}"/>
          </ac:spMkLst>
        </pc:spChg>
        <pc:spChg chg="add mod">
          <ac:chgData name="Shreya Puranam" userId="8e116879c9a0141f" providerId="LiveId" clId="{0E776427-70E6-4913-A495-BF2812F2F5D1}" dt="2026-10-12T23:32:26.901" v="1068" actId="207"/>
          <ac:spMkLst>
            <pc:docMk/>
            <pc:sldMk cId="2635983773" sldId="330"/>
            <ac:spMk id="82" creationId="{813E8E6E-6DBC-F252-1895-38C224F2471C}"/>
          </ac:spMkLst>
        </pc:spChg>
        <pc:spChg chg="add">
          <ac:chgData name="Shreya Puranam" userId="8e116879c9a0141f" providerId="LiveId" clId="{0E776427-70E6-4913-A495-BF2812F2F5D1}" dt="2026-10-12T23:28:42.578" v="1064" actId="22"/>
          <ac:spMkLst>
            <pc:docMk/>
            <pc:sldMk cId="2635983773" sldId="330"/>
            <ac:spMk id="84" creationId="{431D08D3-A694-F229-C8AF-D9D43518E334}"/>
          </ac:spMkLst>
        </pc:spChg>
        <pc:spChg chg="add mod">
          <ac:chgData name="Shreya Puranam" userId="8e116879c9a0141f" providerId="LiveId" clId="{0E776427-70E6-4913-A495-BF2812F2F5D1}" dt="2026-10-12T23:31:10.163" v="1066" actId="122"/>
          <ac:spMkLst>
            <pc:docMk/>
            <pc:sldMk cId="2635983773" sldId="330"/>
            <ac:spMk id="86" creationId="{3F3C41D0-53F0-BFBA-96CE-623D7006249E}"/>
          </ac:spMkLst>
        </pc:spChg>
        <pc:grpChg chg="add mod">
          <ac:chgData name="Shreya Puranam" userId="8e116879c9a0141f" providerId="LiveId" clId="{0E776427-70E6-4913-A495-BF2812F2F5D1}" dt="2026-10-12T21:56:22.489" v="223" actId="207"/>
          <ac:grpSpMkLst>
            <pc:docMk/>
            <pc:sldMk cId="2635983773" sldId="330"/>
            <ac:grpSpMk id="68" creationId="{51641691-A888-207C-C222-30FB493C1119}"/>
          </ac:grpSpMkLst>
        </pc:grpChg>
        <pc:grpChg chg="add mod">
          <ac:chgData name="Shreya Puranam" userId="8e116879c9a0141f" providerId="LiveId" clId="{0E776427-70E6-4913-A495-BF2812F2F5D1}" dt="2026-10-12T21:56:30.366" v="225"/>
          <ac:grpSpMkLst>
            <pc:docMk/>
            <pc:sldMk cId="2635983773" sldId="330"/>
            <ac:grpSpMk id="69" creationId="{66C093D4-CC78-FE06-2ADE-4E8E8B0E5224}"/>
          </ac:grpSpMkLst>
        </pc:grpChg>
        <pc:grpChg chg="add mod">
          <ac:chgData name="Shreya Puranam" userId="8e116879c9a0141f" providerId="LiveId" clId="{0E776427-70E6-4913-A495-BF2812F2F5D1}" dt="2026-10-12T21:57:05.849" v="236" actId="1076"/>
          <ac:grpSpMkLst>
            <pc:docMk/>
            <pc:sldMk cId="2635983773" sldId="330"/>
            <ac:grpSpMk id="73" creationId="{32D9CF73-F630-4B00-9511-CED8E8A5D925}"/>
          </ac:grpSpMkLst>
        </pc:grpChg>
        <pc:grpChg chg="add mod">
          <ac:chgData name="Shreya Puranam" userId="8e116879c9a0141f" providerId="LiveId" clId="{0E776427-70E6-4913-A495-BF2812F2F5D1}" dt="2026-10-12T21:57:00.319" v="235" actId="1076"/>
          <ac:grpSpMkLst>
            <pc:docMk/>
            <pc:sldMk cId="2635983773" sldId="330"/>
            <ac:grpSpMk id="77" creationId="{58E06199-A6F0-3BB2-CA85-28D2AAB5D783}"/>
          </ac:grpSpMkLst>
        </pc:grpChg>
        <pc:picChg chg="mod ord">
          <ac:chgData name="Shreya Puranam" userId="8e116879c9a0141f" providerId="LiveId" clId="{0E776427-70E6-4913-A495-BF2812F2F5D1}" dt="2026-10-12T21:57:10.977" v="238" actId="1076"/>
          <ac:picMkLst>
            <pc:docMk/>
            <pc:sldMk cId="2635983773" sldId="330"/>
            <ac:picMk id="3" creationId="{2645EDFA-7994-0836-17C6-647763913CB7}"/>
          </ac:picMkLst>
        </pc:picChg>
        <pc:cxnChg chg="add mod">
          <ac:chgData name="Shreya Puranam" userId="8e116879c9a0141f" providerId="LiveId" clId="{0E776427-70E6-4913-A495-BF2812F2F5D1}" dt="2026-10-12T21:56:27.631" v="224" actId="208"/>
          <ac:cxnSpMkLst>
            <pc:docMk/>
            <pc:sldMk cId="2635983773" sldId="330"/>
            <ac:cxnSpMk id="64" creationId="{3554BBAC-6538-E2E7-FBC8-4E996428F935}"/>
          </ac:cxnSpMkLst>
        </pc:cxnChg>
        <pc:cxnChg chg="add mod">
          <ac:chgData name="Shreya Puranam" userId="8e116879c9a0141f" providerId="LiveId" clId="{0E776427-70E6-4913-A495-BF2812F2F5D1}" dt="2026-10-12T22:00:19.295" v="250" actId="208"/>
          <ac:cxnSpMkLst>
            <pc:docMk/>
            <pc:sldMk cId="2635983773" sldId="330"/>
            <ac:cxnSpMk id="66" creationId="{595496F6-206E-D99C-DA33-3E1639EE9365}"/>
          </ac:cxnSpMkLst>
        </pc:cxnChg>
        <pc:cxnChg chg="mod">
          <ac:chgData name="Shreya Puranam" userId="8e116879c9a0141f" providerId="LiveId" clId="{0E776427-70E6-4913-A495-BF2812F2F5D1}" dt="2026-10-12T22:00:19.295" v="250" actId="208"/>
          <ac:cxnSpMkLst>
            <pc:docMk/>
            <pc:sldMk cId="2635983773" sldId="330"/>
            <ac:cxnSpMk id="71" creationId="{3285107C-833A-FF28-536C-FB1EE840B28C}"/>
          </ac:cxnSpMkLst>
        </pc:cxnChg>
        <pc:cxnChg chg="mod">
          <ac:chgData name="Shreya Puranam" userId="8e116879c9a0141f" providerId="LiveId" clId="{0E776427-70E6-4913-A495-BF2812F2F5D1}" dt="2026-10-12T22:00:19.295" v="250" actId="208"/>
          <ac:cxnSpMkLst>
            <pc:docMk/>
            <pc:sldMk cId="2635983773" sldId="330"/>
            <ac:cxnSpMk id="72" creationId="{A51F6DF7-A9C9-2D63-A89E-74C7524EC407}"/>
          </ac:cxnSpMkLst>
        </pc:cxnChg>
        <pc:cxnChg chg="mod">
          <ac:chgData name="Shreya Puranam" userId="8e116879c9a0141f" providerId="LiveId" clId="{0E776427-70E6-4913-A495-BF2812F2F5D1}" dt="2026-10-12T22:00:19.295" v="250" actId="208"/>
          <ac:cxnSpMkLst>
            <pc:docMk/>
            <pc:sldMk cId="2635983773" sldId="330"/>
            <ac:cxnSpMk id="75" creationId="{0FAF2E13-F273-9652-57BE-D2929A8C5757}"/>
          </ac:cxnSpMkLst>
        </pc:cxnChg>
        <pc:cxnChg chg="mod">
          <ac:chgData name="Shreya Puranam" userId="8e116879c9a0141f" providerId="LiveId" clId="{0E776427-70E6-4913-A495-BF2812F2F5D1}" dt="2026-10-12T21:56:30.780" v="226"/>
          <ac:cxnSpMkLst>
            <pc:docMk/>
            <pc:sldMk cId="2635983773" sldId="330"/>
            <ac:cxnSpMk id="76" creationId="{B99D6717-3646-4E2C-D2A1-C43773838A99}"/>
          </ac:cxnSpMkLst>
        </pc:cxnChg>
        <pc:cxnChg chg="mod">
          <ac:chgData name="Shreya Puranam" userId="8e116879c9a0141f" providerId="LiveId" clId="{0E776427-70E6-4913-A495-BF2812F2F5D1}" dt="2026-10-12T22:00:19.295" v="250" actId="208"/>
          <ac:cxnSpMkLst>
            <pc:docMk/>
            <pc:sldMk cId="2635983773" sldId="330"/>
            <ac:cxnSpMk id="79" creationId="{B0ABCF2B-D6E6-D701-EC9D-FCF3F0E7C706}"/>
          </ac:cxnSpMkLst>
        </pc:cxnChg>
        <pc:cxnChg chg="mod">
          <ac:chgData name="Shreya Puranam" userId="8e116879c9a0141f" providerId="LiveId" clId="{0E776427-70E6-4913-A495-BF2812F2F5D1}" dt="2026-10-12T22:00:19.295" v="250" actId="208"/>
          <ac:cxnSpMkLst>
            <pc:docMk/>
            <pc:sldMk cId="2635983773" sldId="330"/>
            <ac:cxnSpMk id="80" creationId="{052BDA86-159C-B2A0-ADC1-C1CAD901448B}"/>
          </ac:cxnSpMkLst>
        </pc:cxnChg>
      </pc:sldChg>
      <pc:sldChg chg="addSp delSp modSp add mod">
        <pc:chgData name="Shreya Puranam" userId="8e116879c9a0141f" providerId="LiveId" clId="{0E776427-70E6-4913-A495-BF2812F2F5D1}" dt="2026-10-12T23:32:53.922" v="1074" actId="207"/>
        <pc:sldMkLst>
          <pc:docMk/>
          <pc:sldMk cId="45822254" sldId="331"/>
        </pc:sldMkLst>
        <pc:spChg chg="add mod">
          <ac:chgData name="Shreya Puranam" userId="8e116879c9a0141f" providerId="LiveId" clId="{0E776427-70E6-4913-A495-BF2812F2F5D1}" dt="2026-10-12T23:32:53.922" v="1074" actId="207"/>
          <ac:spMkLst>
            <pc:docMk/>
            <pc:sldMk cId="45822254" sldId="331"/>
            <ac:spMk id="42" creationId="{46FD8E7D-AD7D-4F83-00A8-254CE20EA2A8}"/>
          </ac:spMkLst>
        </pc:spChg>
        <pc:spChg chg="add">
          <ac:chgData name="Shreya Puranam" userId="8e116879c9a0141f" providerId="LiveId" clId="{0E776427-70E6-4913-A495-BF2812F2F5D1}" dt="2026-10-12T23:32:35.209" v="1070" actId="22"/>
          <ac:spMkLst>
            <pc:docMk/>
            <pc:sldMk cId="45822254" sldId="331"/>
            <ac:spMk id="52" creationId="{DB18D64B-206D-7A28-2A27-1DBF926ADBC8}"/>
          </ac:spMkLst>
        </pc:spChg>
        <pc:picChg chg="add del mod ord">
          <ac:chgData name="Shreya Puranam" userId="8e116879c9a0141f" providerId="LiveId" clId="{0E776427-70E6-4913-A495-BF2812F2F5D1}" dt="2026-10-12T22:03:16.511" v="271" actId="478"/>
          <ac:picMkLst>
            <pc:docMk/>
            <pc:sldMk cId="45822254" sldId="331"/>
            <ac:picMk id="15" creationId="{03A3BAF9-432C-8851-1C31-9306A81272EA}"/>
          </ac:picMkLst>
        </pc:picChg>
        <pc:cxnChg chg="add mod">
          <ac:chgData name="Shreya Puranam" userId="8e116879c9a0141f" providerId="LiveId" clId="{0E776427-70E6-4913-A495-BF2812F2F5D1}" dt="2026-10-12T23:32:38.914" v="1071" actId="14100"/>
          <ac:cxnSpMkLst>
            <pc:docMk/>
            <pc:sldMk cId="45822254" sldId="331"/>
            <ac:cxnSpMk id="44" creationId="{3A91A90F-6119-8439-662D-4FA9156081C3}"/>
          </ac:cxnSpMkLst>
        </pc:cxnChg>
      </pc:sldChg>
      <pc:sldChg chg="addSp delSp modSp add mod">
        <pc:chgData name="Shreya Puranam" userId="8e116879c9a0141f" providerId="LiveId" clId="{0E776427-70E6-4913-A495-BF2812F2F5D1}" dt="2026-10-12T23:33:21.860" v="1080" actId="207"/>
        <pc:sldMkLst>
          <pc:docMk/>
          <pc:sldMk cId="2967656291" sldId="332"/>
        </pc:sldMkLst>
        <pc:spChg chg="add mod">
          <ac:chgData name="Shreya Puranam" userId="8e116879c9a0141f" providerId="LiveId" clId="{0E776427-70E6-4913-A495-BF2812F2F5D1}" dt="2026-10-12T23:33:21.860" v="1080" actId="207"/>
          <ac:spMkLst>
            <pc:docMk/>
            <pc:sldMk cId="2967656291" sldId="332"/>
            <ac:spMk id="30" creationId="{EA5C330C-9CAD-CE8C-0AC9-3B70A6BB51A9}"/>
          </ac:spMkLst>
        </pc:spChg>
        <pc:spChg chg="add">
          <ac:chgData name="Shreya Puranam" userId="8e116879c9a0141f" providerId="LiveId" clId="{0E776427-70E6-4913-A495-BF2812F2F5D1}" dt="2026-10-12T23:33:09.931" v="1077" actId="22"/>
          <ac:spMkLst>
            <pc:docMk/>
            <pc:sldMk cId="2967656291" sldId="332"/>
            <ac:spMk id="33" creationId="{CEA7492A-64F5-D580-9684-4E05B364133F}"/>
          </ac:spMkLst>
        </pc:spChg>
        <pc:spChg chg="add">
          <ac:chgData name="Shreya Puranam" userId="8e116879c9a0141f" providerId="LiveId" clId="{0E776427-70E6-4913-A495-BF2812F2F5D1}" dt="2026-10-12T23:33:09.931" v="1077" actId="22"/>
          <ac:spMkLst>
            <pc:docMk/>
            <pc:sldMk cId="2967656291" sldId="332"/>
            <ac:spMk id="35" creationId="{659F0306-A1B0-2080-5BF3-654D47DDD69A}"/>
          </ac:spMkLst>
        </pc:spChg>
        <pc:grpChg chg="add mod">
          <ac:chgData name="Shreya Puranam" userId="8e116879c9a0141f" providerId="LiveId" clId="{0E776427-70E6-4913-A495-BF2812F2F5D1}" dt="2026-10-12T22:21:01.362" v="524" actId="207"/>
          <ac:grpSpMkLst>
            <pc:docMk/>
            <pc:sldMk cId="2967656291" sldId="332"/>
            <ac:grpSpMk id="27" creationId="{CF39ED6D-6BE6-2071-7F86-BCE2390D23D9}"/>
          </ac:grpSpMkLst>
        </pc:grpChg>
        <pc:grpChg chg="add mod">
          <ac:chgData name="Shreya Puranam" userId="8e116879c9a0141f" providerId="LiveId" clId="{0E776427-70E6-4913-A495-BF2812F2F5D1}" dt="2026-10-12T22:21:01.362" v="524" actId="207"/>
          <ac:grpSpMkLst>
            <pc:docMk/>
            <pc:sldMk cId="2967656291" sldId="332"/>
            <ac:grpSpMk id="28" creationId="{E3404145-1030-372F-8DCB-F75774A00DC2}"/>
          </ac:grpSpMkLst>
        </pc:grpChg>
        <pc:inkChg chg="add mod">
          <ac:chgData name="Shreya Puranam" userId="8e116879c9a0141f" providerId="LiveId" clId="{0E776427-70E6-4913-A495-BF2812F2F5D1}" dt="2026-10-12T22:20:44.212" v="518" actId="164"/>
          <ac:inkMkLst>
            <pc:docMk/>
            <pc:sldMk cId="2967656291" sldId="332"/>
            <ac:inkMk id="9" creationId="{3A6FE46C-67AD-1898-05AB-02A6AAFC22F3}"/>
          </ac:inkMkLst>
        </pc:inkChg>
        <pc:inkChg chg="add mod">
          <ac:chgData name="Shreya Puranam" userId="8e116879c9a0141f" providerId="LiveId" clId="{0E776427-70E6-4913-A495-BF2812F2F5D1}" dt="2026-10-12T22:20:44.212" v="518" actId="164"/>
          <ac:inkMkLst>
            <pc:docMk/>
            <pc:sldMk cId="2967656291" sldId="332"/>
            <ac:inkMk id="10" creationId="{2E98C5F3-53BD-502C-4ADB-EE72CAC73029}"/>
          </ac:inkMkLst>
        </pc:inkChg>
        <pc:inkChg chg="add mod">
          <ac:chgData name="Shreya Puranam" userId="8e116879c9a0141f" providerId="LiveId" clId="{0E776427-70E6-4913-A495-BF2812F2F5D1}" dt="2026-10-12T22:20:44.212" v="518" actId="164"/>
          <ac:inkMkLst>
            <pc:docMk/>
            <pc:sldMk cId="2967656291" sldId="332"/>
            <ac:inkMk id="14" creationId="{B1EDE4D6-540A-4D8A-8EAE-A81D783D71DD}"/>
          </ac:inkMkLst>
        </pc:inkChg>
        <pc:inkChg chg="add mod">
          <ac:chgData name="Shreya Puranam" userId="8e116879c9a0141f" providerId="LiveId" clId="{0E776427-70E6-4913-A495-BF2812F2F5D1}" dt="2026-10-12T22:20:44.212" v="518" actId="164"/>
          <ac:inkMkLst>
            <pc:docMk/>
            <pc:sldMk cId="2967656291" sldId="332"/>
            <ac:inkMk id="17" creationId="{26662023-6BA2-C013-8AF2-436B4788935B}"/>
          </ac:inkMkLst>
        </pc:inkChg>
        <pc:inkChg chg="add mod">
          <ac:chgData name="Shreya Puranam" userId="8e116879c9a0141f" providerId="LiveId" clId="{0E776427-70E6-4913-A495-BF2812F2F5D1}" dt="2026-10-12T22:20:44.212" v="518" actId="164"/>
          <ac:inkMkLst>
            <pc:docMk/>
            <pc:sldMk cId="2967656291" sldId="332"/>
            <ac:inkMk id="21" creationId="{50AED086-0CB5-CC2C-8B0E-128F87298774}"/>
          </ac:inkMkLst>
        </pc:inkChg>
        <pc:inkChg chg="add mod">
          <ac:chgData name="Shreya Puranam" userId="8e116879c9a0141f" providerId="LiveId" clId="{0E776427-70E6-4913-A495-BF2812F2F5D1}" dt="2026-10-12T22:19:55.490" v="508" actId="164"/>
          <ac:inkMkLst>
            <pc:docMk/>
            <pc:sldMk cId="2967656291" sldId="332"/>
            <ac:inkMk id="22" creationId="{6CE63719-C15A-487C-26E8-C1B045D5C567}"/>
          </ac:inkMkLst>
        </pc:inkChg>
        <pc:inkChg chg="add mod">
          <ac:chgData name="Shreya Puranam" userId="8e116879c9a0141f" providerId="LiveId" clId="{0E776427-70E6-4913-A495-BF2812F2F5D1}" dt="2026-10-12T22:19:55.490" v="508" actId="164"/>
          <ac:inkMkLst>
            <pc:docMk/>
            <pc:sldMk cId="2967656291" sldId="332"/>
            <ac:inkMk id="23" creationId="{CD09D17F-ABB5-1F53-2979-A532D1713BA5}"/>
          </ac:inkMkLst>
        </pc:inkChg>
        <pc:inkChg chg="add mod">
          <ac:chgData name="Shreya Puranam" userId="8e116879c9a0141f" providerId="LiveId" clId="{0E776427-70E6-4913-A495-BF2812F2F5D1}" dt="2026-10-12T22:19:55.490" v="508" actId="164"/>
          <ac:inkMkLst>
            <pc:docMk/>
            <pc:sldMk cId="2967656291" sldId="332"/>
            <ac:inkMk id="24" creationId="{821D7467-B5A2-7004-AC89-5481828D6DF6}"/>
          </ac:inkMkLst>
        </pc:inkChg>
        <pc:inkChg chg="add mod">
          <ac:chgData name="Shreya Puranam" userId="8e116879c9a0141f" providerId="LiveId" clId="{0E776427-70E6-4913-A495-BF2812F2F5D1}" dt="2026-10-12T22:19:55.490" v="508" actId="164"/>
          <ac:inkMkLst>
            <pc:docMk/>
            <pc:sldMk cId="2967656291" sldId="332"/>
            <ac:inkMk id="25" creationId="{869D1BB5-AEA8-8A7F-07FC-EB294DF2BF85}"/>
          </ac:inkMkLst>
        </pc:inkChg>
        <pc:inkChg chg="add mod">
          <ac:chgData name="Shreya Puranam" userId="8e116879c9a0141f" providerId="LiveId" clId="{0E776427-70E6-4913-A495-BF2812F2F5D1}" dt="2026-10-12T22:19:55.490" v="508" actId="164"/>
          <ac:inkMkLst>
            <pc:docMk/>
            <pc:sldMk cId="2967656291" sldId="332"/>
            <ac:inkMk id="26" creationId="{4E477C4F-17AB-EB96-0D2D-A2AE96941AA2}"/>
          </ac:inkMkLst>
        </pc:inkChg>
        <pc:cxnChg chg="add mod">
          <ac:chgData name="Shreya Puranam" userId="8e116879c9a0141f" providerId="LiveId" clId="{0E776427-70E6-4913-A495-BF2812F2F5D1}" dt="2026-10-12T22:25:14.930" v="571"/>
          <ac:cxnSpMkLst>
            <pc:docMk/>
            <pc:sldMk cId="2967656291" sldId="332"/>
            <ac:cxnSpMk id="31" creationId="{0089D436-1D9A-C2AC-0CE1-59B8D016A2ED}"/>
          </ac:cxnSpMkLst>
        </pc:cxnChg>
      </pc:sldChg>
      <pc:sldChg chg="addSp delSp modSp add mod">
        <pc:chgData name="Shreya Puranam" userId="8e116879c9a0141f" providerId="LiveId" clId="{0E776427-70E6-4913-A495-BF2812F2F5D1}" dt="2026-10-12T23:33:45.134" v="1086" actId="207"/>
        <pc:sldMkLst>
          <pc:docMk/>
          <pc:sldMk cId="1609930967" sldId="333"/>
        </pc:sldMkLst>
        <pc:spChg chg="add mod">
          <ac:chgData name="Shreya Puranam" userId="8e116879c9a0141f" providerId="LiveId" clId="{0E776427-70E6-4913-A495-BF2812F2F5D1}" dt="2026-10-12T23:33:45.134" v="1086" actId="207"/>
          <ac:spMkLst>
            <pc:docMk/>
            <pc:sldMk cId="1609930967" sldId="333"/>
            <ac:spMk id="8" creationId="{69886D95-5F01-14EF-F1C6-EA71E0C4C96A}"/>
          </ac:spMkLst>
        </pc:spChg>
        <pc:spChg chg="add">
          <ac:chgData name="Shreya Puranam" userId="8e116879c9a0141f" providerId="LiveId" clId="{0E776427-70E6-4913-A495-BF2812F2F5D1}" dt="2026-10-12T23:33:33.713" v="1084" actId="22"/>
          <ac:spMkLst>
            <pc:docMk/>
            <pc:sldMk cId="1609930967" sldId="333"/>
            <ac:spMk id="49" creationId="{3B29E0F2-BFC7-AC17-7CDB-8FC536854A71}"/>
          </ac:spMkLst>
        </pc:spChg>
        <pc:spChg chg="add">
          <ac:chgData name="Shreya Puranam" userId="8e116879c9a0141f" providerId="LiveId" clId="{0E776427-70E6-4913-A495-BF2812F2F5D1}" dt="2026-10-12T23:33:33.713" v="1084" actId="22"/>
          <ac:spMkLst>
            <pc:docMk/>
            <pc:sldMk cId="1609930967" sldId="333"/>
            <ac:spMk id="51" creationId="{D1B6354B-01C1-FB03-D598-CDDF8299C5DF}"/>
          </ac:spMkLst>
        </pc:spChg>
        <pc:spChg chg="add">
          <ac:chgData name="Shreya Puranam" userId="8e116879c9a0141f" providerId="LiveId" clId="{0E776427-70E6-4913-A495-BF2812F2F5D1}" dt="2026-10-12T23:33:33.713" v="1084" actId="22"/>
          <ac:spMkLst>
            <pc:docMk/>
            <pc:sldMk cId="1609930967" sldId="333"/>
            <ac:spMk id="53" creationId="{C7916A6B-6768-6DAC-6209-95EE53CDC0E3}"/>
          </ac:spMkLst>
        </pc:spChg>
        <pc:grpChg chg="add mod">
          <ac:chgData name="Shreya Puranam" userId="8e116879c9a0141f" providerId="LiveId" clId="{0E776427-70E6-4913-A495-BF2812F2F5D1}" dt="2026-10-12T23:23:13.558" v="812"/>
          <ac:grpSpMkLst>
            <pc:docMk/>
            <pc:sldMk cId="1609930967" sldId="333"/>
            <ac:grpSpMk id="35" creationId="{68FC523E-E645-22EA-240B-D1D6831F2762}"/>
          </ac:grpSpMkLst>
        </pc:grpChg>
        <pc:grpChg chg="mod">
          <ac:chgData name="Shreya Puranam" userId="8e116879c9a0141f" providerId="LiveId" clId="{0E776427-70E6-4913-A495-BF2812F2F5D1}" dt="2026-10-12T23:23:13.558" v="812"/>
          <ac:grpSpMkLst>
            <pc:docMk/>
            <pc:sldMk cId="1609930967" sldId="333"/>
            <ac:grpSpMk id="41" creationId="{FC40FBBE-9404-DE25-5569-9389F2DD82CE}"/>
          </ac:grpSpMkLst>
        </pc:grpChg>
        <pc:picChg chg="add mod ord modCrop">
          <ac:chgData name="Shreya Puranam" userId="8e116879c9a0141f" providerId="LiveId" clId="{0E776427-70E6-4913-A495-BF2812F2F5D1}" dt="2026-10-12T23:21:13.435" v="785" actId="732"/>
          <ac:picMkLst>
            <pc:docMk/>
            <pc:sldMk cId="1609930967" sldId="333"/>
            <ac:picMk id="6" creationId="{7DAB46E2-1798-BE4E-F303-413E705A5015}"/>
          </ac:picMkLst>
        </pc:picChg>
        <pc:picChg chg="mod modCrop">
          <ac:chgData name="Shreya Puranam" userId="8e116879c9a0141f" providerId="LiveId" clId="{0E776427-70E6-4913-A495-BF2812F2F5D1}" dt="2026-10-12T23:18:16.169" v="648" actId="732"/>
          <ac:picMkLst>
            <pc:docMk/>
            <pc:sldMk cId="1609930967" sldId="333"/>
            <ac:picMk id="15" creationId="{7FF63A0B-864C-2A4D-76C0-5EE9710BD0E3}"/>
          </ac:picMkLst>
        </pc:picChg>
        <pc:inkChg chg="mod">
          <ac:chgData name="Shreya Puranam" userId="8e116879c9a0141f" providerId="LiveId" clId="{0E776427-70E6-4913-A495-BF2812F2F5D1}" dt="2026-10-12T23:23:13.558" v="812"/>
          <ac:inkMkLst>
            <pc:docMk/>
            <pc:sldMk cId="1609930967" sldId="333"/>
            <ac:inkMk id="36" creationId="{9048C384-F02C-96B1-F63D-D185434912DB}"/>
          </ac:inkMkLst>
        </pc:inkChg>
        <pc:inkChg chg="mod">
          <ac:chgData name="Shreya Puranam" userId="8e116879c9a0141f" providerId="LiveId" clId="{0E776427-70E6-4913-A495-BF2812F2F5D1}" dt="2026-10-12T23:23:13.558" v="812"/>
          <ac:inkMkLst>
            <pc:docMk/>
            <pc:sldMk cId="1609930967" sldId="333"/>
            <ac:inkMk id="37" creationId="{706CBFEB-D229-F209-2EE5-E7CFE3C4A03D}"/>
          </ac:inkMkLst>
        </pc:inkChg>
        <pc:inkChg chg="mod">
          <ac:chgData name="Shreya Puranam" userId="8e116879c9a0141f" providerId="LiveId" clId="{0E776427-70E6-4913-A495-BF2812F2F5D1}" dt="2026-10-12T23:23:13.558" v="812"/>
          <ac:inkMkLst>
            <pc:docMk/>
            <pc:sldMk cId="1609930967" sldId="333"/>
            <ac:inkMk id="38" creationId="{234E19EB-813F-AC28-2684-CFE93C94C238}"/>
          </ac:inkMkLst>
        </pc:inkChg>
        <pc:inkChg chg="mod">
          <ac:chgData name="Shreya Puranam" userId="8e116879c9a0141f" providerId="LiveId" clId="{0E776427-70E6-4913-A495-BF2812F2F5D1}" dt="2026-10-12T23:23:13.558" v="812"/>
          <ac:inkMkLst>
            <pc:docMk/>
            <pc:sldMk cId="1609930967" sldId="333"/>
            <ac:inkMk id="40" creationId="{01F3A4F5-3583-5ADF-9D91-1EBE5D518345}"/>
          </ac:inkMkLst>
        </pc:inkChg>
        <pc:inkChg chg="mod">
          <ac:chgData name="Shreya Puranam" userId="8e116879c9a0141f" providerId="LiveId" clId="{0E776427-70E6-4913-A495-BF2812F2F5D1}" dt="2026-10-12T23:23:13.558" v="812"/>
          <ac:inkMkLst>
            <pc:docMk/>
            <pc:sldMk cId="1609930967" sldId="333"/>
            <ac:inkMk id="43" creationId="{4BE3185D-BD02-C4B1-9AFC-FCE8724517C0}"/>
          </ac:inkMkLst>
        </pc:inkChg>
        <pc:inkChg chg="mod">
          <ac:chgData name="Shreya Puranam" userId="8e116879c9a0141f" providerId="LiveId" clId="{0E776427-70E6-4913-A495-BF2812F2F5D1}" dt="2026-10-12T23:23:13.558" v="812"/>
          <ac:inkMkLst>
            <pc:docMk/>
            <pc:sldMk cId="1609930967" sldId="333"/>
            <ac:inkMk id="45" creationId="{45FA53E1-E45D-D52E-C19B-DA90055BDC5D}"/>
          </ac:inkMkLst>
        </pc:inkChg>
        <pc:inkChg chg="mod">
          <ac:chgData name="Shreya Puranam" userId="8e116879c9a0141f" providerId="LiveId" clId="{0E776427-70E6-4913-A495-BF2812F2F5D1}" dt="2026-10-12T23:23:13.558" v="812"/>
          <ac:inkMkLst>
            <pc:docMk/>
            <pc:sldMk cId="1609930967" sldId="333"/>
            <ac:inkMk id="46" creationId="{03E8203E-08E8-4DA9-4346-15D44EE18B3C}"/>
          </ac:inkMkLst>
        </pc:inkChg>
        <pc:inkChg chg="mod">
          <ac:chgData name="Shreya Puranam" userId="8e116879c9a0141f" providerId="LiveId" clId="{0E776427-70E6-4913-A495-BF2812F2F5D1}" dt="2026-10-12T23:23:13.558" v="812"/>
          <ac:inkMkLst>
            <pc:docMk/>
            <pc:sldMk cId="1609930967" sldId="333"/>
            <ac:inkMk id="47" creationId="{8391A56A-4E56-09CD-F48E-E6F9627F4DB8}"/>
          </ac:inkMkLst>
        </pc:inkChg>
        <pc:cxnChg chg="add mod">
          <ac:chgData name="Shreya Puranam" userId="8e116879c9a0141f" providerId="LiveId" clId="{0E776427-70E6-4913-A495-BF2812F2F5D1}" dt="2026-10-12T23:22:45.138" v="809" actId="14100"/>
          <ac:cxnSpMkLst>
            <pc:docMk/>
            <pc:sldMk cId="1609930967" sldId="333"/>
            <ac:cxnSpMk id="12" creationId="{B9745E2A-5942-F572-7474-D475C005D008}"/>
          </ac:cxnSpMkLst>
        </pc:cxnChg>
      </pc:sldChg>
      <pc:sldChg chg="modSp add mod">
        <pc:chgData name="Shreya Puranam" userId="8e116879c9a0141f" providerId="LiveId" clId="{0E776427-70E6-4913-A495-BF2812F2F5D1}" dt="2026-10-21T06:05:23.987" v="7785" actId="20577"/>
        <pc:sldMkLst>
          <pc:docMk/>
          <pc:sldMk cId="2882876071" sldId="335"/>
        </pc:sldMkLst>
        <pc:spChg chg="mod">
          <ac:chgData name="Shreya Puranam" userId="8e116879c9a0141f" providerId="LiveId" clId="{0E776427-70E6-4913-A495-BF2812F2F5D1}" dt="2026-10-13T02:23:16.611" v="2182" actId="20577"/>
          <ac:spMkLst>
            <pc:docMk/>
            <pc:sldMk cId="2882876071" sldId="335"/>
            <ac:spMk id="9" creationId="{45EB3292-242F-6ABC-ACA1-29FBDAAFA81F}"/>
          </ac:spMkLst>
        </pc:spChg>
        <pc:spChg chg="mod">
          <ac:chgData name="Shreya Puranam" userId="8e116879c9a0141f" providerId="LiveId" clId="{0E776427-70E6-4913-A495-BF2812F2F5D1}" dt="2026-10-21T06:05:23.987" v="7785" actId="20577"/>
          <ac:spMkLst>
            <pc:docMk/>
            <pc:sldMk cId="2882876071" sldId="335"/>
            <ac:spMk id="35" creationId="{88139022-3EAF-9B1A-3745-7246A06EC921}"/>
          </ac:spMkLst>
        </pc:spChg>
      </pc:sldChg>
      <pc:sldChg chg="addSp delSp modSp add del mod ord">
        <pc:chgData name="Shreya Puranam" userId="8e116879c9a0141f" providerId="LiveId" clId="{0E776427-70E6-4913-A495-BF2812F2F5D1}" dt="2026-10-21T05:51:09.778" v="7403" actId="47"/>
        <pc:sldMkLst>
          <pc:docMk/>
          <pc:sldMk cId="4146420501" sldId="336"/>
        </pc:sldMkLst>
      </pc:sldChg>
      <pc:sldChg chg="addSp delSp modSp add mod">
        <pc:chgData name="Shreya Puranam" userId="8e116879c9a0141f" providerId="LiveId" clId="{0E776427-70E6-4913-A495-BF2812F2F5D1}" dt="2026-10-13T00:09:44.429" v="1510" actId="20577"/>
        <pc:sldMkLst>
          <pc:docMk/>
          <pc:sldMk cId="2233914179" sldId="337"/>
        </pc:sldMkLst>
        <pc:spChg chg="add mod">
          <ac:chgData name="Shreya Puranam" userId="8e116879c9a0141f" providerId="LiveId" clId="{0E776427-70E6-4913-A495-BF2812F2F5D1}" dt="2026-10-12T23:45:38.647" v="1346" actId="1076"/>
          <ac:spMkLst>
            <pc:docMk/>
            <pc:sldMk cId="2233914179" sldId="337"/>
            <ac:spMk id="12" creationId="{CD6218CB-D9EB-A03D-3DCE-0642CBB1AC51}"/>
          </ac:spMkLst>
        </pc:spChg>
        <pc:spChg chg="mod">
          <ac:chgData name="Shreya Puranam" userId="8e116879c9a0141f" providerId="LiveId" clId="{0E776427-70E6-4913-A495-BF2812F2F5D1}" dt="2026-10-13T00:09:44.429" v="1510" actId="20577"/>
          <ac:spMkLst>
            <pc:docMk/>
            <pc:sldMk cId="2233914179" sldId="337"/>
            <ac:spMk id="44" creationId="{98594927-F7FB-B9EC-CBD5-0B928379C427}"/>
          </ac:spMkLst>
        </pc:spChg>
        <pc:cxnChg chg="add del mod">
          <ac:chgData name="Shreya Puranam" userId="8e116879c9a0141f" providerId="LiveId" clId="{0E776427-70E6-4913-A495-BF2812F2F5D1}" dt="2026-10-13T00:09:18.921" v="1472" actId="14100"/>
          <ac:cxnSpMkLst>
            <pc:docMk/>
            <pc:sldMk cId="2233914179" sldId="337"/>
            <ac:cxnSpMk id="6" creationId="{84D8CBD1-771D-F589-9D6F-85D41AD47065}"/>
          </ac:cxnSpMkLst>
        </pc:cxnChg>
      </pc:sldChg>
      <pc:sldChg chg="addSp delSp modSp add mod ord">
        <pc:chgData name="Shreya Puranam" userId="8e116879c9a0141f" providerId="LiveId" clId="{0E776427-70E6-4913-A495-BF2812F2F5D1}" dt="2026-10-13T00:18:57.146" v="1642" actId="22"/>
        <pc:sldMkLst>
          <pc:docMk/>
          <pc:sldMk cId="1255338617" sldId="338"/>
        </pc:sldMkLst>
        <pc:spChg chg="mod">
          <ac:chgData name="Shreya Puranam" userId="8e116879c9a0141f" providerId="LiveId" clId="{0E776427-70E6-4913-A495-BF2812F2F5D1}" dt="2026-10-13T00:08:34.032" v="1461" actId="1076"/>
          <ac:spMkLst>
            <pc:docMk/>
            <pc:sldMk cId="1255338617" sldId="338"/>
            <ac:spMk id="10" creationId="{B47692EE-44BB-CDFD-14EF-C3489A68EC67}"/>
          </ac:spMkLst>
        </pc:spChg>
        <pc:spChg chg="add">
          <ac:chgData name="Shreya Puranam" userId="8e116879c9a0141f" providerId="LiveId" clId="{0E776427-70E6-4913-A495-BF2812F2F5D1}" dt="2026-10-13T00:08:28.592" v="1460" actId="22"/>
          <ac:spMkLst>
            <pc:docMk/>
            <pc:sldMk cId="1255338617" sldId="338"/>
            <ac:spMk id="19" creationId="{E869AC7C-7EB5-836B-FE65-8C9EDEF61788}"/>
          </ac:spMkLst>
        </pc:spChg>
        <pc:spChg chg="add">
          <ac:chgData name="Shreya Puranam" userId="8e116879c9a0141f" providerId="LiveId" clId="{0E776427-70E6-4913-A495-BF2812F2F5D1}" dt="2026-10-13T00:18:57.146" v="1642" actId="22"/>
          <ac:spMkLst>
            <pc:docMk/>
            <pc:sldMk cId="1255338617" sldId="338"/>
            <ac:spMk id="26" creationId="{60EB1826-2E4A-2BA5-F24F-C3309A463E74}"/>
          </ac:spMkLst>
        </pc:spChg>
        <pc:spChg chg="mod">
          <ac:chgData name="Shreya Puranam" userId="8e116879c9a0141f" providerId="LiveId" clId="{0E776427-70E6-4913-A495-BF2812F2F5D1}" dt="2026-10-13T00:09:50.072" v="1517" actId="20577"/>
          <ac:spMkLst>
            <pc:docMk/>
            <pc:sldMk cId="1255338617" sldId="338"/>
            <ac:spMk id="44" creationId="{8E82B6A6-F577-3799-AF4E-4C664BBAA8AD}"/>
          </ac:spMkLst>
        </pc:spChg>
        <pc:cxnChg chg="mod">
          <ac:chgData name="Shreya Puranam" userId="8e116879c9a0141f" providerId="LiveId" clId="{0E776427-70E6-4913-A495-BF2812F2F5D1}" dt="2026-10-13T00:08:47.392" v="1465" actId="14100"/>
          <ac:cxnSpMkLst>
            <pc:docMk/>
            <pc:sldMk cId="1255338617" sldId="338"/>
            <ac:cxnSpMk id="3" creationId="{177D4BD9-6E3A-B2D0-1A13-AFC870B2E718}"/>
          </ac:cxnSpMkLst>
        </pc:cxnChg>
        <pc:cxnChg chg="mod">
          <ac:chgData name="Shreya Puranam" userId="8e116879c9a0141f" providerId="LiveId" clId="{0E776427-70E6-4913-A495-BF2812F2F5D1}" dt="2026-10-13T00:08:51.670" v="1466" actId="14100"/>
          <ac:cxnSpMkLst>
            <pc:docMk/>
            <pc:sldMk cId="1255338617" sldId="338"/>
            <ac:cxnSpMk id="6" creationId="{DD5DC9B5-777B-3C74-7382-37E1D7525F09}"/>
          </ac:cxnSpMkLst>
        </pc:cxnChg>
      </pc:sldChg>
      <pc:sldChg chg="addSp delSp modSp add mod">
        <pc:chgData name="Shreya Puranam" userId="8e116879c9a0141f" providerId="LiveId" clId="{0E776427-70E6-4913-A495-BF2812F2F5D1}" dt="2026-10-21T05:53:29.958" v="7631" actId="20577"/>
        <pc:sldMkLst>
          <pc:docMk/>
          <pc:sldMk cId="2748340740" sldId="339"/>
        </pc:sldMkLst>
        <pc:spChg chg="mod">
          <ac:chgData name="Shreya Puranam" userId="8e116879c9a0141f" providerId="LiveId" clId="{0E776427-70E6-4913-A495-BF2812F2F5D1}" dt="2026-10-13T00:11:34.132" v="1518" actId="14100"/>
          <ac:spMkLst>
            <pc:docMk/>
            <pc:sldMk cId="2748340740" sldId="339"/>
            <ac:spMk id="8" creationId="{C1599566-0EE6-5C2C-9769-599546218D75}"/>
          </ac:spMkLst>
        </pc:spChg>
        <pc:spChg chg="add">
          <ac:chgData name="Shreya Puranam" userId="8e116879c9a0141f" providerId="LiveId" clId="{0E776427-70E6-4913-A495-BF2812F2F5D1}" dt="2026-10-15T18:55:38.262" v="4604" actId="22"/>
          <ac:spMkLst>
            <pc:docMk/>
            <pc:sldMk cId="2748340740" sldId="339"/>
            <ac:spMk id="9" creationId="{BDEF1EB1-5E7D-BC2D-5FDF-33E3036C03DC}"/>
          </ac:spMkLst>
        </pc:spChg>
        <pc:spChg chg="mod">
          <ac:chgData name="Shreya Puranam" userId="8e116879c9a0141f" providerId="LiveId" clId="{0E776427-70E6-4913-A495-BF2812F2F5D1}" dt="2026-10-21T05:53:29.958" v="7631" actId="20577"/>
          <ac:spMkLst>
            <pc:docMk/>
            <pc:sldMk cId="2748340740" sldId="339"/>
            <ac:spMk id="17" creationId="{E7A85FD9-02D9-A0D5-1B0E-10FD265A4215}"/>
          </ac:spMkLst>
        </pc:spChg>
        <pc:picChg chg="add mod">
          <ac:chgData name="Shreya Puranam" userId="8e116879c9a0141f" providerId="LiveId" clId="{0E776427-70E6-4913-A495-BF2812F2F5D1}" dt="2026-10-21T05:52:57.111" v="7548" actId="1076"/>
          <ac:picMkLst>
            <pc:docMk/>
            <pc:sldMk cId="2748340740" sldId="339"/>
            <ac:picMk id="13" creationId="{9B69A89D-7741-2D6D-AC66-47C083281F0E}"/>
          </ac:picMkLst>
        </pc:picChg>
      </pc:sldChg>
      <pc:sldChg chg="addSp delSp modSp add mod ord">
        <pc:chgData name="Shreya Puranam" userId="8e116879c9a0141f" providerId="LiveId" clId="{0E776427-70E6-4913-A495-BF2812F2F5D1}" dt="2026-10-21T05:52:25.213" v="7470" actId="20577"/>
        <pc:sldMkLst>
          <pc:docMk/>
          <pc:sldMk cId="4010409665" sldId="340"/>
        </pc:sldMkLst>
        <pc:spChg chg="add">
          <ac:chgData name="Shreya Puranam" userId="8e116879c9a0141f" providerId="LiveId" clId="{0E776427-70E6-4913-A495-BF2812F2F5D1}" dt="2026-10-15T18:55:43.182" v="4606" actId="22"/>
          <ac:spMkLst>
            <pc:docMk/>
            <pc:sldMk cId="4010409665" sldId="340"/>
            <ac:spMk id="11" creationId="{8B71AEA4-7618-E1BD-687C-13B4B2C824DF}"/>
          </ac:spMkLst>
        </pc:spChg>
        <pc:spChg chg="add mod">
          <ac:chgData name="Shreya Puranam" userId="8e116879c9a0141f" providerId="LiveId" clId="{0E776427-70E6-4913-A495-BF2812F2F5D1}" dt="2026-10-21T05:52:25.213" v="7470" actId="20577"/>
          <ac:spMkLst>
            <pc:docMk/>
            <pc:sldMk cId="4010409665" sldId="340"/>
            <ac:spMk id="14" creationId="{DE4BF37C-E200-DFD4-3773-B73EF4820EAA}"/>
          </ac:spMkLst>
        </pc:spChg>
        <pc:picChg chg="add mod">
          <ac:chgData name="Shreya Puranam" userId="8e116879c9a0141f" providerId="LiveId" clId="{0E776427-70E6-4913-A495-BF2812F2F5D1}" dt="2026-10-15T19:20:13.829" v="5163" actId="1076"/>
          <ac:picMkLst>
            <pc:docMk/>
            <pc:sldMk cId="4010409665" sldId="340"/>
            <ac:picMk id="17" creationId="{CACF146A-0508-0D47-4CA0-F7A9C2F8BA79}"/>
          </ac:picMkLst>
        </pc:picChg>
      </pc:sldChg>
      <pc:sldChg chg="addSp delSp modSp add mod ord modAnim modNotesTx">
        <pc:chgData name="Shreya Puranam" userId="8e116879c9a0141f" providerId="LiveId" clId="{0E776427-70E6-4913-A495-BF2812F2F5D1}" dt="2026-10-21T05:48:06.800" v="7379" actId="1076"/>
        <pc:sldMkLst>
          <pc:docMk/>
          <pc:sldMk cId="2317912259" sldId="341"/>
        </pc:sldMkLst>
        <pc:spChg chg="add mod">
          <ac:chgData name="Shreya Puranam" userId="8e116879c9a0141f" providerId="LiveId" clId="{0E776427-70E6-4913-A495-BF2812F2F5D1}" dt="2026-10-21T05:13:14.598" v="7061" actId="20577"/>
          <ac:spMkLst>
            <pc:docMk/>
            <pc:sldMk cId="2317912259" sldId="341"/>
            <ac:spMk id="7" creationId="{3BF07FDE-B702-A8C0-7BD0-27296D9F0E10}"/>
          </ac:spMkLst>
        </pc:spChg>
        <pc:spChg chg="add mod">
          <ac:chgData name="Shreya Puranam" userId="8e116879c9a0141f" providerId="LiveId" clId="{0E776427-70E6-4913-A495-BF2812F2F5D1}" dt="2026-10-15T20:09:15.667" v="6854" actId="255"/>
          <ac:spMkLst>
            <pc:docMk/>
            <pc:sldMk cId="2317912259" sldId="341"/>
            <ac:spMk id="9" creationId="{02284A94-EACC-8E7C-C716-EEC6B8AAC4CB}"/>
          </ac:spMkLst>
        </pc:spChg>
        <pc:spChg chg="add del mod">
          <ac:chgData name="Shreya Puranam" userId="8e116879c9a0141f" providerId="LiveId" clId="{0E776427-70E6-4913-A495-BF2812F2F5D1}" dt="2026-10-21T05:14:54.455" v="7071" actId="21"/>
          <ac:spMkLst>
            <pc:docMk/>
            <pc:sldMk cId="2317912259" sldId="341"/>
            <ac:spMk id="12" creationId="{30CFA895-DE27-BD95-3E38-CFBCD709E8C2}"/>
          </ac:spMkLst>
        </pc:spChg>
        <pc:spChg chg="add del mod">
          <ac:chgData name="Shreya Puranam" userId="8e116879c9a0141f" providerId="LiveId" clId="{0E776427-70E6-4913-A495-BF2812F2F5D1}" dt="2026-10-21T05:14:54.469" v="7073"/>
          <ac:spMkLst>
            <pc:docMk/>
            <pc:sldMk cId="2317912259" sldId="341"/>
            <ac:spMk id="14" creationId="{2F5E3072-C39F-E153-F7A0-37A3D403860D}"/>
          </ac:spMkLst>
        </pc:spChg>
        <pc:picChg chg="add mod">
          <ac:chgData name="Shreya Puranam" userId="8e116879c9a0141f" providerId="LiveId" clId="{0E776427-70E6-4913-A495-BF2812F2F5D1}" dt="2026-10-21T05:48:06.800" v="7379" actId="1076"/>
          <ac:picMkLst>
            <pc:docMk/>
            <pc:sldMk cId="2317912259" sldId="341"/>
            <ac:picMk id="13" creationId="{C12EEF9A-99C3-3E54-9B2C-71F4E39186D5}"/>
          </ac:picMkLst>
        </pc:picChg>
        <pc:picChg chg="add del mod">
          <ac:chgData name="Shreya Puranam" userId="8e116879c9a0141f" providerId="LiveId" clId="{0E776427-70E6-4913-A495-BF2812F2F5D1}" dt="2026-10-21T05:14:54.455" v="7071" actId="21"/>
          <ac:picMkLst>
            <pc:docMk/>
            <pc:sldMk cId="2317912259" sldId="341"/>
            <ac:picMk id="16" creationId="{8D1E27FC-E2A3-24E7-3F89-3BB6BA21F038}"/>
          </ac:picMkLst>
        </pc:picChg>
        <pc:picChg chg="add mod">
          <ac:chgData name="Shreya Puranam" userId="8e116879c9a0141f" providerId="LiveId" clId="{0E776427-70E6-4913-A495-BF2812F2F5D1}" dt="2026-10-21T05:15:03.399" v="7077" actId="1076"/>
          <ac:picMkLst>
            <pc:docMk/>
            <pc:sldMk cId="2317912259" sldId="341"/>
            <ac:picMk id="18" creationId="{F518CCFC-BD6B-BFF1-8D24-944D878C5CF0}"/>
          </ac:picMkLst>
        </pc:picChg>
        <pc:cxnChg chg="add mod">
          <ac:chgData name="Shreya Puranam" userId="8e116879c9a0141f" providerId="LiveId" clId="{0E776427-70E6-4913-A495-BF2812F2F5D1}" dt="2026-10-13T02:02:12.291" v="1650"/>
          <ac:cxnSpMkLst>
            <pc:docMk/>
            <pc:sldMk cId="2317912259" sldId="341"/>
            <ac:cxnSpMk id="11" creationId="{794E9655-FAFF-EED8-8493-55484117BCC3}"/>
          </ac:cxnSpMkLst>
        </pc:cxnChg>
      </pc:sldChg>
      <pc:sldChg chg="addSp delSp modSp add mod">
        <pc:chgData name="Shreya Puranam" userId="8e116879c9a0141f" providerId="LiveId" clId="{0E776427-70E6-4913-A495-BF2812F2F5D1}" dt="2026-10-15T18:55:50.829" v="4608" actId="22"/>
        <pc:sldMkLst>
          <pc:docMk/>
          <pc:sldMk cId="259170262" sldId="342"/>
        </pc:sldMkLst>
        <pc:spChg chg="add">
          <ac:chgData name="Shreya Puranam" userId="8e116879c9a0141f" providerId="LiveId" clId="{0E776427-70E6-4913-A495-BF2812F2F5D1}" dt="2026-10-15T18:55:50.829" v="4608" actId="22"/>
          <ac:spMkLst>
            <pc:docMk/>
            <pc:sldMk cId="259170262" sldId="342"/>
            <ac:spMk id="12" creationId="{3EC7AEDB-0DDB-FBAC-A32C-54553C1B2012}"/>
          </ac:spMkLst>
        </pc:spChg>
        <pc:spChg chg="add mod">
          <ac:chgData name="Shreya Puranam" userId="8e116879c9a0141f" providerId="LiveId" clId="{0E776427-70E6-4913-A495-BF2812F2F5D1}" dt="2026-10-13T02:17:26.122" v="1894" actId="20577"/>
          <ac:spMkLst>
            <pc:docMk/>
            <pc:sldMk cId="259170262" sldId="342"/>
            <ac:spMk id="13" creationId="{411B1227-0EC2-7736-7DF8-D33723C3D2B8}"/>
          </ac:spMkLst>
        </pc:spChg>
        <pc:cxnChg chg="add mod">
          <ac:chgData name="Shreya Puranam" userId="8e116879c9a0141f" providerId="LiveId" clId="{0E776427-70E6-4913-A495-BF2812F2F5D1}" dt="2026-10-13T02:17:55.303" v="1902" actId="14100"/>
          <ac:cxnSpMkLst>
            <pc:docMk/>
            <pc:sldMk cId="259170262" sldId="342"/>
            <ac:cxnSpMk id="17" creationId="{3FBFD835-A16C-3B98-6B0C-41CB98C1D29B}"/>
          </ac:cxnSpMkLst>
        </pc:cxnChg>
      </pc:sldChg>
      <pc:sldChg chg="addSp delSp modSp add mod">
        <pc:chgData name="Shreya Puranam" userId="8e116879c9a0141f" providerId="LiveId" clId="{0E776427-70E6-4913-A495-BF2812F2F5D1}" dt="2026-10-15T20:29:15.436" v="6952" actId="20577"/>
        <pc:sldMkLst>
          <pc:docMk/>
          <pc:sldMk cId="254860950" sldId="343"/>
        </pc:sldMkLst>
        <pc:spChg chg="add mod">
          <ac:chgData name="Shreya Puranam" userId="8e116879c9a0141f" providerId="LiveId" clId="{0E776427-70E6-4913-A495-BF2812F2F5D1}" dt="2026-10-13T02:21:36.664" v="2164" actId="20577"/>
          <ac:spMkLst>
            <pc:docMk/>
            <pc:sldMk cId="254860950" sldId="343"/>
            <ac:spMk id="9" creationId="{92EF219F-2B91-7B9F-B9EF-AF38CDD9E75A}"/>
          </ac:spMkLst>
        </pc:spChg>
        <pc:spChg chg="mod">
          <ac:chgData name="Shreya Puranam" userId="8e116879c9a0141f" providerId="LiveId" clId="{0E776427-70E6-4913-A495-BF2812F2F5D1}" dt="2026-10-15T20:29:15.436" v="6952" actId="20577"/>
          <ac:spMkLst>
            <pc:docMk/>
            <pc:sldMk cId="254860950" sldId="343"/>
            <ac:spMk id="14" creationId="{5D2FEC67-7F02-0455-E44F-13CAE463FD6E}"/>
          </ac:spMkLst>
        </pc:spChg>
        <pc:spChg chg="add">
          <ac:chgData name="Shreya Puranam" userId="8e116879c9a0141f" providerId="LiveId" clId="{0E776427-70E6-4913-A495-BF2812F2F5D1}" dt="2026-10-15T18:55:55.625" v="4610" actId="22"/>
          <ac:spMkLst>
            <pc:docMk/>
            <pc:sldMk cId="254860950" sldId="343"/>
            <ac:spMk id="16" creationId="{B037496A-5335-B763-FCD5-71A3FA58820F}"/>
          </ac:spMkLst>
        </pc:spChg>
      </pc:sldChg>
      <pc:sldChg chg="addSp delSp modSp add mod ord">
        <pc:chgData name="Shreya Puranam" userId="8e116879c9a0141f" providerId="LiveId" clId="{0E776427-70E6-4913-A495-BF2812F2F5D1}" dt="2026-10-21T05:19:44.845" v="7102"/>
        <pc:sldMkLst>
          <pc:docMk/>
          <pc:sldMk cId="1313078350" sldId="344"/>
        </pc:sldMkLst>
        <pc:spChg chg="add mod">
          <ac:chgData name="Shreya Puranam" userId="8e116879c9a0141f" providerId="LiveId" clId="{0E776427-70E6-4913-A495-BF2812F2F5D1}" dt="2026-10-21T04:36:45.316" v="7034" actId="1076"/>
          <ac:spMkLst>
            <pc:docMk/>
            <pc:sldMk cId="1313078350" sldId="344"/>
            <ac:spMk id="4" creationId="{B506BC8D-9B76-2093-92A4-90EF160D42B0}"/>
          </ac:spMkLst>
        </pc:spChg>
        <pc:spChg chg="add del mod">
          <ac:chgData name="Shreya Puranam" userId="8e116879c9a0141f" providerId="LiveId" clId="{0E776427-70E6-4913-A495-BF2812F2F5D1}" dt="2026-10-21T04:36:31.219" v="7031" actId="478"/>
          <ac:spMkLst>
            <pc:docMk/>
            <pc:sldMk cId="1313078350" sldId="344"/>
            <ac:spMk id="9" creationId="{EF88651D-E1D8-CB24-1965-8BCFDD8001C7}"/>
          </ac:spMkLst>
        </pc:spChg>
        <pc:spChg chg="add del mod">
          <ac:chgData name="Shreya Puranam" userId="8e116879c9a0141f" providerId="LiveId" clId="{0E776427-70E6-4913-A495-BF2812F2F5D1}" dt="2026-10-21T04:36:29.320" v="7030" actId="478"/>
          <ac:spMkLst>
            <pc:docMk/>
            <pc:sldMk cId="1313078350" sldId="344"/>
            <ac:spMk id="11" creationId="{AB6BA950-322D-033A-E623-F2F78605E354}"/>
          </ac:spMkLst>
        </pc:spChg>
        <pc:picChg chg="add del mod modCrop">
          <ac:chgData name="Shreya Puranam" userId="8e116879c9a0141f" providerId="LiveId" clId="{0E776427-70E6-4913-A495-BF2812F2F5D1}" dt="2026-10-21T04:34:19.464" v="6968" actId="478"/>
          <ac:picMkLst>
            <pc:docMk/>
            <pc:sldMk cId="1313078350" sldId="344"/>
            <ac:picMk id="2" creationId="{D5AC3AA3-69E2-9F26-BFCD-7319A2CA7E67}"/>
          </ac:picMkLst>
        </pc:picChg>
        <pc:picChg chg="add del mod modCrop">
          <ac:chgData name="Shreya Puranam" userId="8e116879c9a0141f" providerId="LiveId" clId="{0E776427-70E6-4913-A495-BF2812F2F5D1}" dt="2026-10-21T04:36:28.338" v="7029" actId="478"/>
          <ac:picMkLst>
            <pc:docMk/>
            <pc:sldMk cId="1313078350" sldId="344"/>
            <ac:picMk id="7" creationId="{471B0521-7E73-C987-EBDA-DA46EF444AFC}"/>
          </ac:picMkLst>
        </pc:picChg>
        <pc:picChg chg="mod">
          <ac:chgData name="Shreya Puranam" userId="8e116879c9a0141f" providerId="LiveId" clId="{0E776427-70E6-4913-A495-BF2812F2F5D1}" dt="2026-10-21T04:22:50.878" v="6953" actId="14100"/>
          <ac:picMkLst>
            <pc:docMk/>
            <pc:sldMk cId="1313078350" sldId="344"/>
            <ac:picMk id="27" creationId="{3500E372-236D-4C77-9C0C-12786D957E9F}"/>
          </ac:picMkLst>
        </pc:picChg>
        <pc:cxnChg chg="mod">
          <ac:chgData name="Shreya Puranam" userId="8e116879c9a0141f" providerId="LiveId" clId="{0E776427-70E6-4913-A495-BF2812F2F5D1}" dt="2026-10-21T04:22:58.477" v="6955" actId="14100"/>
          <ac:cxnSpMkLst>
            <pc:docMk/>
            <pc:sldMk cId="1313078350" sldId="344"/>
            <ac:cxnSpMk id="29" creationId="{0CC58F62-A3C4-E0D1-C886-5112FDC81F67}"/>
          </ac:cxnSpMkLst>
        </pc:cxnChg>
      </pc:sldChg>
      <pc:sldChg chg="addSp delSp modSp add mod ord">
        <pc:chgData name="Shreya Puranam" userId="8e116879c9a0141f" providerId="LiveId" clId="{0E776427-70E6-4913-A495-BF2812F2F5D1}" dt="2026-10-21T05:57:44.170" v="7639" actId="20577"/>
        <pc:sldMkLst>
          <pc:docMk/>
          <pc:sldMk cId="496878273" sldId="345"/>
        </pc:sldMkLst>
        <pc:spChg chg="add mod">
          <ac:chgData name="Shreya Puranam" userId="8e116879c9a0141f" providerId="LiveId" clId="{0E776427-70E6-4913-A495-BF2812F2F5D1}" dt="2026-10-21T05:57:44.170" v="7639" actId="20577"/>
          <ac:spMkLst>
            <pc:docMk/>
            <pc:sldMk cId="496878273" sldId="345"/>
            <ac:spMk id="2" creationId="{67D6BFC0-E3BE-B093-29A8-BA4DAE5B38AD}"/>
          </ac:spMkLst>
        </pc:spChg>
      </pc:sldChg>
      <pc:sldChg chg="addSp modSp add mod modNotesTx">
        <pc:chgData name="Shreya Puranam" userId="8e116879c9a0141f" providerId="LiveId" clId="{0E776427-70E6-4913-A495-BF2812F2F5D1}" dt="2026-10-15T20:09:31.092" v="6863" actId="1036"/>
        <pc:sldMkLst>
          <pc:docMk/>
          <pc:sldMk cId="1470926675" sldId="346"/>
        </pc:sldMkLst>
        <pc:spChg chg="add mod">
          <ac:chgData name="Shreya Puranam" userId="8e116879c9a0141f" providerId="LiveId" clId="{0E776427-70E6-4913-A495-BF2812F2F5D1}" dt="2026-10-15T20:09:31.092" v="6863" actId="1036"/>
          <ac:spMkLst>
            <pc:docMk/>
            <pc:sldMk cId="1470926675" sldId="346"/>
            <ac:spMk id="7" creationId="{F53F33A2-286A-0178-7B18-BC0FFDC753D4}"/>
          </ac:spMkLst>
        </pc:spChg>
        <pc:spChg chg="mod">
          <ac:chgData name="Shreya Puranam" userId="8e116879c9a0141f" providerId="LiveId" clId="{0E776427-70E6-4913-A495-BF2812F2F5D1}" dt="2026-10-13T03:17:44.830" v="4253" actId="20577"/>
          <ac:spMkLst>
            <pc:docMk/>
            <pc:sldMk cId="1470926675" sldId="346"/>
            <ac:spMk id="122" creationId="{E4DEED9C-E136-40DB-03DD-A5ACC771954B}"/>
          </ac:spMkLst>
        </pc:spChg>
        <pc:picChg chg="add mod">
          <ac:chgData name="Shreya Puranam" userId="8e116879c9a0141f" providerId="LiveId" clId="{0E776427-70E6-4913-A495-BF2812F2F5D1}" dt="2026-10-13T03:21:03.724" v="4255" actId="1076"/>
          <ac:picMkLst>
            <pc:docMk/>
            <pc:sldMk cId="1470926675" sldId="346"/>
            <ac:picMk id="6" creationId="{74263284-3FEC-C085-452C-AFDCB9C9A2B5}"/>
          </ac:picMkLst>
        </pc:picChg>
      </pc:sldChg>
      <pc:sldChg chg="addSp delSp modSp add mod">
        <pc:chgData name="Shreya Puranam" userId="8e116879c9a0141f" providerId="LiveId" clId="{0E776427-70E6-4913-A495-BF2812F2F5D1}" dt="2026-10-21T06:04:19.256" v="7769" actId="1076"/>
        <pc:sldMkLst>
          <pc:docMk/>
          <pc:sldMk cId="1236361211" sldId="348"/>
        </pc:sldMkLst>
        <pc:spChg chg="add mod">
          <ac:chgData name="Shreya Puranam" userId="8e116879c9a0141f" providerId="LiveId" clId="{0E776427-70E6-4913-A495-BF2812F2F5D1}" dt="2026-10-21T06:04:19.256" v="7769" actId="1076"/>
          <ac:spMkLst>
            <pc:docMk/>
            <pc:sldMk cId="1236361211" sldId="348"/>
            <ac:spMk id="5" creationId="{8B92072E-23A2-5F96-6071-8266FD4D41BF}"/>
          </ac:spMkLst>
        </pc:spChg>
        <pc:spChg chg="mod">
          <ac:chgData name="Shreya Puranam" userId="8e116879c9a0141f" providerId="LiveId" clId="{0E776427-70E6-4913-A495-BF2812F2F5D1}" dt="2026-10-15T19:33:42.760" v="5596" actId="20577"/>
          <ac:spMkLst>
            <pc:docMk/>
            <pc:sldMk cId="1236361211" sldId="348"/>
            <ac:spMk id="10" creationId="{ACAEBF38-2E1A-DFA1-9B78-1576ADD76708}"/>
          </ac:spMkLst>
        </pc:spChg>
        <pc:picChg chg="add mod modCrop">
          <ac:chgData name="Shreya Puranam" userId="8e116879c9a0141f" providerId="LiveId" clId="{0E776427-70E6-4913-A495-BF2812F2F5D1}" dt="2026-10-15T19:35:10.424" v="5616" actId="1076"/>
          <ac:picMkLst>
            <pc:docMk/>
            <pc:sldMk cId="1236361211" sldId="348"/>
            <ac:picMk id="4" creationId="{36F19027-65AB-5790-001F-E8CDC6D9302F}"/>
          </ac:picMkLst>
        </pc:picChg>
      </pc:sldChg>
      <pc:sldChg chg="addSp delSp modSp new mod modClrScheme chgLayout">
        <pc:chgData name="Shreya Puranam" userId="8e116879c9a0141f" providerId="LiveId" clId="{0E776427-70E6-4913-A495-BF2812F2F5D1}" dt="2026-10-13T03:36:24.495" v="4377" actId="478"/>
        <pc:sldMkLst>
          <pc:docMk/>
          <pc:sldMk cId="1825794707" sldId="352"/>
        </pc:sldMkLst>
        <pc:spChg chg="mod ord">
          <ac:chgData name="Shreya Puranam" userId="8e116879c9a0141f" providerId="LiveId" clId="{0E776427-70E6-4913-A495-BF2812F2F5D1}" dt="2026-10-13T03:36:09.853" v="4357" actId="700"/>
          <ac:spMkLst>
            <pc:docMk/>
            <pc:sldMk cId="1825794707" sldId="352"/>
            <ac:spMk id="4" creationId="{C45FCFFB-D9AE-5C0C-B3C5-C256CF16ED2D}"/>
          </ac:spMkLst>
        </pc:spChg>
        <pc:spChg chg="add mod ord">
          <ac:chgData name="Shreya Puranam" userId="8e116879c9a0141f" providerId="LiveId" clId="{0E776427-70E6-4913-A495-BF2812F2F5D1}" dt="2026-10-13T03:36:14.185" v="4372" actId="20577"/>
          <ac:spMkLst>
            <pc:docMk/>
            <pc:sldMk cId="1825794707" sldId="352"/>
            <ac:spMk id="5" creationId="{4ACE0E23-3FC4-7DCD-94D7-35A8CDAD1EF1}"/>
          </ac:spMkLst>
        </pc:spChg>
      </pc:sldChg>
      <pc:sldChg chg="addSp delSp modSp add del mod">
        <pc:chgData name="Shreya Puranam" userId="8e116879c9a0141f" providerId="LiveId" clId="{0E776427-70E6-4913-A495-BF2812F2F5D1}" dt="2026-10-21T05:45:18.575" v="7363" actId="47"/>
        <pc:sldMkLst>
          <pc:docMk/>
          <pc:sldMk cId="1194710015" sldId="353"/>
        </pc:sldMkLst>
        <pc:spChg chg="del">
          <ac:chgData name="Shreya Puranam" userId="8e116879c9a0141f" providerId="LiveId" clId="{0E776427-70E6-4913-A495-BF2812F2F5D1}" dt="2026-10-21T05:43:57.428" v="7358" actId="478"/>
          <ac:spMkLst>
            <pc:docMk/>
            <pc:sldMk cId="1194710015" sldId="353"/>
            <ac:spMk id="7" creationId="{160E5003-B533-7371-53B0-1A07A489DEF5}"/>
          </ac:spMkLst>
        </pc:spChg>
        <pc:cxnChg chg="del mod">
          <ac:chgData name="Shreya Puranam" userId="8e116879c9a0141f" providerId="LiveId" clId="{0E776427-70E6-4913-A495-BF2812F2F5D1}" dt="2026-10-21T05:44:01.478" v="7359" actId="478"/>
          <ac:cxnSpMkLst>
            <pc:docMk/>
            <pc:sldMk cId="1194710015" sldId="353"/>
            <ac:cxnSpMk id="11" creationId="{E628F926-5C3D-129D-CA44-236B55EDB349}"/>
          </ac:cxnSpMkLst>
        </pc:cxnChg>
      </pc:sldChg>
      <pc:sldChg chg="addSp delSp modSp add mod">
        <pc:chgData name="Shreya Puranam" userId="8e116879c9a0141f" providerId="LiveId" clId="{0E776427-70E6-4913-A495-BF2812F2F5D1}" dt="2026-10-21T05:10:24.610" v="7046" actId="20577"/>
        <pc:sldMkLst>
          <pc:docMk/>
          <pc:sldMk cId="2470951519" sldId="354"/>
        </pc:sldMkLst>
        <pc:spChg chg="mod">
          <ac:chgData name="Shreya Puranam" userId="8e116879c9a0141f" providerId="LiveId" clId="{0E776427-70E6-4913-A495-BF2812F2F5D1}" dt="2026-10-21T05:10:24.610" v="7046" actId="20577"/>
          <ac:spMkLst>
            <pc:docMk/>
            <pc:sldMk cId="2470951519" sldId="354"/>
            <ac:spMk id="17" creationId="{D618D2B0-E271-744E-474B-BF4CDEA041C5}"/>
          </ac:spMkLst>
        </pc:spChg>
        <pc:picChg chg="add">
          <ac:chgData name="Shreya Puranam" userId="8e116879c9a0141f" providerId="LiveId" clId="{0E776427-70E6-4913-A495-BF2812F2F5D1}" dt="2026-10-15T19:24:12.113" v="5455" actId="22"/>
          <ac:picMkLst>
            <pc:docMk/>
            <pc:sldMk cId="2470951519" sldId="354"/>
            <ac:picMk id="11" creationId="{F8A5C92F-3A43-93C2-AA1C-593C9712DC16}"/>
          </ac:picMkLst>
        </pc:picChg>
      </pc:sldChg>
      <pc:sldChg chg="addSp delSp modSp add mod ord">
        <pc:chgData name="Shreya Puranam" userId="8e116879c9a0141f" providerId="LiveId" clId="{0E776427-70E6-4913-A495-BF2812F2F5D1}" dt="2026-10-21T05:48:56.406" v="7389" actId="478"/>
        <pc:sldMkLst>
          <pc:docMk/>
          <pc:sldMk cId="1183564354" sldId="355"/>
        </pc:sldMkLst>
        <pc:spChg chg="add del">
          <ac:chgData name="Shreya Puranam" userId="8e116879c9a0141f" providerId="LiveId" clId="{0E776427-70E6-4913-A495-BF2812F2F5D1}" dt="2026-10-21T05:48:31.391" v="7384" actId="478"/>
          <ac:spMkLst>
            <pc:docMk/>
            <pc:sldMk cId="1183564354" sldId="355"/>
            <ac:spMk id="11" creationId="{1B07E62C-3F62-37C8-C230-3D8A09CD1D3E}"/>
          </ac:spMkLst>
        </pc:spChg>
        <pc:spChg chg="add mod">
          <ac:chgData name="Shreya Puranam" userId="8e116879c9a0141f" providerId="LiveId" clId="{0E776427-70E6-4913-A495-BF2812F2F5D1}" dt="2026-10-21T05:48:51.660" v="7388" actId="14100"/>
          <ac:spMkLst>
            <pc:docMk/>
            <pc:sldMk cId="1183564354" sldId="355"/>
            <ac:spMk id="13" creationId="{52A3ABD4-0768-B0CE-3A70-B674DB68FE03}"/>
          </ac:spMkLst>
        </pc:spChg>
        <pc:spChg chg="add">
          <ac:chgData name="Shreya Puranam" userId="8e116879c9a0141f" providerId="LiveId" clId="{0E776427-70E6-4913-A495-BF2812F2F5D1}" dt="2026-10-15T19:56:24.901" v="6583" actId="22"/>
          <ac:spMkLst>
            <pc:docMk/>
            <pc:sldMk cId="1183564354" sldId="355"/>
            <ac:spMk id="15" creationId="{E1F55499-B683-7128-60B8-7BDE87C4896B}"/>
          </ac:spMkLst>
        </pc:spChg>
        <pc:cxnChg chg="del mod">
          <ac:chgData name="Shreya Puranam" userId="8e116879c9a0141f" providerId="LiveId" clId="{0E776427-70E6-4913-A495-BF2812F2F5D1}" dt="2026-10-21T05:48:56.406" v="7389" actId="478"/>
          <ac:cxnSpMkLst>
            <pc:docMk/>
            <pc:sldMk cId="1183564354" sldId="355"/>
            <ac:cxnSpMk id="6" creationId="{C39FC163-47DD-584C-8B36-1DF4F558F180}"/>
          </ac:cxnSpMkLst>
        </pc:cxnChg>
        <pc:cxnChg chg="add mod">
          <ac:chgData name="Shreya Puranam" userId="8e116879c9a0141f" providerId="LiveId" clId="{0E776427-70E6-4913-A495-BF2812F2F5D1}" dt="2026-10-15T19:54:26.454" v="6560" actId="478"/>
          <ac:cxnSpMkLst>
            <pc:docMk/>
            <pc:sldMk cId="1183564354" sldId="355"/>
            <ac:cxnSpMk id="8" creationId="{E29F98F9-8D5B-5B25-B37D-D9F718A3CEAF}"/>
          </ac:cxnSpMkLst>
        </pc:cxnChg>
      </pc:sldChg>
      <pc:sldChg chg="addSp delSp modSp add mod">
        <pc:chgData name="Shreya Puranam" userId="8e116879c9a0141f" providerId="LiveId" clId="{0E776427-70E6-4913-A495-BF2812F2F5D1}" dt="2026-10-21T05:49:14.602" v="7395" actId="478"/>
        <pc:sldMkLst>
          <pc:docMk/>
          <pc:sldMk cId="4256667497" sldId="356"/>
        </pc:sldMkLst>
        <pc:spChg chg="add mod">
          <ac:chgData name="Shreya Puranam" userId="8e116879c9a0141f" providerId="LiveId" clId="{0E776427-70E6-4913-A495-BF2812F2F5D1}" dt="2026-10-21T05:49:05.811" v="7391" actId="14100"/>
          <ac:spMkLst>
            <pc:docMk/>
            <pc:sldMk cId="4256667497" sldId="356"/>
            <ac:spMk id="2" creationId="{73E8F27A-1356-8DB3-2E15-6A300C3E6A13}"/>
          </ac:spMkLst>
        </pc:spChg>
        <pc:spChg chg="del mod">
          <ac:chgData name="Shreya Puranam" userId="8e116879c9a0141f" providerId="LiveId" clId="{0E776427-70E6-4913-A495-BF2812F2F5D1}" dt="2026-10-21T05:49:13.834" v="7394" actId="478"/>
          <ac:spMkLst>
            <pc:docMk/>
            <pc:sldMk cId="4256667497" sldId="356"/>
            <ac:spMk id="3" creationId="{A237DFDD-5229-FA63-8AE2-B5C12C763398}"/>
          </ac:spMkLst>
        </pc:spChg>
        <pc:spChg chg="del mod">
          <ac:chgData name="Shreya Puranam" userId="8e116879c9a0141f" providerId="LiveId" clId="{0E776427-70E6-4913-A495-BF2812F2F5D1}" dt="2026-10-21T05:49:11.924" v="7392" actId="478"/>
          <ac:spMkLst>
            <pc:docMk/>
            <pc:sldMk cId="4256667497" sldId="356"/>
            <ac:spMk id="4" creationId="{1B4F924E-C76E-B47B-D424-4F57A7225EAE}"/>
          </ac:spMkLst>
        </pc:spChg>
        <pc:spChg chg="add">
          <ac:chgData name="Shreya Puranam" userId="8e116879c9a0141f" providerId="LiveId" clId="{0E776427-70E6-4913-A495-BF2812F2F5D1}" dt="2026-10-15T19:56:28.756" v="6584" actId="22"/>
          <ac:spMkLst>
            <pc:docMk/>
            <pc:sldMk cId="4256667497" sldId="356"/>
            <ac:spMk id="14" creationId="{BDCDE168-8B7B-2577-ABD3-84F7F5A0662E}"/>
          </ac:spMkLst>
        </pc:spChg>
        <pc:cxnChg chg="del mod">
          <ac:chgData name="Shreya Puranam" userId="8e116879c9a0141f" providerId="LiveId" clId="{0E776427-70E6-4913-A495-BF2812F2F5D1}" dt="2026-10-21T05:49:12.703" v="7393" actId="478"/>
          <ac:cxnSpMkLst>
            <pc:docMk/>
            <pc:sldMk cId="4256667497" sldId="356"/>
            <ac:cxnSpMk id="6" creationId="{E29886E4-B32B-F151-E2A1-3413344ADA05}"/>
          </ac:cxnSpMkLst>
        </pc:cxnChg>
        <pc:cxnChg chg="add mod">
          <ac:chgData name="Shreya Puranam" userId="8e116879c9a0141f" providerId="LiveId" clId="{0E776427-70E6-4913-A495-BF2812F2F5D1}" dt="2026-10-21T05:49:05.811" v="7391" actId="14100"/>
          <ac:cxnSpMkLst>
            <pc:docMk/>
            <pc:sldMk cId="4256667497" sldId="356"/>
            <ac:cxnSpMk id="7" creationId="{BC02152B-926B-C736-1FDA-9E6B31F57A91}"/>
          </ac:cxnSpMkLst>
        </pc:cxnChg>
        <pc:cxnChg chg="del mod">
          <ac:chgData name="Shreya Puranam" userId="8e116879c9a0141f" providerId="LiveId" clId="{0E776427-70E6-4913-A495-BF2812F2F5D1}" dt="2026-10-21T05:49:14.602" v="7395" actId="478"/>
          <ac:cxnSpMkLst>
            <pc:docMk/>
            <pc:sldMk cId="4256667497" sldId="356"/>
            <ac:cxnSpMk id="8" creationId="{88E4877E-B3E4-70A3-0668-5CE7EF4701B7}"/>
          </ac:cxnSpMkLst>
        </pc:cxnChg>
      </pc:sldChg>
      <pc:sldChg chg="addSp delSp modSp add mod ord">
        <pc:chgData name="Shreya Puranam" userId="8e116879c9a0141f" providerId="LiveId" clId="{0E776427-70E6-4913-A495-BF2812F2F5D1}" dt="2026-10-21T05:49:23.193" v="7402" actId="478"/>
        <pc:sldMkLst>
          <pc:docMk/>
          <pc:sldMk cId="513125098" sldId="357"/>
        </pc:sldMkLst>
        <pc:spChg chg="del">
          <ac:chgData name="Shreya Puranam" userId="8e116879c9a0141f" providerId="LiveId" clId="{0E776427-70E6-4913-A495-BF2812F2F5D1}" dt="2026-10-21T05:49:22.222" v="7401" actId="478"/>
          <ac:spMkLst>
            <pc:docMk/>
            <pc:sldMk cId="513125098" sldId="357"/>
            <ac:spMk id="2" creationId="{33CE4DEB-33FA-B8C5-5C1C-E17265445C7A}"/>
          </ac:spMkLst>
        </pc:spChg>
        <pc:spChg chg="del mod">
          <ac:chgData name="Shreya Puranam" userId="8e116879c9a0141f" providerId="LiveId" clId="{0E776427-70E6-4913-A495-BF2812F2F5D1}" dt="2026-10-21T05:49:19.841" v="7399" actId="478"/>
          <ac:spMkLst>
            <pc:docMk/>
            <pc:sldMk cId="513125098" sldId="357"/>
            <ac:spMk id="3" creationId="{B9EBB2C7-B0B5-648A-81F0-D36B0840837A}"/>
          </ac:spMkLst>
        </pc:spChg>
        <pc:spChg chg="del">
          <ac:chgData name="Shreya Puranam" userId="8e116879c9a0141f" providerId="LiveId" clId="{0E776427-70E6-4913-A495-BF2812F2F5D1}" dt="2026-10-21T05:49:17.128" v="7396" actId="478"/>
          <ac:spMkLst>
            <pc:docMk/>
            <pc:sldMk cId="513125098" sldId="357"/>
            <ac:spMk id="4" creationId="{2B3A1ED2-C5A6-FB67-9035-1D918DC569CC}"/>
          </ac:spMkLst>
        </pc:spChg>
        <pc:spChg chg="add mod">
          <ac:chgData name="Shreya Puranam" userId="8e116879c9a0141f" providerId="LiveId" clId="{0E776427-70E6-4913-A495-BF2812F2F5D1}" dt="2026-10-15T19:51:56.242" v="6555" actId="14100"/>
          <ac:spMkLst>
            <pc:docMk/>
            <pc:sldMk cId="513125098" sldId="357"/>
            <ac:spMk id="11" creationId="{205CE329-ADA7-72A9-2970-EAC50D8EBAA6}"/>
          </ac:spMkLst>
        </pc:spChg>
        <pc:spChg chg="add">
          <ac:chgData name="Shreya Puranam" userId="8e116879c9a0141f" providerId="LiveId" clId="{0E776427-70E6-4913-A495-BF2812F2F5D1}" dt="2026-10-15T19:56:31.088" v="6585" actId="22"/>
          <ac:spMkLst>
            <pc:docMk/>
            <pc:sldMk cId="513125098" sldId="357"/>
            <ac:spMk id="15" creationId="{A713724D-0228-9953-34C0-AE6FA5461714}"/>
          </ac:spMkLst>
        </pc:spChg>
        <pc:cxnChg chg="del mod">
          <ac:chgData name="Shreya Puranam" userId="8e116879c9a0141f" providerId="LiveId" clId="{0E776427-70E6-4913-A495-BF2812F2F5D1}" dt="2026-10-21T05:49:18.001" v="7397" actId="478"/>
          <ac:cxnSpMkLst>
            <pc:docMk/>
            <pc:sldMk cId="513125098" sldId="357"/>
            <ac:cxnSpMk id="6" creationId="{C4B7E9E1-02E6-3060-CA3E-14ABD8A5F97E}"/>
          </ac:cxnSpMkLst>
        </pc:cxnChg>
        <pc:cxnChg chg="del mod">
          <ac:chgData name="Shreya Puranam" userId="8e116879c9a0141f" providerId="LiveId" clId="{0E776427-70E6-4913-A495-BF2812F2F5D1}" dt="2026-10-21T05:49:23.193" v="7402" actId="478"/>
          <ac:cxnSpMkLst>
            <pc:docMk/>
            <pc:sldMk cId="513125098" sldId="357"/>
            <ac:cxnSpMk id="7" creationId="{5A9A3BD4-4353-419D-10DB-8B829F2E74FF}"/>
          </ac:cxnSpMkLst>
        </pc:cxnChg>
        <pc:cxnChg chg="del mod">
          <ac:chgData name="Shreya Puranam" userId="8e116879c9a0141f" providerId="LiveId" clId="{0E776427-70E6-4913-A495-BF2812F2F5D1}" dt="2026-10-21T05:49:20.561" v="7400" actId="478"/>
          <ac:cxnSpMkLst>
            <pc:docMk/>
            <pc:sldMk cId="513125098" sldId="357"/>
            <ac:cxnSpMk id="8" creationId="{E3FF073E-D23E-6310-E4C3-FD9F9196B031}"/>
          </ac:cxnSpMkLst>
        </pc:cxnChg>
        <pc:cxnChg chg="add mod">
          <ac:chgData name="Shreya Puranam" userId="8e116879c9a0141f" providerId="LiveId" clId="{0E776427-70E6-4913-A495-BF2812F2F5D1}" dt="2026-10-15T19:52:13.532" v="6557" actId="208"/>
          <ac:cxnSpMkLst>
            <pc:docMk/>
            <pc:sldMk cId="513125098" sldId="357"/>
            <ac:cxnSpMk id="13" creationId="{C197430C-A416-E25A-94ED-4E8CDE8BCF7B}"/>
          </ac:cxnSpMkLst>
        </pc:cxnChg>
      </pc:sldChg>
      <pc:sldChg chg="addSp delSp modSp add mod">
        <pc:chgData name="Shreya Puranam" userId="8e116879c9a0141f" providerId="LiveId" clId="{0E776427-70E6-4913-A495-BF2812F2F5D1}" dt="2026-10-15T20:04:58.856" v="6804" actId="478"/>
        <pc:sldMkLst>
          <pc:docMk/>
          <pc:sldMk cId="2048040350" sldId="3402"/>
        </pc:sldMkLst>
      </pc:sldChg>
      <pc:sldChg chg="addSp modSp add mod">
        <pc:chgData name="Shreya Puranam" userId="8e116879c9a0141f" providerId="LiveId" clId="{0E776427-70E6-4913-A495-BF2812F2F5D1}" dt="2026-10-15T20:10:30.701" v="6875" actId="1076"/>
        <pc:sldMkLst>
          <pc:docMk/>
          <pc:sldMk cId="2936704216" sldId="3403"/>
        </pc:sldMkLst>
        <pc:spChg chg="add mod">
          <ac:chgData name="Shreya Puranam" userId="8e116879c9a0141f" providerId="LiveId" clId="{0E776427-70E6-4913-A495-BF2812F2F5D1}" dt="2026-10-15T20:10:30.701" v="6875" actId="1076"/>
          <ac:spMkLst>
            <pc:docMk/>
            <pc:sldMk cId="2936704216" sldId="3403"/>
            <ac:spMk id="3" creationId="{E7E28913-CF5A-6D74-C5AB-A47AB3B7A2E3}"/>
          </ac:spMkLst>
        </pc:spChg>
      </pc:sldChg>
      <pc:sldChg chg="addSp modSp add mod">
        <pc:chgData name="Shreya Puranam" userId="8e116879c9a0141f" providerId="LiveId" clId="{0E776427-70E6-4913-A495-BF2812F2F5D1}" dt="2026-10-15T20:11:50.708" v="6910" actId="20577"/>
        <pc:sldMkLst>
          <pc:docMk/>
          <pc:sldMk cId="2857226140" sldId="3404"/>
        </pc:sldMkLst>
        <pc:spChg chg="add mod">
          <ac:chgData name="Shreya Puranam" userId="8e116879c9a0141f" providerId="LiveId" clId="{0E776427-70E6-4913-A495-BF2812F2F5D1}" dt="2026-10-15T20:11:50.708" v="6910" actId="20577"/>
          <ac:spMkLst>
            <pc:docMk/>
            <pc:sldMk cId="2857226140" sldId="3404"/>
            <ac:spMk id="3" creationId="{A6BC51C1-42C6-A8C5-84E7-CFB52D429038}"/>
          </ac:spMkLst>
        </pc:spChg>
      </pc:sldChg>
      <pc:sldChg chg="delSp add mod ord">
        <pc:chgData name="Shreya Puranam" userId="8e116879c9a0141f" providerId="LiveId" clId="{0E776427-70E6-4913-A495-BF2812F2F5D1}" dt="2026-10-21T05:19:44.845" v="7102"/>
        <pc:sldMkLst>
          <pc:docMk/>
          <pc:sldMk cId="3921818895" sldId="3405"/>
        </pc:sldMkLst>
        <pc:spChg chg="del">
          <ac:chgData name="Shreya Puranam" userId="8e116879c9a0141f" providerId="LiveId" clId="{0E776427-70E6-4913-A495-BF2812F2F5D1}" dt="2026-10-21T04:36:53.031" v="7035" actId="478"/>
          <ac:spMkLst>
            <pc:docMk/>
            <pc:sldMk cId="3921818895" sldId="3405"/>
            <ac:spMk id="4" creationId="{81A502BC-A1F6-C94C-1B17-5FEB8B37EDB1}"/>
          </ac:spMkLst>
        </pc:spChg>
      </pc:sldChg>
      <pc:sldChg chg="addSp modSp new mod">
        <pc:chgData name="Shreya Puranam" userId="8e116879c9a0141f" providerId="LiveId" clId="{0E776427-70E6-4913-A495-BF2812F2F5D1}" dt="2026-10-21T06:06:40.406" v="7870" actId="1076"/>
        <pc:sldMkLst>
          <pc:docMk/>
          <pc:sldMk cId="465703317" sldId="3406"/>
        </pc:sldMkLst>
        <pc:spChg chg="mod">
          <ac:chgData name="Shreya Puranam" userId="8e116879c9a0141f" providerId="LiveId" clId="{0E776427-70E6-4913-A495-BF2812F2F5D1}" dt="2026-10-21T05:23:06.029" v="7323" actId="1076"/>
          <ac:spMkLst>
            <pc:docMk/>
            <pc:sldMk cId="465703317" sldId="3406"/>
            <ac:spMk id="2" creationId="{E77E5358-9BBE-2383-0BC6-82FF1DC89618}"/>
          </ac:spMkLst>
        </pc:spChg>
        <pc:spChg chg="mod">
          <ac:chgData name="Shreya Puranam" userId="8e116879c9a0141f" providerId="LiveId" clId="{0E776427-70E6-4913-A495-BF2812F2F5D1}" dt="2026-10-21T05:25:56.693" v="7355" actId="1076"/>
          <ac:spMkLst>
            <pc:docMk/>
            <pc:sldMk cId="465703317" sldId="3406"/>
            <ac:spMk id="3" creationId="{C6161AE0-4DAC-C661-4A9C-C7C8A42DEF51}"/>
          </ac:spMkLst>
        </pc:spChg>
        <pc:spChg chg="add mod">
          <ac:chgData name="Shreya Puranam" userId="8e116879c9a0141f" providerId="LiveId" clId="{0E776427-70E6-4913-A495-BF2812F2F5D1}" dt="2026-10-21T06:06:40.406" v="7870" actId="1076"/>
          <ac:spMkLst>
            <pc:docMk/>
            <pc:sldMk cId="465703317" sldId="3406"/>
            <ac:spMk id="7" creationId="{59FE625D-BD32-EF65-6AC7-80705FAF2686}"/>
          </ac:spMkLst>
        </pc:spChg>
        <pc:picChg chg="add mod">
          <ac:chgData name="Shreya Puranam" userId="8e116879c9a0141f" providerId="LiveId" clId="{0E776427-70E6-4913-A495-BF2812F2F5D1}" dt="2026-10-21T05:25:36.456" v="7352" actId="1076"/>
          <ac:picMkLst>
            <pc:docMk/>
            <pc:sldMk cId="465703317" sldId="3406"/>
            <ac:picMk id="6" creationId="{07EA914D-AF0A-F256-F497-A4309EAF6CB7}"/>
          </ac:picMkLst>
        </pc:picChg>
        <pc:picChg chg="add mod">
          <ac:chgData name="Shreya Puranam" userId="8e116879c9a0141f" providerId="LiveId" clId="{0E776427-70E6-4913-A495-BF2812F2F5D1}" dt="2026-10-21T05:24:06.780" v="7333" actId="1076"/>
          <ac:picMkLst>
            <pc:docMk/>
            <pc:sldMk cId="465703317" sldId="3406"/>
            <ac:picMk id="9" creationId="{007CD781-3E99-70BA-DAA4-2160D393CA02}"/>
          </ac:picMkLst>
        </pc:picChg>
      </pc:sldChg>
      <pc:sldChg chg="addSp modSp add mod">
        <pc:chgData name="Shreya Puranam" userId="8e116879c9a0141f" providerId="LiveId" clId="{0E776427-70E6-4913-A495-BF2812F2F5D1}" dt="2026-10-21T05:46:07.270" v="7370" actId="1076"/>
        <pc:sldMkLst>
          <pc:docMk/>
          <pc:sldMk cId="532383640" sldId="3407"/>
        </pc:sldMkLst>
        <pc:spChg chg="add mod">
          <ac:chgData name="Shreya Puranam" userId="8e116879c9a0141f" providerId="LiveId" clId="{0E776427-70E6-4913-A495-BF2812F2F5D1}" dt="2026-10-21T05:45:51.316" v="7368" actId="208"/>
          <ac:spMkLst>
            <pc:docMk/>
            <pc:sldMk cId="532383640" sldId="3407"/>
            <ac:spMk id="3" creationId="{9474AFAF-5010-61A2-3935-38592C371F95}"/>
          </ac:spMkLst>
        </pc:spChg>
        <pc:spChg chg="add mod">
          <ac:chgData name="Shreya Puranam" userId="8e116879c9a0141f" providerId="LiveId" clId="{0E776427-70E6-4913-A495-BF2812F2F5D1}" dt="2026-10-21T05:46:07.270" v="7370" actId="1076"/>
          <ac:spMkLst>
            <pc:docMk/>
            <pc:sldMk cId="532383640" sldId="3407"/>
            <ac:spMk id="16" creationId="{0072B4D7-A4D7-5165-7C6A-C49135EA55BB}"/>
          </ac:spMkLst>
        </pc:spChg>
      </pc:sldChg>
      <pc:sldChg chg="delSp modSp add mod ord delAnim">
        <pc:chgData name="Shreya Puranam" userId="8e116879c9a0141f" providerId="LiveId" clId="{0E776427-70E6-4913-A495-BF2812F2F5D1}" dt="2026-10-21T06:01:40.600" v="7730" actId="20577"/>
        <pc:sldMkLst>
          <pc:docMk/>
          <pc:sldMk cId="2882138853" sldId="3408"/>
        </pc:sldMkLst>
        <pc:spChg chg="mod">
          <ac:chgData name="Shreya Puranam" userId="8e116879c9a0141f" providerId="LiveId" clId="{0E776427-70E6-4913-A495-BF2812F2F5D1}" dt="2026-10-21T06:01:40.600" v="7730" actId="20577"/>
          <ac:spMkLst>
            <pc:docMk/>
            <pc:sldMk cId="2882138853" sldId="3408"/>
            <ac:spMk id="44" creationId="{C1B0E3F1-6A67-9AA3-F6C5-244932DFDED6}"/>
          </ac:spMkLst>
        </pc:spChg>
        <pc:picChg chg="del">
          <ac:chgData name="Shreya Puranam" userId="8e116879c9a0141f" providerId="LiveId" clId="{0E776427-70E6-4913-A495-BF2812F2F5D1}" dt="2026-10-21T05:56:00.525" v="7633" actId="478"/>
          <ac:picMkLst>
            <pc:docMk/>
            <pc:sldMk cId="2882138853" sldId="3408"/>
            <ac:picMk id="13" creationId="{C12EEF9A-99C3-3E54-9B2C-71F4E39186D5}"/>
          </ac:picMkLst>
        </pc:picChg>
        <pc:picChg chg="del">
          <ac:chgData name="Shreya Puranam" userId="8e116879c9a0141f" providerId="LiveId" clId="{0E776427-70E6-4913-A495-BF2812F2F5D1}" dt="2026-10-21T05:56:01.586" v="7634" actId="478"/>
          <ac:picMkLst>
            <pc:docMk/>
            <pc:sldMk cId="2882138853" sldId="3408"/>
            <ac:picMk id="18" creationId="{F518CCFC-BD6B-BFF1-8D24-944D878C5CF0}"/>
          </ac:picMkLst>
        </pc:picChg>
      </pc:sldChg>
      <pc:sldMasterChg chg="delSldLayout">
        <pc:chgData name="Shreya Puranam" userId="8e116879c9a0141f" providerId="LiveId" clId="{0E776427-70E6-4913-A495-BF2812F2F5D1}" dt="2026-10-15T20:04:35.249" v="6798" actId="47"/>
        <pc:sldMasterMkLst>
          <pc:docMk/>
          <pc:sldMasterMk cId="0" sldId="2147483659"/>
        </pc:sldMasterMkLst>
      </pc:sldMaster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2:17:44.929"/>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35 1 0,'0'8542'0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2T22:17:53.968"/>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 1,'3'0,"5"0,7 0,8 0,3 0,1 0,-1 0,-5 0,-6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2:18:33.073"/>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997 0 0,'-997'2189'0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2:18:39.946"/>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1016 1 0,'-1015'2071'0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2:19:08.679"/>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31 0 0,'0'8660'0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2:19:41.331"/>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37 1 0,'0'8542'0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2T22:19:41.332"/>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165 1,'-3'0,"-5"0,-7 0,-8 0,-3 0,-1 0,1 0,5 0,6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2:19:41.332"/>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0 0 0,'997'2189'0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2:19:41.333"/>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0 1 0,'1015'2071'0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2:19:41.334"/>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33 0 0,'0'8660'0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3:23:13.555"/>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35 1 0,'0'8542'0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2T23:23:13.556"/>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 1,'3'0,"5"0,7 0,8 0,3 0,1 0,-1 0,-5 0,-6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3:23:13.557"/>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997 0 0,'-997'2189'0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3:23:13.558"/>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1016 1 0,'-1015'2071'0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3:23:13.559"/>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31 0 0,'0'8660'0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3:23:13.560"/>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37 1 0,'0'8542'0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12T23:23:13.561"/>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165 1,'-3'0,"-5"0,-7 0,-8 0,-3 0,-1 0,1 0,5 0,6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3:23:13.562"/>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0 0 0,'997'2189'0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3:23:13.563"/>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0 1 0,'1015'2071'0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2T23:23:13.564"/>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33 0 0,'0'8660'0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5T04:39:38.453"/>
    </inkml:context>
    <inkml:brush xml:id="br0">
      <inkml:brushProperty name="width" value="0.1" units="cm"/>
      <inkml:brushProperty name="height" value="0.2" units="cm"/>
      <inkml:brushProperty name="color" value="#F0B4FA"/>
      <inkml:brushProperty name="tip" value="rectangle"/>
      <inkml:brushProperty name="rasterOp" value="maskPen"/>
      <inkml:brushProperty name="ignorePressure" value="1"/>
    </inkml:brush>
  </inkml:definitions>
  <inkml:trace contextRef="#ctx0" brushRef="#br0">0 289,'1'-8,"0"1,0-1,0 1,1 0,0-1,0 1,1 0,0 0,0 0,1 1,0-1,0 1,0 0,1 0,8-9,67-94,-29 59,-40 40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5T04:39:39.482"/>
    </inkml:context>
    <inkml:brush xml:id="br0">
      <inkml:brushProperty name="width" value="0.1" units="cm"/>
      <inkml:brushProperty name="height" value="0.2" units="cm"/>
      <inkml:brushProperty name="color" value="#F0B4FA"/>
      <inkml:brushProperty name="tip" value="rectangle"/>
      <inkml:brushProperty name="rasterOp" value="maskPen"/>
      <inkml:brushProperty name="ignorePressure" value="1"/>
    </inkml:brush>
  </inkml:definitions>
  <inkml:trace contextRef="#ctx0" brushRef="#br0">266 0,'12'160,"-5"-66,1 8,-8-91,-1-1,0 1,0-1,-1 1,0-1,-1 0,-5 13,7-20,0-2,0 1,0 0,0 0,-1 0,1 0,-1-1,1 1,-1-1,1 1,-1-1,0 0,0 1,0-1,0 0,0 0,0 0,-3 1,0-1,1 0,-1-1,1 1,-1-1,0 0,1 0,-1-1,-6 0,-5-3,-1-1,2 0,-28-13,-38-23,60 31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0:21.180"/>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 1969 0,'1096'-1968'0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0:55.337"/>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 2228 0,'1222'-2228'0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1:05.982"/>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 1 0,'1503'2773'0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1:17.408"/>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 1 0,'931'1768'0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2:33.314"/>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9 712 0,'0'-711'0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2:42.551"/>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0 4024 0,'2216'-4023'0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2:53.188"/>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0 0 0,'2215'3994'0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3:18.247"/>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12 0 0,'0'814'0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3:26.653"/>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9 721 0,'0'-721'0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3:34.048"/>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 1656 0,'884'-1656'0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3:41.470"/>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5 1049 0,'0'-1048'0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5T04:43:48.624"/>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152 397 0,'-152'-396'0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5T04:44:11.441"/>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0 0,'0'0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5T04:44:21.823"/>
    </inkml:context>
    <inkml:brush xml:id="br0">
      <inkml:brushProperty name="width" value="0.1" units="cm"/>
      <inkml:brushProperty name="height" value="0.2" units="cm"/>
      <inkml:brushProperty name="color" value="#CB10EA"/>
      <inkml:brushProperty name="tip" value="rectangle"/>
      <inkml:brushProperty name="rasterOp" value="maskPen"/>
      <inkml:brushProperty name="ignorePressure" value="1"/>
    </inkml:brush>
  </inkml:definitions>
  <inkml:trace contextRef="#ctx0" brushRef="#br0">29 0,'-5'0,"-6"5,-2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en-US" dirty="0"/>
              <a:t>Change color of text</a:t>
            </a:r>
          </a:p>
          <a:p>
            <a:pPr marL="171450" lvl="0" indent="-171450" algn="l" rtl="0">
              <a:spcBef>
                <a:spcPts val="0"/>
              </a:spcBef>
              <a:spcAft>
                <a:spcPts val="0"/>
              </a:spcAft>
              <a:buFontTx/>
              <a:buChar char="-"/>
            </a:pPr>
            <a:r>
              <a:rPr lang="en-US" dirty="0"/>
              <a:t>Make image not white background</a:t>
            </a:r>
          </a:p>
          <a:p>
            <a:pPr marL="0" lvl="0" indent="0" algn="l" rtl="0">
              <a:spcBef>
                <a:spcPts val="0"/>
              </a:spcBef>
              <a:spcAft>
                <a:spcPts val="0"/>
              </a:spcAft>
              <a:buFontTx/>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c50769c598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2" name="Google Shape;62;g3c50769c59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cf18a69a8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69" name="Google Shape;69;g3cf18a69a8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3cf18a69a8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77" name="Google Shape;77;g3cf18a69a86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State specifically frequency stuff</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ce0f95361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88" name="Google Shape;88;g3ce0f95361d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28650" lvl="0" indent="-171450" algn="l" rtl="0">
              <a:spcBef>
                <a:spcPts val="0"/>
              </a:spcBef>
              <a:spcAft>
                <a:spcPts val="0"/>
              </a:spcAft>
              <a:buFontTx/>
              <a:buChar char="-"/>
            </a:pPr>
            <a:r>
              <a:rPr lang="en-US" dirty="0"/>
              <a:t>Note aloud CAL-Pathfinder starts to leave the &gt;&gt; limit</a:t>
            </a:r>
          </a:p>
          <a:p>
            <a:pPr marL="628650" lvl="0" indent="-171450" algn="l" rtl="0">
              <a:spcBef>
                <a:spcPts val="0"/>
              </a:spcBef>
              <a:spcAft>
                <a:spcPts val="0"/>
              </a:spcAft>
              <a:buFontTx/>
              <a:buChar char="-"/>
            </a:pPr>
            <a:r>
              <a:rPr lang="en-US" dirty="0"/>
              <a:t>Resonant modes are not intuitive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8E460126-6F82-CDF0-D384-13DD3B395F94}"/>
            </a:ext>
          </a:extLst>
        </p:cNvPr>
        <p:cNvGrpSpPr/>
        <p:nvPr/>
      </p:nvGrpSpPr>
      <p:grpSpPr>
        <a:xfrm>
          <a:off x="0" y="0"/>
          <a:ext cx="0" cy="0"/>
          <a:chOff x="0" y="0"/>
          <a:chExt cx="0" cy="0"/>
        </a:xfrm>
      </p:grpSpPr>
      <p:sp>
        <p:nvSpPr>
          <p:cNvPr id="97" name="Google Shape;97;g3c546dfcae2_0_53:notes">
            <a:extLst>
              <a:ext uri="{FF2B5EF4-FFF2-40B4-BE49-F238E27FC236}">
                <a16:creationId xmlns:a16="http://schemas.microsoft.com/office/drawing/2014/main" id="{FEE4C76E-B0CB-2CE5-B272-2BDE93B9148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8" name="Google Shape;98;g3c546dfcae2_0_53:notes">
            <a:extLst>
              <a:ext uri="{FF2B5EF4-FFF2-40B4-BE49-F238E27FC236}">
                <a16:creationId xmlns:a16="http://schemas.microsoft.com/office/drawing/2014/main" id="{34D0BD22-229F-54CC-B41B-76E5CB5D89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311835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2FD8BB2E-2841-F515-A055-CA3B840BD1E7}"/>
            </a:ext>
          </a:extLst>
        </p:cNvPr>
        <p:cNvGrpSpPr/>
        <p:nvPr/>
      </p:nvGrpSpPr>
      <p:grpSpPr>
        <a:xfrm>
          <a:off x="0" y="0"/>
          <a:ext cx="0" cy="0"/>
          <a:chOff x="0" y="0"/>
          <a:chExt cx="0" cy="0"/>
        </a:xfrm>
      </p:grpSpPr>
      <p:sp>
        <p:nvSpPr>
          <p:cNvPr id="97" name="Google Shape;97;g3c546dfcae2_0_53:notes">
            <a:extLst>
              <a:ext uri="{FF2B5EF4-FFF2-40B4-BE49-F238E27FC236}">
                <a16:creationId xmlns:a16="http://schemas.microsoft.com/office/drawing/2014/main" id="{563858AC-FAE9-EDB8-CBFB-E6F2D9F58EE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8" name="Google Shape;98;g3c546dfcae2_0_53:notes">
            <a:extLst>
              <a:ext uri="{FF2B5EF4-FFF2-40B4-BE49-F238E27FC236}">
                <a16:creationId xmlns:a16="http://schemas.microsoft.com/office/drawing/2014/main" id="{0A8BCAC0-572B-94E2-C2E9-32F96B85FC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30856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a:extLst>
            <a:ext uri="{FF2B5EF4-FFF2-40B4-BE49-F238E27FC236}">
              <a16:creationId xmlns:a16="http://schemas.microsoft.com/office/drawing/2014/main" id="{D241D82A-9B90-D758-E7CB-47D0FCEE5292}"/>
            </a:ext>
          </a:extLst>
        </p:cNvPr>
        <p:cNvGrpSpPr/>
        <p:nvPr/>
      </p:nvGrpSpPr>
      <p:grpSpPr>
        <a:xfrm>
          <a:off x="0" y="0"/>
          <a:ext cx="0" cy="0"/>
          <a:chOff x="0" y="0"/>
          <a:chExt cx="0" cy="0"/>
        </a:xfrm>
      </p:grpSpPr>
      <p:sp>
        <p:nvSpPr>
          <p:cNvPr id="97" name="Google Shape;97;g3c546dfcae2_0_53:notes">
            <a:extLst>
              <a:ext uri="{FF2B5EF4-FFF2-40B4-BE49-F238E27FC236}">
                <a16:creationId xmlns:a16="http://schemas.microsoft.com/office/drawing/2014/main" id="{D6FAA533-5266-A2E2-5488-7227016DB6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98" name="Google Shape;98;g3c546dfcae2_0_53:notes">
            <a:extLst>
              <a:ext uri="{FF2B5EF4-FFF2-40B4-BE49-F238E27FC236}">
                <a16:creationId xmlns:a16="http://schemas.microsoft.com/office/drawing/2014/main" id="{3A09C274-E906-C7F9-56F7-8D622527AA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830112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98978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Say between here and next slide that these are all things we have been working on but focus of talk will be the tuner and pickup. Happy to chat about the other components after.</a:t>
            </a:r>
          </a:p>
        </p:txBody>
      </p:sp>
    </p:spTree>
    <p:extLst>
      <p:ext uri="{BB962C8B-B14F-4D97-AF65-F5344CB8AC3E}">
        <p14:creationId xmlns:p14="http://schemas.microsoft.com/office/powerpoint/2010/main" val="2949551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C2F25-7733-164F-AAA5-F392B09BE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4380BF-1965-1835-62D6-C09E050501C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D91FBAB-7084-5BB3-57DC-0CB1C41535B2}"/>
              </a:ext>
            </a:extLst>
          </p:cNvPr>
          <p:cNvSpPr>
            <a:spLocks noGrp="1"/>
          </p:cNvSpPr>
          <p:nvPr>
            <p:ph type="body" idx="1"/>
          </p:nvPr>
        </p:nvSpPr>
        <p:spPr/>
        <p:txBody>
          <a:bodyPr/>
          <a:lstStyle/>
          <a:p>
            <a:r>
              <a:rPr lang="en-US" dirty="0"/>
              <a:t>Say between here and next slide that these are all things we have been working on but focus of talk will be the tuner and pickup. Happy to chat about the other components after.</a:t>
            </a:r>
          </a:p>
        </p:txBody>
      </p:sp>
    </p:spTree>
    <p:extLst>
      <p:ext uri="{BB962C8B-B14F-4D97-AF65-F5344CB8AC3E}">
        <p14:creationId xmlns:p14="http://schemas.microsoft.com/office/powerpoint/2010/main" val="2670999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f027848b8e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33" name="Google Shape;133;g3f027848b8e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FontTx/>
              <a:buNone/>
            </a:pPr>
            <a:r>
              <a:rPr lang="en-US" dirty="0"/>
              <a:t>Cite EM modeling paper</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F9D1A269-532D-97F3-48A6-82852C276E98}"/>
            </a:ext>
          </a:extLst>
        </p:cNvPr>
        <p:cNvGrpSpPr/>
        <p:nvPr/>
      </p:nvGrpSpPr>
      <p:grpSpPr>
        <a:xfrm>
          <a:off x="0" y="0"/>
          <a:ext cx="0" cy="0"/>
          <a:chOff x="0" y="0"/>
          <a:chExt cx="0" cy="0"/>
        </a:xfrm>
      </p:grpSpPr>
      <p:sp>
        <p:nvSpPr>
          <p:cNvPr id="132" name="Google Shape;132;g3f027848b8e_0_48:notes">
            <a:extLst>
              <a:ext uri="{FF2B5EF4-FFF2-40B4-BE49-F238E27FC236}">
                <a16:creationId xmlns:a16="http://schemas.microsoft.com/office/drawing/2014/main" id="{F1ACF749-96F0-512E-3C1A-B24E321B8C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33" name="Google Shape;133;g3f027848b8e_0_48:notes">
            <a:extLst>
              <a:ext uri="{FF2B5EF4-FFF2-40B4-BE49-F238E27FC236}">
                <a16:creationId xmlns:a16="http://schemas.microsoft.com/office/drawing/2014/main" id="{430D2BA9-7C01-A48D-D5CC-C4D62AC856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FontTx/>
              <a:buNone/>
            </a:pPr>
            <a:r>
              <a:rPr lang="en-US" dirty="0"/>
              <a:t>Cite EM modeling paper</a:t>
            </a:r>
            <a:endParaRPr dirty="0"/>
          </a:p>
        </p:txBody>
      </p:sp>
    </p:spTree>
    <p:extLst>
      <p:ext uri="{BB962C8B-B14F-4D97-AF65-F5344CB8AC3E}">
        <p14:creationId xmlns:p14="http://schemas.microsoft.com/office/powerpoint/2010/main" val="26341458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33179756-8E3D-A69A-05F9-C44B08262A1D}"/>
            </a:ext>
          </a:extLst>
        </p:cNvPr>
        <p:cNvGrpSpPr/>
        <p:nvPr/>
      </p:nvGrpSpPr>
      <p:grpSpPr>
        <a:xfrm>
          <a:off x="0" y="0"/>
          <a:ext cx="0" cy="0"/>
          <a:chOff x="0" y="0"/>
          <a:chExt cx="0" cy="0"/>
        </a:xfrm>
      </p:grpSpPr>
      <p:sp>
        <p:nvSpPr>
          <p:cNvPr id="132" name="Google Shape;132;g3f027848b8e_0_48:notes">
            <a:extLst>
              <a:ext uri="{FF2B5EF4-FFF2-40B4-BE49-F238E27FC236}">
                <a16:creationId xmlns:a16="http://schemas.microsoft.com/office/drawing/2014/main" id="{81CA54B2-038D-4566-0D7C-EEAC9B3423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33" name="Google Shape;133;g3f027848b8e_0_48:notes">
            <a:extLst>
              <a:ext uri="{FF2B5EF4-FFF2-40B4-BE49-F238E27FC236}">
                <a16:creationId xmlns:a16="http://schemas.microsoft.com/office/drawing/2014/main" id="{3296C11E-DC0B-4642-B2A4-753B85C063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FontTx/>
              <a:buNone/>
            </a:pPr>
            <a:r>
              <a:rPr lang="en-US" dirty="0"/>
              <a:t>Cite EM modeling paper</a:t>
            </a:r>
            <a:endParaRPr dirty="0"/>
          </a:p>
        </p:txBody>
      </p:sp>
    </p:spTree>
    <p:extLst>
      <p:ext uri="{BB962C8B-B14F-4D97-AF65-F5344CB8AC3E}">
        <p14:creationId xmlns:p14="http://schemas.microsoft.com/office/powerpoint/2010/main" val="3367354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37AF450B-3728-B3BB-7807-8E11E614F319}"/>
            </a:ext>
          </a:extLst>
        </p:cNvPr>
        <p:cNvGrpSpPr/>
        <p:nvPr/>
      </p:nvGrpSpPr>
      <p:grpSpPr>
        <a:xfrm>
          <a:off x="0" y="0"/>
          <a:ext cx="0" cy="0"/>
          <a:chOff x="0" y="0"/>
          <a:chExt cx="0" cy="0"/>
        </a:xfrm>
      </p:grpSpPr>
      <p:sp>
        <p:nvSpPr>
          <p:cNvPr id="132" name="Google Shape;132;g3f027848b8e_0_48:notes">
            <a:extLst>
              <a:ext uri="{FF2B5EF4-FFF2-40B4-BE49-F238E27FC236}">
                <a16:creationId xmlns:a16="http://schemas.microsoft.com/office/drawing/2014/main" id="{C59D8679-7F02-54B6-D500-FB9027E8342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33" name="Google Shape;133;g3f027848b8e_0_48:notes">
            <a:extLst>
              <a:ext uri="{FF2B5EF4-FFF2-40B4-BE49-F238E27FC236}">
                <a16:creationId xmlns:a16="http://schemas.microsoft.com/office/drawing/2014/main" id="{A4700329-8DCA-F44A-4954-11AFE20C53A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FontTx/>
              <a:buNone/>
            </a:pPr>
            <a:r>
              <a:rPr lang="en-US" dirty="0"/>
              <a:t>Cite EM modeling paper</a:t>
            </a:r>
            <a:endParaRPr dirty="0"/>
          </a:p>
        </p:txBody>
      </p:sp>
    </p:spTree>
    <p:extLst>
      <p:ext uri="{BB962C8B-B14F-4D97-AF65-F5344CB8AC3E}">
        <p14:creationId xmlns:p14="http://schemas.microsoft.com/office/powerpoint/2010/main" val="3495430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Cite </a:t>
            </a:r>
            <a:r>
              <a:rPr lang="en-US" dirty="0" err="1"/>
              <a:t>pozar</a:t>
            </a:r>
            <a:endParaRPr lang="en-US" dirty="0"/>
          </a:p>
        </p:txBody>
      </p:sp>
    </p:spTree>
    <p:extLst>
      <p:ext uri="{BB962C8B-B14F-4D97-AF65-F5344CB8AC3E}">
        <p14:creationId xmlns:p14="http://schemas.microsoft.com/office/powerpoint/2010/main" val="2753266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Cite </a:t>
            </a:r>
            <a:r>
              <a:rPr lang="en-US" dirty="0" err="1"/>
              <a:t>pozar</a:t>
            </a:r>
            <a:endParaRPr lang="en-US" dirty="0"/>
          </a:p>
        </p:txBody>
      </p:sp>
    </p:spTree>
    <p:extLst>
      <p:ext uri="{BB962C8B-B14F-4D97-AF65-F5344CB8AC3E}">
        <p14:creationId xmlns:p14="http://schemas.microsoft.com/office/powerpoint/2010/main" val="20885039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a:extLst>
            <a:ext uri="{FF2B5EF4-FFF2-40B4-BE49-F238E27FC236}">
              <a16:creationId xmlns:a16="http://schemas.microsoft.com/office/drawing/2014/main" id="{9DB13B48-812A-253F-5C97-82FD3FFBA63E}"/>
            </a:ext>
          </a:extLst>
        </p:cNvPr>
        <p:cNvGrpSpPr/>
        <p:nvPr/>
      </p:nvGrpSpPr>
      <p:grpSpPr>
        <a:xfrm>
          <a:off x="0" y="0"/>
          <a:ext cx="0" cy="0"/>
          <a:chOff x="0" y="0"/>
          <a:chExt cx="0" cy="0"/>
        </a:xfrm>
      </p:grpSpPr>
      <p:sp>
        <p:nvSpPr>
          <p:cNvPr id="132" name="Google Shape;132;g3f027848b8e_0_48:notes">
            <a:extLst>
              <a:ext uri="{FF2B5EF4-FFF2-40B4-BE49-F238E27FC236}">
                <a16:creationId xmlns:a16="http://schemas.microsoft.com/office/drawing/2014/main" id="{0106EC40-5986-5220-2D6E-D2077594C71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33" name="Google Shape;133;g3f027848b8e_0_48:notes">
            <a:extLst>
              <a:ext uri="{FF2B5EF4-FFF2-40B4-BE49-F238E27FC236}">
                <a16:creationId xmlns:a16="http://schemas.microsoft.com/office/drawing/2014/main" id="{F8149585-7CB4-6B30-B74C-1D4905B27C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en-US" dirty="0"/>
              <a:t>Get rid of inductive tuner</a:t>
            </a:r>
          </a:p>
          <a:p>
            <a:pPr marL="171450" lvl="0" indent="-171450" algn="l" rtl="0">
              <a:spcBef>
                <a:spcPts val="0"/>
              </a:spcBef>
              <a:spcAft>
                <a:spcPts val="0"/>
              </a:spcAft>
              <a:buFontTx/>
              <a:buChar char="-"/>
            </a:pPr>
            <a:r>
              <a:rPr lang="en-US" dirty="0"/>
              <a:t>Main message is we have options on what run plan will be </a:t>
            </a:r>
          </a:p>
          <a:p>
            <a:pPr marL="171450" lvl="0" indent="-171450" algn="l" rtl="0">
              <a:spcBef>
                <a:spcPts val="0"/>
              </a:spcBef>
              <a:spcAft>
                <a:spcPts val="0"/>
              </a:spcAft>
              <a:buFontTx/>
              <a:buChar char="-"/>
            </a:pPr>
            <a:r>
              <a:rPr lang="en-US" dirty="0"/>
              <a:t>100*KSVZ black line</a:t>
            </a:r>
          </a:p>
          <a:p>
            <a:pPr marL="171450" lvl="0" indent="-171450" algn="l" rtl="0">
              <a:spcBef>
                <a:spcPts val="0"/>
              </a:spcBef>
              <a:spcAft>
                <a:spcPts val="0"/>
              </a:spcAft>
              <a:buFontTx/>
              <a:buChar char="-"/>
            </a:pPr>
            <a:r>
              <a:rPr lang="en-US" dirty="0"/>
              <a:t>Make labels larger</a:t>
            </a:r>
          </a:p>
          <a:p>
            <a:pPr marL="171450" lvl="0" indent="-171450" algn="l" rtl="0">
              <a:spcBef>
                <a:spcPts val="0"/>
              </a:spcBef>
              <a:spcAft>
                <a:spcPts val="0"/>
              </a:spcAft>
              <a:buFontTx/>
              <a:buChar char="-"/>
            </a:pPr>
            <a:r>
              <a:rPr lang="en-US" dirty="0"/>
              <a:t>Spend more time here!!</a:t>
            </a:r>
            <a:endParaRPr dirty="0"/>
          </a:p>
        </p:txBody>
      </p:sp>
    </p:spTree>
    <p:extLst>
      <p:ext uri="{BB962C8B-B14F-4D97-AF65-F5344CB8AC3E}">
        <p14:creationId xmlns:p14="http://schemas.microsoft.com/office/powerpoint/2010/main" val="30425013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a:extLst>
            <a:ext uri="{FF2B5EF4-FFF2-40B4-BE49-F238E27FC236}">
              <a16:creationId xmlns:a16="http://schemas.microsoft.com/office/drawing/2014/main" id="{10A91DBC-2C66-4164-D91E-FEF618037805}"/>
            </a:ext>
          </a:extLst>
        </p:cNvPr>
        <p:cNvGrpSpPr/>
        <p:nvPr/>
      </p:nvGrpSpPr>
      <p:grpSpPr>
        <a:xfrm>
          <a:off x="0" y="0"/>
          <a:ext cx="0" cy="0"/>
          <a:chOff x="0" y="0"/>
          <a:chExt cx="0" cy="0"/>
        </a:xfrm>
      </p:grpSpPr>
      <p:sp>
        <p:nvSpPr>
          <p:cNvPr id="111" name="Google Shape;111;g3f027848b8e_0_6:notes">
            <a:extLst>
              <a:ext uri="{FF2B5EF4-FFF2-40B4-BE49-F238E27FC236}">
                <a16:creationId xmlns:a16="http://schemas.microsoft.com/office/drawing/2014/main" id="{F81EAD6E-77CC-E371-4629-1282C989005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12" name="Google Shape;112;g3f027848b8e_0_6:notes">
            <a:extLst>
              <a:ext uri="{FF2B5EF4-FFF2-40B4-BE49-F238E27FC236}">
                <a16:creationId xmlns:a16="http://schemas.microsoft.com/office/drawing/2014/main" id="{A92F88D1-EB45-FF00-CA8B-1A2EDB1A419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en-US" dirty="0"/>
              <a:t>Explain quenching</a:t>
            </a:r>
          </a:p>
          <a:p>
            <a:pPr marL="171450" lvl="0" indent="-171450" algn="l" rtl="0">
              <a:spcBef>
                <a:spcPts val="0"/>
              </a:spcBef>
              <a:spcAft>
                <a:spcPts val="0"/>
              </a:spcAft>
              <a:buFontTx/>
              <a:buChar char="-"/>
            </a:pPr>
            <a:r>
              <a:rPr lang="en-US" dirty="0"/>
              <a:t>Explain Q </a:t>
            </a:r>
          </a:p>
          <a:p>
            <a:pPr marL="171450" lvl="0" indent="-171450" algn="l" rtl="0">
              <a:spcBef>
                <a:spcPts val="0"/>
              </a:spcBef>
              <a:spcAft>
                <a:spcPts val="0"/>
              </a:spcAft>
              <a:buFontTx/>
              <a:buChar char="-"/>
            </a:pPr>
            <a:r>
              <a:rPr lang="en-US" dirty="0"/>
              <a:t>Zoom into cavity to be more clear that only interior surfaces get coated</a:t>
            </a:r>
            <a:endParaRPr dirty="0"/>
          </a:p>
        </p:txBody>
      </p:sp>
    </p:spTree>
    <p:extLst>
      <p:ext uri="{BB962C8B-B14F-4D97-AF65-F5344CB8AC3E}">
        <p14:creationId xmlns:p14="http://schemas.microsoft.com/office/powerpoint/2010/main" val="9546294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a:extLst>
            <a:ext uri="{FF2B5EF4-FFF2-40B4-BE49-F238E27FC236}">
              <a16:creationId xmlns:a16="http://schemas.microsoft.com/office/drawing/2014/main" id="{9C54E13E-402C-54E5-CC03-890D134959B1}"/>
            </a:ext>
          </a:extLst>
        </p:cNvPr>
        <p:cNvGrpSpPr/>
        <p:nvPr/>
      </p:nvGrpSpPr>
      <p:grpSpPr>
        <a:xfrm>
          <a:off x="0" y="0"/>
          <a:ext cx="0" cy="0"/>
          <a:chOff x="0" y="0"/>
          <a:chExt cx="0" cy="0"/>
        </a:xfrm>
      </p:grpSpPr>
      <p:sp>
        <p:nvSpPr>
          <p:cNvPr id="111" name="Google Shape;111;g3f027848b8e_0_6:notes">
            <a:extLst>
              <a:ext uri="{FF2B5EF4-FFF2-40B4-BE49-F238E27FC236}">
                <a16:creationId xmlns:a16="http://schemas.microsoft.com/office/drawing/2014/main" id="{D35BF56E-7A2C-BBCD-F77B-2879FA74628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12" name="Google Shape;112;g3f027848b8e_0_6:notes">
            <a:extLst>
              <a:ext uri="{FF2B5EF4-FFF2-40B4-BE49-F238E27FC236}">
                <a16:creationId xmlns:a16="http://schemas.microsoft.com/office/drawing/2014/main" id="{D9E507C0-7BE2-E492-B1FC-407A8DDBFF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en-US" dirty="0"/>
              <a:t>Explain quenching</a:t>
            </a:r>
          </a:p>
          <a:p>
            <a:pPr marL="171450" lvl="0" indent="-171450" algn="l" rtl="0">
              <a:spcBef>
                <a:spcPts val="0"/>
              </a:spcBef>
              <a:spcAft>
                <a:spcPts val="0"/>
              </a:spcAft>
              <a:buFontTx/>
              <a:buChar char="-"/>
            </a:pPr>
            <a:r>
              <a:rPr lang="en-US" dirty="0"/>
              <a:t>Explain Q </a:t>
            </a:r>
          </a:p>
          <a:p>
            <a:pPr marL="171450" lvl="0" indent="-171450" algn="l" rtl="0">
              <a:spcBef>
                <a:spcPts val="0"/>
              </a:spcBef>
              <a:spcAft>
                <a:spcPts val="0"/>
              </a:spcAft>
              <a:buFontTx/>
              <a:buChar char="-"/>
            </a:pPr>
            <a:r>
              <a:rPr lang="en-US" dirty="0"/>
              <a:t>Zoom into cavity to be more clear that only interior surfaces get coated</a:t>
            </a:r>
            <a:endParaRPr dirty="0"/>
          </a:p>
        </p:txBody>
      </p:sp>
    </p:spTree>
    <p:extLst>
      <p:ext uri="{BB962C8B-B14F-4D97-AF65-F5344CB8AC3E}">
        <p14:creationId xmlns:p14="http://schemas.microsoft.com/office/powerpoint/2010/main" val="3505821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a:extLst>
            <a:ext uri="{FF2B5EF4-FFF2-40B4-BE49-F238E27FC236}">
              <a16:creationId xmlns:a16="http://schemas.microsoft.com/office/drawing/2014/main" id="{59356436-0216-8E05-D7E6-26C305D8392E}"/>
            </a:ext>
          </a:extLst>
        </p:cNvPr>
        <p:cNvGrpSpPr/>
        <p:nvPr/>
      </p:nvGrpSpPr>
      <p:grpSpPr>
        <a:xfrm>
          <a:off x="0" y="0"/>
          <a:ext cx="0" cy="0"/>
          <a:chOff x="0" y="0"/>
          <a:chExt cx="0" cy="0"/>
        </a:xfrm>
      </p:grpSpPr>
      <p:sp>
        <p:nvSpPr>
          <p:cNvPr id="111" name="Google Shape;111;g3f027848b8e_0_6:notes">
            <a:extLst>
              <a:ext uri="{FF2B5EF4-FFF2-40B4-BE49-F238E27FC236}">
                <a16:creationId xmlns:a16="http://schemas.microsoft.com/office/drawing/2014/main" id="{0C38939D-B440-CE9D-C9BC-DAA4181133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12" name="Google Shape;112;g3f027848b8e_0_6:notes">
            <a:extLst>
              <a:ext uri="{FF2B5EF4-FFF2-40B4-BE49-F238E27FC236}">
                <a16:creationId xmlns:a16="http://schemas.microsoft.com/office/drawing/2014/main" id="{8EFEA51E-56E6-9E72-F263-7F6813E5B2A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backup!</a:t>
            </a:r>
            <a:endParaRPr dirty="0"/>
          </a:p>
        </p:txBody>
      </p:sp>
    </p:spTree>
    <p:extLst>
      <p:ext uri="{BB962C8B-B14F-4D97-AF65-F5344CB8AC3E}">
        <p14:creationId xmlns:p14="http://schemas.microsoft.com/office/powerpoint/2010/main" val="34733171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3f027848b8e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19" name="Google Shape;119;g3f027848b8e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en-US" dirty="0" err="1"/>
              <a:t>Beadpull</a:t>
            </a:r>
            <a:r>
              <a:rPr lang="en-US" dirty="0"/>
              <a:t> and S21 are jargony!</a:t>
            </a:r>
          </a:p>
          <a:p>
            <a:pPr marL="171450" lvl="0" indent="-171450" algn="l" rtl="0">
              <a:spcBef>
                <a:spcPts val="0"/>
              </a:spcBef>
              <a:spcAft>
                <a:spcPts val="0"/>
              </a:spcAft>
              <a:buFontTx/>
              <a:buChar char="-"/>
            </a:pPr>
            <a:r>
              <a:rPr lang="en-US" dirty="0"/>
              <a:t>Add wire in top image</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a:extLst>
            <a:ext uri="{FF2B5EF4-FFF2-40B4-BE49-F238E27FC236}">
              <a16:creationId xmlns:a16="http://schemas.microsoft.com/office/drawing/2014/main" id="{B3BD7290-0E87-0323-3E6C-A2C07818E529}"/>
            </a:ext>
          </a:extLst>
        </p:cNvPr>
        <p:cNvGrpSpPr/>
        <p:nvPr/>
      </p:nvGrpSpPr>
      <p:grpSpPr>
        <a:xfrm>
          <a:off x="0" y="0"/>
          <a:ext cx="0" cy="0"/>
          <a:chOff x="0" y="0"/>
          <a:chExt cx="0" cy="0"/>
        </a:xfrm>
      </p:grpSpPr>
      <p:sp>
        <p:nvSpPr>
          <p:cNvPr id="118" name="Google Shape;118;g3f027848b8e_0_42:notes">
            <a:extLst>
              <a:ext uri="{FF2B5EF4-FFF2-40B4-BE49-F238E27FC236}">
                <a16:creationId xmlns:a16="http://schemas.microsoft.com/office/drawing/2014/main" id="{F4742627-D717-9903-7925-F057D8D2DA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19" name="Google Shape;119;g3f027848b8e_0_42:notes">
            <a:extLst>
              <a:ext uri="{FF2B5EF4-FFF2-40B4-BE49-F238E27FC236}">
                <a16:creationId xmlns:a16="http://schemas.microsoft.com/office/drawing/2014/main" id="{946D739B-E133-4A99-41AA-6F8BC41C7C9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FontTx/>
              <a:buNone/>
            </a:pPr>
            <a:r>
              <a:rPr lang="en-US" dirty="0"/>
              <a:t>Cite Pozar</a:t>
            </a:r>
            <a:endParaRPr dirty="0"/>
          </a:p>
        </p:txBody>
      </p:sp>
    </p:spTree>
    <p:extLst>
      <p:ext uri="{BB962C8B-B14F-4D97-AF65-F5344CB8AC3E}">
        <p14:creationId xmlns:p14="http://schemas.microsoft.com/office/powerpoint/2010/main" val="34057867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dirty="0"/>
              <a:t>- Play around more with images</a:t>
            </a:r>
          </a:p>
        </p:txBody>
      </p:sp>
    </p:spTree>
    <p:extLst>
      <p:ext uri="{BB962C8B-B14F-4D97-AF65-F5344CB8AC3E}">
        <p14:creationId xmlns:p14="http://schemas.microsoft.com/office/powerpoint/2010/main" val="2091695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8318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3f027848b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05" name="Google Shape;105;g3f027848b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71450" lvl="0" indent="-171450" algn="l" rtl="0">
              <a:spcBef>
                <a:spcPts val="0"/>
              </a:spcBef>
              <a:spcAft>
                <a:spcPts val="0"/>
              </a:spcAft>
              <a:buFontTx/>
              <a:buChar char="-"/>
            </a:pPr>
            <a:r>
              <a:rPr lang="en-US" dirty="0"/>
              <a:t>What are fringe fields? Why are they bad (orally)</a:t>
            </a:r>
          </a:p>
          <a:p>
            <a:pPr marL="171450" lvl="0" indent="-171450" algn="l" rtl="0">
              <a:spcBef>
                <a:spcPts val="0"/>
              </a:spcBef>
              <a:spcAft>
                <a:spcPts val="0"/>
              </a:spcAft>
              <a:buFontTx/>
              <a:buChar char="-"/>
            </a:pPr>
            <a:r>
              <a:rPr lang="en-US" dirty="0"/>
              <a:t>Larger solenoids are still easily manufacturable even when they aren’t off the shelf</a:t>
            </a:r>
          </a:p>
          <a:p>
            <a:pPr marL="628650" lvl="1" indent="-171450" algn="l" rtl="0">
              <a:spcBef>
                <a:spcPts val="0"/>
              </a:spcBef>
              <a:spcAft>
                <a:spcPts val="0"/>
              </a:spcAft>
              <a:buFontTx/>
              <a:buChar char="-"/>
            </a:pPr>
            <a:r>
              <a:rPr lang="en-US" dirty="0"/>
              <a:t>More experience!</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f027848b8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40" name="Google Shape;140;g3f027848b8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a:extLst>
            <a:ext uri="{FF2B5EF4-FFF2-40B4-BE49-F238E27FC236}">
              <a16:creationId xmlns:a16="http://schemas.microsoft.com/office/drawing/2014/main" id="{72D9EEB8-9CEF-75AC-4D5F-E1C0474D57B4}"/>
            </a:ext>
          </a:extLst>
        </p:cNvPr>
        <p:cNvGrpSpPr/>
        <p:nvPr/>
      </p:nvGrpSpPr>
      <p:grpSpPr>
        <a:xfrm>
          <a:off x="0" y="0"/>
          <a:ext cx="0" cy="0"/>
          <a:chOff x="0" y="0"/>
          <a:chExt cx="0" cy="0"/>
        </a:xfrm>
      </p:grpSpPr>
      <p:sp>
        <p:nvSpPr>
          <p:cNvPr id="111" name="Google Shape;111;g3f027848b8e_0_6:notes">
            <a:extLst>
              <a:ext uri="{FF2B5EF4-FFF2-40B4-BE49-F238E27FC236}">
                <a16:creationId xmlns:a16="http://schemas.microsoft.com/office/drawing/2014/main" id="{B04CD9C8-CE7E-2466-43D3-E28FA1E71A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12" name="Google Shape;112;g3f027848b8e_0_6:notes">
            <a:extLst>
              <a:ext uri="{FF2B5EF4-FFF2-40B4-BE49-F238E27FC236}">
                <a16:creationId xmlns:a16="http://schemas.microsoft.com/office/drawing/2014/main" id="{93825B77-742E-1994-7F81-6252B4211D2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backup!</a:t>
            </a:r>
            <a:endParaRPr dirty="0"/>
          </a:p>
        </p:txBody>
      </p:sp>
    </p:spTree>
    <p:extLst>
      <p:ext uri="{BB962C8B-B14F-4D97-AF65-F5344CB8AC3E}">
        <p14:creationId xmlns:p14="http://schemas.microsoft.com/office/powerpoint/2010/main" val="29517432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a:extLst>
            <a:ext uri="{FF2B5EF4-FFF2-40B4-BE49-F238E27FC236}">
              <a16:creationId xmlns:a16="http://schemas.microsoft.com/office/drawing/2014/main" id="{21F76750-043D-A67F-F018-FA94FCA48EB1}"/>
            </a:ext>
          </a:extLst>
        </p:cNvPr>
        <p:cNvGrpSpPr/>
        <p:nvPr/>
      </p:nvGrpSpPr>
      <p:grpSpPr>
        <a:xfrm>
          <a:off x="0" y="0"/>
          <a:ext cx="0" cy="0"/>
          <a:chOff x="0" y="0"/>
          <a:chExt cx="0" cy="0"/>
        </a:xfrm>
      </p:grpSpPr>
      <p:sp>
        <p:nvSpPr>
          <p:cNvPr id="111" name="Google Shape;111;g3f027848b8e_0_6:notes">
            <a:extLst>
              <a:ext uri="{FF2B5EF4-FFF2-40B4-BE49-F238E27FC236}">
                <a16:creationId xmlns:a16="http://schemas.microsoft.com/office/drawing/2014/main" id="{12663177-1A00-7438-0616-00C207B6701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112" name="Google Shape;112;g3f027848b8e_0_6:notes">
            <a:extLst>
              <a:ext uri="{FF2B5EF4-FFF2-40B4-BE49-F238E27FC236}">
                <a16:creationId xmlns:a16="http://schemas.microsoft.com/office/drawing/2014/main" id="{72F5D1A1-362C-F57A-A1A1-7A0EB666600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 backup!</a:t>
            </a:r>
            <a:endParaRPr dirty="0"/>
          </a:p>
        </p:txBody>
      </p:sp>
    </p:spTree>
    <p:extLst>
      <p:ext uri="{BB962C8B-B14F-4D97-AF65-F5344CB8AC3E}">
        <p14:creationId xmlns:p14="http://schemas.microsoft.com/office/powerpoint/2010/main" val="1222921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en-US"/>
          </a:p>
        </p:txBody>
      </p:sp>
      <p:sp>
        <p:nvSpPr>
          <p:cNvPr id="5" name="Slide Number Placeholder 8">
            <a:extLst>
              <a:ext uri="{FF2B5EF4-FFF2-40B4-BE49-F238E27FC236}">
                <a16:creationId xmlns:a16="http://schemas.microsoft.com/office/drawing/2014/main" id="{F718FCE1-C3A0-6C42-AFDD-39C93B77231A}"/>
              </a:ext>
            </a:extLst>
          </p:cNvPr>
          <p:cNvSpPr>
            <a:spLocks noGrp="1"/>
          </p:cNvSpPr>
          <p:nvPr>
            <p:ph type="sldNum" sz="quarter" idx="4"/>
          </p:nvPr>
        </p:nvSpPr>
        <p:spPr>
          <a:xfrm>
            <a:off x="6980465" y="4753996"/>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dirty="0"/>
              <a:t>C. Salemi  </a:t>
            </a:r>
            <a:fld id="{0C41F18C-A08B-E348-9D5E-2A3F5C0C9C3E}" type="slidenum">
              <a:rPr lang="en-US" smtClean="0"/>
              <a:t>‹#›</a:t>
            </a:fld>
            <a:endParaRPr lang="en-US" dirty="0"/>
          </a:p>
        </p:txBody>
      </p:sp>
    </p:spTree>
    <p:extLst>
      <p:ext uri="{BB962C8B-B14F-4D97-AF65-F5344CB8AC3E}">
        <p14:creationId xmlns:p14="http://schemas.microsoft.com/office/powerpoint/2010/main" val="1806387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8" name="Footer Placeholder 7">
            <a:extLst>
              <a:ext uri="{FF2B5EF4-FFF2-40B4-BE49-F238E27FC236}">
                <a16:creationId xmlns:a16="http://schemas.microsoft.com/office/drawing/2014/main" id="{AEC5166A-3CF4-2645-8E9F-2842E9BA42CA}"/>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9" name="Slide Number Placeholder 8">
            <a:extLst>
              <a:ext uri="{FF2B5EF4-FFF2-40B4-BE49-F238E27FC236}">
                <a16:creationId xmlns:a16="http://schemas.microsoft.com/office/drawing/2014/main" id="{E52A2EB7-5348-A849-9059-DA50DAB78C23}"/>
              </a:ext>
            </a:extLst>
          </p:cNvPr>
          <p:cNvSpPr>
            <a:spLocks noGrp="1"/>
          </p:cNvSpPr>
          <p:nvPr>
            <p:ph type="sldNum" sz="quarter" idx="4"/>
          </p:nvPr>
        </p:nvSpPr>
        <p:spPr>
          <a:xfrm>
            <a:off x="6980465" y="4753996"/>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dirty="0"/>
              <a:t>C. Salemi  </a:t>
            </a:r>
            <a:fld id="{0C41F18C-A08B-E348-9D5E-2A3F5C0C9C3E}" type="slidenum">
              <a:rPr lang="en-US" smtClean="0"/>
              <a:t>‹#›</a:t>
            </a:fld>
            <a:endParaRPr lang="en-US" dirty="0"/>
          </a:p>
        </p:txBody>
      </p:sp>
    </p:spTree>
    <p:extLst>
      <p:ext uri="{BB962C8B-B14F-4D97-AF65-F5344CB8AC3E}">
        <p14:creationId xmlns:p14="http://schemas.microsoft.com/office/powerpoint/2010/main" val="85304516"/>
      </p:ext>
    </p:extLst>
  </p:cSld>
  <p:clrMap bg1="dk1" tx1="lt1" bg2="dk2" tx2="lt2" accent1="accent1" accent2="accent2" accent3="accent3" accent4="accent4" accent5="accent5" accent6="accent6" hlink="hlink" folHlink="folHlink"/>
  <p:sldLayoutIdLst>
    <p:sldLayoutId id="2147483661" r:id="rId1"/>
  </p:sldLayoutIdLst>
  <p:hf hdr="0" ftr="0" dt="0"/>
  <p:txStyles>
    <p:titleStyle>
      <a:lvl1pPr algn="l" defTabSz="685800" rtl="0" eaLnBrk="1" latinLnBrk="0" hangingPunct="1">
        <a:lnSpc>
          <a:spcPct val="90000"/>
        </a:lnSpc>
        <a:spcBef>
          <a:spcPct val="0"/>
        </a:spcBef>
        <a:buNone/>
        <a:defRPr sz="405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customXml" Target="../ink/ink6.xml"/><Relationship Id="rId18" Type="http://schemas.openxmlformats.org/officeDocument/2006/relationships/image" Target="../media/image20.png"/><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17.png"/><Relationship Id="rId17" Type="http://schemas.openxmlformats.org/officeDocument/2006/relationships/customXml" Target="../ink/ink8.xml"/><Relationship Id="rId2" Type="http://schemas.openxmlformats.org/officeDocument/2006/relationships/image" Target="../media/image13.png"/><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3.xml"/><Relationship Id="rId6" Type="http://schemas.openxmlformats.org/officeDocument/2006/relationships/image" Target="../media/image14.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customXml" Target="../ink/ink7.xml"/><Relationship Id="rId10" Type="http://schemas.openxmlformats.org/officeDocument/2006/relationships/image" Target="../media/image16.png"/><Relationship Id="rId19" Type="http://schemas.openxmlformats.org/officeDocument/2006/relationships/customXml" Target="../ink/ink9.xml"/><Relationship Id="rId4" Type="http://schemas.openxmlformats.org/officeDocument/2006/relationships/image" Target="../media/image130.png"/><Relationship Id="rId9" Type="http://schemas.openxmlformats.org/officeDocument/2006/relationships/customXml" Target="../ink/ink4.xml"/><Relationship Id="rId14" Type="http://schemas.openxmlformats.org/officeDocument/2006/relationships/image" Target="../media/image18.png"/><Relationship Id="rId22" Type="http://schemas.openxmlformats.org/officeDocument/2006/relationships/image" Target="../media/image22.png"/></Relationships>
</file>

<file path=ppt/slides/_rels/slide15.xml.rels><?xml version="1.0" encoding="UTF-8" standalone="yes"?>
<Relationships xmlns="http://schemas.openxmlformats.org/package/2006/relationships"><Relationship Id="rId8" Type="http://schemas.openxmlformats.org/officeDocument/2006/relationships/customXml" Target="../ink/ink13.xml"/><Relationship Id="rId13" Type="http://schemas.openxmlformats.org/officeDocument/2006/relationships/image" Target="../media/image17.png"/><Relationship Id="rId18" Type="http://schemas.openxmlformats.org/officeDocument/2006/relationships/customXml" Target="../ink/ink18.xml"/><Relationship Id="rId3" Type="http://schemas.openxmlformats.org/officeDocument/2006/relationships/image" Target="../media/image13.png"/><Relationship Id="rId21" Type="http://schemas.openxmlformats.org/officeDocument/2006/relationships/image" Target="../media/image21.png"/><Relationship Id="rId7" Type="http://schemas.openxmlformats.org/officeDocument/2006/relationships/image" Target="../media/image14.png"/><Relationship Id="rId12" Type="http://schemas.openxmlformats.org/officeDocument/2006/relationships/customXml" Target="../ink/ink15.xml"/><Relationship Id="rId17" Type="http://schemas.openxmlformats.org/officeDocument/2006/relationships/image" Target="../media/image19.png"/><Relationship Id="rId2" Type="http://schemas.openxmlformats.org/officeDocument/2006/relationships/image" Target="../media/image23.png"/><Relationship Id="rId16" Type="http://schemas.openxmlformats.org/officeDocument/2006/relationships/customXml" Target="../ink/ink17.xml"/><Relationship Id="rId20" Type="http://schemas.openxmlformats.org/officeDocument/2006/relationships/customXml" Target="../ink/ink19.xml"/><Relationship Id="rId1" Type="http://schemas.openxmlformats.org/officeDocument/2006/relationships/slideLayout" Target="../slideLayouts/slideLayout3.xml"/><Relationship Id="rId6" Type="http://schemas.openxmlformats.org/officeDocument/2006/relationships/customXml" Target="../ink/ink12.xml"/><Relationship Id="rId11" Type="http://schemas.openxmlformats.org/officeDocument/2006/relationships/image" Target="../media/image16.png"/><Relationship Id="rId5" Type="http://schemas.openxmlformats.org/officeDocument/2006/relationships/image" Target="../media/image130.png"/><Relationship Id="rId15" Type="http://schemas.openxmlformats.org/officeDocument/2006/relationships/image" Target="../media/image18.png"/><Relationship Id="rId23" Type="http://schemas.openxmlformats.org/officeDocument/2006/relationships/image" Target="../media/image22.png"/><Relationship Id="rId10" Type="http://schemas.openxmlformats.org/officeDocument/2006/relationships/customXml" Target="../ink/ink14.xml"/><Relationship Id="rId19" Type="http://schemas.openxmlformats.org/officeDocument/2006/relationships/image" Target="../media/image20.png"/><Relationship Id="rId4" Type="http://schemas.openxmlformats.org/officeDocument/2006/relationships/customXml" Target="../ink/ink11.xml"/><Relationship Id="rId9" Type="http://schemas.openxmlformats.org/officeDocument/2006/relationships/image" Target="../media/image15.png"/><Relationship Id="rId14" Type="http://schemas.openxmlformats.org/officeDocument/2006/relationships/customXml" Target="../ink/ink16.xml"/><Relationship Id="rId22" Type="http://schemas.openxmlformats.org/officeDocument/2006/relationships/customXml" Target="../ink/ink20.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9.png"/><Relationship Id="rId5" Type="http://schemas.openxmlformats.org/officeDocument/2006/relationships/image" Target="../media/image26.svg"/><Relationship Id="rId4" Type="http://schemas.openxmlformats.org/officeDocument/2006/relationships/notesSlide" Target="../notesSlides/notesSlide17.xml"/></Relationships>
</file>

<file path=ppt/slides/_rels/slide29.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3" Type="http://schemas.openxmlformats.org/officeDocument/2006/relationships/customXml" Target="../ink/ink25.xml"/><Relationship Id="rId18" Type="http://schemas.openxmlformats.org/officeDocument/2006/relationships/image" Target="../media/image45.png"/><Relationship Id="rId26" Type="http://schemas.openxmlformats.org/officeDocument/2006/relationships/image" Target="../media/image49.png"/><Relationship Id="rId21" Type="http://schemas.openxmlformats.org/officeDocument/2006/relationships/customXml" Target="../ink/ink29.xml"/><Relationship Id="rId34" Type="http://schemas.openxmlformats.org/officeDocument/2006/relationships/image" Target="../media/image53.png"/><Relationship Id="rId7" Type="http://schemas.openxmlformats.org/officeDocument/2006/relationships/customXml" Target="../ink/ink22.xml"/><Relationship Id="rId12" Type="http://schemas.openxmlformats.org/officeDocument/2006/relationships/image" Target="../media/image42.png"/><Relationship Id="rId17" Type="http://schemas.openxmlformats.org/officeDocument/2006/relationships/customXml" Target="../ink/ink27.xml"/><Relationship Id="rId25" Type="http://schemas.openxmlformats.org/officeDocument/2006/relationships/customXml" Target="../ink/ink31.xml"/><Relationship Id="rId33" Type="http://schemas.openxmlformats.org/officeDocument/2006/relationships/customXml" Target="../ink/ink35.xml"/><Relationship Id="rId2" Type="http://schemas.openxmlformats.org/officeDocument/2006/relationships/notesSlide" Target="../notesSlides/notesSlide19.xml"/><Relationship Id="rId16" Type="http://schemas.openxmlformats.org/officeDocument/2006/relationships/image" Target="../media/image44.png"/><Relationship Id="rId20" Type="http://schemas.openxmlformats.org/officeDocument/2006/relationships/image" Target="../media/image46.png"/><Relationship Id="rId29" Type="http://schemas.openxmlformats.org/officeDocument/2006/relationships/customXml" Target="../ink/ink33.xml"/><Relationship Id="rId1" Type="http://schemas.openxmlformats.org/officeDocument/2006/relationships/slideLayout" Target="../slideLayouts/slideLayout3.xml"/><Relationship Id="rId6" Type="http://schemas.openxmlformats.org/officeDocument/2006/relationships/image" Target="../media/image39.png"/><Relationship Id="rId11" Type="http://schemas.openxmlformats.org/officeDocument/2006/relationships/customXml" Target="../ink/ink24.xml"/><Relationship Id="rId24" Type="http://schemas.openxmlformats.org/officeDocument/2006/relationships/image" Target="../media/image48.png"/><Relationship Id="rId32" Type="http://schemas.openxmlformats.org/officeDocument/2006/relationships/image" Target="../media/image52.png"/><Relationship Id="rId37" Type="http://schemas.openxmlformats.org/officeDocument/2006/relationships/image" Target="../media/image10.png"/><Relationship Id="rId5" Type="http://schemas.openxmlformats.org/officeDocument/2006/relationships/customXml" Target="../ink/ink21.xml"/><Relationship Id="rId15" Type="http://schemas.openxmlformats.org/officeDocument/2006/relationships/customXml" Target="../ink/ink26.xml"/><Relationship Id="rId23" Type="http://schemas.openxmlformats.org/officeDocument/2006/relationships/customXml" Target="../ink/ink30.xml"/><Relationship Id="rId28" Type="http://schemas.openxmlformats.org/officeDocument/2006/relationships/image" Target="../media/image50.png"/><Relationship Id="rId36" Type="http://schemas.openxmlformats.org/officeDocument/2006/relationships/image" Target="../media/image54.png"/><Relationship Id="rId10" Type="http://schemas.openxmlformats.org/officeDocument/2006/relationships/image" Target="../media/image41.png"/><Relationship Id="rId19" Type="http://schemas.openxmlformats.org/officeDocument/2006/relationships/customXml" Target="../ink/ink28.xml"/><Relationship Id="rId31" Type="http://schemas.openxmlformats.org/officeDocument/2006/relationships/customXml" Target="../ink/ink34.xml"/><Relationship Id="rId4" Type="http://schemas.openxmlformats.org/officeDocument/2006/relationships/image" Target="../media/image33.png"/><Relationship Id="rId9" Type="http://schemas.openxmlformats.org/officeDocument/2006/relationships/customXml" Target="../ink/ink23.xml"/><Relationship Id="rId14" Type="http://schemas.openxmlformats.org/officeDocument/2006/relationships/image" Target="../media/image43.png"/><Relationship Id="rId22" Type="http://schemas.openxmlformats.org/officeDocument/2006/relationships/image" Target="../media/image47.png"/><Relationship Id="rId27" Type="http://schemas.openxmlformats.org/officeDocument/2006/relationships/customXml" Target="../ink/ink32.xml"/><Relationship Id="rId30" Type="http://schemas.openxmlformats.org/officeDocument/2006/relationships/image" Target="../media/image51.png"/><Relationship Id="rId35" Type="http://schemas.openxmlformats.org/officeDocument/2006/relationships/customXml" Target="../ink/ink36.xml"/><Relationship Id="rId8" Type="http://schemas.openxmlformats.org/officeDocument/2006/relationships/image" Target="../media/image40.png"/><Relationship Id="rId3"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image" Target="../media/image34.jp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6.jp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image" Target="../media/image62.tif"/><Relationship Id="rId13" Type="http://schemas.openxmlformats.org/officeDocument/2006/relationships/image" Target="../media/image66.png"/><Relationship Id="rId18" Type="http://schemas.openxmlformats.org/officeDocument/2006/relationships/image" Target="../media/image71.png"/><Relationship Id="rId3" Type="http://schemas.openxmlformats.org/officeDocument/2006/relationships/image" Target="../media/image58.png"/><Relationship Id="rId7" Type="http://schemas.openxmlformats.org/officeDocument/2006/relationships/image" Target="../media/image61.tif"/><Relationship Id="rId12" Type="http://schemas.openxmlformats.org/officeDocument/2006/relationships/image" Target="../media/image65.tif"/><Relationship Id="rId17" Type="http://schemas.openxmlformats.org/officeDocument/2006/relationships/image" Target="../media/image70.png"/><Relationship Id="rId2" Type="http://schemas.openxmlformats.org/officeDocument/2006/relationships/image" Target="../media/image5.png"/><Relationship Id="rId16" Type="http://schemas.openxmlformats.org/officeDocument/2006/relationships/image" Target="../media/image69.tif"/><Relationship Id="rId1" Type="http://schemas.openxmlformats.org/officeDocument/2006/relationships/slideLayout" Target="../slideLayouts/slideLayout11.xml"/><Relationship Id="rId6" Type="http://schemas.openxmlformats.org/officeDocument/2006/relationships/image" Target="../media/image60.png"/><Relationship Id="rId11" Type="http://schemas.openxmlformats.org/officeDocument/2006/relationships/image" Target="../media/image64.png"/><Relationship Id="rId5" Type="http://schemas.openxmlformats.org/officeDocument/2006/relationships/image" Target="../media/image59.png"/><Relationship Id="rId15" Type="http://schemas.openxmlformats.org/officeDocument/2006/relationships/image" Target="../media/image68.png"/><Relationship Id="rId10" Type="http://schemas.openxmlformats.org/officeDocument/2006/relationships/image" Target="../media/image63.png"/><Relationship Id="rId19" Type="http://schemas.openxmlformats.org/officeDocument/2006/relationships/image" Target="../media/image72.jpg"/><Relationship Id="rId4" Type="http://schemas.openxmlformats.org/officeDocument/2006/relationships/image" Target="../media/image6.png"/><Relationship Id="rId9" Type="http://schemas.openxmlformats.org/officeDocument/2006/relationships/image" Target="../media/image7.png"/><Relationship Id="rId14" Type="http://schemas.openxmlformats.org/officeDocument/2006/relationships/image" Target="../media/image67.png"/></Relationships>
</file>

<file path=ppt/slides/_rels/slide3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75.png"/><Relationship Id="rId4" Type="http://schemas.openxmlformats.org/officeDocument/2006/relationships/image" Target="../media/image74.jpg"/></Relationships>
</file>

<file path=ppt/slides/_rels/slide40.xml.rels><?xml version="1.0" encoding="UTF-8" standalone="yes"?>
<Relationships xmlns="http://schemas.openxmlformats.org/package/2006/relationships"><Relationship Id="rId8" Type="http://schemas.openxmlformats.org/officeDocument/2006/relationships/image" Target="../media/image78.jpg"/><Relationship Id="rId3" Type="http://schemas.openxmlformats.org/officeDocument/2006/relationships/image" Target="../media/image4.png"/><Relationship Id="rId7"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7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3.xml"/><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85.jpg"/></Relationships>
</file>

<file path=ppt/slides/_rels/slide4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87.png"/></Relationships>
</file>

<file path=ppt/slides/_rels/slide4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3.xml"/><Relationship Id="rId5" Type="http://schemas.openxmlformats.org/officeDocument/2006/relationships/image" Target="../media/image88.png"/><Relationship Id="rId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285E">
            <a:alpha val="75000"/>
          </a:srgbClr>
        </a:solidFill>
        <a:effectLst/>
      </p:bgPr>
    </p:bg>
    <p:spTree>
      <p:nvGrpSpPr>
        <p:cNvPr id="1" name="Shape 53"/>
        <p:cNvGrpSpPr/>
        <p:nvPr/>
      </p:nvGrpSpPr>
      <p:grpSpPr>
        <a:xfrm>
          <a:off x="0" y="0"/>
          <a:ext cx="0" cy="0"/>
          <a:chOff x="0" y="0"/>
          <a:chExt cx="0" cy="0"/>
        </a:xfrm>
      </p:grpSpPr>
      <p:sp>
        <p:nvSpPr>
          <p:cNvPr id="54" name="Google Shape;54;p13"/>
          <p:cNvSpPr/>
          <p:nvPr/>
        </p:nvSpPr>
        <p:spPr>
          <a:xfrm>
            <a:off x="-50" y="4749775"/>
            <a:ext cx="9144000" cy="393600"/>
          </a:xfrm>
          <a:prstGeom prst="rect">
            <a:avLst/>
          </a:prstGeom>
          <a:solidFill>
            <a:srgbClr val="CC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1100" dirty="0">
                <a:latin typeface="Aptos" panose="020B0004020202020204" pitchFamily="34" charset="0"/>
                <a:ea typeface="Times New Roman"/>
                <a:cs typeface="Times New Roman"/>
                <a:sym typeface="Times New Roman"/>
              </a:rPr>
              <a:t>S. Puranam</a:t>
            </a:r>
            <a:br>
              <a:rPr lang="en" sz="1100" dirty="0">
                <a:latin typeface="Aptos" panose="020B0004020202020204" pitchFamily="34" charset="0"/>
                <a:ea typeface="Times New Roman"/>
                <a:cs typeface="Times New Roman"/>
                <a:sym typeface="Times New Roman"/>
              </a:rPr>
            </a:br>
            <a:r>
              <a:rPr lang="en" sz="1100" dirty="0">
                <a:latin typeface="Aptos" panose="020B0004020202020204" pitchFamily="34" charset="0"/>
                <a:ea typeface="Times New Roman"/>
                <a:cs typeface="Times New Roman"/>
                <a:sym typeface="Times New Roman"/>
              </a:rPr>
              <a:t>spuranam0305@berkeley.edu</a:t>
            </a:r>
            <a:endParaRPr sz="1100" dirty="0">
              <a:latin typeface="Aptos" panose="020B0004020202020204" pitchFamily="34" charset="0"/>
              <a:ea typeface="Times New Roman"/>
              <a:cs typeface="Times New Roman"/>
              <a:sym typeface="Times New Roman"/>
            </a:endParaRPr>
          </a:p>
        </p:txBody>
      </p:sp>
      <p:sp>
        <p:nvSpPr>
          <p:cNvPr id="55" name="Google Shape;55;p13"/>
          <p:cNvSpPr txBox="1">
            <a:spLocks noGrp="1"/>
          </p:cNvSpPr>
          <p:nvPr>
            <p:ph type="ctrTitle"/>
          </p:nvPr>
        </p:nvSpPr>
        <p:spPr>
          <a:xfrm>
            <a:off x="311708" y="193500"/>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dirty="0">
                <a:solidFill>
                  <a:schemeClr val="bg1"/>
                </a:solidFill>
                <a:latin typeface="Aptos" panose="020B0004020202020204" pitchFamily="34" charset="0"/>
                <a:ea typeface="Times New Roman"/>
                <a:cs typeface="Times New Roman"/>
                <a:sym typeface="Times New Roman"/>
              </a:rPr>
              <a:t>CAL-Pathfinder</a:t>
            </a:r>
            <a:endParaRPr dirty="0">
              <a:solidFill>
                <a:schemeClr val="bg1"/>
              </a:solidFill>
              <a:latin typeface="Aptos" panose="020B0004020202020204" pitchFamily="34" charset="0"/>
              <a:ea typeface="Times New Roman"/>
              <a:cs typeface="Times New Roman"/>
              <a:sym typeface="Times New Roman"/>
            </a:endParaRPr>
          </a:p>
        </p:txBody>
      </p:sp>
      <p:sp>
        <p:nvSpPr>
          <p:cNvPr id="56" name="Google Shape;56;p13"/>
          <p:cNvSpPr txBox="1">
            <a:spLocks noGrp="1"/>
          </p:cNvSpPr>
          <p:nvPr>
            <p:ph type="subTitle" idx="1"/>
          </p:nvPr>
        </p:nvSpPr>
        <p:spPr>
          <a:xfrm>
            <a:off x="311700" y="2175450"/>
            <a:ext cx="8520600" cy="792600"/>
          </a:xfrm>
          <a:prstGeom prst="rect">
            <a:avLst/>
          </a:prstGeom>
        </p:spPr>
        <p:txBody>
          <a:bodyPr spcFirstLastPara="1" wrap="square" lIns="91425" tIns="91425" rIns="91425" bIns="91425" anchor="t" anchorCtr="0">
            <a:normAutofit fontScale="85000" lnSpcReduction="20000"/>
          </a:bodyPr>
          <a:lstStyle/>
          <a:p>
            <a:pPr marL="0" lvl="0" indent="0" algn="ctr" rtl="0">
              <a:spcBef>
                <a:spcPts val="0"/>
              </a:spcBef>
              <a:spcAft>
                <a:spcPts val="0"/>
              </a:spcAft>
              <a:buNone/>
            </a:pPr>
            <a:r>
              <a:rPr lang="en" dirty="0">
                <a:solidFill>
                  <a:schemeClr val="bg1"/>
                </a:solidFill>
                <a:latin typeface="Aptos" panose="020B0004020202020204" pitchFamily="34" charset="0"/>
                <a:ea typeface="Times New Roman"/>
                <a:cs typeface="Times New Roman"/>
                <a:sym typeface="Times New Roman"/>
              </a:rPr>
              <a:t>Shreya Puranam</a:t>
            </a:r>
          </a:p>
          <a:p>
            <a:pPr marL="0" lvl="0" indent="0" algn="ctr" rtl="0">
              <a:spcBef>
                <a:spcPts val="0"/>
              </a:spcBef>
              <a:spcAft>
                <a:spcPts val="0"/>
              </a:spcAft>
              <a:buNone/>
            </a:pPr>
            <a:r>
              <a:rPr lang="en" dirty="0">
                <a:solidFill>
                  <a:schemeClr val="bg1"/>
                </a:solidFill>
                <a:latin typeface="Aptos" panose="020B0004020202020204" pitchFamily="34" charset="0"/>
                <a:ea typeface="Times New Roman"/>
                <a:cs typeface="Times New Roman"/>
                <a:sym typeface="Times New Roman"/>
              </a:rPr>
              <a:t>CPAD October ‘26</a:t>
            </a:r>
            <a:endParaRPr dirty="0">
              <a:solidFill>
                <a:schemeClr val="bg1"/>
              </a:solidFill>
              <a:latin typeface="Aptos" panose="020B0004020202020204" pitchFamily="34" charset="0"/>
              <a:ea typeface="Times New Roman"/>
              <a:cs typeface="Times New Roman"/>
              <a:sym typeface="Times New Roman"/>
            </a:endParaRPr>
          </a:p>
        </p:txBody>
      </p:sp>
      <p:sp>
        <p:nvSpPr>
          <p:cNvPr id="59" name="Google Shape;59;p13"/>
          <p:cNvSpPr txBox="1">
            <a:spLocks noGrp="1"/>
          </p:cNvSpPr>
          <p:nvPr>
            <p:ph type="sldNum" idx="12"/>
          </p:nvPr>
        </p:nvSpPr>
        <p:spPr>
          <a:xfrm>
            <a:off x="8472458" y="4692982"/>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a:t>
            </a:fld>
            <a:endParaRPr/>
          </a:p>
        </p:txBody>
      </p:sp>
      <p:pic>
        <p:nvPicPr>
          <p:cNvPr id="4" name="Picture 3" descr="A blue and white sign&#10;&#10;AI-generated content may be incorrect.">
            <a:extLst>
              <a:ext uri="{FF2B5EF4-FFF2-40B4-BE49-F238E27FC236}">
                <a16:creationId xmlns:a16="http://schemas.microsoft.com/office/drawing/2014/main" id="{EA319913-F41D-7D79-ED64-E4CDCB5742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7166" y="4114909"/>
            <a:ext cx="1479521" cy="404313"/>
          </a:xfrm>
          <a:prstGeom prst="rect">
            <a:avLst/>
          </a:prstGeom>
        </p:spPr>
      </p:pic>
      <p:pic>
        <p:nvPicPr>
          <p:cNvPr id="5" name="Graphic 7">
            <a:extLst>
              <a:ext uri="{FF2B5EF4-FFF2-40B4-BE49-F238E27FC236}">
                <a16:creationId xmlns:a16="http://schemas.microsoft.com/office/drawing/2014/main" id="{DD650AB9-69EF-6808-911A-71131CF3D2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613" y="4012271"/>
            <a:ext cx="625921" cy="625921"/>
          </a:xfrm>
          <a:prstGeom prst="rect">
            <a:avLst/>
          </a:prstGeom>
        </p:spPr>
      </p:pic>
      <p:pic>
        <p:nvPicPr>
          <p:cNvPr id="9" name="Picture 8">
            <a:extLst>
              <a:ext uri="{FF2B5EF4-FFF2-40B4-BE49-F238E27FC236}">
                <a16:creationId xmlns:a16="http://schemas.microsoft.com/office/drawing/2014/main" id="{BE0E291B-7997-4E86-C766-4389ADAA6E21}"/>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7346740" y="88262"/>
            <a:ext cx="1400068" cy="4486305"/>
          </a:xfrm>
          <a:prstGeom prst="rect">
            <a:avLst/>
          </a:prstGeom>
        </p:spPr>
      </p:pic>
      <p:pic>
        <p:nvPicPr>
          <p:cNvPr id="11" name="Picture 10" descr="DM Radio Collaboration&#10;">
            <a:extLst>
              <a:ext uri="{FF2B5EF4-FFF2-40B4-BE49-F238E27FC236}">
                <a16:creationId xmlns:a16="http://schemas.microsoft.com/office/drawing/2014/main" id="{7912C6BD-0602-5408-8EB3-5193AFFBF755}"/>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10257" y="2920920"/>
            <a:ext cx="1769628" cy="1035560"/>
          </a:xfrm>
          <a:prstGeom prst="rect">
            <a:avLst/>
          </a:prstGeom>
        </p:spPr>
      </p:pic>
      <p:pic>
        <p:nvPicPr>
          <p:cNvPr id="13" name="Picture 12" descr="A black and white poster with a radio&#10;&#10;AI-generated content may be incorrect.">
            <a:extLst>
              <a:ext uri="{FF2B5EF4-FFF2-40B4-BE49-F238E27FC236}">
                <a16:creationId xmlns:a16="http://schemas.microsoft.com/office/drawing/2014/main" id="{21D3E93E-808A-C6C5-31C6-EDD2399E5ED1}"/>
              </a:ext>
            </a:extLst>
          </p:cNvPr>
          <p:cNvPicPr>
            <a:picLocks noChangeAspect="1"/>
          </p:cNvPicPr>
          <p:nvPr/>
        </p:nvPicPr>
        <p:blipFill>
          <a:blip r:embed="rId7"/>
          <a:srcRect l="3985" r="2555" b="3884"/>
          <a:stretch>
            <a:fillRect/>
          </a:stretch>
        </p:blipFill>
        <p:spPr>
          <a:xfrm>
            <a:off x="1903112" y="2978756"/>
            <a:ext cx="808283" cy="880156"/>
          </a:xfrm>
          <a:prstGeom prst="rect">
            <a:avLst/>
          </a:prstGeom>
          <a:ln>
            <a:solidFill>
              <a:schemeClr val="bg1"/>
            </a:solidFill>
          </a:ln>
        </p:spPr>
      </p:pic>
      <p:pic>
        <p:nvPicPr>
          <p:cNvPr id="15" name="Picture 14" descr="A black background with white text&#10;&#10;AI-generated content may be incorrect.">
            <a:extLst>
              <a:ext uri="{FF2B5EF4-FFF2-40B4-BE49-F238E27FC236}">
                <a16:creationId xmlns:a16="http://schemas.microsoft.com/office/drawing/2014/main" id="{C35BBAFC-938C-FE09-7A31-C6E9DD58C29A}"/>
              </a:ext>
            </a:extLst>
          </p:cNvPr>
          <p:cNvPicPr>
            <a:picLocks noChangeAspect="1"/>
          </p:cNvPicPr>
          <p:nvPr/>
        </p:nvPicPr>
        <p:blipFill>
          <a:blip r:embed="rId8"/>
          <a:stretch>
            <a:fillRect/>
          </a:stretch>
        </p:blipFill>
        <p:spPr>
          <a:xfrm>
            <a:off x="2316319" y="4038886"/>
            <a:ext cx="1351547" cy="572689"/>
          </a:xfrm>
          <a:prstGeom prst="rect">
            <a:avLst/>
          </a:prstGeom>
          <a:solidFill>
            <a:schemeClr val="bg1"/>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body" idx="1"/>
          </p:nvPr>
        </p:nvSpPr>
        <p:spPr>
          <a:xfrm>
            <a:off x="284550" y="1017725"/>
            <a:ext cx="85749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dirty="0">
                <a:solidFill>
                  <a:schemeClr val="tx1"/>
                </a:solidFill>
                <a:latin typeface="Aptos" panose="020B0004020202020204" pitchFamily="34" charset="0"/>
                <a:ea typeface="Times New Roman"/>
                <a:cs typeface="Times New Roman"/>
                <a:sym typeface="Times New Roman"/>
              </a:rPr>
              <a:t>Axions are a highly motivated dark matter candidate, first proposed to solve the strong CP problem in QCD! </a:t>
            </a:r>
            <a:endParaRPr dirty="0">
              <a:solidFill>
                <a:schemeClr val="tx1"/>
              </a:solidFill>
              <a:latin typeface="Aptos" panose="020B0004020202020204" pitchFamily="34" charset="0"/>
              <a:ea typeface="Times New Roman"/>
              <a:cs typeface="Times New Roman"/>
              <a:sym typeface="Times New Roman"/>
            </a:endParaRPr>
          </a:p>
          <a:p>
            <a:pPr marL="457200" lvl="0" indent="0" algn="l" rtl="0">
              <a:spcBef>
                <a:spcPts val="1200"/>
              </a:spcBef>
              <a:spcAft>
                <a:spcPts val="0"/>
              </a:spcAft>
              <a:buNone/>
            </a:pPr>
            <a:endParaRPr dirty="0">
              <a:solidFill>
                <a:schemeClr val="tx1"/>
              </a:solidFill>
              <a:latin typeface="Aptos" panose="020B0004020202020204" pitchFamily="34" charset="0"/>
              <a:ea typeface="Times New Roman"/>
              <a:cs typeface="Times New Roman"/>
              <a:sym typeface="Times New Roman"/>
            </a:endParaRPr>
          </a:p>
          <a:p>
            <a:pPr marL="0" lvl="0" indent="0" algn="l" rtl="0">
              <a:spcBef>
                <a:spcPts val="1200"/>
              </a:spcBef>
              <a:spcAft>
                <a:spcPts val="1200"/>
              </a:spcAft>
              <a:buNone/>
            </a:pPr>
            <a:endParaRPr b="1" dirty="0">
              <a:solidFill>
                <a:schemeClr val="tx1"/>
              </a:solidFill>
              <a:latin typeface="Aptos" panose="020B0004020202020204" pitchFamily="34" charset="0"/>
              <a:ea typeface="Times New Roman"/>
              <a:cs typeface="Times New Roman"/>
              <a:sym typeface="Times New Roman"/>
            </a:endParaRPr>
          </a:p>
        </p:txBody>
      </p:sp>
      <p:sp>
        <p:nvSpPr>
          <p:cNvPr id="65" name="Google Shape;65;p14"/>
          <p:cNvSpPr txBox="1">
            <a:spLocks noGrp="1"/>
          </p:cNvSpPr>
          <p:nvPr>
            <p:ph type="title"/>
          </p:nvPr>
        </p:nvSpPr>
        <p:spPr>
          <a:xfrm>
            <a:off x="0" y="-1"/>
            <a:ext cx="7123099" cy="70937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tx1"/>
                </a:solidFill>
                <a:latin typeface="Aptos" panose="020B0004020202020204" pitchFamily="34" charset="0"/>
                <a:ea typeface="Times New Roman"/>
                <a:cs typeface="Times New Roman"/>
                <a:sym typeface="Times New Roman"/>
              </a:rPr>
              <a:t>Axions</a:t>
            </a:r>
            <a:endParaRPr dirty="0">
              <a:solidFill>
                <a:schemeClr val="tx1"/>
              </a:solidFill>
              <a:latin typeface="Aptos" panose="020B0004020202020204" pitchFamily="34" charset="0"/>
              <a:ea typeface="Times New Roman"/>
              <a:cs typeface="Times New Roman"/>
              <a:sym typeface="Times New Roman"/>
            </a:endParaRPr>
          </a:p>
        </p:txBody>
      </p:sp>
      <p:sp>
        <p:nvSpPr>
          <p:cNvPr id="66" name="Google Shape;66;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latin typeface="Aptos" panose="020B0004020202020204" pitchFamily="34" charset="0"/>
              </a:rPr>
              <a:t>2</a:t>
            </a:fld>
            <a:endParaRPr>
              <a:latin typeface="Aptos" panose="020B00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body" idx="1"/>
          </p:nvPr>
        </p:nvSpPr>
        <p:spPr>
          <a:xfrm>
            <a:off x="284550" y="1017725"/>
            <a:ext cx="85749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dirty="0">
                <a:solidFill>
                  <a:schemeClr val="tx1"/>
                </a:solidFill>
                <a:latin typeface="Aptos" panose="020B0004020202020204" pitchFamily="34" charset="0"/>
                <a:ea typeface="Times New Roman"/>
                <a:cs typeface="Times New Roman"/>
                <a:sym typeface="Times New Roman"/>
              </a:rPr>
              <a:t>Axions are a highly motivated dark matter candidate, first proposed to solve the strong CP problem in QCD! </a:t>
            </a:r>
            <a:endParaRPr dirty="0">
              <a:solidFill>
                <a:schemeClr val="tx1"/>
              </a:solidFill>
              <a:latin typeface="Aptos" panose="020B0004020202020204" pitchFamily="34" charset="0"/>
              <a:ea typeface="Times New Roman"/>
              <a:cs typeface="Times New Roman"/>
              <a:sym typeface="Times New Roman"/>
            </a:endParaRPr>
          </a:p>
          <a:p>
            <a:pPr marL="457200" lvl="0" indent="-342900" algn="l" rtl="0">
              <a:spcBef>
                <a:spcPts val="1200"/>
              </a:spcBef>
              <a:spcAft>
                <a:spcPts val="0"/>
              </a:spcAft>
              <a:buSzPts val="1800"/>
              <a:buFont typeface="Times New Roman"/>
              <a:buChar char="●"/>
            </a:pPr>
            <a:r>
              <a:rPr lang="en" dirty="0">
                <a:solidFill>
                  <a:schemeClr val="tx1"/>
                </a:solidFill>
                <a:latin typeface="Aptos" panose="020B0004020202020204" pitchFamily="34" charset="0"/>
                <a:ea typeface="Times New Roman"/>
                <a:cs typeface="Times New Roman"/>
                <a:sym typeface="Times New Roman"/>
              </a:rPr>
              <a:t>Search for the axion using its coupling to photons</a:t>
            </a:r>
            <a:endParaRPr dirty="0">
              <a:solidFill>
                <a:schemeClr val="tx1"/>
              </a:solidFill>
              <a:latin typeface="Aptos" panose="020B0004020202020204" pitchFamily="34" charset="0"/>
              <a:ea typeface="Times New Roman"/>
              <a:cs typeface="Times New Roman"/>
              <a:sym typeface="Times New Roman"/>
            </a:endParaRPr>
          </a:p>
          <a:p>
            <a:pPr marL="0" lvl="0" indent="0" algn="l" rtl="0">
              <a:spcBef>
                <a:spcPts val="1200"/>
              </a:spcBef>
              <a:spcAft>
                <a:spcPts val="1200"/>
              </a:spcAft>
              <a:buNone/>
            </a:pPr>
            <a:endParaRPr b="1" dirty="0">
              <a:solidFill>
                <a:schemeClr val="tx1"/>
              </a:solidFill>
              <a:latin typeface="Aptos" panose="020B0004020202020204" pitchFamily="34" charset="0"/>
              <a:ea typeface="Times New Roman"/>
              <a:cs typeface="Times New Roman"/>
              <a:sym typeface="Times New Roman"/>
            </a:endParaRPr>
          </a:p>
        </p:txBody>
      </p:sp>
      <p:pic>
        <p:nvPicPr>
          <p:cNvPr id="73" name="Google Shape;73;p15"/>
          <p:cNvPicPr preferRelativeResize="0"/>
          <p:nvPr/>
        </p:nvPicPr>
        <p:blipFill rotWithShape="1">
          <a:blip r:embed="rId3">
            <a:alphaModFix/>
          </a:blip>
          <a:srcRect/>
          <a:stretch/>
        </p:blipFill>
        <p:spPr>
          <a:xfrm>
            <a:off x="603596" y="2634098"/>
            <a:ext cx="2093050" cy="1538650"/>
          </a:xfrm>
          <a:prstGeom prst="rect">
            <a:avLst/>
          </a:prstGeom>
          <a:noFill/>
          <a:ln>
            <a:noFill/>
          </a:ln>
        </p:spPr>
      </p:pic>
      <p:sp>
        <p:nvSpPr>
          <p:cNvPr id="74" name="Google Shape;74;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latin typeface="Aptos" panose="020B0004020202020204" pitchFamily="34" charset="0"/>
              </a:rPr>
              <a:t>3</a:t>
            </a:fld>
            <a:endParaRPr>
              <a:latin typeface="Aptos" panose="020B0004020202020204" pitchFamily="34" charset="0"/>
            </a:endParaRPr>
          </a:p>
        </p:txBody>
      </p:sp>
      <p:sp>
        <p:nvSpPr>
          <p:cNvPr id="8" name="Google Shape;65;p14">
            <a:extLst>
              <a:ext uri="{FF2B5EF4-FFF2-40B4-BE49-F238E27FC236}">
                <a16:creationId xmlns:a16="http://schemas.microsoft.com/office/drawing/2014/main" id="{89C7289F-6789-E961-39CE-7DE1F0C7F47D}"/>
              </a:ext>
            </a:extLst>
          </p:cNvPr>
          <p:cNvSpPr txBox="1">
            <a:spLocks noGrp="1"/>
          </p:cNvSpPr>
          <p:nvPr>
            <p:ph type="title"/>
          </p:nvPr>
        </p:nvSpPr>
        <p:spPr>
          <a:xfrm>
            <a:off x="0" y="-1"/>
            <a:ext cx="6984787" cy="70937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tx1"/>
                </a:solidFill>
                <a:latin typeface="Aptos" panose="020B0004020202020204" pitchFamily="34" charset="0"/>
                <a:ea typeface="Times New Roman"/>
                <a:cs typeface="Times New Roman"/>
                <a:sym typeface="Times New Roman"/>
              </a:rPr>
              <a:t>Axions</a:t>
            </a:r>
            <a:endParaRPr dirty="0">
              <a:solidFill>
                <a:schemeClr val="tx1"/>
              </a:solidFill>
              <a:latin typeface="Aptos" panose="020B0004020202020204" pitchFamily="34" charset="0"/>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70000"/>
          </a:schemeClr>
        </a:solidFill>
        <a:effectLst/>
      </p:bgPr>
    </p:bg>
    <p:spTree>
      <p:nvGrpSpPr>
        <p:cNvPr id="1" name="Shape 78"/>
        <p:cNvGrpSpPr/>
        <p:nvPr/>
      </p:nvGrpSpPr>
      <p:grpSpPr>
        <a:xfrm>
          <a:off x="0" y="0"/>
          <a:ext cx="0" cy="0"/>
          <a:chOff x="0" y="0"/>
          <a:chExt cx="0" cy="0"/>
        </a:xfrm>
      </p:grpSpPr>
      <p:sp>
        <p:nvSpPr>
          <p:cNvPr id="79" name="Google Shape;79;p16"/>
          <p:cNvSpPr txBox="1">
            <a:spLocks noGrp="1"/>
          </p:cNvSpPr>
          <p:nvPr>
            <p:ph type="body" idx="1"/>
          </p:nvPr>
        </p:nvSpPr>
        <p:spPr>
          <a:xfrm>
            <a:off x="284550" y="1017725"/>
            <a:ext cx="8574900" cy="34164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b="1" dirty="0">
                <a:solidFill>
                  <a:schemeClr val="tx1"/>
                </a:solidFill>
                <a:latin typeface="Aptos" panose="020B0004020202020204" pitchFamily="34" charset="0"/>
                <a:ea typeface="Times New Roman"/>
                <a:cs typeface="Times New Roman"/>
                <a:sym typeface="Times New Roman"/>
              </a:rPr>
              <a:t>Axions are a highly motivated dark matter candidate, first proposed to solve the strong CP problem in QCD! </a:t>
            </a:r>
            <a:endParaRPr dirty="0">
              <a:solidFill>
                <a:schemeClr val="tx1"/>
              </a:solidFill>
              <a:latin typeface="Aptos" panose="020B0004020202020204" pitchFamily="34" charset="0"/>
              <a:ea typeface="Times New Roman"/>
              <a:cs typeface="Times New Roman"/>
              <a:sym typeface="Times New Roman"/>
            </a:endParaRPr>
          </a:p>
          <a:p>
            <a:pPr marL="457200" lvl="0" indent="-342900" algn="l" rtl="0">
              <a:spcBef>
                <a:spcPts val="1200"/>
              </a:spcBef>
              <a:spcAft>
                <a:spcPts val="0"/>
              </a:spcAft>
              <a:buSzPts val="1800"/>
              <a:buFont typeface="Times New Roman"/>
              <a:buChar char="●"/>
            </a:pPr>
            <a:r>
              <a:rPr lang="en" dirty="0">
                <a:solidFill>
                  <a:schemeClr val="tx1"/>
                </a:solidFill>
                <a:latin typeface="Aptos" panose="020B0004020202020204" pitchFamily="34" charset="0"/>
                <a:ea typeface="Times New Roman"/>
                <a:cs typeface="Times New Roman"/>
                <a:sym typeface="Times New Roman"/>
              </a:rPr>
              <a:t>Search for the axion using its coupling to photons</a:t>
            </a:r>
            <a:endParaRPr dirty="0">
              <a:solidFill>
                <a:schemeClr val="tx1"/>
              </a:solidFill>
              <a:latin typeface="Aptos" panose="020B0004020202020204" pitchFamily="34" charset="0"/>
              <a:ea typeface="Times New Roman"/>
              <a:cs typeface="Times New Roman"/>
              <a:sym typeface="Times New Roman"/>
            </a:endParaRPr>
          </a:p>
          <a:p>
            <a:pPr marL="457200" lvl="0" indent="-342900" algn="l" rtl="0">
              <a:spcBef>
                <a:spcPts val="0"/>
              </a:spcBef>
              <a:spcAft>
                <a:spcPts val="0"/>
              </a:spcAft>
              <a:buSzPts val="1800"/>
              <a:buFont typeface="Times New Roman"/>
              <a:buChar char="●"/>
            </a:pPr>
            <a:r>
              <a:rPr lang="en" dirty="0">
                <a:solidFill>
                  <a:schemeClr val="tx1"/>
                </a:solidFill>
                <a:latin typeface="Aptos" panose="020B0004020202020204" pitchFamily="34" charset="0"/>
                <a:ea typeface="Times New Roman"/>
                <a:cs typeface="Times New Roman"/>
                <a:sym typeface="Times New Roman"/>
              </a:rPr>
              <a:t>Low mass = wave-like → searching for an effective current</a:t>
            </a:r>
            <a:endParaRPr dirty="0">
              <a:solidFill>
                <a:schemeClr val="tx1"/>
              </a:solidFill>
              <a:latin typeface="Aptos" panose="020B0004020202020204" pitchFamily="34" charset="0"/>
              <a:ea typeface="Times New Roman"/>
              <a:cs typeface="Times New Roman"/>
              <a:sym typeface="Times New Roman"/>
            </a:endParaRPr>
          </a:p>
          <a:p>
            <a:pPr marL="0" lvl="0" indent="0" algn="l" rtl="0">
              <a:spcBef>
                <a:spcPts val="1200"/>
              </a:spcBef>
              <a:spcAft>
                <a:spcPts val="1200"/>
              </a:spcAft>
              <a:buNone/>
            </a:pPr>
            <a:endParaRPr b="1" dirty="0">
              <a:latin typeface="Aptos" panose="020B0004020202020204" pitchFamily="34" charset="0"/>
              <a:ea typeface="Times New Roman"/>
              <a:cs typeface="Times New Roman"/>
              <a:sym typeface="Times New Roman"/>
            </a:endParaRPr>
          </a:p>
        </p:txBody>
      </p:sp>
      <p:pic>
        <p:nvPicPr>
          <p:cNvPr id="81" name="Google Shape;81;p16"/>
          <p:cNvPicPr preferRelativeResize="0"/>
          <p:nvPr/>
        </p:nvPicPr>
        <p:blipFill rotWithShape="1">
          <a:blip r:embed="rId3">
            <a:alphaModFix/>
          </a:blip>
          <a:srcRect/>
          <a:stretch/>
        </p:blipFill>
        <p:spPr>
          <a:xfrm>
            <a:off x="603596" y="2634098"/>
            <a:ext cx="2093050" cy="1538650"/>
          </a:xfrm>
          <a:prstGeom prst="rect">
            <a:avLst/>
          </a:prstGeom>
          <a:noFill/>
          <a:ln>
            <a:noFill/>
          </a:ln>
        </p:spPr>
      </p:pic>
      <p:pic>
        <p:nvPicPr>
          <p:cNvPr id="82" name="Google Shape;82;p16"/>
          <p:cNvPicPr preferRelativeResize="0"/>
          <p:nvPr/>
        </p:nvPicPr>
        <p:blipFill rotWithShape="1">
          <a:blip r:embed="rId4">
            <a:alphaModFix/>
          </a:blip>
          <a:srcRect/>
          <a:stretch/>
        </p:blipFill>
        <p:spPr>
          <a:xfrm>
            <a:off x="3633372" y="3165573"/>
            <a:ext cx="4649100" cy="475700"/>
          </a:xfrm>
          <a:prstGeom prst="rect">
            <a:avLst/>
          </a:prstGeom>
          <a:noFill/>
          <a:ln>
            <a:noFill/>
          </a:ln>
        </p:spPr>
      </p:pic>
      <p:cxnSp>
        <p:nvCxnSpPr>
          <p:cNvPr id="83" name="Google Shape;83;p16"/>
          <p:cNvCxnSpPr/>
          <p:nvPr/>
        </p:nvCxnSpPr>
        <p:spPr>
          <a:xfrm>
            <a:off x="2527196" y="3403423"/>
            <a:ext cx="922500" cy="0"/>
          </a:xfrm>
          <a:prstGeom prst="straightConnector1">
            <a:avLst/>
          </a:prstGeom>
          <a:noFill/>
          <a:ln w="28575" cap="flat" cmpd="sng">
            <a:solidFill>
              <a:schemeClr val="dk2"/>
            </a:solidFill>
            <a:prstDash val="solid"/>
            <a:round/>
            <a:headEnd type="none" w="med" len="med"/>
            <a:tailEnd type="triangle" w="med" len="med"/>
          </a:ln>
        </p:spPr>
      </p:cxnSp>
      <p:sp>
        <p:nvSpPr>
          <p:cNvPr id="84" name="Google Shape;8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latin typeface="Aptos" panose="020B0004020202020204" pitchFamily="34" charset="0"/>
              </a:rPr>
              <a:t>4</a:t>
            </a:fld>
            <a:endParaRPr>
              <a:latin typeface="Aptos" panose="020B0004020202020204" pitchFamily="34" charset="0"/>
            </a:endParaRPr>
          </a:p>
        </p:txBody>
      </p:sp>
      <p:sp>
        <p:nvSpPr>
          <p:cNvPr id="85" name="Google Shape;85;p16"/>
          <p:cNvSpPr txBox="1"/>
          <p:nvPr/>
        </p:nvSpPr>
        <p:spPr>
          <a:xfrm>
            <a:off x="3799216" y="3757029"/>
            <a:ext cx="4730100" cy="890700"/>
          </a:xfrm>
          <a:prstGeom prst="rect">
            <a:avLst/>
          </a:prstGeom>
          <a:noFill/>
          <a:ln>
            <a:noFill/>
          </a:ln>
        </p:spPr>
        <p:txBody>
          <a:bodyPr spcFirstLastPara="1" wrap="square" lIns="91425" tIns="91425" rIns="91425" bIns="91425" anchor="t" anchorCtr="0">
            <a:noAutofit/>
          </a:bodyPr>
          <a:lstStyle/>
          <a:p>
            <a:r>
              <a:rPr lang="en-US" sz="1800" dirty="0">
                <a:solidFill>
                  <a:schemeClr val="tx1"/>
                </a:solidFill>
                <a:latin typeface="Aptos" panose="020B0004020202020204" pitchFamily="34" charset="0"/>
                <a:ea typeface="Times New Roman"/>
                <a:cs typeface="Times New Roman"/>
                <a:sym typeface="Times New Roman"/>
              </a:rPr>
              <a:t>→ g</a:t>
            </a:r>
            <a:r>
              <a:rPr lang="en-US" sz="1800" baseline="-25000" dirty="0">
                <a:solidFill>
                  <a:schemeClr val="tx1"/>
                </a:solidFill>
                <a:latin typeface="Aptos" panose="020B0004020202020204" pitchFamily="34" charset="0"/>
                <a:ea typeface="Times New Roman"/>
                <a:cs typeface="Times New Roman"/>
                <a:sym typeface="Times New Roman"/>
              </a:rPr>
              <a:t>a𝛾𝛾</a:t>
            </a:r>
            <a:r>
              <a:rPr lang="en-US" sz="1800" dirty="0">
                <a:solidFill>
                  <a:schemeClr val="tx1"/>
                </a:solidFill>
                <a:latin typeface="Aptos" panose="020B0004020202020204" pitchFamily="34" charset="0"/>
                <a:ea typeface="Times New Roman"/>
                <a:cs typeface="Times New Roman"/>
                <a:sym typeface="Times New Roman"/>
              </a:rPr>
              <a:t> = coupling strength to photons</a:t>
            </a:r>
            <a:endParaRPr lang="en" sz="1800" dirty="0">
              <a:solidFill>
                <a:schemeClr val="tx1"/>
              </a:solidFill>
              <a:latin typeface="Aptos" panose="020B0004020202020204" pitchFamily="34" charset="0"/>
              <a:ea typeface="Times New Roman"/>
              <a:cs typeface="Times New Roman"/>
              <a:sym typeface="Times New Roman"/>
            </a:endParaRPr>
          </a:p>
          <a:p>
            <a:pPr marL="0" lvl="0" indent="0" algn="l" rtl="0">
              <a:spcBef>
                <a:spcPts val="0"/>
              </a:spcBef>
              <a:spcAft>
                <a:spcPts val="0"/>
              </a:spcAft>
              <a:buNone/>
            </a:pPr>
            <a:r>
              <a:rPr lang="en" sz="1800" dirty="0">
                <a:solidFill>
                  <a:schemeClr val="tx1"/>
                </a:solidFill>
                <a:latin typeface="Aptos" panose="020B0004020202020204" pitchFamily="34" charset="0"/>
                <a:ea typeface="Times New Roman"/>
                <a:cs typeface="Times New Roman"/>
                <a:sym typeface="Times New Roman"/>
              </a:rPr>
              <a:t>→ ⍴</a:t>
            </a:r>
            <a:r>
              <a:rPr lang="en" sz="1800" baseline="-25000" dirty="0">
                <a:solidFill>
                  <a:schemeClr val="tx1"/>
                </a:solidFill>
                <a:latin typeface="Aptos" panose="020B0004020202020204" pitchFamily="34" charset="0"/>
                <a:ea typeface="Times New Roman"/>
                <a:cs typeface="Times New Roman"/>
                <a:sym typeface="Times New Roman"/>
              </a:rPr>
              <a:t>DM</a:t>
            </a:r>
            <a:r>
              <a:rPr lang="en" sz="1800" dirty="0">
                <a:solidFill>
                  <a:schemeClr val="tx1"/>
                </a:solidFill>
                <a:latin typeface="Aptos" panose="020B0004020202020204" pitchFamily="34" charset="0"/>
                <a:ea typeface="Times New Roman"/>
                <a:cs typeface="Times New Roman"/>
                <a:sym typeface="Times New Roman"/>
              </a:rPr>
              <a:t>= dark matter density</a:t>
            </a:r>
            <a:endParaRPr sz="1800" dirty="0">
              <a:solidFill>
                <a:schemeClr val="tx1"/>
              </a:solidFill>
              <a:latin typeface="Aptos" panose="020B0004020202020204" pitchFamily="34" charset="0"/>
              <a:ea typeface="Times New Roman"/>
              <a:cs typeface="Times New Roman"/>
              <a:sym typeface="Times New Roman"/>
            </a:endParaRPr>
          </a:p>
          <a:p>
            <a:pPr marL="0" lvl="0" indent="0" algn="l" rtl="0">
              <a:spcBef>
                <a:spcPts val="0"/>
              </a:spcBef>
              <a:spcAft>
                <a:spcPts val="0"/>
              </a:spcAft>
              <a:buNone/>
            </a:pPr>
            <a:r>
              <a:rPr lang="en" sz="1800" dirty="0">
                <a:solidFill>
                  <a:schemeClr val="tx1"/>
                </a:solidFill>
                <a:latin typeface="Aptos" panose="020B0004020202020204" pitchFamily="34" charset="0"/>
                <a:ea typeface="Times New Roman"/>
                <a:cs typeface="Times New Roman"/>
                <a:sym typeface="Times New Roman"/>
              </a:rPr>
              <a:t>→ m</a:t>
            </a:r>
            <a:r>
              <a:rPr lang="en" sz="1800" baseline="-25000" dirty="0">
                <a:solidFill>
                  <a:schemeClr val="tx1"/>
                </a:solidFill>
                <a:latin typeface="Aptos" panose="020B0004020202020204" pitchFamily="34" charset="0"/>
                <a:ea typeface="Times New Roman"/>
                <a:cs typeface="Times New Roman"/>
                <a:sym typeface="Times New Roman"/>
              </a:rPr>
              <a:t>a</a:t>
            </a:r>
            <a:r>
              <a:rPr lang="en" sz="1800" dirty="0">
                <a:solidFill>
                  <a:schemeClr val="tx1"/>
                </a:solidFill>
                <a:latin typeface="Aptos" panose="020B0004020202020204" pitchFamily="34" charset="0"/>
                <a:ea typeface="Times New Roman"/>
                <a:cs typeface="Times New Roman"/>
                <a:sym typeface="Times New Roman"/>
              </a:rPr>
              <a:t> = axion mass</a:t>
            </a:r>
            <a:endParaRPr sz="1800" dirty="0">
              <a:solidFill>
                <a:schemeClr val="tx1"/>
              </a:solidFill>
              <a:latin typeface="Aptos" panose="020B0004020202020204" pitchFamily="34" charset="0"/>
              <a:ea typeface="Times New Roman"/>
              <a:cs typeface="Times New Roman"/>
              <a:sym typeface="Times New Roman"/>
            </a:endParaRPr>
          </a:p>
          <a:p>
            <a:pPr marL="0" lvl="0" indent="0" algn="l" rtl="0">
              <a:spcBef>
                <a:spcPts val="0"/>
              </a:spcBef>
              <a:spcAft>
                <a:spcPts val="0"/>
              </a:spcAft>
              <a:buNone/>
            </a:pPr>
            <a:endParaRPr sz="1800" dirty="0">
              <a:solidFill>
                <a:schemeClr val="tx1"/>
              </a:solidFill>
              <a:latin typeface="Aptos" panose="020B0004020202020204" pitchFamily="34" charset="0"/>
              <a:ea typeface="Times New Roman"/>
              <a:cs typeface="Times New Roman"/>
              <a:sym typeface="Times New Roman"/>
            </a:endParaRPr>
          </a:p>
        </p:txBody>
      </p:sp>
      <p:sp>
        <p:nvSpPr>
          <p:cNvPr id="5" name="Google Shape;65;p14">
            <a:extLst>
              <a:ext uri="{FF2B5EF4-FFF2-40B4-BE49-F238E27FC236}">
                <a16:creationId xmlns:a16="http://schemas.microsoft.com/office/drawing/2014/main" id="{F88E0EFE-A9EC-A84D-C549-43ADD22E2FF3}"/>
              </a:ext>
            </a:extLst>
          </p:cNvPr>
          <p:cNvSpPr txBox="1">
            <a:spLocks noGrp="1"/>
          </p:cNvSpPr>
          <p:nvPr>
            <p:ph type="title"/>
          </p:nvPr>
        </p:nvSpPr>
        <p:spPr>
          <a:xfrm>
            <a:off x="0" y="-1"/>
            <a:ext cx="6984787" cy="70937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tx1"/>
                </a:solidFill>
                <a:latin typeface="Aptos" panose="020B0004020202020204" pitchFamily="34" charset="0"/>
                <a:ea typeface="Times New Roman"/>
                <a:cs typeface="Times New Roman"/>
                <a:sym typeface="Times New Roman"/>
              </a:rPr>
              <a:t>Axions</a:t>
            </a:r>
            <a:endParaRPr dirty="0">
              <a:solidFill>
                <a:schemeClr val="tx1"/>
              </a:solidFill>
              <a:latin typeface="Aptos" panose="020B0004020202020204" pitchFamily="34" charset="0"/>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body" idx="1"/>
          </p:nvPr>
        </p:nvSpPr>
        <p:spPr>
          <a:xfrm>
            <a:off x="311700" y="104720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dirty="0">
                <a:solidFill>
                  <a:schemeClr val="tx1"/>
                </a:solidFill>
                <a:latin typeface="Aptos" panose="020B0004020202020204" pitchFamily="34" charset="0"/>
                <a:ea typeface="Times New Roman"/>
                <a:cs typeface="Times New Roman"/>
                <a:sym typeface="Times New Roman"/>
              </a:rPr>
              <a:t>Lumped element</a:t>
            </a:r>
            <a:r>
              <a:rPr lang="en" dirty="0">
                <a:solidFill>
                  <a:schemeClr val="tx1"/>
                </a:solidFill>
                <a:latin typeface="Aptos" panose="020B0004020202020204" pitchFamily="34" charset="0"/>
                <a:ea typeface="Times New Roman"/>
                <a:cs typeface="Times New Roman"/>
                <a:sym typeface="Times New Roman"/>
              </a:rPr>
              <a:t>: 𝜆</a:t>
            </a:r>
            <a:r>
              <a:rPr lang="en" baseline="-25000" dirty="0">
                <a:solidFill>
                  <a:schemeClr val="tx1"/>
                </a:solidFill>
                <a:latin typeface="Aptos" panose="020B0004020202020204" pitchFamily="34" charset="0"/>
                <a:ea typeface="Times New Roman"/>
                <a:cs typeface="Times New Roman"/>
                <a:sym typeface="Times New Roman"/>
              </a:rPr>
              <a:t>axion</a:t>
            </a:r>
            <a:r>
              <a:rPr lang="en" dirty="0">
                <a:solidFill>
                  <a:schemeClr val="tx1"/>
                </a:solidFill>
                <a:latin typeface="Aptos" panose="020B0004020202020204" pitchFamily="34" charset="0"/>
                <a:ea typeface="Times New Roman"/>
                <a:cs typeface="Times New Roman"/>
                <a:sym typeface="Times New Roman"/>
              </a:rPr>
              <a:t> &gt;  detector size</a:t>
            </a:r>
            <a:endParaRPr baseline="-25000" dirty="0">
              <a:solidFill>
                <a:schemeClr val="tx1"/>
              </a:solidFill>
              <a:latin typeface="Aptos" panose="020B0004020202020204" pitchFamily="34" charset="0"/>
              <a:ea typeface="Times New Roman"/>
              <a:cs typeface="Times New Roman"/>
              <a:sym typeface="Times New Roman"/>
            </a:endParaRPr>
          </a:p>
          <a:p>
            <a:pPr marL="457200" lvl="0" indent="-342900" algn="l" rtl="0">
              <a:spcBef>
                <a:spcPts val="1200"/>
              </a:spcBef>
              <a:spcAft>
                <a:spcPts val="0"/>
              </a:spcAft>
              <a:buSzPts val="1800"/>
              <a:buFont typeface="Times New Roman"/>
              <a:buChar char="●"/>
            </a:pPr>
            <a:r>
              <a:rPr lang="en" dirty="0">
                <a:solidFill>
                  <a:schemeClr val="tx1"/>
                </a:solidFill>
                <a:latin typeface="Aptos" panose="020B0004020202020204" pitchFamily="34" charset="0"/>
                <a:ea typeface="Times New Roman"/>
                <a:cs typeface="Times New Roman"/>
                <a:sym typeface="Times New Roman"/>
              </a:rPr>
              <a:t>Resonant modes are given by inductive and capacitive elements </a:t>
            </a:r>
            <a:endParaRPr dirty="0">
              <a:solidFill>
                <a:schemeClr val="tx1"/>
              </a:solidFill>
              <a:latin typeface="Aptos" panose="020B0004020202020204" pitchFamily="34" charset="0"/>
              <a:ea typeface="Times New Roman"/>
              <a:cs typeface="Times New Roman"/>
              <a:sym typeface="Times New Roman"/>
            </a:endParaRPr>
          </a:p>
          <a:p>
            <a:pPr marL="457200" lvl="0" indent="-342900" algn="l" rtl="0">
              <a:spcBef>
                <a:spcPts val="0"/>
              </a:spcBef>
              <a:spcAft>
                <a:spcPts val="0"/>
              </a:spcAft>
              <a:buSzPts val="1800"/>
              <a:buFont typeface="Times New Roman"/>
              <a:buChar char="●"/>
            </a:pPr>
            <a:r>
              <a:rPr lang="en" dirty="0">
                <a:solidFill>
                  <a:schemeClr val="tx1"/>
                </a:solidFill>
                <a:latin typeface="Aptos" panose="020B0004020202020204" pitchFamily="34" charset="0"/>
                <a:ea typeface="Times New Roman"/>
                <a:cs typeface="Times New Roman"/>
                <a:sym typeface="Times New Roman"/>
              </a:rPr>
              <a:t>Use an LC resonator with the axion effective current acting as a current source</a:t>
            </a:r>
          </a:p>
        </p:txBody>
      </p:sp>
      <p:pic>
        <p:nvPicPr>
          <p:cNvPr id="91" name="Google Shape;91;p17"/>
          <p:cNvPicPr preferRelativeResize="0"/>
          <p:nvPr/>
        </p:nvPicPr>
        <p:blipFill>
          <a:blip r:embed="rId3">
            <a:alphaModFix/>
          </a:blip>
          <a:stretch>
            <a:fillRect/>
          </a:stretch>
        </p:blipFill>
        <p:spPr>
          <a:xfrm>
            <a:off x="1425871" y="2571746"/>
            <a:ext cx="5354600" cy="2102400"/>
          </a:xfrm>
          <a:prstGeom prst="rect">
            <a:avLst/>
          </a:prstGeom>
          <a:noFill/>
          <a:ln>
            <a:noFill/>
          </a:ln>
        </p:spPr>
      </p:pic>
      <p:sp>
        <p:nvSpPr>
          <p:cNvPr id="93" name="Google Shape;93;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latin typeface="Aptos" panose="020B0004020202020204" pitchFamily="34" charset="0"/>
              </a:rPr>
              <a:t>5</a:t>
            </a:fld>
            <a:endParaRPr>
              <a:latin typeface="Aptos" panose="020B0004020202020204" pitchFamily="34" charset="0"/>
            </a:endParaRPr>
          </a:p>
        </p:txBody>
      </p:sp>
      <p:sp>
        <p:nvSpPr>
          <p:cNvPr id="94" name="Google Shape;94;p17"/>
          <p:cNvSpPr txBox="1"/>
          <p:nvPr/>
        </p:nvSpPr>
        <p:spPr>
          <a:xfrm>
            <a:off x="4959900" y="4568875"/>
            <a:ext cx="2493300" cy="64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tx1"/>
                </a:solidFill>
                <a:latin typeface="Aptos" panose="020B0004020202020204" pitchFamily="34" charset="0"/>
                <a:ea typeface="Times New Roman"/>
                <a:cs typeface="Times New Roman"/>
                <a:sym typeface="Times New Roman"/>
              </a:rPr>
              <a:t>flux to voltage amplifier</a:t>
            </a:r>
            <a:endParaRPr sz="1800" dirty="0">
              <a:solidFill>
                <a:schemeClr val="tx1"/>
              </a:solidFill>
              <a:latin typeface="Aptos" panose="020B0004020202020204" pitchFamily="34" charset="0"/>
              <a:ea typeface="Times New Roman"/>
              <a:cs typeface="Times New Roman"/>
              <a:sym typeface="Times New Roman"/>
            </a:endParaRPr>
          </a:p>
        </p:txBody>
      </p:sp>
      <p:cxnSp>
        <p:nvCxnSpPr>
          <p:cNvPr id="95" name="Google Shape;95;p17"/>
          <p:cNvCxnSpPr>
            <a:stCxn id="94" idx="0"/>
          </p:cNvCxnSpPr>
          <p:nvPr/>
        </p:nvCxnSpPr>
        <p:spPr>
          <a:xfrm rot="10800000">
            <a:off x="5816850" y="3865075"/>
            <a:ext cx="389700" cy="703800"/>
          </a:xfrm>
          <a:prstGeom prst="straightConnector1">
            <a:avLst/>
          </a:prstGeom>
          <a:noFill/>
          <a:ln w="9525" cap="flat" cmpd="sng">
            <a:solidFill>
              <a:schemeClr val="dk2"/>
            </a:solidFill>
            <a:prstDash val="solid"/>
            <a:round/>
            <a:headEnd type="none" w="med" len="med"/>
            <a:tailEnd type="triangle" w="med" len="med"/>
          </a:ln>
        </p:spPr>
      </p:cxnSp>
      <p:sp>
        <p:nvSpPr>
          <p:cNvPr id="5" name="Google Shape;65;p14">
            <a:extLst>
              <a:ext uri="{FF2B5EF4-FFF2-40B4-BE49-F238E27FC236}">
                <a16:creationId xmlns:a16="http://schemas.microsoft.com/office/drawing/2014/main" id="{29F4EACA-99C8-084E-9F83-8B90BCBB0A70}"/>
              </a:ext>
            </a:extLst>
          </p:cNvPr>
          <p:cNvSpPr txBox="1">
            <a:spLocks noGrp="1"/>
          </p:cNvSpPr>
          <p:nvPr>
            <p:ph type="title"/>
          </p:nvPr>
        </p:nvSpPr>
        <p:spPr>
          <a:xfrm>
            <a:off x="0" y="-1"/>
            <a:ext cx="6984787" cy="70937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tx1"/>
                </a:solidFill>
                <a:latin typeface="Aptos" panose="020B0004020202020204" pitchFamily="34" charset="0"/>
                <a:ea typeface="Times New Roman"/>
                <a:cs typeface="Times New Roman"/>
                <a:sym typeface="Times New Roman"/>
              </a:rPr>
              <a:t>Lumped Element Detection</a:t>
            </a:r>
            <a:endParaRPr dirty="0">
              <a:solidFill>
                <a:schemeClr val="tx1"/>
              </a:solidFill>
              <a:latin typeface="Aptos" panose="020B0004020202020204" pitchFamily="34" charset="0"/>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9AFD5A0E-DF0B-9AA2-38EC-0A74226A99C7}"/>
            </a:ext>
          </a:extLst>
        </p:cNvPr>
        <p:cNvGrpSpPr/>
        <p:nvPr/>
      </p:nvGrpSpPr>
      <p:grpSpPr>
        <a:xfrm>
          <a:off x="0" y="0"/>
          <a:ext cx="0" cy="0"/>
          <a:chOff x="0" y="0"/>
          <a:chExt cx="0" cy="0"/>
        </a:xfrm>
      </p:grpSpPr>
      <p:sp>
        <p:nvSpPr>
          <p:cNvPr id="101" name="Google Shape;101;p18">
            <a:extLst>
              <a:ext uri="{FF2B5EF4-FFF2-40B4-BE49-F238E27FC236}">
                <a16:creationId xmlns:a16="http://schemas.microsoft.com/office/drawing/2014/main" id="{535C1372-F70A-CF1D-05C9-36C9E0E61D85}"/>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latin typeface="Aptos" panose="020B0004020202020204" pitchFamily="34" charset="0"/>
              </a:rPr>
              <a:t>6</a:t>
            </a:fld>
            <a:endParaRPr>
              <a:latin typeface="Aptos" panose="020B0004020202020204" pitchFamily="34" charset="0"/>
            </a:endParaRPr>
          </a:p>
        </p:txBody>
      </p:sp>
      <p:pic>
        <p:nvPicPr>
          <p:cNvPr id="102" name="Google Shape;102;p18">
            <a:extLst>
              <a:ext uri="{FF2B5EF4-FFF2-40B4-BE49-F238E27FC236}">
                <a16:creationId xmlns:a16="http://schemas.microsoft.com/office/drawing/2014/main" id="{EA4353C4-D0DE-D64E-D6D7-3DF29B0543A6}"/>
              </a:ext>
            </a:extLst>
          </p:cNvPr>
          <p:cNvPicPr preferRelativeResize="0"/>
          <p:nvPr/>
        </p:nvPicPr>
        <p:blipFill>
          <a:blip r:embed="rId3">
            <a:alphaModFix/>
          </a:blip>
          <a:stretch>
            <a:fillRect/>
          </a:stretch>
        </p:blipFill>
        <p:spPr>
          <a:xfrm>
            <a:off x="1085001" y="630009"/>
            <a:ext cx="6588008" cy="3883482"/>
          </a:xfrm>
          <a:prstGeom prst="rect">
            <a:avLst/>
          </a:prstGeom>
          <a:noFill/>
          <a:ln>
            <a:noFill/>
          </a:ln>
        </p:spPr>
      </p:pic>
      <p:sp>
        <p:nvSpPr>
          <p:cNvPr id="6" name="Google Shape;65;p14">
            <a:extLst>
              <a:ext uri="{FF2B5EF4-FFF2-40B4-BE49-F238E27FC236}">
                <a16:creationId xmlns:a16="http://schemas.microsoft.com/office/drawing/2014/main" id="{9DA1F239-554C-04DB-C58B-02AE3314B7E2}"/>
              </a:ext>
            </a:extLst>
          </p:cNvPr>
          <p:cNvSpPr txBox="1">
            <a:spLocks noGrp="1"/>
          </p:cNvSpPr>
          <p:nvPr>
            <p:ph type="title"/>
          </p:nvPr>
        </p:nvSpPr>
        <p:spPr>
          <a:xfrm>
            <a:off x="0" y="-1"/>
            <a:ext cx="6984787" cy="70937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tx1"/>
                </a:solidFill>
                <a:latin typeface="Aptos" panose="020B0004020202020204" pitchFamily="34" charset="0"/>
                <a:ea typeface="Times New Roman"/>
                <a:cs typeface="Times New Roman"/>
                <a:sym typeface="Times New Roman"/>
              </a:rPr>
              <a:t>DMRadio Program</a:t>
            </a:r>
            <a:endParaRPr dirty="0">
              <a:solidFill>
                <a:schemeClr val="tx1"/>
              </a:solidFill>
              <a:latin typeface="Aptos" panose="020B0004020202020204" pitchFamily="34" charset="0"/>
              <a:ea typeface="Times New Roman"/>
              <a:cs typeface="Times New Roman"/>
              <a:sym typeface="Times New Roman"/>
            </a:endParaRPr>
          </a:p>
        </p:txBody>
      </p:sp>
    </p:spTree>
    <p:extLst>
      <p:ext uri="{BB962C8B-B14F-4D97-AF65-F5344CB8AC3E}">
        <p14:creationId xmlns:p14="http://schemas.microsoft.com/office/powerpoint/2010/main" val="1566118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60AB806A-0BE2-4460-F6C8-3C01CDBC0227}"/>
            </a:ext>
          </a:extLst>
        </p:cNvPr>
        <p:cNvGrpSpPr/>
        <p:nvPr/>
      </p:nvGrpSpPr>
      <p:grpSpPr>
        <a:xfrm>
          <a:off x="0" y="0"/>
          <a:ext cx="0" cy="0"/>
          <a:chOff x="0" y="0"/>
          <a:chExt cx="0" cy="0"/>
        </a:xfrm>
      </p:grpSpPr>
      <p:sp>
        <p:nvSpPr>
          <p:cNvPr id="101" name="Google Shape;101;p18">
            <a:extLst>
              <a:ext uri="{FF2B5EF4-FFF2-40B4-BE49-F238E27FC236}">
                <a16:creationId xmlns:a16="http://schemas.microsoft.com/office/drawing/2014/main" id="{6C175157-1E99-CB87-86A6-E77B3DB2C77B}"/>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latin typeface="Aptos" panose="020B0004020202020204" pitchFamily="34" charset="0"/>
              </a:rPr>
              <a:t>7</a:t>
            </a:fld>
            <a:endParaRPr>
              <a:latin typeface="Aptos" panose="020B0004020202020204" pitchFamily="34" charset="0"/>
            </a:endParaRPr>
          </a:p>
        </p:txBody>
      </p:sp>
      <p:pic>
        <p:nvPicPr>
          <p:cNvPr id="102" name="Google Shape;102;p18">
            <a:extLst>
              <a:ext uri="{FF2B5EF4-FFF2-40B4-BE49-F238E27FC236}">
                <a16:creationId xmlns:a16="http://schemas.microsoft.com/office/drawing/2014/main" id="{A44B44FB-D11A-AFE6-30CC-6F48FB97ED78}"/>
              </a:ext>
            </a:extLst>
          </p:cNvPr>
          <p:cNvPicPr preferRelativeResize="0"/>
          <p:nvPr/>
        </p:nvPicPr>
        <p:blipFill>
          <a:blip r:embed="rId3">
            <a:alphaModFix/>
          </a:blip>
          <a:stretch>
            <a:fillRect/>
          </a:stretch>
        </p:blipFill>
        <p:spPr>
          <a:xfrm>
            <a:off x="1085001" y="630009"/>
            <a:ext cx="6588008" cy="3883482"/>
          </a:xfrm>
          <a:prstGeom prst="rect">
            <a:avLst/>
          </a:prstGeom>
          <a:noFill/>
          <a:ln>
            <a:noFill/>
          </a:ln>
        </p:spPr>
      </p:pic>
      <p:sp>
        <p:nvSpPr>
          <p:cNvPr id="6" name="Google Shape;65;p14">
            <a:extLst>
              <a:ext uri="{FF2B5EF4-FFF2-40B4-BE49-F238E27FC236}">
                <a16:creationId xmlns:a16="http://schemas.microsoft.com/office/drawing/2014/main" id="{22F23765-3E55-E069-C972-B660D5A44C21}"/>
              </a:ext>
            </a:extLst>
          </p:cNvPr>
          <p:cNvSpPr txBox="1">
            <a:spLocks noGrp="1"/>
          </p:cNvSpPr>
          <p:nvPr>
            <p:ph type="title"/>
          </p:nvPr>
        </p:nvSpPr>
        <p:spPr>
          <a:xfrm>
            <a:off x="0" y="-1"/>
            <a:ext cx="6984787" cy="70937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tx1"/>
                </a:solidFill>
                <a:latin typeface="Aptos" panose="020B0004020202020204" pitchFamily="34" charset="0"/>
                <a:ea typeface="Times New Roman"/>
                <a:cs typeface="Times New Roman"/>
                <a:sym typeface="Times New Roman"/>
              </a:rPr>
              <a:t>DMRadio Program</a:t>
            </a:r>
            <a:endParaRPr dirty="0">
              <a:solidFill>
                <a:schemeClr val="tx1"/>
              </a:solidFill>
              <a:latin typeface="Aptos" panose="020B0004020202020204" pitchFamily="34" charset="0"/>
              <a:ea typeface="Times New Roman"/>
              <a:cs typeface="Times New Roman"/>
              <a:sym typeface="Times New Roman"/>
            </a:endParaRPr>
          </a:p>
        </p:txBody>
      </p:sp>
      <p:sp>
        <p:nvSpPr>
          <p:cNvPr id="3" name="TextBox 2">
            <a:extLst>
              <a:ext uri="{FF2B5EF4-FFF2-40B4-BE49-F238E27FC236}">
                <a16:creationId xmlns:a16="http://schemas.microsoft.com/office/drawing/2014/main" id="{E7E28913-CF5A-6D74-C5AB-A47AB3B7A2E3}"/>
              </a:ext>
            </a:extLst>
          </p:cNvPr>
          <p:cNvSpPr txBox="1"/>
          <p:nvPr/>
        </p:nvSpPr>
        <p:spPr>
          <a:xfrm>
            <a:off x="1700308" y="2571750"/>
            <a:ext cx="3698448" cy="954107"/>
          </a:xfrm>
          <a:prstGeom prst="rect">
            <a:avLst/>
          </a:prstGeom>
          <a:solidFill>
            <a:schemeClr val="bg1"/>
          </a:solidFill>
          <a:ln>
            <a:solidFill>
              <a:schemeClr val="tx1"/>
            </a:solidFill>
          </a:ln>
        </p:spPr>
        <p:txBody>
          <a:bodyPr wrap="none" rtlCol="0">
            <a:spAutoFit/>
          </a:bodyPr>
          <a:lstStyle/>
          <a:p>
            <a:r>
              <a:rPr lang="en-US" u="sng" dirty="0">
                <a:latin typeface="Aptos" panose="020B0004020202020204" pitchFamily="34" charset="0"/>
              </a:rPr>
              <a:t>DMRadio-50L</a:t>
            </a:r>
            <a:endParaRPr lang="en-US" dirty="0">
              <a:latin typeface="Aptos" panose="020B0004020202020204" pitchFamily="34" charset="0"/>
            </a:endParaRPr>
          </a:p>
          <a:p>
            <a:pPr marL="285750" indent="-285750">
              <a:buFont typeface="Arial" panose="020B0604020202020204" pitchFamily="34" charset="0"/>
              <a:buChar char="•"/>
            </a:pPr>
            <a:r>
              <a:rPr lang="en-US" dirty="0">
                <a:latin typeface="Aptos" panose="020B0004020202020204" pitchFamily="34" charset="0"/>
              </a:rPr>
              <a:t>20 peV – 20 neV (5 kHz – 5 MHz)</a:t>
            </a:r>
          </a:p>
          <a:p>
            <a:pPr marL="285750" indent="-285750">
              <a:buFont typeface="Arial" panose="020B0604020202020204" pitchFamily="34" charset="0"/>
              <a:buChar char="•"/>
            </a:pPr>
            <a:r>
              <a:rPr lang="en-US" dirty="0">
                <a:latin typeface="Aptos" panose="020B0004020202020204" pitchFamily="34" charset="0"/>
              </a:rPr>
              <a:t>1T Toroidal magnet </a:t>
            </a:r>
          </a:p>
          <a:p>
            <a:pPr marL="285750" indent="-285750">
              <a:buFont typeface="Arial" panose="020B0604020202020204" pitchFamily="34" charset="0"/>
              <a:buChar char="•"/>
            </a:pPr>
            <a:r>
              <a:rPr lang="en-US" dirty="0">
                <a:latin typeface="Aptos" panose="020B0004020202020204" pitchFamily="34" charset="0"/>
              </a:rPr>
              <a:t>Commissioning is in progress at Stanford!</a:t>
            </a:r>
          </a:p>
        </p:txBody>
      </p:sp>
    </p:spTree>
    <p:extLst>
      <p:ext uri="{BB962C8B-B14F-4D97-AF65-F5344CB8AC3E}">
        <p14:creationId xmlns:p14="http://schemas.microsoft.com/office/powerpoint/2010/main" val="29367042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a:extLst>
            <a:ext uri="{FF2B5EF4-FFF2-40B4-BE49-F238E27FC236}">
              <a16:creationId xmlns:a16="http://schemas.microsoft.com/office/drawing/2014/main" id="{A63603BB-5BBC-7839-DE7F-4CBEB0224DB1}"/>
            </a:ext>
          </a:extLst>
        </p:cNvPr>
        <p:cNvGrpSpPr/>
        <p:nvPr/>
      </p:nvGrpSpPr>
      <p:grpSpPr>
        <a:xfrm>
          <a:off x="0" y="0"/>
          <a:ext cx="0" cy="0"/>
          <a:chOff x="0" y="0"/>
          <a:chExt cx="0" cy="0"/>
        </a:xfrm>
      </p:grpSpPr>
      <p:sp>
        <p:nvSpPr>
          <p:cNvPr id="101" name="Google Shape;101;p18">
            <a:extLst>
              <a:ext uri="{FF2B5EF4-FFF2-40B4-BE49-F238E27FC236}">
                <a16:creationId xmlns:a16="http://schemas.microsoft.com/office/drawing/2014/main" id="{3FD67348-8F41-517F-BF0D-D80C18A02B56}"/>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latin typeface="Aptos" panose="020B0004020202020204" pitchFamily="34" charset="0"/>
              </a:rPr>
              <a:t>8</a:t>
            </a:fld>
            <a:endParaRPr>
              <a:latin typeface="Aptos" panose="020B0004020202020204" pitchFamily="34" charset="0"/>
            </a:endParaRPr>
          </a:p>
        </p:txBody>
      </p:sp>
      <p:pic>
        <p:nvPicPr>
          <p:cNvPr id="102" name="Google Shape;102;p18">
            <a:extLst>
              <a:ext uri="{FF2B5EF4-FFF2-40B4-BE49-F238E27FC236}">
                <a16:creationId xmlns:a16="http://schemas.microsoft.com/office/drawing/2014/main" id="{7663ACD5-8ECD-54B1-454E-C6B96BE5E5E3}"/>
              </a:ext>
            </a:extLst>
          </p:cNvPr>
          <p:cNvPicPr preferRelativeResize="0"/>
          <p:nvPr/>
        </p:nvPicPr>
        <p:blipFill>
          <a:blip r:embed="rId3">
            <a:alphaModFix/>
          </a:blip>
          <a:stretch>
            <a:fillRect/>
          </a:stretch>
        </p:blipFill>
        <p:spPr>
          <a:xfrm>
            <a:off x="1085001" y="630009"/>
            <a:ext cx="6588008" cy="3883482"/>
          </a:xfrm>
          <a:prstGeom prst="rect">
            <a:avLst/>
          </a:prstGeom>
          <a:noFill/>
          <a:ln>
            <a:noFill/>
          </a:ln>
        </p:spPr>
      </p:pic>
      <p:sp>
        <p:nvSpPr>
          <p:cNvPr id="6" name="Google Shape;65;p14">
            <a:extLst>
              <a:ext uri="{FF2B5EF4-FFF2-40B4-BE49-F238E27FC236}">
                <a16:creationId xmlns:a16="http://schemas.microsoft.com/office/drawing/2014/main" id="{9C87145E-E1CF-B549-93C7-5AFF8611A7EC}"/>
              </a:ext>
            </a:extLst>
          </p:cNvPr>
          <p:cNvSpPr txBox="1">
            <a:spLocks noGrp="1"/>
          </p:cNvSpPr>
          <p:nvPr>
            <p:ph type="title"/>
          </p:nvPr>
        </p:nvSpPr>
        <p:spPr>
          <a:xfrm>
            <a:off x="0" y="-1"/>
            <a:ext cx="6984787" cy="70937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tx1"/>
                </a:solidFill>
                <a:latin typeface="Aptos" panose="020B0004020202020204" pitchFamily="34" charset="0"/>
                <a:ea typeface="Times New Roman"/>
                <a:cs typeface="Times New Roman"/>
                <a:sym typeface="Times New Roman"/>
              </a:rPr>
              <a:t>DMRadio Program</a:t>
            </a:r>
            <a:endParaRPr dirty="0">
              <a:solidFill>
                <a:schemeClr val="tx1"/>
              </a:solidFill>
              <a:latin typeface="Aptos" panose="020B0004020202020204" pitchFamily="34" charset="0"/>
              <a:ea typeface="Times New Roman"/>
              <a:cs typeface="Times New Roman"/>
              <a:sym typeface="Times New Roman"/>
            </a:endParaRPr>
          </a:p>
        </p:txBody>
      </p:sp>
      <p:sp>
        <p:nvSpPr>
          <p:cNvPr id="3" name="TextBox 2">
            <a:extLst>
              <a:ext uri="{FF2B5EF4-FFF2-40B4-BE49-F238E27FC236}">
                <a16:creationId xmlns:a16="http://schemas.microsoft.com/office/drawing/2014/main" id="{A6BC51C1-42C6-A8C5-84E7-CFB52D429038}"/>
              </a:ext>
            </a:extLst>
          </p:cNvPr>
          <p:cNvSpPr txBox="1"/>
          <p:nvPr/>
        </p:nvSpPr>
        <p:spPr>
          <a:xfrm>
            <a:off x="5229077" y="3559384"/>
            <a:ext cx="2182008" cy="954107"/>
          </a:xfrm>
          <a:prstGeom prst="rect">
            <a:avLst/>
          </a:prstGeom>
          <a:solidFill>
            <a:schemeClr val="bg1"/>
          </a:solidFill>
          <a:ln>
            <a:solidFill>
              <a:schemeClr val="tx1"/>
            </a:solidFill>
          </a:ln>
        </p:spPr>
        <p:txBody>
          <a:bodyPr wrap="none" rtlCol="0">
            <a:spAutoFit/>
          </a:bodyPr>
          <a:lstStyle/>
          <a:p>
            <a:r>
              <a:rPr lang="en-US" u="sng" dirty="0">
                <a:latin typeface="Aptos" panose="020B0004020202020204" pitchFamily="34" charset="0"/>
              </a:rPr>
              <a:t>CAL-Pathfinder</a:t>
            </a:r>
            <a:endParaRPr lang="en-US" dirty="0">
              <a:latin typeface="Aptos" panose="020B0004020202020204" pitchFamily="34" charset="0"/>
            </a:endParaRPr>
          </a:p>
          <a:p>
            <a:pPr marL="285750" indent="-285750">
              <a:buFont typeface="Arial" panose="020B0604020202020204" pitchFamily="34" charset="0"/>
              <a:buChar char="•"/>
            </a:pPr>
            <a:r>
              <a:rPr lang="en-US" dirty="0">
                <a:latin typeface="Aptos" panose="020B0004020202020204" pitchFamily="34" charset="0"/>
              </a:rPr>
              <a:t>108-133 MHz</a:t>
            </a:r>
          </a:p>
          <a:p>
            <a:pPr marL="285750" indent="-285750">
              <a:buFont typeface="Arial" panose="020B0604020202020204" pitchFamily="34" charset="0"/>
              <a:buChar char="•"/>
            </a:pPr>
            <a:r>
              <a:rPr lang="en-US" dirty="0">
                <a:latin typeface="Aptos" panose="020B0004020202020204" pitchFamily="34" charset="0"/>
              </a:rPr>
              <a:t>9T Solenoidal magnet </a:t>
            </a:r>
          </a:p>
          <a:p>
            <a:pPr marL="285750" indent="-285750">
              <a:buFont typeface="Arial" panose="020B0604020202020204" pitchFamily="34" charset="0"/>
              <a:buChar char="•"/>
            </a:pPr>
            <a:r>
              <a:rPr lang="en-US" dirty="0">
                <a:latin typeface="Aptos" panose="020B0004020202020204" pitchFamily="34" charset="0"/>
              </a:rPr>
              <a:t>Located in Berkeley</a:t>
            </a:r>
          </a:p>
        </p:txBody>
      </p:sp>
    </p:spTree>
    <p:extLst>
      <p:ext uri="{BB962C8B-B14F-4D97-AF65-F5344CB8AC3E}">
        <p14:creationId xmlns:p14="http://schemas.microsoft.com/office/powerpoint/2010/main" val="2857226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0D2A3-31DA-AEFA-F3AD-EE795871AB21}"/>
              </a:ext>
            </a:extLst>
          </p:cNvPr>
          <p:cNvSpPr>
            <a:spLocks noGrp="1"/>
          </p:cNvSpPr>
          <p:nvPr>
            <p:ph type="title"/>
          </p:nvPr>
        </p:nvSpPr>
        <p:spPr/>
        <p:txBody>
          <a:bodyPr>
            <a:normAutofit fontScale="90000"/>
          </a:bodyPr>
          <a:lstStyle/>
          <a:p>
            <a:r>
              <a:rPr lang="en-US" dirty="0">
                <a:latin typeface="Aptos" panose="020B0004020202020204" pitchFamily="34" charset="0"/>
              </a:rPr>
              <a:t>CAL: Cal Axion LC</a:t>
            </a:r>
          </a:p>
        </p:txBody>
      </p:sp>
      <p:sp>
        <p:nvSpPr>
          <p:cNvPr id="3" name="Text Placeholder 2">
            <a:extLst>
              <a:ext uri="{FF2B5EF4-FFF2-40B4-BE49-F238E27FC236}">
                <a16:creationId xmlns:a16="http://schemas.microsoft.com/office/drawing/2014/main" id="{30A9023E-B066-FD70-9F04-990BDFCABAC2}"/>
              </a:ext>
            </a:extLst>
          </p:cNvPr>
          <p:cNvSpPr>
            <a:spLocks noGrp="1"/>
          </p:cNvSpPr>
          <p:nvPr>
            <p:ph type="body" idx="1"/>
          </p:nvPr>
        </p:nvSpPr>
        <p:spPr>
          <a:xfrm>
            <a:off x="311700" y="1152475"/>
            <a:ext cx="6070439" cy="3416400"/>
          </a:xfrm>
        </p:spPr>
        <p:txBody>
          <a:bodyPr/>
          <a:lstStyle/>
          <a:p>
            <a:pPr marL="114300" indent="0">
              <a:buNone/>
            </a:pPr>
            <a:r>
              <a:rPr lang="en-US" dirty="0">
                <a:solidFill>
                  <a:schemeClr val="tx1"/>
                </a:solidFill>
                <a:latin typeface="Aptos" panose="020B0004020202020204" pitchFamily="34" charset="0"/>
              </a:rPr>
              <a:t>Demonstrate solenoid geometry for axion searches while holding discovery potential for axions and high frequency gravitational waves</a:t>
            </a:r>
          </a:p>
          <a:p>
            <a:r>
              <a:rPr lang="en-US" dirty="0">
                <a:solidFill>
                  <a:schemeClr val="tx1"/>
                </a:solidFill>
                <a:latin typeface="Aptos" panose="020B0004020202020204" pitchFamily="34" charset="0"/>
              </a:rPr>
              <a:t>Building on existing DMRadio expertise and infrastructure</a:t>
            </a:r>
          </a:p>
          <a:p>
            <a:r>
              <a:rPr lang="en-US" dirty="0">
                <a:solidFill>
                  <a:schemeClr val="tx1"/>
                </a:solidFill>
                <a:latin typeface="Aptos" panose="020B0004020202020204" pitchFamily="34" charset="0"/>
              </a:rPr>
              <a:t>Initial phase (CAL-Pathfinder) is funded by Templeton</a:t>
            </a:r>
          </a:p>
          <a:p>
            <a:r>
              <a:rPr lang="en-US" dirty="0">
                <a:solidFill>
                  <a:schemeClr val="tx1"/>
                </a:solidFill>
                <a:latin typeface="Aptos" panose="020B0004020202020204" pitchFamily="34" charset="0"/>
              </a:rPr>
              <a:t>Hosted in a </a:t>
            </a:r>
            <a:r>
              <a:rPr lang="en-US" dirty="0" err="1">
                <a:solidFill>
                  <a:schemeClr val="tx1"/>
                </a:solidFill>
                <a:latin typeface="Aptos" panose="020B0004020202020204" pitchFamily="34" charset="0"/>
              </a:rPr>
              <a:t>BlueFors</a:t>
            </a:r>
            <a:r>
              <a:rPr lang="en-US" dirty="0">
                <a:solidFill>
                  <a:schemeClr val="tx1"/>
                </a:solidFill>
                <a:latin typeface="Aptos" panose="020B0004020202020204" pitchFamily="34" charset="0"/>
              </a:rPr>
              <a:t> LD400 dilution refrigerator at Berkeley</a:t>
            </a:r>
          </a:p>
          <a:p>
            <a:endParaRPr lang="en-US" dirty="0">
              <a:solidFill>
                <a:schemeClr val="tx1"/>
              </a:solidFill>
              <a:latin typeface="Aptos" panose="020B0004020202020204" pitchFamily="34" charset="0"/>
            </a:endParaRPr>
          </a:p>
        </p:txBody>
      </p:sp>
      <p:sp>
        <p:nvSpPr>
          <p:cNvPr id="4" name="Slide Number Placeholder 3">
            <a:extLst>
              <a:ext uri="{FF2B5EF4-FFF2-40B4-BE49-F238E27FC236}">
                <a16:creationId xmlns:a16="http://schemas.microsoft.com/office/drawing/2014/main" id="{AC629605-48F4-67D7-04AE-F470E1F4230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pic>
        <p:nvPicPr>
          <p:cNvPr id="6" name="Picture 5">
            <a:extLst>
              <a:ext uri="{FF2B5EF4-FFF2-40B4-BE49-F238E27FC236}">
                <a16:creationId xmlns:a16="http://schemas.microsoft.com/office/drawing/2014/main" id="{33B14212-B9B8-76A2-D258-16344B7CB3D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615190" y="323560"/>
            <a:ext cx="1400068" cy="4486305"/>
          </a:xfrm>
          <a:prstGeom prst="rect">
            <a:avLst/>
          </a:prstGeom>
        </p:spPr>
      </p:pic>
    </p:spTree>
    <p:extLst>
      <p:ext uri="{BB962C8B-B14F-4D97-AF65-F5344CB8AC3E}">
        <p14:creationId xmlns:p14="http://schemas.microsoft.com/office/powerpoint/2010/main" val="1025280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86F21-62F2-9D8E-10EC-8C05C06E6E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76E230-755C-5058-F12F-3D27A3944D32}"/>
              </a:ext>
            </a:extLst>
          </p:cNvPr>
          <p:cNvPicPr>
            <a:picLocks noChangeAspect="1"/>
          </p:cNvPicPr>
          <p:nvPr/>
        </p:nvPicPr>
        <p:blipFill>
          <a:blip r:embed="rId2"/>
          <a:stretch>
            <a:fillRect/>
          </a:stretch>
        </p:blipFill>
        <p:spPr>
          <a:xfrm>
            <a:off x="2636250" y="593873"/>
            <a:ext cx="3501648" cy="4279250"/>
          </a:xfrm>
          <a:prstGeom prst="rect">
            <a:avLst/>
          </a:prstGeom>
        </p:spPr>
      </p:pic>
      <p:sp>
        <p:nvSpPr>
          <p:cNvPr id="4" name="Slide Number Placeholder 3">
            <a:extLst>
              <a:ext uri="{FF2B5EF4-FFF2-40B4-BE49-F238E27FC236}">
                <a16:creationId xmlns:a16="http://schemas.microsoft.com/office/drawing/2014/main" id="{3CC82EFF-2185-C008-5272-158560DACB6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latin typeface="Aptos" panose="020B0004020202020204" pitchFamily="34" charset="0"/>
              </a:rPr>
              <a:t>10</a:t>
            </a:fld>
            <a:endParaRPr lang="en">
              <a:latin typeface="Aptos" panose="020B0004020202020204" pitchFamily="34" charset="0"/>
            </a:endParaRPr>
          </a:p>
        </p:txBody>
      </p:sp>
      <p:grpSp>
        <p:nvGrpSpPr>
          <p:cNvPr id="8" name="Group 7">
            <a:extLst>
              <a:ext uri="{FF2B5EF4-FFF2-40B4-BE49-F238E27FC236}">
                <a16:creationId xmlns:a16="http://schemas.microsoft.com/office/drawing/2014/main" id="{E24F2FB5-A8E5-1E1F-AB02-9CA185313FF6}"/>
              </a:ext>
            </a:extLst>
          </p:cNvPr>
          <p:cNvGrpSpPr/>
          <p:nvPr/>
        </p:nvGrpSpPr>
        <p:grpSpPr>
          <a:xfrm>
            <a:off x="3819379" y="513472"/>
            <a:ext cx="1183934" cy="4149746"/>
            <a:chOff x="2609385" y="1017725"/>
            <a:chExt cx="2936717" cy="3598221"/>
          </a:xfrm>
        </p:grpSpPr>
        <p:cxnSp>
          <p:nvCxnSpPr>
            <p:cNvPr id="14" name="Straight Arrow Connector 13">
              <a:extLst>
                <a:ext uri="{FF2B5EF4-FFF2-40B4-BE49-F238E27FC236}">
                  <a16:creationId xmlns:a16="http://schemas.microsoft.com/office/drawing/2014/main" id="{BAF04797-6DC5-2206-2F99-1C1FCAFCC4BF}"/>
                </a:ext>
              </a:extLst>
            </p:cNvPr>
            <p:cNvCxnSpPr>
              <a:cxnSpLocks/>
            </p:cNvCxnSpPr>
            <p:nvPr/>
          </p:nvCxnSpPr>
          <p:spPr>
            <a:xfrm flipV="1">
              <a:off x="2609385" y="1017725"/>
              <a:ext cx="0" cy="3598221"/>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E6861CF0-5510-5888-F9FE-59928CC7E1DB}"/>
                </a:ext>
              </a:extLst>
            </p:cNvPr>
            <p:cNvCxnSpPr>
              <a:cxnSpLocks/>
            </p:cNvCxnSpPr>
            <p:nvPr/>
          </p:nvCxnSpPr>
          <p:spPr>
            <a:xfrm flipV="1">
              <a:off x="3185532"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B0A257C8-5804-56DE-A4C2-C4EA514AFBEA}"/>
                </a:ext>
              </a:extLst>
            </p:cNvPr>
            <p:cNvCxnSpPr>
              <a:cxnSpLocks/>
            </p:cNvCxnSpPr>
            <p:nvPr/>
          </p:nvCxnSpPr>
          <p:spPr>
            <a:xfrm flipV="1">
              <a:off x="3809994"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A08E9E85-3060-0EC8-6603-F41E01A4CD89}"/>
                </a:ext>
              </a:extLst>
            </p:cNvPr>
            <p:cNvCxnSpPr>
              <a:cxnSpLocks/>
            </p:cNvCxnSpPr>
            <p:nvPr/>
          </p:nvCxnSpPr>
          <p:spPr>
            <a:xfrm flipV="1">
              <a:off x="4409586"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D0D30220-A58E-286C-0A44-4E835D684189}"/>
                </a:ext>
              </a:extLst>
            </p:cNvPr>
            <p:cNvCxnSpPr>
              <a:cxnSpLocks/>
            </p:cNvCxnSpPr>
            <p:nvPr/>
          </p:nvCxnSpPr>
          <p:spPr>
            <a:xfrm flipV="1">
              <a:off x="4969727"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469B3C7E-BBD9-4C65-31B5-E94E3AE0B3D6}"/>
                </a:ext>
              </a:extLst>
            </p:cNvPr>
            <p:cNvCxnSpPr>
              <a:cxnSpLocks/>
            </p:cNvCxnSpPr>
            <p:nvPr/>
          </p:nvCxnSpPr>
          <p:spPr>
            <a:xfrm flipV="1">
              <a:off x="5546102"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grpSp>
      <p:sp>
        <p:nvSpPr>
          <p:cNvPr id="12" name="Title 1">
            <a:extLst>
              <a:ext uri="{FF2B5EF4-FFF2-40B4-BE49-F238E27FC236}">
                <a16:creationId xmlns:a16="http://schemas.microsoft.com/office/drawing/2014/main" id="{6BA15C6E-B368-D435-1CA9-531CB4BCA635}"/>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How CAL Couples to Axions</a:t>
            </a:r>
          </a:p>
        </p:txBody>
      </p:sp>
      <p:sp>
        <p:nvSpPr>
          <p:cNvPr id="9" name="TextBox 8">
            <a:extLst>
              <a:ext uri="{FF2B5EF4-FFF2-40B4-BE49-F238E27FC236}">
                <a16:creationId xmlns:a16="http://schemas.microsoft.com/office/drawing/2014/main" id="{2AB5D11B-3651-684B-4CB4-FD5D21FEECA5}"/>
              </a:ext>
            </a:extLst>
          </p:cNvPr>
          <p:cNvSpPr txBox="1"/>
          <p:nvPr/>
        </p:nvSpPr>
        <p:spPr>
          <a:xfrm>
            <a:off x="401440" y="1212063"/>
            <a:ext cx="1784197" cy="307777"/>
          </a:xfrm>
          <a:prstGeom prst="rect">
            <a:avLst/>
          </a:prstGeom>
          <a:solidFill>
            <a:srgbClr val="002060"/>
          </a:solidFill>
        </p:spPr>
        <p:txBody>
          <a:bodyPr wrap="square" rtlCol="0">
            <a:spAutoFit/>
          </a:bodyPr>
          <a:lstStyle/>
          <a:p>
            <a:pPr algn="ctr"/>
            <a:r>
              <a:rPr lang="en-US" b="1" dirty="0">
                <a:solidFill>
                  <a:schemeClr val="bg1"/>
                </a:solidFill>
                <a:latin typeface="Aptos" panose="020B0004020202020204" pitchFamily="34" charset="0"/>
              </a:rPr>
              <a:t>Solenoidal B-Field</a:t>
            </a:r>
          </a:p>
        </p:txBody>
      </p:sp>
    </p:spTree>
    <p:extLst>
      <p:ext uri="{BB962C8B-B14F-4D97-AF65-F5344CB8AC3E}">
        <p14:creationId xmlns:p14="http://schemas.microsoft.com/office/powerpoint/2010/main" val="3647646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695E5-F447-669C-346F-DEA1F73890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B769890-677E-C547-8059-B691C73622A4}"/>
              </a:ext>
            </a:extLst>
          </p:cNvPr>
          <p:cNvPicPr>
            <a:picLocks noChangeAspect="1"/>
          </p:cNvPicPr>
          <p:nvPr/>
        </p:nvPicPr>
        <p:blipFill>
          <a:blip r:embed="rId2"/>
          <a:stretch>
            <a:fillRect/>
          </a:stretch>
        </p:blipFill>
        <p:spPr>
          <a:xfrm>
            <a:off x="2636250" y="593873"/>
            <a:ext cx="3501648" cy="4279250"/>
          </a:xfrm>
          <a:prstGeom prst="rect">
            <a:avLst/>
          </a:prstGeom>
        </p:spPr>
      </p:pic>
      <p:sp>
        <p:nvSpPr>
          <p:cNvPr id="4" name="Slide Number Placeholder 3">
            <a:extLst>
              <a:ext uri="{FF2B5EF4-FFF2-40B4-BE49-F238E27FC236}">
                <a16:creationId xmlns:a16="http://schemas.microsoft.com/office/drawing/2014/main" id="{933B0393-1645-CB75-28ED-D40D63E8195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latin typeface="Aptos" panose="020B0004020202020204" pitchFamily="34" charset="0"/>
              </a:rPr>
              <a:t>11</a:t>
            </a:fld>
            <a:endParaRPr lang="en">
              <a:latin typeface="Aptos" panose="020B0004020202020204" pitchFamily="34" charset="0"/>
            </a:endParaRPr>
          </a:p>
        </p:txBody>
      </p:sp>
      <p:grpSp>
        <p:nvGrpSpPr>
          <p:cNvPr id="8" name="Group 7">
            <a:extLst>
              <a:ext uri="{FF2B5EF4-FFF2-40B4-BE49-F238E27FC236}">
                <a16:creationId xmlns:a16="http://schemas.microsoft.com/office/drawing/2014/main" id="{D8A063A2-C0C3-C5B2-9124-0084E3674983}"/>
              </a:ext>
            </a:extLst>
          </p:cNvPr>
          <p:cNvGrpSpPr/>
          <p:nvPr/>
        </p:nvGrpSpPr>
        <p:grpSpPr>
          <a:xfrm>
            <a:off x="3819379" y="513472"/>
            <a:ext cx="1183934" cy="4149746"/>
            <a:chOff x="2609385" y="1017725"/>
            <a:chExt cx="2936717" cy="3598221"/>
          </a:xfrm>
        </p:grpSpPr>
        <p:cxnSp>
          <p:nvCxnSpPr>
            <p:cNvPr id="14" name="Straight Arrow Connector 13">
              <a:extLst>
                <a:ext uri="{FF2B5EF4-FFF2-40B4-BE49-F238E27FC236}">
                  <a16:creationId xmlns:a16="http://schemas.microsoft.com/office/drawing/2014/main" id="{5CEA451A-1C7E-CBED-1535-68D5BB18AB76}"/>
                </a:ext>
              </a:extLst>
            </p:cNvPr>
            <p:cNvCxnSpPr>
              <a:cxnSpLocks/>
            </p:cNvCxnSpPr>
            <p:nvPr/>
          </p:nvCxnSpPr>
          <p:spPr>
            <a:xfrm flipV="1">
              <a:off x="2609385" y="1017725"/>
              <a:ext cx="0" cy="3598221"/>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FC3C3F0E-00B7-06E5-AACC-C6264AD08C32}"/>
                </a:ext>
              </a:extLst>
            </p:cNvPr>
            <p:cNvCxnSpPr>
              <a:cxnSpLocks/>
            </p:cNvCxnSpPr>
            <p:nvPr/>
          </p:nvCxnSpPr>
          <p:spPr>
            <a:xfrm flipV="1">
              <a:off x="3185532"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B0DCAB75-C2E7-3E75-F006-0C8B7054620E}"/>
                </a:ext>
              </a:extLst>
            </p:cNvPr>
            <p:cNvCxnSpPr>
              <a:cxnSpLocks/>
            </p:cNvCxnSpPr>
            <p:nvPr/>
          </p:nvCxnSpPr>
          <p:spPr>
            <a:xfrm flipV="1">
              <a:off x="3809994"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E854B02A-4AA8-69A1-E8D1-A284274B27FC}"/>
                </a:ext>
              </a:extLst>
            </p:cNvPr>
            <p:cNvCxnSpPr>
              <a:cxnSpLocks/>
            </p:cNvCxnSpPr>
            <p:nvPr/>
          </p:nvCxnSpPr>
          <p:spPr>
            <a:xfrm flipV="1">
              <a:off x="4409586"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FCC540F6-8386-4E4E-FE65-FE13B7F1B696}"/>
                </a:ext>
              </a:extLst>
            </p:cNvPr>
            <p:cNvCxnSpPr>
              <a:cxnSpLocks/>
            </p:cNvCxnSpPr>
            <p:nvPr/>
          </p:nvCxnSpPr>
          <p:spPr>
            <a:xfrm flipV="1">
              <a:off x="4969727"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34B144C8-6058-0334-8CD5-4814261D9D3F}"/>
                </a:ext>
              </a:extLst>
            </p:cNvPr>
            <p:cNvCxnSpPr>
              <a:cxnSpLocks/>
            </p:cNvCxnSpPr>
            <p:nvPr/>
          </p:nvCxnSpPr>
          <p:spPr>
            <a:xfrm flipV="1">
              <a:off x="5546102"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grpSp>
      <p:sp>
        <p:nvSpPr>
          <p:cNvPr id="40" name="TextBox 39">
            <a:extLst>
              <a:ext uri="{FF2B5EF4-FFF2-40B4-BE49-F238E27FC236}">
                <a16:creationId xmlns:a16="http://schemas.microsoft.com/office/drawing/2014/main" id="{6A00FE28-3C39-BD8C-444E-9A85EEE9FAFE}"/>
              </a:ext>
            </a:extLst>
          </p:cNvPr>
          <p:cNvSpPr txBox="1"/>
          <p:nvPr/>
        </p:nvSpPr>
        <p:spPr>
          <a:xfrm>
            <a:off x="401440" y="1212063"/>
            <a:ext cx="1784197" cy="307777"/>
          </a:xfrm>
          <a:prstGeom prst="rect">
            <a:avLst/>
          </a:prstGeom>
          <a:solidFill>
            <a:srgbClr val="002060"/>
          </a:solidFill>
        </p:spPr>
        <p:txBody>
          <a:bodyPr wrap="square" rtlCol="0">
            <a:spAutoFit/>
          </a:bodyPr>
          <a:lstStyle/>
          <a:p>
            <a:pPr algn="ctr"/>
            <a:r>
              <a:rPr lang="en-US" b="1" dirty="0">
                <a:solidFill>
                  <a:schemeClr val="bg1"/>
                </a:solidFill>
                <a:latin typeface="Aptos" panose="020B0004020202020204" pitchFamily="34" charset="0"/>
              </a:rPr>
              <a:t>Solenoidal B-Field</a:t>
            </a:r>
          </a:p>
        </p:txBody>
      </p:sp>
      <p:grpSp>
        <p:nvGrpSpPr>
          <p:cNvPr id="2" name="Group 1">
            <a:extLst>
              <a:ext uri="{FF2B5EF4-FFF2-40B4-BE49-F238E27FC236}">
                <a16:creationId xmlns:a16="http://schemas.microsoft.com/office/drawing/2014/main" id="{3DDDECC3-E7F9-7C0E-DF1E-F17D2901EE1B}"/>
              </a:ext>
            </a:extLst>
          </p:cNvPr>
          <p:cNvGrpSpPr/>
          <p:nvPr/>
        </p:nvGrpSpPr>
        <p:grpSpPr>
          <a:xfrm>
            <a:off x="3931923" y="513472"/>
            <a:ext cx="956600" cy="4197016"/>
            <a:chOff x="2873832" y="1064996"/>
            <a:chExt cx="2227728" cy="3645492"/>
          </a:xfrm>
        </p:grpSpPr>
        <p:cxnSp>
          <p:nvCxnSpPr>
            <p:cNvPr id="5" name="Straight Arrow Connector 4">
              <a:extLst>
                <a:ext uri="{FF2B5EF4-FFF2-40B4-BE49-F238E27FC236}">
                  <a16:creationId xmlns:a16="http://schemas.microsoft.com/office/drawing/2014/main" id="{2DC6D019-2817-5BF4-31C3-BEF18885C6E9}"/>
                </a:ext>
              </a:extLst>
            </p:cNvPr>
            <p:cNvCxnSpPr/>
            <p:nvPr/>
          </p:nvCxnSpPr>
          <p:spPr>
            <a:xfrm>
              <a:off x="2873832"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BE4BCCBE-C43E-831B-0F27-E04DE885568B}"/>
                </a:ext>
              </a:extLst>
            </p:cNvPr>
            <p:cNvCxnSpPr/>
            <p:nvPr/>
          </p:nvCxnSpPr>
          <p:spPr>
            <a:xfrm>
              <a:off x="3436779"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8AFE6D6-32D8-4A55-5112-11C8026B658F}"/>
                </a:ext>
              </a:extLst>
            </p:cNvPr>
            <p:cNvCxnSpPr/>
            <p:nvPr/>
          </p:nvCxnSpPr>
          <p:spPr>
            <a:xfrm>
              <a:off x="4017350"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BC1AC50D-ECAA-A9D3-76B9-0F25DC9B187F}"/>
                </a:ext>
              </a:extLst>
            </p:cNvPr>
            <p:cNvCxnSpPr/>
            <p:nvPr/>
          </p:nvCxnSpPr>
          <p:spPr>
            <a:xfrm>
              <a:off x="4581746"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49502DF-5409-4220-8ECD-C797899684FD}"/>
                </a:ext>
              </a:extLst>
            </p:cNvPr>
            <p:cNvCxnSpPr/>
            <p:nvPr/>
          </p:nvCxnSpPr>
          <p:spPr>
            <a:xfrm>
              <a:off x="5101560"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08469730-40B3-6143-1BDF-05F83FB74102}"/>
              </a:ext>
            </a:extLst>
          </p:cNvPr>
          <p:cNvSpPr txBox="1"/>
          <p:nvPr/>
        </p:nvSpPr>
        <p:spPr>
          <a:xfrm>
            <a:off x="6857767" y="1910282"/>
            <a:ext cx="2111295" cy="307777"/>
          </a:xfrm>
          <a:prstGeom prst="rect">
            <a:avLst/>
          </a:prstGeom>
          <a:solidFill>
            <a:srgbClr val="FF0000"/>
          </a:solidFill>
        </p:spPr>
        <p:txBody>
          <a:bodyPr wrap="square" rtlCol="0">
            <a:spAutoFit/>
          </a:bodyPr>
          <a:lstStyle/>
          <a:p>
            <a:pPr algn="ctr"/>
            <a:r>
              <a:rPr lang="en-US" b="1" dirty="0">
                <a:solidFill>
                  <a:schemeClr val="bg1"/>
                </a:solidFill>
                <a:latin typeface="Aptos" panose="020B0004020202020204" pitchFamily="34" charset="0"/>
              </a:rPr>
              <a:t>Axion Effective Current</a:t>
            </a:r>
          </a:p>
        </p:txBody>
      </p:sp>
    </p:spTree>
    <p:extLst>
      <p:ext uri="{BB962C8B-B14F-4D97-AF65-F5344CB8AC3E}">
        <p14:creationId xmlns:p14="http://schemas.microsoft.com/office/powerpoint/2010/main" val="3840018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D5247-8595-F696-BDF2-97417AAE95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645EDFA-7994-0836-17C6-647763913CB7}"/>
              </a:ext>
            </a:extLst>
          </p:cNvPr>
          <p:cNvPicPr>
            <a:picLocks noChangeAspect="1"/>
          </p:cNvPicPr>
          <p:nvPr/>
        </p:nvPicPr>
        <p:blipFill>
          <a:blip r:embed="rId2"/>
          <a:stretch>
            <a:fillRect/>
          </a:stretch>
        </p:blipFill>
        <p:spPr>
          <a:xfrm>
            <a:off x="2636250" y="593873"/>
            <a:ext cx="3501648" cy="4279250"/>
          </a:xfrm>
          <a:prstGeom prst="rect">
            <a:avLst/>
          </a:prstGeom>
        </p:spPr>
      </p:pic>
      <p:sp>
        <p:nvSpPr>
          <p:cNvPr id="4" name="Slide Number Placeholder 3">
            <a:extLst>
              <a:ext uri="{FF2B5EF4-FFF2-40B4-BE49-F238E27FC236}">
                <a16:creationId xmlns:a16="http://schemas.microsoft.com/office/drawing/2014/main" id="{53581544-883F-A91C-B961-F80644DB3D2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latin typeface="Aptos" panose="020B0004020202020204" pitchFamily="34" charset="0"/>
              </a:rPr>
              <a:t>12</a:t>
            </a:fld>
            <a:endParaRPr lang="en">
              <a:latin typeface="Aptos" panose="020B0004020202020204" pitchFamily="34" charset="0"/>
            </a:endParaRPr>
          </a:p>
        </p:txBody>
      </p:sp>
      <p:grpSp>
        <p:nvGrpSpPr>
          <p:cNvPr id="8" name="Group 7">
            <a:extLst>
              <a:ext uri="{FF2B5EF4-FFF2-40B4-BE49-F238E27FC236}">
                <a16:creationId xmlns:a16="http://schemas.microsoft.com/office/drawing/2014/main" id="{444664D0-709D-7FCF-F123-E9E29024DD0B}"/>
              </a:ext>
            </a:extLst>
          </p:cNvPr>
          <p:cNvGrpSpPr/>
          <p:nvPr/>
        </p:nvGrpSpPr>
        <p:grpSpPr>
          <a:xfrm>
            <a:off x="3819379" y="513472"/>
            <a:ext cx="1183934" cy="4149746"/>
            <a:chOff x="2609385" y="1017725"/>
            <a:chExt cx="2936717" cy="3598221"/>
          </a:xfrm>
        </p:grpSpPr>
        <p:cxnSp>
          <p:nvCxnSpPr>
            <p:cNvPr id="14" name="Straight Arrow Connector 13">
              <a:extLst>
                <a:ext uri="{FF2B5EF4-FFF2-40B4-BE49-F238E27FC236}">
                  <a16:creationId xmlns:a16="http://schemas.microsoft.com/office/drawing/2014/main" id="{3B7A5815-22F9-87BF-7593-72A416759BFF}"/>
                </a:ext>
              </a:extLst>
            </p:cNvPr>
            <p:cNvCxnSpPr>
              <a:cxnSpLocks/>
            </p:cNvCxnSpPr>
            <p:nvPr/>
          </p:nvCxnSpPr>
          <p:spPr>
            <a:xfrm flipV="1">
              <a:off x="2609385" y="1017725"/>
              <a:ext cx="0" cy="3598221"/>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0" name="Straight Arrow Connector 19">
              <a:extLst>
                <a:ext uri="{FF2B5EF4-FFF2-40B4-BE49-F238E27FC236}">
                  <a16:creationId xmlns:a16="http://schemas.microsoft.com/office/drawing/2014/main" id="{889E9018-0BE2-634F-4428-1B2E48CA2582}"/>
                </a:ext>
              </a:extLst>
            </p:cNvPr>
            <p:cNvCxnSpPr>
              <a:cxnSpLocks/>
            </p:cNvCxnSpPr>
            <p:nvPr/>
          </p:nvCxnSpPr>
          <p:spPr>
            <a:xfrm flipV="1">
              <a:off x="3185532"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1" name="Straight Arrow Connector 20">
              <a:extLst>
                <a:ext uri="{FF2B5EF4-FFF2-40B4-BE49-F238E27FC236}">
                  <a16:creationId xmlns:a16="http://schemas.microsoft.com/office/drawing/2014/main" id="{3189F3C5-D35F-0311-FD05-2E00AB1FB3DE}"/>
                </a:ext>
              </a:extLst>
            </p:cNvPr>
            <p:cNvCxnSpPr>
              <a:cxnSpLocks/>
            </p:cNvCxnSpPr>
            <p:nvPr/>
          </p:nvCxnSpPr>
          <p:spPr>
            <a:xfrm flipV="1">
              <a:off x="3809994"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2" name="Straight Arrow Connector 21">
              <a:extLst>
                <a:ext uri="{FF2B5EF4-FFF2-40B4-BE49-F238E27FC236}">
                  <a16:creationId xmlns:a16="http://schemas.microsoft.com/office/drawing/2014/main" id="{79A64F53-F935-A0B5-089B-A07122826EF2}"/>
                </a:ext>
              </a:extLst>
            </p:cNvPr>
            <p:cNvCxnSpPr>
              <a:cxnSpLocks/>
            </p:cNvCxnSpPr>
            <p:nvPr/>
          </p:nvCxnSpPr>
          <p:spPr>
            <a:xfrm flipV="1">
              <a:off x="4409586"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3" name="Straight Arrow Connector 22">
              <a:extLst>
                <a:ext uri="{FF2B5EF4-FFF2-40B4-BE49-F238E27FC236}">
                  <a16:creationId xmlns:a16="http://schemas.microsoft.com/office/drawing/2014/main" id="{2D03B0E2-4B41-36BD-75F1-5CC30C424532}"/>
                </a:ext>
              </a:extLst>
            </p:cNvPr>
            <p:cNvCxnSpPr>
              <a:cxnSpLocks/>
            </p:cNvCxnSpPr>
            <p:nvPr/>
          </p:nvCxnSpPr>
          <p:spPr>
            <a:xfrm flipV="1">
              <a:off x="4969727"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cxnSp>
          <p:nvCxnSpPr>
            <p:cNvPr id="26" name="Straight Arrow Connector 25">
              <a:extLst>
                <a:ext uri="{FF2B5EF4-FFF2-40B4-BE49-F238E27FC236}">
                  <a16:creationId xmlns:a16="http://schemas.microsoft.com/office/drawing/2014/main" id="{6C98B919-4BF7-4C94-EBF4-332793A60EE8}"/>
                </a:ext>
              </a:extLst>
            </p:cNvPr>
            <p:cNvCxnSpPr>
              <a:cxnSpLocks/>
            </p:cNvCxnSpPr>
            <p:nvPr/>
          </p:nvCxnSpPr>
          <p:spPr>
            <a:xfrm flipV="1">
              <a:off x="5546102" y="1017725"/>
              <a:ext cx="0" cy="3598220"/>
            </a:xfrm>
            <a:prstGeom prst="straightConnector1">
              <a:avLst/>
            </a:prstGeom>
            <a:ln>
              <a:solidFill>
                <a:srgbClr val="002060">
                  <a:alpha val="50196"/>
                </a:srgbClr>
              </a:solidFill>
              <a:tailEnd type="triangle"/>
            </a:ln>
          </p:spPr>
          <p:style>
            <a:lnRef idx="3">
              <a:schemeClr val="dk1"/>
            </a:lnRef>
            <a:fillRef idx="0">
              <a:schemeClr val="dk1"/>
            </a:fillRef>
            <a:effectRef idx="2">
              <a:schemeClr val="dk1"/>
            </a:effectRef>
            <a:fontRef idx="minor">
              <a:schemeClr val="tx1"/>
            </a:fontRef>
          </p:style>
        </p:cxnSp>
      </p:grpSp>
      <p:grpSp>
        <p:nvGrpSpPr>
          <p:cNvPr id="2" name="Group 1">
            <a:extLst>
              <a:ext uri="{FF2B5EF4-FFF2-40B4-BE49-F238E27FC236}">
                <a16:creationId xmlns:a16="http://schemas.microsoft.com/office/drawing/2014/main" id="{216BFA4A-6297-A390-C39C-2D326906FFC4}"/>
              </a:ext>
            </a:extLst>
          </p:cNvPr>
          <p:cNvGrpSpPr/>
          <p:nvPr/>
        </p:nvGrpSpPr>
        <p:grpSpPr>
          <a:xfrm>
            <a:off x="3931923" y="513472"/>
            <a:ext cx="956600" cy="4197016"/>
            <a:chOff x="2873832" y="1064996"/>
            <a:chExt cx="2227728" cy="3645492"/>
          </a:xfrm>
        </p:grpSpPr>
        <p:cxnSp>
          <p:nvCxnSpPr>
            <p:cNvPr id="5" name="Straight Arrow Connector 4">
              <a:extLst>
                <a:ext uri="{FF2B5EF4-FFF2-40B4-BE49-F238E27FC236}">
                  <a16:creationId xmlns:a16="http://schemas.microsoft.com/office/drawing/2014/main" id="{E161D39D-9DE9-D6B6-5BAE-8E4F6D01BFAA}"/>
                </a:ext>
              </a:extLst>
            </p:cNvPr>
            <p:cNvCxnSpPr/>
            <p:nvPr/>
          </p:nvCxnSpPr>
          <p:spPr>
            <a:xfrm>
              <a:off x="2873832"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6C108119-8085-2F75-82DF-47FDEBC34092}"/>
                </a:ext>
              </a:extLst>
            </p:cNvPr>
            <p:cNvCxnSpPr/>
            <p:nvPr/>
          </p:nvCxnSpPr>
          <p:spPr>
            <a:xfrm>
              <a:off x="3436779"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961D75A0-AD6A-3790-0509-32A8BA15926A}"/>
                </a:ext>
              </a:extLst>
            </p:cNvPr>
            <p:cNvCxnSpPr/>
            <p:nvPr/>
          </p:nvCxnSpPr>
          <p:spPr>
            <a:xfrm>
              <a:off x="4017350"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3ACCBCA2-0B77-E904-B41F-284862AAA1E0}"/>
                </a:ext>
              </a:extLst>
            </p:cNvPr>
            <p:cNvCxnSpPr/>
            <p:nvPr/>
          </p:nvCxnSpPr>
          <p:spPr>
            <a:xfrm>
              <a:off x="4581746"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10869681-0B8C-6C78-F3C6-1D377D98FC6D}"/>
                </a:ext>
              </a:extLst>
            </p:cNvPr>
            <p:cNvCxnSpPr/>
            <p:nvPr/>
          </p:nvCxnSpPr>
          <p:spPr>
            <a:xfrm>
              <a:off x="5101560" y="1064996"/>
              <a:ext cx="0" cy="3645492"/>
            </a:xfrm>
            <a:prstGeom prst="straightConnector1">
              <a:avLst/>
            </a:prstGeom>
            <a:ln w="38100">
              <a:solidFill>
                <a:srgbClr val="FF0000">
                  <a:alpha val="50196"/>
                </a:srgbClr>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51641691-A888-207C-C222-30FB493C1119}"/>
              </a:ext>
            </a:extLst>
          </p:cNvPr>
          <p:cNvGrpSpPr/>
          <p:nvPr/>
        </p:nvGrpSpPr>
        <p:grpSpPr>
          <a:xfrm>
            <a:off x="3286991" y="1132617"/>
            <a:ext cx="2271931" cy="238921"/>
            <a:chOff x="6200527" y="973142"/>
            <a:chExt cx="2271931" cy="238921"/>
          </a:xfrm>
          <a:noFill/>
        </p:grpSpPr>
        <p:sp>
          <p:nvSpPr>
            <p:cNvPr id="62" name="Arc 61">
              <a:extLst>
                <a:ext uri="{FF2B5EF4-FFF2-40B4-BE49-F238E27FC236}">
                  <a16:creationId xmlns:a16="http://schemas.microsoft.com/office/drawing/2014/main" id="{0E0A3FC4-AE90-2129-CAEB-1B7D904D20D1}"/>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4" name="Straight Arrow Connector 63">
              <a:extLst>
                <a:ext uri="{FF2B5EF4-FFF2-40B4-BE49-F238E27FC236}">
                  <a16:creationId xmlns:a16="http://schemas.microsoft.com/office/drawing/2014/main" id="{3554BBAC-6538-E2E7-FBC8-4E996428F935}"/>
                </a:ext>
              </a:extLst>
            </p:cNvPr>
            <p:cNvCxnSpPr>
              <a:stCxn id="62"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595496F6-206E-D99C-DA33-3E1639EE9365}"/>
                </a:ext>
              </a:extLst>
            </p:cNvPr>
            <p:cNvCxnSpPr>
              <a:cxnSpLocks/>
              <a:stCxn id="62"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66C093D4-CC78-FE06-2ADE-4E8E8B0E5224}"/>
              </a:ext>
            </a:extLst>
          </p:cNvPr>
          <p:cNvGrpSpPr/>
          <p:nvPr/>
        </p:nvGrpSpPr>
        <p:grpSpPr>
          <a:xfrm>
            <a:off x="3286991" y="2194581"/>
            <a:ext cx="2271931" cy="238921"/>
            <a:chOff x="6048127" y="1882706"/>
            <a:chExt cx="2271931" cy="238921"/>
          </a:xfrm>
          <a:noFill/>
        </p:grpSpPr>
        <p:sp>
          <p:nvSpPr>
            <p:cNvPr id="70" name="Arc 69">
              <a:extLst>
                <a:ext uri="{FF2B5EF4-FFF2-40B4-BE49-F238E27FC236}">
                  <a16:creationId xmlns:a16="http://schemas.microsoft.com/office/drawing/2014/main" id="{C8C94101-11E1-8D7A-C43D-71494E1FA9B8}"/>
                </a:ext>
              </a:extLst>
            </p:cNvPr>
            <p:cNvSpPr/>
            <p:nvPr/>
          </p:nvSpPr>
          <p:spPr>
            <a:xfrm>
              <a:off x="6048127" y="1882706"/>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71" name="Straight Arrow Connector 70">
              <a:extLst>
                <a:ext uri="{FF2B5EF4-FFF2-40B4-BE49-F238E27FC236}">
                  <a16:creationId xmlns:a16="http://schemas.microsoft.com/office/drawing/2014/main" id="{3285107C-833A-FF28-536C-FB1EE840B28C}"/>
                </a:ext>
              </a:extLst>
            </p:cNvPr>
            <p:cNvCxnSpPr>
              <a:stCxn id="70" idx="2"/>
            </p:cNvCxnSpPr>
            <p:nvPr/>
          </p:nvCxnSpPr>
          <p:spPr>
            <a:xfrm flipV="1">
              <a:off x="7353946" y="1882706"/>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A51F6DF7-A9C9-2D63-A89E-74C7524EC407}"/>
                </a:ext>
              </a:extLst>
            </p:cNvPr>
            <p:cNvCxnSpPr>
              <a:cxnSpLocks/>
              <a:stCxn id="70" idx="0"/>
            </p:cNvCxnSpPr>
            <p:nvPr/>
          </p:nvCxnSpPr>
          <p:spPr>
            <a:xfrm flipH="1" flipV="1">
              <a:off x="7774745" y="1908493"/>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32D9CF73-F630-4B00-9511-CED8E8A5D925}"/>
              </a:ext>
            </a:extLst>
          </p:cNvPr>
          <p:cNvGrpSpPr/>
          <p:nvPr/>
        </p:nvGrpSpPr>
        <p:grpSpPr>
          <a:xfrm>
            <a:off x="3286989" y="3261180"/>
            <a:ext cx="2271931" cy="238921"/>
            <a:chOff x="6200527" y="973142"/>
            <a:chExt cx="2271931" cy="238921"/>
          </a:xfrm>
          <a:noFill/>
        </p:grpSpPr>
        <p:sp>
          <p:nvSpPr>
            <p:cNvPr id="74" name="Arc 73">
              <a:extLst>
                <a:ext uri="{FF2B5EF4-FFF2-40B4-BE49-F238E27FC236}">
                  <a16:creationId xmlns:a16="http://schemas.microsoft.com/office/drawing/2014/main" id="{CD117FBD-B874-E736-1700-E5AC3A16DBB5}"/>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0FAF2E13-F273-9652-57BE-D2929A8C5757}"/>
                </a:ext>
              </a:extLst>
            </p:cNvPr>
            <p:cNvCxnSpPr>
              <a:stCxn id="74"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B99D6717-3646-4E2C-D2A1-C43773838A99}"/>
                </a:ext>
              </a:extLst>
            </p:cNvPr>
            <p:cNvCxnSpPr>
              <a:cxnSpLocks/>
              <a:stCxn id="74"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58E06199-A6F0-3BB2-CA85-28D2AAB5D783}"/>
              </a:ext>
            </a:extLst>
          </p:cNvPr>
          <p:cNvGrpSpPr/>
          <p:nvPr/>
        </p:nvGrpSpPr>
        <p:grpSpPr>
          <a:xfrm>
            <a:off x="3286990" y="4310706"/>
            <a:ext cx="2271931" cy="238921"/>
            <a:chOff x="6200527" y="973142"/>
            <a:chExt cx="2271931" cy="238921"/>
          </a:xfrm>
          <a:noFill/>
        </p:grpSpPr>
        <p:sp>
          <p:nvSpPr>
            <p:cNvPr id="78" name="Arc 77">
              <a:extLst>
                <a:ext uri="{FF2B5EF4-FFF2-40B4-BE49-F238E27FC236}">
                  <a16:creationId xmlns:a16="http://schemas.microsoft.com/office/drawing/2014/main" id="{9DF4D996-C439-2AED-579C-2A159231EF55}"/>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9" name="Straight Arrow Connector 78">
              <a:extLst>
                <a:ext uri="{FF2B5EF4-FFF2-40B4-BE49-F238E27FC236}">
                  <a16:creationId xmlns:a16="http://schemas.microsoft.com/office/drawing/2014/main" id="{B0ABCF2B-D6E6-D701-EC9D-FCF3F0E7C706}"/>
                </a:ext>
              </a:extLst>
            </p:cNvPr>
            <p:cNvCxnSpPr>
              <a:stCxn id="78"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052BDA86-159C-B2A0-ADC1-C1CAD901448B}"/>
                </a:ext>
              </a:extLst>
            </p:cNvPr>
            <p:cNvCxnSpPr>
              <a:cxnSpLocks/>
              <a:stCxn id="78"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sp>
        <p:nvSpPr>
          <p:cNvPr id="82" name="TextBox 81">
            <a:extLst>
              <a:ext uri="{FF2B5EF4-FFF2-40B4-BE49-F238E27FC236}">
                <a16:creationId xmlns:a16="http://schemas.microsoft.com/office/drawing/2014/main" id="{813E8E6E-6DBC-F252-1895-38C224F2471C}"/>
              </a:ext>
            </a:extLst>
          </p:cNvPr>
          <p:cNvSpPr txBox="1"/>
          <p:nvPr/>
        </p:nvSpPr>
        <p:spPr>
          <a:xfrm>
            <a:off x="172179" y="2458091"/>
            <a:ext cx="2144568" cy="307777"/>
          </a:xfrm>
          <a:prstGeom prst="rect">
            <a:avLst/>
          </a:prstGeom>
          <a:solidFill>
            <a:srgbClr val="FCC834"/>
          </a:solidFill>
        </p:spPr>
        <p:txBody>
          <a:bodyPr wrap="square">
            <a:spAutoFit/>
          </a:bodyPr>
          <a:lstStyle/>
          <a:p>
            <a:pPr algn="ctr" rtl="0">
              <a:buNone/>
            </a:pPr>
            <a:r>
              <a:rPr lang="en-US" sz="1400" b="1" i="0" u="none" strike="noStrike" dirty="0">
                <a:solidFill>
                  <a:schemeClr val="tx1"/>
                </a:solidFill>
                <a:effectLst/>
                <a:latin typeface="Aptos" panose="020B0004020202020204" pitchFamily="34" charset="0"/>
              </a:rPr>
              <a:t>Axion Induced B-Field</a:t>
            </a:r>
            <a:endParaRPr lang="en-US" b="1" dirty="0">
              <a:solidFill>
                <a:schemeClr val="tx1"/>
              </a:solidFill>
              <a:effectLst/>
              <a:latin typeface="Aptos" panose="020B0004020202020204" pitchFamily="34" charset="0"/>
            </a:endParaRPr>
          </a:p>
        </p:txBody>
      </p:sp>
      <p:sp>
        <p:nvSpPr>
          <p:cNvPr id="84" name="TextBox 83">
            <a:extLst>
              <a:ext uri="{FF2B5EF4-FFF2-40B4-BE49-F238E27FC236}">
                <a16:creationId xmlns:a16="http://schemas.microsoft.com/office/drawing/2014/main" id="{431D08D3-A694-F229-C8AF-D9D43518E334}"/>
              </a:ext>
            </a:extLst>
          </p:cNvPr>
          <p:cNvSpPr txBox="1"/>
          <p:nvPr/>
        </p:nvSpPr>
        <p:spPr>
          <a:xfrm>
            <a:off x="401440" y="1212063"/>
            <a:ext cx="1784197" cy="307777"/>
          </a:xfrm>
          <a:prstGeom prst="rect">
            <a:avLst/>
          </a:prstGeom>
          <a:solidFill>
            <a:srgbClr val="002060"/>
          </a:solidFill>
        </p:spPr>
        <p:txBody>
          <a:bodyPr wrap="square" rtlCol="0">
            <a:spAutoFit/>
          </a:bodyPr>
          <a:lstStyle/>
          <a:p>
            <a:pPr algn="ctr"/>
            <a:r>
              <a:rPr lang="en-US" b="1" dirty="0">
                <a:solidFill>
                  <a:schemeClr val="bg1"/>
                </a:solidFill>
                <a:latin typeface="Aptos" panose="020B0004020202020204" pitchFamily="34" charset="0"/>
              </a:rPr>
              <a:t>Solenoidal B-Field</a:t>
            </a:r>
          </a:p>
        </p:txBody>
      </p:sp>
      <p:sp>
        <p:nvSpPr>
          <p:cNvPr id="86" name="TextBox 85">
            <a:extLst>
              <a:ext uri="{FF2B5EF4-FFF2-40B4-BE49-F238E27FC236}">
                <a16:creationId xmlns:a16="http://schemas.microsoft.com/office/drawing/2014/main" id="{3F3C41D0-53F0-BFBA-96CE-623D7006249E}"/>
              </a:ext>
            </a:extLst>
          </p:cNvPr>
          <p:cNvSpPr txBox="1"/>
          <p:nvPr/>
        </p:nvSpPr>
        <p:spPr>
          <a:xfrm>
            <a:off x="6857767" y="1910282"/>
            <a:ext cx="2111295" cy="307777"/>
          </a:xfrm>
          <a:prstGeom prst="rect">
            <a:avLst/>
          </a:prstGeom>
          <a:solidFill>
            <a:srgbClr val="FF0000"/>
          </a:solidFill>
        </p:spPr>
        <p:txBody>
          <a:bodyPr wrap="square" rtlCol="0">
            <a:spAutoFit/>
          </a:bodyPr>
          <a:lstStyle/>
          <a:p>
            <a:pPr algn="ctr"/>
            <a:r>
              <a:rPr lang="en-US" b="1" dirty="0">
                <a:solidFill>
                  <a:schemeClr val="bg1"/>
                </a:solidFill>
                <a:latin typeface="Aptos" panose="020B0004020202020204" pitchFamily="34" charset="0"/>
              </a:rPr>
              <a:t>Axion Effective Current</a:t>
            </a:r>
          </a:p>
        </p:txBody>
      </p:sp>
    </p:spTree>
    <p:extLst>
      <p:ext uri="{BB962C8B-B14F-4D97-AF65-F5344CB8AC3E}">
        <p14:creationId xmlns:p14="http://schemas.microsoft.com/office/powerpoint/2010/main" val="2635983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4B8157-408B-2E39-D98E-CDFD7F8A889F}"/>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03A3BAF9-432C-8851-1C31-9306A81272EA}"/>
              </a:ext>
            </a:extLst>
          </p:cNvPr>
          <p:cNvPicPr>
            <a:picLocks noChangeAspect="1"/>
          </p:cNvPicPr>
          <p:nvPr/>
        </p:nvPicPr>
        <p:blipFill>
          <a:blip r:embed="rId2"/>
          <a:stretch>
            <a:fillRect/>
          </a:stretch>
        </p:blipFill>
        <p:spPr>
          <a:xfrm>
            <a:off x="2666577" y="433012"/>
            <a:ext cx="3440993" cy="4371105"/>
          </a:xfrm>
          <a:prstGeom prst="rect">
            <a:avLst/>
          </a:prstGeom>
        </p:spPr>
      </p:pic>
      <p:sp>
        <p:nvSpPr>
          <p:cNvPr id="4" name="Slide Number Placeholder 3">
            <a:extLst>
              <a:ext uri="{FF2B5EF4-FFF2-40B4-BE49-F238E27FC236}">
                <a16:creationId xmlns:a16="http://schemas.microsoft.com/office/drawing/2014/main" id="{5B5BC64C-CB2F-CB50-076B-B0D5AA0BC98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latin typeface="Aptos" panose="020B0004020202020204" pitchFamily="34" charset="0"/>
              </a:rPr>
              <a:t>13</a:t>
            </a:fld>
            <a:endParaRPr lang="en">
              <a:latin typeface="Aptos" panose="020B0004020202020204" pitchFamily="34" charset="0"/>
            </a:endParaRPr>
          </a:p>
        </p:txBody>
      </p:sp>
      <p:grpSp>
        <p:nvGrpSpPr>
          <p:cNvPr id="68" name="Group 67">
            <a:extLst>
              <a:ext uri="{FF2B5EF4-FFF2-40B4-BE49-F238E27FC236}">
                <a16:creationId xmlns:a16="http://schemas.microsoft.com/office/drawing/2014/main" id="{03155453-81F2-4771-6478-B53579E067C3}"/>
              </a:ext>
            </a:extLst>
          </p:cNvPr>
          <p:cNvGrpSpPr/>
          <p:nvPr/>
        </p:nvGrpSpPr>
        <p:grpSpPr>
          <a:xfrm>
            <a:off x="3286991" y="1132617"/>
            <a:ext cx="2271931" cy="238921"/>
            <a:chOff x="6200527" y="973142"/>
            <a:chExt cx="2271931" cy="238921"/>
          </a:xfrm>
          <a:noFill/>
        </p:grpSpPr>
        <p:sp>
          <p:nvSpPr>
            <p:cNvPr id="62" name="Arc 61">
              <a:extLst>
                <a:ext uri="{FF2B5EF4-FFF2-40B4-BE49-F238E27FC236}">
                  <a16:creationId xmlns:a16="http://schemas.microsoft.com/office/drawing/2014/main" id="{F45E9DC2-EF07-5A9C-EBB2-2A348B136EDB}"/>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4" name="Straight Arrow Connector 63">
              <a:extLst>
                <a:ext uri="{FF2B5EF4-FFF2-40B4-BE49-F238E27FC236}">
                  <a16:creationId xmlns:a16="http://schemas.microsoft.com/office/drawing/2014/main" id="{035BBEB1-9819-FDA4-D76D-3FBCE468B92B}"/>
                </a:ext>
              </a:extLst>
            </p:cNvPr>
            <p:cNvCxnSpPr>
              <a:stCxn id="62"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E0BD8161-2FD9-5DA9-EC84-E6F4D5486429}"/>
                </a:ext>
              </a:extLst>
            </p:cNvPr>
            <p:cNvCxnSpPr>
              <a:cxnSpLocks/>
              <a:stCxn id="62"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7A163814-E2D0-4F80-76DB-5CE09A1ED93E}"/>
              </a:ext>
            </a:extLst>
          </p:cNvPr>
          <p:cNvGrpSpPr/>
          <p:nvPr/>
        </p:nvGrpSpPr>
        <p:grpSpPr>
          <a:xfrm>
            <a:off x="3286991" y="2194581"/>
            <a:ext cx="2271931" cy="238921"/>
            <a:chOff x="6048127" y="1882706"/>
            <a:chExt cx="2271931" cy="238921"/>
          </a:xfrm>
          <a:noFill/>
        </p:grpSpPr>
        <p:sp>
          <p:nvSpPr>
            <p:cNvPr id="70" name="Arc 69">
              <a:extLst>
                <a:ext uri="{FF2B5EF4-FFF2-40B4-BE49-F238E27FC236}">
                  <a16:creationId xmlns:a16="http://schemas.microsoft.com/office/drawing/2014/main" id="{29FC8335-0814-F398-2357-7A099283AABA}"/>
                </a:ext>
              </a:extLst>
            </p:cNvPr>
            <p:cNvSpPr/>
            <p:nvPr/>
          </p:nvSpPr>
          <p:spPr>
            <a:xfrm>
              <a:off x="6048127" y="1882706"/>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71" name="Straight Arrow Connector 70">
              <a:extLst>
                <a:ext uri="{FF2B5EF4-FFF2-40B4-BE49-F238E27FC236}">
                  <a16:creationId xmlns:a16="http://schemas.microsoft.com/office/drawing/2014/main" id="{17CDA848-E6A1-D690-5CD3-85C643224227}"/>
                </a:ext>
              </a:extLst>
            </p:cNvPr>
            <p:cNvCxnSpPr>
              <a:stCxn id="70" idx="2"/>
            </p:cNvCxnSpPr>
            <p:nvPr/>
          </p:nvCxnSpPr>
          <p:spPr>
            <a:xfrm flipV="1">
              <a:off x="7353946" y="1882706"/>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4F320168-4C87-B43D-5AF7-819F9E1F8F1D}"/>
                </a:ext>
              </a:extLst>
            </p:cNvPr>
            <p:cNvCxnSpPr>
              <a:cxnSpLocks/>
              <a:stCxn id="70" idx="0"/>
            </p:cNvCxnSpPr>
            <p:nvPr/>
          </p:nvCxnSpPr>
          <p:spPr>
            <a:xfrm flipH="1" flipV="1">
              <a:off x="7774745" y="1908493"/>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0E42C3D0-D0DF-F024-6CD7-BD78ADDDBEA1}"/>
              </a:ext>
            </a:extLst>
          </p:cNvPr>
          <p:cNvGrpSpPr/>
          <p:nvPr/>
        </p:nvGrpSpPr>
        <p:grpSpPr>
          <a:xfrm>
            <a:off x="3286989" y="3261180"/>
            <a:ext cx="2271931" cy="238921"/>
            <a:chOff x="6200527" y="973142"/>
            <a:chExt cx="2271931" cy="238921"/>
          </a:xfrm>
          <a:noFill/>
        </p:grpSpPr>
        <p:sp>
          <p:nvSpPr>
            <p:cNvPr id="74" name="Arc 73">
              <a:extLst>
                <a:ext uri="{FF2B5EF4-FFF2-40B4-BE49-F238E27FC236}">
                  <a16:creationId xmlns:a16="http://schemas.microsoft.com/office/drawing/2014/main" id="{1EA32951-F891-A1F9-6C4C-6DB4B22D8381}"/>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1EDA06D3-FAF2-90BC-A996-9666B50B2776}"/>
                </a:ext>
              </a:extLst>
            </p:cNvPr>
            <p:cNvCxnSpPr>
              <a:stCxn id="74"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70FBB777-4859-8AC0-562D-601DF9727D35}"/>
                </a:ext>
              </a:extLst>
            </p:cNvPr>
            <p:cNvCxnSpPr>
              <a:cxnSpLocks/>
              <a:stCxn id="74"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96D15CE4-D523-24D6-DB4C-34D0004B778A}"/>
              </a:ext>
            </a:extLst>
          </p:cNvPr>
          <p:cNvGrpSpPr/>
          <p:nvPr/>
        </p:nvGrpSpPr>
        <p:grpSpPr>
          <a:xfrm>
            <a:off x="3286990" y="4310706"/>
            <a:ext cx="2271931" cy="238921"/>
            <a:chOff x="6200527" y="973142"/>
            <a:chExt cx="2271931" cy="238921"/>
          </a:xfrm>
          <a:noFill/>
        </p:grpSpPr>
        <p:sp>
          <p:nvSpPr>
            <p:cNvPr id="78" name="Arc 77">
              <a:extLst>
                <a:ext uri="{FF2B5EF4-FFF2-40B4-BE49-F238E27FC236}">
                  <a16:creationId xmlns:a16="http://schemas.microsoft.com/office/drawing/2014/main" id="{3D7CF2F2-F6F4-6514-ED89-64526C96A36A}"/>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9" name="Straight Arrow Connector 78">
              <a:extLst>
                <a:ext uri="{FF2B5EF4-FFF2-40B4-BE49-F238E27FC236}">
                  <a16:creationId xmlns:a16="http://schemas.microsoft.com/office/drawing/2014/main" id="{46A8E1D6-DF40-D833-492B-19EFA29AE86F}"/>
                </a:ext>
              </a:extLst>
            </p:cNvPr>
            <p:cNvCxnSpPr>
              <a:stCxn id="78"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F9FBA0FC-951B-6A71-2D60-D023337E0841}"/>
                </a:ext>
              </a:extLst>
            </p:cNvPr>
            <p:cNvCxnSpPr>
              <a:cxnSpLocks/>
              <a:stCxn id="78"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sp>
        <p:nvSpPr>
          <p:cNvPr id="42" name="TextBox 41">
            <a:extLst>
              <a:ext uri="{FF2B5EF4-FFF2-40B4-BE49-F238E27FC236}">
                <a16:creationId xmlns:a16="http://schemas.microsoft.com/office/drawing/2014/main" id="{46FD8E7D-AD7D-4F83-00A8-254CE20EA2A8}"/>
              </a:ext>
            </a:extLst>
          </p:cNvPr>
          <p:cNvSpPr txBox="1"/>
          <p:nvPr/>
        </p:nvSpPr>
        <p:spPr>
          <a:xfrm>
            <a:off x="6727983" y="1371538"/>
            <a:ext cx="1251095" cy="307777"/>
          </a:xfrm>
          <a:prstGeom prst="rect">
            <a:avLst/>
          </a:prstGeom>
          <a:solidFill>
            <a:srgbClr val="37F9F4"/>
          </a:solidFill>
        </p:spPr>
        <p:txBody>
          <a:bodyPr wrap="square">
            <a:spAutoFit/>
          </a:bodyPr>
          <a:lstStyle/>
          <a:p>
            <a:pPr algn="ctr" rtl="0">
              <a:buNone/>
            </a:pPr>
            <a:r>
              <a:rPr lang="en-US" b="1" dirty="0">
                <a:solidFill>
                  <a:schemeClr val="tx1"/>
                </a:solidFill>
                <a:latin typeface="Aptos" panose="020B0004020202020204" pitchFamily="34" charset="0"/>
              </a:rPr>
              <a:t>Pickup</a:t>
            </a:r>
            <a:endParaRPr lang="en-US" b="1" dirty="0">
              <a:solidFill>
                <a:schemeClr val="tx1"/>
              </a:solidFill>
              <a:effectLst/>
              <a:latin typeface="Aptos" panose="020B0004020202020204" pitchFamily="34" charset="0"/>
            </a:endParaRPr>
          </a:p>
        </p:txBody>
      </p:sp>
      <p:cxnSp>
        <p:nvCxnSpPr>
          <p:cNvPr id="44" name="Connector: Curved 43">
            <a:extLst>
              <a:ext uri="{FF2B5EF4-FFF2-40B4-BE49-F238E27FC236}">
                <a16:creationId xmlns:a16="http://schemas.microsoft.com/office/drawing/2014/main" id="{3A91A90F-6119-8439-662D-4FA9156081C3}"/>
              </a:ext>
            </a:extLst>
          </p:cNvPr>
          <p:cNvCxnSpPr>
            <a:cxnSpLocks/>
            <a:stCxn id="42" idx="1"/>
          </p:cNvCxnSpPr>
          <p:nvPr/>
        </p:nvCxnSpPr>
        <p:spPr>
          <a:xfrm rot="10800000">
            <a:off x="5013621" y="1005729"/>
            <a:ext cx="1714362" cy="519699"/>
          </a:xfrm>
          <a:prstGeom prst="curvedConnector3">
            <a:avLst>
              <a:gd name="adj1" fmla="val 50000"/>
            </a:avLst>
          </a:prstGeom>
          <a:ln w="38100">
            <a:solidFill>
              <a:srgbClr val="37F9F4"/>
            </a:solidFill>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DB18D64B-206D-7A28-2A27-1DBF926ADBC8}"/>
              </a:ext>
            </a:extLst>
          </p:cNvPr>
          <p:cNvSpPr txBox="1"/>
          <p:nvPr/>
        </p:nvSpPr>
        <p:spPr>
          <a:xfrm>
            <a:off x="172179" y="2458091"/>
            <a:ext cx="2144568" cy="307777"/>
          </a:xfrm>
          <a:prstGeom prst="rect">
            <a:avLst/>
          </a:prstGeom>
          <a:solidFill>
            <a:srgbClr val="FCC834"/>
          </a:solidFill>
        </p:spPr>
        <p:txBody>
          <a:bodyPr wrap="square">
            <a:spAutoFit/>
          </a:bodyPr>
          <a:lstStyle/>
          <a:p>
            <a:pPr algn="ctr" rtl="0">
              <a:buNone/>
            </a:pPr>
            <a:r>
              <a:rPr lang="en-US" sz="1400" b="1" i="0" u="none" strike="noStrike" dirty="0">
                <a:solidFill>
                  <a:schemeClr val="tx1"/>
                </a:solidFill>
                <a:effectLst/>
                <a:latin typeface="Aptos" panose="020B0004020202020204" pitchFamily="34" charset="0"/>
              </a:rPr>
              <a:t>Axion Induced B-Field</a:t>
            </a:r>
            <a:endParaRPr lang="en-US" b="1" dirty="0">
              <a:solidFill>
                <a:schemeClr val="tx1"/>
              </a:solidFill>
              <a:effectLst/>
              <a:latin typeface="Aptos" panose="020B0004020202020204" pitchFamily="34" charset="0"/>
            </a:endParaRPr>
          </a:p>
        </p:txBody>
      </p:sp>
    </p:spTree>
    <p:extLst>
      <p:ext uri="{BB962C8B-B14F-4D97-AF65-F5344CB8AC3E}">
        <p14:creationId xmlns:p14="http://schemas.microsoft.com/office/powerpoint/2010/main" val="45822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881F5-CFF6-B508-1B49-6B12E21EB335}"/>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4F9BDAD7-CE60-4813-E261-A76584B229DE}"/>
              </a:ext>
            </a:extLst>
          </p:cNvPr>
          <p:cNvPicPr>
            <a:picLocks noChangeAspect="1"/>
          </p:cNvPicPr>
          <p:nvPr/>
        </p:nvPicPr>
        <p:blipFill>
          <a:blip r:embed="rId2"/>
          <a:stretch>
            <a:fillRect/>
          </a:stretch>
        </p:blipFill>
        <p:spPr>
          <a:xfrm>
            <a:off x="2666577" y="433012"/>
            <a:ext cx="3440993" cy="4371105"/>
          </a:xfrm>
          <a:prstGeom prst="rect">
            <a:avLst/>
          </a:prstGeom>
        </p:spPr>
      </p:pic>
      <p:sp>
        <p:nvSpPr>
          <p:cNvPr id="4" name="Slide Number Placeholder 3">
            <a:extLst>
              <a:ext uri="{FF2B5EF4-FFF2-40B4-BE49-F238E27FC236}">
                <a16:creationId xmlns:a16="http://schemas.microsoft.com/office/drawing/2014/main" id="{539C8645-CB01-6770-885C-01D02CF10C4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latin typeface="Aptos" panose="020B0004020202020204" pitchFamily="34" charset="0"/>
              </a:rPr>
              <a:t>14</a:t>
            </a:fld>
            <a:endParaRPr lang="en">
              <a:latin typeface="Aptos" panose="020B0004020202020204" pitchFamily="34" charset="0"/>
            </a:endParaRPr>
          </a:p>
        </p:txBody>
      </p:sp>
      <p:grpSp>
        <p:nvGrpSpPr>
          <p:cNvPr id="68" name="Group 67">
            <a:extLst>
              <a:ext uri="{FF2B5EF4-FFF2-40B4-BE49-F238E27FC236}">
                <a16:creationId xmlns:a16="http://schemas.microsoft.com/office/drawing/2014/main" id="{E3757DB0-3930-4A7C-CBBC-E13F4DFF40BD}"/>
              </a:ext>
            </a:extLst>
          </p:cNvPr>
          <p:cNvGrpSpPr/>
          <p:nvPr/>
        </p:nvGrpSpPr>
        <p:grpSpPr>
          <a:xfrm>
            <a:off x="3286991" y="1132617"/>
            <a:ext cx="2271931" cy="238921"/>
            <a:chOff x="6200527" y="973142"/>
            <a:chExt cx="2271931" cy="238921"/>
          </a:xfrm>
          <a:noFill/>
        </p:grpSpPr>
        <p:sp>
          <p:nvSpPr>
            <p:cNvPr id="62" name="Arc 61">
              <a:extLst>
                <a:ext uri="{FF2B5EF4-FFF2-40B4-BE49-F238E27FC236}">
                  <a16:creationId xmlns:a16="http://schemas.microsoft.com/office/drawing/2014/main" id="{396D345C-5BE5-1E80-E402-457F378A7199}"/>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4" name="Straight Arrow Connector 63">
              <a:extLst>
                <a:ext uri="{FF2B5EF4-FFF2-40B4-BE49-F238E27FC236}">
                  <a16:creationId xmlns:a16="http://schemas.microsoft.com/office/drawing/2014/main" id="{DAB9CFAA-5B58-9058-D7BC-71F3D6A7D95C}"/>
                </a:ext>
              </a:extLst>
            </p:cNvPr>
            <p:cNvCxnSpPr>
              <a:stCxn id="62"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96C34101-EA7B-4B1B-C6C0-C274AA3AC631}"/>
                </a:ext>
              </a:extLst>
            </p:cNvPr>
            <p:cNvCxnSpPr>
              <a:cxnSpLocks/>
              <a:stCxn id="62"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31A9FA4C-A4BA-470D-CC34-156F8B7DB503}"/>
              </a:ext>
            </a:extLst>
          </p:cNvPr>
          <p:cNvGrpSpPr/>
          <p:nvPr/>
        </p:nvGrpSpPr>
        <p:grpSpPr>
          <a:xfrm>
            <a:off x="3286991" y="2194581"/>
            <a:ext cx="2271931" cy="238921"/>
            <a:chOff x="6048127" y="1882706"/>
            <a:chExt cx="2271931" cy="238921"/>
          </a:xfrm>
          <a:noFill/>
        </p:grpSpPr>
        <p:sp>
          <p:nvSpPr>
            <p:cNvPr id="70" name="Arc 69">
              <a:extLst>
                <a:ext uri="{FF2B5EF4-FFF2-40B4-BE49-F238E27FC236}">
                  <a16:creationId xmlns:a16="http://schemas.microsoft.com/office/drawing/2014/main" id="{1B43F779-8143-D026-DF2B-FDFD53BB67DB}"/>
                </a:ext>
              </a:extLst>
            </p:cNvPr>
            <p:cNvSpPr/>
            <p:nvPr/>
          </p:nvSpPr>
          <p:spPr>
            <a:xfrm>
              <a:off x="6048127" y="1882706"/>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71" name="Straight Arrow Connector 70">
              <a:extLst>
                <a:ext uri="{FF2B5EF4-FFF2-40B4-BE49-F238E27FC236}">
                  <a16:creationId xmlns:a16="http://schemas.microsoft.com/office/drawing/2014/main" id="{71D25AF9-AE79-72E2-69F0-5B26E52FE76A}"/>
                </a:ext>
              </a:extLst>
            </p:cNvPr>
            <p:cNvCxnSpPr>
              <a:stCxn id="70" idx="2"/>
            </p:cNvCxnSpPr>
            <p:nvPr/>
          </p:nvCxnSpPr>
          <p:spPr>
            <a:xfrm flipV="1">
              <a:off x="7353946" y="1882706"/>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BAE74060-A6EF-4131-B3C5-A2A2319AC0BD}"/>
                </a:ext>
              </a:extLst>
            </p:cNvPr>
            <p:cNvCxnSpPr>
              <a:cxnSpLocks/>
              <a:stCxn id="70" idx="0"/>
            </p:cNvCxnSpPr>
            <p:nvPr/>
          </p:nvCxnSpPr>
          <p:spPr>
            <a:xfrm flipH="1" flipV="1">
              <a:off x="7774745" y="1908493"/>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20A79246-0BAC-117D-F171-6CE1BE633AC5}"/>
              </a:ext>
            </a:extLst>
          </p:cNvPr>
          <p:cNvGrpSpPr/>
          <p:nvPr/>
        </p:nvGrpSpPr>
        <p:grpSpPr>
          <a:xfrm>
            <a:off x="3286989" y="3261180"/>
            <a:ext cx="2271931" cy="238921"/>
            <a:chOff x="6200527" y="973142"/>
            <a:chExt cx="2271931" cy="238921"/>
          </a:xfrm>
          <a:noFill/>
        </p:grpSpPr>
        <p:sp>
          <p:nvSpPr>
            <p:cNvPr id="74" name="Arc 73">
              <a:extLst>
                <a:ext uri="{FF2B5EF4-FFF2-40B4-BE49-F238E27FC236}">
                  <a16:creationId xmlns:a16="http://schemas.microsoft.com/office/drawing/2014/main" id="{06B6A6D6-4F82-A4D9-31B8-1B48E6A49F72}"/>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0E76E75D-0104-816B-498F-BFA2C7AD7EB7}"/>
                </a:ext>
              </a:extLst>
            </p:cNvPr>
            <p:cNvCxnSpPr>
              <a:stCxn id="74"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C76B4C9F-ED6D-4B95-0FAA-709D85066ACA}"/>
                </a:ext>
              </a:extLst>
            </p:cNvPr>
            <p:cNvCxnSpPr>
              <a:cxnSpLocks/>
              <a:stCxn id="74"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615AAE86-6AEC-D10A-1AA1-93553D0F4E22}"/>
              </a:ext>
            </a:extLst>
          </p:cNvPr>
          <p:cNvGrpSpPr/>
          <p:nvPr/>
        </p:nvGrpSpPr>
        <p:grpSpPr>
          <a:xfrm>
            <a:off x="3286990" y="4310706"/>
            <a:ext cx="2271931" cy="238921"/>
            <a:chOff x="6200527" y="973142"/>
            <a:chExt cx="2271931" cy="238921"/>
          </a:xfrm>
          <a:noFill/>
        </p:grpSpPr>
        <p:sp>
          <p:nvSpPr>
            <p:cNvPr id="78" name="Arc 77">
              <a:extLst>
                <a:ext uri="{FF2B5EF4-FFF2-40B4-BE49-F238E27FC236}">
                  <a16:creationId xmlns:a16="http://schemas.microsoft.com/office/drawing/2014/main" id="{F9852902-A5F7-F0E2-9640-74A98D9C09F6}"/>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9" name="Straight Arrow Connector 78">
              <a:extLst>
                <a:ext uri="{FF2B5EF4-FFF2-40B4-BE49-F238E27FC236}">
                  <a16:creationId xmlns:a16="http://schemas.microsoft.com/office/drawing/2014/main" id="{0A23A3E5-33B1-F156-CDCB-BCF9620B3563}"/>
                </a:ext>
              </a:extLst>
            </p:cNvPr>
            <p:cNvCxnSpPr>
              <a:stCxn id="78"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0A586196-5453-8DE6-6747-0D81F111B4EC}"/>
                </a:ext>
              </a:extLst>
            </p:cNvPr>
            <p:cNvCxnSpPr>
              <a:cxnSpLocks/>
              <a:stCxn id="78"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E3404145-1030-372F-8DCB-F75774A00DC2}"/>
              </a:ext>
            </a:extLst>
          </p:cNvPr>
          <p:cNvGrpSpPr/>
          <p:nvPr/>
        </p:nvGrpSpPr>
        <p:grpSpPr>
          <a:xfrm>
            <a:off x="3854382" y="555591"/>
            <a:ext cx="1173933" cy="3947141"/>
            <a:chOff x="3854382" y="555591"/>
            <a:chExt cx="1173933" cy="3947141"/>
          </a:xfrm>
          <a:noFill/>
        </p:grpSpPr>
        <mc:AlternateContent xmlns:mc="http://schemas.openxmlformats.org/markup-compatibility/2006" xmlns:p14="http://schemas.microsoft.com/office/powerpoint/2010/main">
          <mc:Choice Requires="p14">
            <p:contentPart p14:bwMode="auto" r:id="rId3">
              <p14:nvContentPartPr>
                <p14:cNvPr id="9" name="Ink 8">
                  <a:extLst>
                    <a:ext uri="{FF2B5EF4-FFF2-40B4-BE49-F238E27FC236}">
                      <a16:creationId xmlns:a16="http://schemas.microsoft.com/office/drawing/2014/main" id="{3A6FE46C-67AD-1898-05AB-02A6AAFC22F3}"/>
                    </a:ext>
                  </a:extLst>
                </p14:cNvPr>
                <p14:cNvContentPartPr/>
                <p14:nvPr/>
              </p14:nvContentPartPr>
              <p14:xfrm>
                <a:off x="3889302" y="1371351"/>
                <a:ext cx="720" cy="3075840"/>
              </p14:xfrm>
            </p:contentPart>
          </mc:Choice>
          <mc:Fallback xmlns="">
            <p:pic>
              <p:nvPicPr>
                <p:cNvPr id="9" name="Ink 8">
                  <a:extLst>
                    <a:ext uri="{FF2B5EF4-FFF2-40B4-BE49-F238E27FC236}">
                      <a16:creationId xmlns:a16="http://schemas.microsoft.com/office/drawing/2014/main" id="{3A6FE46C-67AD-1898-05AB-02A6AAFC22F3}"/>
                    </a:ext>
                  </a:extLst>
                </p:cNvPr>
                <p:cNvPicPr/>
                <p:nvPr/>
              </p:nvPicPr>
              <p:blipFill>
                <a:blip r:embed="rId4"/>
                <a:stretch>
                  <a:fillRect/>
                </a:stretch>
              </p:blipFill>
              <p:spPr>
                <a:xfrm>
                  <a:off x="3853302" y="1335711"/>
                  <a:ext cx="72000" cy="3147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2E98C5F3-53BD-502C-4ADB-EE72CAC73029}"/>
                    </a:ext>
                  </a:extLst>
                </p14:cNvPr>
                <p14:cNvContentPartPr/>
                <p14:nvPr/>
              </p14:nvContentPartPr>
              <p14:xfrm>
                <a:off x="3882462" y="4466271"/>
                <a:ext cx="59760" cy="360"/>
              </p14:xfrm>
            </p:contentPart>
          </mc:Choice>
          <mc:Fallback xmlns="">
            <p:pic>
              <p:nvPicPr>
                <p:cNvPr id="10" name="Ink 9">
                  <a:extLst>
                    <a:ext uri="{FF2B5EF4-FFF2-40B4-BE49-F238E27FC236}">
                      <a16:creationId xmlns:a16="http://schemas.microsoft.com/office/drawing/2014/main" id="{2E98C5F3-53BD-502C-4ADB-EE72CAC73029}"/>
                    </a:ext>
                  </a:extLst>
                </p:cNvPr>
                <p:cNvPicPr/>
                <p:nvPr/>
              </p:nvPicPr>
              <p:blipFill>
                <a:blip r:embed="rId6"/>
                <a:stretch>
                  <a:fillRect/>
                </a:stretch>
              </p:blipFill>
              <p:spPr>
                <a:xfrm>
                  <a:off x="3864822" y="4430631"/>
                  <a:ext cx="954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4" name="Ink 13">
                  <a:extLst>
                    <a:ext uri="{FF2B5EF4-FFF2-40B4-BE49-F238E27FC236}">
                      <a16:creationId xmlns:a16="http://schemas.microsoft.com/office/drawing/2014/main" id="{B1EDE4D6-540A-4D8A-8EAE-A81D783D71DD}"/>
                    </a:ext>
                  </a:extLst>
                </p14:cNvPr>
                <p14:cNvContentPartPr/>
                <p14:nvPr/>
              </p14:nvContentPartPr>
              <p14:xfrm>
                <a:off x="3854382" y="555591"/>
                <a:ext cx="358920" cy="788040"/>
              </p14:xfrm>
            </p:contentPart>
          </mc:Choice>
          <mc:Fallback xmlns="">
            <p:pic>
              <p:nvPicPr>
                <p:cNvPr id="14" name="Ink 13">
                  <a:extLst>
                    <a:ext uri="{FF2B5EF4-FFF2-40B4-BE49-F238E27FC236}">
                      <a16:creationId xmlns:a16="http://schemas.microsoft.com/office/drawing/2014/main" id="{B1EDE4D6-540A-4D8A-8EAE-A81D783D71DD}"/>
                    </a:ext>
                  </a:extLst>
                </p:cNvPr>
                <p:cNvPicPr/>
                <p:nvPr/>
              </p:nvPicPr>
              <p:blipFill>
                <a:blip r:embed="rId8"/>
                <a:stretch>
                  <a:fillRect/>
                </a:stretch>
              </p:blipFill>
              <p:spPr>
                <a:xfrm>
                  <a:off x="3836382" y="519591"/>
                  <a:ext cx="394560" cy="8596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7" name="Ink 16">
                  <a:extLst>
                    <a:ext uri="{FF2B5EF4-FFF2-40B4-BE49-F238E27FC236}">
                      <a16:creationId xmlns:a16="http://schemas.microsoft.com/office/drawing/2014/main" id="{26662023-6BA2-C013-8AF2-436B4788935B}"/>
                    </a:ext>
                  </a:extLst>
                </p14:cNvPr>
                <p14:cNvContentPartPr/>
                <p14:nvPr/>
              </p14:nvContentPartPr>
              <p14:xfrm>
                <a:off x="3959862" y="569271"/>
                <a:ext cx="365760" cy="746280"/>
              </p14:xfrm>
            </p:contentPart>
          </mc:Choice>
          <mc:Fallback xmlns="">
            <p:pic>
              <p:nvPicPr>
                <p:cNvPr id="17" name="Ink 16">
                  <a:extLst>
                    <a:ext uri="{FF2B5EF4-FFF2-40B4-BE49-F238E27FC236}">
                      <a16:creationId xmlns:a16="http://schemas.microsoft.com/office/drawing/2014/main" id="{26662023-6BA2-C013-8AF2-436B4788935B}"/>
                    </a:ext>
                  </a:extLst>
                </p:cNvPr>
                <p:cNvPicPr/>
                <p:nvPr/>
              </p:nvPicPr>
              <p:blipFill>
                <a:blip r:embed="rId10"/>
                <a:stretch>
                  <a:fillRect/>
                </a:stretch>
              </p:blipFill>
              <p:spPr>
                <a:xfrm>
                  <a:off x="3942222" y="533631"/>
                  <a:ext cx="401400" cy="8179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1" name="Ink 20">
                  <a:extLst>
                    <a:ext uri="{FF2B5EF4-FFF2-40B4-BE49-F238E27FC236}">
                      <a16:creationId xmlns:a16="http://schemas.microsoft.com/office/drawing/2014/main" id="{50AED086-0CB5-CC2C-8B0E-128F87298774}"/>
                    </a:ext>
                  </a:extLst>
                </p14:cNvPr>
                <p14:cNvContentPartPr/>
                <p14:nvPr/>
              </p14:nvContentPartPr>
              <p14:xfrm>
                <a:off x="3945600" y="1336431"/>
                <a:ext cx="720" cy="3117960"/>
              </p14:xfrm>
            </p:contentPart>
          </mc:Choice>
          <mc:Fallback xmlns="">
            <p:pic>
              <p:nvPicPr>
                <p:cNvPr id="21" name="Ink 20">
                  <a:extLst>
                    <a:ext uri="{FF2B5EF4-FFF2-40B4-BE49-F238E27FC236}">
                      <a16:creationId xmlns:a16="http://schemas.microsoft.com/office/drawing/2014/main" id="{50AED086-0CB5-CC2C-8B0E-128F87298774}"/>
                    </a:ext>
                  </a:extLst>
                </p:cNvPr>
                <p:cNvPicPr/>
                <p:nvPr/>
              </p:nvPicPr>
              <p:blipFill>
                <a:blip r:embed="rId12"/>
                <a:stretch>
                  <a:fillRect/>
                </a:stretch>
              </p:blipFill>
              <p:spPr>
                <a:xfrm>
                  <a:off x="3909600" y="1300431"/>
                  <a:ext cx="72000" cy="3189600"/>
                </a:xfrm>
                <a:prstGeom prst="rect">
                  <a:avLst/>
                </a:prstGeom>
              </p:spPr>
            </p:pic>
          </mc:Fallback>
        </mc:AlternateContent>
        <p:grpSp>
          <p:nvGrpSpPr>
            <p:cNvPr id="27" name="Group 26">
              <a:extLst>
                <a:ext uri="{FF2B5EF4-FFF2-40B4-BE49-F238E27FC236}">
                  <a16:creationId xmlns:a16="http://schemas.microsoft.com/office/drawing/2014/main" id="{CF39ED6D-6BE6-2071-7F86-BCE2390D23D9}"/>
                </a:ext>
              </a:extLst>
            </p:cNvPr>
            <p:cNvGrpSpPr/>
            <p:nvPr/>
          </p:nvGrpSpPr>
          <p:grpSpPr>
            <a:xfrm flipH="1">
              <a:off x="4557075" y="591692"/>
              <a:ext cx="471240" cy="3911040"/>
              <a:chOff x="6256742" y="576471"/>
              <a:chExt cx="471240" cy="3911040"/>
            </a:xfrm>
            <a:grpFill/>
          </p:grpSpPr>
          <mc:AlternateContent xmlns:mc="http://schemas.openxmlformats.org/markup-compatibility/2006" xmlns:p14="http://schemas.microsoft.com/office/powerpoint/2010/main">
            <mc:Choice Requires="p14">
              <p:contentPart p14:bwMode="auto" r:id="rId13">
                <p14:nvContentPartPr>
                  <p14:cNvPr id="22" name="Ink 21">
                    <a:extLst>
                      <a:ext uri="{FF2B5EF4-FFF2-40B4-BE49-F238E27FC236}">
                        <a16:creationId xmlns:a16="http://schemas.microsoft.com/office/drawing/2014/main" id="{6CE63719-C15A-487C-26E8-C1B045D5C567}"/>
                      </a:ext>
                    </a:extLst>
                  </p14:cNvPr>
                  <p14:cNvContentPartPr/>
                  <p14:nvPr/>
                </p14:nvContentPartPr>
                <p14:xfrm>
                  <a:off x="6291662" y="1392231"/>
                  <a:ext cx="720" cy="3075840"/>
                </p14:xfrm>
              </p:contentPart>
            </mc:Choice>
            <mc:Fallback xmlns="">
              <p:pic>
                <p:nvPicPr>
                  <p:cNvPr id="22" name="Ink 21">
                    <a:extLst>
                      <a:ext uri="{FF2B5EF4-FFF2-40B4-BE49-F238E27FC236}">
                        <a16:creationId xmlns:a16="http://schemas.microsoft.com/office/drawing/2014/main" id="{6CE63719-C15A-487C-26E8-C1B045D5C567}"/>
                      </a:ext>
                    </a:extLst>
                  </p:cNvPr>
                  <p:cNvPicPr/>
                  <p:nvPr/>
                </p:nvPicPr>
                <p:blipFill>
                  <a:blip r:embed="rId14"/>
                  <a:stretch>
                    <a:fillRect/>
                  </a:stretch>
                </p:blipFill>
                <p:spPr>
                  <a:xfrm>
                    <a:off x="6256382" y="1356591"/>
                    <a:ext cx="72000" cy="31474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3" name="Ink 22">
                    <a:extLst>
                      <a:ext uri="{FF2B5EF4-FFF2-40B4-BE49-F238E27FC236}">
                        <a16:creationId xmlns:a16="http://schemas.microsoft.com/office/drawing/2014/main" id="{CD09D17F-ABB5-1F53-2979-A532D1713BA5}"/>
                      </a:ext>
                    </a:extLst>
                  </p14:cNvPr>
                  <p14:cNvContentPartPr/>
                  <p14:nvPr/>
                </p14:nvContentPartPr>
                <p14:xfrm>
                  <a:off x="6284822" y="4487151"/>
                  <a:ext cx="59760" cy="360"/>
                </p14:xfrm>
              </p:contentPart>
            </mc:Choice>
            <mc:Fallback xmlns="">
              <p:pic>
                <p:nvPicPr>
                  <p:cNvPr id="23" name="Ink 22">
                    <a:extLst>
                      <a:ext uri="{FF2B5EF4-FFF2-40B4-BE49-F238E27FC236}">
                        <a16:creationId xmlns:a16="http://schemas.microsoft.com/office/drawing/2014/main" id="{CD09D17F-ABB5-1F53-2979-A532D1713BA5}"/>
                      </a:ext>
                    </a:extLst>
                  </p:cNvPr>
                  <p:cNvPicPr/>
                  <p:nvPr/>
                </p:nvPicPr>
                <p:blipFill>
                  <a:blip r:embed="rId16"/>
                  <a:stretch>
                    <a:fillRect/>
                  </a:stretch>
                </p:blipFill>
                <p:spPr>
                  <a:xfrm>
                    <a:off x="6267182" y="4451511"/>
                    <a:ext cx="954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24" name="Ink 23">
                    <a:extLst>
                      <a:ext uri="{FF2B5EF4-FFF2-40B4-BE49-F238E27FC236}">
                        <a16:creationId xmlns:a16="http://schemas.microsoft.com/office/drawing/2014/main" id="{821D7467-B5A2-7004-AC89-5481828D6DF6}"/>
                      </a:ext>
                    </a:extLst>
                  </p14:cNvPr>
                  <p14:cNvContentPartPr/>
                  <p14:nvPr/>
                </p14:nvContentPartPr>
                <p14:xfrm>
                  <a:off x="6256742" y="576471"/>
                  <a:ext cx="358920" cy="788040"/>
                </p14:xfrm>
              </p:contentPart>
            </mc:Choice>
            <mc:Fallback xmlns="">
              <p:pic>
                <p:nvPicPr>
                  <p:cNvPr id="24" name="Ink 23">
                    <a:extLst>
                      <a:ext uri="{FF2B5EF4-FFF2-40B4-BE49-F238E27FC236}">
                        <a16:creationId xmlns:a16="http://schemas.microsoft.com/office/drawing/2014/main" id="{821D7467-B5A2-7004-AC89-5481828D6DF6}"/>
                      </a:ext>
                    </a:extLst>
                  </p:cNvPr>
                  <p:cNvPicPr/>
                  <p:nvPr/>
                </p:nvPicPr>
                <p:blipFill>
                  <a:blip r:embed="rId18"/>
                  <a:stretch>
                    <a:fillRect/>
                  </a:stretch>
                </p:blipFill>
                <p:spPr>
                  <a:xfrm>
                    <a:off x="6238742" y="540471"/>
                    <a:ext cx="394560" cy="859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5" name="Ink 24">
                    <a:extLst>
                      <a:ext uri="{FF2B5EF4-FFF2-40B4-BE49-F238E27FC236}">
                        <a16:creationId xmlns:a16="http://schemas.microsoft.com/office/drawing/2014/main" id="{869D1BB5-AEA8-8A7F-07FC-EB294DF2BF85}"/>
                      </a:ext>
                    </a:extLst>
                  </p14:cNvPr>
                  <p14:cNvContentPartPr/>
                  <p14:nvPr/>
                </p14:nvContentPartPr>
                <p14:xfrm>
                  <a:off x="6362222" y="590151"/>
                  <a:ext cx="365760" cy="746280"/>
                </p14:xfrm>
              </p:contentPart>
            </mc:Choice>
            <mc:Fallback xmlns="">
              <p:pic>
                <p:nvPicPr>
                  <p:cNvPr id="25" name="Ink 24">
                    <a:extLst>
                      <a:ext uri="{FF2B5EF4-FFF2-40B4-BE49-F238E27FC236}">
                        <a16:creationId xmlns:a16="http://schemas.microsoft.com/office/drawing/2014/main" id="{869D1BB5-AEA8-8A7F-07FC-EB294DF2BF85}"/>
                      </a:ext>
                    </a:extLst>
                  </p:cNvPr>
                  <p:cNvPicPr/>
                  <p:nvPr/>
                </p:nvPicPr>
                <p:blipFill>
                  <a:blip r:embed="rId20"/>
                  <a:stretch>
                    <a:fillRect/>
                  </a:stretch>
                </p:blipFill>
                <p:spPr>
                  <a:xfrm>
                    <a:off x="6344222" y="554511"/>
                    <a:ext cx="401400" cy="8179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6" name="Ink 25">
                    <a:extLst>
                      <a:ext uri="{FF2B5EF4-FFF2-40B4-BE49-F238E27FC236}">
                        <a16:creationId xmlns:a16="http://schemas.microsoft.com/office/drawing/2014/main" id="{4E477C4F-17AB-EB96-0D2D-A2AE96941AA2}"/>
                      </a:ext>
                    </a:extLst>
                  </p14:cNvPr>
                  <p14:cNvContentPartPr/>
                  <p14:nvPr/>
                </p14:nvContentPartPr>
                <p14:xfrm>
                  <a:off x="6347960" y="1357311"/>
                  <a:ext cx="720" cy="3117960"/>
                </p14:xfrm>
              </p:contentPart>
            </mc:Choice>
            <mc:Fallback xmlns="">
              <p:pic>
                <p:nvPicPr>
                  <p:cNvPr id="26" name="Ink 25">
                    <a:extLst>
                      <a:ext uri="{FF2B5EF4-FFF2-40B4-BE49-F238E27FC236}">
                        <a16:creationId xmlns:a16="http://schemas.microsoft.com/office/drawing/2014/main" id="{4E477C4F-17AB-EB96-0D2D-A2AE96941AA2}"/>
                      </a:ext>
                    </a:extLst>
                  </p:cNvPr>
                  <p:cNvPicPr/>
                  <p:nvPr/>
                </p:nvPicPr>
                <p:blipFill>
                  <a:blip r:embed="rId22"/>
                  <a:stretch>
                    <a:fillRect/>
                  </a:stretch>
                </p:blipFill>
                <p:spPr>
                  <a:xfrm>
                    <a:off x="6312680" y="1321311"/>
                    <a:ext cx="72000" cy="3189600"/>
                  </a:xfrm>
                  <a:prstGeom prst="rect">
                    <a:avLst/>
                  </a:prstGeom>
                </p:spPr>
              </p:pic>
            </mc:Fallback>
          </mc:AlternateContent>
        </p:grpSp>
      </p:grpSp>
      <p:sp>
        <p:nvSpPr>
          <p:cNvPr id="30" name="TextBox 29">
            <a:extLst>
              <a:ext uri="{FF2B5EF4-FFF2-40B4-BE49-F238E27FC236}">
                <a16:creationId xmlns:a16="http://schemas.microsoft.com/office/drawing/2014/main" id="{EA5C330C-9CAD-CE8C-0AC9-3B70A6BB51A9}"/>
              </a:ext>
            </a:extLst>
          </p:cNvPr>
          <p:cNvSpPr txBox="1"/>
          <p:nvPr/>
        </p:nvSpPr>
        <p:spPr>
          <a:xfrm>
            <a:off x="1033975" y="3725532"/>
            <a:ext cx="1541384" cy="307777"/>
          </a:xfrm>
          <a:prstGeom prst="rect">
            <a:avLst/>
          </a:prstGeom>
          <a:solidFill>
            <a:srgbClr val="8D1089"/>
          </a:solidFill>
        </p:spPr>
        <p:txBody>
          <a:bodyPr wrap="square">
            <a:spAutoFit/>
          </a:bodyPr>
          <a:lstStyle/>
          <a:p>
            <a:pPr rtl="0">
              <a:buNone/>
            </a:pPr>
            <a:r>
              <a:rPr lang="en-US" b="1" dirty="0">
                <a:solidFill>
                  <a:schemeClr val="bg1"/>
                </a:solidFill>
                <a:latin typeface="Aptos" panose="020B0004020202020204" pitchFamily="34" charset="0"/>
              </a:rPr>
              <a:t>Induced Current</a:t>
            </a:r>
            <a:endParaRPr lang="en-US" b="1" dirty="0">
              <a:solidFill>
                <a:schemeClr val="bg1"/>
              </a:solidFill>
              <a:effectLst/>
              <a:latin typeface="Aptos" panose="020B0004020202020204" pitchFamily="34" charset="0"/>
            </a:endParaRPr>
          </a:p>
        </p:txBody>
      </p:sp>
      <p:cxnSp>
        <p:nvCxnSpPr>
          <p:cNvPr id="31" name="Connector: Curved 30">
            <a:extLst>
              <a:ext uri="{FF2B5EF4-FFF2-40B4-BE49-F238E27FC236}">
                <a16:creationId xmlns:a16="http://schemas.microsoft.com/office/drawing/2014/main" id="{0089D436-1D9A-C2AC-0CE1-59B8D016A2ED}"/>
              </a:ext>
            </a:extLst>
          </p:cNvPr>
          <p:cNvCxnSpPr>
            <a:cxnSpLocks/>
          </p:cNvCxnSpPr>
          <p:nvPr/>
        </p:nvCxnSpPr>
        <p:spPr>
          <a:xfrm rot="10800000">
            <a:off x="5013620" y="1005725"/>
            <a:ext cx="1714365" cy="519703"/>
          </a:xfrm>
          <a:prstGeom prst="curvedConnector3">
            <a:avLst>
              <a:gd name="adj1" fmla="val 50000"/>
            </a:avLst>
          </a:prstGeom>
          <a:ln w="38100">
            <a:solidFill>
              <a:srgbClr val="37F9F4"/>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CEA7492A-64F5-D580-9684-4E05B364133F}"/>
              </a:ext>
            </a:extLst>
          </p:cNvPr>
          <p:cNvSpPr txBox="1"/>
          <p:nvPr/>
        </p:nvSpPr>
        <p:spPr>
          <a:xfrm>
            <a:off x="6727983" y="1371538"/>
            <a:ext cx="1251095" cy="307777"/>
          </a:xfrm>
          <a:prstGeom prst="rect">
            <a:avLst/>
          </a:prstGeom>
          <a:solidFill>
            <a:srgbClr val="37F9F4"/>
          </a:solidFill>
        </p:spPr>
        <p:txBody>
          <a:bodyPr wrap="square">
            <a:spAutoFit/>
          </a:bodyPr>
          <a:lstStyle/>
          <a:p>
            <a:pPr algn="ctr" rtl="0">
              <a:buNone/>
            </a:pPr>
            <a:r>
              <a:rPr lang="en-US" b="1" dirty="0">
                <a:solidFill>
                  <a:schemeClr val="tx1"/>
                </a:solidFill>
                <a:latin typeface="Aptos" panose="020B0004020202020204" pitchFamily="34" charset="0"/>
              </a:rPr>
              <a:t>Pickup</a:t>
            </a:r>
            <a:endParaRPr lang="en-US" b="1" dirty="0">
              <a:solidFill>
                <a:schemeClr val="tx1"/>
              </a:solidFill>
              <a:effectLst/>
              <a:latin typeface="Aptos" panose="020B0004020202020204" pitchFamily="34" charset="0"/>
            </a:endParaRPr>
          </a:p>
        </p:txBody>
      </p:sp>
      <p:sp>
        <p:nvSpPr>
          <p:cNvPr id="35" name="TextBox 34">
            <a:extLst>
              <a:ext uri="{FF2B5EF4-FFF2-40B4-BE49-F238E27FC236}">
                <a16:creationId xmlns:a16="http://schemas.microsoft.com/office/drawing/2014/main" id="{659F0306-A1B0-2080-5BF3-654D47DDD69A}"/>
              </a:ext>
            </a:extLst>
          </p:cNvPr>
          <p:cNvSpPr txBox="1"/>
          <p:nvPr/>
        </p:nvSpPr>
        <p:spPr>
          <a:xfrm>
            <a:off x="172179" y="2458091"/>
            <a:ext cx="2144568" cy="307777"/>
          </a:xfrm>
          <a:prstGeom prst="rect">
            <a:avLst/>
          </a:prstGeom>
          <a:solidFill>
            <a:srgbClr val="FCC834"/>
          </a:solidFill>
        </p:spPr>
        <p:txBody>
          <a:bodyPr wrap="square">
            <a:spAutoFit/>
          </a:bodyPr>
          <a:lstStyle/>
          <a:p>
            <a:pPr algn="ctr" rtl="0">
              <a:buNone/>
            </a:pPr>
            <a:r>
              <a:rPr lang="en-US" sz="1400" b="1" i="0" u="none" strike="noStrike" dirty="0">
                <a:solidFill>
                  <a:schemeClr val="tx1"/>
                </a:solidFill>
                <a:effectLst/>
                <a:latin typeface="Aptos" panose="020B0004020202020204" pitchFamily="34" charset="0"/>
              </a:rPr>
              <a:t>Axion Induced B-Field</a:t>
            </a:r>
            <a:endParaRPr lang="en-US" b="1" dirty="0">
              <a:solidFill>
                <a:schemeClr val="tx1"/>
              </a:solidFill>
              <a:effectLst/>
              <a:latin typeface="Aptos" panose="020B0004020202020204" pitchFamily="34" charset="0"/>
            </a:endParaRPr>
          </a:p>
        </p:txBody>
      </p:sp>
    </p:spTree>
    <p:extLst>
      <p:ext uri="{BB962C8B-B14F-4D97-AF65-F5344CB8AC3E}">
        <p14:creationId xmlns:p14="http://schemas.microsoft.com/office/powerpoint/2010/main" val="2967656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4EEA4-4219-B3C5-44D5-A326A2D8D0A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DAB46E2-1798-BE4E-F303-413E705A5015}"/>
              </a:ext>
            </a:extLst>
          </p:cNvPr>
          <p:cNvPicPr>
            <a:picLocks noChangeAspect="1"/>
          </p:cNvPicPr>
          <p:nvPr/>
        </p:nvPicPr>
        <p:blipFill>
          <a:blip r:embed="rId2"/>
          <a:srcRect t="26607"/>
          <a:stretch>
            <a:fillRect/>
          </a:stretch>
        </p:blipFill>
        <p:spPr>
          <a:xfrm>
            <a:off x="3814541" y="0"/>
            <a:ext cx="1203981" cy="698480"/>
          </a:xfrm>
          <a:prstGeom prst="rect">
            <a:avLst/>
          </a:prstGeom>
        </p:spPr>
      </p:pic>
      <p:pic>
        <p:nvPicPr>
          <p:cNvPr id="15" name="Picture 14">
            <a:extLst>
              <a:ext uri="{FF2B5EF4-FFF2-40B4-BE49-F238E27FC236}">
                <a16:creationId xmlns:a16="http://schemas.microsoft.com/office/drawing/2014/main" id="{7FF63A0B-864C-2A4D-76C0-5EE9710BD0E3}"/>
              </a:ext>
            </a:extLst>
          </p:cNvPr>
          <p:cNvPicPr>
            <a:picLocks noChangeAspect="1"/>
          </p:cNvPicPr>
          <p:nvPr/>
        </p:nvPicPr>
        <p:blipFill>
          <a:blip r:embed="rId3"/>
          <a:srcRect t="1076"/>
          <a:stretch>
            <a:fillRect/>
          </a:stretch>
        </p:blipFill>
        <p:spPr>
          <a:xfrm>
            <a:off x="2666577" y="480060"/>
            <a:ext cx="3440993" cy="4324057"/>
          </a:xfrm>
          <a:prstGeom prst="rect">
            <a:avLst/>
          </a:prstGeom>
        </p:spPr>
      </p:pic>
      <p:sp>
        <p:nvSpPr>
          <p:cNvPr id="4" name="Slide Number Placeholder 3">
            <a:extLst>
              <a:ext uri="{FF2B5EF4-FFF2-40B4-BE49-F238E27FC236}">
                <a16:creationId xmlns:a16="http://schemas.microsoft.com/office/drawing/2014/main" id="{B4C81621-531F-1C31-D2F9-8B43CA0BD82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latin typeface="Aptos" panose="020B0004020202020204" pitchFamily="34" charset="0"/>
              </a:rPr>
              <a:t>15</a:t>
            </a:fld>
            <a:endParaRPr lang="en">
              <a:latin typeface="Aptos" panose="020B0004020202020204" pitchFamily="34" charset="0"/>
            </a:endParaRPr>
          </a:p>
        </p:txBody>
      </p:sp>
      <p:grpSp>
        <p:nvGrpSpPr>
          <p:cNvPr id="68" name="Group 67">
            <a:extLst>
              <a:ext uri="{FF2B5EF4-FFF2-40B4-BE49-F238E27FC236}">
                <a16:creationId xmlns:a16="http://schemas.microsoft.com/office/drawing/2014/main" id="{68EB93BC-72D7-071E-D1E6-17320B94D473}"/>
              </a:ext>
            </a:extLst>
          </p:cNvPr>
          <p:cNvGrpSpPr/>
          <p:nvPr/>
        </p:nvGrpSpPr>
        <p:grpSpPr>
          <a:xfrm>
            <a:off x="3286991" y="1132617"/>
            <a:ext cx="2271931" cy="238921"/>
            <a:chOff x="6200527" y="973142"/>
            <a:chExt cx="2271931" cy="238921"/>
          </a:xfrm>
          <a:noFill/>
        </p:grpSpPr>
        <p:sp>
          <p:nvSpPr>
            <p:cNvPr id="62" name="Arc 61">
              <a:extLst>
                <a:ext uri="{FF2B5EF4-FFF2-40B4-BE49-F238E27FC236}">
                  <a16:creationId xmlns:a16="http://schemas.microsoft.com/office/drawing/2014/main" id="{A5D41C44-39E1-D908-D002-8BCB27A3746A}"/>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64" name="Straight Arrow Connector 63">
              <a:extLst>
                <a:ext uri="{FF2B5EF4-FFF2-40B4-BE49-F238E27FC236}">
                  <a16:creationId xmlns:a16="http://schemas.microsoft.com/office/drawing/2014/main" id="{92989A33-5CDD-91BF-C940-A59A1FC21880}"/>
                </a:ext>
              </a:extLst>
            </p:cNvPr>
            <p:cNvCxnSpPr>
              <a:stCxn id="62"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4D3ECE25-1457-289C-8289-AE2C1D09BAB3}"/>
                </a:ext>
              </a:extLst>
            </p:cNvPr>
            <p:cNvCxnSpPr>
              <a:cxnSpLocks/>
              <a:stCxn id="62"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9" name="Group 68">
            <a:extLst>
              <a:ext uri="{FF2B5EF4-FFF2-40B4-BE49-F238E27FC236}">
                <a16:creationId xmlns:a16="http://schemas.microsoft.com/office/drawing/2014/main" id="{44E9C8F5-FA54-4E23-A44F-6B082EB6143C}"/>
              </a:ext>
            </a:extLst>
          </p:cNvPr>
          <p:cNvGrpSpPr/>
          <p:nvPr/>
        </p:nvGrpSpPr>
        <p:grpSpPr>
          <a:xfrm>
            <a:off x="3286991" y="2194581"/>
            <a:ext cx="2271931" cy="238921"/>
            <a:chOff x="6048127" y="1882706"/>
            <a:chExt cx="2271931" cy="238921"/>
          </a:xfrm>
          <a:noFill/>
        </p:grpSpPr>
        <p:sp>
          <p:nvSpPr>
            <p:cNvPr id="70" name="Arc 69">
              <a:extLst>
                <a:ext uri="{FF2B5EF4-FFF2-40B4-BE49-F238E27FC236}">
                  <a16:creationId xmlns:a16="http://schemas.microsoft.com/office/drawing/2014/main" id="{D3D5F97B-8388-8C47-D0DE-92C8197CBED2}"/>
                </a:ext>
              </a:extLst>
            </p:cNvPr>
            <p:cNvSpPr/>
            <p:nvPr/>
          </p:nvSpPr>
          <p:spPr>
            <a:xfrm>
              <a:off x="6048127" y="1882706"/>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cxnSp>
          <p:nvCxnSpPr>
            <p:cNvPr id="71" name="Straight Arrow Connector 70">
              <a:extLst>
                <a:ext uri="{FF2B5EF4-FFF2-40B4-BE49-F238E27FC236}">
                  <a16:creationId xmlns:a16="http://schemas.microsoft.com/office/drawing/2014/main" id="{78E03764-F376-F881-933E-9E1D7994E384}"/>
                </a:ext>
              </a:extLst>
            </p:cNvPr>
            <p:cNvCxnSpPr>
              <a:stCxn id="70" idx="2"/>
            </p:cNvCxnSpPr>
            <p:nvPr/>
          </p:nvCxnSpPr>
          <p:spPr>
            <a:xfrm flipV="1">
              <a:off x="7353946" y="1882706"/>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2910E854-637A-5A25-2CB0-69F38980BBAB}"/>
                </a:ext>
              </a:extLst>
            </p:cNvPr>
            <p:cNvCxnSpPr>
              <a:cxnSpLocks/>
              <a:stCxn id="70" idx="0"/>
            </p:cNvCxnSpPr>
            <p:nvPr/>
          </p:nvCxnSpPr>
          <p:spPr>
            <a:xfrm flipH="1" flipV="1">
              <a:off x="7774745" y="1908493"/>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3" name="Group 72">
            <a:extLst>
              <a:ext uri="{FF2B5EF4-FFF2-40B4-BE49-F238E27FC236}">
                <a16:creationId xmlns:a16="http://schemas.microsoft.com/office/drawing/2014/main" id="{94C36687-3B10-55CC-184D-B435D6540210}"/>
              </a:ext>
            </a:extLst>
          </p:cNvPr>
          <p:cNvGrpSpPr/>
          <p:nvPr/>
        </p:nvGrpSpPr>
        <p:grpSpPr>
          <a:xfrm>
            <a:off x="3286989" y="3261180"/>
            <a:ext cx="2271931" cy="238921"/>
            <a:chOff x="6200527" y="973142"/>
            <a:chExt cx="2271931" cy="238921"/>
          </a:xfrm>
          <a:noFill/>
        </p:grpSpPr>
        <p:sp>
          <p:nvSpPr>
            <p:cNvPr id="74" name="Arc 73">
              <a:extLst>
                <a:ext uri="{FF2B5EF4-FFF2-40B4-BE49-F238E27FC236}">
                  <a16:creationId xmlns:a16="http://schemas.microsoft.com/office/drawing/2014/main" id="{ABA3E51E-525D-6130-0C49-7A466E52A6DB}"/>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5" name="Straight Arrow Connector 74">
              <a:extLst>
                <a:ext uri="{FF2B5EF4-FFF2-40B4-BE49-F238E27FC236}">
                  <a16:creationId xmlns:a16="http://schemas.microsoft.com/office/drawing/2014/main" id="{79E563D2-2942-2643-1F7B-9E68DC230035}"/>
                </a:ext>
              </a:extLst>
            </p:cNvPr>
            <p:cNvCxnSpPr>
              <a:stCxn id="74"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E7CAD60F-0640-4B70-F770-94D7AE4D4D51}"/>
                </a:ext>
              </a:extLst>
            </p:cNvPr>
            <p:cNvCxnSpPr>
              <a:cxnSpLocks/>
              <a:stCxn id="74"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7" name="Group 76">
            <a:extLst>
              <a:ext uri="{FF2B5EF4-FFF2-40B4-BE49-F238E27FC236}">
                <a16:creationId xmlns:a16="http://schemas.microsoft.com/office/drawing/2014/main" id="{DD1AD6DC-BAF2-03D1-CA7F-258506E90101}"/>
              </a:ext>
            </a:extLst>
          </p:cNvPr>
          <p:cNvGrpSpPr/>
          <p:nvPr/>
        </p:nvGrpSpPr>
        <p:grpSpPr>
          <a:xfrm>
            <a:off x="3286990" y="4310706"/>
            <a:ext cx="2271931" cy="238921"/>
            <a:chOff x="6200527" y="973142"/>
            <a:chExt cx="2271931" cy="238921"/>
          </a:xfrm>
          <a:noFill/>
        </p:grpSpPr>
        <p:sp>
          <p:nvSpPr>
            <p:cNvPr id="78" name="Arc 77">
              <a:extLst>
                <a:ext uri="{FF2B5EF4-FFF2-40B4-BE49-F238E27FC236}">
                  <a16:creationId xmlns:a16="http://schemas.microsoft.com/office/drawing/2014/main" id="{47C3C4F6-3E61-008C-38C1-5E3D3D04A862}"/>
                </a:ext>
              </a:extLst>
            </p:cNvPr>
            <p:cNvSpPr/>
            <p:nvPr/>
          </p:nvSpPr>
          <p:spPr>
            <a:xfrm>
              <a:off x="6200527" y="973142"/>
              <a:ext cx="2271931" cy="238921"/>
            </a:xfrm>
            <a:prstGeom prst="arc">
              <a:avLst>
                <a:gd name="adj1" fmla="val 21162034"/>
                <a:gd name="adj2" fmla="val 19511093"/>
              </a:avLst>
            </a:prstGeom>
            <a:grpFill/>
            <a:ln w="38100">
              <a:solidFill>
                <a:srgbClr val="FCC83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9" name="Straight Arrow Connector 78">
              <a:extLst>
                <a:ext uri="{FF2B5EF4-FFF2-40B4-BE49-F238E27FC236}">
                  <a16:creationId xmlns:a16="http://schemas.microsoft.com/office/drawing/2014/main" id="{CF923BD7-44FD-602A-AA57-2BA6CDA8FEC6}"/>
                </a:ext>
              </a:extLst>
            </p:cNvPr>
            <p:cNvCxnSpPr>
              <a:stCxn id="78" idx="2"/>
            </p:cNvCxnSpPr>
            <p:nvPr/>
          </p:nvCxnSpPr>
          <p:spPr>
            <a:xfrm flipV="1">
              <a:off x="7506346" y="973142"/>
              <a:ext cx="216817"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55CA3E28-C093-D108-DA46-365EB8DAF6A2}"/>
                </a:ext>
              </a:extLst>
            </p:cNvPr>
            <p:cNvCxnSpPr>
              <a:cxnSpLocks/>
              <a:stCxn id="78" idx="0"/>
            </p:cNvCxnSpPr>
            <p:nvPr/>
          </p:nvCxnSpPr>
          <p:spPr>
            <a:xfrm flipH="1" flipV="1">
              <a:off x="7927145" y="998929"/>
              <a:ext cx="130156" cy="1343"/>
            </a:xfrm>
            <a:prstGeom prst="straightConnector1">
              <a:avLst/>
            </a:prstGeom>
            <a:grpFill/>
            <a:ln w="38100">
              <a:solidFill>
                <a:srgbClr val="FCC834"/>
              </a:solidFill>
              <a:tailEnd type="triangle"/>
            </a:ln>
          </p:spPr>
          <p:style>
            <a:lnRef idx="1">
              <a:schemeClr val="accent1"/>
            </a:lnRef>
            <a:fillRef idx="0">
              <a:schemeClr val="accent1"/>
            </a:fillRef>
            <a:effectRef idx="0">
              <a:schemeClr val="accent1"/>
            </a:effectRef>
            <a:fontRef idx="minor">
              <a:schemeClr val="tx1"/>
            </a:fontRef>
          </p:style>
        </p:cxnSp>
      </p:grpSp>
      <p:cxnSp>
        <p:nvCxnSpPr>
          <p:cNvPr id="31" name="Connector: Curved 30">
            <a:extLst>
              <a:ext uri="{FF2B5EF4-FFF2-40B4-BE49-F238E27FC236}">
                <a16:creationId xmlns:a16="http://schemas.microsoft.com/office/drawing/2014/main" id="{9996BFDC-CF1A-6E88-D482-D5C3221E4CE6}"/>
              </a:ext>
            </a:extLst>
          </p:cNvPr>
          <p:cNvCxnSpPr>
            <a:cxnSpLocks/>
          </p:cNvCxnSpPr>
          <p:nvPr/>
        </p:nvCxnSpPr>
        <p:spPr>
          <a:xfrm rot="10800000">
            <a:off x="5013620" y="1005725"/>
            <a:ext cx="1714365" cy="519703"/>
          </a:xfrm>
          <a:prstGeom prst="curvedConnector3">
            <a:avLst>
              <a:gd name="adj1" fmla="val 50000"/>
            </a:avLst>
          </a:prstGeom>
          <a:ln w="38100">
            <a:solidFill>
              <a:srgbClr val="37F9F4"/>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9886D95-5F01-14EF-F1C6-EA71E0C4C96A}"/>
              </a:ext>
            </a:extLst>
          </p:cNvPr>
          <p:cNvSpPr txBox="1"/>
          <p:nvPr/>
        </p:nvSpPr>
        <p:spPr>
          <a:xfrm>
            <a:off x="3036248" y="381602"/>
            <a:ext cx="735148" cy="307777"/>
          </a:xfrm>
          <a:prstGeom prst="rect">
            <a:avLst/>
          </a:prstGeom>
          <a:solidFill>
            <a:srgbClr val="00B050"/>
          </a:solidFill>
        </p:spPr>
        <p:txBody>
          <a:bodyPr wrap="square">
            <a:spAutoFit/>
          </a:bodyPr>
          <a:lstStyle/>
          <a:p>
            <a:pPr algn="r" rtl="0">
              <a:buNone/>
            </a:pPr>
            <a:r>
              <a:rPr lang="en-US" b="1" dirty="0">
                <a:solidFill>
                  <a:schemeClr val="bg1"/>
                </a:solidFill>
                <a:latin typeface="Aptos" panose="020B0004020202020204" pitchFamily="34" charset="0"/>
              </a:rPr>
              <a:t>Tuner</a:t>
            </a:r>
            <a:endParaRPr lang="en-US" b="1" dirty="0">
              <a:solidFill>
                <a:schemeClr val="bg1"/>
              </a:solidFill>
              <a:effectLst/>
              <a:latin typeface="Aptos" panose="020B0004020202020204" pitchFamily="34" charset="0"/>
            </a:endParaRPr>
          </a:p>
        </p:txBody>
      </p:sp>
      <p:cxnSp>
        <p:nvCxnSpPr>
          <p:cNvPr id="12" name="Connector: Curved 11">
            <a:extLst>
              <a:ext uri="{FF2B5EF4-FFF2-40B4-BE49-F238E27FC236}">
                <a16:creationId xmlns:a16="http://schemas.microsoft.com/office/drawing/2014/main" id="{B9745E2A-5942-F572-7474-D475C005D008}"/>
              </a:ext>
            </a:extLst>
          </p:cNvPr>
          <p:cNvCxnSpPr>
            <a:cxnSpLocks/>
          </p:cNvCxnSpPr>
          <p:nvPr/>
        </p:nvCxnSpPr>
        <p:spPr>
          <a:xfrm flipV="1">
            <a:off x="3194126" y="199287"/>
            <a:ext cx="1020971" cy="336204"/>
          </a:xfrm>
          <a:prstGeom prst="curvedConnector3">
            <a:avLst>
              <a:gd name="adj1" fmla="val -59192"/>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68FC523E-E645-22EA-240B-D1D6831F2762}"/>
              </a:ext>
            </a:extLst>
          </p:cNvPr>
          <p:cNvGrpSpPr/>
          <p:nvPr/>
        </p:nvGrpSpPr>
        <p:grpSpPr>
          <a:xfrm>
            <a:off x="3854382" y="555591"/>
            <a:ext cx="1173933" cy="3947141"/>
            <a:chOff x="3854382" y="555591"/>
            <a:chExt cx="1173933" cy="3947141"/>
          </a:xfrm>
          <a:noFill/>
        </p:grpSpPr>
        <mc:AlternateContent xmlns:mc="http://schemas.openxmlformats.org/markup-compatibility/2006" xmlns:p14="http://schemas.microsoft.com/office/powerpoint/2010/main">
          <mc:Choice Requires="p14">
            <p:contentPart p14:bwMode="auto" r:id="rId4">
              <p14:nvContentPartPr>
                <p14:cNvPr id="36" name="Ink 35">
                  <a:extLst>
                    <a:ext uri="{FF2B5EF4-FFF2-40B4-BE49-F238E27FC236}">
                      <a16:creationId xmlns:a16="http://schemas.microsoft.com/office/drawing/2014/main" id="{9048C384-F02C-96B1-F63D-D185434912DB}"/>
                    </a:ext>
                  </a:extLst>
                </p14:cNvPr>
                <p14:cNvContentPartPr/>
                <p14:nvPr/>
              </p14:nvContentPartPr>
              <p14:xfrm>
                <a:off x="3889302" y="1371351"/>
                <a:ext cx="720" cy="3075840"/>
              </p14:xfrm>
            </p:contentPart>
          </mc:Choice>
          <mc:Fallback xmlns="">
            <p:pic>
              <p:nvPicPr>
                <p:cNvPr id="36" name="Ink 35">
                  <a:extLst>
                    <a:ext uri="{FF2B5EF4-FFF2-40B4-BE49-F238E27FC236}">
                      <a16:creationId xmlns:a16="http://schemas.microsoft.com/office/drawing/2014/main" id="{9048C384-F02C-96B1-F63D-D185434912DB}"/>
                    </a:ext>
                  </a:extLst>
                </p:cNvPr>
                <p:cNvPicPr/>
                <p:nvPr/>
              </p:nvPicPr>
              <p:blipFill>
                <a:blip r:embed="rId5"/>
                <a:stretch>
                  <a:fillRect/>
                </a:stretch>
              </p:blipFill>
              <p:spPr>
                <a:xfrm>
                  <a:off x="3853302" y="1335711"/>
                  <a:ext cx="72000" cy="31474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7" name="Ink 36">
                  <a:extLst>
                    <a:ext uri="{FF2B5EF4-FFF2-40B4-BE49-F238E27FC236}">
                      <a16:creationId xmlns:a16="http://schemas.microsoft.com/office/drawing/2014/main" id="{706CBFEB-D229-F209-2EE5-E7CFE3C4A03D}"/>
                    </a:ext>
                  </a:extLst>
                </p14:cNvPr>
                <p14:cNvContentPartPr/>
                <p14:nvPr/>
              </p14:nvContentPartPr>
              <p14:xfrm>
                <a:off x="3882462" y="4466271"/>
                <a:ext cx="59760" cy="360"/>
              </p14:xfrm>
            </p:contentPart>
          </mc:Choice>
          <mc:Fallback xmlns="">
            <p:pic>
              <p:nvPicPr>
                <p:cNvPr id="37" name="Ink 36">
                  <a:extLst>
                    <a:ext uri="{FF2B5EF4-FFF2-40B4-BE49-F238E27FC236}">
                      <a16:creationId xmlns:a16="http://schemas.microsoft.com/office/drawing/2014/main" id="{706CBFEB-D229-F209-2EE5-E7CFE3C4A03D}"/>
                    </a:ext>
                  </a:extLst>
                </p:cNvPr>
                <p:cNvPicPr/>
                <p:nvPr/>
              </p:nvPicPr>
              <p:blipFill>
                <a:blip r:embed="rId7"/>
                <a:stretch>
                  <a:fillRect/>
                </a:stretch>
              </p:blipFill>
              <p:spPr>
                <a:xfrm>
                  <a:off x="3864822" y="4430631"/>
                  <a:ext cx="954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8" name="Ink 37">
                  <a:extLst>
                    <a:ext uri="{FF2B5EF4-FFF2-40B4-BE49-F238E27FC236}">
                      <a16:creationId xmlns:a16="http://schemas.microsoft.com/office/drawing/2014/main" id="{234E19EB-813F-AC28-2684-CFE93C94C238}"/>
                    </a:ext>
                  </a:extLst>
                </p14:cNvPr>
                <p14:cNvContentPartPr/>
                <p14:nvPr/>
              </p14:nvContentPartPr>
              <p14:xfrm>
                <a:off x="3854382" y="555591"/>
                <a:ext cx="358920" cy="788040"/>
              </p14:xfrm>
            </p:contentPart>
          </mc:Choice>
          <mc:Fallback xmlns="">
            <p:pic>
              <p:nvPicPr>
                <p:cNvPr id="38" name="Ink 37">
                  <a:extLst>
                    <a:ext uri="{FF2B5EF4-FFF2-40B4-BE49-F238E27FC236}">
                      <a16:creationId xmlns:a16="http://schemas.microsoft.com/office/drawing/2014/main" id="{234E19EB-813F-AC28-2684-CFE93C94C238}"/>
                    </a:ext>
                  </a:extLst>
                </p:cNvPr>
                <p:cNvPicPr/>
                <p:nvPr/>
              </p:nvPicPr>
              <p:blipFill>
                <a:blip r:embed="rId9"/>
                <a:stretch>
                  <a:fillRect/>
                </a:stretch>
              </p:blipFill>
              <p:spPr>
                <a:xfrm>
                  <a:off x="3836382" y="519591"/>
                  <a:ext cx="394560" cy="859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9" name="Ink 38">
                  <a:extLst>
                    <a:ext uri="{FF2B5EF4-FFF2-40B4-BE49-F238E27FC236}">
                      <a16:creationId xmlns:a16="http://schemas.microsoft.com/office/drawing/2014/main" id="{B6B68408-A1A2-DDB3-BC27-03A82EAA19C8}"/>
                    </a:ext>
                  </a:extLst>
                </p14:cNvPr>
                <p14:cNvContentPartPr/>
                <p14:nvPr/>
              </p14:nvContentPartPr>
              <p14:xfrm>
                <a:off x="3959862" y="569271"/>
                <a:ext cx="365760" cy="746280"/>
              </p14:xfrm>
            </p:contentPart>
          </mc:Choice>
          <mc:Fallback xmlns="">
            <p:pic>
              <p:nvPicPr>
                <p:cNvPr id="39" name="Ink 38">
                  <a:extLst>
                    <a:ext uri="{FF2B5EF4-FFF2-40B4-BE49-F238E27FC236}">
                      <a16:creationId xmlns:a16="http://schemas.microsoft.com/office/drawing/2014/main" id="{B6B68408-A1A2-DDB3-BC27-03A82EAA19C8}"/>
                    </a:ext>
                  </a:extLst>
                </p:cNvPr>
                <p:cNvPicPr/>
                <p:nvPr/>
              </p:nvPicPr>
              <p:blipFill>
                <a:blip r:embed="rId11"/>
                <a:stretch>
                  <a:fillRect/>
                </a:stretch>
              </p:blipFill>
              <p:spPr>
                <a:xfrm>
                  <a:off x="3942222" y="533631"/>
                  <a:ext cx="401400" cy="8179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0" name="Ink 39">
                  <a:extLst>
                    <a:ext uri="{FF2B5EF4-FFF2-40B4-BE49-F238E27FC236}">
                      <a16:creationId xmlns:a16="http://schemas.microsoft.com/office/drawing/2014/main" id="{01F3A4F5-3583-5ADF-9D91-1EBE5D518345}"/>
                    </a:ext>
                  </a:extLst>
                </p14:cNvPr>
                <p14:cNvContentPartPr/>
                <p14:nvPr/>
              </p14:nvContentPartPr>
              <p14:xfrm>
                <a:off x="3945600" y="1336431"/>
                <a:ext cx="720" cy="3117960"/>
              </p14:xfrm>
            </p:contentPart>
          </mc:Choice>
          <mc:Fallback xmlns="">
            <p:pic>
              <p:nvPicPr>
                <p:cNvPr id="40" name="Ink 39">
                  <a:extLst>
                    <a:ext uri="{FF2B5EF4-FFF2-40B4-BE49-F238E27FC236}">
                      <a16:creationId xmlns:a16="http://schemas.microsoft.com/office/drawing/2014/main" id="{01F3A4F5-3583-5ADF-9D91-1EBE5D518345}"/>
                    </a:ext>
                  </a:extLst>
                </p:cNvPr>
                <p:cNvPicPr/>
                <p:nvPr/>
              </p:nvPicPr>
              <p:blipFill>
                <a:blip r:embed="rId13"/>
                <a:stretch>
                  <a:fillRect/>
                </a:stretch>
              </p:blipFill>
              <p:spPr>
                <a:xfrm>
                  <a:off x="3909600" y="1300431"/>
                  <a:ext cx="72000" cy="3189600"/>
                </a:xfrm>
                <a:prstGeom prst="rect">
                  <a:avLst/>
                </a:prstGeom>
              </p:spPr>
            </p:pic>
          </mc:Fallback>
        </mc:AlternateContent>
        <p:grpSp>
          <p:nvGrpSpPr>
            <p:cNvPr id="41" name="Group 40">
              <a:extLst>
                <a:ext uri="{FF2B5EF4-FFF2-40B4-BE49-F238E27FC236}">
                  <a16:creationId xmlns:a16="http://schemas.microsoft.com/office/drawing/2014/main" id="{FC40FBBE-9404-DE25-5569-9389F2DD82CE}"/>
                </a:ext>
              </a:extLst>
            </p:cNvPr>
            <p:cNvGrpSpPr/>
            <p:nvPr/>
          </p:nvGrpSpPr>
          <p:grpSpPr>
            <a:xfrm flipH="1">
              <a:off x="4557075" y="591692"/>
              <a:ext cx="471240" cy="3911040"/>
              <a:chOff x="6256742" y="576471"/>
              <a:chExt cx="471240" cy="3911040"/>
            </a:xfrm>
            <a:grpFill/>
          </p:grpSpPr>
          <mc:AlternateContent xmlns:mc="http://schemas.openxmlformats.org/markup-compatibility/2006" xmlns:p14="http://schemas.microsoft.com/office/powerpoint/2010/main">
            <mc:Choice Requires="p14">
              <p:contentPart p14:bwMode="auto" r:id="rId14">
                <p14:nvContentPartPr>
                  <p14:cNvPr id="43" name="Ink 42">
                    <a:extLst>
                      <a:ext uri="{FF2B5EF4-FFF2-40B4-BE49-F238E27FC236}">
                        <a16:creationId xmlns:a16="http://schemas.microsoft.com/office/drawing/2014/main" id="{4BE3185D-BD02-C4B1-9AFC-FCE8724517C0}"/>
                      </a:ext>
                    </a:extLst>
                  </p14:cNvPr>
                  <p14:cNvContentPartPr/>
                  <p14:nvPr/>
                </p14:nvContentPartPr>
                <p14:xfrm>
                  <a:off x="6291662" y="1392231"/>
                  <a:ext cx="720" cy="3075840"/>
                </p14:xfrm>
              </p:contentPart>
            </mc:Choice>
            <mc:Fallback xmlns="">
              <p:pic>
                <p:nvPicPr>
                  <p:cNvPr id="43" name="Ink 42">
                    <a:extLst>
                      <a:ext uri="{FF2B5EF4-FFF2-40B4-BE49-F238E27FC236}">
                        <a16:creationId xmlns:a16="http://schemas.microsoft.com/office/drawing/2014/main" id="{4BE3185D-BD02-C4B1-9AFC-FCE8724517C0}"/>
                      </a:ext>
                    </a:extLst>
                  </p:cNvPr>
                  <p:cNvPicPr/>
                  <p:nvPr/>
                </p:nvPicPr>
                <p:blipFill>
                  <a:blip r:embed="rId15"/>
                  <a:stretch>
                    <a:fillRect/>
                  </a:stretch>
                </p:blipFill>
                <p:spPr>
                  <a:xfrm>
                    <a:off x="6256382" y="1356591"/>
                    <a:ext cx="72000" cy="31474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44" name="Ink 43">
                    <a:extLst>
                      <a:ext uri="{FF2B5EF4-FFF2-40B4-BE49-F238E27FC236}">
                        <a16:creationId xmlns:a16="http://schemas.microsoft.com/office/drawing/2014/main" id="{01E35923-BFEF-327A-784E-FE566C40A390}"/>
                      </a:ext>
                    </a:extLst>
                  </p14:cNvPr>
                  <p14:cNvContentPartPr/>
                  <p14:nvPr/>
                </p14:nvContentPartPr>
                <p14:xfrm>
                  <a:off x="6284822" y="4487151"/>
                  <a:ext cx="59760" cy="360"/>
                </p14:xfrm>
              </p:contentPart>
            </mc:Choice>
            <mc:Fallback xmlns="">
              <p:pic>
                <p:nvPicPr>
                  <p:cNvPr id="44" name="Ink 43">
                    <a:extLst>
                      <a:ext uri="{FF2B5EF4-FFF2-40B4-BE49-F238E27FC236}">
                        <a16:creationId xmlns:a16="http://schemas.microsoft.com/office/drawing/2014/main" id="{01E35923-BFEF-327A-784E-FE566C40A390}"/>
                      </a:ext>
                    </a:extLst>
                  </p:cNvPr>
                  <p:cNvPicPr/>
                  <p:nvPr/>
                </p:nvPicPr>
                <p:blipFill>
                  <a:blip r:embed="rId17"/>
                  <a:stretch>
                    <a:fillRect/>
                  </a:stretch>
                </p:blipFill>
                <p:spPr>
                  <a:xfrm>
                    <a:off x="6267182" y="4451511"/>
                    <a:ext cx="954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45" name="Ink 44">
                    <a:extLst>
                      <a:ext uri="{FF2B5EF4-FFF2-40B4-BE49-F238E27FC236}">
                        <a16:creationId xmlns:a16="http://schemas.microsoft.com/office/drawing/2014/main" id="{45FA53E1-E45D-D52E-C19B-DA90055BDC5D}"/>
                      </a:ext>
                    </a:extLst>
                  </p14:cNvPr>
                  <p14:cNvContentPartPr/>
                  <p14:nvPr/>
                </p14:nvContentPartPr>
                <p14:xfrm>
                  <a:off x="6256742" y="576471"/>
                  <a:ext cx="358920" cy="788040"/>
                </p14:xfrm>
              </p:contentPart>
            </mc:Choice>
            <mc:Fallback xmlns="">
              <p:pic>
                <p:nvPicPr>
                  <p:cNvPr id="45" name="Ink 44">
                    <a:extLst>
                      <a:ext uri="{FF2B5EF4-FFF2-40B4-BE49-F238E27FC236}">
                        <a16:creationId xmlns:a16="http://schemas.microsoft.com/office/drawing/2014/main" id="{45FA53E1-E45D-D52E-C19B-DA90055BDC5D}"/>
                      </a:ext>
                    </a:extLst>
                  </p:cNvPr>
                  <p:cNvPicPr/>
                  <p:nvPr/>
                </p:nvPicPr>
                <p:blipFill>
                  <a:blip r:embed="rId19"/>
                  <a:stretch>
                    <a:fillRect/>
                  </a:stretch>
                </p:blipFill>
                <p:spPr>
                  <a:xfrm>
                    <a:off x="6238742" y="540471"/>
                    <a:ext cx="394560" cy="859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6" name="Ink 45">
                    <a:extLst>
                      <a:ext uri="{FF2B5EF4-FFF2-40B4-BE49-F238E27FC236}">
                        <a16:creationId xmlns:a16="http://schemas.microsoft.com/office/drawing/2014/main" id="{03E8203E-08E8-4DA9-4346-15D44EE18B3C}"/>
                      </a:ext>
                    </a:extLst>
                  </p14:cNvPr>
                  <p14:cNvContentPartPr/>
                  <p14:nvPr/>
                </p14:nvContentPartPr>
                <p14:xfrm>
                  <a:off x="6362222" y="590151"/>
                  <a:ext cx="365760" cy="746280"/>
                </p14:xfrm>
              </p:contentPart>
            </mc:Choice>
            <mc:Fallback xmlns="">
              <p:pic>
                <p:nvPicPr>
                  <p:cNvPr id="46" name="Ink 45">
                    <a:extLst>
                      <a:ext uri="{FF2B5EF4-FFF2-40B4-BE49-F238E27FC236}">
                        <a16:creationId xmlns:a16="http://schemas.microsoft.com/office/drawing/2014/main" id="{03E8203E-08E8-4DA9-4346-15D44EE18B3C}"/>
                      </a:ext>
                    </a:extLst>
                  </p:cNvPr>
                  <p:cNvPicPr/>
                  <p:nvPr/>
                </p:nvPicPr>
                <p:blipFill>
                  <a:blip r:embed="rId21"/>
                  <a:stretch>
                    <a:fillRect/>
                  </a:stretch>
                </p:blipFill>
                <p:spPr>
                  <a:xfrm>
                    <a:off x="6344222" y="554511"/>
                    <a:ext cx="401400" cy="8179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7" name="Ink 46">
                    <a:extLst>
                      <a:ext uri="{FF2B5EF4-FFF2-40B4-BE49-F238E27FC236}">
                        <a16:creationId xmlns:a16="http://schemas.microsoft.com/office/drawing/2014/main" id="{8391A56A-4E56-09CD-F48E-E6F9627F4DB8}"/>
                      </a:ext>
                    </a:extLst>
                  </p14:cNvPr>
                  <p14:cNvContentPartPr/>
                  <p14:nvPr/>
                </p14:nvContentPartPr>
                <p14:xfrm>
                  <a:off x="6347960" y="1357311"/>
                  <a:ext cx="720" cy="3117960"/>
                </p14:xfrm>
              </p:contentPart>
            </mc:Choice>
            <mc:Fallback xmlns="">
              <p:pic>
                <p:nvPicPr>
                  <p:cNvPr id="47" name="Ink 46">
                    <a:extLst>
                      <a:ext uri="{FF2B5EF4-FFF2-40B4-BE49-F238E27FC236}">
                        <a16:creationId xmlns:a16="http://schemas.microsoft.com/office/drawing/2014/main" id="{8391A56A-4E56-09CD-F48E-E6F9627F4DB8}"/>
                      </a:ext>
                    </a:extLst>
                  </p:cNvPr>
                  <p:cNvPicPr/>
                  <p:nvPr/>
                </p:nvPicPr>
                <p:blipFill>
                  <a:blip r:embed="rId23"/>
                  <a:stretch>
                    <a:fillRect/>
                  </a:stretch>
                </p:blipFill>
                <p:spPr>
                  <a:xfrm>
                    <a:off x="6312680" y="1321311"/>
                    <a:ext cx="72000" cy="3189600"/>
                  </a:xfrm>
                  <a:prstGeom prst="rect">
                    <a:avLst/>
                  </a:prstGeom>
                </p:spPr>
              </p:pic>
            </mc:Fallback>
          </mc:AlternateContent>
        </p:grpSp>
      </p:grpSp>
      <p:sp>
        <p:nvSpPr>
          <p:cNvPr id="49" name="TextBox 48">
            <a:extLst>
              <a:ext uri="{FF2B5EF4-FFF2-40B4-BE49-F238E27FC236}">
                <a16:creationId xmlns:a16="http://schemas.microsoft.com/office/drawing/2014/main" id="{3B29E0F2-BFC7-AC17-7CDB-8FC536854A71}"/>
              </a:ext>
            </a:extLst>
          </p:cNvPr>
          <p:cNvSpPr txBox="1"/>
          <p:nvPr/>
        </p:nvSpPr>
        <p:spPr>
          <a:xfrm>
            <a:off x="1033975" y="3725532"/>
            <a:ext cx="1541384" cy="307777"/>
          </a:xfrm>
          <a:prstGeom prst="rect">
            <a:avLst/>
          </a:prstGeom>
          <a:solidFill>
            <a:srgbClr val="8D1089"/>
          </a:solidFill>
        </p:spPr>
        <p:txBody>
          <a:bodyPr wrap="square">
            <a:spAutoFit/>
          </a:bodyPr>
          <a:lstStyle/>
          <a:p>
            <a:pPr rtl="0">
              <a:buNone/>
            </a:pPr>
            <a:r>
              <a:rPr lang="en-US" b="1" dirty="0">
                <a:solidFill>
                  <a:schemeClr val="bg1"/>
                </a:solidFill>
                <a:latin typeface="Aptos" panose="020B0004020202020204" pitchFamily="34" charset="0"/>
              </a:rPr>
              <a:t>Induced Current</a:t>
            </a:r>
            <a:endParaRPr lang="en-US" b="1" dirty="0">
              <a:solidFill>
                <a:schemeClr val="bg1"/>
              </a:solidFill>
              <a:effectLst/>
              <a:latin typeface="Aptos" panose="020B0004020202020204" pitchFamily="34" charset="0"/>
            </a:endParaRPr>
          </a:p>
        </p:txBody>
      </p:sp>
      <p:sp>
        <p:nvSpPr>
          <p:cNvPr id="51" name="TextBox 50">
            <a:extLst>
              <a:ext uri="{FF2B5EF4-FFF2-40B4-BE49-F238E27FC236}">
                <a16:creationId xmlns:a16="http://schemas.microsoft.com/office/drawing/2014/main" id="{D1B6354B-01C1-FB03-D598-CDDF8299C5DF}"/>
              </a:ext>
            </a:extLst>
          </p:cNvPr>
          <p:cNvSpPr txBox="1"/>
          <p:nvPr/>
        </p:nvSpPr>
        <p:spPr>
          <a:xfrm>
            <a:off x="6727983" y="1371538"/>
            <a:ext cx="1251095" cy="307777"/>
          </a:xfrm>
          <a:prstGeom prst="rect">
            <a:avLst/>
          </a:prstGeom>
          <a:solidFill>
            <a:srgbClr val="37F9F4"/>
          </a:solidFill>
        </p:spPr>
        <p:txBody>
          <a:bodyPr wrap="square">
            <a:spAutoFit/>
          </a:bodyPr>
          <a:lstStyle/>
          <a:p>
            <a:pPr algn="ctr" rtl="0">
              <a:buNone/>
            </a:pPr>
            <a:r>
              <a:rPr lang="en-US" b="1" dirty="0">
                <a:solidFill>
                  <a:schemeClr val="tx1"/>
                </a:solidFill>
                <a:latin typeface="Aptos" panose="020B0004020202020204" pitchFamily="34" charset="0"/>
              </a:rPr>
              <a:t>Pickup</a:t>
            </a:r>
            <a:endParaRPr lang="en-US" b="1" dirty="0">
              <a:solidFill>
                <a:schemeClr val="tx1"/>
              </a:solidFill>
              <a:effectLst/>
              <a:latin typeface="Aptos" panose="020B0004020202020204" pitchFamily="34" charset="0"/>
            </a:endParaRPr>
          </a:p>
        </p:txBody>
      </p:sp>
      <p:sp>
        <p:nvSpPr>
          <p:cNvPr id="53" name="TextBox 52">
            <a:extLst>
              <a:ext uri="{FF2B5EF4-FFF2-40B4-BE49-F238E27FC236}">
                <a16:creationId xmlns:a16="http://schemas.microsoft.com/office/drawing/2014/main" id="{C7916A6B-6768-6DAC-6209-95EE53CDC0E3}"/>
              </a:ext>
            </a:extLst>
          </p:cNvPr>
          <p:cNvSpPr txBox="1"/>
          <p:nvPr/>
        </p:nvSpPr>
        <p:spPr>
          <a:xfrm>
            <a:off x="172179" y="2458091"/>
            <a:ext cx="2144568" cy="307777"/>
          </a:xfrm>
          <a:prstGeom prst="rect">
            <a:avLst/>
          </a:prstGeom>
          <a:solidFill>
            <a:srgbClr val="FCC834"/>
          </a:solidFill>
        </p:spPr>
        <p:txBody>
          <a:bodyPr wrap="square">
            <a:spAutoFit/>
          </a:bodyPr>
          <a:lstStyle/>
          <a:p>
            <a:pPr algn="ctr" rtl="0">
              <a:buNone/>
            </a:pPr>
            <a:r>
              <a:rPr lang="en-US" sz="1400" b="1" i="0" u="none" strike="noStrike" dirty="0">
                <a:solidFill>
                  <a:schemeClr val="tx1"/>
                </a:solidFill>
                <a:effectLst/>
                <a:latin typeface="Aptos" panose="020B0004020202020204" pitchFamily="34" charset="0"/>
              </a:rPr>
              <a:t>Axion Induced B-Field</a:t>
            </a:r>
            <a:endParaRPr lang="en-US" b="1" dirty="0">
              <a:solidFill>
                <a:schemeClr val="tx1"/>
              </a:solidFill>
              <a:effectLst/>
              <a:latin typeface="Aptos" panose="020B0004020202020204" pitchFamily="34" charset="0"/>
            </a:endParaRPr>
          </a:p>
        </p:txBody>
      </p:sp>
    </p:spTree>
    <p:extLst>
      <p:ext uri="{BB962C8B-B14F-4D97-AF65-F5344CB8AC3E}">
        <p14:creationId xmlns:p14="http://schemas.microsoft.com/office/powerpoint/2010/main" val="16099309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545E7-EF23-B96A-86D1-0210F851D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795407-5FE1-268B-8AE3-06801B65F953}"/>
              </a:ext>
            </a:extLst>
          </p:cNvPr>
          <p:cNvSpPr>
            <a:spLocks noGrp="1"/>
          </p:cNvSpPr>
          <p:nvPr>
            <p:ph type="title"/>
          </p:nvPr>
        </p:nvSpPr>
        <p:spPr>
          <a:xfrm>
            <a:off x="0" y="0"/>
            <a:ext cx="8520600" cy="572700"/>
          </a:xfrm>
        </p:spPr>
        <p:txBody>
          <a:bodyPr>
            <a:normAutofit fontScale="90000"/>
          </a:bodyPr>
          <a:lstStyle/>
          <a:p>
            <a:r>
              <a:rPr lang="en-US" dirty="0">
                <a:latin typeface="Aptos" panose="020B0004020202020204" pitchFamily="34" charset="0"/>
              </a:rPr>
              <a:t>The CAL-Pathfinder Detector</a:t>
            </a:r>
          </a:p>
        </p:txBody>
      </p:sp>
      <p:sp>
        <p:nvSpPr>
          <p:cNvPr id="4" name="Slide Number Placeholder 3">
            <a:extLst>
              <a:ext uri="{FF2B5EF4-FFF2-40B4-BE49-F238E27FC236}">
                <a16:creationId xmlns:a16="http://schemas.microsoft.com/office/drawing/2014/main" id="{CDA588C1-4EDE-879B-12ED-6B77D29E4A8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pic>
        <p:nvPicPr>
          <p:cNvPr id="6" name="Picture 5">
            <a:extLst>
              <a:ext uri="{FF2B5EF4-FFF2-40B4-BE49-F238E27FC236}">
                <a16:creationId xmlns:a16="http://schemas.microsoft.com/office/drawing/2014/main" id="{3601DE8A-28A3-9438-18D7-3416B20FA38E}"/>
              </a:ext>
            </a:extLst>
          </p:cNvPr>
          <p:cNvPicPr>
            <a:picLocks noChangeAspect="1"/>
          </p:cNvPicPr>
          <p:nvPr/>
        </p:nvPicPr>
        <p:blipFill>
          <a:blip r:embed="rId3"/>
          <a:stretch>
            <a:fillRect/>
          </a:stretch>
        </p:blipFill>
        <p:spPr>
          <a:xfrm>
            <a:off x="3144547" y="541606"/>
            <a:ext cx="2086297" cy="4515211"/>
          </a:xfrm>
          <a:prstGeom prst="rect">
            <a:avLst/>
          </a:prstGeom>
        </p:spPr>
      </p:pic>
      <p:sp>
        <p:nvSpPr>
          <p:cNvPr id="7" name="TextBox 6">
            <a:extLst>
              <a:ext uri="{FF2B5EF4-FFF2-40B4-BE49-F238E27FC236}">
                <a16:creationId xmlns:a16="http://schemas.microsoft.com/office/drawing/2014/main" id="{F05095DA-A1BF-6BD1-1178-EFAFB91E8E76}"/>
              </a:ext>
            </a:extLst>
          </p:cNvPr>
          <p:cNvSpPr txBox="1"/>
          <p:nvPr/>
        </p:nvSpPr>
        <p:spPr>
          <a:xfrm>
            <a:off x="5106572" y="2799211"/>
            <a:ext cx="998805" cy="276999"/>
          </a:xfrm>
          <a:prstGeom prst="rect">
            <a:avLst/>
          </a:prstGeom>
          <a:solidFill>
            <a:srgbClr val="B2DEFF"/>
          </a:solidFill>
        </p:spPr>
        <p:txBody>
          <a:bodyPr wrap="square" rtlCol="0">
            <a:spAutoFit/>
          </a:bodyPr>
          <a:lstStyle/>
          <a:p>
            <a:pPr algn="ctr"/>
            <a:r>
              <a:rPr lang="en-US" sz="1200" dirty="0">
                <a:latin typeface="Aptos" panose="020B0004020202020204" pitchFamily="34" charset="0"/>
              </a:rPr>
              <a:t>Magnet</a:t>
            </a:r>
          </a:p>
        </p:txBody>
      </p:sp>
      <p:cxnSp>
        <p:nvCxnSpPr>
          <p:cNvPr id="11" name="Connector: Curved 10">
            <a:extLst>
              <a:ext uri="{FF2B5EF4-FFF2-40B4-BE49-F238E27FC236}">
                <a16:creationId xmlns:a16="http://schemas.microsoft.com/office/drawing/2014/main" id="{A358F357-E215-353A-72B9-33C73A39DABF}"/>
              </a:ext>
            </a:extLst>
          </p:cNvPr>
          <p:cNvCxnSpPr>
            <a:cxnSpLocks/>
            <a:stCxn id="7" idx="2"/>
          </p:cNvCxnSpPr>
          <p:nvPr/>
        </p:nvCxnSpPr>
        <p:spPr>
          <a:xfrm rot="5400000">
            <a:off x="5083167" y="3036318"/>
            <a:ext cx="482917" cy="562700"/>
          </a:xfrm>
          <a:prstGeom prst="curvedConnector2">
            <a:avLst/>
          </a:prstGeom>
          <a:ln w="19050">
            <a:solidFill>
              <a:srgbClr val="B1DDFF"/>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52E04C9-338D-957A-A861-C643CB3D426C}"/>
              </a:ext>
            </a:extLst>
          </p:cNvPr>
          <p:cNvSpPr txBox="1"/>
          <p:nvPr/>
        </p:nvSpPr>
        <p:spPr>
          <a:xfrm>
            <a:off x="1864958" y="2670257"/>
            <a:ext cx="1279590" cy="276999"/>
          </a:xfrm>
          <a:prstGeom prst="rect">
            <a:avLst/>
          </a:prstGeom>
          <a:solidFill>
            <a:srgbClr val="FD8F63"/>
          </a:solidFill>
        </p:spPr>
        <p:txBody>
          <a:bodyPr wrap="square" rtlCol="0">
            <a:spAutoFit/>
          </a:bodyPr>
          <a:lstStyle/>
          <a:p>
            <a:pPr algn="ctr"/>
            <a:r>
              <a:rPr lang="en-US" sz="1200" dirty="0">
                <a:latin typeface="Aptos" panose="020B0004020202020204" pitchFamily="34" charset="0"/>
              </a:rPr>
              <a:t>Coaxial Pick-up</a:t>
            </a:r>
          </a:p>
        </p:txBody>
      </p:sp>
      <p:cxnSp>
        <p:nvCxnSpPr>
          <p:cNvPr id="9" name="Connector: Curved 8">
            <a:extLst>
              <a:ext uri="{FF2B5EF4-FFF2-40B4-BE49-F238E27FC236}">
                <a16:creationId xmlns:a16="http://schemas.microsoft.com/office/drawing/2014/main" id="{B7EDBC55-574F-D3DE-795A-6F1F47E6DACA}"/>
              </a:ext>
            </a:extLst>
          </p:cNvPr>
          <p:cNvCxnSpPr>
            <a:stCxn id="5" idx="2"/>
          </p:cNvCxnSpPr>
          <p:nvPr/>
        </p:nvCxnSpPr>
        <p:spPr>
          <a:xfrm rot="5400000" flipH="1" flipV="1">
            <a:off x="3072802" y="2102207"/>
            <a:ext cx="276999" cy="1413099"/>
          </a:xfrm>
          <a:prstGeom prst="curvedConnector4">
            <a:avLst>
              <a:gd name="adj1" fmla="val -82527"/>
              <a:gd name="adj2" fmla="val 72638"/>
            </a:avLst>
          </a:prstGeom>
          <a:ln w="19050">
            <a:solidFill>
              <a:srgbClr val="FD8F63"/>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46E6139-9A3C-ED60-D848-FBCDC2B7FFD8}"/>
              </a:ext>
            </a:extLst>
          </p:cNvPr>
          <p:cNvSpPr txBox="1"/>
          <p:nvPr/>
        </p:nvSpPr>
        <p:spPr>
          <a:xfrm>
            <a:off x="5106572" y="1744124"/>
            <a:ext cx="1110662" cy="276999"/>
          </a:xfrm>
          <a:prstGeom prst="rect">
            <a:avLst/>
          </a:prstGeom>
          <a:solidFill>
            <a:srgbClr val="F23EE5"/>
          </a:solidFill>
        </p:spPr>
        <p:txBody>
          <a:bodyPr wrap="square" rtlCol="0">
            <a:spAutoFit/>
          </a:bodyPr>
          <a:lstStyle/>
          <a:p>
            <a:pPr algn="ctr"/>
            <a:r>
              <a:rPr lang="en-US" sz="1200" dirty="0">
                <a:latin typeface="Aptos" panose="020B0004020202020204" pitchFamily="34" charset="0"/>
              </a:rPr>
              <a:t>Coaxial Tuner</a:t>
            </a:r>
          </a:p>
        </p:txBody>
      </p:sp>
      <p:cxnSp>
        <p:nvCxnSpPr>
          <p:cNvPr id="13" name="Connector: Curved 12">
            <a:extLst>
              <a:ext uri="{FF2B5EF4-FFF2-40B4-BE49-F238E27FC236}">
                <a16:creationId xmlns:a16="http://schemas.microsoft.com/office/drawing/2014/main" id="{3D405CD9-F2E0-BA67-49E4-4EE33419A844}"/>
              </a:ext>
            </a:extLst>
          </p:cNvPr>
          <p:cNvCxnSpPr>
            <a:stCxn id="8" idx="2"/>
          </p:cNvCxnSpPr>
          <p:nvPr/>
        </p:nvCxnSpPr>
        <p:spPr>
          <a:xfrm rot="5400000">
            <a:off x="4917692" y="1464416"/>
            <a:ext cx="187505" cy="1300918"/>
          </a:xfrm>
          <a:prstGeom prst="curvedConnector2">
            <a:avLst/>
          </a:prstGeom>
          <a:ln w="19050">
            <a:solidFill>
              <a:srgbClr val="F23EE5"/>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3F0456D-57B7-360E-10F6-9E598950A202}"/>
              </a:ext>
            </a:extLst>
          </p:cNvPr>
          <p:cNvSpPr txBox="1"/>
          <p:nvPr/>
        </p:nvSpPr>
        <p:spPr>
          <a:xfrm>
            <a:off x="1833381" y="1823549"/>
            <a:ext cx="1279590" cy="276999"/>
          </a:xfrm>
          <a:prstGeom prst="rect">
            <a:avLst/>
          </a:prstGeom>
          <a:solidFill>
            <a:srgbClr val="7CF937"/>
          </a:solidFill>
        </p:spPr>
        <p:txBody>
          <a:bodyPr wrap="square" rtlCol="0">
            <a:spAutoFit/>
          </a:bodyPr>
          <a:lstStyle/>
          <a:p>
            <a:pPr algn="ctr"/>
            <a:r>
              <a:rPr lang="en-US" sz="1200" dirty="0">
                <a:latin typeface="Aptos" panose="020B0004020202020204" pitchFamily="34" charset="0"/>
              </a:rPr>
              <a:t>Low Field Box</a:t>
            </a:r>
          </a:p>
        </p:txBody>
      </p:sp>
      <p:cxnSp>
        <p:nvCxnSpPr>
          <p:cNvPr id="14" name="Connector: Curved 13">
            <a:extLst>
              <a:ext uri="{FF2B5EF4-FFF2-40B4-BE49-F238E27FC236}">
                <a16:creationId xmlns:a16="http://schemas.microsoft.com/office/drawing/2014/main" id="{48CC945C-5ED9-CA55-018E-185A52512A75}"/>
              </a:ext>
            </a:extLst>
          </p:cNvPr>
          <p:cNvCxnSpPr>
            <a:cxnSpLocks/>
            <a:stCxn id="10" idx="2"/>
          </p:cNvCxnSpPr>
          <p:nvPr/>
        </p:nvCxnSpPr>
        <p:spPr>
          <a:xfrm rot="16200000" flipH="1">
            <a:off x="2888577" y="1685146"/>
            <a:ext cx="230816" cy="1061619"/>
          </a:xfrm>
          <a:prstGeom prst="curvedConnector2">
            <a:avLst/>
          </a:prstGeom>
          <a:ln w="19050">
            <a:solidFill>
              <a:srgbClr val="7CF937"/>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0A0AA8B-6CAC-15D6-4771-E9697E6E224F}"/>
              </a:ext>
            </a:extLst>
          </p:cNvPr>
          <p:cNvSpPr txBox="1"/>
          <p:nvPr/>
        </p:nvSpPr>
        <p:spPr>
          <a:xfrm>
            <a:off x="1316601" y="1163020"/>
            <a:ext cx="1279590" cy="276999"/>
          </a:xfrm>
          <a:prstGeom prst="rect">
            <a:avLst/>
          </a:prstGeom>
          <a:solidFill>
            <a:srgbClr val="37F9F4"/>
          </a:solidFill>
        </p:spPr>
        <p:txBody>
          <a:bodyPr wrap="square" rtlCol="0">
            <a:spAutoFit/>
          </a:bodyPr>
          <a:lstStyle/>
          <a:p>
            <a:pPr algn="ctr"/>
            <a:r>
              <a:rPr lang="en-US" sz="1200" dirty="0">
                <a:latin typeface="Aptos" panose="020B0004020202020204" pitchFamily="34" charset="0"/>
              </a:rPr>
              <a:t>SQUIDs</a:t>
            </a:r>
          </a:p>
        </p:txBody>
      </p:sp>
      <p:cxnSp>
        <p:nvCxnSpPr>
          <p:cNvPr id="22" name="Connector: Curved 21">
            <a:extLst>
              <a:ext uri="{FF2B5EF4-FFF2-40B4-BE49-F238E27FC236}">
                <a16:creationId xmlns:a16="http://schemas.microsoft.com/office/drawing/2014/main" id="{8697E851-D4D1-C542-ECBD-8AD1DB8FAD24}"/>
              </a:ext>
            </a:extLst>
          </p:cNvPr>
          <p:cNvCxnSpPr>
            <a:stCxn id="15" idx="3"/>
          </p:cNvCxnSpPr>
          <p:nvPr/>
        </p:nvCxnSpPr>
        <p:spPr>
          <a:xfrm>
            <a:off x="2596191" y="1301520"/>
            <a:ext cx="1103612" cy="719602"/>
          </a:xfrm>
          <a:prstGeom prst="curvedConnector3">
            <a:avLst/>
          </a:prstGeom>
          <a:ln w="19050">
            <a:solidFill>
              <a:srgbClr val="37F9F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674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BE386-E74E-7C5E-8EA8-4B40E40204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E9A0F4-23DB-E6EF-7CB4-35053207F3B2}"/>
              </a:ext>
            </a:extLst>
          </p:cNvPr>
          <p:cNvSpPr>
            <a:spLocks noGrp="1"/>
          </p:cNvSpPr>
          <p:nvPr>
            <p:ph type="title"/>
          </p:nvPr>
        </p:nvSpPr>
        <p:spPr>
          <a:xfrm>
            <a:off x="0" y="0"/>
            <a:ext cx="8520600" cy="572700"/>
          </a:xfrm>
        </p:spPr>
        <p:txBody>
          <a:bodyPr>
            <a:normAutofit fontScale="90000"/>
          </a:bodyPr>
          <a:lstStyle/>
          <a:p>
            <a:r>
              <a:rPr lang="en-US" dirty="0">
                <a:latin typeface="Aptos" panose="020B0004020202020204" pitchFamily="34" charset="0"/>
              </a:rPr>
              <a:t>The CAL-Pathfinder Detector</a:t>
            </a:r>
          </a:p>
        </p:txBody>
      </p:sp>
      <p:sp>
        <p:nvSpPr>
          <p:cNvPr id="4" name="Slide Number Placeholder 3">
            <a:extLst>
              <a:ext uri="{FF2B5EF4-FFF2-40B4-BE49-F238E27FC236}">
                <a16:creationId xmlns:a16="http://schemas.microsoft.com/office/drawing/2014/main" id="{98367FF8-41C9-515D-BE9D-A4D2E50F0B6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pic>
        <p:nvPicPr>
          <p:cNvPr id="6" name="Picture 5">
            <a:extLst>
              <a:ext uri="{FF2B5EF4-FFF2-40B4-BE49-F238E27FC236}">
                <a16:creationId xmlns:a16="http://schemas.microsoft.com/office/drawing/2014/main" id="{6396545E-ABCA-8E46-FFF4-4953D331CDBC}"/>
              </a:ext>
            </a:extLst>
          </p:cNvPr>
          <p:cNvPicPr>
            <a:picLocks noChangeAspect="1"/>
          </p:cNvPicPr>
          <p:nvPr/>
        </p:nvPicPr>
        <p:blipFill>
          <a:blip r:embed="rId3"/>
          <a:stretch>
            <a:fillRect/>
          </a:stretch>
        </p:blipFill>
        <p:spPr>
          <a:xfrm>
            <a:off x="3144547" y="541606"/>
            <a:ext cx="2086297" cy="4515211"/>
          </a:xfrm>
          <a:prstGeom prst="rect">
            <a:avLst/>
          </a:prstGeom>
        </p:spPr>
      </p:pic>
      <p:sp>
        <p:nvSpPr>
          <p:cNvPr id="7" name="TextBox 6">
            <a:extLst>
              <a:ext uri="{FF2B5EF4-FFF2-40B4-BE49-F238E27FC236}">
                <a16:creationId xmlns:a16="http://schemas.microsoft.com/office/drawing/2014/main" id="{0A330A7C-8AE6-6AC9-EC6B-2366F0D6F581}"/>
              </a:ext>
            </a:extLst>
          </p:cNvPr>
          <p:cNvSpPr txBox="1"/>
          <p:nvPr/>
        </p:nvSpPr>
        <p:spPr>
          <a:xfrm>
            <a:off x="5106572" y="2799211"/>
            <a:ext cx="998805" cy="276999"/>
          </a:xfrm>
          <a:prstGeom prst="rect">
            <a:avLst/>
          </a:prstGeom>
          <a:solidFill>
            <a:srgbClr val="B2DEFF"/>
          </a:solidFill>
        </p:spPr>
        <p:txBody>
          <a:bodyPr wrap="square" rtlCol="0">
            <a:spAutoFit/>
          </a:bodyPr>
          <a:lstStyle/>
          <a:p>
            <a:pPr algn="ctr"/>
            <a:r>
              <a:rPr lang="en-US" sz="1200" dirty="0">
                <a:latin typeface="Aptos" panose="020B0004020202020204" pitchFamily="34" charset="0"/>
              </a:rPr>
              <a:t>Magnet</a:t>
            </a:r>
          </a:p>
        </p:txBody>
      </p:sp>
      <p:cxnSp>
        <p:nvCxnSpPr>
          <p:cNvPr id="11" name="Connector: Curved 10">
            <a:extLst>
              <a:ext uri="{FF2B5EF4-FFF2-40B4-BE49-F238E27FC236}">
                <a16:creationId xmlns:a16="http://schemas.microsoft.com/office/drawing/2014/main" id="{6D0E355A-7532-840C-8053-ED33E3BF7760}"/>
              </a:ext>
            </a:extLst>
          </p:cNvPr>
          <p:cNvCxnSpPr>
            <a:cxnSpLocks/>
            <a:stCxn id="7" idx="2"/>
          </p:cNvCxnSpPr>
          <p:nvPr/>
        </p:nvCxnSpPr>
        <p:spPr>
          <a:xfrm rot="5400000">
            <a:off x="5083167" y="3036318"/>
            <a:ext cx="482917" cy="562700"/>
          </a:xfrm>
          <a:prstGeom prst="curvedConnector2">
            <a:avLst/>
          </a:prstGeom>
          <a:ln w="19050">
            <a:solidFill>
              <a:srgbClr val="B1DDFF"/>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694F95-8E0F-FD0A-89B0-B4CEC5846D74}"/>
              </a:ext>
            </a:extLst>
          </p:cNvPr>
          <p:cNvSpPr txBox="1"/>
          <p:nvPr/>
        </p:nvSpPr>
        <p:spPr>
          <a:xfrm>
            <a:off x="1864958" y="2670257"/>
            <a:ext cx="1279590" cy="276999"/>
          </a:xfrm>
          <a:prstGeom prst="rect">
            <a:avLst/>
          </a:prstGeom>
          <a:solidFill>
            <a:srgbClr val="FD8F63"/>
          </a:solidFill>
        </p:spPr>
        <p:txBody>
          <a:bodyPr wrap="square" rtlCol="0">
            <a:spAutoFit/>
          </a:bodyPr>
          <a:lstStyle/>
          <a:p>
            <a:pPr algn="ctr"/>
            <a:r>
              <a:rPr lang="en-US" sz="1200" dirty="0">
                <a:latin typeface="Aptos" panose="020B0004020202020204" pitchFamily="34" charset="0"/>
              </a:rPr>
              <a:t>Coaxial Pick-up</a:t>
            </a:r>
          </a:p>
        </p:txBody>
      </p:sp>
      <p:cxnSp>
        <p:nvCxnSpPr>
          <p:cNvPr id="9" name="Connector: Curved 8">
            <a:extLst>
              <a:ext uri="{FF2B5EF4-FFF2-40B4-BE49-F238E27FC236}">
                <a16:creationId xmlns:a16="http://schemas.microsoft.com/office/drawing/2014/main" id="{24B6698C-8DE4-EA01-B1DC-F5240176B293}"/>
              </a:ext>
            </a:extLst>
          </p:cNvPr>
          <p:cNvCxnSpPr>
            <a:stCxn id="5" idx="2"/>
          </p:cNvCxnSpPr>
          <p:nvPr/>
        </p:nvCxnSpPr>
        <p:spPr>
          <a:xfrm rot="5400000" flipH="1" flipV="1">
            <a:off x="3072802" y="2102207"/>
            <a:ext cx="276999" cy="1413099"/>
          </a:xfrm>
          <a:prstGeom prst="curvedConnector4">
            <a:avLst>
              <a:gd name="adj1" fmla="val -82527"/>
              <a:gd name="adj2" fmla="val 72638"/>
            </a:avLst>
          </a:prstGeom>
          <a:ln w="19050">
            <a:solidFill>
              <a:srgbClr val="FD8F63"/>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6613F42-DD28-C2D3-CE6F-4D5C0B9799E9}"/>
              </a:ext>
            </a:extLst>
          </p:cNvPr>
          <p:cNvSpPr txBox="1"/>
          <p:nvPr/>
        </p:nvSpPr>
        <p:spPr>
          <a:xfrm>
            <a:off x="5106572" y="1744124"/>
            <a:ext cx="1110662" cy="276999"/>
          </a:xfrm>
          <a:prstGeom prst="rect">
            <a:avLst/>
          </a:prstGeom>
          <a:solidFill>
            <a:srgbClr val="F23EE5"/>
          </a:solidFill>
        </p:spPr>
        <p:txBody>
          <a:bodyPr wrap="square" rtlCol="0">
            <a:spAutoFit/>
          </a:bodyPr>
          <a:lstStyle/>
          <a:p>
            <a:pPr algn="ctr"/>
            <a:r>
              <a:rPr lang="en-US" sz="1200" dirty="0">
                <a:latin typeface="Aptos" panose="020B0004020202020204" pitchFamily="34" charset="0"/>
              </a:rPr>
              <a:t>Coaxial Tuner</a:t>
            </a:r>
          </a:p>
        </p:txBody>
      </p:sp>
      <p:cxnSp>
        <p:nvCxnSpPr>
          <p:cNvPr id="13" name="Connector: Curved 12">
            <a:extLst>
              <a:ext uri="{FF2B5EF4-FFF2-40B4-BE49-F238E27FC236}">
                <a16:creationId xmlns:a16="http://schemas.microsoft.com/office/drawing/2014/main" id="{D12DF63E-1B89-6F74-B19C-CAB95FD6D008}"/>
              </a:ext>
            </a:extLst>
          </p:cNvPr>
          <p:cNvCxnSpPr>
            <a:stCxn id="8" idx="2"/>
          </p:cNvCxnSpPr>
          <p:nvPr/>
        </p:nvCxnSpPr>
        <p:spPr>
          <a:xfrm rot="5400000">
            <a:off x="4917692" y="1464416"/>
            <a:ext cx="187505" cy="1300918"/>
          </a:xfrm>
          <a:prstGeom prst="curvedConnector2">
            <a:avLst/>
          </a:prstGeom>
          <a:ln w="19050">
            <a:solidFill>
              <a:srgbClr val="F23EE5"/>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1033F48-0C89-E487-C0D9-356BF83FE8BC}"/>
              </a:ext>
            </a:extLst>
          </p:cNvPr>
          <p:cNvSpPr txBox="1"/>
          <p:nvPr/>
        </p:nvSpPr>
        <p:spPr>
          <a:xfrm>
            <a:off x="1833381" y="1823549"/>
            <a:ext cx="1279590" cy="276999"/>
          </a:xfrm>
          <a:prstGeom prst="rect">
            <a:avLst/>
          </a:prstGeom>
          <a:solidFill>
            <a:srgbClr val="7CF937"/>
          </a:solidFill>
        </p:spPr>
        <p:txBody>
          <a:bodyPr wrap="square" rtlCol="0">
            <a:spAutoFit/>
          </a:bodyPr>
          <a:lstStyle/>
          <a:p>
            <a:pPr algn="ctr"/>
            <a:r>
              <a:rPr lang="en-US" sz="1200" dirty="0">
                <a:latin typeface="Aptos" panose="020B0004020202020204" pitchFamily="34" charset="0"/>
              </a:rPr>
              <a:t>Low Field Box</a:t>
            </a:r>
          </a:p>
        </p:txBody>
      </p:sp>
      <p:cxnSp>
        <p:nvCxnSpPr>
          <p:cNvPr id="14" name="Connector: Curved 13">
            <a:extLst>
              <a:ext uri="{FF2B5EF4-FFF2-40B4-BE49-F238E27FC236}">
                <a16:creationId xmlns:a16="http://schemas.microsoft.com/office/drawing/2014/main" id="{1AA16980-4359-A2A2-8D4B-A4431ECE277A}"/>
              </a:ext>
            </a:extLst>
          </p:cNvPr>
          <p:cNvCxnSpPr>
            <a:cxnSpLocks/>
            <a:stCxn id="10" idx="2"/>
          </p:cNvCxnSpPr>
          <p:nvPr/>
        </p:nvCxnSpPr>
        <p:spPr>
          <a:xfrm rot="16200000" flipH="1">
            <a:off x="2888577" y="1685146"/>
            <a:ext cx="230816" cy="1061619"/>
          </a:xfrm>
          <a:prstGeom prst="curvedConnector2">
            <a:avLst/>
          </a:prstGeom>
          <a:ln w="19050">
            <a:solidFill>
              <a:srgbClr val="7CF937"/>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5FF58556-B011-F1E5-F451-F878A504726F}"/>
              </a:ext>
            </a:extLst>
          </p:cNvPr>
          <p:cNvSpPr txBox="1"/>
          <p:nvPr/>
        </p:nvSpPr>
        <p:spPr>
          <a:xfrm>
            <a:off x="1316601" y="1163020"/>
            <a:ext cx="1279590" cy="276999"/>
          </a:xfrm>
          <a:prstGeom prst="rect">
            <a:avLst/>
          </a:prstGeom>
          <a:solidFill>
            <a:srgbClr val="37F9F4"/>
          </a:solidFill>
        </p:spPr>
        <p:txBody>
          <a:bodyPr wrap="square" rtlCol="0">
            <a:spAutoFit/>
          </a:bodyPr>
          <a:lstStyle/>
          <a:p>
            <a:pPr algn="ctr"/>
            <a:r>
              <a:rPr lang="en-US" sz="1200" dirty="0">
                <a:latin typeface="Aptos" panose="020B0004020202020204" pitchFamily="34" charset="0"/>
              </a:rPr>
              <a:t>SQUIDs</a:t>
            </a:r>
          </a:p>
        </p:txBody>
      </p:sp>
      <p:cxnSp>
        <p:nvCxnSpPr>
          <p:cNvPr id="22" name="Connector: Curved 21">
            <a:extLst>
              <a:ext uri="{FF2B5EF4-FFF2-40B4-BE49-F238E27FC236}">
                <a16:creationId xmlns:a16="http://schemas.microsoft.com/office/drawing/2014/main" id="{5C72DA3F-7B28-D79B-168E-65263EA84B0A}"/>
              </a:ext>
            </a:extLst>
          </p:cNvPr>
          <p:cNvCxnSpPr>
            <a:stCxn id="15" idx="3"/>
          </p:cNvCxnSpPr>
          <p:nvPr/>
        </p:nvCxnSpPr>
        <p:spPr>
          <a:xfrm>
            <a:off x="2596191" y="1301520"/>
            <a:ext cx="1103612" cy="719602"/>
          </a:xfrm>
          <a:prstGeom prst="curvedConnector3">
            <a:avLst/>
          </a:prstGeom>
          <a:ln w="19050">
            <a:solidFill>
              <a:srgbClr val="37F9F4"/>
            </a:solidFill>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9474AFAF-5010-61A2-3935-38592C371F95}"/>
              </a:ext>
            </a:extLst>
          </p:cNvPr>
          <p:cNvSpPr/>
          <p:nvPr/>
        </p:nvSpPr>
        <p:spPr>
          <a:xfrm>
            <a:off x="1749287" y="2512612"/>
            <a:ext cx="1502796" cy="56359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0072B4D7-A4D7-5165-7C6A-C49135EA55BB}"/>
              </a:ext>
            </a:extLst>
          </p:cNvPr>
          <p:cNvSpPr/>
          <p:nvPr/>
        </p:nvSpPr>
        <p:spPr>
          <a:xfrm>
            <a:off x="4944486" y="1578519"/>
            <a:ext cx="1502796" cy="56359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2383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5" name="Picture 4">
            <a:extLst>
              <a:ext uri="{FF2B5EF4-FFF2-40B4-BE49-F238E27FC236}">
                <a16:creationId xmlns:a16="http://schemas.microsoft.com/office/drawing/2014/main" id="{91B19872-6178-1F7E-5F51-0F694A37FB37}"/>
              </a:ext>
            </a:extLst>
          </p:cNvPr>
          <p:cNvPicPr>
            <a:picLocks noChangeAspect="1"/>
          </p:cNvPicPr>
          <p:nvPr/>
        </p:nvPicPr>
        <p:blipFill>
          <a:blip r:embed="rId3"/>
          <a:stretch>
            <a:fillRect/>
          </a:stretch>
        </p:blipFill>
        <p:spPr>
          <a:xfrm>
            <a:off x="201551" y="1802063"/>
            <a:ext cx="8740897" cy="1539373"/>
          </a:xfrm>
          <a:prstGeom prst="rect">
            <a:avLst/>
          </a:prstGeom>
        </p:spPr>
      </p:pic>
      <p:sp>
        <p:nvSpPr>
          <p:cNvPr id="137" name="Google Shape;137;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
        <p:nvSpPr>
          <p:cNvPr id="10" name="Title 1">
            <a:extLst>
              <a:ext uri="{FF2B5EF4-FFF2-40B4-BE49-F238E27FC236}">
                <a16:creationId xmlns:a16="http://schemas.microsoft.com/office/drawing/2014/main" id="{C4E3BE30-8A97-EC0C-195E-20C9B5999A99}"/>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What is Scan Rate for CAL-Pathfinder</a:t>
            </a:r>
          </a:p>
        </p:txBody>
      </p:sp>
      <p:cxnSp>
        <p:nvCxnSpPr>
          <p:cNvPr id="6" name="Connector: Curved 5">
            <a:extLst>
              <a:ext uri="{FF2B5EF4-FFF2-40B4-BE49-F238E27FC236}">
                <a16:creationId xmlns:a16="http://schemas.microsoft.com/office/drawing/2014/main" id="{B4D0CB50-EFDA-11C0-A3A2-C643EE7DDD24}"/>
              </a:ext>
            </a:extLst>
          </p:cNvPr>
          <p:cNvCxnSpPr>
            <a:cxnSpLocks/>
          </p:cNvCxnSpPr>
          <p:nvPr/>
        </p:nvCxnSpPr>
        <p:spPr>
          <a:xfrm rot="16200000" flipH="1">
            <a:off x="1734279" y="1440078"/>
            <a:ext cx="554800" cy="492980"/>
          </a:xfrm>
          <a:prstGeom prst="curved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9A068DD-DC3A-9980-FEEC-5E8B9F2EB587}"/>
              </a:ext>
            </a:extLst>
          </p:cNvPr>
          <p:cNvSpPr txBox="1"/>
          <p:nvPr/>
        </p:nvSpPr>
        <p:spPr>
          <a:xfrm>
            <a:off x="522991" y="1100875"/>
            <a:ext cx="2760898" cy="307777"/>
          </a:xfrm>
          <a:prstGeom prst="rect">
            <a:avLst/>
          </a:prstGeom>
          <a:noFill/>
          <a:ln w="19050">
            <a:solidFill>
              <a:schemeClr val="tx1"/>
            </a:solidFill>
          </a:ln>
        </p:spPr>
        <p:txBody>
          <a:bodyPr wrap="square" rtlCol="0">
            <a:spAutoFit/>
          </a:bodyPr>
          <a:lstStyle/>
          <a:p>
            <a:r>
              <a:rPr lang="en-US" dirty="0">
                <a:latin typeface="Aptos" panose="020B0004020202020204" pitchFamily="34" charset="0"/>
              </a:rPr>
              <a:t>Magnitude of the induced voltage</a:t>
            </a:r>
          </a:p>
        </p:txBody>
      </p:sp>
      <p:sp>
        <p:nvSpPr>
          <p:cNvPr id="18" name="TextBox 17">
            <a:extLst>
              <a:ext uri="{FF2B5EF4-FFF2-40B4-BE49-F238E27FC236}">
                <a16:creationId xmlns:a16="http://schemas.microsoft.com/office/drawing/2014/main" id="{BAFD1558-A42F-2382-702E-4A367212EDB7}"/>
              </a:ext>
            </a:extLst>
          </p:cNvPr>
          <p:cNvSpPr txBox="1"/>
          <p:nvPr/>
        </p:nvSpPr>
        <p:spPr>
          <a:xfrm>
            <a:off x="6853341" y="4721517"/>
            <a:ext cx="1952779" cy="276999"/>
          </a:xfrm>
          <a:prstGeom prst="rect">
            <a:avLst/>
          </a:prstGeom>
          <a:noFill/>
        </p:spPr>
        <p:txBody>
          <a:bodyPr wrap="none" rtlCol="0">
            <a:spAutoFit/>
          </a:bodyPr>
          <a:lstStyle/>
          <a:p>
            <a:r>
              <a:rPr lang="en-US" sz="1200" b="1" dirty="0">
                <a:latin typeface="Aptos" panose="020B0004020202020204" pitchFamily="34" charset="0"/>
              </a:rPr>
              <a:t>from arXiv:2302.14084v2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2CF6D4FC-34BF-C256-9913-126C6418490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2AEBFA2-C310-2391-7DEE-8FC79BBF81CB}"/>
              </a:ext>
            </a:extLst>
          </p:cNvPr>
          <p:cNvPicPr>
            <a:picLocks noChangeAspect="1"/>
          </p:cNvPicPr>
          <p:nvPr/>
        </p:nvPicPr>
        <p:blipFill>
          <a:blip r:embed="rId3"/>
          <a:stretch>
            <a:fillRect/>
          </a:stretch>
        </p:blipFill>
        <p:spPr>
          <a:xfrm>
            <a:off x="201551" y="1802063"/>
            <a:ext cx="8740897" cy="1539373"/>
          </a:xfrm>
          <a:prstGeom prst="rect">
            <a:avLst/>
          </a:prstGeom>
        </p:spPr>
      </p:pic>
      <p:sp>
        <p:nvSpPr>
          <p:cNvPr id="137" name="Google Shape;137;p23">
            <a:extLst>
              <a:ext uri="{FF2B5EF4-FFF2-40B4-BE49-F238E27FC236}">
                <a16:creationId xmlns:a16="http://schemas.microsoft.com/office/drawing/2014/main" id="{A28649BF-ADA1-285F-FEFA-5CD41C849DB9}"/>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
        <p:nvSpPr>
          <p:cNvPr id="10" name="Title 1">
            <a:extLst>
              <a:ext uri="{FF2B5EF4-FFF2-40B4-BE49-F238E27FC236}">
                <a16:creationId xmlns:a16="http://schemas.microsoft.com/office/drawing/2014/main" id="{6A8E6932-5E76-7EA7-7459-3CD68ACE233F}"/>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What is Scan Rate for CAL-Pathfinder</a:t>
            </a:r>
          </a:p>
        </p:txBody>
      </p:sp>
      <p:cxnSp>
        <p:nvCxnSpPr>
          <p:cNvPr id="8" name="Connector: Curved 7">
            <a:extLst>
              <a:ext uri="{FF2B5EF4-FFF2-40B4-BE49-F238E27FC236}">
                <a16:creationId xmlns:a16="http://schemas.microsoft.com/office/drawing/2014/main" id="{E29F98F9-8D5B-5B25-B37D-D9F718A3CEAF}"/>
              </a:ext>
            </a:extLst>
          </p:cNvPr>
          <p:cNvCxnSpPr>
            <a:cxnSpLocks/>
          </p:cNvCxnSpPr>
          <p:nvPr/>
        </p:nvCxnSpPr>
        <p:spPr>
          <a:xfrm flipV="1">
            <a:off x="4387074" y="3156668"/>
            <a:ext cx="455270" cy="505080"/>
          </a:xfrm>
          <a:prstGeom prst="curved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2A3ABD4-0768-B0CE-3A70-B674DB68FE03}"/>
              </a:ext>
            </a:extLst>
          </p:cNvPr>
          <p:cNvSpPr txBox="1"/>
          <p:nvPr/>
        </p:nvSpPr>
        <p:spPr>
          <a:xfrm>
            <a:off x="2178656" y="3507859"/>
            <a:ext cx="2208417" cy="307777"/>
          </a:xfrm>
          <a:prstGeom prst="rect">
            <a:avLst/>
          </a:prstGeom>
          <a:noFill/>
          <a:ln w="19050">
            <a:solidFill>
              <a:schemeClr val="tx1"/>
            </a:solidFill>
          </a:ln>
        </p:spPr>
        <p:txBody>
          <a:bodyPr wrap="square" rtlCol="0">
            <a:spAutoFit/>
          </a:bodyPr>
          <a:lstStyle/>
          <a:p>
            <a:r>
              <a:rPr lang="en-US" dirty="0">
                <a:latin typeface="Aptos" panose="020B0004020202020204" pitchFamily="34" charset="0"/>
              </a:rPr>
              <a:t>Total effective inductance</a:t>
            </a:r>
          </a:p>
        </p:txBody>
      </p:sp>
      <p:sp>
        <p:nvSpPr>
          <p:cNvPr id="15" name="TextBox 14">
            <a:extLst>
              <a:ext uri="{FF2B5EF4-FFF2-40B4-BE49-F238E27FC236}">
                <a16:creationId xmlns:a16="http://schemas.microsoft.com/office/drawing/2014/main" id="{E1F55499-B683-7128-60B8-7BDE87C4896B}"/>
              </a:ext>
            </a:extLst>
          </p:cNvPr>
          <p:cNvSpPr txBox="1"/>
          <p:nvPr/>
        </p:nvSpPr>
        <p:spPr>
          <a:xfrm>
            <a:off x="6853341" y="4721517"/>
            <a:ext cx="1952779" cy="276999"/>
          </a:xfrm>
          <a:prstGeom prst="rect">
            <a:avLst/>
          </a:prstGeom>
          <a:noFill/>
        </p:spPr>
        <p:txBody>
          <a:bodyPr wrap="none" rtlCol="0">
            <a:spAutoFit/>
          </a:bodyPr>
          <a:lstStyle/>
          <a:p>
            <a:r>
              <a:rPr lang="en-US" sz="1200" b="1" dirty="0">
                <a:latin typeface="Aptos" panose="020B0004020202020204" pitchFamily="34" charset="0"/>
              </a:rPr>
              <a:t>from arXiv:2302.14084v2</a:t>
            </a:r>
          </a:p>
        </p:txBody>
      </p:sp>
    </p:spTree>
    <p:extLst>
      <p:ext uri="{BB962C8B-B14F-4D97-AF65-F5344CB8AC3E}">
        <p14:creationId xmlns:p14="http://schemas.microsoft.com/office/powerpoint/2010/main" val="1183564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8ED48B2D-D2E5-3041-A273-81B080E7620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7383335-2D97-4C03-1E3F-AC25433697D9}"/>
              </a:ext>
            </a:extLst>
          </p:cNvPr>
          <p:cNvPicPr>
            <a:picLocks noChangeAspect="1"/>
          </p:cNvPicPr>
          <p:nvPr/>
        </p:nvPicPr>
        <p:blipFill>
          <a:blip r:embed="rId3"/>
          <a:stretch>
            <a:fillRect/>
          </a:stretch>
        </p:blipFill>
        <p:spPr>
          <a:xfrm>
            <a:off x="201551" y="1802063"/>
            <a:ext cx="8740897" cy="1539373"/>
          </a:xfrm>
          <a:prstGeom prst="rect">
            <a:avLst/>
          </a:prstGeom>
        </p:spPr>
      </p:pic>
      <p:sp>
        <p:nvSpPr>
          <p:cNvPr id="137" name="Google Shape;137;p23">
            <a:extLst>
              <a:ext uri="{FF2B5EF4-FFF2-40B4-BE49-F238E27FC236}">
                <a16:creationId xmlns:a16="http://schemas.microsoft.com/office/drawing/2014/main" id="{7924FE11-6281-A09B-3870-DA770E2A4BB3}"/>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sp>
        <p:nvSpPr>
          <p:cNvPr id="10" name="Title 1">
            <a:extLst>
              <a:ext uri="{FF2B5EF4-FFF2-40B4-BE49-F238E27FC236}">
                <a16:creationId xmlns:a16="http://schemas.microsoft.com/office/drawing/2014/main" id="{F47837AA-873E-7B62-0347-1FDF91CC3B25}"/>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What is Scan Rate for CAL-Pathfinder</a:t>
            </a:r>
          </a:p>
        </p:txBody>
      </p:sp>
      <p:sp>
        <p:nvSpPr>
          <p:cNvPr id="2" name="TextBox 1">
            <a:extLst>
              <a:ext uri="{FF2B5EF4-FFF2-40B4-BE49-F238E27FC236}">
                <a16:creationId xmlns:a16="http://schemas.microsoft.com/office/drawing/2014/main" id="{73E8F27A-1356-8DB3-2E15-6A300C3E6A13}"/>
              </a:ext>
            </a:extLst>
          </p:cNvPr>
          <p:cNvSpPr txBox="1"/>
          <p:nvPr/>
        </p:nvSpPr>
        <p:spPr>
          <a:xfrm>
            <a:off x="5202464" y="863795"/>
            <a:ext cx="2486447" cy="307777"/>
          </a:xfrm>
          <a:prstGeom prst="rect">
            <a:avLst/>
          </a:prstGeom>
          <a:noFill/>
          <a:ln w="19050">
            <a:solidFill>
              <a:schemeClr val="tx1"/>
            </a:solidFill>
          </a:ln>
        </p:spPr>
        <p:txBody>
          <a:bodyPr wrap="square" rtlCol="0">
            <a:spAutoFit/>
          </a:bodyPr>
          <a:lstStyle/>
          <a:p>
            <a:r>
              <a:rPr lang="en-US" dirty="0">
                <a:latin typeface="Aptos" panose="020B0004020202020204" pitchFamily="34" charset="0"/>
              </a:rPr>
              <a:t>Quality factor of the resonator</a:t>
            </a:r>
          </a:p>
        </p:txBody>
      </p:sp>
      <p:cxnSp>
        <p:nvCxnSpPr>
          <p:cNvPr id="7" name="Connector: Curved 6">
            <a:extLst>
              <a:ext uri="{FF2B5EF4-FFF2-40B4-BE49-F238E27FC236}">
                <a16:creationId xmlns:a16="http://schemas.microsoft.com/office/drawing/2014/main" id="{BC02152B-926B-C736-1FDA-9E6B31F57A91}"/>
              </a:ext>
            </a:extLst>
          </p:cNvPr>
          <p:cNvCxnSpPr>
            <a:cxnSpLocks/>
            <a:stCxn id="2" idx="1"/>
          </p:cNvCxnSpPr>
          <p:nvPr/>
        </p:nvCxnSpPr>
        <p:spPr>
          <a:xfrm rot="10800000" flipH="1" flipV="1">
            <a:off x="5202464" y="1017683"/>
            <a:ext cx="206288" cy="815697"/>
          </a:xfrm>
          <a:prstGeom prst="curvedConnector4">
            <a:avLst>
              <a:gd name="adj1" fmla="val -110816"/>
              <a:gd name="adj2" fmla="val 5943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DCDE168-8B7B-2577-ABD3-84F7F5A0662E}"/>
              </a:ext>
            </a:extLst>
          </p:cNvPr>
          <p:cNvSpPr txBox="1"/>
          <p:nvPr/>
        </p:nvSpPr>
        <p:spPr>
          <a:xfrm>
            <a:off x="6853341" y="4721517"/>
            <a:ext cx="1952779" cy="276999"/>
          </a:xfrm>
          <a:prstGeom prst="rect">
            <a:avLst/>
          </a:prstGeom>
          <a:noFill/>
        </p:spPr>
        <p:txBody>
          <a:bodyPr wrap="none" rtlCol="0">
            <a:spAutoFit/>
          </a:bodyPr>
          <a:lstStyle/>
          <a:p>
            <a:r>
              <a:rPr lang="en-US" sz="1200" b="1" dirty="0">
                <a:latin typeface="Aptos" panose="020B0004020202020204" pitchFamily="34" charset="0"/>
              </a:rPr>
              <a:t>from arXiv:2302.14084v2</a:t>
            </a:r>
          </a:p>
        </p:txBody>
      </p:sp>
    </p:spTree>
    <p:extLst>
      <p:ext uri="{BB962C8B-B14F-4D97-AF65-F5344CB8AC3E}">
        <p14:creationId xmlns:p14="http://schemas.microsoft.com/office/powerpoint/2010/main" val="4256667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E453B2D8-A023-21F7-832A-E2F83EB4378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8658391-7E3F-9025-3EE7-D68A0C884E7F}"/>
              </a:ext>
            </a:extLst>
          </p:cNvPr>
          <p:cNvPicPr>
            <a:picLocks noChangeAspect="1"/>
          </p:cNvPicPr>
          <p:nvPr/>
        </p:nvPicPr>
        <p:blipFill>
          <a:blip r:embed="rId3"/>
          <a:stretch>
            <a:fillRect/>
          </a:stretch>
        </p:blipFill>
        <p:spPr>
          <a:xfrm>
            <a:off x="201551" y="1802063"/>
            <a:ext cx="8740897" cy="1539373"/>
          </a:xfrm>
          <a:prstGeom prst="rect">
            <a:avLst/>
          </a:prstGeom>
        </p:spPr>
      </p:pic>
      <p:sp>
        <p:nvSpPr>
          <p:cNvPr id="137" name="Google Shape;137;p23">
            <a:extLst>
              <a:ext uri="{FF2B5EF4-FFF2-40B4-BE49-F238E27FC236}">
                <a16:creationId xmlns:a16="http://schemas.microsoft.com/office/drawing/2014/main" id="{76F114BC-1D9C-9417-6787-DC1B8203F7EB}"/>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
        <p:nvSpPr>
          <p:cNvPr id="10" name="Title 1">
            <a:extLst>
              <a:ext uri="{FF2B5EF4-FFF2-40B4-BE49-F238E27FC236}">
                <a16:creationId xmlns:a16="http://schemas.microsoft.com/office/drawing/2014/main" id="{C49E89D8-E17B-BD37-299A-6D5EC35F45F2}"/>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What is Scan Rate for CAL-Pathfinder</a:t>
            </a:r>
          </a:p>
        </p:txBody>
      </p:sp>
      <p:sp>
        <p:nvSpPr>
          <p:cNvPr id="11" name="TextBox 10">
            <a:extLst>
              <a:ext uri="{FF2B5EF4-FFF2-40B4-BE49-F238E27FC236}">
                <a16:creationId xmlns:a16="http://schemas.microsoft.com/office/drawing/2014/main" id="{205CE329-ADA7-72A9-2970-EAC50D8EBAA6}"/>
              </a:ext>
            </a:extLst>
          </p:cNvPr>
          <p:cNvSpPr txBox="1"/>
          <p:nvPr/>
        </p:nvSpPr>
        <p:spPr>
          <a:xfrm>
            <a:off x="6197702" y="3364999"/>
            <a:ext cx="2111411" cy="523220"/>
          </a:xfrm>
          <a:prstGeom prst="rect">
            <a:avLst/>
          </a:prstGeom>
          <a:noFill/>
          <a:ln w="19050">
            <a:solidFill>
              <a:schemeClr val="tx1"/>
            </a:solidFill>
          </a:ln>
        </p:spPr>
        <p:txBody>
          <a:bodyPr wrap="square" rtlCol="0">
            <a:spAutoFit/>
          </a:bodyPr>
          <a:lstStyle/>
          <a:p>
            <a:r>
              <a:rPr lang="en-US" dirty="0">
                <a:latin typeface="Aptos" panose="020B0004020202020204" pitchFamily="34" charset="0"/>
              </a:rPr>
              <a:t>Parameterizes the noise physics.</a:t>
            </a:r>
          </a:p>
        </p:txBody>
      </p:sp>
      <p:cxnSp>
        <p:nvCxnSpPr>
          <p:cNvPr id="13" name="Connector: Curved 12">
            <a:extLst>
              <a:ext uri="{FF2B5EF4-FFF2-40B4-BE49-F238E27FC236}">
                <a16:creationId xmlns:a16="http://schemas.microsoft.com/office/drawing/2014/main" id="{C197430C-A416-E25A-94ED-4E8CDE8BCF7B}"/>
              </a:ext>
            </a:extLst>
          </p:cNvPr>
          <p:cNvCxnSpPr>
            <a:stCxn id="11" idx="0"/>
          </p:cNvCxnSpPr>
          <p:nvPr/>
        </p:nvCxnSpPr>
        <p:spPr>
          <a:xfrm rot="16200000" flipV="1">
            <a:off x="6635474" y="2747065"/>
            <a:ext cx="725166" cy="510702"/>
          </a:xfrm>
          <a:prstGeom prst="curved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713724D-0228-9953-34C0-AE6FA5461714}"/>
              </a:ext>
            </a:extLst>
          </p:cNvPr>
          <p:cNvSpPr txBox="1"/>
          <p:nvPr/>
        </p:nvSpPr>
        <p:spPr>
          <a:xfrm>
            <a:off x="6853341" y="4721517"/>
            <a:ext cx="1952779" cy="276999"/>
          </a:xfrm>
          <a:prstGeom prst="rect">
            <a:avLst/>
          </a:prstGeom>
          <a:noFill/>
        </p:spPr>
        <p:txBody>
          <a:bodyPr wrap="none" rtlCol="0">
            <a:spAutoFit/>
          </a:bodyPr>
          <a:lstStyle/>
          <a:p>
            <a:r>
              <a:rPr lang="en-US" sz="1200" b="1" dirty="0">
                <a:latin typeface="Aptos" panose="020B0004020202020204" pitchFamily="34" charset="0"/>
              </a:rPr>
              <a:t>from arXiv:2302.14084v2</a:t>
            </a:r>
          </a:p>
        </p:txBody>
      </p:sp>
    </p:spTree>
    <p:extLst>
      <p:ext uri="{BB962C8B-B14F-4D97-AF65-F5344CB8AC3E}">
        <p14:creationId xmlns:p14="http://schemas.microsoft.com/office/powerpoint/2010/main" val="5131250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9E4DC-84DB-F3C2-3786-6E04DECD0A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57A1A3-8544-E152-4BA7-D70BF963E6F1}"/>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7C68B354-2EA0-BD6B-ED62-0066127D76F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
        <p:nvSpPr>
          <p:cNvPr id="5" name="Rectangle: Rounded Corners 4">
            <a:extLst>
              <a:ext uri="{FF2B5EF4-FFF2-40B4-BE49-F238E27FC236}">
                <a16:creationId xmlns:a16="http://schemas.microsoft.com/office/drawing/2014/main" id="{9AB8FE63-CA09-47FE-FDC2-1FEA2A7DB5A6}"/>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4F31D573-9B63-91D2-9764-D86AD03A82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45079" y="1900410"/>
            <a:ext cx="1707467" cy="1707467"/>
          </a:xfrm>
          <a:prstGeom prst="rect">
            <a:avLst/>
          </a:prstGeom>
        </p:spPr>
      </p:pic>
      <p:sp>
        <p:nvSpPr>
          <p:cNvPr id="44" name="TextBox 43">
            <a:extLst>
              <a:ext uri="{FF2B5EF4-FFF2-40B4-BE49-F238E27FC236}">
                <a16:creationId xmlns:a16="http://schemas.microsoft.com/office/drawing/2014/main" id="{98594927-F7FB-B9EC-CBD5-0B928379C427}"/>
              </a:ext>
            </a:extLst>
          </p:cNvPr>
          <p:cNvSpPr txBox="1"/>
          <p:nvPr/>
        </p:nvSpPr>
        <p:spPr>
          <a:xfrm>
            <a:off x="5978107" y="1592633"/>
            <a:ext cx="1774845" cy="307777"/>
          </a:xfrm>
          <a:prstGeom prst="rect">
            <a:avLst/>
          </a:prstGeom>
          <a:noFill/>
        </p:spPr>
        <p:txBody>
          <a:bodyPr wrap="none" rtlCol="0">
            <a:spAutoFit/>
          </a:bodyPr>
          <a:lstStyle/>
          <a:p>
            <a:r>
              <a:rPr lang="en-US" b="1" dirty="0">
                <a:latin typeface="Aptos" panose="020B0004020202020204" pitchFamily="34" charset="0"/>
              </a:rPr>
              <a:t>Unrealistic Designs</a:t>
            </a:r>
          </a:p>
        </p:txBody>
      </p:sp>
      <p:cxnSp>
        <p:nvCxnSpPr>
          <p:cNvPr id="6" name="Connector: Curved 5">
            <a:extLst>
              <a:ext uri="{FF2B5EF4-FFF2-40B4-BE49-F238E27FC236}">
                <a16:creationId xmlns:a16="http://schemas.microsoft.com/office/drawing/2014/main" id="{84D8CBD1-771D-F589-9D6F-85D41AD47065}"/>
              </a:ext>
            </a:extLst>
          </p:cNvPr>
          <p:cNvCxnSpPr>
            <a:cxnSpLocks/>
            <a:stCxn id="12"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CD6218CB-D9EB-A03D-3DCE-0642CBB1AC51}"/>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Tree>
    <p:extLst>
      <p:ext uri="{BB962C8B-B14F-4D97-AF65-F5344CB8AC3E}">
        <p14:creationId xmlns:p14="http://schemas.microsoft.com/office/powerpoint/2010/main" val="2233914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E0B02-C2F4-CDB6-4887-5966E76CA3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401D7E-CE8E-FD5F-3BF2-BA49AE19233F}"/>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B6F71948-BD17-6F8A-DED5-DA6EF953873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
        <p:nvSpPr>
          <p:cNvPr id="5" name="Rectangle: Rounded Corners 4">
            <a:extLst>
              <a:ext uri="{FF2B5EF4-FFF2-40B4-BE49-F238E27FC236}">
                <a16:creationId xmlns:a16="http://schemas.microsoft.com/office/drawing/2014/main" id="{1C5C614A-2537-1D5F-C492-BB7DB8F9D8EE}"/>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B9C27642-DB1F-5F73-2130-C8ABDE74A15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45079" y="1900410"/>
            <a:ext cx="1707467" cy="1707467"/>
          </a:xfrm>
          <a:prstGeom prst="rect">
            <a:avLst/>
          </a:prstGeom>
        </p:spPr>
      </p:pic>
      <p:sp>
        <p:nvSpPr>
          <p:cNvPr id="44" name="TextBox 43">
            <a:extLst>
              <a:ext uri="{FF2B5EF4-FFF2-40B4-BE49-F238E27FC236}">
                <a16:creationId xmlns:a16="http://schemas.microsoft.com/office/drawing/2014/main" id="{8E82B6A6-F577-3799-AF4E-4C664BBAA8AD}"/>
              </a:ext>
            </a:extLst>
          </p:cNvPr>
          <p:cNvSpPr txBox="1"/>
          <p:nvPr/>
        </p:nvSpPr>
        <p:spPr>
          <a:xfrm>
            <a:off x="5978107" y="1592633"/>
            <a:ext cx="1774845" cy="307777"/>
          </a:xfrm>
          <a:prstGeom prst="rect">
            <a:avLst/>
          </a:prstGeom>
          <a:noFill/>
        </p:spPr>
        <p:txBody>
          <a:bodyPr wrap="none" rtlCol="0">
            <a:spAutoFit/>
          </a:bodyPr>
          <a:lstStyle/>
          <a:p>
            <a:r>
              <a:rPr lang="en-US" b="1" dirty="0">
                <a:latin typeface="Aptos" panose="020B0004020202020204" pitchFamily="34" charset="0"/>
              </a:rPr>
              <a:t>Unrealistic Designs</a:t>
            </a:r>
          </a:p>
        </p:txBody>
      </p:sp>
      <p:cxnSp>
        <p:nvCxnSpPr>
          <p:cNvPr id="3" name="Connector: Curved 2">
            <a:extLst>
              <a:ext uri="{FF2B5EF4-FFF2-40B4-BE49-F238E27FC236}">
                <a16:creationId xmlns:a16="http://schemas.microsoft.com/office/drawing/2014/main" id="{177D4BD9-6E3A-B2D0-1A13-AFC870B2E718}"/>
              </a:ext>
            </a:extLst>
          </p:cNvPr>
          <p:cNvCxnSpPr>
            <a:cxnSpLocks/>
            <a:stCxn id="19" idx="2"/>
          </p:cNvCxnSpPr>
          <p:nvPr/>
        </p:nvCxnSpPr>
        <p:spPr>
          <a:xfrm rot="5400000">
            <a:off x="2896123" y="1587190"/>
            <a:ext cx="226605" cy="996504"/>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DD5DC9B5-777B-3C74-7382-37E1D7525F09}"/>
              </a:ext>
            </a:extLst>
          </p:cNvPr>
          <p:cNvCxnSpPr>
            <a:cxnSpLocks/>
            <a:stCxn id="19"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47692EE-44BB-CDFD-14EF-C3489A68EC67}"/>
              </a:ext>
            </a:extLst>
          </p:cNvPr>
          <p:cNvSpPr txBox="1"/>
          <p:nvPr/>
        </p:nvSpPr>
        <p:spPr>
          <a:xfrm>
            <a:off x="1027954" y="1445311"/>
            <a:ext cx="925253" cy="307777"/>
          </a:xfrm>
          <a:prstGeom prst="rect">
            <a:avLst/>
          </a:prstGeom>
          <a:noFill/>
        </p:spPr>
        <p:txBody>
          <a:bodyPr wrap="none" rtlCol="0">
            <a:spAutoFit/>
          </a:bodyPr>
          <a:lstStyle/>
          <a:p>
            <a:r>
              <a:rPr lang="en-US" b="1" i="1" dirty="0">
                <a:latin typeface="Aptos" panose="020B0004020202020204" pitchFamily="34" charset="0"/>
              </a:rPr>
              <a:t>COMSOL</a:t>
            </a:r>
          </a:p>
        </p:txBody>
      </p:sp>
      <p:sp>
        <p:nvSpPr>
          <p:cNvPr id="19" name="Rectangle: Rounded Corners 18">
            <a:extLst>
              <a:ext uri="{FF2B5EF4-FFF2-40B4-BE49-F238E27FC236}">
                <a16:creationId xmlns:a16="http://schemas.microsoft.com/office/drawing/2014/main" id="{E869AC7C-7EB5-836B-FE65-8C9EDEF61788}"/>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
        <p:nvSpPr>
          <p:cNvPr id="26" name="Rectangle: Rounded Corners 25">
            <a:extLst>
              <a:ext uri="{FF2B5EF4-FFF2-40B4-BE49-F238E27FC236}">
                <a16:creationId xmlns:a16="http://schemas.microsoft.com/office/drawing/2014/main" id="{60EB1826-2E4A-2BA5-F24F-C3309A463E74}"/>
              </a:ext>
            </a:extLst>
          </p:cNvPr>
          <p:cNvSpPr/>
          <p:nvPr/>
        </p:nvSpPr>
        <p:spPr>
          <a:xfrm>
            <a:off x="488257" y="1715079"/>
            <a:ext cx="2004646" cy="658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Extract impedance and voltage in presence of axion effective current</a:t>
            </a:r>
          </a:p>
        </p:txBody>
      </p:sp>
    </p:spTree>
    <p:extLst>
      <p:ext uri="{BB962C8B-B14F-4D97-AF65-F5344CB8AC3E}">
        <p14:creationId xmlns:p14="http://schemas.microsoft.com/office/powerpoint/2010/main" val="1255338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3D347-E374-34C8-9DB9-CC13B7FF3B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54B64F-88A2-86E9-D160-388D26AB08B5}"/>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1718A057-8C81-6AA2-4F58-70010A2C15C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
        <p:nvSpPr>
          <p:cNvPr id="5" name="Rectangle: Rounded Corners 4">
            <a:extLst>
              <a:ext uri="{FF2B5EF4-FFF2-40B4-BE49-F238E27FC236}">
                <a16:creationId xmlns:a16="http://schemas.microsoft.com/office/drawing/2014/main" id="{8D075F29-D096-4591-FA66-BC110C9143E2}"/>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26CC8FB8-2DDC-6185-A543-2BD365E124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45079" y="1900410"/>
            <a:ext cx="1707467" cy="1707467"/>
          </a:xfrm>
          <a:prstGeom prst="rect">
            <a:avLst/>
          </a:prstGeom>
        </p:spPr>
      </p:pic>
      <p:cxnSp>
        <p:nvCxnSpPr>
          <p:cNvPr id="3" name="Connector: Curved 2">
            <a:extLst>
              <a:ext uri="{FF2B5EF4-FFF2-40B4-BE49-F238E27FC236}">
                <a16:creationId xmlns:a16="http://schemas.microsoft.com/office/drawing/2014/main" id="{33BED571-D146-89D1-6CD6-726D9847FD6E}"/>
              </a:ext>
            </a:extLst>
          </p:cNvPr>
          <p:cNvCxnSpPr>
            <a:cxnSpLocks/>
            <a:stCxn id="19" idx="2"/>
          </p:cNvCxnSpPr>
          <p:nvPr/>
        </p:nvCxnSpPr>
        <p:spPr>
          <a:xfrm rot="5400000">
            <a:off x="2896123" y="1587190"/>
            <a:ext cx="226605" cy="996504"/>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AB80E36D-B3F5-0314-F6E6-7EA8001E041B}"/>
              </a:ext>
            </a:extLst>
          </p:cNvPr>
          <p:cNvCxnSpPr>
            <a:cxnSpLocks/>
            <a:stCxn id="19"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5DB5ED48-A420-E852-9657-075ACFA3F6D8}"/>
              </a:ext>
            </a:extLst>
          </p:cNvPr>
          <p:cNvSpPr/>
          <p:nvPr/>
        </p:nvSpPr>
        <p:spPr>
          <a:xfrm>
            <a:off x="488257" y="1715079"/>
            <a:ext cx="2004646" cy="658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Extract impedance and voltage in presence of axion effective current</a:t>
            </a:r>
          </a:p>
        </p:txBody>
      </p:sp>
      <p:sp>
        <p:nvSpPr>
          <p:cNvPr id="10" name="TextBox 9">
            <a:extLst>
              <a:ext uri="{FF2B5EF4-FFF2-40B4-BE49-F238E27FC236}">
                <a16:creationId xmlns:a16="http://schemas.microsoft.com/office/drawing/2014/main" id="{F4219848-ACE8-8E79-94A4-021FF2DD9523}"/>
              </a:ext>
            </a:extLst>
          </p:cNvPr>
          <p:cNvSpPr txBox="1"/>
          <p:nvPr/>
        </p:nvSpPr>
        <p:spPr>
          <a:xfrm>
            <a:off x="1027954" y="1445311"/>
            <a:ext cx="925253" cy="307777"/>
          </a:xfrm>
          <a:prstGeom prst="rect">
            <a:avLst/>
          </a:prstGeom>
          <a:noFill/>
        </p:spPr>
        <p:txBody>
          <a:bodyPr wrap="none" rtlCol="0">
            <a:spAutoFit/>
          </a:bodyPr>
          <a:lstStyle/>
          <a:p>
            <a:r>
              <a:rPr lang="en-US" b="1" i="1" dirty="0">
                <a:latin typeface="Aptos" panose="020B0004020202020204" pitchFamily="34" charset="0"/>
              </a:rPr>
              <a:t>COMSOL</a:t>
            </a:r>
          </a:p>
        </p:txBody>
      </p:sp>
      <p:sp>
        <p:nvSpPr>
          <p:cNvPr id="19" name="Rectangle: Rounded Corners 18">
            <a:extLst>
              <a:ext uri="{FF2B5EF4-FFF2-40B4-BE49-F238E27FC236}">
                <a16:creationId xmlns:a16="http://schemas.microsoft.com/office/drawing/2014/main" id="{9C305133-2444-0AC0-8242-A230945038EE}"/>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
        <p:nvSpPr>
          <p:cNvPr id="11" name="TextBox 10">
            <a:extLst>
              <a:ext uri="{FF2B5EF4-FFF2-40B4-BE49-F238E27FC236}">
                <a16:creationId xmlns:a16="http://schemas.microsoft.com/office/drawing/2014/main" id="{8B71AEA4-7618-E1BD-687C-13B4B2C824DF}"/>
              </a:ext>
            </a:extLst>
          </p:cNvPr>
          <p:cNvSpPr txBox="1"/>
          <p:nvPr/>
        </p:nvSpPr>
        <p:spPr>
          <a:xfrm>
            <a:off x="5978107" y="1592633"/>
            <a:ext cx="1774845" cy="307777"/>
          </a:xfrm>
          <a:prstGeom prst="rect">
            <a:avLst/>
          </a:prstGeom>
          <a:noFill/>
        </p:spPr>
        <p:txBody>
          <a:bodyPr wrap="none" rtlCol="0">
            <a:spAutoFit/>
          </a:bodyPr>
          <a:lstStyle/>
          <a:p>
            <a:r>
              <a:rPr lang="en-US" b="1" dirty="0">
                <a:latin typeface="Aptos" panose="020B0004020202020204" pitchFamily="34" charset="0"/>
              </a:rPr>
              <a:t>Unrealistic Designs</a:t>
            </a:r>
          </a:p>
        </p:txBody>
      </p:sp>
      <p:sp>
        <p:nvSpPr>
          <p:cNvPr id="14" name="TextBox 13">
            <a:extLst>
              <a:ext uri="{FF2B5EF4-FFF2-40B4-BE49-F238E27FC236}">
                <a16:creationId xmlns:a16="http://schemas.microsoft.com/office/drawing/2014/main" id="{DE4BF37C-E200-DFD4-3773-B73EF4820EAA}"/>
              </a:ext>
            </a:extLst>
          </p:cNvPr>
          <p:cNvSpPr txBox="1"/>
          <p:nvPr/>
        </p:nvSpPr>
        <p:spPr>
          <a:xfrm>
            <a:off x="614532" y="2660453"/>
            <a:ext cx="4434546" cy="954107"/>
          </a:xfrm>
          <a:prstGeom prst="rect">
            <a:avLst/>
          </a:prstGeom>
          <a:noFill/>
          <a:ln w="19050">
            <a:solidFill>
              <a:schemeClr val="tx1"/>
            </a:solidFill>
          </a:ln>
        </p:spPr>
        <p:txBody>
          <a:bodyPr wrap="square" rtlCol="0">
            <a:spAutoFit/>
          </a:bodyPr>
          <a:lstStyle/>
          <a:p>
            <a:pPr algn="ctr"/>
            <a:endParaRPr lang="en-US" dirty="0">
              <a:latin typeface="Aptos" panose="020B0004020202020204" pitchFamily="34" charset="0"/>
            </a:endParaRPr>
          </a:p>
          <a:p>
            <a:pPr algn="ctr"/>
            <a:r>
              <a:rPr lang="en-US" dirty="0">
                <a:latin typeface="Aptos" panose="020B0004020202020204" pitchFamily="34" charset="0"/>
              </a:rPr>
              <a:t>Extracting the impedance: Solve for the impedance across a lumped port (red arrow on the right). </a:t>
            </a:r>
          </a:p>
          <a:p>
            <a:pPr algn="ctr"/>
            <a:endParaRPr lang="en-US" dirty="0">
              <a:latin typeface="Aptos" panose="020B0004020202020204" pitchFamily="34" charset="0"/>
            </a:endParaRPr>
          </a:p>
        </p:txBody>
      </p:sp>
      <p:pic>
        <p:nvPicPr>
          <p:cNvPr id="17" name="Picture 16">
            <a:extLst>
              <a:ext uri="{FF2B5EF4-FFF2-40B4-BE49-F238E27FC236}">
                <a16:creationId xmlns:a16="http://schemas.microsoft.com/office/drawing/2014/main" id="{CACF146A-0508-0D47-4CA0-F7A9C2F8BA79}"/>
              </a:ext>
            </a:extLst>
          </p:cNvPr>
          <p:cNvPicPr>
            <a:picLocks noChangeAspect="1"/>
          </p:cNvPicPr>
          <p:nvPr/>
        </p:nvPicPr>
        <p:blipFill>
          <a:blip r:embed="rId3"/>
          <a:stretch>
            <a:fillRect/>
          </a:stretch>
        </p:blipFill>
        <p:spPr>
          <a:xfrm>
            <a:off x="5512920" y="1104131"/>
            <a:ext cx="1261152" cy="3841367"/>
          </a:xfrm>
          <a:prstGeom prst="rect">
            <a:avLst/>
          </a:prstGeom>
          <a:ln w="19050">
            <a:solidFill>
              <a:schemeClr val="tx1"/>
            </a:solidFill>
          </a:ln>
        </p:spPr>
      </p:pic>
    </p:spTree>
    <p:extLst>
      <p:ext uri="{BB962C8B-B14F-4D97-AF65-F5344CB8AC3E}">
        <p14:creationId xmlns:p14="http://schemas.microsoft.com/office/powerpoint/2010/main" val="4010409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558A4-2300-1D01-18BB-73DAA476B6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F5F957-09A8-B396-5BFB-009F9362FD7B}"/>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68E94BC5-378A-9948-8046-0D0EE374B6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
        <p:nvSpPr>
          <p:cNvPr id="5" name="Rectangle: Rounded Corners 4">
            <a:extLst>
              <a:ext uri="{FF2B5EF4-FFF2-40B4-BE49-F238E27FC236}">
                <a16:creationId xmlns:a16="http://schemas.microsoft.com/office/drawing/2014/main" id="{50E3B25D-6E2D-F948-AA8D-42EA48EB0E6B}"/>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655F6CB8-7B68-7A63-44AD-24AF596BC32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45079" y="1900410"/>
            <a:ext cx="1707467" cy="1707467"/>
          </a:xfrm>
          <a:prstGeom prst="rect">
            <a:avLst/>
          </a:prstGeom>
        </p:spPr>
      </p:pic>
      <p:cxnSp>
        <p:nvCxnSpPr>
          <p:cNvPr id="3" name="Connector: Curved 2">
            <a:extLst>
              <a:ext uri="{FF2B5EF4-FFF2-40B4-BE49-F238E27FC236}">
                <a16:creationId xmlns:a16="http://schemas.microsoft.com/office/drawing/2014/main" id="{EDC88960-2D71-5678-FB5C-AE1F753572B5}"/>
              </a:ext>
            </a:extLst>
          </p:cNvPr>
          <p:cNvCxnSpPr>
            <a:cxnSpLocks/>
            <a:stCxn id="19" idx="2"/>
          </p:cNvCxnSpPr>
          <p:nvPr/>
        </p:nvCxnSpPr>
        <p:spPr>
          <a:xfrm rot="5400000">
            <a:off x="2896123" y="1587190"/>
            <a:ext cx="226605" cy="996504"/>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CAF3E349-F0F1-D38A-DEC3-94E7FAD60326}"/>
              </a:ext>
            </a:extLst>
          </p:cNvPr>
          <p:cNvCxnSpPr>
            <a:cxnSpLocks/>
            <a:stCxn id="19"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C1599566-0EE6-5C2C-9769-599546218D75}"/>
              </a:ext>
            </a:extLst>
          </p:cNvPr>
          <p:cNvSpPr/>
          <p:nvPr/>
        </p:nvSpPr>
        <p:spPr>
          <a:xfrm>
            <a:off x="488257" y="1715079"/>
            <a:ext cx="2004646" cy="658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Extract impedance and voltage in presence of axion effective current</a:t>
            </a:r>
          </a:p>
        </p:txBody>
      </p:sp>
      <p:sp>
        <p:nvSpPr>
          <p:cNvPr id="10" name="TextBox 9">
            <a:extLst>
              <a:ext uri="{FF2B5EF4-FFF2-40B4-BE49-F238E27FC236}">
                <a16:creationId xmlns:a16="http://schemas.microsoft.com/office/drawing/2014/main" id="{8AC7D06F-38AD-09D9-6486-DB93B5342817}"/>
              </a:ext>
            </a:extLst>
          </p:cNvPr>
          <p:cNvSpPr txBox="1"/>
          <p:nvPr/>
        </p:nvSpPr>
        <p:spPr>
          <a:xfrm>
            <a:off x="1027954" y="1445311"/>
            <a:ext cx="925253" cy="307777"/>
          </a:xfrm>
          <a:prstGeom prst="rect">
            <a:avLst/>
          </a:prstGeom>
          <a:noFill/>
        </p:spPr>
        <p:txBody>
          <a:bodyPr wrap="none" rtlCol="0">
            <a:spAutoFit/>
          </a:bodyPr>
          <a:lstStyle/>
          <a:p>
            <a:r>
              <a:rPr lang="en-US" b="1" i="1" dirty="0">
                <a:latin typeface="Aptos" panose="020B0004020202020204" pitchFamily="34" charset="0"/>
              </a:rPr>
              <a:t>COMSOL</a:t>
            </a:r>
          </a:p>
        </p:txBody>
      </p:sp>
      <p:sp>
        <p:nvSpPr>
          <p:cNvPr id="17" name="TextBox 16">
            <a:extLst>
              <a:ext uri="{FF2B5EF4-FFF2-40B4-BE49-F238E27FC236}">
                <a16:creationId xmlns:a16="http://schemas.microsoft.com/office/drawing/2014/main" id="{E7A85FD9-02D9-A0D5-1B0E-10FD265A4215}"/>
              </a:ext>
            </a:extLst>
          </p:cNvPr>
          <p:cNvSpPr txBox="1"/>
          <p:nvPr/>
        </p:nvSpPr>
        <p:spPr>
          <a:xfrm>
            <a:off x="606302" y="2679247"/>
            <a:ext cx="4768780" cy="2031325"/>
          </a:xfrm>
          <a:prstGeom prst="rect">
            <a:avLst/>
          </a:prstGeom>
          <a:noFill/>
          <a:ln w="19050">
            <a:solidFill>
              <a:schemeClr val="tx1"/>
            </a:solidFill>
          </a:ln>
        </p:spPr>
        <p:txBody>
          <a:bodyPr wrap="square" rtlCol="0">
            <a:spAutoFit/>
          </a:bodyPr>
          <a:lstStyle/>
          <a:p>
            <a:pPr algn="ctr"/>
            <a:endParaRPr lang="en-US" dirty="0">
              <a:latin typeface="Aptos" panose="020B0004020202020204" pitchFamily="34" charset="0"/>
            </a:endParaRPr>
          </a:p>
          <a:p>
            <a:pPr algn="ctr"/>
            <a:r>
              <a:rPr lang="en-US" dirty="0">
                <a:latin typeface="Aptos" panose="020B0004020202020204" pitchFamily="34" charset="0"/>
              </a:rPr>
              <a:t>Extracting the voltage response:</a:t>
            </a:r>
          </a:p>
          <a:p>
            <a:pPr algn="ctr"/>
            <a:endParaRPr lang="en-US" dirty="0">
              <a:latin typeface="Aptos" panose="020B0004020202020204" pitchFamily="34" charset="0"/>
            </a:endParaRPr>
          </a:p>
          <a:p>
            <a:r>
              <a:rPr lang="en-US" dirty="0">
                <a:latin typeface="Aptos" panose="020B0004020202020204" pitchFamily="34" charset="0"/>
              </a:rPr>
              <a:t>1. Define an external current density that is the axion effective current.</a:t>
            </a:r>
          </a:p>
          <a:p>
            <a:endParaRPr lang="en-US" dirty="0">
              <a:latin typeface="Aptos" panose="020B0004020202020204" pitchFamily="34" charset="0"/>
            </a:endParaRPr>
          </a:p>
          <a:p>
            <a:pPr algn="ctr"/>
            <a:endParaRPr lang="en-US" dirty="0">
              <a:latin typeface="Aptos" panose="020B0004020202020204" pitchFamily="34" charset="0"/>
            </a:endParaRPr>
          </a:p>
          <a:p>
            <a:pPr algn="ctr"/>
            <a:endParaRPr lang="en-US" dirty="0">
              <a:latin typeface="Aptos" panose="020B0004020202020204" pitchFamily="34" charset="0"/>
            </a:endParaRPr>
          </a:p>
          <a:p>
            <a:pPr algn="ctr"/>
            <a:endParaRPr lang="en-US" dirty="0">
              <a:latin typeface="Aptos" panose="020B0004020202020204" pitchFamily="34" charset="0"/>
            </a:endParaRPr>
          </a:p>
        </p:txBody>
      </p:sp>
      <p:sp>
        <p:nvSpPr>
          <p:cNvPr id="19" name="Rectangle: Rounded Corners 18">
            <a:extLst>
              <a:ext uri="{FF2B5EF4-FFF2-40B4-BE49-F238E27FC236}">
                <a16:creationId xmlns:a16="http://schemas.microsoft.com/office/drawing/2014/main" id="{E9E3F136-2F32-5569-A5D7-07B82BA9E870}"/>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
        <p:nvSpPr>
          <p:cNvPr id="9" name="TextBox 8">
            <a:extLst>
              <a:ext uri="{FF2B5EF4-FFF2-40B4-BE49-F238E27FC236}">
                <a16:creationId xmlns:a16="http://schemas.microsoft.com/office/drawing/2014/main" id="{BDEF1EB1-5E7D-BC2D-5FDF-33E3036C03DC}"/>
              </a:ext>
            </a:extLst>
          </p:cNvPr>
          <p:cNvSpPr txBox="1"/>
          <p:nvPr/>
        </p:nvSpPr>
        <p:spPr>
          <a:xfrm>
            <a:off x="5978107" y="1592633"/>
            <a:ext cx="1774845" cy="307777"/>
          </a:xfrm>
          <a:prstGeom prst="rect">
            <a:avLst/>
          </a:prstGeom>
          <a:noFill/>
        </p:spPr>
        <p:txBody>
          <a:bodyPr wrap="none" rtlCol="0">
            <a:spAutoFit/>
          </a:bodyPr>
          <a:lstStyle/>
          <a:p>
            <a:r>
              <a:rPr lang="en-US" b="1" dirty="0">
                <a:latin typeface="Aptos" panose="020B0004020202020204" pitchFamily="34" charset="0"/>
              </a:rPr>
              <a:t>Unrealistic Designs</a:t>
            </a:r>
          </a:p>
        </p:txBody>
      </p:sp>
      <p:pic>
        <p:nvPicPr>
          <p:cNvPr id="13" name="Picture 12">
            <a:extLst>
              <a:ext uri="{FF2B5EF4-FFF2-40B4-BE49-F238E27FC236}">
                <a16:creationId xmlns:a16="http://schemas.microsoft.com/office/drawing/2014/main" id="{9B69A89D-7741-2D6D-AC66-47C083281F0E}"/>
              </a:ext>
            </a:extLst>
          </p:cNvPr>
          <p:cNvPicPr>
            <a:picLocks noChangeAspect="1"/>
          </p:cNvPicPr>
          <p:nvPr/>
        </p:nvPicPr>
        <p:blipFill>
          <a:blip r:embed="rId3"/>
          <a:stretch>
            <a:fillRect/>
          </a:stretch>
        </p:blipFill>
        <p:spPr>
          <a:xfrm>
            <a:off x="1027954" y="3928050"/>
            <a:ext cx="3891844" cy="516265"/>
          </a:xfrm>
          <a:prstGeom prst="rect">
            <a:avLst/>
          </a:prstGeom>
        </p:spPr>
      </p:pic>
    </p:spTree>
    <p:extLst>
      <p:ext uri="{BB962C8B-B14F-4D97-AF65-F5344CB8AC3E}">
        <p14:creationId xmlns:p14="http://schemas.microsoft.com/office/powerpoint/2010/main" val="2748340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6E2E8-7CAB-69A7-46D8-1EA02556E2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A7A0A1-E1AF-2A5D-C9FA-1BFE82E183DB}"/>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ECCF8FF9-7575-0F8E-6B12-1D9320ADB5F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
        <p:nvSpPr>
          <p:cNvPr id="5" name="Rectangle: Rounded Corners 4">
            <a:extLst>
              <a:ext uri="{FF2B5EF4-FFF2-40B4-BE49-F238E27FC236}">
                <a16:creationId xmlns:a16="http://schemas.microsoft.com/office/drawing/2014/main" id="{7B923DDD-5B18-3096-1842-CC08FF3684B8}"/>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0CFE78E3-6E90-2465-FBD7-2F38B475744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45079" y="1900410"/>
            <a:ext cx="1707467" cy="1707467"/>
          </a:xfrm>
          <a:prstGeom prst="rect">
            <a:avLst/>
          </a:prstGeom>
        </p:spPr>
      </p:pic>
      <p:cxnSp>
        <p:nvCxnSpPr>
          <p:cNvPr id="3" name="Connector: Curved 2">
            <a:extLst>
              <a:ext uri="{FF2B5EF4-FFF2-40B4-BE49-F238E27FC236}">
                <a16:creationId xmlns:a16="http://schemas.microsoft.com/office/drawing/2014/main" id="{4599F3B4-6622-671F-1D2B-E866C63BB2C3}"/>
              </a:ext>
            </a:extLst>
          </p:cNvPr>
          <p:cNvCxnSpPr>
            <a:cxnSpLocks/>
            <a:stCxn id="19" idx="2"/>
          </p:cNvCxnSpPr>
          <p:nvPr/>
        </p:nvCxnSpPr>
        <p:spPr>
          <a:xfrm rot="5400000">
            <a:off x="2896123" y="1587190"/>
            <a:ext cx="226605" cy="996504"/>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26FC794B-D9ED-2107-7E66-5352D639D9D0}"/>
              </a:ext>
            </a:extLst>
          </p:cNvPr>
          <p:cNvCxnSpPr>
            <a:cxnSpLocks/>
            <a:stCxn id="19"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BBE6BA33-C0AB-19D7-0E1D-4DDA01E51640}"/>
              </a:ext>
            </a:extLst>
          </p:cNvPr>
          <p:cNvSpPr/>
          <p:nvPr/>
        </p:nvSpPr>
        <p:spPr>
          <a:xfrm>
            <a:off x="488257" y="1715079"/>
            <a:ext cx="2004646" cy="658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Extract impedance and voltage in presence of axion effective current</a:t>
            </a:r>
          </a:p>
        </p:txBody>
      </p:sp>
      <p:sp>
        <p:nvSpPr>
          <p:cNvPr id="10" name="TextBox 9">
            <a:extLst>
              <a:ext uri="{FF2B5EF4-FFF2-40B4-BE49-F238E27FC236}">
                <a16:creationId xmlns:a16="http://schemas.microsoft.com/office/drawing/2014/main" id="{69CD07D5-9388-46F5-5B91-FD299902D38E}"/>
              </a:ext>
            </a:extLst>
          </p:cNvPr>
          <p:cNvSpPr txBox="1"/>
          <p:nvPr/>
        </p:nvSpPr>
        <p:spPr>
          <a:xfrm>
            <a:off x="1027954" y="1445311"/>
            <a:ext cx="925253" cy="307777"/>
          </a:xfrm>
          <a:prstGeom prst="rect">
            <a:avLst/>
          </a:prstGeom>
          <a:noFill/>
        </p:spPr>
        <p:txBody>
          <a:bodyPr wrap="none" rtlCol="0">
            <a:spAutoFit/>
          </a:bodyPr>
          <a:lstStyle/>
          <a:p>
            <a:r>
              <a:rPr lang="en-US" b="1" i="1" dirty="0">
                <a:latin typeface="Aptos" panose="020B0004020202020204" pitchFamily="34" charset="0"/>
              </a:rPr>
              <a:t>COMSOL</a:t>
            </a:r>
          </a:p>
        </p:txBody>
      </p:sp>
      <p:sp>
        <p:nvSpPr>
          <p:cNvPr id="17" name="TextBox 16">
            <a:extLst>
              <a:ext uri="{FF2B5EF4-FFF2-40B4-BE49-F238E27FC236}">
                <a16:creationId xmlns:a16="http://schemas.microsoft.com/office/drawing/2014/main" id="{D618D2B0-E271-744E-474B-BF4CDEA041C5}"/>
              </a:ext>
            </a:extLst>
          </p:cNvPr>
          <p:cNvSpPr txBox="1"/>
          <p:nvPr/>
        </p:nvSpPr>
        <p:spPr>
          <a:xfrm>
            <a:off x="606302" y="2679247"/>
            <a:ext cx="4768780" cy="954107"/>
          </a:xfrm>
          <a:prstGeom prst="rect">
            <a:avLst/>
          </a:prstGeom>
          <a:noFill/>
          <a:ln w="19050">
            <a:solidFill>
              <a:schemeClr val="tx1"/>
            </a:solidFill>
          </a:ln>
        </p:spPr>
        <p:txBody>
          <a:bodyPr wrap="square" rtlCol="0">
            <a:spAutoFit/>
          </a:bodyPr>
          <a:lstStyle/>
          <a:p>
            <a:pPr algn="ctr"/>
            <a:endParaRPr lang="en-US" dirty="0">
              <a:latin typeface="Aptos" panose="020B0004020202020204" pitchFamily="34" charset="0"/>
            </a:endParaRPr>
          </a:p>
          <a:p>
            <a:pPr algn="ctr"/>
            <a:r>
              <a:rPr lang="en-US" dirty="0">
                <a:latin typeface="Aptos" panose="020B0004020202020204" pitchFamily="34" charset="0"/>
              </a:rPr>
              <a:t>Extracting the voltage response:</a:t>
            </a:r>
          </a:p>
          <a:p>
            <a:pPr algn="ctr"/>
            <a:endParaRPr lang="en-US" dirty="0">
              <a:latin typeface="Aptos" panose="020B0004020202020204" pitchFamily="34" charset="0"/>
            </a:endParaRPr>
          </a:p>
          <a:p>
            <a:r>
              <a:rPr lang="en-US" dirty="0">
                <a:latin typeface="Aptos" panose="020B0004020202020204" pitchFamily="34" charset="0"/>
              </a:rPr>
              <a:t>2. Solve for voltage across the lumped port.</a:t>
            </a:r>
          </a:p>
        </p:txBody>
      </p:sp>
      <p:sp>
        <p:nvSpPr>
          <p:cNvPr id="19" name="Rectangle: Rounded Corners 18">
            <a:extLst>
              <a:ext uri="{FF2B5EF4-FFF2-40B4-BE49-F238E27FC236}">
                <a16:creationId xmlns:a16="http://schemas.microsoft.com/office/drawing/2014/main" id="{F3EBFE74-D70A-59F8-28BA-B8D8CAC9705D}"/>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
        <p:nvSpPr>
          <p:cNvPr id="9" name="TextBox 8">
            <a:extLst>
              <a:ext uri="{FF2B5EF4-FFF2-40B4-BE49-F238E27FC236}">
                <a16:creationId xmlns:a16="http://schemas.microsoft.com/office/drawing/2014/main" id="{EA9228C7-4130-A4A9-8E92-A2D342FB3DE0}"/>
              </a:ext>
            </a:extLst>
          </p:cNvPr>
          <p:cNvSpPr txBox="1"/>
          <p:nvPr/>
        </p:nvSpPr>
        <p:spPr>
          <a:xfrm>
            <a:off x="5978107" y="1592633"/>
            <a:ext cx="1774845" cy="307777"/>
          </a:xfrm>
          <a:prstGeom prst="rect">
            <a:avLst/>
          </a:prstGeom>
          <a:noFill/>
        </p:spPr>
        <p:txBody>
          <a:bodyPr wrap="none" rtlCol="0">
            <a:spAutoFit/>
          </a:bodyPr>
          <a:lstStyle/>
          <a:p>
            <a:r>
              <a:rPr lang="en-US" b="1" dirty="0">
                <a:latin typeface="Aptos" panose="020B0004020202020204" pitchFamily="34" charset="0"/>
              </a:rPr>
              <a:t>Unrealistic Designs</a:t>
            </a:r>
          </a:p>
        </p:txBody>
      </p:sp>
      <p:pic>
        <p:nvPicPr>
          <p:cNvPr id="11" name="Picture 10">
            <a:extLst>
              <a:ext uri="{FF2B5EF4-FFF2-40B4-BE49-F238E27FC236}">
                <a16:creationId xmlns:a16="http://schemas.microsoft.com/office/drawing/2014/main" id="{F8A5C92F-3A43-93C2-AA1C-593C9712DC16}"/>
              </a:ext>
            </a:extLst>
          </p:cNvPr>
          <p:cNvPicPr>
            <a:picLocks noChangeAspect="1"/>
          </p:cNvPicPr>
          <p:nvPr/>
        </p:nvPicPr>
        <p:blipFill>
          <a:blip r:embed="rId3"/>
          <a:stretch>
            <a:fillRect/>
          </a:stretch>
        </p:blipFill>
        <p:spPr>
          <a:xfrm>
            <a:off x="5512920" y="1104131"/>
            <a:ext cx="1261152" cy="3841367"/>
          </a:xfrm>
          <a:prstGeom prst="rect">
            <a:avLst/>
          </a:prstGeom>
          <a:ln w="19050">
            <a:solidFill>
              <a:schemeClr val="tx1"/>
            </a:solidFill>
          </a:ln>
        </p:spPr>
      </p:pic>
    </p:spTree>
    <p:extLst>
      <p:ext uri="{BB962C8B-B14F-4D97-AF65-F5344CB8AC3E}">
        <p14:creationId xmlns:p14="http://schemas.microsoft.com/office/powerpoint/2010/main" val="2470951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E348C-A9E8-55C5-8009-1F674C424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4363F7-A644-7A46-8DE9-0DF70D22BADF}"/>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023834EE-BA4F-CC2F-6F4F-78583AB9E8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
        <p:nvSpPr>
          <p:cNvPr id="5" name="Rectangle: Rounded Corners 4">
            <a:extLst>
              <a:ext uri="{FF2B5EF4-FFF2-40B4-BE49-F238E27FC236}">
                <a16:creationId xmlns:a16="http://schemas.microsoft.com/office/drawing/2014/main" id="{AFAAF818-32E1-5298-B63B-1ECA487F08E3}"/>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CFACBE5F-58B0-C6CA-A812-DC4268F85C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45079" y="1900410"/>
            <a:ext cx="1707467" cy="1707467"/>
          </a:xfrm>
          <a:prstGeom prst="rect">
            <a:avLst/>
          </a:prstGeom>
        </p:spPr>
      </p:pic>
      <p:sp>
        <p:nvSpPr>
          <p:cNvPr id="44" name="TextBox 43">
            <a:extLst>
              <a:ext uri="{FF2B5EF4-FFF2-40B4-BE49-F238E27FC236}">
                <a16:creationId xmlns:a16="http://schemas.microsoft.com/office/drawing/2014/main" id="{C1B0E3F1-6A67-9AA3-F6C5-244932DFDED6}"/>
              </a:ext>
            </a:extLst>
          </p:cNvPr>
          <p:cNvSpPr txBox="1"/>
          <p:nvPr/>
        </p:nvSpPr>
        <p:spPr>
          <a:xfrm>
            <a:off x="5978107" y="1592633"/>
            <a:ext cx="1774845" cy="307777"/>
          </a:xfrm>
          <a:prstGeom prst="rect">
            <a:avLst/>
          </a:prstGeom>
          <a:noFill/>
        </p:spPr>
        <p:txBody>
          <a:bodyPr wrap="none" rtlCol="0">
            <a:spAutoFit/>
          </a:bodyPr>
          <a:lstStyle/>
          <a:p>
            <a:r>
              <a:rPr lang="en-US" b="1" dirty="0">
                <a:latin typeface="Aptos" panose="020B0004020202020204" pitchFamily="34" charset="0"/>
              </a:rPr>
              <a:t>Unrealistic Designs</a:t>
            </a:r>
          </a:p>
        </p:txBody>
      </p:sp>
      <p:cxnSp>
        <p:nvCxnSpPr>
          <p:cNvPr id="3" name="Connector: Curved 2">
            <a:extLst>
              <a:ext uri="{FF2B5EF4-FFF2-40B4-BE49-F238E27FC236}">
                <a16:creationId xmlns:a16="http://schemas.microsoft.com/office/drawing/2014/main" id="{0A3B190C-1DF2-9D7D-2451-233CBB96347C}"/>
              </a:ext>
            </a:extLst>
          </p:cNvPr>
          <p:cNvCxnSpPr>
            <a:cxnSpLocks/>
            <a:stCxn id="19" idx="2"/>
          </p:cNvCxnSpPr>
          <p:nvPr/>
        </p:nvCxnSpPr>
        <p:spPr>
          <a:xfrm rot="5400000">
            <a:off x="2896123" y="1587190"/>
            <a:ext cx="226605" cy="996504"/>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CEDD4E70-F8DE-B10D-E98F-2E7B821F5EB5}"/>
              </a:ext>
            </a:extLst>
          </p:cNvPr>
          <p:cNvCxnSpPr>
            <a:cxnSpLocks/>
            <a:stCxn id="19"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D6B2BAC0-A2E9-71E0-C1CC-8D6981453753}"/>
              </a:ext>
            </a:extLst>
          </p:cNvPr>
          <p:cNvSpPr/>
          <p:nvPr/>
        </p:nvSpPr>
        <p:spPr>
          <a:xfrm>
            <a:off x="488257" y="1715079"/>
            <a:ext cx="2004646" cy="658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Extract impedance and voltage in presence of axion effective current</a:t>
            </a:r>
          </a:p>
        </p:txBody>
      </p:sp>
      <p:sp>
        <p:nvSpPr>
          <p:cNvPr id="10" name="TextBox 9">
            <a:extLst>
              <a:ext uri="{FF2B5EF4-FFF2-40B4-BE49-F238E27FC236}">
                <a16:creationId xmlns:a16="http://schemas.microsoft.com/office/drawing/2014/main" id="{DC41C27B-4451-2DB7-27B5-047EF41E2CEC}"/>
              </a:ext>
            </a:extLst>
          </p:cNvPr>
          <p:cNvSpPr txBox="1"/>
          <p:nvPr/>
        </p:nvSpPr>
        <p:spPr>
          <a:xfrm>
            <a:off x="1027954" y="1445311"/>
            <a:ext cx="925253" cy="307777"/>
          </a:xfrm>
          <a:prstGeom prst="rect">
            <a:avLst/>
          </a:prstGeom>
          <a:noFill/>
        </p:spPr>
        <p:txBody>
          <a:bodyPr wrap="none" rtlCol="0">
            <a:spAutoFit/>
          </a:bodyPr>
          <a:lstStyle/>
          <a:p>
            <a:r>
              <a:rPr lang="en-US" b="1" i="1" dirty="0">
                <a:latin typeface="Aptos" panose="020B0004020202020204" pitchFamily="34" charset="0"/>
              </a:rPr>
              <a:t>COMSOL</a:t>
            </a:r>
          </a:p>
        </p:txBody>
      </p:sp>
      <p:sp>
        <p:nvSpPr>
          <p:cNvPr id="19" name="Rectangle: Rounded Corners 18">
            <a:extLst>
              <a:ext uri="{FF2B5EF4-FFF2-40B4-BE49-F238E27FC236}">
                <a16:creationId xmlns:a16="http://schemas.microsoft.com/office/drawing/2014/main" id="{56C715B7-5DAD-A19E-B99C-1DED78F30DA5}"/>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
        <p:nvSpPr>
          <p:cNvPr id="7" name="Rectangle: Rounded Corners 6">
            <a:extLst>
              <a:ext uri="{FF2B5EF4-FFF2-40B4-BE49-F238E27FC236}">
                <a16:creationId xmlns:a16="http://schemas.microsoft.com/office/drawing/2014/main" id="{3BF07FDE-B702-A8C0-7BD0-27296D9F0E10}"/>
              </a:ext>
            </a:extLst>
          </p:cNvPr>
          <p:cNvSpPr/>
          <p:nvPr/>
        </p:nvSpPr>
        <p:spPr>
          <a:xfrm>
            <a:off x="2713893" y="2754144"/>
            <a:ext cx="2329376" cy="4554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Design tuner to cancel highest range of coaxial impedances </a:t>
            </a:r>
          </a:p>
        </p:txBody>
      </p:sp>
      <p:cxnSp>
        <p:nvCxnSpPr>
          <p:cNvPr id="11" name="Connector: Curved 10">
            <a:extLst>
              <a:ext uri="{FF2B5EF4-FFF2-40B4-BE49-F238E27FC236}">
                <a16:creationId xmlns:a16="http://schemas.microsoft.com/office/drawing/2014/main" id="{794E9655-FAFF-EED8-8493-55484117BCC3}"/>
              </a:ext>
            </a:extLst>
          </p:cNvPr>
          <p:cNvCxnSpPr>
            <a:endCxn id="7" idx="0"/>
          </p:cNvCxnSpPr>
          <p:nvPr/>
        </p:nvCxnSpPr>
        <p:spPr>
          <a:xfrm rot="16200000" flipH="1">
            <a:off x="2767799" y="1643361"/>
            <a:ext cx="514099" cy="1707466"/>
          </a:xfrm>
          <a:prstGeom prst="curvedConnector3">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02284A94-EACC-8E7C-C716-EEC6B8AAC4CB}"/>
              </a:ext>
            </a:extLst>
          </p:cNvPr>
          <p:cNvSpPr txBox="1"/>
          <p:nvPr/>
        </p:nvSpPr>
        <p:spPr>
          <a:xfrm>
            <a:off x="30476" y="4818581"/>
            <a:ext cx="5113900" cy="261610"/>
          </a:xfrm>
          <a:prstGeom prst="rect">
            <a:avLst/>
          </a:prstGeom>
          <a:noFill/>
        </p:spPr>
        <p:txBody>
          <a:bodyPr wrap="none" rtlCol="0">
            <a:spAutoFit/>
          </a:bodyPr>
          <a:lstStyle/>
          <a:p>
            <a:r>
              <a:rPr lang="en-US" sz="1100" b="1" dirty="0">
                <a:latin typeface="Aptos" panose="020B0004020202020204" pitchFamily="34" charset="0"/>
              </a:rPr>
              <a:t>Using Pozar, D. M. (2012). </a:t>
            </a:r>
            <a:r>
              <a:rPr lang="en-US" sz="1100" b="1" i="1" dirty="0">
                <a:latin typeface="Aptos" panose="020B0004020202020204" pitchFamily="34" charset="0"/>
              </a:rPr>
              <a:t>Microwave engineering</a:t>
            </a:r>
            <a:r>
              <a:rPr lang="en-US" sz="1100" b="1" dirty="0">
                <a:latin typeface="Aptos" panose="020B0004020202020204" pitchFamily="34" charset="0"/>
              </a:rPr>
              <a:t> (4th ed.). John Wiley &amp; Sons.</a:t>
            </a:r>
          </a:p>
        </p:txBody>
      </p:sp>
    </p:spTree>
    <p:extLst>
      <p:ext uri="{BB962C8B-B14F-4D97-AF65-F5344CB8AC3E}">
        <p14:creationId xmlns:p14="http://schemas.microsoft.com/office/powerpoint/2010/main" val="28821388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1E348C-A9E8-55C5-8009-1F674C424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4363F7-A644-7A46-8DE9-0DF70D22BADF}"/>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023834EE-BA4F-CC2F-6F4F-78583AB9E8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
        <p:nvSpPr>
          <p:cNvPr id="5" name="Rectangle: Rounded Corners 4">
            <a:extLst>
              <a:ext uri="{FF2B5EF4-FFF2-40B4-BE49-F238E27FC236}">
                <a16:creationId xmlns:a16="http://schemas.microsoft.com/office/drawing/2014/main" id="{AFAAF818-32E1-5298-B63B-1ECA487F08E3}"/>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CFACBE5F-58B0-C6CA-A812-DC4268F85C0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45079" y="1900410"/>
            <a:ext cx="1707467" cy="1707467"/>
          </a:xfrm>
          <a:prstGeom prst="rect">
            <a:avLst/>
          </a:prstGeom>
        </p:spPr>
      </p:pic>
      <p:sp>
        <p:nvSpPr>
          <p:cNvPr id="44" name="TextBox 43">
            <a:extLst>
              <a:ext uri="{FF2B5EF4-FFF2-40B4-BE49-F238E27FC236}">
                <a16:creationId xmlns:a16="http://schemas.microsoft.com/office/drawing/2014/main" id="{C1B0E3F1-6A67-9AA3-F6C5-244932DFDED6}"/>
              </a:ext>
            </a:extLst>
          </p:cNvPr>
          <p:cNvSpPr txBox="1"/>
          <p:nvPr/>
        </p:nvSpPr>
        <p:spPr>
          <a:xfrm>
            <a:off x="5978107" y="1592633"/>
            <a:ext cx="2079415" cy="307777"/>
          </a:xfrm>
          <a:prstGeom prst="rect">
            <a:avLst/>
          </a:prstGeom>
          <a:noFill/>
        </p:spPr>
        <p:txBody>
          <a:bodyPr wrap="none" rtlCol="0">
            <a:spAutoFit/>
          </a:bodyPr>
          <a:lstStyle/>
          <a:p>
            <a:r>
              <a:rPr lang="en-US" b="1" dirty="0">
                <a:latin typeface="Aptos" panose="020B0004020202020204" pitchFamily="34" charset="0"/>
              </a:rPr>
              <a:t>Unrealistic Geometries</a:t>
            </a:r>
          </a:p>
        </p:txBody>
      </p:sp>
      <p:cxnSp>
        <p:nvCxnSpPr>
          <p:cNvPr id="3" name="Connector: Curved 2">
            <a:extLst>
              <a:ext uri="{FF2B5EF4-FFF2-40B4-BE49-F238E27FC236}">
                <a16:creationId xmlns:a16="http://schemas.microsoft.com/office/drawing/2014/main" id="{0A3B190C-1DF2-9D7D-2451-233CBB96347C}"/>
              </a:ext>
            </a:extLst>
          </p:cNvPr>
          <p:cNvCxnSpPr>
            <a:cxnSpLocks/>
            <a:stCxn id="19" idx="2"/>
          </p:cNvCxnSpPr>
          <p:nvPr/>
        </p:nvCxnSpPr>
        <p:spPr>
          <a:xfrm rot="5400000">
            <a:off x="2896123" y="1587190"/>
            <a:ext cx="226605" cy="996504"/>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CEDD4E70-F8DE-B10D-E98F-2E7B821F5EB5}"/>
              </a:ext>
            </a:extLst>
          </p:cNvPr>
          <p:cNvCxnSpPr>
            <a:cxnSpLocks/>
            <a:stCxn id="19"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D6B2BAC0-A2E9-71E0-C1CC-8D6981453753}"/>
              </a:ext>
            </a:extLst>
          </p:cNvPr>
          <p:cNvSpPr/>
          <p:nvPr/>
        </p:nvSpPr>
        <p:spPr>
          <a:xfrm>
            <a:off x="488257" y="1715079"/>
            <a:ext cx="2004646" cy="658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Extract impedance and voltage in presence of axion effective current</a:t>
            </a:r>
          </a:p>
        </p:txBody>
      </p:sp>
      <p:sp>
        <p:nvSpPr>
          <p:cNvPr id="10" name="TextBox 9">
            <a:extLst>
              <a:ext uri="{FF2B5EF4-FFF2-40B4-BE49-F238E27FC236}">
                <a16:creationId xmlns:a16="http://schemas.microsoft.com/office/drawing/2014/main" id="{DC41C27B-4451-2DB7-27B5-047EF41E2CEC}"/>
              </a:ext>
            </a:extLst>
          </p:cNvPr>
          <p:cNvSpPr txBox="1"/>
          <p:nvPr/>
        </p:nvSpPr>
        <p:spPr>
          <a:xfrm>
            <a:off x="1027954" y="1445311"/>
            <a:ext cx="925253" cy="307777"/>
          </a:xfrm>
          <a:prstGeom prst="rect">
            <a:avLst/>
          </a:prstGeom>
          <a:noFill/>
        </p:spPr>
        <p:txBody>
          <a:bodyPr wrap="none" rtlCol="0">
            <a:spAutoFit/>
          </a:bodyPr>
          <a:lstStyle/>
          <a:p>
            <a:r>
              <a:rPr lang="en-US" b="1" i="1" dirty="0">
                <a:latin typeface="Aptos" panose="020B0004020202020204" pitchFamily="34" charset="0"/>
              </a:rPr>
              <a:t>COMSOL</a:t>
            </a:r>
          </a:p>
        </p:txBody>
      </p:sp>
      <p:sp>
        <p:nvSpPr>
          <p:cNvPr id="19" name="Rectangle: Rounded Corners 18">
            <a:extLst>
              <a:ext uri="{FF2B5EF4-FFF2-40B4-BE49-F238E27FC236}">
                <a16:creationId xmlns:a16="http://schemas.microsoft.com/office/drawing/2014/main" id="{56C715B7-5DAD-A19E-B99C-1DED78F30DA5}"/>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
        <p:nvSpPr>
          <p:cNvPr id="7" name="Rectangle: Rounded Corners 6">
            <a:extLst>
              <a:ext uri="{FF2B5EF4-FFF2-40B4-BE49-F238E27FC236}">
                <a16:creationId xmlns:a16="http://schemas.microsoft.com/office/drawing/2014/main" id="{3BF07FDE-B702-A8C0-7BD0-27296D9F0E10}"/>
              </a:ext>
            </a:extLst>
          </p:cNvPr>
          <p:cNvSpPr/>
          <p:nvPr/>
        </p:nvSpPr>
        <p:spPr>
          <a:xfrm>
            <a:off x="2713893" y="2754144"/>
            <a:ext cx="2329376" cy="4554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Design tuner to cancel highest range of coaxial impedances </a:t>
            </a:r>
          </a:p>
        </p:txBody>
      </p:sp>
      <p:cxnSp>
        <p:nvCxnSpPr>
          <p:cNvPr id="11" name="Connector: Curved 10">
            <a:extLst>
              <a:ext uri="{FF2B5EF4-FFF2-40B4-BE49-F238E27FC236}">
                <a16:creationId xmlns:a16="http://schemas.microsoft.com/office/drawing/2014/main" id="{794E9655-FAFF-EED8-8493-55484117BCC3}"/>
              </a:ext>
            </a:extLst>
          </p:cNvPr>
          <p:cNvCxnSpPr>
            <a:endCxn id="7" idx="0"/>
          </p:cNvCxnSpPr>
          <p:nvPr/>
        </p:nvCxnSpPr>
        <p:spPr>
          <a:xfrm rot="16200000" flipH="1">
            <a:off x="2767799" y="1643361"/>
            <a:ext cx="514099" cy="1707466"/>
          </a:xfrm>
          <a:prstGeom prst="curvedConnector3">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F518CCFC-BD6B-BFF1-8D24-944D878C5CF0}"/>
              </a:ext>
            </a:extLst>
          </p:cNvPr>
          <p:cNvPicPr>
            <a:picLocks noChangeAspect="1"/>
          </p:cNvPicPr>
          <p:nvPr/>
        </p:nvPicPr>
        <p:blipFill>
          <a:blip r:embed="rId6"/>
          <a:stretch>
            <a:fillRect/>
          </a:stretch>
        </p:blipFill>
        <p:spPr>
          <a:xfrm>
            <a:off x="3282896" y="615761"/>
            <a:ext cx="5632693" cy="3762662"/>
          </a:xfrm>
          <a:prstGeom prst="rect">
            <a:avLst/>
          </a:prstGeom>
          <a:ln w="19050">
            <a:solidFill>
              <a:schemeClr val="tx1"/>
            </a:solidFill>
          </a:ln>
        </p:spPr>
      </p:pic>
      <p:sp>
        <p:nvSpPr>
          <p:cNvPr id="9" name="TextBox 8">
            <a:extLst>
              <a:ext uri="{FF2B5EF4-FFF2-40B4-BE49-F238E27FC236}">
                <a16:creationId xmlns:a16="http://schemas.microsoft.com/office/drawing/2014/main" id="{02284A94-EACC-8E7C-C716-EEC6B8AAC4CB}"/>
              </a:ext>
            </a:extLst>
          </p:cNvPr>
          <p:cNvSpPr txBox="1"/>
          <p:nvPr/>
        </p:nvSpPr>
        <p:spPr>
          <a:xfrm>
            <a:off x="30476" y="4818581"/>
            <a:ext cx="5113900" cy="261610"/>
          </a:xfrm>
          <a:prstGeom prst="rect">
            <a:avLst/>
          </a:prstGeom>
          <a:noFill/>
        </p:spPr>
        <p:txBody>
          <a:bodyPr wrap="none" rtlCol="0">
            <a:spAutoFit/>
          </a:bodyPr>
          <a:lstStyle/>
          <a:p>
            <a:r>
              <a:rPr lang="en-US" sz="1100" b="1" dirty="0">
                <a:latin typeface="Aptos" panose="020B0004020202020204" pitchFamily="34" charset="0"/>
              </a:rPr>
              <a:t>Using Pozar, D. M. (2012). </a:t>
            </a:r>
            <a:r>
              <a:rPr lang="en-US" sz="1100" b="1" i="1" dirty="0">
                <a:latin typeface="Aptos" panose="020B0004020202020204" pitchFamily="34" charset="0"/>
              </a:rPr>
              <a:t>Microwave engineering</a:t>
            </a:r>
            <a:r>
              <a:rPr lang="en-US" sz="1100" b="1" dirty="0">
                <a:latin typeface="Aptos" panose="020B0004020202020204" pitchFamily="34" charset="0"/>
              </a:rPr>
              <a:t> (4th ed.). John Wiley &amp; Sons.</a:t>
            </a:r>
          </a:p>
        </p:txBody>
      </p:sp>
      <p:pic>
        <p:nvPicPr>
          <p:cNvPr id="13" name="620">
            <a:hlinkClick r:id="" action="ppaction://media"/>
            <a:extLst>
              <a:ext uri="{FF2B5EF4-FFF2-40B4-BE49-F238E27FC236}">
                <a16:creationId xmlns:a16="http://schemas.microsoft.com/office/drawing/2014/main" id="{C12EEF9A-99C3-3E54-9B2C-71F4E39186D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915891" y="578192"/>
            <a:ext cx="2159355" cy="3837800"/>
          </a:xfrm>
          <a:prstGeom prst="rect">
            <a:avLst/>
          </a:prstGeom>
          <a:ln w="19050">
            <a:solidFill>
              <a:schemeClr val="tx1"/>
            </a:solidFill>
          </a:ln>
        </p:spPr>
      </p:pic>
    </p:spTree>
    <p:extLst>
      <p:ext uri="{BB962C8B-B14F-4D97-AF65-F5344CB8AC3E}">
        <p14:creationId xmlns:p14="http://schemas.microsoft.com/office/powerpoint/2010/main" val="2317912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50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D0CE5-0D7F-DA95-211A-EB6FA9E7F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F079E6-087C-CA8D-1390-34964F892B3A}"/>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15A0D2E3-109C-6F9C-310F-D434BD2A88C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
        <p:nvSpPr>
          <p:cNvPr id="5" name="Rectangle: Rounded Corners 4">
            <a:extLst>
              <a:ext uri="{FF2B5EF4-FFF2-40B4-BE49-F238E27FC236}">
                <a16:creationId xmlns:a16="http://schemas.microsoft.com/office/drawing/2014/main" id="{C986431F-CFF5-187B-D00C-C9580233503F}"/>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C00A9550-804E-005A-ACB2-59907BDC1F8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45079" y="1900410"/>
            <a:ext cx="1707467" cy="1707467"/>
          </a:xfrm>
          <a:prstGeom prst="rect">
            <a:avLst/>
          </a:prstGeom>
        </p:spPr>
      </p:pic>
      <p:cxnSp>
        <p:nvCxnSpPr>
          <p:cNvPr id="3" name="Connector: Curved 2">
            <a:extLst>
              <a:ext uri="{FF2B5EF4-FFF2-40B4-BE49-F238E27FC236}">
                <a16:creationId xmlns:a16="http://schemas.microsoft.com/office/drawing/2014/main" id="{D1E78D74-F43E-191B-8598-7A202F05A434}"/>
              </a:ext>
            </a:extLst>
          </p:cNvPr>
          <p:cNvCxnSpPr>
            <a:cxnSpLocks/>
            <a:stCxn id="19" idx="2"/>
          </p:cNvCxnSpPr>
          <p:nvPr/>
        </p:nvCxnSpPr>
        <p:spPr>
          <a:xfrm rot="5400000">
            <a:off x="2896123" y="1587190"/>
            <a:ext cx="226605" cy="996504"/>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CB46D37B-05D9-B411-147F-4600E949D89E}"/>
              </a:ext>
            </a:extLst>
          </p:cNvPr>
          <p:cNvCxnSpPr>
            <a:cxnSpLocks/>
            <a:stCxn id="19"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1C9F510F-2C7B-D4EE-58AD-7196CDA4F12F}"/>
              </a:ext>
            </a:extLst>
          </p:cNvPr>
          <p:cNvSpPr/>
          <p:nvPr/>
        </p:nvSpPr>
        <p:spPr>
          <a:xfrm>
            <a:off x="488257" y="1715079"/>
            <a:ext cx="2004646" cy="658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Extract impedance and voltage in presence of axion effective current</a:t>
            </a:r>
          </a:p>
        </p:txBody>
      </p:sp>
      <p:sp>
        <p:nvSpPr>
          <p:cNvPr id="10" name="TextBox 9">
            <a:extLst>
              <a:ext uri="{FF2B5EF4-FFF2-40B4-BE49-F238E27FC236}">
                <a16:creationId xmlns:a16="http://schemas.microsoft.com/office/drawing/2014/main" id="{44E0EF34-1658-B709-6836-3E7A8DBDE85F}"/>
              </a:ext>
            </a:extLst>
          </p:cNvPr>
          <p:cNvSpPr txBox="1"/>
          <p:nvPr/>
        </p:nvSpPr>
        <p:spPr>
          <a:xfrm>
            <a:off x="1027954" y="1445311"/>
            <a:ext cx="925253" cy="307777"/>
          </a:xfrm>
          <a:prstGeom prst="rect">
            <a:avLst/>
          </a:prstGeom>
          <a:noFill/>
        </p:spPr>
        <p:txBody>
          <a:bodyPr wrap="none" rtlCol="0">
            <a:spAutoFit/>
          </a:bodyPr>
          <a:lstStyle/>
          <a:p>
            <a:r>
              <a:rPr lang="en-US" b="1" i="1" dirty="0">
                <a:latin typeface="Aptos" panose="020B0004020202020204" pitchFamily="34" charset="0"/>
              </a:rPr>
              <a:t>COMSOL</a:t>
            </a:r>
          </a:p>
        </p:txBody>
      </p:sp>
      <p:sp>
        <p:nvSpPr>
          <p:cNvPr id="19" name="Rectangle: Rounded Corners 18">
            <a:extLst>
              <a:ext uri="{FF2B5EF4-FFF2-40B4-BE49-F238E27FC236}">
                <a16:creationId xmlns:a16="http://schemas.microsoft.com/office/drawing/2014/main" id="{44391DFF-FCB7-08A7-490C-7D2A3797F9E9}"/>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
        <p:nvSpPr>
          <p:cNvPr id="7" name="Rectangle: Rounded Corners 6">
            <a:extLst>
              <a:ext uri="{FF2B5EF4-FFF2-40B4-BE49-F238E27FC236}">
                <a16:creationId xmlns:a16="http://schemas.microsoft.com/office/drawing/2014/main" id="{2FEA8264-6FEB-D682-D661-1CECFBC08DD5}"/>
              </a:ext>
            </a:extLst>
          </p:cNvPr>
          <p:cNvSpPr/>
          <p:nvPr/>
        </p:nvSpPr>
        <p:spPr>
          <a:xfrm>
            <a:off x="2713893" y="2754144"/>
            <a:ext cx="2329376" cy="4554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Design tuner to cancel highest range of coax impedances </a:t>
            </a:r>
          </a:p>
        </p:txBody>
      </p:sp>
      <p:cxnSp>
        <p:nvCxnSpPr>
          <p:cNvPr id="11" name="Connector: Curved 10">
            <a:extLst>
              <a:ext uri="{FF2B5EF4-FFF2-40B4-BE49-F238E27FC236}">
                <a16:creationId xmlns:a16="http://schemas.microsoft.com/office/drawing/2014/main" id="{EF932DBB-F2AE-362F-85FA-8B32E8FA7A56}"/>
              </a:ext>
            </a:extLst>
          </p:cNvPr>
          <p:cNvCxnSpPr>
            <a:endCxn id="7" idx="0"/>
          </p:cNvCxnSpPr>
          <p:nvPr/>
        </p:nvCxnSpPr>
        <p:spPr>
          <a:xfrm rot="16200000" flipH="1">
            <a:off x="2767799" y="1643361"/>
            <a:ext cx="514099" cy="1707466"/>
          </a:xfrm>
          <a:prstGeom prst="curvedConnector3">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411B1227-0EC2-7736-7DF8-D33723C3D2B8}"/>
              </a:ext>
            </a:extLst>
          </p:cNvPr>
          <p:cNvSpPr/>
          <p:nvPr/>
        </p:nvSpPr>
        <p:spPr>
          <a:xfrm>
            <a:off x="3114104" y="3223870"/>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Can we build this tuner?</a:t>
            </a:r>
          </a:p>
        </p:txBody>
      </p:sp>
      <p:cxnSp>
        <p:nvCxnSpPr>
          <p:cNvPr id="17" name="Connector: Curved 16">
            <a:extLst>
              <a:ext uri="{FF2B5EF4-FFF2-40B4-BE49-F238E27FC236}">
                <a16:creationId xmlns:a16="http://schemas.microsoft.com/office/drawing/2014/main" id="{3FBFD835-A16C-3B98-6B0C-41CB98C1D29B}"/>
              </a:ext>
            </a:extLst>
          </p:cNvPr>
          <p:cNvCxnSpPr>
            <a:cxnSpLocks/>
            <a:stCxn id="13" idx="2"/>
          </p:cNvCxnSpPr>
          <p:nvPr/>
        </p:nvCxnSpPr>
        <p:spPr>
          <a:xfrm rot="5400000" flipH="1" flipV="1">
            <a:off x="4667463" y="1951035"/>
            <a:ext cx="927154" cy="2504918"/>
          </a:xfrm>
          <a:prstGeom prst="curvedConnector4">
            <a:avLst>
              <a:gd name="adj1" fmla="val -24656"/>
              <a:gd name="adj2" fmla="val 6526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EC7AEDB-0DDB-FBAC-A32C-54553C1B2012}"/>
              </a:ext>
            </a:extLst>
          </p:cNvPr>
          <p:cNvSpPr txBox="1"/>
          <p:nvPr/>
        </p:nvSpPr>
        <p:spPr>
          <a:xfrm>
            <a:off x="5978107" y="1592633"/>
            <a:ext cx="1774845" cy="307777"/>
          </a:xfrm>
          <a:prstGeom prst="rect">
            <a:avLst/>
          </a:prstGeom>
          <a:noFill/>
        </p:spPr>
        <p:txBody>
          <a:bodyPr wrap="none" rtlCol="0">
            <a:spAutoFit/>
          </a:bodyPr>
          <a:lstStyle/>
          <a:p>
            <a:r>
              <a:rPr lang="en-US" b="1" dirty="0">
                <a:latin typeface="Aptos" panose="020B0004020202020204" pitchFamily="34" charset="0"/>
              </a:rPr>
              <a:t>Unrealistic Designs</a:t>
            </a:r>
          </a:p>
        </p:txBody>
      </p:sp>
    </p:spTree>
    <p:extLst>
      <p:ext uri="{BB962C8B-B14F-4D97-AF65-F5344CB8AC3E}">
        <p14:creationId xmlns:p14="http://schemas.microsoft.com/office/powerpoint/2010/main" val="259170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ED992-3E12-D4AD-F179-01B3DD852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E1797E-0FDA-C257-357C-7B97A92CCB75}"/>
              </a:ext>
            </a:extLst>
          </p:cNvPr>
          <p:cNvSpPr>
            <a:spLocks noGrp="1"/>
          </p:cNvSpPr>
          <p:nvPr>
            <p:ph type="title"/>
          </p:nvPr>
        </p:nvSpPr>
        <p:spPr>
          <a:xfrm>
            <a:off x="105508" y="27611"/>
            <a:ext cx="8520600" cy="572700"/>
          </a:xfrm>
        </p:spPr>
        <p:txBody>
          <a:bodyPr>
            <a:normAutofit fontScale="90000"/>
          </a:bodyPr>
          <a:lstStyle/>
          <a:p>
            <a:r>
              <a:rPr lang="en-US" dirty="0">
                <a:latin typeface="Aptos" panose="020B0004020202020204" pitchFamily="34" charset="0"/>
              </a:rPr>
              <a:t>Designing the Coaxial Pick-Up and Tuner</a:t>
            </a:r>
          </a:p>
        </p:txBody>
      </p:sp>
      <p:sp>
        <p:nvSpPr>
          <p:cNvPr id="4" name="Slide Number Placeholder 3">
            <a:extLst>
              <a:ext uri="{FF2B5EF4-FFF2-40B4-BE49-F238E27FC236}">
                <a16:creationId xmlns:a16="http://schemas.microsoft.com/office/drawing/2014/main" id="{148567FA-57A9-DCD7-3AA6-EA2C49F1650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
        <p:nvSpPr>
          <p:cNvPr id="5" name="Rectangle: Rounded Corners 4">
            <a:extLst>
              <a:ext uri="{FF2B5EF4-FFF2-40B4-BE49-F238E27FC236}">
                <a16:creationId xmlns:a16="http://schemas.microsoft.com/office/drawing/2014/main" id="{B8E91617-3FDF-36B1-C948-CF20D5D50679}"/>
              </a:ext>
            </a:extLst>
          </p:cNvPr>
          <p:cNvSpPr/>
          <p:nvPr/>
        </p:nvSpPr>
        <p:spPr>
          <a:xfrm>
            <a:off x="2493500" y="1215450"/>
            <a:ext cx="2004646" cy="31349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Design coaxial pickup</a:t>
            </a:r>
          </a:p>
        </p:txBody>
      </p:sp>
      <p:pic>
        <p:nvPicPr>
          <p:cNvPr id="30" name="Graphic 29" descr="No Littering with solid fill">
            <a:extLst>
              <a:ext uri="{FF2B5EF4-FFF2-40B4-BE49-F238E27FC236}">
                <a16:creationId xmlns:a16="http://schemas.microsoft.com/office/drawing/2014/main" id="{7E06916F-7822-9020-31CD-74AE9AEEFE2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45079" y="1900410"/>
            <a:ext cx="1707467" cy="1707467"/>
          </a:xfrm>
          <a:prstGeom prst="rect">
            <a:avLst/>
          </a:prstGeom>
        </p:spPr>
      </p:pic>
      <p:cxnSp>
        <p:nvCxnSpPr>
          <p:cNvPr id="3" name="Connector: Curved 2">
            <a:extLst>
              <a:ext uri="{FF2B5EF4-FFF2-40B4-BE49-F238E27FC236}">
                <a16:creationId xmlns:a16="http://schemas.microsoft.com/office/drawing/2014/main" id="{574577B4-56D8-CAE5-B149-CEF113079225}"/>
              </a:ext>
            </a:extLst>
          </p:cNvPr>
          <p:cNvCxnSpPr>
            <a:cxnSpLocks/>
            <a:stCxn id="19" idx="2"/>
          </p:cNvCxnSpPr>
          <p:nvPr/>
        </p:nvCxnSpPr>
        <p:spPr>
          <a:xfrm rot="5400000">
            <a:off x="2896123" y="1587190"/>
            <a:ext cx="226605" cy="996504"/>
          </a:xfrm>
          <a:prstGeom prst="curvedConnector2">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6" name="Connector: Curved 5">
            <a:extLst>
              <a:ext uri="{FF2B5EF4-FFF2-40B4-BE49-F238E27FC236}">
                <a16:creationId xmlns:a16="http://schemas.microsoft.com/office/drawing/2014/main" id="{2BE5FF8D-40E3-89DE-FD80-62D3CBCF956F}"/>
              </a:ext>
            </a:extLst>
          </p:cNvPr>
          <p:cNvCxnSpPr>
            <a:cxnSpLocks/>
            <a:stCxn id="19" idx="2"/>
          </p:cNvCxnSpPr>
          <p:nvPr/>
        </p:nvCxnSpPr>
        <p:spPr>
          <a:xfrm rot="16200000" flipH="1">
            <a:off x="4667146" y="812671"/>
            <a:ext cx="524952" cy="2843890"/>
          </a:xfrm>
          <a:prstGeom prst="curved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Rounded Corners 7">
            <a:extLst>
              <a:ext uri="{FF2B5EF4-FFF2-40B4-BE49-F238E27FC236}">
                <a16:creationId xmlns:a16="http://schemas.microsoft.com/office/drawing/2014/main" id="{81A25393-EC7D-893D-BCBA-2590574C8160}"/>
              </a:ext>
            </a:extLst>
          </p:cNvPr>
          <p:cNvSpPr/>
          <p:nvPr/>
        </p:nvSpPr>
        <p:spPr>
          <a:xfrm>
            <a:off x="488257" y="1715079"/>
            <a:ext cx="2004646" cy="65886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Extract impedance and voltage in presence of axion effective current</a:t>
            </a:r>
          </a:p>
        </p:txBody>
      </p:sp>
      <p:sp>
        <p:nvSpPr>
          <p:cNvPr id="10" name="TextBox 9">
            <a:extLst>
              <a:ext uri="{FF2B5EF4-FFF2-40B4-BE49-F238E27FC236}">
                <a16:creationId xmlns:a16="http://schemas.microsoft.com/office/drawing/2014/main" id="{2DA4DA99-0F30-8D8D-19BC-AA7EB5FFEE8D}"/>
              </a:ext>
            </a:extLst>
          </p:cNvPr>
          <p:cNvSpPr txBox="1"/>
          <p:nvPr/>
        </p:nvSpPr>
        <p:spPr>
          <a:xfrm>
            <a:off x="1027954" y="1445311"/>
            <a:ext cx="925253" cy="307777"/>
          </a:xfrm>
          <a:prstGeom prst="rect">
            <a:avLst/>
          </a:prstGeom>
          <a:noFill/>
        </p:spPr>
        <p:txBody>
          <a:bodyPr wrap="none" rtlCol="0">
            <a:spAutoFit/>
          </a:bodyPr>
          <a:lstStyle/>
          <a:p>
            <a:r>
              <a:rPr lang="en-US" b="1" i="1" dirty="0">
                <a:latin typeface="Aptos" panose="020B0004020202020204" pitchFamily="34" charset="0"/>
              </a:rPr>
              <a:t>COMSOL</a:t>
            </a:r>
          </a:p>
        </p:txBody>
      </p:sp>
      <p:sp>
        <p:nvSpPr>
          <p:cNvPr id="19" name="Rectangle: Rounded Corners 18">
            <a:extLst>
              <a:ext uri="{FF2B5EF4-FFF2-40B4-BE49-F238E27FC236}">
                <a16:creationId xmlns:a16="http://schemas.microsoft.com/office/drawing/2014/main" id="{1A7B93A7-7EC2-A57A-DA56-F5613DD7E0BA}"/>
              </a:ext>
            </a:extLst>
          </p:cNvPr>
          <p:cNvSpPr/>
          <p:nvPr/>
        </p:nvSpPr>
        <p:spPr>
          <a:xfrm>
            <a:off x="2743200" y="1528939"/>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Does it fit in our fridge and magnet?</a:t>
            </a:r>
          </a:p>
        </p:txBody>
      </p:sp>
      <p:sp>
        <p:nvSpPr>
          <p:cNvPr id="7" name="Rectangle: Rounded Corners 6">
            <a:extLst>
              <a:ext uri="{FF2B5EF4-FFF2-40B4-BE49-F238E27FC236}">
                <a16:creationId xmlns:a16="http://schemas.microsoft.com/office/drawing/2014/main" id="{52318D2C-A3CD-4697-300C-CF1A008768DA}"/>
              </a:ext>
            </a:extLst>
          </p:cNvPr>
          <p:cNvSpPr/>
          <p:nvPr/>
        </p:nvSpPr>
        <p:spPr>
          <a:xfrm>
            <a:off x="2713893" y="2754144"/>
            <a:ext cx="2329376" cy="4554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t>Design tuner to cancel highest range of coax impedances </a:t>
            </a:r>
          </a:p>
        </p:txBody>
      </p:sp>
      <p:cxnSp>
        <p:nvCxnSpPr>
          <p:cNvPr id="11" name="Connector: Curved 10">
            <a:extLst>
              <a:ext uri="{FF2B5EF4-FFF2-40B4-BE49-F238E27FC236}">
                <a16:creationId xmlns:a16="http://schemas.microsoft.com/office/drawing/2014/main" id="{95AC3250-FA30-1155-9764-B54FF30EB2AA}"/>
              </a:ext>
            </a:extLst>
          </p:cNvPr>
          <p:cNvCxnSpPr>
            <a:endCxn id="7" idx="0"/>
          </p:cNvCxnSpPr>
          <p:nvPr/>
        </p:nvCxnSpPr>
        <p:spPr>
          <a:xfrm rot="16200000" flipH="1">
            <a:off x="2767799" y="1643361"/>
            <a:ext cx="514099" cy="1707466"/>
          </a:xfrm>
          <a:prstGeom prst="curvedConnector3">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93ED0F85-692F-9781-2648-D21A10E8188B}"/>
              </a:ext>
            </a:extLst>
          </p:cNvPr>
          <p:cNvSpPr/>
          <p:nvPr/>
        </p:nvSpPr>
        <p:spPr>
          <a:xfrm>
            <a:off x="3114104" y="3223870"/>
            <a:ext cx="1528953" cy="443201"/>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Aptos" panose="020B0004020202020204" pitchFamily="34" charset="0"/>
              </a:rPr>
              <a:t>Can we build this tuner?</a:t>
            </a:r>
          </a:p>
        </p:txBody>
      </p:sp>
      <p:sp>
        <p:nvSpPr>
          <p:cNvPr id="14" name="Rectangle: Rounded Corners 13">
            <a:extLst>
              <a:ext uri="{FF2B5EF4-FFF2-40B4-BE49-F238E27FC236}">
                <a16:creationId xmlns:a16="http://schemas.microsoft.com/office/drawing/2014/main" id="{5D2FEC67-7F02-0455-E44F-13CAE463FD6E}"/>
              </a:ext>
            </a:extLst>
          </p:cNvPr>
          <p:cNvSpPr/>
          <p:nvPr/>
        </p:nvSpPr>
        <p:spPr>
          <a:xfrm>
            <a:off x="1078682" y="3962309"/>
            <a:ext cx="1920240" cy="4554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Aptos" panose="020B0004020202020204" pitchFamily="34" charset="0"/>
              </a:rPr>
              <a:t>Calculate scan rate</a:t>
            </a:r>
          </a:p>
        </p:txBody>
      </p:sp>
      <p:cxnSp>
        <p:nvCxnSpPr>
          <p:cNvPr id="15" name="Connector: Curved 14">
            <a:extLst>
              <a:ext uri="{FF2B5EF4-FFF2-40B4-BE49-F238E27FC236}">
                <a16:creationId xmlns:a16="http://schemas.microsoft.com/office/drawing/2014/main" id="{A3FFD37A-BB9B-C834-207E-D0D6E7921F7B}"/>
              </a:ext>
            </a:extLst>
          </p:cNvPr>
          <p:cNvCxnSpPr>
            <a:cxnSpLocks/>
            <a:stCxn id="13" idx="2"/>
            <a:endCxn id="14" idx="0"/>
          </p:cNvCxnSpPr>
          <p:nvPr/>
        </p:nvCxnSpPr>
        <p:spPr>
          <a:xfrm rot="5400000">
            <a:off x="2811073" y="2894801"/>
            <a:ext cx="295238" cy="1839779"/>
          </a:xfrm>
          <a:prstGeom prst="curvedConnector3">
            <a:avLst>
              <a:gd name="adj1" fmla="val 50000"/>
            </a:avLst>
          </a:prstGeom>
          <a:ln>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nector: Curved 16">
            <a:extLst>
              <a:ext uri="{FF2B5EF4-FFF2-40B4-BE49-F238E27FC236}">
                <a16:creationId xmlns:a16="http://schemas.microsoft.com/office/drawing/2014/main" id="{3FDCC20D-21F0-C63D-61D8-9FCAA81697D7}"/>
              </a:ext>
            </a:extLst>
          </p:cNvPr>
          <p:cNvCxnSpPr>
            <a:cxnSpLocks/>
            <a:stCxn id="13" idx="2"/>
          </p:cNvCxnSpPr>
          <p:nvPr/>
        </p:nvCxnSpPr>
        <p:spPr>
          <a:xfrm rot="5400000" flipH="1" flipV="1">
            <a:off x="4667463" y="1951035"/>
            <a:ext cx="927154" cy="2504918"/>
          </a:xfrm>
          <a:prstGeom prst="curvedConnector4">
            <a:avLst>
              <a:gd name="adj1" fmla="val -24656"/>
              <a:gd name="adj2" fmla="val 6526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 Placeholder 2">
            <a:extLst>
              <a:ext uri="{FF2B5EF4-FFF2-40B4-BE49-F238E27FC236}">
                <a16:creationId xmlns:a16="http://schemas.microsoft.com/office/drawing/2014/main" id="{92EF219F-2B91-7B9F-B9EF-AF38CDD9E75A}"/>
              </a:ext>
            </a:extLst>
          </p:cNvPr>
          <p:cNvSpPr>
            <a:spLocks noGrp="1"/>
          </p:cNvSpPr>
          <p:nvPr>
            <p:ph type="body" idx="1"/>
          </p:nvPr>
        </p:nvSpPr>
        <p:spPr>
          <a:xfrm>
            <a:off x="122842" y="4552240"/>
            <a:ext cx="8520600" cy="307777"/>
          </a:xfrm>
        </p:spPr>
        <p:txBody>
          <a:bodyPr>
            <a:noAutofit/>
          </a:bodyPr>
          <a:lstStyle/>
          <a:p>
            <a:pPr marL="114300" indent="0" algn="ctr">
              <a:buNone/>
            </a:pPr>
            <a:r>
              <a:rPr lang="en-US" dirty="0">
                <a:solidFill>
                  <a:schemeClr val="tx1"/>
                </a:solidFill>
                <a:latin typeface="Aptos" panose="020B0004020202020204" pitchFamily="34" charset="0"/>
              </a:rPr>
              <a:t>Final geometry chosen is the one that gives us the best scan rate</a:t>
            </a:r>
          </a:p>
        </p:txBody>
      </p:sp>
      <p:sp>
        <p:nvSpPr>
          <p:cNvPr id="16" name="TextBox 15">
            <a:extLst>
              <a:ext uri="{FF2B5EF4-FFF2-40B4-BE49-F238E27FC236}">
                <a16:creationId xmlns:a16="http://schemas.microsoft.com/office/drawing/2014/main" id="{B037496A-5335-B763-FCD5-71A3FA58820F}"/>
              </a:ext>
            </a:extLst>
          </p:cNvPr>
          <p:cNvSpPr txBox="1"/>
          <p:nvPr/>
        </p:nvSpPr>
        <p:spPr>
          <a:xfrm>
            <a:off x="5978107" y="1592633"/>
            <a:ext cx="1774845" cy="307777"/>
          </a:xfrm>
          <a:prstGeom prst="rect">
            <a:avLst/>
          </a:prstGeom>
          <a:noFill/>
        </p:spPr>
        <p:txBody>
          <a:bodyPr wrap="none" rtlCol="0">
            <a:spAutoFit/>
          </a:bodyPr>
          <a:lstStyle/>
          <a:p>
            <a:r>
              <a:rPr lang="en-US" b="1" dirty="0">
                <a:latin typeface="Aptos" panose="020B0004020202020204" pitchFamily="34" charset="0"/>
              </a:rPr>
              <a:t>Unrealistic Designs</a:t>
            </a:r>
          </a:p>
        </p:txBody>
      </p:sp>
    </p:spTree>
    <p:extLst>
      <p:ext uri="{BB962C8B-B14F-4D97-AF65-F5344CB8AC3E}">
        <p14:creationId xmlns:p14="http://schemas.microsoft.com/office/powerpoint/2010/main" val="2548609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4">
          <a:extLst>
            <a:ext uri="{FF2B5EF4-FFF2-40B4-BE49-F238E27FC236}">
              <a16:creationId xmlns:a16="http://schemas.microsoft.com/office/drawing/2014/main" id="{2E7FA1CB-D190-35F0-2E19-EF5C6D146F5D}"/>
            </a:ext>
          </a:extLst>
        </p:cNvPr>
        <p:cNvGrpSpPr/>
        <p:nvPr/>
      </p:nvGrpSpPr>
      <p:grpSpPr>
        <a:xfrm>
          <a:off x="0" y="0"/>
          <a:ext cx="0" cy="0"/>
          <a:chOff x="0" y="0"/>
          <a:chExt cx="0" cy="0"/>
        </a:xfrm>
      </p:grpSpPr>
      <p:sp>
        <p:nvSpPr>
          <p:cNvPr id="137" name="Google Shape;137;p23">
            <a:extLst>
              <a:ext uri="{FF2B5EF4-FFF2-40B4-BE49-F238E27FC236}">
                <a16:creationId xmlns:a16="http://schemas.microsoft.com/office/drawing/2014/main" id="{C51B7725-CA0B-40C4-F5BC-94955378D85A}"/>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31</a:t>
            </a:fld>
            <a:endParaRPr/>
          </a:p>
        </p:txBody>
      </p:sp>
      <p:sp>
        <p:nvSpPr>
          <p:cNvPr id="10" name="Title 1">
            <a:extLst>
              <a:ext uri="{FF2B5EF4-FFF2-40B4-BE49-F238E27FC236}">
                <a16:creationId xmlns:a16="http://schemas.microsoft.com/office/drawing/2014/main" id="{ACAEBF38-2E1A-DFA1-9B78-1576ADD76708}"/>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Expected CAL-Pathfinder Scan Rate</a:t>
            </a:r>
          </a:p>
        </p:txBody>
      </p:sp>
      <p:pic>
        <p:nvPicPr>
          <p:cNvPr id="4" name="Picture 3">
            <a:extLst>
              <a:ext uri="{FF2B5EF4-FFF2-40B4-BE49-F238E27FC236}">
                <a16:creationId xmlns:a16="http://schemas.microsoft.com/office/drawing/2014/main" id="{36F19027-65AB-5790-001F-E8CDC6D9302F}"/>
              </a:ext>
            </a:extLst>
          </p:cNvPr>
          <p:cNvPicPr>
            <a:picLocks noChangeAspect="1"/>
          </p:cNvPicPr>
          <p:nvPr/>
        </p:nvPicPr>
        <p:blipFill>
          <a:blip r:embed="rId3"/>
          <a:srcRect t="10250"/>
          <a:stretch>
            <a:fillRect/>
          </a:stretch>
        </p:blipFill>
        <p:spPr>
          <a:xfrm>
            <a:off x="122842" y="660041"/>
            <a:ext cx="6239509" cy="4199976"/>
          </a:xfrm>
          <a:prstGeom prst="rect">
            <a:avLst/>
          </a:prstGeom>
        </p:spPr>
      </p:pic>
      <p:sp>
        <p:nvSpPr>
          <p:cNvPr id="5" name="TextBox 4">
            <a:extLst>
              <a:ext uri="{FF2B5EF4-FFF2-40B4-BE49-F238E27FC236}">
                <a16:creationId xmlns:a16="http://schemas.microsoft.com/office/drawing/2014/main" id="{8B92072E-23A2-5F96-6071-8266FD4D41BF}"/>
              </a:ext>
            </a:extLst>
          </p:cNvPr>
          <p:cNvSpPr txBox="1"/>
          <p:nvPr/>
        </p:nvSpPr>
        <p:spPr>
          <a:xfrm>
            <a:off x="5850998" y="1548112"/>
            <a:ext cx="3132814" cy="1815882"/>
          </a:xfrm>
          <a:prstGeom prst="rect">
            <a:avLst/>
          </a:prstGeom>
          <a:noFill/>
        </p:spPr>
        <p:txBody>
          <a:bodyPr wrap="square" rtlCol="0">
            <a:spAutoFit/>
          </a:bodyPr>
          <a:lstStyle/>
          <a:p>
            <a:r>
              <a:rPr lang="en-US" u="sng" dirty="0">
                <a:latin typeface="Aptos" panose="020B0004020202020204" pitchFamily="34" charset="0"/>
              </a:rPr>
              <a:t>Current Run Plan</a:t>
            </a:r>
          </a:p>
          <a:p>
            <a:pPr marL="285750" indent="-285750">
              <a:buFont typeface="Arial" panose="020B0604020202020204" pitchFamily="34" charset="0"/>
              <a:buChar char="•"/>
            </a:pPr>
            <a:r>
              <a:rPr lang="en-US" dirty="0">
                <a:latin typeface="Aptos" panose="020B0004020202020204" pitchFamily="34" charset="0"/>
              </a:rPr>
              <a:t>Axion sensitivity of 26*KSVZ for 11 months spanning 108-133 MHz</a:t>
            </a:r>
          </a:p>
          <a:p>
            <a:pPr marL="285750" indent="-285750">
              <a:buFont typeface="Arial" panose="020B0604020202020204" pitchFamily="34" charset="0"/>
              <a:buChar char="•"/>
            </a:pPr>
            <a:r>
              <a:rPr lang="en-US" dirty="0">
                <a:latin typeface="Aptos" panose="020B0004020202020204" pitchFamily="34" charset="0"/>
              </a:rPr>
              <a:t>Axion sensitivity of 10*KSVZ for 1 month at 114 MHz</a:t>
            </a:r>
          </a:p>
          <a:p>
            <a:pPr marL="285750" indent="-285750">
              <a:buFont typeface="Arial" panose="020B0604020202020204" pitchFamily="34" charset="0"/>
              <a:buChar char="•"/>
            </a:pPr>
            <a:endParaRPr lang="en-US" dirty="0">
              <a:latin typeface="Aptos" panose="020B0004020202020204" pitchFamily="34" charset="0"/>
            </a:endParaRPr>
          </a:p>
          <a:p>
            <a:r>
              <a:rPr lang="en-US" i="1" dirty="0">
                <a:latin typeface="Aptos" panose="020B0004020202020204" pitchFamily="34" charset="0"/>
              </a:rPr>
              <a:t>Note: this assumes a sensitivity bandwidth of 10 kHz</a:t>
            </a:r>
          </a:p>
        </p:txBody>
      </p:sp>
    </p:spTree>
    <p:extLst>
      <p:ext uri="{BB962C8B-B14F-4D97-AF65-F5344CB8AC3E}">
        <p14:creationId xmlns:p14="http://schemas.microsoft.com/office/powerpoint/2010/main" val="1236361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452ED3B8-E92C-35B4-CF44-DFF681F39E33}"/>
            </a:ext>
          </a:extLst>
        </p:cNvPr>
        <p:cNvGrpSpPr/>
        <p:nvPr/>
      </p:nvGrpSpPr>
      <p:grpSpPr>
        <a:xfrm>
          <a:off x="0" y="0"/>
          <a:ext cx="0" cy="0"/>
          <a:chOff x="0" y="0"/>
          <a:chExt cx="0" cy="0"/>
        </a:xfrm>
      </p:grpSpPr>
      <p:sp>
        <p:nvSpPr>
          <p:cNvPr id="116" name="Google Shape;116;p20">
            <a:extLst>
              <a:ext uri="{FF2B5EF4-FFF2-40B4-BE49-F238E27FC236}">
                <a16:creationId xmlns:a16="http://schemas.microsoft.com/office/drawing/2014/main" id="{45FF7411-511A-7971-4015-12E8C625F1BE}"/>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32</a:t>
            </a:fld>
            <a:endParaRPr/>
          </a:p>
        </p:txBody>
      </p:sp>
      <p:pic>
        <p:nvPicPr>
          <p:cNvPr id="3" name="Picture 2">
            <a:extLst>
              <a:ext uri="{FF2B5EF4-FFF2-40B4-BE49-F238E27FC236}">
                <a16:creationId xmlns:a16="http://schemas.microsoft.com/office/drawing/2014/main" id="{530B7CB9-16DE-829F-C5F0-4A5B5099A09E}"/>
              </a:ext>
            </a:extLst>
          </p:cNvPr>
          <p:cNvPicPr>
            <a:picLocks noChangeAspect="1"/>
          </p:cNvPicPr>
          <p:nvPr/>
        </p:nvPicPr>
        <p:blipFill>
          <a:blip r:embed="rId3"/>
          <a:stretch>
            <a:fillRect/>
          </a:stretch>
        </p:blipFill>
        <p:spPr>
          <a:xfrm>
            <a:off x="6316981" y="124336"/>
            <a:ext cx="1775238" cy="4987245"/>
          </a:xfrm>
          <a:prstGeom prst="rect">
            <a:avLst/>
          </a:prstGeom>
        </p:spPr>
      </p:pic>
      <p:sp>
        <p:nvSpPr>
          <p:cNvPr id="35" name="TextBox 34">
            <a:extLst>
              <a:ext uri="{FF2B5EF4-FFF2-40B4-BE49-F238E27FC236}">
                <a16:creationId xmlns:a16="http://schemas.microsoft.com/office/drawing/2014/main" id="{88139022-3EAF-9B1A-3745-7246A06EC921}"/>
              </a:ext>
            </a:extLst>
          </p:cNvPr>
          <p:cNvSpPr txBox="1"/>
          <p:nvPr/>
        </p:nvSpPr>
        <p:spPr>
          <a:xfrm>
            <a:off x="444458" y="3108925"/>
            <a:ext cx="5682403" cy="738664"/>
          </a:xfrm>
          <a:prstGeom prst="rect">
            <a:avLst/>
          </a:prstGeom>
          <a:noFill/>
        </p:spPr>
        <p:txBody>
          <a:bodyPr wrap="square" rtlCol="0">
            <a:spAutoFit/>
          </a:bodyPr>
          <a:lstStyle/>
          <a:p>
            <a:r>
              <a:rPr lang="en-US" b="1" dirty="0">
                <a:latin typeface="Aptos" panose="020B0004020202020204" pitchFamily="34" charset="0"/>
              </a:rPr>
              <a:t>Material: </a:t>
            </a:r>
            <a:r>
              <a:rPr lang="en-US" dirty="0">
                <a:latin typeface="Aptos" panose="020B0004020202020204" pitchFamily="34" charset="0"/>
              </a:rPr>
              <a:t>Copper coated stainless steel</a:t>
            </a:r>
          </a:p>
          <a:p>
            <a:pPr marL="285750" indent="-285750">
              <a:buFont typeface="Arial" panose="020B0604020202020204" pitchFamily="34" charset="0"/>
              <a:buChar char="•"/>
            </a:pPr>
            <a:r>
              <a:rPr lang="en-US" dirty="0">
                <a:solidFill>
                  <a:schemeClr val="bg1"/>
                </a:solidFill>
                <a:highlight>
                  <a:srgbClr val="8D1089"/>
                </a:highlight>
                <a:latin typeface="Aptos" panose="020B0004020202020204" pitchFamily="34" charset="0"/>
              </a:rPr>
              <a:t>Copper coating for high Q </a:t>
            </a:r>
          </a:p>
          <a:p>
            <a:pPr marL="285750" indent="-285750">
              <a:buFont typeface="Arial" panose="020B0604020202020204" pitchFamily="34" charset="0"/>
              <a:buChar char="•"/>
            </a:pPr>
            <a:r>
              <a:rPr lang="en-US" dirty="0">
                <a:latin typeface="Aptos" panose="020B0004020202020204" pitchFamily="34" charset="0"/>
              </a:rPr>
              <a:t>Stainless steel bulk for quench protection</a:t>
            </a:r>
          </a:p>
        </p:txBody>
      </p:sp>
      <p:sp>
        <p:nvSpPr>
          <p:cNvPr id="9" name="Title 1">
            <a:extLst>
              <a:ext uri="{FF2B5EF4-FFF2-40B4-BE49-F238E27FC236}">
                <a16:creationId xmlns:a16="http://schemas.microsoft.com/office/drawing/2014/main" id="{45EB3292-242F-6ABC-ACA1-29FBDAAFA81F}"/>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Building the Coaxial Pick-Up</a:t>
            </a:r>
          </a:p>
        </p:txBody>
      </p:sp>
      <p:pic>
        <p:nvPicPr>
          <p:cNvPr id="4" name="Picture 3">
            <a:extLst>
              <a:ext uri="{FF2B5EF4-FFF2-40B4-BE49-F238E27FC236}">
                <a16:creationId xmlns:a16="http://schemas.microsoft.com/office/drawing/2014/main" id="{0B46E4DD-2190-9058-AF40-0119BDE754E8}"/>
              </a:ext>
            </a:extLst>
          </p:cNvPr>
          <p:cNvPicPr>
            <a:picLocks noChangeAspect="1"/>
          </p:cNvPicPr>
          <p:nvPr/>
        </p:nvPicPr>
        <p:blipFill>
          <a:blip r:embed="rId4"/>
          <a:stretch>
            <a:fillRect/>
          </a:stretch>
        </p:blipFill>
        <p:spPr>
          <a:xfrm>
            <a:off x="1742018" y="794981"/>
            <a:ext cx="3527094" cy="2112835"/>
          </a:xfrm>
          <a:prstGeom prst="rect">
            <a:avLst/>
          </a:prstGeom>
        </p:spPr>
      </p:pic>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8F3F0408-D474-1499-2E58-801B6C1EBEDA}"/>
                  </a:ext>
                </a:extLst>
              </p14:cNvPr>
              <p14:cNvContentPartPr/>
              <p14:nvPr/>
            </p14:nvContentPartPr>
            <p14:xfrm>
              <a:off x="2205644" y="2534943"/>
              <a:ext cx="70560" cy="104040"/>
            </p14:xfrm>
          </p:contentPart>
        </mc:Choice>
        <mc:Fallback xmlns="">
          <p:pic>
            <p:nvPicPr>
              <p:cNvPr id="5" name="Ink 4">
                <a:extLst>
                  <a:ext uri="{FF2B5EF4-FFF2-40B4-BE49-F238E27FC236}">
                    <a16:creationId xmlns:a16="http://schemas.microsoft.com/office/drawing/2014/main" id="{8F3F0408-D474-1499-2E58-801B6C1EBEDA}"/>
                  </a:ext>
                </a:extLst>
              </p:cNvPr>
              <p:cNvPicPr/>
              <p:nvPr/>
            </p:nvPicPr>
            <p:blipFill>
              <a:blip r:embed="rId6"/>
              <a:stretch>
                <a:fillRect/>
              </a:stretch>
            </p:blipFill>
            <p:spPr>
              <a:xfrm>
                <a:off x="2187644" y="2498943"/>
                <a:ext cx="10620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D34BDD49-BA8F-2CB7-A853-4D0A95388EC5}"/>
                  </a:ext>
                </a:extLst>
              </p14:cNvPr>
              <p14:cNvContentPartPr/>
              <p14:nvPr/>
            </p14:nvContentPartPr>
            <p14:xfrm>
              <a:off x="2190164" y="2530623"/>
              <a:ext cx="105480" cy="174960"/>
            </p14:xfrm>
          </p:contentPart>
        </mc:Choice>
        <mc:Fallback xmlns="">
          <p:pic>
            <p:nvPicPr>
              <p:cNvPr id="6" name="Ink 5">
                <a:extLst>
                  <a:ext uri="{FF2B5EF4-FFF2-40B4-BE49-F238E27FC236}">
                    <a16:creationId xmlns:a16="http://schemas.microsoft.com/office/drawing/2014/main" id="{D34BDD49-BA8F-2CB7-A853-4D0A95388EC5}"/>
                  </a:ext>
                </a:extLst>
              </p:cNvPr>
              <p:cNvPicPr/>
              <p:nvPr/>
            </p:nvPicPr>
            <p:blipFill>
              <a:blip r:embed="rId8"/>
              <a:stretch>
                <a:fillRect/>
              </a:stretch>
            </p:blipFill>
            <p:spPr>
              <a:xfrm>
                <a:off x="2172164" y="2494623"/>
                <a:ext cx="14112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0" name="Ink 19">
                <a:extLst>
                  <a:ext uri="{FF2B5EF4-FFF2-40B4-BE49-F238E27FC236}">
                    <a16:creationId xmlns:a16="http://schemas.microsoft.com/office/drawing/2014/main" id="{42965B8B-C989-247E-7313-994E7CC7A76D}"/>
                  </a:ext>
                </a:extLst>
              </p14:cNvPr>
              <p14:cNvContentPartPr/>
              <p14:nvPr/>
            </p14:nvContentPartPr>
            <p14:xfrm>
              <a:off x="2468415" y="1718055"/>
              <a:ext cx="394920" cy="708840"/>
            </p14:xfrm>
          </p:contentPart>
        </mc:Choice>
        <mc:Fallback xmlns="">
          <p:pic>
            <p:nvPicPr>
              <p:cNvPr id="20" name="Ink 19">
                <a:extLst>
                  <a:ext uri="{FF2B5EF4-FFF2-40B4-BE49-F238E27FC236}">
                    <a16:creationId xmlns:a16="http://schemas.microsoft.com/office/drawing/2014/main" id="{42965B8B-C989-247E-7313-994E7CC7A76D}"/>
                  </a:ext>
                </a:extLst>
              </p:cNvPr>
              <p:cNvPicPr/>
              <p:nvPr/>
            </p:nvPicPr>
            <p:blipFill>
              <a:blip r:embed="rId10"/>
              <a:stretch>
                <a:fillRect/>
              </a:stretch>
            </p:blipFill>
            <p:spPr>
              <a:xfrm>
                <a:off x="2450415" y="1682055"/>
                <a:ext cx="430560" cy="7804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3" name="Ink 22">
                <a:extLst>
                  <a:ext uri="{FF2B5EF4-FFF2-40B4-BE49-F238E27FC236}">
                    <a16:creationId xmlns:a16="http://schemas.microsoft.com/office/drawing/2014/main" id="{DFD73DB4-48D1-A4B2-42DC-69F401C7A86A}"/>
                  </a:ext>
                </a:extLst>
              </p14:cNvPr>
              <p14:cNvContentPartPr/>
              <p14:nvPr/>
            </p14:nvContentPartPr>
            <p14:xfrm>
              <a:off x="2862825" y="897225"/>
              <a:ext cx="440640" cy="802440"/>
            </p14:xfrm>
          </p:contentPart>
        </mc:Choice>
        <mc:Fallback xmlns="">
          <p:pic>
            <p:nvPicPr>
              <p:cNvPr id="23" name="Ink 22">
                <a:extLst>
                  <a:ext uri="{FF2B5EF4-FFF2-40B4-BE49-F238E27FC236}">
                    <a16:creationId xmlns:a16="http://schemas.microsoft.com/office/drawing/2014/main" id="{DFD73DB4-48D1-A4B2-42DC-69F401C7A86A}"/>
                  </a:ext>
                </a:extLst>
              </p:cNvPr>
              <p:cNvPicPr/>
              <p:nvPr/>
            </p:nvPicPr>
            <p:blipFill>
              <a:blip r:embed="rId12"/>
              <a:stretch>
                <a:fillRect/>
              </a:stretch>
            </p:blipFill>
            <p:spPr>
              <a:xfrm>
                <a:off x="2844810" y="861225"/>
                <a:ext cx="476309" cy="8740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5" name="Ink 24">
                <a:extLst>
                  <a:ext uri="{FF2B5EF4-FFF2-40B4-BE49-F238E27FC236}">
                    <a16:creationId xmlns:a16="http://schemas.microsoft.com/office/drawing/2014/main" id="{E49ACB4B-5C07-579E-29FC-32FC36ADEEAC}"/>
                  </a:ext>
                </a:extLst>
              </p14:cNvPr>
              <p14:cNvContentPartPr/>
              <p14:nvPr/>
            </p14:nvContentPartPr>
            <p14:xfrm>
              <a:off x="3718185" y="902625"/>
              <a:ext cx="541440" cy="998640"/>
            </p14:xfrm>
          </p:contentPart>
        </mc:Choice>
        <mc:Fallback xmlns="">
          <p:pic>
            <p:nvPicPr>
              <p:cNvPr id="25" name="Ink 24">
                <a:extLst>
                  <a:ext uri="{FF2B5EF4-FFF2-40B4-BE49-F238E27FC236}">
                    <a16:creationId xmlns:a16="http://schemas.microsoft.com/office/drawing/2014/main" id="{E49ACB4B-5C07-579E-29FC-32FC36ADEEAC}"/>
                  </a:ext>
                </a:extLst>
              </p:cNvPr>
              <p:cNvPicPr/>
              <p:nvPr/>
            </p:nvPicPr>
            <p:blipFill>
              <a:blip r:embed="rId14"/>
              <a:stretch>
                <a:fillRect/>
              </a:stretch>
            </p:blipFill>
            <p:spPr>
              <a:xfrm>
                <a:off x="3700185" y="866625"/>
                <a:ext cx="577080" cy="1070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7" name="Ink 26">
                <a:extLst>
                  <a:ext uri="{FF2B5EF4-FFF2-40B4-BE49-F238E27FC236}">
                    <a16:creationId xmlns:a16="http://schemas.microsoft.com/office/drawing/2014/main" id="{10D2C1E9-6AD5-C555-ABF8-2003565689FF}"/>
                  </a:ext>
                </a:extLst>
              </p14:cNvPr>
              <p14:cNvContentPartPr/>
              <p14:nvPr/>
            </p14:nvContentPartPr>
            <p14:xfrm>
              <a:off x="4253505" y="1889295"/>
              <a:ext cx="335880" cy="636840"/>
            </p14:xfrm>
          </p:contentPart>
        </mc:Choice>
        <mc:Fallback xmlns="">
          <p:pic>
            <p:nvPicPr>
              <p:cNvPr id="27" name="Ink 26">
                <a:extLst>
                  <a:ext uri="{FF2B5EF4-FFF2-40B4-BE49-F238E27FC236}">
                    <a16:creationId xmlns:a16="http://schemas.microsoft.com/office/drawing/2014/main" id="{10D2C1E9-6AD5-C555-ABF8-2003565689FF}"/>
                  </a:ext>
                </a:extLst>
              </p:cNvPr>
              <p:cNvPicPr/>
              <p:nvPr/>
            </p:nvPicPr>
            <p:blipFill>
              <a:blip r:embed="rId16"/>
              <a:stretch>
                <a:fillRect/>
              </a:stretch>
            </p:blipFill>
            <p:spPr>
              <a:xfrm>
                <a:off x="4235486" y="1853295"/>
                <a:ext cx="371558" cy="7084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9" name="Ink 38">
                <a:extLst>
                  <a:ext uri="{FF2B5EF4-FFF2-40B4-BE49-F238E27FC236}">
                    <a16:creationId xmlns:a16="http://schemas.microsoft.com/office/drawing/2014/main" id="{34F03D74-4AD8-FD70-ADAA-84F191D6657E}"/>
                  </a:ext>
                </a:extLst>
              </p14:cNvPr>
              <p14:cNvContentPartPr/>
              <p14:nvPr/>
            </p14:nvContentPartPr>
            <p14:xfrm>
              <a:off x="2183141" y="2629267"/>
              <a:ext cx="720" cy="256320"/>
            </p14:xfrm>
          </p:contentPart>
        </mc:Choice>
        <mc:Fallback xmlns="">
          <p:pic>
            <p:nvPicPr>
              <p:cNvPr id="39" name="Ink 38">
                <a:extLst>
                  <a:ext uri="{FF2B5EF4-FFF2-40B4-BE49-F238E27FC236}">
                    <a16:creationId xmlns:a16="http://schemas.microsoft.com/office/drawing/2014/main" id="{34F03D74-4AD8-FD70-ADAA-84F191D6657E}"/>
                  </a:ext>
                </a:extLst>
              </p:cNvPr>
              <p:cNvPicPr/>
              <p:nvPr/>
            </p:nvPicPr>
            <p:blipFill>
              <a:blip r:embed="rId18"/>
              <a:stretch>
                <a:fillRect/>
              </a:stretch>
            </p:blipFill>
            <p:spPr>
              <a:xfrm>
                <a:off x="2147141" y="2593267"/>
                <a:ext cx="72000" cy="3279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1" name="Ink 40">
                <a:extLst>
                  <a:ext uri="{FF2B5EF4-FFF2-40B4-BE49-F238E27FC236}">
                    <a16:creationId xmlns:a16="http://schemas.microsoft.com/office/drawing/2014/main" id="{BABE33D5-CA93-2690-6885-069BD7203201}"/>
                  </a:ext>
                </a:extLst>
              </p14:cNvPr>
              <p14:cNvContentPartPr/>
              <p14:nvPr/>
            </p14:nvContentPartPr>
            <p14:xfrm>
              <a:off x="2172341" y="1151827"/>
              <a:ext cx="797760" cy="1448640"/>
            </p14:xfrm>
          </p:contentPart>
        </mc:Choice>
        <mc:Fallback xmlns="">
          <p:pic>
            <p:nvPicPr>
              <p:cNvPr id="41" name="Ink 40">
                <a:extLst>
                  <a:ext uri="{FF2B5EF4-FFF2-40B4-BE49-F238E27FC236}">
                    <a16:creationId xmlns:a16="http://schemas.microsoft.com/office/drawing/2014/main" id="{BABE33D5-CA93-2690-6885-069BD7203201}"/>
                  </a:ext>
                </a:extLst>
              </p:cNvPr>
              <p:cNvPicPr/>
              <p:nvPr/>
            </p:nvPicPr>
            <p:blipFill>
              <a:blip r:embed="rId20"/>
              <a:stretch>
                <a:fillRect/>
              </a:stretch>
            </p:blipFill>
            <p:spPr>
              <a:xfrm>
                <a:off x="2154349" y="1115827"/>
                <a:ext cx="833384" cy="15202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3" name="Ink 42">
                <a:extLst>
                  <a:ext uri="{FF2B5EF4-FFF2-40B4-BE49-F238E27FC236}">
                    <a16:creationId xmlns:a16="http://schemas.microsoft.com/office/drawing/2014/main" id="{C50847A3-5347-D302-0C4A-7B3433FF350B}"/>
                  </a:ext>
                </a:extLst>
              </p14:cNvPr>
              <p14:cNvContentPartPr/>
              <p14:nvPr/>
            </p14:nvContentPartPr>
            <p14:xfrm>
              <a:off x="4041461" y="1155427"/>
              <a:ext cx="797760" cy="1438200"/>
            </p14:xfrm>
          </p:contentPart>
        </mc:Choice>
        <mc:Fallback xmlns="">
          <p:pic>
            <p:nvPicPr>
              <p:cNvPr id="43" name="Ink 42">
                <a:extLst>
                  <a:ext uri="{FF2B5EF4-FFF2-40B4-BE49-F238E27FC236}">
                    <a16:creationId xmlns:a16="http://schemas.microsoft.com/office/drawing/2014/main" id="{C50847A3-5347-D302-0C4A-7B3433FF350B}"/>
                  </a:ext>
                </a:extLst>
              </p:cNvPr>
              <p:cNvPicPr/>
              <p:nvPr/>
            </p:nvPicPr>
            <p:blipFill>
              <a:blip r:embed="rId22"/>
              <a:stretch>
                <a:fillRect/>
              </a:stretch>
            </p:blipFill>
            <p:spPr>
              <a:xfrm>
                <a:off x="4023461" y="1119427"/>
                <a:ext cx="833400" cy="15098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7" name="Ink 46">
                <a:extLst>
                  <a:ext uri="{FF2B5EF4-FFF2-40B4-BE49-F238E27FC236}">
                    <a16:creationId xmlns:a16="http://schemas.microsoft.com/office/drawing/2014/main" id="{8FCE6E8D-C83C-7196-DF57-26E3CD6F1B80}"/>
                  </a:ext>
                </a:extLst>
              </p14:cNvPr>
              <p14:cNvContentPartPr/>
              <p14:nvPr/>
            </p14:nvContentPartPr>
            <p14:xfrm>
              <a:off x="4838861" y="2592907"/>
              <a:ext cx="720" cy="293400"/>
            </p14:xfrm>
          </p:contentPart>
        </mc:Choice>
        <mc:Fallback xmlns="">
          <p:pic>
            <p:nvPicPr>
              <p:cNvPr id="47" name="Ink 46">
                <a:extLst>
                  <a:ext uri="{FF2B5EF4-FFF2-40B4-BE49-F238E27FC236}">
                    <a16:creationId xmlns:a16="http://schemas.microsoft.com/office/drawing/2014/main" id="{8FCE6E8D-C83C-7196-DF57-26E3CD6F1B80}"/>
                  </a:ext>
                </a:extLst>
              </p:cNvPr>
              <p:cNvPicPr/>
              <p:nvPr/>
            </p:nvPicPr>
            <p:blipFill>
              <a:blip r:embed="rId24"/>
              <a:stretch>
                <a:fillRect/>
              </a:stretch>
            </p:blipFill>
            <p:spPr>
              <a:xfrm>
                <a:off x="4802861" y="2556907"/>
                <a:ext cx="72000" cy="3650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9" name="Ink 48">
                <a:extLst>
                  <a:ext uri="{FF2B5EF4-FFF2-40B4-BE49-F238E27FC236}">
                    <a16:creationId xmlns:a16="http://schemas.microsoft.com/office/drawing/2014/main" id="{3E412002-33E1-56B5-ECBC-ABB65A8AAFED}"/>
                  </a:ext>
                </a:extLst>
              </p14:cNvPr>
              <p14:cNvContentPartPr/>
              <p14:nvPr/>
            </p14:nvContentPartPr>
            <p14:xfrm>
              <a:off x="2402741" y="2604067"/>
              <a:ext cx="720" cy="259920"/>
            </p14:xfrm>
          </p:contentPart>
        </mc:Choice>
        <mc:Fallback xmlns="">
          <p:pic>
            <p:nvPicPr>
              <p:cNvPr id="49" name="Ink 48">
                <a:extLst>
                  <a:ext uri="{FF2B5EF4-FFF2-40B4-BE49-F238E27FC236}">
                    <a16:creationId xmlns:a16="http://schemas.microsoft.com/office/drawing/2014/main" id="{3E412002-33E1-56B5-ECBC-ABB65A8AAFED}"/>
                  </a:ext>
                </a:extLst>
              </p:cNvPr>
              <p:cNvPicPr/>
              <p:nvPr/>
            </p:nvPicPr>
            <p:blipFill>
              <a:blip r:embed="rId26"/>
              <a:stretch>
                <a:fillRect/>
              </a:stretch>
            </p:blipFill>
            <p:spPr>
              <a:xfrm>
                <a:off x="2366741" y="2568067"/>
                <a:ext cx="7200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51" name="Ink 50">
                <a:extLst>
                  <a:ext uri="{FF2B5EF4-FFF2-40B4-BE49-F238E27FC236}">
                    <a16:creationId xmlns:a16="http://schemas.microsoft.com/office/drawing/2014/main" id="{5F38A4F6-369E-F270-F8FF-80B68BECFE03}"/>
                  </a:ext>
                </a:extLst>
              </p14:cNvPr>
              <p14:cNvContentPartPr/>
              <p14:nvPr/>
            </p14:nvContentPartPr>
            <p14:xfrm>
              <a:off x="2413541" y="1963987"/>
              <a:ext cx="318960" cy="596520"/>
            </p14:xfrm>
          </p:contentPart>
        </mc:Choice>
        <mc:Fallback xmlns="">
          <p:pic>
            <p:nvPicPr>
              <p:cNvPr id="51" name="Ink 50">
                <a:extLst>
                  <a:ext uri="{FF2B5EF4-FFF2-40B4-BE49-F238E27FC236}">
                    <a16:creationId xmlns:a16="http://schemas.microsoft.com/office/drawing/2014/main" id="{5F38A4F6-369E-F270-F8FF-80B68BECFE03}"/>
                  </a:ext>
                </a:extLst>
              </p:cNvPr>
              <p:cNvPicPr/>
              <p:nvPr/>
            </p:nvPicPr>
            <p:blipFill>
              <a:blip r:embed="rId28"/>
              <a:stretch>
                <a:fillRect/>
              </a:stretch>
            </p:blipFill>
            <p:spPr>
              <a:xfrm>
                <a:off x="2395521" y="1927987"/>
                <a:ext cx="354640" cy="66816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53" name="Ink 52">
                <a:extLst>
                  <a:ext uri="{FF2B5EF4-FFF2-40B4-BE49-F238E27FC236}">
                    <a16:creationId xmlns:a16="http://schemas.microsoft.com/office/drawing/2014/main" id="{8ABFADB2-75D0-48D2-4FA0-144C0021B7C9}"/>
                  </a:ext>
                </a:extLst>
              </p14:cNvPr>
              <p14:cNvContentPartPr/>
              <p14:nvPr/>
            </p14:nvContentPartPr>
            <p14:xfrm>
              <a:off x="4630421" y="2504707"/>
              <a:ext cx="720" cy="377640"/>
            </p14:xfrm>
          </p:contentPart>
        </mc:Choice>
        <mc:Fallback xmlns="">
          <p:pic>
            <p:nvPicPr>
              <p:cNvPr id="53" name="Ink 52">
                <a:extLst>
                  <a:ext uri="{FF2B5EF4-FFF2-40B4-BE49-F238E27FC236}">
                    <a16:creationId xmlns:a16="http://schemas.microsoft.com/office/drawing/2014/main" id="{8ABFADB2-75D0-48D2-4FA0-144C0021B7C9}"/>
                  </a:ext>
                </a:extLst>
              </p:cNvPr>
              <p:cNvPicPr/>
              <p:nvPr/>
            </p:nvPicPr>
            <p:blipFill>
              <a:blip r:embed="rId30"/>
              <a:stretch>
                <a:fillRect/>
              </a:stretch>
            </p:blipFill>
            <p:spPr>
              <a:xfrm>
                <a:off x="4594421" y="2468707"/>
                <a:ext cx="72000" cy="4492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55" name="Ink 54">
                <a:extLst>
                  <a:ext uri="{FF2B5EF4-FFF2-40B4-BE49-F238E27FC236}">
                    <a16:creationId xmlns:a16="http://schemas.microsoft.com/office/drawing/2014/main" id="{AD18C761-233A-4C6E-E8B0-E8098CC26A6A}"/>
                  </a:ext>
                </a:extLst>
              </p14:cNvPr>
              <p14:cNvContentPartPr/>
              <p14:nvPr/>
            </p14:nvContentPartPr>
            <p14:xfrm>
              <a:off x="4568141" y="2431987"/>
              <a:ext cx="55080" cy="142920"/>
            </p14:xfrm>
          </p:contentPart>
        </mc:Choice>
        <mc:Fallback xmlns="">
          <p:pic>
            <p:nvPicPr>
              <p:cNvPr id="55" name="Ink 54">
                <a:extLst>
                  <a:ext uri="{FF2B5EF4-FFF2-40B4-BE49-F238E27FC236}">
                    <a16:creationId xmlns:a16="http://schemas.microsoft.com/office/drawing/2014/main" id="{AD18C761-233A-4C6E-E8B0-E8098CC26A6A}"/>
                  </a:ext>
                </a:extLst>
              </p:cNvPr>
              <p:cNvPicPr/>
              <p:nvPr/>
            </p:nvPicPr>
            <p:blipFill>
              <a:blip r:embed="rId32"/>
              <a:stretch>
                <a:fillRect/>
              </a:stretch>
            </p:blipFill>
            <p:spPr>
              <a:xfrm>
                <a:off x="4550141" y="2395987"/>
                <a:ext cx="9072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56" name="Ink 55">
                <a:extLst>
                  <a:ext uri="{FF2B5EF4-FFF2-40B4-BE49-F238E27FC236}">
                    <a16:creationId xmlns:a16="http://schemas.microsoft.com/office/drawing/2014/main" id="{A852D30C-A31B-3C5B-D6F9-B5F866653998}"/>
                  </a:ext>
                </a:extLst>
              </p14:cNvPr>
              <p14:cNvContentPartPr/>
              <p14:nvPr/>
            </p14:nvContentPartPr>
            <p14:xfrm>
              <a:off x="-2540040" y="355600"/>
              <a:ext cx="360" cy="360"/>
            </p14:xfrm>
          </p:contentPart>
        </mc:Choice>
        <mc:Fallback xmlns="">
          <p:pic>
            <p:nvPicPr>
              <p:cNvPr id="56" name="Ink 55">
                <a:extLst>
                  <a:ext uri="{FF2B5EF4-FFF2-40B4-BE49-F238E27FC236}">
                    <a16:creationId xmlns:a16="http://schemas.microsoft.com/office/drawing/2014/main" id="{A852D30C-A31B-3C5B-D6F9-B5F866653998}"/>
                  </a:ext>
                </a:extLst>
              </p:cNvPr>
              <p:cNvPicPr/>
              <p:nvPr/>
            </p:nvPicPr>
            <p:blipFill>
              <a:blip r:embed="rId34"/>
              <a:stretch>
                <a:fillRect/>
              </a:stretch>
            </p:blipFill>
            <p:spPr>
              <a:xfrm>
                <a:off x="-2558040" y="319600"/>
                <a:ext cx="36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57" name="Ink 56">
                <a:extLst>
                  <a:ext uri="{FF2B5EF4-FFF2-40B4-BE49-F238E27FC236}">
                    <a16:creationId xmlns:a16="http://schemas.microsoft.com/office/drawing/2014/main" id="{147B38D0-6BC1-6988-8DA3-37824E8B0334}"/>
                  </a:ext>
                </a:extLst>
              </p14:cNvPr>
              <p14:cNvContentPartPr/>
              <p14:nvPr/>
            </p14:nvContentPartPr>
            <p14:xfrm>
              <a:off x="-2611320" y="-142280"/>
              <a:ext cx="10440" cy="4320"/>
            </p14:xfrm>
          </p:contentPart>
        </mc:Choice>
        <mc:Fallback xmlns="">
          <p:pic>
            <p:nvPicPr>
              <p:cNvPr id="57" name="Ink 56">
                <a:extLst>
                  <a:ext uri="{FF2B5EF4-FFF2-40B4-BE49-F238E27FC236}">
                    <a16:creationId xmlns:a16="http://schemas.microsoft.com/office/drawing/2014/main" id="{147B38D0-6BC1-6988-8DA3-37824E8B0334}"/>
                  </a:ext>
                </a:extLst>
              </p:cNvPr>
              <p:cNvPicPr/>
              <p:nvPr/>
            </p:nvPicPr>
            <p:blipFill>
              <a:blip r:embed="rId36"/>
              <a:stretch>
                <a:fillRect/>
              </a:stretch>
            </p:blipFill>
            <p:spPr>
              <a:xfrm>
                <a:off x="-2628720" y="-178280"/>
                <a:ext cx="44892" cy="75960"/>
              </a:xfrm>
              <a:prstGeom prst="rect">
                <a:avLst/>
              </a:prstGeom>
            </p:spPr>
          </p:pic>
        </mc:Fallback>
      </mc:AlternateContent>
      <p:pic>
        <p:nvPicPr>
          <p:cNvPr id="59" name="Google Shape;91;p17">
            <a:extLst>
              <a:ext uri="{FF2B5EF4-FFF2-40B4-BE49-F238E27FC236}">
                <a16:creationId xmlns:a16="http://schemas.microsoft.com/office/drawing/2014/main" id="{4E09ABA3-8652-415F-0F9E-EDE075BB1F49}"/>
              </a:ext>
            </a:extLst>
          </p:cNvPr>
          <p:cNvPicPr preferRelativeResize="0"/>
          <p:nvPr/>
        </p:nvPicPr>
        <p:blipFill>
          <a:blip r:embed="rId37">
            <a:alphaModFix/>
          </a:blip>
          <a:stretch>
            <a:fillRect/>
          </a:stretch>
        </p:blipFill>
        <p:spPr>
          <a:xfrm>
            <a:off x="146889" y="593872"/>
            <a:ext cx="1818092" cy="690549"/>
          </a:xfrm>
          <a:prstGeom prst="rect">
            <a:avLst/>
          </a:prstGeom>
          <a:noFill/>
          <a:ln>
            <a:noFill/>
          </a:ln>
        </p:spPr>
      </p:pic>
      <p:sp>
        <p:nvSpPr>
          <p:cNvPr id="60" name="Rectangle 59">
            <a:extLst>
              <a:ext uri="{FF2B5EF4-FFF2-40B4-BE49-F238E27FC236}">
                <a16:creationId xmlns:a16="http://schemas.microsoft.com/office/drawing/2014/main" id="{11E6F395-78BB-C480-6CE0-DC9199778CAD}"/>
              </a:ext>
            </a:extLst>
          </p:cNvPr>
          <p:cNvSpPr/>
          <p:nvPr/>
        </p:nvSpPr>
        <p:spPr>
          <a:xfrm>
            <a:off x="694149" y="593871"/>
            <a:ext cx="406832" cy="63334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28760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55D976C4-C57A-246F-C96F-C0D6D1ADE402}"/>
            </a:ext>
          </a:extLst>
        </p:cNvPr>
        <p:cNvGrpSpPr/>
        <p:nvPr/>
      </p:nvGrpSpPr>
      <p:grpSpPr>
        <a:xfrm>
          <a:off x="0" y="0"/>
          <a:ext cx="0" cy="0"/>
          <a:chOff x="0" y="0"/>
          <a:chExt cx="0" cy="0"/>
        </a:xfrm>
      </p:grpSpPr>
      <p:sp>
        <p:nvSpPr>
          <p:cNvPr id="116" name="Google Shape;116;p20">
            <a:extLst>
              <a:ext uri="{FF2B5EF4-FFF2-40B4-BE49-F238E27FC236}">
                <a16:creationId xmlns:a16="http://schemas.microsoft.com/office/drawing/2014/main" id="{94BD46A9-3E21-4770-A6A0-9541901FB804}"/>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33</a:t>
            </a:fld>
            <a:endParaRPr/>
          </a:p>
        </p:txBody>
      </p:sp>
      <p:pic>
        <p:nvPicPr>
          <p:cNvPr id="3" name="Picture 2">
            <a:extLst>
              <a:ext uri="{FF2B5EF4-FFF2-40B4-BE49-F238E27FC236}">
                <a16:creationId xmlns:a16="http://schemas.microsoft.com/office/drawing/2014/main" id="{1AC05CD9-9FA1-2994-4897-6DE6B7D9DE0E}"/>
              </a:ext>
            </a:extLst>
          </p:cNvPr>
          <p:cNvPicPr>
            <a:picLocks noChangeAspect="1"/>
          </p:cNvPicPr>
          <p:nvPr/>
        </p:nvPicPr>
        <p:blipFill>
          <a:blip r:embed="rId3"/>
          <a:stretch>
            <a:fillRect/>
          </a:stretch>
        </p:blipFill>
        <p:spPr>
          <a:xfrm>
            <a:off x="6316981" y="124336"/>
            <a:ext cx="1775238" cy="4987245"/>
          </a:xfrm>
          <a:prstGeom prst="rect">
            <a:avLst/>
          </a:prstGeom>
        </p:spPr>
      </p:pic>
      <p:sp>
        <p:nvSpPr>
          <p:cNvPr id="9" name="Title 1">
            <a:extLst>
              <a:ext uri="{FF2B5EF4-FFF2-40B4-BE49-F238E27FC236}">
                <a16:creationId xmlns:a16="http://schemas.microsoft.com/office/drawing/2014/main" id="{0077CFE7-B798-6D36-3853-57EA071E826F}"/>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Building the Coaxial Pick-Up</a:t>
            </a:r>
          </a:p>
        </p:txBody>
      </p:sp>
      <p:pic>
        <p:nvPicPr>
          <p:cNvPr id="5" name="Picture 4">
            <a:extLst>
              <a:ext uri="{FF2B5EF4-FFF2-40B4-BE49-F238E27FC236}">
                <a16:creationId xmlns:a16="http://schemas.microsoft.com/office/drawing/2014/main" id="{31D8C4EF-9268-2B52-85F3-4CBAAAF11036}"/>
              </a:ext>
            </a:extLst>
          </p:cNvPr>
          <p:cNvPicPr>
            <a:picLocks noChangeAspect="1"/>
          </p:cNvPicPr>
          <p:nvPr/>
        </p:nvPicPr>
        <p:blipFill>
          <a:blip r:embed="rId4"/>
          <a:srcRect l="14374" t="18998" r="52461" b="19129"/>
          <a:stretch>
            <a:fillRect/>
          </a:stretch>
        </p:blipFill>
        <p:spPr>
          <a:xfrm>
            <a:off x="361727" y="593873"/>
            <a:ext cx="1775238" cy="4398582"/>
          </a:xfrm>
          <a:prstGeom prst="rect">
            <a:avLst/>
          </a:prstGeom>
        </p:spPr>
      </p:pic>
      <p:pic>
        <p:nvPicPr>
          <p:cNvPr id="11" name="Picture 10">
            <a:extLst>
              <a:ext uri="{FF2B5EF4-FFF2-40B4-BE49-F238E27FC236}">
                <a16:creationId xmlns:a16="http://schemas.microsoft.com/office/drawing/2014/main" id="{34BCB13A-50C2-FFE0-9F7D-EDF6FA7E0DCD}"/>
              </a:ext>
            </a:extLst>
          </p:cNvPr>
          <p:cNvPicPr>
            <a:picLocks noChangeAspect="1"/>
          </p:cNvPicPr>
          <p:nvPr/>
        </p:nvPicPr>
        <p:blipFill>
          <a:blip r:embed="rId5"/>
          <a:srcRect l="27164" t="11368" r="24656" b="44436"/>
          <a:stretch>
            <a:fillRect/>
          </a:stretch>
        </p:blipFill>
        <p:spPr>
          <a:xfrm>
            <a:off x="2231473" y="2904597"/>
            <a:ext cx="1674734" cy="2041963"/>
          </a:xfrm>
          <a:prstGeom prst="rect">
            <a:avLst/>
          </a:prstGeom>
        </p:spPr>
      </p:pic>
      <p:pic>
        <p:nvPicPr>
          <p:cNvPr id="13" name="Picture 12">
            <a:extLst>
              <a:ext uri="{FF2B5EF4-FFF2-40B4-BE49-F238E27FC236}">
                <a16:creationId xmlns:a16="http://schemas.microsoft.com/office/drawing/2014/main" id="{794F9747-A920-00E3-1B49-7925594B7AEA}"/>
              </a:ext>
            </a:extLst>
          </p:cNvPr>
          <p:cNvPicPr>
            <a:picLocks noChangeAspect="1"/>
          </p:cNvPicPr>
          <p:nvPr/>
        </p:nvPicPr>
        <p:blipFill>
          <a:blip r:embed="rId6"/>
          <a:stretch>
            <a:fillRect/>
          </a:stretch>
        </p:blipFill>
        <p:spPr>
          <a:xfrm>
            <a:off x="2231472" y="618603"/>
            <a:ext cx="1675593" cy="2234124"/>
          </a:xfrm>
          <a:prstGeom prst="rect">
            <a:avLst/>
          </a:prstGeom>
        </p:spPr>
      </p:pic>
    </p:spTree>
    <p:extLst>
      <p:ext uri="{BB962C8B-B14F-4D97-AF65-F5344CB8AC3E}">
        <p14:creationId xmlns:p14="http://schemas.microsoft.com/office/powerpoint/2010/main" val="252114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0A85954B-35F0-A625-636E-95385FFE18AB}"/>
            </a:ext>
          </a:extLst>
        </p:cNvPr>
        <p:cNvGrpSpPr/>
        <p:nvPr/>
      </p:nvGrpSpPr>
      <p:grpSpPr>
        <a:xfrm>
          <a:off x="0" y="0"/>
          <a:ext cx="0" cy="0"/>
          <a:chOff x="0" y="0"/>
          <a:chExt cx="0" cy="0"/>
        </a:xfrm>
      </p:grpSpPr>
      <p:sp>
        <p:nvSpPr>
          <p:cNvPr id="116" name="Google Shape;116;p20">
            <a:extLst>
              <a:ext uri="{FF2B5EF4-FFF2-40B4-BE49-F238E27FC236}">
                <a16:creationId xmlns:a16="http://schemas.microsoft.com/office/drawing/2014/main" id="{EBE3FFA1-4F02-9076-4A4A-6A5D393CFFCA}"/>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34</a:t>
            </a:fld>
            <a:endParaRPr/>
          </a:p>
        </p:txBody>
      </p:sp>
      <p:pic>
        <p:nvPicPr>
          <p:cNvPr id="3" name="Picture 2">
            <a:extLst>
              <a:ext uri="{FF2B5EF4-FFF2-40B4-BE49-F238E27FC236}">
                <a16:creationId xmlns:a16="http://schemas.microsoft.com/office/drawing/2014/main" id="{18E24BCE-EEBA-CBA4-ECD3-568E46DC5004}"/>
              </a:ext>
            </a:extLst>
          </p:cNvPr>
          <p:cNvPicPr>
            <a:picLocks noChangeAspect="1"/>
          </p:cNvPicPr>
          <p:nvPr/>
        </p:nvPicPr>
        <p:blipFill>
          <a:blip r:embed="rId3"/>
          <a:stretch>
            <a:fillRect/>
          </a:stretch>
        </p:blipFill>
        <p:spPr>
          <a:xfrm>
            <a:off x="6316981" y="124336"/>
            <a:ext cx="1775238" cy="4987245"/>
          </a:xfrm>
          <a:prstGeom prst="rect">
            <a:avLst/>
          </a:prstGeom>
        </p:spPr>
      </p:pic>
      <p:pic>
        <p:nvPicPr>
          <p:cNvPr id="5" name="Picture 4">
            <a:extLst>
              <a:ext uri="{FF2B5EF4-FFF2-40B4-BE49-F238E27FC236}">
                <a16:creationId xmlns:a16="http://schemas.microsoft.com/office/drawing/2014/main" id="{DE6503C2-B9D6-7029-2005-50B453EB400A}"/>
              </a:ext>
            </a:extLst>
          </p:cNvPr>
          <p:cNvPicPr>
            <a:picLocks noChangeAspect="1"/>
          </p:cNvPicPr>
          <p:nvPr/>
        </p:nvPicPr>
        <p:blipFill>
          <a:blip r:embed="rId4"/>
          <a:stretch>
            <a:fillRect/>
          </a:stretch>
        </p:blipFill>
        <p:spPr>
          <a:xfrm>
            <a:off x="3526049" y="629138"/>
            <a:ext cx="2091902" cy="1325880"/>
          </a:xfrm>
          <a:prstGeom prst="rect">
            <a:avLst/>
          </a:prstGeom>
          <a:ln w="28575">
            <a:solidFill>
              <a:schemeClr val="tx1"/>
            </a:solidFill>
          </a:ln>
        </p:spPr>
      </p:pic>
      <p:cxnSp>
        <p:nvCxnSpPr>
          <p:cNvPr id="7" name="Straight Connector 6">
            <a:extLst>
              <a:ext uri="{FF2B5EF4-FFF2-40B4-BE49-F238E27FC236}">
                <a16:creationId xmlns:a16="http://schemas.microsoft.com/office/drawing/2014/main" id="{2F71630A-201C-0241-C0BD-4A6F51AB7B02}"/>
              </a:ext>
            </a:extLst>
          </p:cNvPr>
          <p:cNvCxnSpPr>
            <a:cxnSpLocks/>
          </p:cNvCxnSpPr>
          <p:nvPr/>
        </p:nvCxnSpPr>
        <p:spPr>
          <a:xfrm>
            <a:off x="5617951" y="612349"/>
            <a:ext cx="2276369" cy="744011"/>
          </a:xfrm>
          <a:prstGeom prst="line">
            <a:avLst/>
          </a:prstGeom>
          <a:ln w="28575"/>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9F47ABF9-C0B0-CD72-9101-AAADC829EFEC}"/>
              </a:ext>
            </a:extLst>
          </p:cNvPr>
          <p:cNvCxnSpPr>
            <a:cxnSpLocks/>
          </p:cNvCxnSpPr>
          <p:nvPr/>
        </p:nvCxnSpPr>
        <p:spPr>
          <a:xfrm flipV="1">
            <a:off x="5617951" y="1379220"/>
            <a:ext cx="2276369" cy="597218"/>
          </a:xfrm>
          <a:prstGeom prst="line">
            <a:avLst/>
          </a:prstGeom>
          <a:ln w="28575"/>
        </p:spPr>
        <p:style>
          <a:lnRef idx="1">
            <a:schemeClr val="dk1"/>
          </a:lnRef>
          <a:fillRef idx="0">
            <a:schemeClr val="dk1"/>
          </a:fillRef>
          <a:effectRef idx="0">
            <a:schemeClr val="dk1"/>
          </a:effectRef>
          <a:fontRef idx="minor">
            <a:schemeClr val="tx1"/>
          </a:fontRef>
        </p:style>
      </p:cxnSp>
      <p:sp>
        <p:nvSpPr>
          <p:cNvPr id="14" name="TextBox 13">
            <a:extLst>
              <a:ext uri="{FF2B5EF4-FFF2-40B4-BE49-F238E27FC236}">
                <a16:creationId xmlns:a16="http://schemas.microsoft.com/office/drawing/2014/main" id="{1EF56FAF-0ED4-9C2D-07B2-1F45A6D1D263}"/>
              </a:ext>
            </a:extLst>
          </p:cNvPr>
          <p:cNvSpPr txBox="1"/>
          <p:nvPr/>
        </p:nvSpPr>
        <p:spPr>
          <a:xfrm>
            <a:off x="3690442" y="1971807"/>
            <a:ext cx="1499128" cy="307777"/>
          </a:xfrm>
          <a:prstGeom prst="rect">
            <a:avLst/>
          </a:prstGeom>
          <a:noFill/>
        </p:spPr>
        <p:txBody>
          <a:bodyPr wrap="none" rtlCol="0">
            <a:spAutoFit/>
          </a:bodyPr>
          <a:lstStyle/>
          <a:p>
            <a:r>
              <a:rPr lang="en-US" dirty="0">
                <a:latin typeface="Aptos" panose="020B0004020202020204" pitchFamily="34" charset="0"/>
              </a:rPr>
              <a:t>Knife-edge Joints</a:t>
            </a:r>
          </a:p>
        </p:txBody>
      </p:sp>
      <p:sp>
        <p:nvSpPr>
          <p:cNvPr id="8" name="Title 1">
            <a:extLst>
              <a:ext uri="{FF2B5EF4-FFF2-40B4-BE49-F238E27FC236}">
                <a16:creationId xmlns:a16="http://schemas.microsoft.com/office/drawing/2014/main" id="{1AB788A9-BD12-63D6-7D08-F899F6BF7F4F}"/>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Building the Coaxial Pick-Up</a:t>
            </a:r>
          </a:p>
        </p:txBody>
      </p:sp>
      <p:sp>
        <p:nvSpPr>
          <p:cNvPr id="2" name="TextBox 1">
            <a:extLst>
              <a:ext uri="{FF2B5EF4-FFF2-40B4-BE49-F238E27FC236}">
                <a16:creationId xmlns:a16="http://schemas.microsoft.com/office/drawing/2014/main" id="{67D6BFC0-E3BE-B093-29A8-BA4DAE5B38AD}"/>
              </a:ext>
            </a:extLst>
          </p:cNvPr>
          <p:cNvSpPr txBox="1"/>
          <p:nvPr/>
        </p:nvSpPr>
        <p:spPr>
          <a:xfrm>
            <a:off x="336430" y="2372264"/>
            <a:ext cx="5124091" cy="1815882"/>
          </a:xfrm>
          <a:prstGeom prst="rect">
            <a:avLst/>
          </a:prstGeom>
          <a:noFill/>
        </p:spPr>
        <p:txBody>
          <a:bodyPr wrap="square" rtlCol="0">
            <a:spAutoFit/>
          </a:bodyPr>
          <a:lstStyle/>
          <a:p>
            <a:r>
              <a:rPr lang="en-US" sz="1600" dirty="0">
                <a:latin typeface="Aptos" panose="020B0004020202020204" pitchFamily="34" charset="0"/>
              </a:rPr>
              <a:t>Knife-edge Joints: </a:t>
            </a:r>
          </a:p>
          <a:p>
            <a:pPr marL="285750" indent="-285750">
              <a:buFont typeface="Arial" panose="020B0604020202020204" pitchFamily="34" charset="0"/>
              <a:buChar char="•"/>
            </a:pPr>
            <a:r>
              <a:rPr lang="en-US" sz="1600" dirty="0">
                <a:latin typeface="Aptos" panose="020B0004020202020204" pitchFamily="34" charset="0"/>
              </a:rPr>
              <a:t>Pressure of screwing in compresses contact down to eliminate interface loss</a:t>
            </a:r>
          </a:p>
          <a:p>
            <a:pPr lvl="2"/>
            <a:endParaRPr lang="en-US" sz="1600" dirty="0">
              <a:latin typeface="Aptos" panose="020B0004020202020204" pitchFamily="34" charset="0"/>
            </a:endParaRPr>
          </a:p>
          <a:p>
            <a:pPr lvl="2"/>
            <a:r>
              <a:rPr lang="en-US" sz="1600" dirty="0">
                <a:latin typeface="Aptos" panose="020B0004020202020204" pitchFamily="34" charset="0"/>
              </a:rPr>
              <a:t>Testing the quality of these is one of the goals for room temperature testing of the pickup.</a:t>
            </a:r>
          </a:p>
          <a:p>
            <a:pPr marL="285750" indent="-285750">
              <a:buFont typeface="Arial" panose="020B0604020202020204" pitchFamily="34" charset="0"/>
              <a:buChar char="•"/>
            </a:pPr>
            <a:endParaRPr lang="en-US" sz="1600" dirty="0">
              <a:latin typeface="Aptos" panose="020B0004020202020204" pitchFamily="34" charset="0"/>
            </a:endParaRPr>
          </a:p>
        </p:txBody>
      </p:sp>
    </p:spTree>
    <p:extLst>
      <p:ext uri="{BB962C8B-B14F-4D97-AF65-F5344CB8AC3E}">
        <p14:creationId xmlns:p14="http://schemas.microsoft.com/office/powerpoint/2010/main" val="496878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3" name="Google Shape;12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tx1"/>
                </a:solidFill>
              </a:rPr>
              <a:t>35</a:t>
            </a:fld>
            <a:endParaRPr>
              <a:solidFill>
                <a:schemeClr val="tx1"/>
              </a:solidFill>
            </a:endParaRPr>
          </a:p>
        </p:txBody>
      </p:sp>
      <p:sp>
        <p:nvSpPr>
          <p:cNvPr id="6" name="Title 1">
            <a:extLst>
              <a:ext uri="{FF2B5EF4-FFF2-40B4-BE49-F238E27FC236}">
                <a16:creationId xmlns:a16="http://schemas.microsoft.com/office/drawing/2014/main" id="{C8F91570-A31A-4093-0B8B-F871675BD27A}"/>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solidFill>
                  <a:schemeClr val="tx1">
                    <a:lumMod val="95000"/>
                    <a:lumOff val="5000"/>
                  </a:schemeClr>
                </a:solidFill>
                <a:latin typeface="Aptos" panose="020B0004020202020204" pitchFamily="34" charset="0"/>
              </a:rPr>
              <a:t>Testing the Coaxial Pickup</a:t>
            </a:r>
          </a:p>
        </p:txBody>
      </p:sp>
      <p:pic>
        <p:nvPicPr>
          <p:cNvPr id="3" name="Picture 2">
            <a:extLst>
              <a:ext uri="{FF2B5EF4-FFF2-40B4-BE49-F238E27FC236}">
                <a16:creationId xmlns:a16="http://schemas.microsoft.com/office/drawing/2014/main" id="{B4474E17-0451-9874-1C86-E3D5CB717AB9}"/>
              </a:ext>
            </a:extLst>
          </p:cNvPr>
          <p:cNvPicPr>
            <a:picLocks noChangeAspect="1"/>
          </p:cNvPicPr>
          <p:nvPr/>
        </p:nvPicPr>
        <p:blipFill>
          <a:blip r:embed="rId3"/>
          <a:srcRect l="11029" r="5004" b="7093"/>
          <a:stretch>
            <a:fillRect/>
          </a:stretch>
        </p:blipFill>
        <p:spPr>
          <a:xfrm>
            <a:off x="4355292" y="1278172"/>
            <a:ext cx="4292082" cy="3581845"/>
          </a:xfrm>
          <a:prstGeom prst="rect">
            <a:avLst/>
          </a:prstGeom>
        </p:spPr>
      </p:pic>
      <p:cxnSp>
        <p:nvCxnSpPr>
          <p:cNvPr id="4" name="Straight Connector 3">
            <a:extLst>
              <a:ext uri="{FF2B5EF4-FFF2-40B4-BE49-F238E27FC236}">
                <a16:creationId xmlns:a16="http://schemas.microsoft.com/office/drawing/2014/main" id="{6C188AD8-87EC-86BB-F569-7A607B587831}"/>
              </a:ext>
            </a:extLst>
          </p:cNvPr>
          <p:cNvCxnSpPr>
            <a:cxnSpLocks/>
          </p:cNvCxnSpPr>
          <p:nvPr/>
        </p:nvCxnSpPr>
        <p:spPr>
          <a:xfrm flipV="1">
            <a:off x="6386732" y="893298"/>
            <a:ext cx="0" cy="75262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35C5446-6372-5AA7-033D-7A05CBADB3B8}"/>
              </a:ext>
            </a:extLst>
          </p:cNvPr>
          <p:cNvCxnSpPr>
            <a:cxnSpLocks/>
          </p:cNvCxnSpPr>
          <p:nvPr/>
        </p:nvCxnSpPr>
        <p:spPr>
          <a:xfrm flipV="1">
            <a:off x="6616504" y="893298"/>
            <a:ext cx="0" cy="75262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CEA788B-7F80-E787-FC91-9B44C230C91E}"/>
              </a:ext>
            </a:extLst>
          </p:cNvPr>
          <p:cNvSpPr txBox="1"/>
          <p:nvPr/>
        </p:nvSpPr>
        <p:spPr>
          <a:xfrm>
            <a:off x="6136302" y="599589"/>
            <a:ext cx="744129" cy="307777"/>
          </a:xfrm>
          <a:prstGeom prst="rect">
            <a:avLst/>
          </a:prstGeom>
          <a:noFill/>
          <a:ln w="28575">
            <a:solidFill>
              <a:schemeClr val="tx1"/>
            </a:solidFill>
          </a:ln>
        </p:spPr>
        <p:txBody>
          <a:bodyPr wrap="square" rtlCol="0">
            <a:spAutoFit/>
          </a:bodyPr>
          <a:lstStyle/>
          <a:p>
            <a:pPr algn="ctr"/>
            <a:r>
              <a:rPr lang="en-US" dirty="0">
                <a:solidFill>
                  <a:schemeClr val="tx1"/>
                </a:solidFill>
                <a:latin typeface="Aptos" panose="020B0004020202020204" pitchFamily="34" charset="0"/>
              </a:rPr>
              <a:t>VNA</a:t>
            </a:r>
          </a:p>
        </p:txBody>
      </p:sp>
      <p:sp>
        <p:nvSpPr>
          <p:cNvPr id="7" name="Google Shape;122;p21">
            <a:extLst>
              <a:ext uri="{FF2B5EF4-FFF2-40B4-BE49-F238E27FC236}">
                <a16:creationId xmlns:a16="http://schemas.microsoft.com/office/drawing/2014/main" id="{FDF7D81B-3584-23F0-FE6D-24C657167B4F}"/>
              </a:ext>
            </a:extLst>
          </p:cNvPr>
          <p:cNvSpPr txBox="1">
            <a:spLocks/>
          </p:cNvSpPr>
          <p:nvPr/>
        </p:nvSpPr>
        <p:spPr>
          <a:xfrm>
            <a:off x="154489" y="707173"/>
            <a:ext cx="4159909" cy="24116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lvl="0" indent="0">
              <a:spcAft>
                <a:spcPts val="1200"/>
              </a:spcAft>
              <a:buNone/>
            </a:pPr>
            <a:r>
              <a:rPr lang="en-US" sz="1600" b="1" dirty="0">
                <a:solidFill>
                  <a:schemeClr val="tx1"/>
                </a:solidFill>
                <a:latin typeface="Aptos" panose="020B0004020202020204" pitchFamily="34" charset="0"/>
              </a:rPr>
              <a:t>Goal: Measure the cavity properties of the coax and compare to COMSOL simulations.</a:t>
            </a:r>
          </a:p>
          <a:p>
            <a:pPr marL="0" lvl="0" indent="0">
              <a:spcAft>
                <a:spcPts val="1200"/>
              </a:spcAft>
              <a:buNone/>
            </a:pPr>
            <a:r>
              <a:rPr lang="en-US" sz="1600" dirty="0">
                <a:solidFill>
                  <a:schemeClr val="tx1"/>
                </a:solidFill>
                <a:latin typeface="Aptos" panose="020B0004020202020204" pitchFamily="34" charset="0"/>
              </a:rPr>
              <a:t>1. Cavity Quality Factor Measurements</a:t>
            </a:r>
          </a:p>
          <a:p>
            <a:pPr lvl="1">
              <a:spcAft>
                <a:spcPts val="1200"/>
              </a:spcAft>
            </a:pPr>
            <a:r>
              <a:rPr lang="en-US" sz="1600" dirty="0">
                <a:solidFill>
                  <a:schemeClr val="tx1"/>
                </a:solidFill>
                <a:latin typeface="Aptos" panose="020B0004020202020204" pitchFamily="34" charset="0"/>
              </a:rPr>
              <a:t>Transmission measurements (S21)</a:t>
            </a:r>
          </a:p>
          <a:p>
            <a:pPr lvl="1">
              <a:spcAft>
                <a:spcPts val="1200"/>
              </a:spcAft>
            </a:pPr>
            <a:r>
              <a:rPr lang="en-US" sz="1600" dirty="0">
                <a:solidFill>
                  <a:schemeClr val="tx1"/>
                </a:solidFill>
                <a:latin typeface="Aptos" panose="020B0004020202020204" pitchFamily="34" charset="0"/>
              </a:rPr>
              <a:t>Weakly coupled antenna regime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46E010E5-C540-C8B5-73D4-420871E8956F}"/>
            </a:ext>
          </a:extLst>
        </p:cNvPr>
        <p:cNvGrpSpPr/>
        <p:nvPr/>
      </p:nvGrpSpPr>
      <p:grpSpPr>
        <a:xfrm>
          <a:off x="0" y="0"/>
          <a:ext cx="0" cy="0"/>
          <a:chOff x="0" y="0"/>
          <a:chExt cx="0" cy="0"/>
        </a:xfrm>
      </p:grpSpPr>
      <p:sp>
        <p:nvSpPr>
          <p:cNvPr id="122" name="Google Shape;122;p21">
            <a:extLst>
              <a:ext uri="{FF2B5EF4-FFF2-40B4-BE49-F238E27FC236}">
                <a16:creationId xmlns:a16="http://schemas.microsoft.com/office/drawing/2014/main" id="{E4DEED9C-E136-40DB-03DD-A5ACC771954B}"/>
              </a:ext>
            </a:extLst>
          </p:cNvPr>
          <p:cNvSpPr txBox="1">
            <a:spLocks noGrp="1"/>
          </p:cNvSpPr>
          <p:nvPr>
            <p:ph type="body" idx="1"/>
          </p:nvPr>
        </p:nvSpPr>
        <p:spPr>
          <a:xfrm>
            <a:off x="154489" y="707173"/>
            <a:ext cx="4159909" cy="2411623"/>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US" sz="1600" b="1" dirty="0">
                <a:solidFill>
                  <a:schemeClr val="tx1"/>
                </a:solidFill>
                <a:latin typeface="Aptos" panose="020B0004020202020204" pitchFamily="34" charset="0"/>
              </a:rPr>
              <a:t>Goal: Measure the cavity properties of the coax and compare to COMSOL simulations.</a:t>
            </a:r>
          </a:p>
          <a:p>
            <a:pPr marL="0" lvl="0" indent="0">
              <a:spcAft>
                <a:spcPts val="1200"/>
              </a:spcAft>
              <a:buNone/>
            </a:pPr>
            <a:r>
              <a:rPr lang="en-US" sz="1600" dirty="0">
                <a:solidFill>
                  <a:schemeClr val="tx1"/>
                </a:solidFill>
                <a:latin typeface="Aptos" panose="020B0004020202020204" pitchFamily="34" charset="0"/>
              </a:rPr>
              <a:t>2. Mode Mapping: Bead Pull</a:t>
            </a:r>
          </a:p>
          <a:p>
            <a:pPr marL="768350" lvl="1" indent="-285750">
              <a:spcAft>
                <a:spcPts val="1200"/>
              </a:spcAft>
            </a:pPr>
            <a:r>
              <a:rPr lang="en-US" sz="1600" dirty="0">
                <a:solidFill>
                  <a:schemeClr val="tx1"/>
                </a:solidFill>
                <a:latin typeface="Aptos" panose="020B0004020202020204" pitchFamily="34" charset="0"/>
              </a:rPr>
              <a:t>Introduce a small bead (PTFE) to perturb the field inside of a cavity</a:t>
            </a:r>
          </a:p>
          <a:p>
            <a:pPr marL="768350" lvl="1" indent="-285750">
              <a:spcAft>
                <a:spcPts val="1200"/>
              </a:spcAft>
            </a:pPr>
            <a:r>
              <a:rPr lang="en-US" sz="1600" dirty="0">
                <a:solidFill>
                  <a:schemeClr val="tx1"/>
                </a:solidFill>
                <a:latin typeface="Aptos" panose="020B0004020202020204" pitchFamily="34" charset="0"/>
              </a:rPr>
              <a:t>Measuring a change in resonance frequency maps to field strength in that location</a:t>
            </a:r>
          </a:p>
        </p:txBody>
      </p:sp>
      <p:sp>
        <p:nvSpPr>
          <p:cNvPr id="123" name="Google Shape;123;p21">
            <a:extLst>
              <a:ext uri="{FF2B5EF4-FFF2-40B4-BE49-F238E27FC236}">
                <a16:creationId xmlns:a16="http://schemas.microsoft.com/office/drawing/2014/main" id="{65E81193-2096-E600-05EF-F07B4F2ADC96}"/>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solidFill>
                  <a:schemeClr val="tx1"/>
                </a:solidFill>
              </a:rPr>
              <a:t>36</a:t>
            </a:fld>
            <a:endParaRPr>
              <a:solidFill>
                <a:schemeClr val="tx1"/>
              </a:solidFill>
            </a:endParaRPr>
          </a:p>
        </p:txBody>
      </p:sp>
      <p:pic>
        <p:nvPicPr>
          <p:cNvPr id="3" name="Picture 2">
            <a:extLst>
              <a:ext uri="{FF2B5EF4-FFF2-40B4-BE49-F238E27FC236}">
                <a16:creationId xmlns:a16="http://schemas.microsoft.com/office/drawing/2014/main" id="{7FFEFC79-6A46-B602-E4B1-BC6EFF6E5A24}"/>
              </a:ext>
            </a:extLst>
          </p:cNvPr>
          <p:cNvPicPr>
            <a:picLocks noChangeAspect="1"/>
          </p:cNvPicPr>
          <p:nvPr/>
        </p:nvPicPr>
        <p:blipFill>
          <a:blip r:embed="rId3"/>
          <a:srcRect l="11029" r="5004" b="7093"/>
          <a:stretch>
            <a:fillRect/>
          </a:stretch>
        </p:blipFill>
        <p:spPr>
          <a:xfrm>
            <a:off x="4355292" y="1269609"/>
            <a:ext cx="4292082" cy="3581845"/>
          </a:xfrm>
          <a:prstGeom prst="rect">
            <a:avLst/>
          </a:prstGeom>
        </p:spPr>
      </p:pic>
      <p:cxnSp>
        <p:nvCxnSpPr>
          <p:cNvPr id="4" name="Straight Connector 3">
            <a:extLst>
              <a:ext uri="{FF2B5EF4-FFF2-40B4-BE49-F238E27FC236}">
                <a16:creationId xmlns:a16="http://schemas.microsoft.com/office/drawing/2014/main" id="{F2F1A931-FB3C-695F-DBA1-70405568F5E5}"/>
              </a:ext>
            </a:extLst>
          </p:cNvPr>
          <p:cNvCxnSpPr>
            <a:cxnSpLocks/>
          </p:cNvCxnSpPr>
          <p:nvPr/>
        </p:nvCxnSpPr>
        <p:spPr>
          <a:xfrm flipV="1">
            <a:off x="6386732" y="893298"/>
            <a:ext cx="0" cy="75262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6C049A1-EECC-325D-D8F6-2B14E8797435}"/>
              </a:ext>
            </a:extLst>
          </p:cNvPr>
          <p:cNvCxnSpPr>
            <a:cxnSpLocks/>
          </p:cNvCxnSpPr>
          <p:nvPr/>
        </p:nvCxnSpPr>
        <p:spPr>
          <a:xfrm flipV="1">
            <a:off x="6616504" y="893298"/>
            <a:ext cx="0" cy="75262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A1B3B7E-FBF5-56B0-99E0-8C5A41E8AB53}"/>
              </a:ext>
            </a:extLst>
          </p:cNvPr>
          <p:cNvSpPr txBox="1"/>
          <p:nvPr/>
        </p:nvSpPr>
        <p:spPr>
          <a:xfrm>
            <a:off x="6136302" y="599589"/>
            <a:ext cx="744129" cy="307777"/>
          </a:xfrm>
          <a:prstGeom prst="rect">
            <a:avLst/>
          </a:prstGeom>
          <a:noFill/>
          <a:ln w="28575">
            <a:solidFill>
              <a:schemeClr val="tx1"/>
            </a:solidFill>
          </a:ln>
        </p:spPr>
        <p:txBody>
          <a:bodyPr wrap="square" rtlCol="0">
            <a:spAutoFit/>
          </a:bodyPr>
          <a:lstStyle/>
          <a:p>
            <a:pPr algn="ctr"/>
            <a:r>
              <a:rPr lang="en-US" dirty="0">
                <a:solidFill>
                  <a:schemeClr val="tx1"/>
                </a:solidFill>
                <a:latin typeface="Aptos" panose="020B0004020202020204" pitchFamily="34" charset="0"/>
              </a:rPr>
              <a:t>VNA</a:t>
            </a:r>
          </a:p>
        </p:txBody>
      </p:sp>
      <p:cxnSp>
        <p:nvCxnSpPr>
          <p:cNvPr id="10" name="Straight Connector 9">
            <a:extLst>
              <a:ext uri="{FF2B5EF4-FFF2-40B4-BE49-F238E27FC236}">
                <a16:creationId xmlns:a16="http://schemas.microsoft.com/office/drawing/2014/main" id="{73178940-9D63-182C-F09C-C374D932CDF5}"/>
              </a:ext>
            </a:extLst>
          </p:cNvPr>
          <p:cNvCxnSpPr>
            <a:cxnSpLocks/>
          </p:cNvCxnSpPr>
          <p:nvPr/>
        </p:nvCxnSpPr>
        <p:spPr>
          <a:xfrm>
            <a:off x="6845262" y="2176915"/>
            <a:ext cx="0" cy="275381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F18CE38-8A60-6397-23C7-F3CFDC19340B}"/>
              </a:ext>
            </a:extLst>
          </p:cNvPr>
          <p:cNvCxnSpPr>
            <a:cxnSpLocks/>
          </p:cNvCxnSpPr>
          <p:nvPr/>
        </p:nvCxnSpPr>
        <p:spPr>
          <a:xfrm>
            <a:off x="6845262" y="2176915"/>
            <a:ext cx="1013889"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BBB88CD-76C4-D004-BE05-60CD5F57D0B8}"/>
              </a:ext>
            </a:extLst>
          </p:cNvPr>
          <p:cNvCxnSpPr>
            <a:cxnSpLocks/>
          </p:cNvCxnSpPr>
          <p:nvPr/>
        </p:nvCxnSpPr>
        <p:spPr>
          <a:xfrm>
            <a:off x="6845262" y="4917771"/>
            <a:ext cx="1082498"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8397FC64-2662-5774-7D72-A6B877F8E847}"/>
              </a:ext>
            </a:extLst>
          </p:cNvPr>
          <p:cNvSpPr/>
          <p:nvPr/>
        </p:nvSpPr>
        <p:spPr>
          <a:xfrm>
            <a:off x="6786149" y="2511775"/>
            <a:ext cx="118223" cy="14770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CE4675AA-AFBE-44D7-2C65-257D3CDFF3E7}"/>
              </a:ext>
            </a:extLst>
          </p:cNvPr>
          <p:cNvCxnSpPr>
            <a:cxnSpLocks/>
            <a:stCxn id="20" idx="6"/>
          </p:cNvCxnSpPr>
          <p:nvPr/>
        </p:nvCxnSpPr>
        <p:spPr>
          <a:xfrm>
            <a:off x="7927760" y="2250770"/>
            <a:ext cx="0" cy="266700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6DB80CBB-BE7B-A667-4421-F19D763093EE}"/>
              </a:ext>
            </a:extLst>
          </p:cNvPr>
          <p:cNvSpPr/>
          <p:nvPr/>
        </p:nvSpPr>
        <p:spPr>
          <a:xfrm>
            <a:off x="7809537" y="2176915"/>
            <a:ext cx="118223" cy="14770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E6E0FC07-17EC-DA13-6F04-4B56543D044D}"/>
              </a:ext>
            </a:extLst>
          </p:cNvPr>
          <p:cNvSpPr/>
          <p:nvPr/>
        </p:nvSpPr>
        <p:spPr>
          <a:xfrm>
            <a:off x="7830639" y="4784129"/>
            <a:ext cx="118223" cy="147709"/>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B69E32C1-8170-3E4D-C7EC-EA634913CB1D}"/>
              </a:ext>
            </a:extLst>
          </p:cNvPr>
          <p:cNvSpPr/>
          <p:nvPr/>
        </p:nvSpPr>
        <p:spPr>
          <a:xfrm>
            <a:off x="7723163" y="1912985"/>
            <a:ext cx="535920" cy="112985"/>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4617926-BDDC-60D2-6220-743459A75CC0}"/>
              </a:ext>
            </a:extLst>
          </p:cNvPr>
          <p:cNvSpPr/>
          <p:nvPr/>
        </p:nvSpPr>
        <p:spPr>
          <a:xfrm flipV="1">
            <a:off x="8194432" y="2025967"/>
            <a:ext cx="64650" cy="2958119"/>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E312C49-5FCC-0223-0782-D6C321352592}"/>
              </a:ext>
            </a:extLst>
          </p:cNvPr>
          <p:cNvSpPr/>
          <p:nvPr/>
        </p:nvSpPr>
        <p:spPr>
          <a:xfrm>
            <a:off x="7724510" y="4984086"/>
            <a:ext cx="535920" cy="112985"/>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DBEE792-BD57-DEEB-8FAE-290815D0BEEC}"/>
              </a:ext>
            </a:extLst>
          </p:cNvPr>
          <p:cNvSpPr/>
          <p:nvPr/>
        </p:nvSpPr>
        <p:spPr>
          <a:xfrm>
            <a:off x="7927759" y="2194783"/>
            <a:ext cx="245571" cy="112985"/>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F2D8DC2-7DA6-4DAA-E6DA-39F3CEC612A2}"/>
              </a:ext>
            </a:extLst>
          </p:cNvPr>
          <p:cNvSpPr/>
          <p:nvPr/>
        </p:nvSpPr>
        <p:spPr>
          <a:xfrm>
            <a:off x="7942999" y="4800823"/>
            <a:ext cx="245571" cy="112985"/>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2ED5693-0E95-2E9F-35F7-F38830FF4A8E}"/>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solidFill>
                  <a:schemeClr val="tx1">
                    <a:lumMod val="95000"/>
                    <a:lumOff val="5000"/>
                  </a:schemeClr>
                </a:solidFill>
                <a:latin typeface="Aptos" panose="020B0004020202020204" pitchFamily="34" charset="0"/>
              </a:rPr>
              <a:t>Testing the Coaxial Pickup</a:t>
            </a:r>
          </a:p>
        </p:txBody>
      </p:sp>
      <p:pic>
        <p:nvPicPr>
          <p:cNvPr id="6" name="Picture 5">
            <a:extLst>
              <a:ext uri="{FF2B5EF4-FFF2-40B4-BE49-F238E27FC236}">
                <a16:creationId xmlns:a16="http://schemas.microsoft.com/office/drawing/2014/main" id="{74263284-3FEC-C085-452C-AFDCB9C9A2B5}"/>
              </a:ext>
            </a:extLst>
          </p:cNvPr>
          <p:cNvPicPr>
            <a:picLocks noChangeAspect="1"/>
          </p:cNvPicPr>
          <p:nvPr/>
        </p:nvPicPr>
        <p:blipFill>
          <a:blip r:embed="rId4"/>
          <a:stretch>
            <a:fillRect/>
          </a:stretch>
        </p:blipFill>
        <p:spPr>
          <a:xfrm>
            <a:off x="580280" y="3931966"/>
            <a:ext cx="3436918" cy="1028789"/>
          </a:xfrm>
          <a:prstGeom prst="rect">
            <a:avLst/>
          </a:prstGeom>
        </p:spPr>
      </p:pic>
      <p:sp>
        <p:nvSpPr>
          <p:cNvPr id="7" name="TextBox 6">
            <a:extLst>
              <a:ext uri="{FF2B5EF4-FFF2-40B4-BE49-F238E27FC236}">
                <a16:creationId xmlns:a16="http://schemas.microsoft.com/office/drawing/2014/main" id="{F53F33A2-286A-0178-7B18-BC0FFDC753D4}"/>
              </a:ext>
            </a:extLst>
          </p:cNvPr>
          <p:cNvSpPr txBox="1"/>
          <p:nvPr/>
        </p:nvSpPr>
        <p:spPr>
          <a:xfrm>
            <a:off x="30476" y="4882189"/>
            <a:ext cx="5113900" cy="261610"/>
          </a:xfrm>
          <a:prstGeom prst="rect">
            <a:avLst/>
          </a:prstGeom>
          <a:noFill/>
        </p:spPr>
        <p:txBody>
          <a:bodyPr wrap="none" rtlCol="0">
            <a:spAutoFit/>
          </a:bodyPr>
          <a:lstStyle/>
          <a:p>
            <a:r>
              <a:rPr lang="en-US" sz="1100" b="1" dirty="0">
                <a:latin typeface="Aptos" panose="020B0004020202020204" pitchFamily="34" charset="0"/>
              </a:rPr>
              <a:t>Using Pozar, D. M. (2012). </a:t>
            </a:r>
            <a:r>
              <a:rPr lang="en-US" sz="1100" b="1" i="1" dirty="0">
                <a:latin typeface="Aptos" panose="020B0004020202020204" pitchFamily="34" charset="0"/>
              </a:rPr>
              <a:t>Microwave engineering</a:t>
            </a:r>
            <a:r>
              <a:rPr lang="en-US" sz="1100" b="1" dirty="0">
                <a:latin typeface="Aptos" panose="020B0004020202020204" pitchFamily="34" charset="0"/>
              </a:rPr>
              <a:t> (4th ed.). John Wiley &amp; Sons.</a:t>
            </a:r>
          </a:p>
        </p:txBody>
      </p:sp>
    </p:spTree>
    <p:extLst>
      <p:ext uri="{BB962C8B-B14F-4D97-AF65-F5344CB8AC3E}">
        <p14:creationId xmlns:p14="http://schemas.microsoft.com/office/powerpoint/2010/main" val="14709266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E5358-9BBE-2383-0BC6-82FF1DC89618}"/>
              </a:ext>
            </a:extLst>
          </p:cNvPr>
          <p:cNvSpPr>
            <a:spLocks noGrp="1"/>
          </p:cNvSpPr>
          <p:nvPr>
            <p:ph type="title"/>
          </p:nvPr>
        </p:nvSpPr>
        <p:spPr>
          <a:xfrm>
            <a:off x="0" y="0"/>
            <a:ext cx="8520600" cy="572700"/>
          </a:xfrm>
        </p:spPr>
        <p:txBody>
          <a:bodyPr>
            <a:normAutofit fontScale="90000"/>
          </a:bodyPr>
          <a:lstStyle/>
          <a:p>
            <a:r>
              <a:rPr lang="en-US" dirty="0"/>
              <a:t>Current Status of Coaxial Pickup and Tuner </a:t>
            </a:r>
          </a:p>
        </p:txBody>
      </p:sp>
      <p:sp>
        <p:nvSpPr>
          <p:cNvPr id="3" name="Text Placeholder 2">
            <a:extLst>
              <a:ext uri="{FF2B5EF4-FFF2-40B4-BE49-F238E27FC236}">
                <a16:creationId xmlns:a16="http://schemas.microsoft.com/office/drawing/2014/main" id="{C6161AE0-4DAC-C661-4A9C-C7C8A42DEF51}"/>
              </a:ext>
            </a:extLst>
          </p:cNvPr>
          <p:cNvSpPr>
            <a:spLocks noGrp="1"/>
          </p:cNvSpPr>
          <p:nvPr>
            <p:ph type="body" idx="1"/>
          </p:nvPr>
        </p:nvSpPr>
        <p:spPr>
          <a:xfrm>
            <a:off x="4711398" y="1020220"/>
            <a:ext cx="4260300" cy="1638433"/>
          </a:xfrm>
        </p:spPr>
        <p:txBody>
          <a:bodyPr>
            <a:normAutofit/>
          </a:bodyPr>
          <a:lstStyle/>
          <a:p>
            <a:pPr marL="114300" indent="0">
              <a:buNone/>
            </a:pPr>
            <a:r>
              <a:rPr lang="en-US" sz="1600" b="1" dirty="0">
                <a:solidFill>
                  <a:schemeClr val="tx2">
                    <a:lumMod val="10000"/>
                  </a:schemeClr>
                </a:solidFill>
                <a:latin typeface="Aptos" panose="020B0004020202020204" pitchFamily="34" charset="0"/>
              </a:rPr>
              <a:t>Tuner</a:t>
            </a:r>
          </a:p>
          <a:p>
            <a:r>
              <a:rPr lang="en-US" sz="1600" dirty="0">
                <a:solidFill>
                  <a:schemeClr val="tx2">
                    <a:lumMod val="10000"/>
                  </a:schemeClr>
                </a:solidFill>
                <a:latin typeface="Aptos" panose="020B0004020202020204" pitchFamily="34" charset="0"/>
              </a:rPr>
              <a:t>Prototype has been manufactured</a:t>
            </a:r>
          </a:p>
          <a:p>
            <a:r>
              <a:rPr lang="en-US" sz="1600" dirty="0">
                <a:solidFill>
                  <a:schemeClr val="tx2">
                    <a:lumMod val="10000"/>
                  </a:schemeClr>
                </a:solidFill>
                <a:latin typeface="Aptos" panose="020B0004020202020204" pitchFamily="34" charset="0"/>
              </a:rPr>
              <a:t>First room temperature capacitance measurements are underway!</a:t>
            </a:r>
          </a:p>
        </p:txBody>
      </p:sp>
      <p:sp>
        <p:nvSpPr>
          <p:cNvPr id="4" name="Slide Number Placeholder 3">
            <a:extLst>
              <a:ext uri="{FF2B5EF4-FFF2-40B4-BE49-F238E27FC236}">
                <a16:creationId xmlns:a16="http://schemas.microsoft.com/office/drawing/2014/main" id="{53F876B6-01A8-CF20-5831-E3BF0CC04AC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pic>
        <p:nvPicPr>
          <p:cNvPr id="6" name="Picture 5">
            <a:extLst>
              <a:ext uri="{FF2B5EF4-FFF2-40B4-BE49-F238E27FC236}">
                <a16:creationId xmlns:a16="http://schemas.microsoft.com/office/drawing/2014/main" id="{07EA914D-AF0A-F256-F497-A4309EAF6CB7}"/>
              </a:ext>
            </a:extLst>
          </p:cNvPr>
          <p:cNvPicPr>
            <a:picLocks noChangeAspect="1"/>
          </p:cNvPicPr>
          <p:nvPr/>
        </p:nvPicPr>
        <p:blipFill>
          <a:blip r:embed="rId2"/>
          <a:stretch>
            <a:fillRect/>
          </a:stretch>
        </p:blipFill>
        <p:spPr>
          <a:xfrm>
            <a:off x="2930608" y="1192699"/>
            <a:ext cx="1835032" cy="254074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a:extLst>
              <a:ext uri="{FF2B5EF4-FFF2-40B4-BE49-F238E27FC236}">
                <a16:creationId xmlns:a16="http://schemas.microsoft.com/office/drawing/2014/main" id="{59FE625D-BD32-EF65-6AC7-80705FAF2686}"/>
              </a:ext>
            </a:extLst>
          </p:cNvPr>
          <p:cNvSpPr txBox="1"/>
          <p:nvPr/>
        </p:nvSpPr>
        <p:spPr>
          <a:xfrm>
            <a:off x="2604303" y="4001497"/>
            <a:ext cx="4496744" cy="1323439"/>
          </a:xfrm>
          <a:prstGeom prst="rect">
            <a:avLst/>
          </a:prstGeom>
          <a:noFill/>
        </p:spPr>
        <p:txBody>
          <a:bodyPr wrap="none" rtlCol="0">
            <a:spAutoFit/>
          </a:bodyPr>
          <a:lstStyle/>
          <a:p>
            <a:pPr marL="114300" indent="0">
              <a:buNone/>
            </a:pPr>
            <a:r>
              <a:rPr lang="en-US" sz="1600" b="1" dirty="0">
                <a:solidFill>
                  <a:schemeClr val="tx2">
                    <a:lumMod val="10000"/>
                  </a:schemeClr>
                </a:solidFill>
                <a:latin typeface="Aptos" panose="020B0004020202020204" pitchFamily="34" charset="0"/>
              </a:rPr>
              <a:t>Pickup</a:t>
            </a:r>
          </a:p>
          <a:p>
            <a:pPr marL="457200" indent="-342900">
              <a:buClr>
                <a:schemeClr val="dk2"/>
              </a:buClr>
              <a:buSzPts val="1800"/>
              <a:buFont typeface="Arial"/>
              <a:buChar char="●"/>
            </a:pPr>
            <a:r>
              <a:rPr lang="en-US" sz="1600" dirty="0">
                <a:solidFill>
                  <a:schemeClr val="tx2">
                    <a:lumMod val="10000"/>
                  </a:schemeClr>
                </a:solidFill>
                <a:latin typeface="Aptos" panose="020B0004020202020204" pitchFamily="34" charset="0"/>
              </a:rPr>
              <a:t>Assembly procedure tested with 3D print</a:t>
            </a:r>
          </a:p>
          <a:p>
            <a:pPr marL="457200" indent="-342900">
              <a:buClr>
                <a:schemeClr val="dk2"/>
              </a:buClr>
              <a:buSzPts val="1800"/>
              <a:buFont typeface="Arial"/>
              <a:buChar char="●"/>
            </a:pPr>
            <a:r>
              <a:rPr lang="en-US" sz="1600" dirty="0">
                <a:solidFill>
                  <a:schemeClr val="tx2">
                    <a:lumMod val="10000"/>
                  </a:schemeClr>
                </a:solidFill>
                <a:latin typeface="Aptos" panose="020B0004020202020204" pitchFamily="34" charset="0"/>
              </a:rPr>
              <a:t>Coated and arriving back today!</a:t>
            </a:r>
          </a:p>
          <a:p>
            <a:pPr marL="457200" indent="-342900">
              <a:buClr>
                <a:schemeClr val="dk2"/>
              </a:buClr>
              <a:buSzPts val="1800"/>
              <a:buFont typeface="Arial"/>
              <a:buChar char="●"/>
            </a:pPr>
            <a:r>
              <a:rPr lang="en-US" sz="1600" dirty="0">
                <a:solidFill>
                  <a:schemeClr val="tx2">
                    <a:lumMod val="10000"/>
                  </a:schemeClr>
                </a:solidFill>
                <a:latin typeface="Aptos" panose="020B0004020202020204" pitchFamily="34" charset="0"/>
              </a:rPr>
              <a:t>Room temperature tests starting next week.</a:t>
            </a:r>
          </a:p>
          <a:p>
            <a:endParaRPr lang="en-US" sz="1600" dirty="0"/>
          </a:p>
        </p:txBody>
      </p:sp>
      <p:pic>
        <p:nvPicPr>
          <p:cNvPr id="9" name="Picture 8">
            <a:extLst>
              <a:ext uri="{FF2B5EF4-FFF2-40B4-BE49-F238E27FC236}">
                <a16:creationId xmlns:a16="http://schemas.microsoft.com/office/drawing/2014/main" id="{007CD781-3E99-70BA-DAA4-2160D393CA02}"/>
              </a:ext>
            </a:extLst>
          </p:cNvPr>
          <p:cNvPicPr>
            <a:picLocks noChangeAspect="1"/>
          </p:cNvPicPr>
          <p:nvPr/>
        </p:nvPicPr>
        <p:blipFill>
          <a:blip r:embed="rId3"/>
          <a:stretch>
            <a:fillRect/>
          </a:stretch>
        </p:blipFill>
        <p:spPr>
          <a:xfrm>
            <a:off x="172302" y="1192699"/>
            <a:ext cx="2551271" cy="3667318"/>
          </a:xfrm>
          <a:prstGeom prst="rect">
            <a:avLst/>
          </a:prstGeom>
        </p:spPr>
      </p:pic>
    </p:spTree>
    <p:extLst>
      <p:ext uri="{BB962C8B-B14F-4D97-AF65-F5344CB8AC3E}">
        <p14:creationId xmlns:p14="http://schemas.microsoft.com/office/powerpoint/2010/main" val="4657033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83FB3-4BC9-EDF5-4A49-CB7A223A450D}"/>
            </a:ext>
          </a:extLst>
        </p:cNvPr>
        <p:cNvGrpSpPr/>
        <p:nvPr/>
      </p:nvGrpSpPr>
      <p:grpSpPr>
        <a:xfrm>
          <a:off x="0" y="0"/>
          <a:ext cx="0" cy="0"/>
          <a:chOff x="0" y="0"/>
          <a:chExt cx="0" cy="0"/>
        </a:xfrm>
      </p:grpSpPr>
      <p:pic>
        <p:nvPicPr>
          <p:cNvPr id="5" name="Picture 4" descr="DM Radio Collaboration&#10;">
            <a:extLst>
              <a:ext uri="{FF2B5EF4-FFF2-40B4-BE49-F238E27FC236}">
                <a16:creationId xmlns:a16="http://schemas.microsoft.com/office/drawing/2014/main" id="{98849E40-5948-C122-F09C-A81C49EAD9E4}"/>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180335" y="206767"/>
            <a:ext cx="1787258" cy="1045877"/>
          </a:xfrm>
          <a:prstGeom prst="rect">
            <a:avLst/>
          </a:prstGeom>
        </p:spPr>
      </p:pic>
      <p:pic>
        <p:nvPicPr>
          <p:cNvPr id="6" name="Picture 5">
            <a:extLst>
              <a:ext uri="{FF2B5EF4-FFF2-40B4-BE49-F238E27FC236}">
                <a16:creationId xmlns:a16="http://schemas.microsoft.com/office/drawing/2014/main" id="{679C7077-118D-B459-1481-C0738A96DB9C}"/>
              </a:ext>
            </a:extLst>
          </p:cNvPr>
          <p:cNvPicPr>
            <a:picLocks noChangeAspect="1"/>
          </p:cNvPicPr>
          <p:nvPr/>
        </p:nvPicPr>
        <p:blipFill rotWithShape="1">
          <a:blip r:embed="rId3"/>
          <a:srcRect l="-1897" t="-12329" r="-2753" b="-12930"/>
          <a:stretch/>
        </p:blipFill>
        <p:spPr>
          <a:xfrm>
            <a:off x="2128117" y="1868921"/>
            <a:ext cx="4887767" cy="1118427"/>
          </a:xfrm>
          <a:prstGeom prst="rect">
            <a:avLst/>
          </a:prstGeom>
          <a:solidFill>
            <a:schemeClr val="tx1">
              <a:alpha val="50000"/>
            </a:schemeClr>
          </a:solidFill>
          <a:ln w="28575">
            <a:solidFill>
              <a:schemeClr val="bg1"/>
            </a:solidFill>
          </a:ln>
        </p:spPr>
      </p:pic>
      <p:pic>
        <p:nvPicPr>
          <p:cNvPr id="2" name="Picture 1" descr="A black and white poster with a radio&#10;&#10;AI-generated content may be incorrect.">
            <a:extLst>
              <a:ext uri="{FF2B5EF4-FFF2-40B4-BE49-F238E27FC236}">
                <a16:creationId xmlns:a16="http://schemas.microsoft.com/office/drawing/2014/main" id="{B4AD4335-19DA-80CC-7E9B-1D3D6779C949}"/>
              </a:ext>
            </a:extLst>
          </p:cNvPr>
          <p:cNvPicPr>
            <a:picLocks noChangeAspect="1"/>
          </p:cNvPicPr>
          <p:nvPr/>
        </p:nvPicPr>
        <p:blipFill>
          <a:blip r:embed="rId4"/>
          <a:srcRect l="3985" r="2555" b="3884"/>
          <a:stretch>
            <a:fillRect/>
          </a:stretch>
        </p:blipFill>
        <p:spPr>
          <a:xfrm>
            <a:off x="7524539" y="235994"/>
            <a:ext cx="1343997" cy="1463506"/>
          </a:xfrm>
          <a:prstGeom prst="rect">
            <a:avLst/>
          </a:prstGeom>
          <a:ln>
            <a:solidFill>
              <a:schemeClr val="bg1"/>
            </a:solidFill>
          </a:ln>
        </p:spPr>
      </p:pic>
      <p:grpSp>
        <p:nvGrpSpPr>
          <p:cNvPr id="16" name="Group 15">
            <a:extLst>
              <a:ext uri="{FF2B5EF4-FFF2-40B4-BE49-F238E27FC236}">
                <a16:creationId xmlns:a16="http://schemas.microsoft.com/office/drawing/2014/main" id="{1A6565DD-808B-EA9B-CD32-B5C57DCB29A3}"/>
              </a:ext>
            </a:extLst>
          </p:cNvPr>
          <p:cNvGrpSpPr>
            <a:grpSpLocks noChangeAspect="1"/>
          </p:cNvGrpSpPr>
          <p:nvPr/>
        </p:nvGrpSpPr>
        <p:grpSpPr>
          <a:xfrm>
            <a:off x="247888" y="4192929"/>
            <a:ext cx="8648223" cy="789491"/>
            <a:chOff x="3265714" y="5903658"/>
            <a:chExt cx="8764740" cy="800128"/>
          </a:xfrm>
        </p:grpSpPr>
        <p:sp>
          <p:nvSpPr>
            <p:cNvPr id="11" name="Rectangle 10">
              <a:extLst>
                <a:ext uri="{FF2B5EF4-FFF2-40B4-BE49-F238E27FC236}">
                  <a16:creationId xmlns:a16="http://schemas.microsoft.com/office/drawing/2014/main" id="{EABD9001-A179-3DFE-EF1D-2010296226BE}"/>
                </a:ext>
              </a:extLst>
            </p:cNvPr>
            <p:cNvSpPr/>
            <p:nvPr/>
          </p:nvSpPr>
          <p:spPr>
            <a:xfrm>
              <a:off x="3265714" y="5923601"/>
              <a:ext cx="8764740" cy="780185"/>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defRPr/>
              </a:pPr>
              <a:endParaRPr lang="en-US" sz="1350" kern="1200">
                <a:solidFill>
                  <a:prstClr val="white"/>
                </a:solidFill>
                <a:latin typeface="Corbel" panose="020B0503020204020204"/>
              </a:endParaRPr>
            </a:p>
          </p:txBody>
        </p:sp>
        <p:pic>
          <p:nvPicPr>
            <p:cNvPr id="7" name="Image" descr="Image">
              <a:extLst>
                <a:ext uri="{FF2B5EF4-FFF2-40B4-BE49-F238E27FC236}">
                  <a16:creationId xmlns:a16="http://schemas.microsoft.com/office/drawing/2014/main" id="{82294043-3EC0-3D19-D124-0672838D4556}"/>
                </a:ext>
              </a:extLst>
            </p:cNvPr>
            <p:cNvPicPr>
              <a:picLocks noChangeAspect="1"/>
            </p:cNvPicPr>
            <p:nvPr/>
          </p:nvPicPr>
          <p:blipFill>
            <a:blip r:embed="rId5"/>
            <a:stretch>
              <a:fillRect/>
            </a:stretch>
          </p:blipFill>
          <p:spPr>
            <a:xfrm>
              <a:off x="7664695" y="6064417"/>
              <a:ext cx="1530764" cy="498552"/>
            </a:xfrm>
            <a:prstGeom prst="rect">
              <a:avLst/>
            </a:prstGeom>
            <a:ln w="12700" cap="flat">
              <a:noFill/>
              <a:miter lim="400000"/>
            </a:ln>
            <a:effectLst/>
          </p:spPr>
        </p:pic>
        <p:pic>
          <p:nvPicPr>
            <p:cNvPr id="8" name="Image" descr="Image">
              <a:extLst>
                <a:ext uri="{FF2B5EF4-FFF2-40B4-BE49-F238E27FC236}">
                  <a16:creationId xmlns:a16="http://schemas.microsoft.com/office/drawing/2014/main" id="{5DB3A4F6-8540-694D-713E-A9365F89416C}"/>
                </a:ext>
              </a:extLst>
            </p:cNvPr>
            <p:cNvPicPr>
              <a:picLocks noChangeAspect="1"/>
            </p:cNvPicPr>
            <p:nvPr/>
          </p:nvPicPr>
          <p:blipFill>
            <a:blip r:embed="rId6"/>
            <a:stretch>
              <a:fillRect/>
            </a:stretch>
          </p:blipFill>
          <p:spPr>
            <a:xfrm>
              <a:off x="6824090" y="5980417"/>
              <a:ext cx="666554" cy="666553"/>
            </a:xfrm>
            <a:prstGeom prst="rect">
              <a:avLst/>
            </a:prstGeom>
            <a:ln w="12700" cap="flat">
              <a:noFill/>
              <a:miter lim="400000"/>
            </a:ln>
            <a:effectLst/>
          </p:spPr>
        </p:pic>
        <p:pic>
          <p:nvPicPr>
            <p:cNvPr id="9" name="Image" descr="Image">
              <a:extLst>
                <a:ext uri="{FF2B5EF4-FFF2-40B4-BE49-F238E27FC236}">
                  <a16:creationId xmlns:a16="http://schemas.microsoft.com/office/drawing/2014/main" id="{F42F8916-3E80-3B3A-1994-8CB402856E6B}"/>
                </a:ext>
              </a:extLst>
            </p:cNvPr>
            <p:cNvPicPr>
              <a:picLocks noChangeAspect="1"/>
            </p:cNvPicPr>
            <p:nvPr/>
          </p:nvPicPr>
          <p:blipFill>
            <a:blip r:embed="rId7"/>
            <a:stretch>
              <a:fillRect/>
            </a:stretch>
          </p:blipFill>
          <p:spPr>
            <a:xfrm>
              <a:off x="9369509" y="6078818"/>
              <a:ext cx="2477553" cy="469751"/>
            </a:xfrm>
            <a:prstGeom prst="rect">
              <a:avLst/>
            </a:prstGeom>
            <a:ln w="12700" cap="flat">
              <a:noFill/>
              <a:miter lim="400000"/>
            </a:ln>
            <a:effectLst/>
          </p:spPr>
        </p:pic>
        <p:pic>
          <p:nvPicPr>
            <p:cNvPr id="10" name="Image" descr="Image">
              <a:extLst>
                <a:ext uri="{FF2B5EF4-FFF2-40B4-BE49-F238E27FC236}">
                  <a16:creationId xmlns:a16="http://schemas.microsoft.com/office/drawing/2014/main" id="{F50DB48E-F0F1-1088-2118-C7DAADAEE541}"/>
                </a:ext>
              </a:extLst>
            </p:cNvPr>
            <p:cNvPicPr>
              <a:picLocks noChangeAspect="1"/>
            </p:cNvPicPr>
            <p:nvPr/>
          </p:nvPicPr>
          <p:blipFill>
            <a:blip r:embed="rId8"/>
            <a:srcRect/>
            <a:stretch>
              <a:fillRect/>
            </a:stretch>
          </p:blipFill>
          <p:spPr>
            <a:xfrm>
              <a:off x="5349960" y="6063410"/>
              <a:ext cx="1300079" cy="500566"/>
            </a:xfrm>
            <a:prstGeom prst="rect">
              <a:avLst/>
            </a:prstGeom>
            <a:ln w="12700" cap="flat">
              <a:noFill/>
              <a:miter lim="400000"/>
            </a:ln>
            <a:effectLst/>
          </p:spPr>
        </p:pic>
        <p:pic>
          <p:nvPicPr>
            <p:cNvPr id="13" name="Picture 12" descr="A black background with white text&#10;&#10;AI-generated content may be incorrect.">
              <a:extLst>
                <a:ext uri="{FF2B5EF4-FFF2-40B4-BE49-F238E27FC236}">
                  <a16:creationId xmlns:a16="http://schemas.microsoft.com/office/drawing/2014/main" id="{87F00C33-AB87-98AE-A556-BDDB45EFAAB7}"/>
                </a:ext>
              </a:extLst>
            </p:cNvPr>
            <p:cNvPicPr>
              <a:picLocks noChangeAspect="1"/>
            </p:cNvPicPr>
            <p:nvPr/>
          </p:nvPicPr>
          <p:blipFill>
            <a:blip r:embed="rId9"/>
            <a:stretch>
              <a:fillRect/>
            </a:stretch>
          </p:blipFill>
          <p:spPr>
            <a:xfrm>
              <a:off x="3374631" y="5903658"/>
              <a:ext cx="1888303" cy="800128"/>
            </a:xfrm>
            <a:prstGeom prst="rect">
              <a:avLst/>
            </a:prstGeom>
          </p:spPr>
        </p:pic>
      </p:grpSp>
      <p:grpSp>
        <p:nvGrpSpPr>
          <p:cNvPr id="3" name="Group 2">
            <a:extLst>
              <a:ext uri="{FF2B5EF4-FFF2-40B4-BE49-F238E27FC236}">
                <a16:creationId xmlns:a16="http://schemas.microsoft.com/office/drawing/2014/main" id="{9A6EFD41-1389-0864-2D1A-7164487D0C37}"/>
              </a:ext>
            </a:extLst>
          </p:cNvPr>
          <p:cNvGrpSpPr/>
          <p:nvPr/>
        </p:nvGrpSpPr>
        <p:grpSpPr>
          <a:xfrm>
            <a:off x="432416" y="3431770"/>
            <a:ext cx="8279167" cy="608005"/>
            <a:chOff x="330517" y="4582984"/>
            <a:chExt cx="11038889" cy="810673"/>
          </a:xfrm>
        </p:grpSpPr>
        <p:grpSp>
          <p:nvGrpSpPr>
            <p:cNvPr id="4" name="Group 3">
              <a:extLst>
                <a:ext uri="{FF2B5EF4-FFF2-40B4-BE49-F238E27FC236}">
                  <a16:creationId xmlns:a16="http://schemas.microsoft.com/office/drawing/2014/main" id="{BF0C5ADD-5E24-9C0A-598F-D2F4595587DC}"/>
                </a:ext>
              </a:extLst>
            </p:cNvPr>
            <p:cNvGrpSpPr/>
            <p:nvPr/>
          </p:nvGrpSpPr>
          <p:grpSpPr>
            <a:xfrm>
              <a:off x="330517" y="4582984"/>
              <a:ext cx="11038889" cy="810673"/>
              <a:chOff x="319769" y="4541254"/>
              <a:chExt cx="11038889" cy="810673"/>
            </a:xfrm>
          </p:grpSpPr>
          <p:sp>
            <p:nvSpPr>
              <p:cNvPr id="15" name="Rectangle 14">
                <a:extLst>
                  <a:ext uri="{FF2B5EF4-FFF2-40B4-BE49-F238E27FC236}">
                    <a16:creationId xmlns:a16="http://schemas.microsoft.com/office/drawing/2014/main" id="{BB8E8CC8-6B22-09B2-BB7F-1831358BB234}"/>
                  </a:ext>
                </a:extLst>
              </p:cNvPr>
              <p:cNvSpPr/>
              <p:nvPr/>
            </p:nvSpPr>
            <p:spPr>
              <a:xfrm>
                <a:off x="330517" y="4541254"/>
                <a:ext cx="11028141" cy="810673"/>
              </a:xfrm>
              <a:prstGeom prst="rect">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buClrTx/>
                  <a:defRPr/>
                </a:pPr>
                <a:endParaRPr lang="en-US" sz="1350" kern="1200">
                  <a:solidFill>
                    <a:prstClr val="white"/>
                  </a:solidFill>
                  <a:latin typeface="Corbel" panose="020B0503020204020204"/>
                </a:endParaRPr>
              </a:p>
            </p:txBody>
          </p:sp>
          <p:pic>
            <p:nvPicPr>
              <p:cNvPr id="19" name="Image" descr="Image">
                <a:extLst>
                  <a:ext uri="{FF2B5EF4-FFF2-40B4-BE49-F238E27FC236}">
                    <a16:creationId xmlns:a16="http://schemas.microsoft.com/office/drawing/2014/main" id="{56140653-AB09-87F1-4935-4C0A653C83FC}"/>
                  </a:ext>
                </a:extLst>
              </p:cNvPr>
              <p:cNvPicPr>
                <a:picLocks noChangeAspect="1"/>
              </p:cNvPicPr>
              <p:nvPr/>
            </p:nvPicPr>
            <p:blipFill>
              <a:blip r:embed="rId10"/>
              <a:stretch>
                <a:fillRect/>
              </a:stretch>
            </p:blipFill>
            <p:spPr>
              <a:xfrm>
                <a:off x="6761070" y="4787585"/>
                <a:ext cx="1782646" cy="384493"/>
              </a:xfrm>
              <a:prstGeom prst="rect">
                <a:avLst/>
              </a:prstGeom>
              <a:ln w="12700" cap="flat">
                <a:noFill/>
                <a:miter lim="400000"/>
              </a:ln>
              <a:effectLst/>
            </p:spPr>
          </p:pic>
          <p:pic>
            <p:nvPicPr>
              <p:cNvPr id="21" name="Image" descr="Image">
                <a:extLst>
                  <a:ext uri="{FF2B5EF4-FFF2-40B4-BE49-F238E27FC236}">
                    <a16:creationId xmlns:a16="http://schemas.microsoft.com/office/drawing/2014/main" id="{88534528-B93E-884E-5CC3-16F4FE471173}"/>
                  </a:ext>
                </a:extLst>
              </p:cNvPr>
              <p:cNvPicPr>
                <a:picLocks noChangeAspect="1"/>
              </p:cNvPicPr>
              <p:nvPr/>
            </p:nvPicPr>
            <p:blipFill>
              <a:blip r:embed="rId11"/>
              <a:srcRect r="30694"/>
              <a:stretch>
                <a:fillRect/>
              </a:stretch>
            </p:blipFill>
            <p:spPr>
              <a:xfrm>
                <a:off x="319769" y="4747994"/>
                <a:ext cx="1233982" cy="560362"/>
              </a:xfrm>
              <a:prstGeom prst="rect">
                <a:avLst/>
              </a:prstGeom>
              <a:ln w="12700" cap="flat">
                <a:noFill/>
                <a:miter lim="400000"/>
              </a:ln>
              <a:effectLst/>
            </p:spPr>
          </p:pic>
          <p:pic>
            <p:nvPicPr>
              <p:cNvPr id="24" name="Image" descr="Image">
                <a:extLst>
                  <a:ext uri="{FF2B5EF4-FFF2-40B4-BE49-F238E27FC236}">
                    <a16:creationId xmlns:a16="http://schemas.microsoft.com/office/drawing/2014/main" id="{AC74EF3C-A74C-5DE9-0410-DB881568BA35}"/>
                  </a:ext>
                </a:extLst>
              </p:cNvPr>
              <p:cNvPicPr>
                <a:picLocks noChangeAspect="1"/>
              </p:cNvPicPr>
              <p:nvPr/>
            </p:nvPicPr>
            <p:blipFill>
              <a:blip r:embed="rId12"/>
              <a:stretch>
                <a:fillRect/>
              </a:stretch>
            </p:blipFill>
            <p:spPr>
              <a:xfrm>
                <a:off x="8533181" y="4709895"/>
                <a:ext cx="1073315" cy="597323"/>
              </a:xfrm>
              <a:prstGeom prst="rect">
                <a:avLst/>
              </a:prstGeom>
              <a:ln w="12700" cap="flat">
                <a:noFill/>
                <a:miter lim="400000"/>
              </a:ln>
              <a:effectLst/>
            </p:spPr>
          </p:pic>
          <p:pic>
            <p:nvPicPr>
              <p:cNvPr id="27" name="Image" descr="Image">
                <a:extLst>
                  <a:ext uri="{FF2B5EF4-FFF2-40B4-BE49-F238E27FC236}">
                    <a16:creationId xmlns:a16="http://schemas.microsoft.com/office/drawing/2014/main" id="{C3855184-4E52-938E-3AB0-15EEF6D4E8EF}"/>
                  </a:ext>
                </a:extLst>
              </p:cNvPr>
              <p:cNvPicPr>
                <a:picLocks noChangeAspect="1"/>
              </p:cNvPicPr>
              <p:nvPr/>
            </p:nvPicPr>
            <p:blipFill>
              <a:blip r:embed="rId13"/>
              <a:stretch>
                <a:fillRect/>
              </a:stretch>
            </p:blipFill>
            <p:spPr>
              <a:xfrm>
                <a:off x="3821877" y="4818719"/>
                <a:ext cx="733117" cy="382048"/>
              </a:xfrm>
              <a:prstGeom prst="rect">
                <a:avLst/>
              </a:prstGeom>
              <a:ln w="12700" cap="flat">
                <a:noFill/>
                <a:miter lim="400000"/>
              </a:ln>
              <a:effectLst/>
            </p:spPr>
          </p:pic>
          <p:pic>
            <p:nvPicPr>
              <p:cNvPr id="29" name="Image" descr="Image">
                <a:extLst>
                  <a:ext uri="{FF2B5EF4-FFF2-40B4-BE49-F238E27FC236}">
                    <a16:creationId xmlns:a16="http://schemas.microsoft.com/office/drawing/2014/main" id="{AA2FD5BB-A37F-6A5F-78B5-8115D9F91622}"/>
                  </a:ext>
                </a:extLst>
              </p:cNvPr>
              <p:cNvPicPr>
                <a:picLocks noChangeAspect="1"/>
              </p:cNvPicPr>
              <p:nvPr/>
            </p:nvPicPr>
            <p:blipFill>
              <a:blip r:embed="rId14"/>
              <a:srcRect t="29159" b="29159"/>
              <a:stretch>
                <a:fillRect/>
              </a:stretch>
            </p:blipFill>
            <p:spPr>
              <a:xfrm>
                <a:off x="4792258" y="4751272"/>
                <a:ext cx="1106328" cy="461134"/>
              </a:xfrm>
              <a:prstGeom prst="rect">
                <a:avLst/>
              </a:prstGeom>
              <a:ln w="12700" cap="flat">
                <a:noFill/>
                <a:miter lim="400000"/>
              </a:ln>
              <a:effectLst/>
            </p:spPr>
          </p:pic>
          <p:pic>
            <p:nvPicPr>
              <p:cNvPr id="30" name="Image" descr="Image">
                <a:extLst>
                  <a:ext uri="{FF2B5EF4-FFF2-40B4-BE49-F238E27FC236}">
                    <a16:creationId xmlns:a16="http://schemas.microsoft.com/office/drawing/2014/main" id="{7BE5B19E-89FA-3668-2CB0-EF9FEF673A17}"/>
                  </a:ext>
                </a:extLst>
              </p:cNvPr>
              <p:cNvPicPr>
                <a:picLocks noChangeAspect="1"/>
              </p:cNvPicPr>
              <p:nvPr/>
            </p:nvPicPr>
            <p:blipFill>
              <a:blip r:embed="rId15"/>
              <a:stretch>
                <a:fillRect/>
              </a:stretch>
            </p:blipFill>
            <p:spPr>
              <a:xfrm>
                <a:off x="1620751" y="4734063"/>
                <a:ext cx="915343" cy="496901"/>
              </a:xfrm>
              <a:prstGeom prst="rect">
                <a:avLst/>
              </a:prstGeom>
              <a:ln w="12700" cap="flat">
                <a:noFill/>
                <a:miter lim="400000"/>
              </a:ln>
              <a:effectLst/>
            </p:spPr>
          </p:pic>
          <p:pic>
            <p:nvPicPr>
              <p:cNvPr id="31" name="Image" descr="Image">
                <a:extLst>
                  <a:ext uri="{FF2B5EF4-FFF2-40B4-BE49-F238E27FC236}">
                    <a16:creationId xmlns:a16="http://schemas.microsoft.com/office/drawing/2014/main" id="{DEC3AC18-47D3-418C-56B7-49BC754C4445}"/>
                  </a:ext>
                </a:extLst>
              </p:cNvPr>
              <p:cNvPicPr>
                <a:picLocks noChangeAspect="1"/>
              </p:cNvPicPr>
              <p:nvPr/>
            </p:nvPicPr>
            <p:blipFill>
              <a:blip r:embed="rId16"/>
              <a:stretch>
                <a:fillRect/>
              </a:stretch>
            </p:blipFill>
            <p:spPr>
              <a:xfrm>
                <a:off x="6068317" y="4697861"/>
                <a:ext cx="502905" cy="502906"/>
              </a:xfrm>
              <a:prstGeom prst="rect">
                <a:avLst/>
              </a:prstGeom>
              <a:ln w="12700" cap="flat">
                <a:noFill/>
                <a:miter lim="400000"/>
              </a:ln>
              <a:effectLst/>
            </p:spPr>
          </p:pic>
          <p:pic>
            <p:nvPicPr>
              <p:cNvPr id="33" name="Picture 2" descr="[object Object]">
                <a:extLst>
                  <a:ext uri="{FF2B5EF4-FFF2-40B4-BE49-F238E27FC236}">
                    <a16:creationId xmlns:a16="http://schemas.microsoft.com/office/drawing/2014/main" id="{8943A62E-32CF-8BD8-3D15-5CCCDD9C43E1}"/>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03094" y="4733196"/>
                <a:ext cx="1036014" cy="49728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a:extLst>
                  <a:ext uri="{FF2B5EF4-FFF2-40B4-BE49-F238E27FC236}">
                    <a16:creationId xmlns:a16="http://schemas.microsoft.com/office/drawing/2014/main" id="{D37AB41A-DAFE-942B-A102-C166C2FD5E06}"/>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l="68396" t="4563" r="11829" b="7350"/>
              <a:stretch>
                <a:fillRect/>
              </a:stretch>
            </p:blipFill>
            <p:spPr bwMode="auto">
              <a:xfrm>
                <a:off x="9639544" y="4697861"/>
                <a:ext cx="463901" cy="597323"/>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3" descr="Max-Planck-Institut für Physik: Bayern Innovativ">
              <a:extLst>
                <a:ext uri="{FF2B5EF4-FFF2-40B4-BE49-F238E27FC236}">
                  <a16:creationId xmlns:a16="http://schemas.microsoft.com/office/drawing/2014/main" id="{96FD0C2B-AC8F-8831-1C62-F61D3F9A690D}"/>
                </a:ext>
              </a:extLst>
            </p:cNvPr>
            <p:cNvPicPr>
              <a:picLocks noChangeAspect="1"/>
            </p:cNvPicPr>
            <p:nvPr/>
          </p:nvPicPr>
          <p:blipFill>
            <a:blip r:embed="rId19"/>
            <a:srcRect l="19539" t="30265" r="11716" b="29718"/>
            <a:stretch>
              <a:fillRect/>
            </a:stretch>
          </p:blipFill>
          <p:spPr>
            <a:xfrm>
              <a:off x="10167938" y="4654267"/>
              <a:ext cx="1147723" cy="668106"/>
            </a:xfrm>
            <a:prstGeom prst="rect">
              <a:avLst/>
            </a:prstGeom>
          </p:spPr>
        </p:pic>
      </p:grpSp>
    </p:spTree>
    <p:extLst>
      <p:ext uri="{BB962C8B-B14F-4D97-AF65-F5344CB8AC3E}">
        <p14:creationId xmlns:p14="http://schemas.microsoft.com/office/powerpoint/2010/main" val="20480403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F97DA3-8424-A934-9D1D-8B6CA38FCC3C}"/>
              </a:ext>
            </a:extLst>
          </p:cNvPr>
          <p:cNvPicPr>
            <a:picLocks noChangeAspect="1"/>
          </p:cNvPicPr>
          <p:nvPr/>
        </p:nvPicPr>
        <p:blipFill>
          <a:blip r:embed="rId3"/>
          <a:srcRect l="14921" t="22716" r="12482"/>
          <a:stretch>
            <a:fillRect/>
          </a:stretch>
        </p:blipFill>
        <p:spPr>
          <a:xfrm>
            <a:off x="485030" y="1557341"/>
            <a:ext cx="4178956" cy="2965855"/>
          </a:xfrm>
          <a:prstGeom prst="rect">
            <a:avLst/>
          </a:prstGeom>
        </p:spPr>
      </p:pic>
      <p:sp>
        <p:nvSpPr>
          <p:cNvPr id="4" name="Slide Number Placeholder 3">
            <a:extLst>
              <a:ext uri="{FF2B5EF4-FFF2-40B4-BE49-F238E27FC236}">
                <a16:creationId xmlns:a16="http://schemas.microsoft.com/office/drawing/2014/main" id="{9C8BC978-1775-C18D-4A5B-64972250A34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pic>
        <p:nvPicPr>
          <p:cNvPr id="5" name="Picture 4" descr="A group of people posing for a photo&#10;&#10;AI-generated content may be incorrect.">
            <a:extLst>
              <a:ext uri="{FF2B5EF4-FFF2-40B4-BE49-F238E27FC236}">
                <a16:creationId xmlns:a16="http://schemas.microsoft.com/office/drawing/2014/main" id="{2B7BEF50-4269-A02C-044E-A0B0ABE3B22D}"/>
              </a:ext>
            </a:extLst>
          </p:cNvPr>
          <p:cNvPicPr>
            <a:picLocks noChangeAspect="1"/>
          </p:cNvPicPr>
          <p:nvPr/>
        </p:nvPicPr>
        <p:blipFill>
          <a:blip r:embed="rId4"/>
          <a:stretch>
            <a:fillRect/>
          </a:stretch>
        </p:blipFill>
        <p:spPr>
          <a:xfrm>
            <a:off x="4723075" y="1993693"/>
            <a:ext cx="3797150" cy="2529503"/>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10" name="Picture 9" descr="A logo of a mouse&#10;&#10;AI-generated content may be incorrect.">
            <a:extLst>
              <a:ext uri="{FF2B5EF4-FFF2-40B4-BE49-F238E27FC236}">
                <a16:creationId xmlns:a16="http://schemas.microsoft.com/office/drawing/2014/main" id="{9FF3D569-F42D-D5D1-351A-577A3C9F36AC}"/>
              </a:ext>
            </a:extLst>
          </p:cNvPr>
          <p:cNvPicPr>
            <a:picLocks noChangeAspect="1"/>
          </p:cNvPicPr>
          <p:nvPr/>
        </p:nvPicPr>
        <p:blipFill>
          <a:blip r:embed="rId5"/>
          <a:srcRect l="11846" t="8333" r="11846" b="8333"/>
          <a:stretch>
            <a:fillRect/>
          </a:stretch>
        </p:blipFill>
        <p:spPr>
          <a:xfrm>
            <a:off x="3906352" y="850892"/>
            <a:ext cx="1606164" cy="1606164"/>
          </a:xfrm>
          <a:custGeom>
            <a:avLst/>
            <a:gdLst>
              <a:gd name="connsiteX0" fmla="*/ 2286000 w 4572000"/>
              <a:gd name="connsiteY0" fmla="*/ 0 h 4572000"/>
              <a:gd name="connsiteX1" fmla="*/ 4572000 w 4572000"/>
              <a:gd name="connsiteY1" fmla="*/ 2286000 h 4572000"/>
              <a:gd name="connsiteX2" fmla="*/ 2286000 w 4572000"/>
              <a:gd name="connsiteY2" fmla="*/ 4572000 h 4572000"/>
              <a:gd name="connsiteX3" fmla="*/ 0 w 4572000"/>
              <a:gd name="connsiteY3" fmla="*/ 2286000 h 4572000"/>
              <a:gd name="connsiteX4" fmla="*/ 2286000 w 4572000"/>
              <a:gd name="connsiteY4" fmla="*/ 0 h 457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2000" h="4572000">
                <a:moveTo>
                  <a:pt x="2286000" y="0"/>
                </a:moveTo>
                <a:cubicBezTo>
                  <a:pt x="3548523" y="0"/>
                  <a:pt x="4572000" y="1023477"/>
                  <a:pt x="4572000" y="2286000"/>
                </a:cubicBezTo>
                <a:cubicBezTo>
                  <a:pt x="4572000" y="3548523"/>
                  <a:pt x="3548523" y="4572000"/>
                  <a:pt x="2286000" y="4572000"/>
                </a:cubicBezTo>
                <a:cubicBezTo>
                  <a:pt x="1023477" y="4572000"/>
                  <a:pt x="0" y="3548523"/>
                  <a:pt x="0" y="2286000"/>
                </a:cubicBezTo>
                <a:cubicBezTo>
                  <a:pt x="0" y="1023477"/>
                  <a:pt x="1023477" y="0"/>
                  <a:pt x="2286000" y="0"/>
                </a:cubicBezTo>
                <a:close/>
              </a:path>
            </a:pathLst>
          </a:custGeom>
          <a:ln>
            <a:solidFill>
              <a:schemeClr val="tx1"/>
            </a:solidFill>
          </a:ln>
        </p:spPr>
      </p:pic>
    </p:spTree>
    <p:extLst>
      <p:ext uri="{BB962C8B-B14F-4D97-AF65-F5344CB8AC3E}">
        <p14:creationId xmlns:p14="http://schemas.microsoft.com/office/powerpoint/2010/main" val="1489551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75000"/>
          </a:schemeClr>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D7FF0A9-1B95-D30F-8678-71B30841FD4C}"/>
              </a:ext>
            </a:extLst>
          </p:cNvPr>
          <p:cNvSpPr>
            <a:spLocks noGrp="1"/>
          </p:cNvSpPr>
          <p:nvPr>
            <p:ph type="body" idx="1"/>
          </p:nvPr>
        </p:nvSpPr>
        <p:spPr>
          <a:xfrm>
            <a:off x="311700" y="824247"/>
            <a:ext cx="7067252" cy="3416400"/>
          </a:xfrm>
        </p:spPr>
        <p:txBody>
          <a:bodyPr>
            <a:noAutofit/>
          </a:bodyPr>
          <a:lstStyle/>
          <a:p>
            <a:r>
              <a:rPr lang="en-US" sz="1600" dirty="0">
                <a:solidFill>
                  <a:schemeClr val="tx1"/>
                </a:solidFill>
                <a:latin typeface="Aptos" panose="020B0004020202020204" pitchFamily="34" charset="0"/>
              </a:rPr>
              <a:t>CAL-Pathfinder is a solenoidal lumped element experiment</a:t>
            </a:r>
          </a:p>
          <a:p>
            <a:pPr lvl="1"/>
            <a:r>
              <a:rPr lang="en-US" sz="1600" dirty="0">
                <a:solidFill>
                  <a:schemeClr val="tx1"/>
                </a:solidFill>
                <a:latin typeface="Aptos" panose="020B0004020202020204" pitchFamily="34" charset="0"/>
              </a:rPr>
              <a:t>Novel coaxial pick-up</a:t>
            </a:r>
          </a:p>
          <a:p>
            <a:pPr lvl="1"/>
            <a:r>
              <a:rPr lang="en-US" sz="1600" dirty="0">
                <a:solidFill>
                  <a:schemeClr val="tx1"/>
                </a:solidFill>
                <a:latin typeface="Aptos" panose="020B0004020202020204" pitchFamily="34" charset="0"/>
              </a:rPr>
              <a:t>Targeting axions in the 108-133 MHz range</a:t>
            </a:r>
          </a:p>
          <a:p>
            <a:r>
              <a:rPr lang="en-US" sz="1600" dirty="0">
                <a:solidFill>
                  <a:schemeClr val="tx1"/>
                </a:solidFill>
                <a:latin typeface="Aptos" panose="020B0004020202020204" pitchFamily="34" charset="0"/>
              </a:rPr>
              <a:t> Many critical  parts of CAL-Pathfinder are being designed and tested</a:t>
            </a:r>
          </a:p>
          <a:p>
            <a:pPr lvl="1"/>
            <a:r>
              <a:rPr lang="en-US" sz="1600" dirty="0">
                <a:solidFill>
                  <a:schemeClr val="tx1"/>
                </a:solidFill>
                <a:latin typeface="Aptos" panose="020B0004020202020204" pitchFamily="34" charset="0"/>
              </a:rPr>
              <a:t>Coaxial pick-up is being tested</a:t>
            </a:r>
          </a:p>
          <a:p>
            <a:pPr lvl="1"/>
            <a:r>
              <a:rPr lang="en-US" sz="1600" dirty="0">
                <a:solidFill>
                  <a:schemeClr val="tx1"/>
                </a:solidFill>
                <a:latin typeface="Aptos" panose="020B0004020202020204" pitchFamily="34" charset="0"/>
              </a:rPr>
              <a:t>Tuner prototype is being tested</a:t>
            </a:r>
          </a:p>
          <a:p>
            <a:pPr lvl="1"/>
            <a:r>
              <a:rPr lang="en-US" sz="1600" dirty="0">
                <a:solidFill>
                  <a:schemeClr val="tx1"/>
                </a:solidFill>
                <a:latin typeface="Aptos" panose="020B0004020202020204" pitchFamily="34" charset="0"/>
              </a:rPr>
              <a:t>SQUIDs are being designed and tested</a:t>
            </a:r>
          </a:p>
          <a:p>
            <a:pPr lvl="1"/>
            <a:r>
              <a:rPr lang="en-US" sz="1600" dirty="0">
                <a:solidFill>
                  <a:schemeClr val="tx1"/>
                </a:solidFill>
                <a:latin typeface="Aptos" panose="020B0004020202020204" pitchFamily="34" charset="0"/>
              </a:rPr>
              <a:t>Shielding box is under design</a:t>
            </a:r>
          </a:p>
          <a:p>
            <a:pPr lvl="1"/>
            <a:r>
              <a:rPr lang="en-US" sz="1600" dirty="0">
                <a:solidFill>
                  <a:schemeClr val="tx1"/>
                </a:solidFill>
                <a:latin typeface="Aptos" panose="020B0004020202020204" pitchFamily="34" charset="0"/>
              </a:rPr>
              <a:t>Cryo-actuation methods are under design</a:t>
            </a:r>
          </a:p>
          <a:p>
            <a:pPr marL="596900" lvl="1" indent="0">
              <a:buNone/>
            </a:pPr>
            <a:endParaRPr lang="en-US" dirty="0">
              <a:solidFill>
                <a:schemeClr val="tx1"/>
              </a:solidFill>
              <a:latin typeface="Aptos" panose="020B0004020202020204" pitchFamily="34" charset="0"/>
            </a:endParaRPr>
          </a:p>
          <a:p>
            <a:pPr marL="114300" indent="0">
              <a:buNone/>
            </a:pPr>
            <a:r>
              <a:rPr lang="en-US" b="1" dirty="0">
                <a:solidFill>
                  <a:schemeClr val="tx1"/>
                </a:solidFill>
                <a:latin typeface="Aptos" panose="020B0004020202020204" pitchFamily="34" charset="0"/>
              </a:rPr>
              <a:t>Goal is to have first science data in 2027!</a:t>
            </a:r>
          </a:p>
        </p:txBody>
      </p:sp>
      <p:sp>
        <p:nvSpPr>
          <p:cNvPr id="4" name="Slide Number Placeholder 3">
            <a:extLst>
              <a:ext uri="{FF2B5EF4-FFF2-40B4-BE49-F238E27FC236}">
                <a16:creationId xmlns:a16="http://schemas.microsoft.com/office/drawing/2014/main" id="{6868840A-FC44-06DF-716C-7F551AF820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pic>
        <p:nvPicPr>
          <p:cNvPr id="8" name="Picture 7">
            <a:extLst>
              <a:ext uri="{FF2B5EF4-FFF2-40B4-BE49-F238E27FC236}">
                <a16:creationId xmlns:a16="http://schemas.microsoft.com/office/drawing/2014/main" id="{417C55E5-7BEE-5806-F226-05D6FD6B50E5}"/>
              </a:ext>
            </a:extLst>
          </p:cNvPr>
          <p:cNvPicPr>
            <a:picLocks noChangeAspect="1"/>
          </p:cNvPicPr>
          <p:nvPr/>
        </p:nvPicPr>
        <p:blipFill>
          <a:blip r:embed="rId3"/>
          <a:stretch>
            <a:fillRect/>
          </a:stretch>
        </p:blipFill>
        <p:spPr>
          <a:xfrm>
            <a:off x="7378952" y="199106"/>
            <a:ext cx="1367856" cy="4383087"/>
          </a:xfrm>
          <a:prstGeom prst="rect">
            <a:avLst/>
          </a:prstGeom>
        </p:spPr>
      </p:pic>
      <p:pic>
        <p:nvPicPr>
          <p:cNvPr id="10" name="Picture 9" descr="A black background with white text&#10;&#10;AI-generated content may be incorrect.">
            <a:extLst>
              <a:ext uri="{FF2B5EF4-FFF2-40B4-BE49-F238E27FC236}">
                <a16:creationId xmlns:a16="http://schemas.microsoft.com/office/drawing/2014/main" id="{8D0E205F-D5E4-F503-61A8-C26BA13956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9325" y="3982711"/>
            <a:ext cx="1259901" cy="1139616"/>
          </a:xfrm>
          <a:prstGeom prst="rect">
            <a:avLst/>
          </a:prstGeom>
        </p:spPr>
      </p:pic>
      <p:pic>
        <p:nvPicPr>
          <p:cNvPr id="12" name="Picture 11" descr="A blue and white sign&#10;&#10;AI-generated content may be incorrect.">
            <a:extLst>
              <a:ext uri="{FF2B5EF4-FFF2-40B4-BE49-F238E27FC236}">
                <a16:creationId xmlns:a16="http://schemas.microsoft.com/office/drawing/2014/main" id="{6DEC5A04-23AF-E53D-4382-D5767EE8365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939" y="4454003"/>
            <a:ext cx="1479521" cy="404313"/>
          </a:xfrm>
          <a:prstGeom prst="rect">
            <a:avLst/>
          </a:prstGeom>
        </p:spPr>
      </p:pic>
      <p:pic>
        <p:nvPicPr>
          <p:cNvPr id="14" name="Graphic 7">
            <a:extLst>
              <a:ext uri="{FF2B5EF4-FFF2-40B4-BE49-F238E27FC236}">
                <a16:creationId xmlns:a16="http://schemas.microsoft.com/office/drawing/2014/main" id="{751EB638-BE32-913D-26C0-2ACD482E20E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26208" y="4427894"/>
            <a:ext cx="436040" cy="436040"/>
          </a:xfrm>
          <a:prstGeom prst="rect">
            <a:avLst/>
          </a:prstGeom>
        </p:spPr>
      </p:pic>
      <p:pic>
        <p:nvPicPr>
          <p:cNvPr id="16" name="Picture 15" descr="A close-up of a logo&#10;&#10;AI-generated content may be incorrect.">
            <a:extLst>
              <a:ext uri="{FF2B5EF4-FFF2-40B4-BE49-F238E27FC236}">
                <a16:creationId xmlns:a16="http://schemas.microsoft.com/office/drawing/2014/main" id="{9C80CE78-855B-9AB3-C282-AE97BD4215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87183" y="4460279"/>
            <a:ext cx="1259901" cy="391760"/>
          </a:xfrm>
          <a:prstGeom prst="rect">
            <a:avLst/>
          </a:prstGeom>
        </p:spPr>
      </p:pic>
      <p:pic>
        <p:nvPicPr>
          <p:cNvPr id="18" name="Picture 17" descr="A close-up of a radio&#10;&#10;AI-generated content may be incorrect.">
            <a:extLst>
              <a:ext uri="{FF2B5EF4-FFF2-40B4-BE49-F238E27FC236}">
                <a16:creationId xmlns:a16="http://schemas.microsoft.com/office/drawing/2014/main" id="{5988C171-E12C-DB53-626B-608D582BF71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40064" y="4319253"/>
            <a:ext cx="1081263" cy="636909"/>
          </a:xfrm>
          <a:prstGeom prst="rect">
            <a:avLst/>
          </a:prstGeom>
        </p:spPr>
      </p:pic>
      <p:sp>
        <p:nvSpPr>
          <p:cNvPr id="26" name="Title 1">
            <a:extLst>
              <a:ext uri="{FF2B5EF4-FFF2-40B4-BE49-F238E27FC236}">
                <a16:creationId xmlns:a16="http://schemas.microsoft.com/office/drawing/2014/main" id="{A4571C06-85AA-ED9E-1763-EC6A0875A971}"/>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Summary</a:t>
            </a:r>
          </a:p>
        </p:txBody>
      </p:sp>
      <p:pic>
        <p:nvPicPr>
          <p:cNvPr id="2" name="Picture 1" descr="A blue and white sign&#10;&#10;AI-generated content may be incorrect.">
            <a:extLst>
              <a:ext uri="{FF2B5EF4-FFF2-40B4-BE49-F238E27FC236}">
                <a16:creationId xmlns:a16="http://schemas.microsoft.com/office/drawing/2014/main" id="{94A3C0B0-BE94-48A8-3BAE-3594386C70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2419" y="4465898"/>
            <a:ext cx="1479521" cy="404313"/>
          </a:xfrm>
          <a:prstGeom prst="rect">
            <a:avLst/>
          </a:prstGeom>
        </p:spPr>
      </p:pic>
      <p:pic>
        <p:nvPicPr>
          <p:cNvPr id="5" name="Picture 4" descr="A close-up of a logo&#10;&#10;AI-generated content may be incorrect.">
            <a:extLst>
              <a:ext uri="{FF2B5EF4-FFF2-40B4-BE49-F238E27FC236}">
                <a16:creationId xmlns:a16="http://schemas.microsoft.com/office/drawing/2014/main" id="{77C59FB7-6919-9461-DEC6-CB5F7DCD6E3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7663" y="4472174"/>
            <a:ext cx="1259901" cy="391760"/>
          </a:xfrm>
          <a:prstGeom prst="rect">
            <a:avLst/>
          </a:prstGeom>
        </p:spPr>
      </p:pic>
    </p:spTree>
    <p:extLst>
      <p:ext uri="{BB962C8B-B14F-4D97-AF65-F5344CB8AC3E}">
        <p14:creationId xmlns:p14="http://schemas.microsoft.com/office/powerpoint/2010/main" val="1701110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ACE0E23-3FC4-7DCD-94D7-35A8CDAD1EF1}"/>
              </a:ext>
            </a:extLst>
          </p:cNvPr>
          <p:cNvSpPr>
            <a:spLocks noGrp="1"/>
          </p:cNvSpPr>
          <p:nvPr>
            <p:ph type="ctrTitle"/>
          </p:nvPr>
        </p:nvSpPr>
        <p:spPr/>
        <p:txBody>
          <a:bodyPr/>
          <a:lstStyle/>
          <a:p>
            <a:r>
              <a:rPr lang="en-US" dirty="0"/>
              <a:t>Backup Slides</a:t>
            </a:r>
          </a:p>
        </p:txBody>
      </p:sp>
      <p:sp>
        <p:nvSpPr>
          <p:cNvPr id="4" name="Slide Number Placeholder 3">
            <a:extLst>
              <a:ext uri="{FF2B5EF4-FFF2-40B4-BE49-F238E27FC236}">
                <a16:creationId xmlns:a16="http://schemas.microsoft.com/office/drawing/2014/main" id="{C45FCFFB-D9AE-5C0C-B3C5-C256CF16ED2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spTree>
    <p:extLst>
      <p:ext uri="{BB962C8B-B14F-4D97-AF65-F5344CB8AC3E}">
        <p14:creationId xmlns:p14="http://schemas.microsoft.com/office/powerpoint/2010/main" val="1825794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C2719-5351-8A39-A062-D3278AB3C79F}"/>
              </a:ext>
            </a:extLst>
          </p:cNvPr>
          <p:cNvSpPr>
            <a:spLocks noGrp="1"/>
          </p:cNvSpPr>
          <p:nvPr>
            <p:ph type="title"/>
          </p:nvPr>
        </p:nvSpPr>
        <p:spPr/>
        <p:txBody>
          <a:bodyPr>
            <a:normAutofit fontScale="90000"/>
          </a:bodyPr>
          <a:lstStyle/>
          <a:p>
            <a:r>
              <a:rPr lang="en-US" dirty="0">
                <a:latin typeface="Aptos" panose="020B0004020202020204" pitchFamily="34" charset="0"/>
              </a:rPr>
              <a:t>Shielded Box Design</a:t>
            </a:r>
          </a:p>
        </p:txBody>
      </p:sp>
      <p:sp>
        <p:nvSpPr>
          <p:cNvPr id="3" name="Text Placeholder 2">
            <a:extLst>
              <a:ext uri="{FF2B5EF4-FFF2-40B4-BE49-F238E27FC236}">
                <a16:creationId xmlns:a16="http://schemas.microsoft.com/office/drawing/2014/main" id="{0A138D98-6D90-E29F-7E1C-A44EF96FE45A}"/>
              </a:ext>
            </a:extLst>
          </p:cNvPr>
          <p:cNvSpPr>
            <a:spLocks noGrp="1"/>
          </p:cNvSpPr>
          <p:nvPr>
            <p:ph type="body" idx="1"/>
          </p:nvPr>
        </p:nvSpPr>
        <p:spPr>
          <a:xfrm>
            <a:off x="311701" y="1152474"/>
            <a:ext cx="4260300" cy="3778251"/>
          </a:xfrm>
        </p:spPr>
        <p:txBody>
          <a:bodyPr>
            <a:normAutofit fontScale="85000" lnSpcReduction="10000"/>
          </a:bodyPr>
          <a:lstStyle/>
          <a:p>
            <a:pPr marL="114300" indent="0">
              <a:buNone/>
            </a:pPr>
            <a:r>
              <a:rPr lang="en-US" dirty="0">
                <a:solidFill>
                  <a:schemeClr val="tx1"/>
                </a:solidFill>
                <a:latin typeface="Aptos" panose="020B0004020202020204" pitchFamily="34" charset="0"/>
              </a:rPr>
              <a:t>Need to reduce fields from 0.3T to below HC1 of Nb (~0.1T) such that the tuner can be superconducting and the SQUIDs can be places in a Nb box to sit in a field free region.</a:t>
            </a:r>
          </a:p>
          <a:p>
            <a:pPr marL="114300" indent="0">
              <a:buNone/>
            </a:pPr>
            <a:endParaRPr lang="en-US" dirty="0">
              <a:solidFill>
                <a:schemeClr val="tx1"/>
              </a:solidFill>
              <a:latin typeface="Aptos" panose="020B0004020202020204" pitchFamily="34" charset="0"/>
            </a:endParaRPr>
          </a:p>
          <a:p>
            <a:pPr marL="114300" indent="0">
              <a:buNone/>
            </a:pPr>
            <a:r>
              <a:rPr lang="en-US" dirty="0">
                <a:solidFill>
                  <a:schemeClr val="tx1"/>
                </a:solidFill>
                <a:latin typeface="Aptos" panose="020B0004020202020204" pitchFamily="34" charset="0"/>
              </a:rPr>
              <a:t>Methods being explored:</a:t>
            </a:r>
          </a:p>
          <a:p>
            <a:r>
              <a:rPr lang="en-US" dirty="0">
                <a:solidFill>
                  <a:schemeClr val="tx1"/>
                </a:solidFill>
                <a:latin typeface="Aptos" panose="020B0004020202020204" pitchFamily="34" charset="0"/>
              </a:rPr>
              <a:t>Passive/Active cancellation coils</a:t>
            </a:r>
          </a:p>
          <a:p>
            <a:r>
              <a:rPr lang="en-US" dirty="0" err="1">
                <a:solidFill>
                  <a:schemeClr val="tx1"/>
                </a:solidFill>
                <a:latin typeface="Aptos" panose="020B0004020202020204" pitchFamily="34" charset="0"/>
              </a:rPr>
              <a:t>Cryoperm</a:t>
            </a:r>
            <a:r>
              <a:rPr lang="en-US" dirty="0">
                <a:solidFill>
                  <a:schemeClr val="tx1"/>
                </a:solidFill>
                <a:latin typeface="Aptos" panose="020B0004020202020204" pitchFamily="34" charset="0"/>
              </a:rPr>
              <a:t> shields</a:t>
            </a:r>
          </a:p>
          <a:p>
            <a:r>
              <a:rPr lang="en-US" dirty="0">
                <a:solidFill>
                  <a:schemeClr val="tx1"/>
                </a:solidFill>
                <a:latin typeface="Aptos" panose="020B0004020202020204" pitchFamily="34" charset="0"/>
              </a:rPr>
              <a:t>Medium permeability nickel alloy shields</a:t>
            </a:r>
          </a:p>
          <a:p>
            <a:endParaRPr lang="en-US" dirty="0">
              <a:solidFill>
                <a:schemeClr val="tx1"/>
              </a:solidFill>
              <a:latin typeface="Aptos" panose="020B0004020202020204" pitchFamily="34" charset="0"/>
            </a:endParaRPr>
          </a:p>
          <a:p>
            <a:pPr marL="114300" indent="0">
              <a:buNone/>
            </a:pPr>
            <a:r>
              <a:rPr lang="en-US" dirty="0">
                <a:solidFill>
                  <a:schemeClr val="tx1"/>
                </a:solidFill>
                <a:latin typeface="Aptos" panose="020B0004020202020204" pitchFamily="34" charset="0"/>
              </a:rPr>
              <a:t>Problems: Need to be able to design a structural support that will tolerate the forces felt on any shielding in the presence of our magnet.</a:t>
            </a:r>
          </a:p>
        </p:txBody>
      </p:sp>
      <p:sp>
        <p:nvSpPr>
          <p:cNvPr id="4" name="Slide Number Placeholder 3">
            <a:extLst>
              <a:ext uri="{FF2B5EF4-FFF2-40B4-BE49-F238E27FC236}">
                <a16:creationId xmlns:a16="http://schemas.microsoft.com/office/drawing/2014/main" id="{CFAF926F-A691-0921-0425-B0B338A1974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42</a:t>
            </a:fld>
            <a:endParaRPr lang="en"/>
          </a:p>
        </p:txBody>
      </p:sp>
      <p:pic>
        <p:nvPicPr>
          <p:cNvPr id="6" name="Picture 5">
            <a:extLst>
              <a:ext uri="{FF2B5EF4-FFF2-40B4-BE49-F238E27FC236}">
                <a16:creationId xmlns:a16="http://schemas.microsoft.com/office/drawing/2014/main" id="{FDA85EC7-8D20-46F7-3608-AE03BAC9BBCF}"/>
              </a:ext>
            </a:extLst>
          </p:cNvPr>
          <p:cNvPicPr>
            <a:picLocks noChangeAspect="1"/>
          </p:cNvPicPr>
          <p:nvPr/>
        </p:nvPicPr>
        <p:blipFill>
          <a:blip r:embed="rId2"/>
          <a:stretch>
            <a:fillRect/>
          </a:stretch>
        </p:blipFill>
        <p:spPr>
          <a:xfrm>
            <a:off x="4693013" y="164520"/>
            <a:ext cx="2158136" cy="4329974"/>
          </a:xfrm>
          <a:prstGeom prst="rect">
            <a:avLst/>
          </a:prstGeom>
        </p:spPr>
      </p:pic>
      <p:pic>
        <p:nvPicPr>
          <p:cNvPr id="8" name="Picture 7">
            <a:extLst>
              <a:ext uri="{FF2B5EF4-FFF2-40B4-BE49-F238E27FC236}">
                <a16:creationId xmlns:a16="http://schemas.microsoft.com/office/drawing/2014/main" id="{0D84471A-58CF-6711-F20F-3158BBF51E31}"/>
              </a:ext>
            </a:extLst>
          </p:cNvPr>
          <p:cNvPicPr>
            <a:picLocks noChangeAspect="1"/>
          </p:cNvPicPr>
          <p:nvPr/>
        </p:nvPicPr>
        <p:blipFill>
          <a:blip r:embed="rId3"/>
          <a:stretch>
            <a:fillRect/>
          </a:stretch>
        </p:blipFill>
        <p:spPr>
          <a:xfrm>
            <a:off x="6972162" y="164520"/>
            <a:ext cx="2171838" cy="4329974"/>
          </a:xfrm>
          <a:prstGeom prst="rect">
            <a:avLst/>
          </a:prstGeom>
        </p:spPr>
      </p:pic>
    </p:spTree>
    <p:extLst>
      <p:ext uri="{BB962C8B-B14F-4D97-AF65-F5344CB8AC3E}">
        <p14:creationId xmlns:p14="http://schemas.microsoft.com/office/powerpoint/2010/main" val="1697440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94005-7310-DB81-C6F1-5A30037FD1EA}"/>
              </a:ext>
            </a:extLst>
          </p:cNvPr>
          <p:cNvSpPr>
            <a:spLocks noGrp="1"/>
          </p:cNvSpPr>
          <p:nvPr>
            <p:ph type="title"/>
          </p:nvPr>
        </p:nvSpPr>
        <p:spPr>
          <a:xfrm>
            <a:off x="311700" y="452059"/>
            <a:ext cx="8520600" cy="572700"/>
          </a:xfrm>
        </p:spPr>
        <p:txBody>
          <a:bodyPr>
            <a:normAutofit fontScale="90000"/>
          </a:bodyPr>
          <a:lstStyle/>
          <a:p>
            <a:r>
              <a:rPr lang="en-US" dirty="0">
                <a:latin typeface="Aptos" panose="020B0004020202020204" pitchFamily="34" charset="0"/>
              </a:rPr>
              <a:t>SQUID Readout Chain</a:t>
            </a:r>
          </a:p>
        </p:txBody>
      </p:sp>
      <p:sp>
        <p:nvSpPr>
          <p:cNvPr id="3" name="Text Placeholder 2">
            <a:extLst>
              <a:ext uri="{FF2B5EF4-FFF2-40B4-BE49-F238E27FC236}">
                <a16:creationId xmlns:a16="http://schemas.microsoft.com/office/drawing/2014/main" id="{75AC2344-7EA6-D55C-7D74-59A95AED5228}"/>
              </a:ext>
            </a:extLst>
          </p:cNvPr>
          <p:cNvSpPr>
            <a:spLocks noGrp="1"/>
          </p:cNvSpPr>
          <p:nvPr>
            <p:ph type="body" idx="1"/>
          </p:nvPr>
        </p:nvSpPr>
        <p:spPr>
          <a:xfrm>
            <a:off x="311700" y="1152475"/>
            <a:ext cx="4379876" cy="3416400"/>
          </a:xfrm>
        </p:spPr>
        <p:txBody>
          <a:bodyPr>
            <a:normAutofit/>
          </a:bodyPr>
          <a:lstStyle/>
          <a:p>
            <a:pPr lvl="0" fontAlgn="base"/>
            <a:r>
              <a:rPr lang="en-US" sz="1500" dirty="0">
                <a:solidFill>
                  <a:schemeClr val="tx1"/>
                </a:solidFill>
                <a:latin typeface="Aptos" panose="020B0004020202020204" pitchFamily="34" charset="0"/>
              </a:rPr>
              <a:t>Design custom DC SQUIDs being manufactured at NIST </a:t>
            </a:r>
            <a:r>
              <a:rPr lang="en-US" sz="1500" dirty="0">
                <a:solidFill>
                  <a:schemeClr val="tx1"/>
                </a:solidFill>
                <a:latin typeface="Aptos" panose="020B0004020202020204" pitchFamily="34" charset="0"/>
                <a:sym typeface="Wingdings" panose="05000000000000000000" pitchFamily="2" charset="2"/>
              </a:rPr>
              <a:t> Initial design chosen</a:t>
            </a:r>
            <a:endParaRPr lang="en-US" sz="1500" dirty="0">
              <a:solidFill>
                <a:schemeClr val="tx1"/>
              </a:solidFill>
              <a:latin typeface="Aptos" panose="020B0004020202020204" pitchFamily="34" charset="0"/>
            </a:endParaRPr>
          </a:p>
          <a:p>
            <a:pPr lvl="0" fontAlgn="base"/>
            <a:r>
              <a:rPr lang="en-US" sz="1500" dirty="0">
                <a:solidFill>
                  <a:schemeClr val="tx1"/>
                </a:solidFill>
                <a:latin typeface="Aptos" panose="020B0004020202020204" pitchFamily="34" charset="0"/>
              </a:rPr>
              <a:t>Set up biasing and readout infrastructure </a:t>
            </a:r>
            <a:r>
              <a:rPr lang="en-US" sz="1500" dirty="0">
                <a:solidFill>
                  <a:schemeClr val="tx1"/>
                </a:solidFill>
                <a:latin typeface="Aptos" panose="020B0004020202020204" pitchFamily="34" charset="0"/>
                <a:sym typeface="Wingdings" panose="05000000000000000000" pitchFamily="2" charset="2"/>
              </a:rPr>
              <a:t> Ongoing</a:t>
            </a:r>
            <a:endParaRPr lang="en-US" sz="1500" dirty="0">
              <a:solidFill>
                <a:schemeClr val="tx1"/>
              </a:solidFill>
              <a:latin typeface="Aptos" panose="020B0004020202020204" pitchFamily="34" charset="0"/>
            </a:endParaRPr>
          </a:p>
          <a:p>
            <a:pPr lvl="1" fontAlgn="base"/>
            <a:r>
              <a:rPr lang="en-US" sz="1500" dirty="0" err="1">
                <a:solidFill>
                  <a:schemeClr val="tx1"/>
                </a:solidFill>
                <a:latin typeface="Aptos" panose="020B0004020202020204" pitchFamily="34" charset="0"/>
              </a:rPr>
              <a:t>Magnicon</a:t>
            </a:r>
            <a:r>
              <a:rPr lang="en-US" sz="1500" dirty="0">
                <a:solidFill>
                  <a:schemeClr val="tx1"/>
                </a:solidFill>
                <a:latin typeface="Aptos" panose="020B0004020202020204" pitchFamily="34" charset="0"/>
              </a:rPr>
              <a:t>, SQUID wiring and shielding, </a:t>
            </a:r>
            <a:r>
              <a:rPr lang="en-US" sz="1500" dirty="0" err="1">
                <a:solidFill>
                  <a:schemeClr val="tx1"/>
                </a:solidFill>
                <a:latin typeface="Aptos" panose="020B0004020202020204" pitchFamily="34" charset="0"/>
              </a:rPr>
              <a:t>cryoamp</a:t>
            </a:r>
            <a:r>
              <a:rPr lang="en-US" sz="1500" dirty="0">
                <a:solidFill>
                  <a:schemeClr val="tx1"/>
                </a:solidFill>
                <a:latin typeface="Aptos" panose="020B0004020202020204" pitchFamily="34" charset="0"/>
              </a:rPr>
              <a:t>, thermal clamps, etc.</a:t>
            </a:r>
          </a:p>
          <a:p>
            <a:pPr lvl="0" fontAlgn="base"/>
            <a:r>
              <a:rPr lang="en-US" sz="1500" dirty="0">
                <a:solidFill>
                  <a:schemeClr val="tx1"/>
                </a:solidFill>
                <a:latin typeface="Aptos" panose="020B0004020202020204" pitchFamily="34" charset="0"/>
              </a:rPr>
              <a:t>Test system with CMB SQUID Arrays</a:t>
            </a:r>
          </a:p>
          <a:p>
            <a:pPr lvl="0" fontAlgn="base"/>
            <a:r>
              <a:rPr lang="en-US" sz="1500" dirty="0">
                <a:solidFill>
                  <a:schemeClr val="tx1"/>
                </a:solidFill>
                <a:latin typeface="Aptos" panose="020B0004020202020204" pitchFamily="34" charset="0"/>
              </a:rPr>
              <a:t>Incorporate custom SQUIDs into the system</a:t>
            </a:r>
          </a:p>
        </p:txBody>
      </p:sp>
      <p:sp>
        <p:nvSpPr>
          <p:cNvPr id="4" name="Slide Number Placeholder 3">
            <a:extLst>
              <a:ext uri="{FF2B5EF4-FFF2-40B4-BE49-F238E27FC236}">
                <a16:creationId xmlns:a16="http://schemas.microsoft.com/office/drawing/2014/main" id="{59A6187B-6FC2-7BE3-292D-51482A16D1E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43</a:t>
            </a:fld>
            <a:endParaRPr lang="en"/>
          </a:p>
        </p:txBody>
      </p:sp>
      <p:pic>
        <p:nvPicPr>
          <p:cNvPr id="5" name="Picture 4">
            <a:extLst>
              <a:ext uri="{FF2B5EF4-FFF2-40B4-BE49-F238E27FC236}">
                <a16:creationId xmlns:a16="http://schemas.microsoft.com/office/drawing/2014/main" id="{62F93CFC-4FFC-3125-2B41-1CAB1052A210}"/>
              </a:ext>
            </a:extLst>
          </p:cNvPr>
          <p:cNvPicPr>
            <a:picLocks noChangeAspect="1"/>
          </p:cNvPicPr>
          <p:nvPr/>
        </p:nvPicPr>
        <p:blipFill>
          <a:blip r:embed="rId2"/>
          <a:stretch>
            <a:fillRect/>
          </a:stretch>
        </p:blipFill>
        <p:spPr>
          <a:xfrm>
            <a:off x="5150741" y="2668873"/>
            <a:ext cx="1180697" cy="2369888"/>
          </a:xfrm>
          <a:prstGeom prst="rect">
            <a:avLst/>
          </a:prstGeom>
        </p:spPr>
      </p:pic>
      <p:pic>
        <p:nvPicPr>
          <p:cNvPr id="8" name="Picture 7">
            <a:extLst>
              <a:ext uri="{FF2B5EF4-FFF2-40B4-BE49-F238E27FC236}">
                <a16:creationId xmlns:a16="http://schemas.microsoft.com/office/drawing/2014/main" id="{79AEE8C0-14B8-6C5C-E09A-18A52D253DF6}"/>
              </a:ext>
            </a:extLst>
          </p:cNvPr>
          <p:cNvPicPr>
            <a:picLocks noChangeAspect="1"/>
          </p:cNvPicPr>
          <p:nvPr/>
        </p:nvPicPr>
        <p:blipFill>
          <a:blip r:embed="rId3"/>
          <a:stretch>
            <a:fillRect/>
          </a:stretch>
        </p:blipFill>
        <p:spPr>
          <a:xfrm>
            <a:off x="5018443" y="206761"/>
            <a:ext cx="3153318" cy="2364989"/>
          </a:xfrm>
          <a:prstGeom prst="rect">
            <a:avLst/>
          </a:prstGeom>
        </p:spPr>
      </p:pic>
      <p:pic>
        <p:nvPicPr>
          <p:cNvPr id="9" name="Picture 8">
            <a:extLst>
              <a:ext uri="{FF2B5EF4-FFF2-40B4-BE49-F238E27FC236}">
                <a16:creationId xmlns:a16="http://schemas.microsoft.com/office/drawing/2014/main" id="{07CC224E-09E2-F2CA-2714-809B514AA2D5}"/>
              </a:ext>
            </a:extLst>
          </p:cNvPr>
          <p:cNvPicPr>
            <a:picLocks noChangeAspect="1"/>
          </p:cNvPicPr>
          <p:nvPr/>
        </p:nvPicPr>
        <p:blipFill>
          <a:blip r:embed="rId4"/>
          <a:stretch>
            <a:fillRect/>
          </a:stretch>
        </p:blipFill>
        <p:spPr>
          <a:xfrm>
            <a:off x="6595102" y="2785975"/>
            <a:ext cx="1499132" cy="2074042"/>
          </a:xfrm>
          <a:prstGeom prst="rect">
            <a:avLst/>
          </a:prstGeom>
        </p:spPr>
      </p:pic>
    </p:spTree>
    <p:extLst>
      <p:ext uri="{BB962C8B-B14F-4D97-AF65-F5344CB8AC3E}">
        <p14:creationId xmlns:p14="http://schemas.microsoft.com/office/powerpoint/2010/main" val="1097809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9" name="Google Shape;109;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latin typeface="Aptos" panose="020B0004020202020204" pitchFamily="34" charset="0"/>
              </a:rPr>
              <a:t>44</a:t>
            </a:fld>
            <a:endParaRPr>
              <a:latin typeface="Aptos" panose="020B0004020202020204" pitchFamily="34" charset="0"/>
            </a:endParaRPr>
          </a:p>
        </p:txBody>
      </p:sp>
      <p:graphicFrame>
        <p:nvGraphicFramePr>
          <p:cNvPr id="2" name="Table 1">
            <a:extLst>
              <a:ext uri="{FF2B5EF4-FFF2-40B4-BE49-F238E27FC236}">
                <a16:creationId xmlns:a16="http://schemas.microsoft.com/office/drawing/2014/main" id="{2576925A-D56B-154E-2FE6-417A47F509B1}"/>
              </a:ext>
            </a:extLst>
          </p:cNvPr>
          <p:cNvGraphicFramePr>
            <a:graphicFrameLocks noGrp="1"/>
          </p:cNvGraphicFramePr>
          <p:nvPr>
            <p:extLst>
              <p:ext uri="{D42A27DB-BD31-4B8C-83A1-F6EECF244321}">
                <p14:modId xmlns:p14="http://schemas.microsoft.com/office/powerpoint/2010/main" val="3269211108"/>
              </p:ext>
            </p:extLst>
          </p:nvPr>
        </p:nvGraphicFramePr>
        <p:xfrm>
          <a:off x="1354962" y="2700615"/>
          <a:ext cx="6218484" cy="1569001"/>
        </p:xfrm>
        <a:graphic>
          <a:graphicData uri="http://schemas.openxmlformats.org/drawingml/2006/table">
            <a:tbl>
              <a:tblPr/>
              <a:tblGrid>
                <a:gridCol w="1379612">
                  <a:extLst>
                    <a:ext uri="{9D8B030D-6E8A-4147-A177-3AD203B41FA5}">
                      <a16:colId xmlns:a16="http://schemas.microsoft.com/office/drawing/2014/main" val="505449499"/>
                    </a:ext>
                  </a:extLst>
                </a:gridCol>
                <a:gridCol w="2766044">
                  <a:extLst>
                    <a:ext uri="{9D8B030D-6E8A-4147-A177-3AD203B41FA5}">
                      <a16:colId xmlns:a16="http://schemas.microsoft.com/office/drawing/2014/main" val="3241443855"/>
                    </a:ext>
                  </a:extLst>
                </a:gridCol>
                <a:gridCol w="2072828">
                  <a:extLst>
                    <a:ext uri="{9D8B030D-6E8A-4147-A177-3AD203B41FA5}">
                      <a16:colId xmlns:a16="http://schemas.microsoft.com/office/drawing/2014/main" val="1250925757"/>
                    </a:ext>
                  </a:extLst>
                </a:gridCol>
              </a:tblGrid>
              <a:tr h="0">
                <a:tc>
                  <a:txBody>
                    <a:bodyPr/>
                    <a:lstStyle/>
                    <a:p>
                      <a:pPr fontAlgn="t">
                        <a:buNone/>
                      </a:pPr>
                      <a:r>
                        <a:rPr lang="en-US" dirty="0">
                          <a:effectLst/>
                          <a:latin typeface="Aptos" panose="020B0004020202020204" pitchFamily="34" charset="0"/>
                        </a:rPr>
                        <a:t> </a:t>
                      </a: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tc>
                  <a:txBody>
                    <a:bodyPr/>
                    <a:lstStyle/>
                    <a:p>
                      <a:pPr rtl="0" fontAlgn="t">
                        <a:buNone/>
                      </a:pPr>
                      <a:r>
                        <a:rPr lang="en-US" sz="1400" b="0" i="0" u="none" strike="noStrike" dirty="0">
                          <a:solidFill>
                            <a:srgbClr val="000000"/>
                          </a:solidFill>
                          <a:effectLst/>
                          <a:latin typeface="Aptos" panose="020B0004020202020204" pitchFamily="34" charset="0"/>
                        </a:rPr>
                        <a:t>Toroid (used in 50L and ABRA)</a:t>
                      </a:r>
                      <a:endParaRPr lang="en-US" dirty="0">
                        <a:effectLst/>
                        <a:latin typeface="Aptos" panose="020B0004020202020204" pitchFamily="34" charset="0"/>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tc>
                  <a:txBody>
                    <a:bodyPr/>
                    <a:lstStyle/>
                    <a:p>
                      <a:pPr rtl="0" fontAlgn="t">
                        <a:buNone/>
                      </a:pPr>
                      <a:r>
                        <a:rPr lang="en-US" sz="1400" b="0" i="0" u="none" strike="noStrike" dirty="0">
                          <a:solidFill>
                            <a:srgbClr val="000000"/>
                          </a:solidFill>
                          <a:effectLst/>
                          <a:latin typeface="Aptos" panose="020B0004020202020204" pitchFamily="34" charset="0"/>
                        </a:rPr>
                        <a:t>Solenoid (used in CAL)</a:t>
                      </a:r>
                      <a:endParaRPr lang="en-US" dirty="0">
                        <a:effectLst/>
                        <a:latin typeface="Aptos" panose="020B0004020202020204" pitchFamily="34" charset="0"/>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extLst>
                  <a:ext uri="{0D108BD9-81ED-4DB2-BD59-A6C34878D82A}">
                    <a16:rowId xmlns:a16="http://schemas.microsoft.com/office/drawing/2014/main" val="1286133213"/>
                  </a:ext>
                </a:extLst>
              </a:tr>
              <a:tr h="624121">
                <a:tc>
                  <a:txBody>
                    <a:bodyPr/>
                    <a:lstStyle/>
                    <a:p>
                      <a:pPr rtl="0" fontAlgn="t">
                        <a:buNone/>
                      </a:pPr>
                      <a:r>
                        <a:rPr lang="en-US" sz="1400" b="0" i="0" u="none" strike="noStrike" dirty="0">
                          <a:solidFill>
                            <a:srgbClr val="000000"/>
                          </a:solidFill>
                          <a:effectLst/>
                          <a:latin typeface="Aptos" panose="020B0004020202020204" pitchFamily="34" charset="0"/>
                        </a:rPr>
                        <a:t>Pros</a:t>
                      </a:r>
                      <a:endParaRPr lang="en-US" dirty="0">
                        <a:effectLst/>
                        <a:latin typeface="Aptos" panose="020B0004020202020204" pitchFamily="34" charset="0"/>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tc>
                  <a:txBody>
                    <a:bodyPr/>
                    <a:lstStyle/>
                    <a:p>
                      <a:pPr rtl="0" fontAlgn="t">
                        <a:buNone/>
                      </a:pPr>
                      <a:r>
                        <a:rPr lang="en-US" sz="1400" b="0" i="0" u="none" strike="noStrike" dirty="0">
                          <a:solidFill>
                            <a:srgbClr val="000000"/>
                          </a:solidFill>
                          <a:effectLst/>
                          <a:latin typeface="Aptos" panose="020B0004020202020204" pitchFamily="34" charset="0"/>
                        </a:rPr>
                        <a:t>Magnet Bore fully contains field.</a:t>
                      </a:r>
                      <a:endParaRPr lang="en-US" dirty="0">
                        <a:effectLst/>
                        <a:latin typeface="Aptos" panose="020B0004020202020204" pitchFamily="34" charset="0"/>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tc>
                  <a:txBody>
                    <a:bodyPr/>
                    <a:lstStyle/>
                    <a:p>
                      <a:pPr rtl="0" fontAlgn="t">
                        <a:buNone/>
                      </a:pPr>
                      <a:r>
                        <a:rPr lang="en-US" sz="1400" b="0" i="0" u="none" strike="noStrike" dirty="0">
                          <a:solidFill>
                            <a:srgbClr val="000000"/>
                          </a:solidFill>
                          <a:effectLst/>
                          <a:latin typeface="Aptos" panose="020B0004020202020204" pitchFamily="34" charset="0"/>
                        </a:rPr>
                        <a:t>Available commercially so typically cheaper!</a:t>
                      </a:r>
                      <a:endParaRPr lang="en-US" dirty="0">
                        <a:effectLst/>
                        <a:latin typeface="Aptos" panose="020B0004020202020204" pitchFamily="34" charset="0"/>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extLst>
                  <a:ext uri="{0D108BD9-81ED-4DB2-BD59-A6C34878D82A}">
                    <a16:rowId xmlns:a16="http://schemas.microsoft.com/office/drawing/2014/main" val="3545455701"/>
                  </a:ext>
                </a:extLst>
              </a:tr>
              <a:tr h="394183">
                <a:tc>
                  <a:txBody>
                    <a:bodyPr/>
                    <a:lstStyle/>
                    <a:p>
                      <a:pPr rtl="0" fontAlgn="t">
                        <a:buNone/>
                      </a:pPr>
                      <a:r>
                        <a:rPr lang="en-US" sz="1400" b="0" i="0" u="none" strike="noStrike" dirty="0">
                          <a:solidFill>
                            <a:srgbClr val="000000"/>
                          </a:solidFill>
                          <a:effectLst/>
                          <a:latin typeface="Aptos" panose="020B0004020202020204" pitchFamily="34" charset="0"/>
                        </a:rPr>
                        <a:t>Cons</a:t>
                      </a:r>
                      <a:endParaRPr lang="en-US" dirty="0">
                        <a:effectLst/>
                        <a:latin typeface="Aptos" panose="020B0004020202020204" pitchFamily="34" charset="0"/>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tc>
                  <a:txBody>
                    <a:bodyPr/>
                    <a:lstStyle/>
                    <a:p>
                      <a:pPr rtl="0" fontAlgn="t">
                        <a:buNone/>
                      </a:pPr>
                      <a:r>
                        <a:rPr lang="en-US" sz="1400" b="0" i="0" u="none" strike="noStrike" dirty="0">
                          <a:solidFill>
                            <a:srgbClr val="000000"/>
                          </a:solidFill>
                          <a:effectLst/>
                          <a:latin typeface="Aptos" panose="020B0004020202020204" pitchFamily="34" charset="0"/>
                        </a:rPr>
                        <a:t>Needs to be custom built, expensive :(</a:t>
                      </a:r>
                      <a:endParaRPr lang="en-US" dirty="0">
                        <a:effectLst/>
                        <a:latin typeface="Aptos" panose="020B0004020202020204" pitchFamily="34" charset="0"/>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tc>
                  <a:txBody>
                    <a:bodyPr/>
                    <a:lstStyle/>
                    <a:p>
                      <a:pPr rtl="0" fontAlgn="t">
                        <a:buNone/>
                      </a:pPr>
                      <a:r>
                        <a:rPr lang="en-US" sz="1400" b="0" i="0" u="none" strike="noStrike" dirty="0">
                          <a:solidFill>
                            <a:srgbClr val="000000"/>
                          </a:solidFill>
                          <a:effectLst/>
                          <a:latin typeface="Aptos" panose="020B0004020202020204" pitchFamily="34" charset="0"/>
                        </a:rPr>
                        <a:t>Large fringe fields</a:t>
                      </a:r>
                      <a:endParaRPr lang="en-US" dirty="0">
                        <a:effectLst/>
                        <a:latin typeface="Aptos" panose="020B0004020202020204" pitchFamily="34" charset="0"/>
                      </a:endParaRPr>
                    </a:p>
                  </a:txBody>
                  <a:tcPr marL="76200" marR="76200" marT="76200" marB="76200">
                    <a:lnL w="7620" cap="flat" cmpd="sng" algn="ctr">
                      <a:solidFill>
                        <a:srgbClr val="9E9E9E"/>
                      </a:solidFill>
                      <a:prstDash val="solid"/>
                      <a:round/>
                      <a:headEnd type="none" w="med" len="med"/>
                      <a:tailEnd type="none" w="med" len="med"/>
                    </a:lnL>
                    <a:lnR w="7620" cap="flat" cmpd="sng" algn="ctr">
                      <a:solidFill>
                        <a:srgbClr val="9E9E9E"/>
                      </a:solidFill>
                      <a:prstDash val="solid"/>
                      <a:round/>
                      <a:headEnd type="none" w="med" len="med"/>
                      <a:tailEnd type="none" w="med" len="med"/>
                    </a:lnR>
                    <a:lnT w="7620" cap="flat" cmpd="sng" algn="ctr">
                      <a:solidFill>
                        <a:srgbClr val="9E9E9E"/>
                      </a:solidFill>
                      <a:prstDash val="solid"/>
                      <a:round/>
                      <a:headEnd type="none" w="med" len="med"/>
                      <a:tailEnd type="none" w="med" len="med"/>
                    </a:lnT>
                    <a:lnB w="7620" cap="flat" cmpd="sng" algn="ctr">
                      <a:solidFill>
                        <a:srgbClr val="9E9E9E"/>
                      </a:solidFill>
                      <a:prstDash val="solid"/>
                      <a:round/>
                      <a:headEnd type="none" w="med" len="med"/>
                      <a:tailEnd type="none" w="med" len="med"/>
                    </a:lnB>
                    <a:noFill/>
                  </a:tcPr>
                </a:tc>
                <a:extLst>
                  <a:ext uri="{0D108BD9-81ED-4DB2-BD59-A6C34878D82A}">
                    <a16:rowId xmlns:a16="http://schemas.microsoft.com/office/drawing/2014/main" val="1836590379"/>
                  </a:ext>
                </a:extLst>
              </a:tr>
            </a:tbl>
          </a:graphicData>
        </a:graphic>
      </p:graphicFrame>
      <p:pic>
        <p:nvPicPr>
          <p:cNvPr id="5" name="Picture 4">
            <a:extLst>
              <a:ext uri="{FF2B5EF4-FFF2-40B4-BE49-F238E27FC236}">
                <a16:creationId xmlns:a16="http://schemas.microsoft.com/office/drawing/2014/main" id="{C4D01D95-77C8-5673-D979-179D387ADB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0168" y="802443"/>
            <a:ext cx="1740628" cy="18114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a:extLst>
              <a:ext uri="{FF2B5EF4-FFF2-40B4-BE49-F238E27FC236}">
                <a16:creationId xmlns:a16="http://schemas.microsoft.com/office/drawing/2014/main" id="{DFA8C84C-16AE-D347-525D-9148CEADC562}"/>
              </a:ext>
            </a:extLst>
          </p:cNvPr>
          <p:cNvSpPr txBox="1"/>
          <p:nvPr/>
        </p:nvSpPr>
        <p:spPr>
          <a:xfrm>
            <a:off x="311700" y="4509328"/>
            <a:ext cx="8385539" cy="523220"/>
          </a:xfrm>
          <a:prstGeom prst="rect">
            <a:avLst/>
          </a:prstGeom>
          <a:noFill/>
        </p:spPr>
        <p:txBody>
          <a:bodyPr wrap="square">
            <a:spAutoFit/>
          </a:bodyPr>
          <a:lstStyle/>
          <a:p>
            <a:r>
              <a:rPr lang="en-US" sz="1400" b="0" i="0" u="none" strike="noStrike" dirty="0">
                <a:solidFill>
                  <a:srgbClr val="000000"/>
                </a:solidFill>
                <a:effectLst/>
                <a:latin typeface="Aptos" panose="020B0004020202020204" pitchFamily="34" charset="0"/>
              </a:rPr>
              <a:t>Building towards a GUT scale experiment, we need to scale up magnetic fields. One option to do this is </a:t>
            </a:r>
            <a:r>
              <a:rPr lang="en-US" sz="1400" b="1" i="0" u="none" strike="noStrike" dirty="0">
                <a:solidFill>
                  <a:srgbClr val="000000"/>
                </a:solidFill>
                <a:effectLst/>
                <a:latin typeface="Aptos" panose="020B0004020202020204" pitchFamily="34" charset="0"/>
              </a:rPr>
              <a:t>solenoids</a:t>
            </a:r>
            <a:r>
              <a:rPr lang="en-US" sz="1400" b="0" i="0" u="none" strike="noStrike" dirty="0">
                <a:solidFill>
                  <a:srgbClr val="000000"/>
                </a:solidFill>
                <a:effectLst/>
                <a:latin typeface="Aptos" panose="020B0004020202020204" pitchFamily="34" charset="0"/>
              </a:rPr>
              <a:t>!</a:t>
            </a:r>
            <a:endParaRPr lang="en-US" dirty="0">
              <a:latin typeface="Aptos" panose="020B0004020202020204" pitchFamily="34" charset="0"/>
            </a:endParaRPr>
          </a:p>
        </p:txBody>
      </p:sp>
      <p:sp>
        <p:nvSpPr>
          <p:cNvPr id="9" name="Google Shape;65;p14">
            <a:extLst>
              <a:ext uri="{FF2B5EF4-FFF2-40B4-BE49-F238E27FC236}">
                <a16:creationId xmlns:a16="http://schemas.microsoft.com/office/drawing/2014/main" id="{66F800DE-D266-59C1-C36C-51F829741911}"/>
              </a:ext>
            </a:extLst>
          </p:cNvPr>
          <p:cNvSpPr txBox="1">
            <a:spLocks noGrp="1"/>
          </p:cNvSpPr>
          <p:nvPr>
            <p:ph type="title"/>
          </p:nvPr>
        </p:nvSpPr>
        <p:spPr>
          <a:xfrm>
            <a:off x="0" y="-1"/>
            <a:ext cx="6984787" cy="709375"/>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solidFill>
                  <a:schemeClr val="tx1"/>
                </a:solidFill>
                <a:latin typeface="Aptos" panose="020B0004020202020204" pitchFamily="34" charset="0"/>
                <a:ea typeface="Times New Roman"/>
                <a:cs typeface="Times New Roman"/>
                <a:sym typeface="Times New Roman"/>
              </a:rPr>
              <a:t>Magnets: Solenoid versus Toroid</a:t>
            </a:r>
            <a:endParaRPr dirty="0">
              <a:solidFill>
                <a:schemeClr val="tx1"/>
              </a:solidFill>
              <a:latin typeface="Aptos" panose="020B0004020202020204" pitchFamily="34" charset="0"/>
              <a:ea typeface="Times New Roman"/>
              <a:cs typeface="Times New Roman"/>
              <a:sym typeface="Times New Roman"/>
            </a:endParaRPr>
          </a:p>
        </p:txBody>
      </p:sp>
      <p:pic>
        <p:nvPicPr>
          <p:cNvPr id="4" name="Picture 3">
            <a:extLst>
              <a:ext uri="{FF2B5EF4-FFF2-40B4-BE49-F238E27FC236}">
                <a16:creationId xmlns:a16="http://schemas.microsoft.com/office/drawing/2014/main" id="{121B87A3-D830-4F8D-159F-12DAEE95D580}"/>
              </a:ext>
            </a:extLst>
          </p:cNvPr>
          <p:cNvPicPr>
            <a:picLocks noChangeAspect="1"/>
          </p:cNvPicPr>
          <p:nvPr/>
        </p:nvPicPr>
        <p:blipFill>
          <a:blip r:embed="rId4"/>
          <a:srcRect l="-84" t="12520" r="-274" b="9338"/>
          <a:stretch>
            <a:fillRect/>
          </a:stretch>
        </p:blipFill>
        <p:spPr>
          <a:xfrm>
            <a:off x="5685445" y="802444"/>
            <a:ext cx="1744866" cy="18114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Google Shape;91;p17">
            <a:extLst>
              <a:ext uri="{FF2B5EF4-FFF2-40B4-BE49-F238E27FC236}">
                <a16:creationId xmlns:a16="http://schemas.microsoft.com/office/drawing/2014/main" id="{F2177209-465B-6203-4D48-C3A3AA7FB9E2}"/>
              </a:ext>
            </a:extLst>
          </p:cNvPr>
          <p:cNvPicPr preferRelativeResize="0"/>
          <p:nvPr/>
        </p:nvPicPr>
        <p:blipFill>
          <a:blip r:embed="rId5">
            <a:alphaModFix/>
          </a:blip>
          <a:stretch>
            <a:fillRect/>
          </a:stretch>
        </p:blipFill>
        <p:spPr>
          <a:xfrm>
            <a:off x="146889" y="593872"/>
            <a:ext cx="1818092" cy="690549"/>
          </a:xfrm>
          <a:prstGeom prst="rect">
            <a:avLst/>
          </a:prstGeom>
          <a:noFill/>
          <a:ln>
            <a:noFill/>
          </a:ln>
        </p:spPr>
      </p:pic>
      <p:sp>
        <p:nvSpPr>
          <p:cNvPr id="10" name="Rectangle 9">
            <a:extLst>
              <a:ext uri="{FF2B5EF4-FFF2-40B4-BE49-F238E27FC236}">
                <a16:creationId xmlns:a16="http://schemas.microsoft.com/office/drawing/2014/main" id="{85CD2CC8-CCBD-F0E7-AF12-007A568246C0}"/>
              </a:ext>
            </a:extLst>
          </p:cNvPr>
          <p:cNvSpPr/>
          <p:nvPr/>
        </p:nvSpPr>
        <p:spPr>
          <a:xfrm>
            <a:off x="108284" y="593873"/>
            <a:ext cx="561858" cy="7197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8" name="Picture 7">
            <a:extLst>
              <a:ext uri="{FF2B5EF4-FFF2-40B4-BE49-F238E27FC236}">
                <a16:creationId xmlns:a16="http://schemas.microsoft.com/office/drawing/2014/main" id="{B65DAF17-271C-B4A9-FDCB-518EFBFEEDD6}"/>
              </a:ext>
            </a:extLst>
          </p:cNvPr>
          <p:cNvPicPr>
            <a:picLocks noChangeAspect="1"/>
          </p:cNvPicPr>
          <p:nvPr/>
        </p:nvPicPr>
        <p:blipFill>
          <a:blip r:embed="rId3"/>
          <a:stretch>
            <a:fillRect/>
          </a:stretch>
        </p:blipFill>
        <p:spPr>
          <a:xfrm>
            <a:off x="1608057" y="1096442"/>
            <a:ext cx="6158442" cy="3136420"/>
          </a:xfrm>
          <a:prstGeom prst="rect">
            <a:avLst/>
          </a:prstGeom>
        </p:spPr>
      </p:pic>
      <p:sp>
        <p:nvSpPr>
          <p:cNvPr id="144" name="Google Shape;14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45</a:t>
            </a:fld>
            <a:endParaRPr/>
          </a:p>
        </p:txBody>
      </p:sp>
      <p:sp>
        <p:nvSpPr>
          <p:cNvPr id="7" name="TextBox 6">
            <a:extLst>
              <a:ext uri="{FF2B5EF4-FFF2-40B4-BE49-F238E27FC236}">
                <a16:creationId xmlns:a16="http://schemas.microsoft.com/office/drawing/2014/main" id="{D55F6A8E-1138-5884-67AB-3FA2271FED2A}"/>
              </a:ext>
            </a:extLst>
          </p:cNvPr>
          <p:cNvSpPr txBox="1"/>
          <p:nvPr/>
        </p:nvSpPr>
        <p:spPr>
          <a:xfrm>
            <a:off x="6469659" y="1265816"/>
            <a:ext cx="2432545" cy="523220"/>
          </a:xfrm>
          <a:prstGeom prst="rect">
            <a:avLst/>
          </a:prstGeom>
          <a:solidFill>
            <a:schemeClr val="bg1"/>
          </a:solidFill>
          <a:ln w="28575">
            <a:solidFill>
              <a:schemeClr val="tx1"/>
            </a:solidFill>
          </a:ln>
        </p:spPr>
        <p:txBody>
          <a:bodyPr wrap="square" rtlCol="0">
            <a:spAutoFit/>
          </a:bodyPr>
          <a:lstStyle/>
          <a:p>
            <a:r>
              <a:rPr lang="en-US" b="1" dirty="0"/>
              <a:t>Shielded box:</a:t>
            </a:r>
          </a:p>
          <a:p>
            <a:r>
              <a:rPr lang="en-US" dirty="0"/>
              <a:t>Houses sensitive electronics</a:t>
            </a:r>
          </a:p>
        </p:txBody>
      </p:sp>
      <p:sp>
        <p:nvSpPr>
          <p:cNvPr id="11" name="TextBox 10">
            <a:extLst>
              <a:ext uri="{FF2B5EF4-FFF2-40B4-BE49-F238E27FC236}">
                <a16:creationId xmlns:a16="http://schemas.microsoft.com/office/drawing/2014/main" id="{947D0B28-E2BB-0DC2-D8F7-43BED2A0A04B}"/>
              </a:ext>
            </a:extLst>
          </p:cNvPr>
          <p:cNvSpPr txBox="1"/>
          <p:nvPr/>
        </p:nvSpPr>
        <p:spPr>
          <a:xfrm>
            <a:off x="388889" y="3054257"/>
            <a:ext cx="1977223" cy="307777"/>
          </a:xfrm>
          <a:prstGeom prst="rect">
            <a:avLst/>
          </a:prstGeom>
          <a:solidFill>
            <a:schemeClr val="bg1"/>
          </a:solidFill>
          <a:ln w="28575">
            <a:solidFill>
              <a:schemeClr val="tx1"/>
            </a:solidFill>
          </a:ln>
        </p:spPr>
        <p:txBody>
          <a:bodyPr wrap="square" rtlCol="0">
            <a:spAutoFit/>
          </a:bodyPr>
          <a:lstStyle/>
          <a:p>
            <a:r>
              <a:rPr lang="en-US" b="1" dirty="0">
                <a:latin typeface="Aptos" panose="020B0004020202020204" pitchFamily="34" charset="0"/>
              </a:rPr>
              <a:t>SQUID readout chain</a:t>
            </a:r>
          </a:p>
        </p:txBody>
      </p:sp>
      <p:cxnSp>
        <p:nvCxnSpPr>
          <p:cNvPr id="16" name="Connector: Elbow 15">
            <a:extLst>
              <a:ext uri="{FF2B5EF4-FFF2-40B4-BE49-F238E27FC236}">
                <a16:creationId xmlns:a16="http://schemas.microsoft.com/office/drawing/2014/main" id="{4059A190-4804-1A3B-4C8E-BB66B1143555}"/>
              </a:ext>
            </a:extLst>
          </p:cNvPr>
          <p:cNvCxnSpPr>
            <a:cxnSpLocks/>
            <a:stCxn id="11" idx="0"/>
          </p:cNvCxnSpPr>
          <p:nvPr/>
        </p:nvCxnSpPr>
        <p:spPr>
          <a:xfrm rot="5400000" flipH="1" flipV="1">
            <a:off x="1904197" y="1754875"/>
            <a:ext cx="772686" cy="1826078"/>
          </a:xfrm>
          <a:prstGeom prst="bentConnector2">
            <a:avLst/>
          </a:prstGeom>
          <a:ln w="28575">
            <a:tailEnd type="triangle"/>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19EB6E2A-4F25-6821-97A8-8B535401A2BB}"/>
              </a:ext>
            </a:extLst>
          </p:cNvPr>
          <p:cNvSpPr txBox="1"/>
          <p:nvPr/>
        </p:nvSpPr>
        <p:spPr>
          <a:xfrm>
            <a:off x="1458068" y="582165"/>
            <a:ext cx="7014390" cy="338554"/>
          </a:xfrm>
          <a:prstGeom prst="rect">
            <a:avLst/>
          </a:prstGeom>
          <a:noFill/>
        </p:spPr>
        <p:txBody>
          <a:bodyPr wrap="square" rtlCol="0">
            <a:spAutoFit/>
          </a:bodyPr>
          <a:lstStyle/>
          <a:p>
            <a:r>
              <a:rPr lang="en-US" sz="1600" dirty="0">
                <a:latin typeface="Aptos" panose="020B0004020202020204" pitchFamily="34" charset="0"/>
              </a:rPr>
              <a:t>Building off DMRadio-50L infrastructure for DAQ software and calibration plan</a:t>
            </a:r>
          </a:p>
        </p:txBody>
      </p:sp>
      <p:sp>
        <p:nvSpPr>
          <p:cNvPr id="10" name="Title 1">
            <a:extLst>
              <a:ext uri="{FF2B5EF4-FFF2-40B4-BE49-F238E27FC236}">
                <a16:creationId xmlns:a16="http://schemas.microsoft.com/office/drawing/2014/main" id="{C60B5CE0-0424-3195-D349-002F6CF5557F}"/>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Readout Design</a:t>
            </a:r>
          </a:p>
        </p:txBody>
      </p:sp>
      <p:pic>
        <p:nvPicPr>
          <p:cNvPr id="6" name="Google Shape;91;p17">
            <a:extLst>
              <a:ext uri="{FF2B5EF4-FFF2-40B4-BE49-F238E27FC236}">
                <a16:creationId xmlns:a16="http://schemas.microsoft.com/office/drawing/2014/main" id="{8F217676-57AC-51DC-21CC-D443852F9EF5}"/>
              </a:ext>
            </a:extLst>
          </p:cNvPr>
          <p:cNvPicPr preferRelativeResize="0"/>
          <p:nvPr/>
        </p:nvPicPr>
        <p:blipFill>
          <a:blip r:embed="rId4">
            <a:alphaModFix/>
          </a:blip>
          <a:stretch>
            <a:fillRect/>
          </a:stretch>
        </p:blipFill>
        <p:spPr>
          <a:xfrm>
            <a:off x="6908502" y="4151648"/>
            <a:ext cx="1818092" cy="690549"/>
          </a:xfrm>
          <a:prstGeom prst="rect">
            <a:avLst/>
          </a:prstGeom>
          <a:noFill/>
          <a:ln>
            <a:noFill/>
          </a:ln>
        </p:spPr>
      </p:pic>
      <p:sp>
        <p:nvSpPr>
          <p:cNvPr id="12" name="Rectangle 11">
            <a:extLst>
              <a:ext uri="{FF2B5EF4-FFF2-40B4-BE49-F238E27FC236}">
                <a16:creationId xmlns:a16="http://schemas.microsoft.com/office/drawing/2014/main" id="{74A602B0-7524-0A52-0617-FB2E27C19142}"/>
              </a:ext>
            </a:extLst>
          </p:cNvPr>
          <p:cNvSpPr/>
          <p:nvPr/>
        </p:nvSpPr>
        <p:spPr>
          <a:xfrm>
            <a:off x="8039592" y="4151648"/>
            <a:ext cx="687002" cy="63334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Connector: Elbow 24">
            <a:extLst>
              <a:ext uri="{FF2B5EF4-FFF2-40B4-BE49-F238E27FC236}">
                <a16:creationId xmlns:a16="http://schemas.microsoft.com/office/drawing/2014/main" id="{D85DF586-5990-3A09-49CA-6A6FF787A1CD}"/>
              </a:ext>
            </a:extLst>
          </p:cNvPr>
          <p:cNvCxnSpPr>
            <a:cxnSpLocks/>
            <a:stCxn id="7" idx="2"/>
          </p:cNvCxnSpPr>
          <p:nvPr/>
        </p:nvCxnSpPr>
        <p:spPr>
          <a:xfrm rot="5400000">
            <a:off x="7018541" y="1678997"/>
            <a:ext cx="557352" cy="777430"/>
          </a:xfrm>
          <a:prstGeom prst="bentConnector2">
            <a:avLst/>
          </a:prstGeom>
          <a:ln w="28575">
            <a:tailEnd type="triangle"/>
          </a:ln>
        </p:spPr>
        <p:style>
          <a:lnRef idx="1">
            <a:schemeClr val="dk1"/>
          </a:lnRef>
          <a:fillRef idx="0">
            <a:schemeClr val="dk1"/>
          </a:fillRef>
          <a:effectRef idx="0">
            <a:schemeClr val="dk1"/>
          </a:effectRef>
          <a:fontRef idx="minor">
            <a:schemeClr val="tx1"/>
          </a:fontRef>
        </p:style>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EFED5187-D650-0FFA-C971-109D9FF089F4}"/>
            </a:ext>
          </a:extLst>
        </p:cNvPr>
        <p:cNvGrpSpPr/>
        <p:nvPr/>
      </p:nvGrpSpPr>
      <p:grpSpPr>
        <a:xfrm>
          <a:off x="0" y="0"/>
          <a:ext cx="0" cy="0"/>
          <a:chOff x="0" y="0"/>
          <a:chExt cx="0" cy="0"/>
        </a:xfrm>
      </p:grpSpPr>
      <p:sp>
        <p:nvSpPr>
          <p:cNvPr id="116" name="Google Shape;116;p20">
            <a:extLst>
              <a:ext uri="{FF2B5EF4-FFF2-40B4-BE49-F238E27FC236}">
                <a16:creationId xmlns:a16="http://schemas.microsoft.com/office/drawing/2014/main" id="{368F1E5F-18EF-2A4E-91DC-2C7E4654CC16}"/>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46</a:t>
            </a:fld>
            <a:endParaRPr/>
          </a:p>
        </p:txBody>
      </p:sp>
      <p:pic>
        <p:nvPicPr>
          <p:cNvPr id="3" name="Picture 2">
            <a:extLst>
              <a:ext uri="{FF2B5EF4-FFF2-40B4-BE49-F238E27FC236}">
                <a16:creationId xmlns:a16="http://schemas.microsoft.com/office/drawing/2014/main" id="{05C08FCE-1007-39D8-7628-7E9A7CD4496D}"/>
              </a:ext>
            </a:extLst>
          </p:cNvPr>
          <p:cNvPicPr>
            <a:picLocks noChangeAspect="1"/>
          </p:cNvPicPr>
          <p:nvPr/>
        </p:nvPicPr>
        <p:blipFill>
          <a:blip r:embed="rId3"/>
          <a:stretch>
            <a:fillRect/>
          </a:stretch>
        </p:blipFill>
        <p:spPr>
          <a:xfrm>
            <a:off x="6316981" y="124336"/>
            <a:ext cx="1775238" cy="4987245"/>
          </a:xfrm>
          <a:prstGeom prst="rect">
            <a:avLst/>
          </a:prstGeom>
        </p:spPr>
      </p:pic>
      <p:pic>
        <p:nvPicPr>
          <p:cNvPr id="27" name="Picture 26">
            <a:extLst>
              <a:ext uri="{FF2B5EF4-FFF2-40B4-BE49-F238E27FC236}">
                <a16:creationId xmlns:a16="http://schemas.microsoft.com/office/drawing/2014/main" id="{3500E372-236D-4C77-9C0C-12786D957E9F}"/>
              </a:ext>
            </a:extLst>
          </p:cNvPr>
          <p:cNvPicPr>
            <a:picLocks noChangeAspect="1"/>
          </p:cNvPicPr>
          <p:nvPr/>
        </p:nvPicPr>
        <p:blipFill>
          <a:blip r:embed="rId4"/>
          <a:stretch>
            <a:fillRect/>
          </a:stretch>
        </p:blipFill>
        <p:spPr>
          <a:xfrm>
            <a:off x="4375239" y="2957116"/>
            <a:ext cx="1515027" cy="1384995"/>
          </a:xfrm>
          <a:prstGeom prst="rect">
            <a:avLst/>
          </a:prstGeom>
          <a:ln w="28575">
            <a:solidFill>
              <a:schemeClr val="tx1"/>
            </a:solidFill>
          </a:ln>
        </p:spPr>
      </p:pic>
      <p:cxnSp>
        <p:nvCxnSpPr>
          <p:cNvPr id="29" name="Straight Connector 28">
            <a:extLst>
              <a:ext uri="{FF2B5EF4-FFF2-40B4-BE49-F238E27FC236}">
                <a16:creationId xmlns:a16="http://schemas.microsoft.com/office/drawing/2014/main" id="{0CC58F62-A3C4-E0D1-C886-5112FDC81F67}"/>
              </a:ext>
            </a:extLst>
          </p:cNvPr>
          <p:cNvCxnSpPr>
            <a:cxnSpLocks/>
          </p:cNvCxnSpPr>
          <p:nvPr/>
        </p:nvCxnSpPr>
        <p:spPr>
          <a:xfrm flipV="1">
            <a:off x="5890266" y="800100"/>
            <a:ext cx="1748784" cy="2157016"/>
          </a:xfrm>
          <a:prstGeom prst="line">
            <a:avLst/>
          </a:prstGeom>
          <a:ln w="28575"/>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722DC8EA-CF18-78B1-1D1A-0D82AF1DA190}"/>
              </a:ext>
            </a:extLst>
          </p:cNvPr>
          <p:cNvCxnSpPr>
            <a:cxnSpLocks/>
          </p:cNvCxnSpPr>
          <p:nvPr/>
        </p:nvCxnSpPr>
        <p:spPr>
          <a:xfrm flipV="1">
            <a:off x="5890267" y="800100"/>
            <a:ext cx="1748783" cy="3567113"/>
          </a:xfrm>
          <a:prstGeom prst="line">
            <a:avLst/>
          </a:prstGeom>
          <a:ln w="28575"/>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FAA941A8-C671-50BF-9608-504906F14A8D}"/>
              </a:ext>
            </a:extLst>
          </p:cNvPr>
          <p:cNvSpPr txBox="1"/>
          <p:nvPr/>
        </p:nvSpPr>
        <p:spPr>
          <a:xfrm>
            <a:off x="4173217" y="4377262"/>
            <a:ext cx="1497526" cy="307777"/>
          </a:xfrm>
          <a:prstGeom prst="rect">
            <a:avLst/>
          </a:prstGeom>
          <a:noFill/>
        </p:spPr>
        <p:txBody>
          <a:bodyPr wrap="none" rtlCol="0">
            <a:spAutoFit/>
          </a:bodyPr>
          <a:lstStyle/>
          <a:p>
            <a:r>
              <a:rPr lang="en-US" dirty="0">
                <a:latin typeface="Aptos" panose="020B0004020202020204" pitchFamily="34" charset="0"/>
              </a:rPr>
              <a:t>Thermal Clamps</a:t>
            </a:r>
          </a:p>
        </p:txBody>
      </p:sp>
      <p:sp>
        <p:nvSpPr>
          <p:cNvPr id="8" name="Title 1">
            <a:extLst>
              <a:ext uri="{FF2B5EF4-FFF2-40B4-BE49-F238E27FC236}">
                <a16:creationId xmlns:a16="http://schemas.microsoft.com/office/drawing/2014/main" id="{82432827-F475-3AB4-3889-7CE71AFF2AF9}"/>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Building the Coaxial Pick-Up</a:t>
            </a:r>
          </a:p>
        </p:txBody>
      </p:sp>
      <p:sp>
        <p:nvSpPr>
          <p:cNvPr id="4" name="TextBox 3">
            <a:extLst>
              <a:ext uri="{FF2B5EF4-FFF2-40B4-BE49-F238E27FC236}">
                <a16:creationId xmlns:a16="http://schemas.microsoft.com/office/drawing/2014/main" id="{B506BC8D-9B76-2093-92A4-90EF160D42B0}"/>
              </a:ext>
            </a:extLst>
          </p:cNvPr>
          <p:cNvSpPr txBox="1"/>
          <p:nvPr/>
        </p:nvSpPr>
        <p:spPr>
          <a:xfrm>
            <a:off x="335288" y="1332563"/>
            <a:ext cx="3487906" cy="1384995"/>
          </a:xfrm>
          <a:prstGeom prst="rect">
            <a:avLst/>
          </a:prstGeom>
          <a:noFill/>
        </p:spPr>
        <p:txBody>
          <a:bodyPr wrap="square" rtlCol="0">
            <a:spAutoFit/>
          </a:bodyPr>
          <a:lstStyle/>
          <a:p>
            <a:r>
              <a:rPr lang="en-US" dirty="0">
                <a:latin typeface="Aptos" panose="020B0004020202020204" pitchFamily="34" charset="0"/>
              </a:rPr>
              <a:t>Estimating the cooldown time of the coated pickup alone is over a day, not including cooldown time of magnet and fridge itself. Goal is to speed this up using copper braids between the MXC and the pickup.</a:t>
            </a:r>
          </a:p>
        </p:txBody>
      </p:sp>
    </p:spTree>
    <p:extLst>
      <p:ext uri="{BB962C8B-B14F-4D97-AF65-F5344CB8AC3E}">
        <p14:creationId xmlns:p14="http://schemas.microsoft.com/office/powerpoint/2010/main" val="13130783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AE487E4D-33FF-3E4D-4485-639B335495AA}"/>
            </a:ext>
          </a:extLst>
        </p:cNvPr>
        <p:cNvGrpSpPr/>
        <p:nvPr/>
      </p:nvGrpSpPr>
      <p:grpSpPr>
        <a:xfrm>
          <a:off x="0" y="0"/>
          <a:ext cx="0" cy="0"/>
          <a:chOff x="0" y="0"/>
          <a:chExt cx="0" cy="0"/>
        </a:xfrm>
      </p:grpSpPr>
      <p:sp>
        <p:nvSpPr>
          <p:cNvPr id="116" name="Google Shape;116;p20">
            <a:extLst>
              <a:ext uri="{FF2B5EF4-FFF2-40B4-BE49-F238E27FC236}">
                <a16:creationId xmlns:a16="http://schemas.microsoft.com/office/drawing/2014/main" id="{06F3920A-DBE7-8128-A03F-9FA4DACFBBBE}"/>
              </a:ext>
            </a:extLst>
          </p:cNvPr>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47</a:t>
            </a:fld>
            <a:endParaRPr/>
          </a:p>
        </p:txBody>
      </p:sp>
      <p:pic>
        <p:nvPicPr>
          <p:cNvPr id="3" name="Picture 2">
            <a:extLst>
              <a:ext uri="{FF2B5EF4-FFF2-40B4-BE49-F238E27FC236}">
                <a16:creationId xmlns:a16="http://schemas.microsoft.com/office/drawing/2014/main" id="{13BC4E8A-6CED-7D21-F37C-5F4A16566286}"/>
              </a:ext>
            </a:extLst>
          </p:cNvPr>
          <p:cNvPicPr>
            <a:picLocks noChangeAspect="1"/>
          </p:cNvPicPr>
          <p:nvPr/>
        </p:nvPicPr>
        <p:blipFill>
          <a:blip r:embed="rId3"/>
          <a:stretch>
            <a:fillRect/>
          </a:stretch>
        </p:blipFill>
        <p:spPr>
          <a:xfrm>
            <a:off x="6316981" y="124336"/>
            <a:ext cx="1775238" cy="4987245"/>
          </a:xfrm>
          <a:prstGeom prst="rect">
            <a:avLst/>
          </a:prstGeom>
        </p:spPr>
      </p:pic>
      <p:pic>
        <p:nvPicPr>
          <p:cNvPr id="27" name="Picture 26">
            <a:extLst>
              <a:ext uri="{FF2B5EF4-FFF2-40B4-BE49-F238E27FC236}">
                <a16:creationId xmlns:a16="http://schemas.microsoft.com/office/drawing/2014/main" id="{C973CA3A-04E4-1E94-E261-14B2CE7D556C}"/>
              </a:ext>
            </a:extLst>
          </p:cNvPr>
          <p:cNvPicPr>
            <a:picLocks noChangeAspect="1"/>
          </p:cNvPicPr>
          <p:nvPr/>
        </p:nvPicPr>
        <p:blipFill>
          <a:blip r:embed="rId4"/>
          <a:stretch>
            <a:fillRect/>
          </a:stretch>
        </p:blipFill>
        <p:spPr>
          <a:xfrm>
            <a:off x="4375239" y="2957116"/>
            <a:ext cx="1515027" cy="1384995"/>
          </a:xfrm>
          <a:prstGeom prst="rect">
            <a:avLst/>
          </a:prstGeom>
          <a:ln w="28575">
            <a:solidFill>
              <a:schemeClr val="tx1"/>
            </a:solidFill>
          </a:ln>
        </p:spPr>
      </p:pic>
      <p:cxnSp>
        <p:nvCxnSpPr>
          <p:cNvPr id="29" name="Straight Connector 28">
            <a:extLst>
              <a:ext uri="{FF2B5EF4-FFF2-40B4-BE49-F238E27FC236}">
                <a16:creationId xmlns:a16="http://schemas.microsoft.com/office/drawing/2014/main" id="{CA0CE663-E767-94D6-BBC1-D3D4C440371D}"/>
              </a:ext>
            </a:extLst>
          </p:cNvPr>
          <p:cNvCxnSpPr>
            <a:cxnSpLocks/>
          </p:cNvCxnSpPr>
          <p:nvPr/>
        </p:nvCxnSpPr>
        <p:spPr>
          <a:xfrm flipV="1">
            <a:off x="5890266" y="800100"/>
            <a:ext cx="1748784" cy="2157016"/>
          </a:xfrm>
          <a:prstGeom prst="line">
            <a:avLst/>
          </a:prstGeom>
          <a:ln w="28575"/>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C07605A9-D1CF-734C-FFE3-D8DA287EFB8E}"/>
              </a:ext>
            </a:extLst>
          </p:cNvPr>
          <p:cNvCxnSpPr>
            <a:cxnSpLocks/>
          </p:cNvCxnSpPr>
          <p:nvPr/>
        </p:nvCxnSpPr>
        <p:spPr>
          <a:xfrm flipV="1">
            <a:off x="5890267" y="800100"/>
            <a:ext cx="1748783" cy="3567113"/>
          </a:xfrm>
          <a:prstGeom prst="line">
            <a:avLst/>
          </a:prstGeom>
          <a:ln w="28575"/>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9A69779C-30B1-045F-5FD3-512701E44852}"/>
              </a:ext>
            </a:extLst>
          </p:cNvPr>
          <p:cNvSpPr txBox="1"/>
          <p:nvPr/>
        </p:nvSpPr>
        <p:spPr>
          <a:xfrm>
            <a:off x="4173217" y="4377262"/>
            <a:ext cx="1497526" cy="307777"/>
          </a:xfrm>
          <a:prstGeom prst="rect">
            <a:avLst/>
          </a:prstGeom>
          <a:noFill/>
        </p:spPr>
        <p:txBody>
          <a:bodyPr wrap="none" rtlCol="0">
            <a:spAutoFit/>
          </a:bodyPr>
          <a:lstStyle/>
          <a:p>
            <a:r>
              <a:rPr lang="en-US" dirty="0">
                <a:latin typeface="Aptos" panose="020B0004020202020204" pitchFamily="34" charset="0"/>
              </a:rPr>
              <a:t>Thermal Clamps</a:t>
            </a:r>
          </a:p>
        </p:txBody>
      </p:sp>
      <p:sp>
        <p:nvSpPr>
          <p:cNvPr id="8" name="Title 1">
            <a:extLst>
              <a:ext uri="{FF2B5EF4-FFF2-40B4-BE49-F238E27FC236}">
                <a16:creationId xmlns:a16="http://schemas.microsoft.com/office/drawing/2014/main" id="{42AC2980-C7BB-1997-039B-6F586DA083A3}"/>
              </a:ext>
            </a:extLst>
          </p:cNvPr>
          <p:cNvSpPr txBox="1">
            <a:spLocks/>
          </p:cNvSpPr>
          <p:nvPr/>
        </p:nvSpPr>
        <p:spPr>
          <a:xfrm>
            <a:off x="126774" y="21173"/>
            <a:ext cx="8520600" cy="572700"/>
          </a:xfrm>
          <a:prstGeom prst="rect">
            <a:avLst/>
          </a:prstGeom>
          <a:noFill/>
          <a:ln>
            <a:noFill/>
          </a:ln>
        </p:spPr>
        <p:txBody>
          <a:bodyPr spcFirstLastPara="1" wrap="square" lIns="91425" tIns="91425" rIns="91425" bIns="91425"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US" dirty="0">
                <a:latin typeface="Aptos" panose="020B0004020202020204" pitchFamily="34" charset="0"/>
              </a:rPr>
              <a:t>Building the Coaxial Pick-Up</a:t>
            </a:r>
          </a:p>
        </p:txBody>
      </p:sp>
      <p:pic>
        <p:nvPicPr>
          <p:cNvPr id="7" name="Picture 6">
            <a:extLst>
              <a:ext uri="{FF2B5EF4-FFF2-40B4-BE49-F238E27FC236}">
                <a16:creationId xmlns:a16="http://schemas.microsoft.com/office/drawing/2014/main" id="{C9EB8B6F-E7D1-B959-7538-274A7AC503FB}"/>
              </a:ext>
            </a:extLst>
          </p:cNvPr>
          <p:cNvPicPr>
            <a:picLocks noChangeAspect="1"/>
          </p:cNvPicPr>
          <p:nvPr/>
        </p:nvPicPr>
        <p:blipFill>
          <a:blip r:embed="rId5"/>
          <a:srcRect l="1699" t="9522" r="49380" b="4127"/>
          <a:stretch>
            <a:fillRect/>
          </a:stretch>
        </p:blipFill>
        <p:spPr>
          <a:xfrm>
            <a:off x="279194" y="832364"/>
            <a:ext cx="5611072" cy="3945138"/>
          </a:xfrm>
          <a:prstGeom prst="rect">
            <a:avLst/>
          </a:prstGeom>
        </p:spPr>
      </p:pic>
      <p:sp>
        <p:nvSpPr>
          <p:cNvPr id="9" name="TextBox 8">
            <a:extLst>
              <a:ext uri="{FF2B5EF4-FFF2-40B4-BE49-F238E27FC236}">
                <a16:creationId xmlns:a16="http://schemas.microsoft.com/office/drawing/2014/main" id="{5ED7B63F-2E2D-DAB3-064F-DA5EA6BC3FED}"/>
              </a:ext>
            </a:extLst>
          </p:cNvPr>
          <p:cNvSpPr txBox="1"/>
          <p:nvPr/>
        </p:nvSpPr>
        <p:spPr>
          <a:xfrm>
            <a:off x="2485848" y="4777502"/>
            <a:ext cx="1197764" cy="307777"/>
          </a:xfrm>
          <a:prstGeom prst="rect">
            <a:avLst/>
          </a:prstGeom>
          <a:noFill/>
        </p:spPr>
        <p:txBody>
          <a:bodyPr wrap="none" rtlCol="0">
            <a:spAutoFit/>
          </a:bodyPr>
          <a:lstStyle/>
          <a:p>
            <a:r>
              <a:rPr lang="en-US" dirty="0"/>
              <a:t>Time (hours)</a:t>
            </a:r>
          </a:p>
        </p:txBody>
      </p:sp>
      <p:sp>
        <p:nvSpPr>
          <p:cNvPr id="11" name="TextBox 10">
            <a:extLst>
              <a:ext uri="{FF2B5EF4-FFF2-40B4-BE49-F238E27FC236}">
                <a16:creationId xmlns:a16="http://schemas.microsoft.com/office/drawing/2014/main" id="{F5CC1533-3312-0E34-2A2E-6AE8CFD33292}"/>
              </a:ext>
            </a:extLst>
          </p:cNvPr>
          <p:cNvSpPr txBox="1"/>
          <p:nvPr/>
        </p:nvSpPr>
        <p:spPr>
          <a:xfrm rot="16200000">
            <a:off x="-617925" y="2472681"/>
            <a:ext cx="1495922" cy="307777"/>
          </a:xfrm>
          <a:prstGeom prst="rect">
            <a:avLst/>
          </a:prstGeom>
          <a:noFill/>
        </p:spPr>
        <p:txBody>
          <a:bodyPr wrap="none" rtlCol="0">
            <a:spAutoFit/>
          </a:bodyPr>
          <a:lstStyle/>
          <a:p>
            <a:r>
              <a:rPr lang="en-US" dirty="0"/>
              <a:t>Temperature (K)</a:t>
            </a:r>
          </a:p>
        </p:txBody>
      </p:sp>
    </p:spTree>
    <p:extLst>
      <p:ext uri="{BB962C8B-B14F-4D97-AF65-F5344CB8AC3E}">
        <p14:creationId xmlns:p14="http://schemas.microsoft.com/office/powerpoint/2010/main" val="3921818895"/>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6080</TotalTime>
  <Words>1687</Words>
  <Application>Microsoft Office PowerPoint</Application>
  <PresentationFormat>On-screen Show (16:9)</PresentationFormat>
  <Paragraphs>320</Paragraphs>
  <Slides>47</Slides>
  <Notes>29</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47</vt:i4>
      </vt:variant>
    </vt:vector>
  </HeadingPairs>
  <TitlesOfParts>
    <vt:vector size="53" baseType="lpstr">
      <vt:lpstr>Aptos</vt:lpstr>
      <vt:lpstr>Arial</vt:lpstr>
      <vt:lpstr>Corbel</vt:lpstr>
      <vt:lpstr>Times New Roman</vt:lpstr>
      <vt:lpstr>Simple Light</vt:lpstr>
      <vt:lpstr>Depth</vt:lpstr>
      <vt:lpstr>CAL-Pathfinder</vt:lpstr>
      <vt:lpstr>Axions</vt:lpstr>
      <vt:lpstr>Axions</vt:lpstr>
      <vt:lpstr>Axions</vt:lpstr>
      <vt:lpstr>Lumped Element Detection</vt:lpstr>
      <vt:lpstr>DMRadio Program</vt:lpstr>
      <vt:lpstr>DMRadio Program</vt:lpstr>
      <vt:lpstr>DMRadio Program</vt:lpstr>
      <vt:lpstr>CAL: Cal Axion LC</vt:lpstr>
      <vt:lpstr>PowerPoint Presentation</vt:lpstr>
      <vt:lpstr>PowerPoint Presentation</vt:lpstr>
      <vt:lpstr>PowerPoint Presentation</vt:lpstr>
      <vt:lpstr>PowerPoint Presentation</vt:lpstr>
      <vt:lpstr>PowerPoint Presentation</vt:lpstr>
      <vt:lpstr>PowerPoint Presentation</vt:lpstr>
      <vt:lpstr>The CAL-Pathfinder Detector</vt:lpstr>
      <vt:lpstr>The CAL-Pathfinder Detector</vt:lpstr>
      <vt:lpstr>PowerPoint Presentation</vt:lpstr>
      <vt:lpstr>PowerPoint Presentation</vt:lpstr>
      <vt:lpstr>PowerPoint Presentation</vt:lpstr>
      <vt:lpstr>PowerPoint Presentation</vt:lpstr>
      <vt:lpstr>Designing the Coaxial Pick-Up and Tuner</vt:lpstr>
      <vt:lpstr>Designing the Coaxial Pick-Up and Tuner</vt:lpstr>
      <vt:lpstr>Designing the Coaxial Pick-Up and Tuner</vt:lpstr>
      <vt:lpstr>Designing the Coaxial Pick-Up and Tuner</vt:lpstr>
      <vt:lpstr>Designing the Coaxial Pick-Up and Tuner</vt:lpstr>
      <vt:lpstr>Designing the Coaxial Pick-Up and Tuner</vt:lpstr>
      <vt:lpstr>Designing the Coaxial Pick-Up and Tuner</vt:lpstr>
      <vt:lpstr>Designing the Coaxial Pick-Up and Tuner</vt:lpstr>
      <vt:lpstr>Designing the Coaxial Pick-Up and Tuner</vt:lpstr>
      <vt:lpstr>PowerPoint Presentation</vt:lpstr>
      <vt:lpstr>PowerPoint Presentation</vt:lpstr>
      <vt:lpstr>PowerPoint Presentation</vt:lpstr>
      <vt:lpstr>PowerPoint Presentation</vt:lpstr>
      <vt:lpstr>PowerPoint Presentation</vt:lpstr>
      <vt:lpstr>PowerPoint Presentation</vt:lpstr>
      <vt:lpstr>Current Status of Coaxial Pickup and Tuner </vt:lpstr>
      <vt:lpstr>PowerPoint Presentation</vt:lpstr>
      <vt:lpstr>PowerPoint Presentation</vt:lpstr>
      <vt:lpstr>PowerPoint Presentation</vt:lpstr>
      <vt:lpstr>Backup Slides</vt:lpstr>
      <vt:lpstr>Shielded Box Design</vt:lpstr>
      <vt:lpstr>SQUID Readout Chain</vt:lpstr>
      <vt:lpstr>Magnets: Solenoid versus Toroid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Shreya Puranam</dc:creator>
  <cp:lastModifiedBy>Shreya Puranam</cp:lastModifiedBy>
  <cp:revision>15</cp:revision>
  <dcterms:modified xsi:type="dcterms:W3CDTF">2026-10-21T06:41:07Z</dcterms:modified>
</cp:coreProperties>
</file>