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2.xml" ContentType="application/vnd.openxmlformats-officedocument.theme+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3.xml" ContentType="application/vnd.openxmlformats-officedocument.theme+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4.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theme/theme5.xml" ContentType="application/vnd.openxmlformats-officedocument.theme+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 id="2147483661" r:id="rId5"/>
    <p:sldMasterId id="2147483726" r:id="rId6"/>
    <p:sldMasterId id="2147483743" r:id="rId7"/>
    <p:sldMasterId id="2147483792" r:id="rId8"/>
    <p:sldMasterId id="2147483841" r:id="rId9"/>
  </p:sldMasterIdLst>
  <p:notesMasterIdLst>
    <p:notesMasterId r:id="rId38"/>
  </p:notesMasterIdLst>
  <p:sldIdLst>
    <p:sldId id="2147482628" r:id="rId10"/>
    <p:sldId id="258" r:id="rId11"/>
    <p:sldId id="2147482832" r:id="rId12"/>
    <p:sldId id="2147482754" r:id="rId13"/>
    <p:sldId id="301" r:id="rId14"/>
    <p:sldId id="2147482835" r:id="rId15"/>
    <p:sldId id="325" r:id="rId16"/>
    <p:sldId id="664" r:id="rId17"/>
    <p:sldId id="2147482837" r:id="rId18"/>
    <p:sldId id="2147482838" r:id="rId19"/>
    <p:sldId id="2147482836" r:id="rId20"/>
    <p:sldId id="2147482846" r:id="rId21"/>
    <p:sldId id="2147482833" r:id="rId22"/>
    <p:sldId id="2147482841" r:id="rId23"/>
    <p:sldId id="2147482840" r:id="rId24"/>
    <p:sldId id="2147482674" r:id="rId25"/>
    <p:sldId id="2147482845" r:id="rId26"/>
    <p:sldId id="2147482698" r:id="rId27"/>
    <p:sldId id="267" r:id="rId28"/>
    <p:sldId id="2147482834" r:id="rId29"/>
    <p:sldId id="2147482842" r:id="rId30"/>
    <p:sldId id="2147482843" r:id="rId31"/>
    <p:sldId id="2147482844" r:id="rId32"/>
    <p:sldId id="314" r:id="rId33"/>
    <p:sldId id="315" r:id="rId34"/>
    <p:sldId id="317" r:id="rId35"/>
    <p:sldId id="2147482847" r:id="rId36"/>
    <p:sldId id="268" r:id="rId37"/>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C1BE"/>
    <a:srgbClr val="E3FAE3"/>
    <a:srgbClr val="FFFEBC"/>
    <a:srgbClr val="FFE1BE"/>
    <a:srgbClr val="2B8282"/>
    <a:srgbClr val="653C13"/>
    <a:srgbClr val="31859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F5349A-A9B5-ED4B-B9A6-4A03EC9FDBF1}" v="34" dt="2026-08-07T14:57:45.7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35"/>
    <p:restoredTop sz="95274"/>
  </p:normalViewPr>
  <p:slideViewPr>
    <p:cSldViewPr snapToGrid="0">
      <p:cViewPr varScale="1">
        <p:scale>
          <a:sx n="95" d="100"/>
          <a:sy n="95" d="100"/>
        </p:scale>
        <p:origin x="216" y="7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presProps" Target="presProps.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microsoft.com/office/2016/11/relationships/changesInfo" Target="changesInfos/changesInfo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iver Gutsche" userId="607ac155-6b92-4e71-87c2-dc3e5e8f702a" providerId="ADAL" clId="{AA18064B-1D03-5932-AC3F-385AA6BF3B8F}"/>
    <pc:docChg chg="custSel modSld">
      <pc:chgData name="Oliver Gutsche" userId="607ac155-6b92-4e71-87c2-dc3e5e8f702a" providerId="ADAL" clId="{AA18064B-1D03-5932-AC3F-385AA6BF3B8F}" dt="2026-07-14T13:45:53.984" v="5" actId="1076"/>
      <pc:docMkLst>
        <pc:docMk/>
      </pc:docMkLst>
      <pc:sldChg chg="addSp delSp modSp mod">
        <pc:chgData name="Oliver Gutsche" userId="607ac155-6b92-4e71-87c2-dc3e5e8f702a" providerId="ADAL" clId="{AA18064B-1D03-5932-AC3F-385AA6BF3B8F}" dt="2026-07-14T13:45:53.984" v="5" actId="1076"/>
        <pc:sldMkLst>
          <pc:docMk/>
          <pc:sldMk cId="193558572" sldId="2147482804"/>
        </pc:sldMkLst>
        <pc:picChg chg="add mod">
          <ac:chgData name="Oliver Gutsche" userId="607ac155-6b92-4e71-87c2-dc3e5e8f702a" providerId="ADAL" clId="{AA18064B-1D03-5932-AC3F-385AA6BF3B8F}" dt="2026-07-14T13:45:53.984" v="5" actId="1076"/>
          <ac:picMkLst>
            <pc:docMk/>
            <pc:sldMk cId="193558572" sldId="2147482804"/>
            <ac:picMk id="4" creationId="{A7DF22EC-16AE-F9FD-894F-53DDD04EF6E6}"/>
          </ac:picMkLst>
        </pc:picChg>
      </pc:sldChg>
    </pc:docChg>
  </pc:docChgLst>
  <pc:docChgLst>
    <pc:chgData name="Nhan Tran" userId="a169be19-6afb-4725-af03-507ba31694a1" providerId="ADAL" clId="{27C4A2DE-6E46-5EFF-A398-7C67637D365D}"/>
    <pc:docChg chg="undo redo custSel addSld delSld modSld sldOrd delMainMaster modShowInfo">
      <pc:chgData name="Nhan Tran" userId="a169be19-6afb-4725-af03-507ba31694a1" providerId="ADAL" clId="{27C4A2DE-6E46-5EFF-A398-7C67637D365D}" dt="2026-08-07T15:48:06.315" v="19502" actId="20577"/>
      <pc:docMkLst>
        <pc:docMk/>
      </pc:docMkLst>
      <pc:sldChg chg="addSp delSp modSp add mod">
        <pc:chgData name="Nhan Tran" userId="a169be19-6afb-4725-af03-507ba31694a1" providerId="ADAL" clId="{27C4A2DE-6E46-5EFF-A398-7C67637D365D}" dt="2026-08-04T21:07:41.098" v="13870" actId="1035"/>
        <pc:sldMkLst>
          <pc:docMk/>
          <pc:sldMk cId="0" sldId="301"/>
        </pc:sldMkLst>
        <pc:grpChg chg="mod">
          <ac:chgData name="Nhan Tran" userId="a169be19-6afb-4725-af03-507ba31694a1" providerId="ADAL" clId="{27C4A2DE-6E46-5EFF-A398-7C67637D365D}" dt="2026-08-04T21:07:41.098" v="13870" actId="1035"/>
          <ac:grpSpMkLst>
            <pc:docMk/>
            <pc:sldMk cId="0" sldId="301"/>
            <ac:grpSpMk id="1157" creationId="{00000000-0000-0000-0000-000000000000}"/>
          </ac:grpSpMkLst>
        </pc:grpChg>
        <pc:grpChg chg="mod">
          <ac:chgData name="Nhan Tran" userId="a169be19-6afb-4725-af03-507ba31694a1" providerId="ADAL" clId="{27C4A2DE-6E46-5EFF-A398-7C67637D365D}" dt="2026-08-04T21:07:41.098" v="13870" actId="1035"/>
          <ac:grpSpMkLst>
            <pc:docMk/>
            <pc:sldMk cId="0" sldId="301"/>
            <ac:grpSpMk id="1160" creationId="{00000000-0000-0000-0000-000000000000}"/>
          </ac:grpSpMkLst>
        </pc:grpChg>
        <pc:grpChg chg="mod">
          <ac:chgData name="Nhan Tran" userId="a169be19-6afb-4725-af03-507ba31694a1" providerId="ADAL" clId="{27C4A2DE-6E46-5EFF-A398-7C67637D365D}" dt="2026-08-04T21:07:41.098" v="13870" actId="1035"/>
          <ac:grpSpMkLst>
            <pc:docMk/>
            <pc:sldMk cId="0" sldId="301"/>
            <ac:grpSpMk id="1165" creationId="{00000000-0000-0000-0000-000000000000}"/>
          </ac:grpSpMkLst>
        </pc:grpChg>
      </pc:sldChg>
      <pc:sldChg chg="add del">
        <pc:chgData name="Nhan Tran" userId="a169be19-6afb-4725-af03-507ba31694a1" providerId="ADAL" clId="{27C4A2DE-6E46-5EFF-A398-7C67637D365D}" dt="2026-08-04T20:48:57.837" v="13271"/>
        <pc:sldMkLst>
          <pc:docMk/>
          <pc:sldMk cId="0" sldId="311"/>
        </pc:sldMkLst>
      </pc:sldChg>
      <pc:sldChg chg="addSp modSp add del mod">
        <pc:chgData name="Nhan Tran" userId="a169be19-6afb-4725-af03-507ba31694a1" providerId="ADAL" clId="{27C4A2DE-6E46-5EFF-A398-7C67637D365D}" dt="2026-08-07T01:55:24.379" v="18136" actId="20577"/>
        <pc:sldMkLst>
          <pc:docMk/>
          <pc:sldMk cId="0" sldId="312"/>
        </pc:sldMkLst>
        <pc:spChg chg="add mod">
          <ac:chgData name="Nhan Tran" userId="a169be19-6afb-4725-af03-507ba31694a1" providerId="ADAL" clId="{27C4A2DE-6E46-5EFF-A398-7C67637D365D}" dt="2026-08-07T01:46:56.709" v="17934"/>
          <ac:spMkLst>
            <pc:docMk/>
            <pc:sldMk cId="0" sldId="312"/>
            <ac:spMk id="2" creationId="{984B33A3-7983-2FC3-7810-AF178D5D1882}"/>
          </ac:spMkLst>
        </pc:spChg>
        <pc:spChg chg="mod">
          <ac:chgData name="Nhan Tran" userId="a169be19-6afb-4725-af03-507ba31694a1" providerId="ADAL" clId="{27C4A2DE-6E46-5EFF-A398-7C67637D365D}" dt="2026-08-07T01:55:24.379" v="18136" actId="20577"/>
          <ac:spMkLst>
            <pc:docMk/>
            <pc:sldMk cId="0" sldId="312"/>
            <ac:spMk id="1395" creationId="{00000000-0000-0000-0000-000000000000}"/>
          </ac:spMkLst>
        </pc:spChg>
        <pc:spChg chg="mod">
          <ac:chgData name="Nhan Tran" userId="a169be19-6afb-4725-af03-507ba31694a1" providerId="ADAL" clId="{27C4A2DE-6E46-5EFF-A398-7C67637D365D}" dt="2026-08-07T01:54:56.732" v="18117" actId="255"/>
          <ac:spMkLst>
            <pc:docMk/>
            <pc:sldMk cId="0" sldId="312"/>
            <ac:spMk id="1396" creationId="{00000000-0000-0000-0000-000000000000}"/>
          </ac:spMkLst>
        </pc:spChg>
        <pc:spChg chg="mod">
          <ac:chgData name="Nhan Tran" userId="a169be19-6afb-4725-af03-507ba31694a1" providerId="ADAL" clId="{27C4A2DE-6E46-5EFF-A398-7C67637D365D}" dt="2026-08-06T17:50:23.291" v="16882" actId="20577"/>
          <ac:spMkLst>
            <pc:docMk/>
            <pc:sldMk cId="0" sldId="312"/>
            <ac:spMk id="1399" creationId="{00000000-0000-0000-0000-000000000000}"/>
          </ac:spMkLst>
        </pc:spChg>
        <pc:picChg chg="mod">
          <ac:chgData name="Nhan Tran" userId="a169be19-6afb-4725-af03-507ba31694a1" providerId="ADAL" clId="{27C4A2DE-6E46-5EFF-A398-7C67637D365D}" dt="2026-08-04T21:02:36.853" v="13760" actId="1076"/>
          <ac:picMkLst>
            <pc:docMk/>
            <pc:sldMk cId="0" sldId="312"/>
            <ac:picMk id="1398" creationId="{00000000-0000-0000-0000-000000000000}"/>
          </ac:picMkLst>
        </pc:picChg>
      </pc:sldChg>
      <pc:sldChg chg="addSp modSp add mod ord">
        <pc:chgData name="Nhan Tran" userId="a169be19-6afb-4725-af03-507ba31694a1" providerId="ADAL" clId="{27C4A2DE-6E46-5EFF-A398-7C67637D365D}" dt="2026-08-07T01:54:51.907" v="18116" actId="255"/>
        <pc:sldMkLst>
          <pc:docMk/>
          <pc:sldMk cId="0" sldId="313"/>
        </pc:sldMkLst>
        <pc:spChg chg="add mod">
          <ac:chgData name="Nhan Tran" userId="a169be19-6afb-4725-af03-507ba31694a1" providerId="ADAL" clId="{27C4A2DE-6E46-5EFF-A398-7C67637D365D}" dt="2026-08-05T16:23:01.551" v="14906" actId="1076"/>
          <ac:spMkLst>
            <pc:docMk/>
            <pc:sldMk cId="0" sldId="313"/>
            <ac:spMk id="3" creationId="{B5DC4C6A-791A-EDCF-99D4-C610A33C31E4}"/>
          </ac:spMkLst>
        </pc:spChg>
        <pc:spChg chg="mod">
          <ac:chgData name="Nhan Tran" userId="a169be19-6afb-4725-af03-507ba31694a1" providerId="ADAL" clId="{27C4A2DE-6E46-5EFF-A398-7C67637D365D}" dt="2026-08-07T01:54:51.907" v="18116" actId="255"/>
          <ac:spMkLst>
            <pc:docMk/>
            <pc:sldMk cId="0" sldId="313"/>
            <ac:spMk id="1403" creationId="{00000000-0000-0000-0000-000000000000}"/>
          </ac:spMkLst>
        </pc:spChg>
        <pc:spChg chg="mod">
          <ac:chgData name="Nhan Tran" userId="a169be19-6afb-4725-af03-507ba31694a1" providerId="ADAL" clId="{27C4A2DE-6E46-5EFF-A398-7C67637D365D}" dt="2026-08-05T16:27:47.464" v="14983" actId="1037"/>
          <ac:spMkLst>
            <pc:docMk/>
            <pc:sldMk cId="0" sldId="313"/>
            <ac:spMk id="1406" creationId="{00000000-0000-0000-0000-000000000000}"/>
          </ac:spMkLst>
        </pc:spChg>
        <pc:spChg chg="mod">
          <ac:chgData name="Nhan Tran" userId="a169be19-6afb-4725-af03-507ba31694a1" providerId="ADAL" clId="{27C4A2DE-6E46-5EFF-A398-7C67637D365D}" dt="2026-08-05T16:22:38.143" v="14900" actId="21"/>
          <ac:spMkLst>
            <pc:docMk/>
            <pc:sldMk cId="0" sldId="313"/>
            <ac:spMk id="1407" creationId="{00000000-0000-0000-0000-000000000000}"/>
          </ac:spMkLst>
        </pc:spChg>
      </pc:sldChg>
      <pc:sldChg chg="addSp delSp modSp add del mod">
        <pc:chgData name="Nhan Tran" userId="a169be19-6afb-4725-af03-507ba31694a1" providerId="ADAL" clId="{27C4A2DE-6E46-5EFF-A398-7C67637D365D}" dt="2026-08-07T15:41:36.107" v="19457" actId="1035"/>
        <pc:sldMkLst>
          <pc:docMk/>
          <pc:sldMk cId="0" sldId="315"/>
        </pc:sldMkLst>
        <pc:spChg chg="mod">
          <ac:chgData name="Nhan Tran" userId="a169be19-6afb-4725-af03-507ba31694a1" providerId="ADAL" clId="{27C4A2DE-6E46-5EFF-A398-7C67637D365D}" dt="2026-08-05T16:10:25.182" v="14827" actId="113"/>
          <ac:spMkLst>
            <pc:docMk/>
            <pc:sldMk cId="0" sldId="315"/>
            <ac:spMk id="1414" creationId="{00000000-0000-0000-0000-000000000000}"/>
          </ac:spMkLst>
        </pc:spChg>
        <pc:spChg chg="mod">
          <ac:chgData name="Nhan Tran" userId="a169be19-6afb-4725-af03-507ba31694a1" providerId="ADAL" clId="{27C4A2DE-6E46-5EFF-A398-7C67637D365D}" dt="2026-08-07T01:54:47.425" v="18115" actId="255"/>
          <ac:spMkLst>
            <pc:docMk/>
            <pc:sldMk cId="0" sldId="315"/>
            <ac:spMk id="1415" creationId="{00000000-0000-0000-0000-000000000000}"/>
          </ac:spMkLst>
        </pc:spChg>
        <pc:picChg chg="add mod">
          <ac:chgData name="Nhan Tran" userId="a169be19-6afb-4725-af03-507ba31694a1" providerId="ADAL" clId="{27C4A2DE-6E46-5EFF-A398-7C67637D365D}" dt="2026-08-05T16:20:48.038" v="14875" actId="1076"/>
          <ac:picMkLst>
            <pc:docMk/>
            <pc:sldMk cId="0" sldId="315"/>
            <ac:picMk id="2" creationId="{9D7F7C22-8FF7-EC51-9FCF-9C1D7F69E4C1}"/>
          </ac:picMkLst>
        </pc:picChg>
        <pc:picChg chg="add mod">
          <ac:chgData name="Nhan Tran" userId="a169be19-6afb-4725-af03-507ba31694a1" providerId="ADAL" clId="{27C4A2DE-6E46-5EFF-A398-7C67637D365D}" dt="2026-08-05T16:23:08.017" v="14914" actId="1035"/>
          <ac:picMkLst>
            <pc:docMk/>
            <pc:sldMk cId="0" sldId="315"/>
            <ac:picMk id="4" creationId="{AE35800F-D7B4-2B10-9EA6-39BC1377387B}"/>
          </ac:picMkLst>
        </pc:picChg>
        <pc:picChg chg="add mod">
          <ac:chgData name="Nhan Tran" userId="a169be19-6afb-4725-af03-507ba31694a1" providerId="ADAL" clId="{27C4A2DE-6E46-5EFF-A398-7C67637D365D}" dt="2026-08-07T15:41:36.107" v="19457" actId="1035"/>
          <ac:picMkLst>
            <pc:docMk/>
            <pc:sldMk cId="0" sldId="315"/>
            <ac:picMk id="5" creationId="{7DE5D7E6-54EB-5D6E-2079-3B632841005A}"/>
          </ac:picMkLst>
        </pc:picChg>
        <pc:picChg chg="add mod">
          <ac:chgData name="Nhan Tran" userId="a169be19-6afb-4725-af03-507ba31694a1" providerId="ADAL" clId="{27C4A2DE-6E46-5EFF-A398-7C67637D365D}" dt="2026-08-05T16:23:09.767" v="14916" actId="1036"/>
          <ac:picMkLst>
            <pc:docMk/>
            <pc:sldMk cId="0" sldId="315"/>
            <ac:picMk id="6" creationId="{F4D3E0B3-7E08-5667-41EC-E5E84126A4CE}"/>
          </ac:picMkLst>
        </pc:picChg>
      </pc:sldChg>
      <pc:sldChg chg="addSp delSp modSp add mod ord chgLayout modNotesTx">
        <pc:chgData name="Nhan Tran" userId="a169be19-6afb-4725-af03-507ba31694a1" providerId="ADAL" clId="{27C4A2DE-6E46-5EFF-A398-7C67637D365D}" dt="2026-08-05T15:59:30.596" v="14457" actId="20577"/>
        <pc:sldMkLst>
          <pc:docMk/>
          <pc:sldMk cId="0" sldId="325"/>
        </pc:sldMkLst>
        <pc:spChg chg="add mod">
          <ac:chgData name="Nhan Tran" userId="a169be19-6afb-4725-af03-507ba31694a1" providerId="ADAL" clId="{27C4A2DE-6E46-5EFF-A398-7C67637D365D}" dt="2026-08-05T15:59:30.596" v="14457" actId="20577"/>
          <ac:spMkLst>
            <pc:docMk/>
            <pc:sldMk cId="0" sldId="325"/>
            <ac:spMk id="9" creationId="{2EA94EA1-01AA-DFEF-2D2D-351CD3039FBF}"/>
          </ac:spMkLst>
        </pc:spChg>
        <pc:spChg chg="add mod">
          <ac:chgData name="Nhan Tran" userId="a169be19-6afb-4725-af03-507ba31694a1" providerId="ADAL" clId="{27C4A2DE-6E46-5EFF-A398-7C67637D365D}" dt="2026-08-04T20:27:45.025" v="13114" actId="20577"/>
          <ac:spMkLst>
            <pc:docMk/>
            <pc:sldMk cId="0" sldId="325"/>
            <ac:spMk id="10" creationId="{EB94AB99-9E5D-85E4-F4F5-05A4F5D18E92}"/>
          </ac:spMkLst>
        </pc:spChg>
        <pc:spChg chg="add mod">
          <ac:chgData name="Nhan Tran" userId="a169be19-6afb-4725-af03-507ba31694a1" providerId="ADAL" clId="{27C4A2DE-6E46-5EFF-A398-7C67637D365D}" dt="2026-08-04T20:27:52.256" v="13128" actId="20577"/>
          <ac:spMkLst>
            <pc:docMk/>
            <pc:sldMk cId="0" sldId="325"/>
            <ac:spMk id="11" creationId="{7470CDA9-9A39-4CEA-B236-AC0A2354ED7A}"/>
          </ac:spMkLst>
        </pc:spChg>
        <pc:spChg chg="mod ord">
          <ac:chgData name="Nhan Tran" userId="a169be19-6afb-4725-af03-507ba31694a1" providerId="ADAL" clId="{27C4A2DE-6E46-5EFF-A398-7C67637D365D}" dt="2026-08-04T20:28:26.113" v="13173" actId="20577"/>
          <ac:spMkLst>
            <pc:docMk/>
            <pc:sldMk cId="0" sldId="325"/>
            <ac:spMk id="790" creationId="{00000000-0000-0000-0000-000000000000}"/>
          </ac:spMkLst>
        </pc:spChg>
        <pc:spChg chg="mod">
          <ac:chgData name="Nhan Tran" userId="a169be19-6afb-4725-af03-507ba31694a1" providerId="ADAL" clId="{27C4A2DE-6E46-5EFF-A398-7C67637D365D}" dt="2026-08-04T20:27:57.866" v="13130" actId="1076"/>
          <ac:spMkLst>
            <pc:docMk/>
            <pc:sldMk cId="0" sldId="325"/>
            <ac:spMk id="793" creationId="{00000000-0000-0000-0000-000000000000}"/>
          </ac:spMkLst>
        </pc:spChg>
        <pc:spChg chg="mod">
          <ac:chgData name="Nhan Tran" userId="a169be19-6afb-4725-af03-507ba31694a1" providerId="ADAL" clId="{27C4A2DE-6E46-5EFF-A398-7C67637D365D}" dt="2026-08-04T20:27:05.151" v="13056" actId="113"/>
          <ac:spMkLst>
            <pc:docMk/>
            <pc:sldMk cId="0" sldId="325"/>
            <ac:spMk id="804" creationId="{00000000-0000-0000-0000-000000000000}"/>
          </ac:spMkLst>
        </pc:spChg>
        <pc:grpChg chg="mod">
          <ac:chgData name="Nhan Tran" userId="a169be19-6afb-4725-af03-507ba31694a1" providerId="ADAL" clId="{27C4A2DE-6E46-5EFF-A398-7C67637D365D}" dt="2026-08-04T20:27:57.866" v="13130" actId="1076"/>
          <ac:grpSpMkLst>
            <pc:docMk/>
            <pc:sldMk cId="0" sldId="325"/>
            <ac:grpSpMk id="7" creationId="{173CE97A-288D-3845-4EDE-984E3E51B241}"/>
          </ac:grpSpMkLst>
        </pc:grpChg>
        <pc:picChg chg="mod">
          <ac:chgData name="Nhan Tran" userId="a169be19-6afb-4725-af03-507ba31694a1" providerId="ADAL" clId="{27C4A2DE-6E46-5EFF-A398-7C67637D365D}" dt="2026-08-04T20:27:57.866" v="13130" actId="1076"/>
          <ac:picMkLst>
            <pc:docMk/>
            <pc:sldMk cId="0" sldId="325"/>
            <ac:picMk id="2052" creationId="{97F8D1AD-8091-6EDD-37AD-175216E4051C}"/>
          </ac:picMkLst>
        </pc:picChg>
      </pc:sldChg>
      <pc:sldChg chg="addSp modSp add del mod">
        <pc:chgData name="Nhan Tran" userId="a169be19-6afb-4725-af03-507ba31694a1" providerId="ADAL" clId="{27C4A2DE-6E46-5EFF-A398-7C67637D365D}" dt="2026-08-04T21:03:31.891" v="13763" actId="14100"/>
        <pc:sldMkLst>
          <pc:docMk/>
          <pc:sldMk cId="813509353" sldId="664"/>
        </pc:sldMkLst>
        <pc:spChg chg="mod">
          <ac:chgData name="Nhan Tran" userId="a169be19-6afb-4725-af03-507ba31694a1" providerId="ADAL" clId="{27C4A2DE-6E46-5EFF-A398-7C67637D365D}" dt="2026-08-04T20:22:17.982" v="12957"/>
          <ac:spMkLst>
            <pc:docMk/>
            <pc:sldMk cId="813509353" sldId="664"/>
            <ac:spMk id="3" creationId="{D25A6FFA-7920-7CDD-F57D-81A4B3E405B8}"/>
          </ac:spMkLst>
        </pc:spChg>
        <pc:spChg chg="add mod">
          <ac:chgData name="Nhan Tran" userId="a169be19-6afb-4725-af03-507ba31694a1" providerId="ADAL" clId="{27C4A2DE-6E46-5EFF-A398-7C67637D365D}" dt="2026-08-04T20:52:05.260" v="13289" actId="14100"/>
          <ac:spMkLst>
            <pc:docMk/>
            <pc:sldMk cId="813509353" sldId="664"/>
            <ac:spMk id="5" creationId="{9739D0E5-6126-8026-E4CD-D04DFECED7E8}"/>
          </ac:spMkLst>
        </pc:spChg>
        <pc:spChg chg="add mod">
          <ac:chgData name="Nhan Tran" userId="a169be19-6afb-4725-af03-507ba31694a1" providerId="ADAL" clId="{27C4A2DE-6E46-5EFF-A398-7C67637D365D}" dt="2026-08-04T21:03:31.891" v="13763" actId="14100"/>
          <ac:spMkLst>
            <pc:docMk/>
            <pc:sldMk cId="813509353" sldId="664"/>
            <ac:spMk id="6" creationId="{C8172BE5-F131-9408-A4CE-F4102C7E5155}"/>
          </ac:spMkLst>
        </pc:spChg>
      </pc:sldChg>
      <pc:sldChg chg="addSp modSp add del mod modShow">
        <pc:chgData name="Nhan Tran" userId="a169be19-6afb-4725-af03-507ba31694a1" providerId="ADAL" clId="{27C4A2DE-6E46-5EFF-A398-7C67637D365D}" dt="2026-08-06T18:33:37.489" v="17537" actId="2696"/>
        <pc:sldMkLst>
          <pc:docMk/>
          <pc:sldMk cId="1714662282" sldId="2147469794"/>
        </pc:sldMkLst>
      </pc:sldChg>
      <pc:sldChg chg="add del">
        <pc:chgData name="Nhan Tran" userId="a169be19-6afb-4725-af03-507ba31694a1" providerId="ADAL" clId="{27C4A2DE-6E46-5EFF-A398-7C67637D365D}" dt="2026-08-07T14:54:40.001" v="19375" actId="2696"/>
        <pc:sldMkLst>
          <pc:docMk/>
          <pc:sldMk cId="3357259665" sldId="2147469794"/>
        </pc:sldMkLst>
      </pc:sldChg>
      <pc:sldChg chg="modSp mod">
        <pc:chgData name="Nhan Tran" userId="a169be19-6afb-4725-af03-507ba31694a1" providerId="ADAL" clId="{27C4A2DE-6E46-5EFF-A398-7C67637D365D}" dt="2026-08-07T02:30:50.093" v="19332" actId="20577"/>
        <pc:sldMkLst>
          <pc:docMk/>
          <pc:sldMk cId="4170920845" sldId="2147482628"/>
        </pc:sldMkLst>
        <pc:spChg chg="mod">
          <ac:chgData name="Nhan Tran" userId="a169be19-6afb-4725-af03-507ba31694a1" providerId="ADAL" clId="{27C4A2DE-6E46-5EFF-A398-7C67637D365D}" dt="2026-08-04T20:10:05.485" v="12891" actId="255"/>
          <ac:spMkLst>
            <pc:docMk/>
            <pc:sldMk cId="4170920845" sldId="2147482628"/>
            <ac:spMk id="2" creationId="{0CF69230-1F0C-F08B-F8D1-4F09BE982701}"/>
          </ac:spMkLst>
        </pc:spChg>
        <pc:spChg chg="mod">
          <ac:chgData name="Nhan Tran" userId="a169be19-6afb-4725-af03-507ba31694a1" providerId="ADAL" clId="{27C4A2DE-6E46-5EFF-A398-7C67637D365D}" dt="2026-08-07T02:30:50.093" v="19332" actId="20577"/>
          <ac:spMkLst>
            <pc:docMk/>
            <pc:sldMk cId="4170920845" sldId="2147482628"/>
            <ac:spMk id="3" creationId="{B164FCEE-5F88-9299-8B92-F0EAB0E62040}"/>
          </ac:spMkLst>
        </pc:spChg>
        <pc:spChg chg="mod">
          <ac:chgData name="Nhan Tran" userId="a169be19-6afb-4725-af03-507ba31694a1" providerId="ADAL" clId="{27C4A2DE-6E46-5EFF-A398-7C67637D365D}" dt="2026-08-04T20:10:09.990" v="12901" actId="20577"/>
          <ac:spMkLst>
            <pc:docMk/>
            <pc:sldMk cId="4170920845" sldId="2147482628"/>
            <ac:spMk id="6" creationId="{74DF9DFB-54E9-184A-7F50-BF325F79EAD8}"/>
          </ac:spMkLst>
        </pc:spChg>
      </pc:sldChg>
      <pc:sldChg chg="addSp delSp modSp add del mod ord chgLayout">
        <pc:chgData name="Nhan Tran" userId="a169be19-6afb-4725-af03-507ba31694a1" providerId="ADAL" clId="{27C4A2DE-6E46-5EFF-A398-7C67637D365D}" dt="2026-07-14T04:44:53.523" v="10424"/>
        <pc:sldMkLst>
          <pc:docMk/>
          <pc:sldMk cId="3894555957" sldId="2147482675"/>
        </pc:sldMkLst>
        <pc:picChg chg="add mod">
          <ac:chgData name="Nhan Tran" userId="a169be19-6afb-4725-af03-507ba31694a1" providerId="ADAL" clId="{27C4A2DE-6E46-5EFF-A398-7C67637D365D}" dt="2026-07-14T04:44:51.845" v="10423" actId="1076"/>
          <ac:picMkLst>
            <pc:docMk/>
            <pc:sldMk cId="3894555957" sldId="2147482675"/>
            <ac:picMk id="3" creationId="{848A6E53-A4B8-B14A-49ED-7960FD3EEAB8}"/>
          </ac:picMkLst>
        </pc:picChg>
      </pc:sldChg>
      <pc:sldChg chg="addSp delSp modSp add mod setBg modClrScheme modShow chgLayout modNotesTx">
        <pc:chgData name="Nhan Tran" userId="a169be19-6afb-4725-af03-507ba31694a1" providerId="ADAL" clId="{27C4A2DE-6E46-5EFF-A398-7C67637D365D}" dt="2026-08-06T17:43:18.530" v="16745" actId="34476"/>
        <pc:sldMkLst>
          <pc:docMk/>
          <pc:sldMk cId="2228536728" sldId="2147482708"/>
        </pc:sldMkLst>
        <pc:picChg chg="add mod">
          <ac:chgData name="Nhan Tran" userId="a169be19-6afb-4725-af03-507ba31694a1" providerId="ADAL" clId="{27C4A2DE-6E46-5EFF-A398-7C67637D365D}" dt="2026-07-15T13:01:07.574" v="12331" actId="1076"/>
          <ac:picMkLst>
            <pc:docMk/>
            <pc:sldMk cId="2228536728" sldId="2147482708"/>
            <ac:picMk id="6" creationId="{A22D6954-C399-AAFE-B502-13E868F677E7}"/>
          </ac:picMkLst>
        </pc:picChg>
      </pc:sldChg>
      <pc:sldChg chg="modSp add del mod modClrScheme modShow chgLayout">
        <pc:chgData name="Nhan Tran" userId="a169be19-6afb-4725-af03-507ba31694a1" providerId="ADAL" clId="{27C4A2DE-6E46-5EFF-A398-7C67637D365D}" dt="2026-08-07T01:55:35.495" v="18137" actId="2696"/>
        <pc:sldMkLst>
          <pc:docMk/>
          <pc:sldMk cId="3020164889" sldId="2147482709"/>
        </pc:sldMkLst>
      </pc:sldChg>
      <pc:sldChg chg="addSp delSp modSp new mod ord">
        <pc:chgData name="Nhan Tran" userId="a169be19-6afb-4725-af03-507ba31694a1" providerId="ADAL" clId="{27C4A2DE-6E46-5EFF-A398-7C67637D365D}" dt="2026-08-07T01:56:25.484" v="18139" actId="478"/>
        <pc:sldMkLst>
          <pc:docMk/>
          <pc:sldMk cId="2902207157" sldId="2147482710"/>
        </pc:sldMkLst>
        <pc:spChg chg="mod">
          <ac:chgData name="Nhan Tran" userId="a169be19-6afb-4725-af03-507ba31694a1" providerId="ADAL" clId="{27C4A2DE-6E46-5EFF-A398-7C67637D365D}" dt="2026-08-04T20:11:14.432" v="12926" actId="20577"/>
          <ac:spMkLst>
            <pc:docMk/>
            <pc:sldMk cId="2902207157" sldId="2147482710"/>
            <ac:spMk id="2" creationId="{84032BA6-5F8A-C609-1F61-2236E9610AD8}"/>
          </ac:spMkLst>
        </pc:spChg>
        <pc:spChg chg="del mod">
          <ac:chgData name="Nhan Tran" userId="a169be19-6afb-4725-af03-507ba31694a1" providerId="ADAL" clId="{27C4A2DE-6E46-5EFF-A398-7C67637D365D}" dt="2026-08-07T01:56:25.484" v="18139" actId="478"/>
          <ac:spMkLst>
            <pc:docMk/>
            <pc:sldMk cId="2902207157" sldId="2147482710"/>
            <ac:spMk id="3" creationId="{079756EB-FE74-6654-854F-77B5F19A28C5}"/>
          </ac:spMkLst>
        </pc:spChg>
      </pc:sldChg>
      <pc:sldChg chg="addSp delSp modSp add mod">
        <pc:chgData name="Nhan Tran" userId="a169be19-6afb-4725-af03-507ba31694a1" providerId="ADAL" clId="{27C4A2DE-6E46-5EFF-A398-7C67637D365D}" dt="2026-08-07T01:56:31.770" v="18141" actId="478"/>
        <pc:sldMkLst>
          <pc:docMk/>
          <pc:sldMk cId="4034440930" sldId="2147482754"/>
        </pc:sldMkLst>
        <pc:spChg chg="mod">
          <ac:chgData name="Nhan Tran" userId="a169be19-6afb-4725-af03-507ba31694a1" providerId="ADAL" clId="{27C4A2DE-6E46-5EFF-A398-7C67637D365D}" dt="2026-08-05T16:02:16.181" v="14490" actId="20577"/>
          <ac:spMkLst>
            <pc:docMk/>
            <pc:sldMk cId="4034440930" sldId="2147482754"/>
            <ac:spMk id="2" creationId="{F1743334-1EA0-C523-03C6-24A445FAE42F}"/>
          </ac:spMkLst>
        </pc:spChg>
        <pc:spChg chg="del">
          <ac:chgData name="Nhan Tran" userId="a169be19-6afb-4725-af03-507ba31694a1" providerId="ADAL" clId="{27C4A2DE-6E46-5EFF-A398-7C67637D365D}" dt="2026-08-07T01:56:29.929" v="18140" actId="478"/>
          <ac:spMkLst>
            <pc:docMk/>
            <pc:sldMk cId="4034440930" sldId="2147482754"/>
            <ac:spMk id="3" creationId="{75622BA0-9450-3226-C13C-B8A03F44716F}"/>
          </ac:spMkLst>
        </pc:spChg>
        <pc:spChg chg="add del mod">
          <ac:chgData name="Nhan Tran" userId="a169be19-6afb-4725-af03-507ba31694a1" providerId="ADAL" clId="{27C4A2DE-6E46-5EFF-A398-7C67637D365D}" dt="2026-08-07T01:56:31.770" v="18141" actId="478"/>
          <ac:spMkLst>
            <pc:docMk/>
            <pc:sldMk cId="4034440930" sldId="2147482754"/>
            <ac:spMk id="6" creationId="{716CC713-C864-DD18-6F2C-8082BBAB127A}"/>
          </ac:spMkLst>
        </pc:spChg>
      </pc:sldChg>
      <pc:sldChg chg="addSp delSp modSp add mod">
        <pc:chgData name="Nhan Tran" userId="a169be19-6afb-4725-af03-507ba31694a1" providerId="ADAL" clId="{27C4A2DE-6E46-5EFF-A398-7C67637D365D}" dt="2026-07-14T03:10:44.975" v="8430" actId="21"/>
        <pc:sldMkLst>
          <pc:docMk/>
          <pc:sldMk cId="2611871867" sldId="2147482755"/>
        </pc:sldMkLst>
        <pc:spChg chg="mod">
          <ac:chgData name="Nhan Tran" userId="a169be19-6afb-4725-af03-507ba31694a1" providerId="ADAL" clId="{27C4A2DE-6E46-5EFF-A398-7C67637D365D}" dt="2026-07-09T14:52:18.657" v="4030" actId="207"/>
          <ac:spMkLst>
            <pc:docMk/>
            <pc:sldMk cId="2611871867" sldId="2147482755"/>
            <ac:spMk id="8" creationId="{B09DE1A1-871B-4AD2-9DF8-11D0A0E33FAC}"/>
          </ac:spMkLst>
        </pc:spChg>
        <pc:spChg chg="mod">
          <ac:chgData name="Nhan Tran" userId="a169be19-6afb-4725-af03-507ba31694a1" providerId="ADAL" clId="{27C4A2DE-6E46-5EFF-A398-7C67637D365D}" dt="2026-07-09T14:51:55.040" v="4010" actId="20577"/>
          <ac:spMkLst>
            <pc:docMk/>
            <pc:sldMk cId="2611871867" sldId="2147482755"/>
            <ac:spMk id="14" creationId="{4925F0F8-1C15-43BA-E236-5E7943D09A25}"/>
          </ac:spMkLst>
        </pc:spChg>
      </pc:sldChg>
      <pc:sldChg chg="modSp add del mod modShow modNotesTx">
        <pc:chgData name="Nhan Tran" userId="a169be19-6afb-4725-af03-507ba31694a1" providerId="ADAL" clId="{27C4A2DE-6E46-5EFF-A398-7C67637D365D}" dt="2026-08-07T01:43:32.903" v="17923" actId="2696"/>
        <pc:sldMkLst>
          <pc:docMk/>
          <pc:sldMk cId="2893908280" sldId="2147482768"/>
        </pc:sldMkLst>
      </pc:sldChg>
      <pc:sldChg chg="addSp delSp modSp add mod">
        <pc:chgData name="Nhan Tran" userId="a169be19-6afb-4725-af03-507ba31694a1" providerId="ADAL" clId="{27C4A2DE-6E46-5EFF-A398-7C67637D365D}" dt="2026-07-14T03:15:38.102" v="8458" actId="1076"/>
        <pc:sldMkLst>
          <pc:docMk/>
          <pc:sldMk cId="193558572" sldId="2147482804"/>
        </pc:sldMkLst>
        <pc:picChg chg="add mod">
          <ac:chgData name="Nhan Tran" userId="a169be19-6afb-4725-af03-507ba31694a1" providerId="ADAL" clId="{27C4A2DE-6E46-5EFF-A398-7C67637D365D}" dt="2026-07-14T03:11:04.371" v="8436" actId="1076"/>
          <ac:picMkLst>
            <pc:docMk/>
            <pc:sldMk cId="193558572" sldId="2147482804"/>
            <ac:picMk id="6" creationId="{BE4490BB-A5CD-EFED-9791-FCE7EF89EA9D}"/>
          </ac:picMkLst>
        </pc:picChg>
        <pc:picChg chg="add mod">
          <ac:chgData name="Nhan Tran" userId="a169be19-6afb-4725-af03-507ba31694a1" providerId="ADAL" clId="{27C4A2DE-6E46-5EFF-A398-7C67637D365D}" dt="2026-07-14T03:11:01.874" v="8435" actId="1076"/>
          <ac:picMkLst>
            <pc:docMk/>
            <pc:sldMk cId="193558572" sldId="2147482804"/>
            <ac:picMk id="9" creationId="{E725F14B-63C5-7F3F-D4C5-C17C6B80F2EB}"/>
          </ac:picMkLst>
        </pc:picChg>
        <pc:picChg chg="add mod">
          <ac:chgData name="Nhan Tran" userId="a169be19-6afb-4725-af03-507ba31694a1" providerId="ADAL" clId="{27C4A2DE-6E46-5EFF-A398-7C67637D365D}" dt="2026-07-14T03:11:20.136" v="8440" actId="1076"/>
          <ac:picMkLst>
            <pc:docMk/>
            <pc:sldMk cId="193558572" sldId="2147482804"/>
            <ac:picMk id="15" creationId="{6D2EF3C3-3FF5-422A-8EA2-6C3E190043A5}"/>
          </ac:picMkLst>
        </pc:picChg>
        <pc:picChg chg="add mod">
          <ac:chgData name="Nhan Tran" userId="a169be19-6afb-4725-af03-507ba31694a1" providerId="ADAL" clId="{27C4A2DE-6E46-5EFF-A398-7C67637D365D}" dt="2026-07-14T03:11:22.292" v="8441" actId="1076"/>
          <ac:picMkLst>
            <pc:docMk/>
            <pc:sldMk cId="193558572" sldId="2147482804"/>
            <ac:picMk id="17" creationId="{15FF5867-887D-E362-0541-C44326B3B889}"/>
          </ac:picMkLst>
        </pc:picChg>
        <pc:picChg chg="add mod">
          <ac:chgData name="Nhan Tran" userId="a169be19-6afb-4725-af03-507ba31694a1" providerId="ADAL" clId="{27C4A2DE-6E46-5EFF-A398-7C67637D365D}" dt="2026-07-14T03:10:54.722" v="8434" actId="1076"/>
          <ac:picMkLst>
            <pc:docMk/>
            <pc:sldMk cId="193558572" sldId="2147482804"/>
            <ac:picMk id="18" creationId="{11815E9D-4AAE-2594-48EE-B621A26D9872}"/>
          </ac:picMkLst>
        </pc:picChg>
        <pc:picChg chg="add mod modCrop">
          <ac:chgData name="Nhan Tran" userId="a169be19-6afb-4725-af03-507ba31694a1" providerId="ADAL" clId="{27C4A2DE-6E46-5EFF-A398-7C67637D365D}" dt="2026-07-14T03:12:22.751" v="8452" actId="1076"/>
          <ac:picMkLst>
            <pc:docMk/>
            <pc:sldMk cId="193558572" sldId="2147482804"/>
            <ac:picMk id="19" creationId="{43332E90-4696-E8BA-2B5D-65FE39337FDD}"/>
          </ac:picMkLst>
        </pc:picChg>
        <pc:picChg chg="add mod">
          <ac:chgData name="Nhan Tran" userId="a169be19-6afb-4725-af03-507ba31694a1" providerId="ADAL" clId="{27C4A2DE-6E46-5EFF-A398-7C67637D365D}" dt="2026-07-14T03:15:35.810" v="8457" actId="1076"/>
          <ac:picMkLst>
            <pc:docMk/>
            <pc:sldMk cId="193558572" sldId="2147482804"/>
            <ac:picMk id="22" creationId="{5D54DD81-7A1A-3079-4AA4-454C46FF9434}"/>
          </ac:picMkLst>
        </pc:picChg>
      </pc:sldChg>
      <pc:sldChg chg="addSp delSp modSp add del mod modShow">
        <pc:chgData name="Nhan Tran" userId="a169be19-6afb-4725-af03-507ba31694a1" providerId="ADAL" clId="{27C4A2DE-6E46-5EFF-A398-7C67637D365D}" dt="2026-08-07T01:43:27.094" v="17922" actId="2696"/>
        <pc:sldMkLst>
          <pc:docMk/>
          <pc:sldMk cId="4210057134" sldId="2147482805"/>
        </pc:sldMkLst>
      </pc:sldChg>
      <pc:sldChg chg="addSp delSp modSp new mod modClrScheme chgLayout">
        <pc:chgData name="Nhan Tran" userId="a169be19-6afb-4725-af03-507ba31694a1" providerId="ADAL" clId="{27C4A2DE-6E46-5EFF-A398-7C67637D365D}" dt="2026-08-05T15:59:19.356" v="14456" actId="207"/>
        <pc:sldMkLst>
          <pc:docMk/>
          <pc:sldMk cId="3765301746" sldId="2147482812"/>
        </pc:sldMkLst>
        <pc:spChg chg="add mod">
          <ac:chgData name="Nhan Tran" userId="a169be19-6afb-4725-af03-507ba31694a1" providerId="ADAL" clId="{27C4A2DE-6E46-5EFF-A398-7C67637D365D}" dt="2026-08-05T15:57:48.448" v="14428" actId="1038"/>
          <ac:spMkLst>
            <pc:docMk/>
            <pc:sldMk cId="3765301746" sldId="2147482812"/>
            <ac:spMk id="2" creationId="{C98C551E-941F-067E-65D3-962931E04370}"/>
          </ac:spMkLst>
        </pc:spChg>
        <pc:spChg chg="add mod">
          <ac:chgData name="Nhan Tran" userId="a169be19-6afb-4725-af03-507ba31694a1" providerId="ADAL" clId="{27C4A2DE-6E46-5EFF-A398-7C67637D365D}" dt="2026-08-05T15:57:51.485" v="14429" actId="1076"/>
          <ac:spMkLst>
            <pc:docMk/>
            <pc:sldMk cId="3765301746" sldId="2147482812"/>
            <ac:spMk id="3" creationId="{B01947B7-1E31-99BF-B826-A492F2D74A54}"/>
          </ac:spMkLst>
        </pc:spChg>
        <pc:spChg chg="add mod">
          <ac:chgData name="Nhan Tran" userId="a169be19-6afb-4725-af03-507ba31694a1" providerId="ADAL" clId="{27C4A2DE-6E46-5EFF-A398-7C67637D365D}" dt="2026-08-05T15:58:03.833" v="14431" actId="1076"/>
          <ac:spMkLst>
            <pc:docMk/>
            <pc:sldMk cId="3765301746" sldId="2147482812"/>
            <ac:spMk id="4" creationId="{B73F32EE-5D22-EC07-73FB-ED2B6A65D887}"/>
          </ac:spMkLst>
        </pc:spChg>
        <pc:spChg chg="mod ord">
          <ac:chgData name="Nhan Tran" userId="a169be19-6afb-4725-af03-507ba31694a1" providerId="ADAL" clId="{27C4A2DE-6E46-5EFF-A398-7C67637D365D}" dt="2026-07-14T03:23:22.328" v="8636" actId="700"/>
          <ac:spMkLst>
            <pc:docMk/>
            <pc:sldMk cId="3765301746" sldId="2147482812"/>
            <ac:spMk id="5" creationId="{DAD2BBD0-72CC-7FEE-0E0D-4F7D48294AC8}"/>
          </ac:spMkLst>
        </pc:spChg>
        <pc:spChg chg="add mod ord">
          <ac:chgData name="Nhan Tran" userId="a169be19-6afb-4725-af03-507ba31694a1" providerId="ADAL" clId="{27C4A2DE-6E46-5EFF-A398-7C67637D365D}" dt="2026-07-14T03:25:40.205" v="8670" actId="20577"/>
          <ac:spMkLst>
            <pc:docMk/>
            <pc:sldMk cId="3765301746" sldId="2147482812"/>
            <ac:spMk id="6" creationId="{3B150074-AA2C-BBD9-0C75-045B881159D2}"/>
          </ac:spMkLst>
        </pc:spChg>
        <pc:spChg chg="add mod ord">
          <ac:chgData name="Nhan Tran" userId="a169be19-6afb-4725-af03-507ba31694a1" providerId="ADAL" clId="{27C4A2DE-6E46-5EFF-A398-7C67637D365D}" dt="2026-08-05T15:59:19.356" v="14456" actId="207"/>
          <ac:spMkLst>
            <pc:docMk/>
            <pc:sldMk cId="3765301746" sldId="2147482812"/>
            <ac:spMk id="7" creationId="{84EDF04C-AEEE-177A-C107-CD564A264246}"/>
          </ac:spMkLst>
        </pc:spChg>
      </pc:sldChg>
      <pc:sldChg chg="addSp modSp add del mod ord modShow">
        <pc:chgData name="Nhan Tran" userId="a169be19-6afb-4725-af03-507ba31694a1" providerId="ADAL" clId="{27C4A2DE-6E46-5EFF-A398-7C67637D365D}" dt="2026-08-06T18:33:37.489" v="17537" actId="2696"/>
        <pc:sldMkLst>
          <pc:docMk/>
          <pc:sldMk cId="1530791657" sldId="2147482814"/>
        </pc:sldMkLst>
      </pc:sldChg>
      <pc:sldChg chg="add del">
        <pc:chgData name="Nhan Tran" userId="a169be19-6afb-4725-af03-507ba31694a1" providerId="ADAL" clId="{27C4A2DE-6E46-5EFF-A398-7C67637D365D}" dt="2026-08-07T14:54:40" v="19374" actId="2696"/>
        <pc:sldMkLst>
          <pc:docMk/>
          <pc:sldMk cId="4076393033" sldId="2147482814"/>
        </pc:sldMkLst>
      </pc:sldChg>
      <pc:sldChg chg="addSp delSp modSp new mod ord">
        <pc:chgData name="Nhan Tran" userId="a169be19-6afb-4725-af03-507ba31694a1" providerId="ADAL" clId="{27C4A2DE-6E46-5EFF-A398-7C67637D365D}" dt="2026-08-07T01:45:23.569" v="17928" actId="27636"/>
        <pc:sldMkLst>
          <pc:docMk/>
          <pc:sldMk cId="262595420" sldId="2147482815"/>
        </pc:sldMkLst>
        <pc:spChg chg="del mod">
          <ac:chgData name="Nhan Tran" userId="a169be19-6afb-4725-af03-507ba31694a1" providerId="ADAL" clId="{27C4A2DE-6E46-5EFF-A398-7C67637D365D}" dt="2026-08-06T17:48:18.896" v="16848" actId="478"/>
          <ac:spMkLst>
            <pc:docMk/>
            <pc:sldMk cId="262595420" sldId="2147482815"/>
            <ac:spMk id="2" creationId="{90567449-354F-F8BD-3425-9A238678986A}"/>
          </ac:spMkLst>
        </pc:spChg>
        <pc:spChg chg="mod">
          <ac:chgData name="Nhan Tran" userId="a169be19-6afb-4725-af03-507ba31694a1" providerId="ADAL" clId="{27C4A2DE-6E46-5EFF-A398-7C67637D365D}" dt="2026-08-06T17:48:02.636" v="16812" actId="20577"/>
          <ac:spMkLst>
            <pc:docMk/>
            <pc:sldMk cId="262595420" sldId="2147482815"/>
            <ac:spMk id="3" creationId="{9B7C97B4-B775-77E3-6814-63AE86EC66B7}"/>
          </ac:spMkLst>
        </pc:spChg>
        <pc:spChg chg="add mod">
          <ac:chgData name="Nhan Tran" userId="a169be19-6afb-4725-af03-507ba31694a1" providerId="ADAL" clId="{27C4A2DE-6E46-5EFF-A398-7C67637D365D}" dt="2026-08-07T01:45:23.569" v="17928" actId="27636"/>
          <ac:spMkLst>
            <pc:docMk/>
            <pc:sldMk cId="262595420" sldId="2147482815"/>
            <ac:spMk id="5" creationId="{AB8728AE-E5E3-B6C0-5AD8-197B8FC6DA57}"/>
          </ac:spMkLst>
        </pc:spChg>
        <pc:spChg chg="add del mod">
          <ac:chgData name="Nhan Tran" userId="a169be19-6afb-4725-af03-507ba31694a1" providerId="ADAL" clId="{27C4A2DE-6E46-5EFF-A398-7C67637D365D}" dt="2026-08-06T17:48:21.602" v="16849" actId="478"/>
          <ac:spMkLst>
            <pc:docMk/>
            <pc:sldMk cId="262595420" sldId="2147482815"/>
            <ac:spMk id="7" creationId="{C4C8E4F3-1437-D573-9144-62E05218E253}"/>
          </ac:spMkLst>
        </pc:spChg>
      </pc:sldChg>
      <pc:sldChg chg="addSp delSp modSp new del mod ord modShow">
        <pc:chgData name="Nhan Tran" userId="a169be19-6afb-4725-af03-507ba31694a1" providerId="ADAL" clId="{27C4A2DE-6E46-5EFF-A398-7C67637D365D}" dt="2026-08-06T18:33:37.489" v="17537" actId="2696"/>
        <pc:sldMkLst>
          <pc:docMk/>
          <pc:sldMk cId="1105378338" sldId="2147482816"/>
        </pc:sldMkLst>
      </pc:sldChg>
      <pc:sldChg chg="add del">
        <pc:chgData name="Nhan Tran" userId="a169be19-6afb-4725-af03-507ba31694a1" providerId="ADAL" clId="{27C4A2DE-6E46-5EFF-A398-7C67637D365D}" dt="2026-08-07T14:54:39.999" v="19373" actId="2696"/>
        <pc:sldMkLst>
          <pc:docMk/>
          <pc:sldMk cId="3350863676" sldId="2147482816"/>
        </pc:sldMkLst>
      </pc:sldChg>
      <pc:sldChg chg="addSp delSp modSp add mod ord">
        <pc:chgData name="Nhan Tran" userId="a169be19-6afb-4725-af03-507ba31694a1" providerId="ADAL" clId="{27C4A2DE-6E46-5EFF-A398-7C67637D365D}" dt="2026-08-07T15:30:57.120" v="19452" actId="27636"/>
        <pc:sldMkLst>
          <pc:docMk/>
          <pc:sldMk cId="3889991470" sldId="2147482817"/>
        </pc:sldMkLst>
        <pc:spChg chg="mod">
          <ac:chgData name="Nhan Tran" userId="a169be19-6afb-4725-af03-507ba31694a1" providerId="ADAL" clId="{27C4A2DE-6E46-5EFF-A398-7C67637D365D}" dt="2026-08-07T15:30:57.120" v="19452" actId="27636"/>
          <ac:spMkLst>
            <pc:docMk/>
            <pc:sldMk cId="3889991470" sldId="2147482817"/>
            <ac:spMk id="2" creationId="{7BF34200-DE20-0BDF-5532-1B6BF48EAE91}"/>
          </ac:spMkLst>
        </pc:spChg>
        <pc:spChg chg="mod">
          <ac:chgData name="Nhan Tran" userId="a169be19-6afb-4725-af03-507ba31694a1" providerId="ADAL" clId="{27C4A2DE-6E46-5EFF-A398-7C67637D365D}" dt="2026-08-06T17:53:23.685" v="16943" actId="20577"/>
          <ac:spMkLst>
            <pc:docMk/>
            <pc:sldMk cId="3889991470" sldId="2147482817"/>
            <ac:spMk id="3" creationId="{C3CCA77A-46D0-B9D0-4C1A-F4236BB033FF}"/>
          </ac:spMkLst>
        </pc:spChg>
      </pc:sldChg>
      <pc:sldChg chg="addSp modSp add mod modAnim">
        <pc:chgData name="Nhan Tran" userId="a169be19-6afb-4725-af03-507ba31694a1" providerId="ADAL" clId="{27C4A2DE-6E46-5EFF-A398-7C67637D365D}" dt="2026-08-05T15:54:13.712" v="14388"/>
        <pc:sldMkLst>
          <pc:docMk/>
          <pc:sldMk cId="359231683" sldId="2147482818"/>
        </pc:sldMkLst>
        <pc:spChg chg="add mod">
          <ac:chgData name="Nhan Tran" userId="a169be19-6afb-4725-af03-507ba31694a1" providerId="ADAL" clId="{27C4A2DE-6E46-5EFF-A398-7C67637D365D}" dt="2026-08-05T15:53:52.702" v="14387" actId="1076"/>
          <ac:spMkLst>
            <pc:docMk/>
            <pc:sldMk cId="359231683" sldId="2147482818"/>
            <ac:spMk id="2" creationId="{CA1A673F-9926-AF98-3905-7DFD75C64515}"/>
          </ac:spMkLst>
        </pc:spChg>
      </pc:sldChg>
      <pc:sldChg chg="addSp delSp modSp new del mod modShow">
        <pc:chgData name="Nhan Tran" userId="a169be19-6afb-4725-af03-507ba31694a1" providerId="ADAL" clId="{27C4A2DE-6E46-5EFF-A398-7C67637D365D}" dt="2026-08-07T01:45:00.619" v="17925" actId="2696"/>
        <pc:sldMkLst>
          <pc:docMk/>
          <pc:sldMk cId="677973667" sldId="2147482819"/>
        </pc:sldMkLst>
      </pc:sldChg>
      <pc:sldChg chg="addSp delSp modSp new del mod modShow">
        <pc:chgData name="Nhan Tran" userId="a169be19-6afb-4725-af03-507ba31694a1" providerId="ADAL" clId="{27C4A2DE-6E46-5EFF-A398-7C67637D365D}" dt="2026-08-07T01:53:41.072" v="18114" actId="2696"/>
        <pc:sldMkLst>
          <pc:docMk/>
          <pc:sldMk cId="2068934316" sldId="2147482820"/>
        </pc:sldMkLst>
      </pc:sldChg>
      <pc:sldChg chg="addSp delSp modSp new mod">
        <pc:chgData name="Nhan Tran" userId="a169be19-6afb-4725-af03-507ba31694a1" providerId="ADAL" clId="{27C4A2DE-6E46-5EFF-A398-7C67637D365D}" dt="2026-08-07T14:57:39.367" v="19442" actId="20577"/>
        <pc:sldMkLst>
          <pc:docMk/>
          <pc:sldMk cId="2815618245" sldId="2147482821"/>
        </pc:sldMkLst>
        <pc:spChg chg="mod">
          <ac:chgData name="Nhan Tran" userId="a169be19-6afb-4725-af03-507ba31694a1" providerId="ADAL" clId="{27C4A2DE-6E46-5EFF-A398-7C67637D365D}" dt="2026-08-05T16:28:41.962" v="15021" actId="20577"/>
          <ac:spMkLst>
            <pc:docMk/>
            <pc:sldMk cId="2815618245" sldId="2147482821"/>
            <ac:spMk id="3" creationId="{A01F4318-2BC2-4A66-1500-539FD911DFD3}"/>
          </ac:spMkLst>
        </pc:spChg>
        <pc:spChg chg="add mod">
          <ac:chgData name="Nhan Tran" userId="a169be19-6afb-4725-af03-507ba31694a1" providerId="ADAL" clId="{27C4A2DE-6E46-5EFF-A398-7C67637D365D}" dt="2026-08-05T16:42:16.507" v="15559" actId="1037"/>
          <ac:spMkLst>
            <pc:docMk/>
            <pc:sldMk cId="2815618245" sldId="2147482821"/>
            <ac:spMk id="4" creationId="{F0115DD8-497F-3828-A89A-6743A0A81D4C}"/>
          </ac:spMkLst>
        </pc:spChg>
        <pc:spChg chg="add mod">
          <ac:chgData name="Nhan Tran" userId="a169be19-6afb-4725-af03-507ba31694a1" providerId="ADAL" clId="{27C4A2DE-6E46-5EFF-A398-7C67637D365D}" dt="2026-08-05T16:42:16.507" v="15559" actId="1037"/>
          <ac:spMkLst>
            <pc:docMk/>
            <pc:sldMk cId="2815618245" sldId="2147482821"/>
            <ac:spMk id="5" creationId="{A151D1B8-9C89-0031-99A9-646B3208AB35}"/>
          </ac:spMkLst>
        </pc:spChg>
        <pc:spChg chg="add mod">
          <ac:chgData name="Nhan Tran" userId="a169be19-6afb-4725-af03-507ba31694a1" providerId="ADAL" clId="{27C4A2DE-6E46-5EFF-A398-7C67637D365D}" dt="2026-08-05T16:42:16.507" v="15559" actId="1037"/>
          <ac:spMkLst>
            <pc:docMk/>
            <pc:sldMk cId="2815618245" sldId="2147482821"/>
            <ac:spMk id="6" creationId="{68F3C0DC-81B6-88C2-3814-C99AF8F99ABF}"/>
          </ac:spMkLst>
        </pc:spChg>
        <pc:spChg chg="add mod">
          <ac:chgData name="Nhan Tran" userId="a169be19-6afb-4725-af03-507ba31694a1" providerId="ADAL" clId="{27C4A2DE-6E46-5EFF-A398-7C67637D365D}" dt="2026-08-05T16:42:16.507" v="15559" actId="1037"/>
          <ac:spMkLst>
            <pc:docMk/>
            <pc:sldMk cId="2815618245" sldId="2147482821"/>
            <ac:spMk id="7" creationId="{C2E1B901-D4D3-E6F2-A505-D09B4052D4E8}"/>
          </ac:spMkLst>
        </pc:spChg>
        <pc:spChg chg="add del mod">
          <ac:chgData name="Nhan Tran" userId="a169be19-6afb-4725-af03-507ba31694a1" providerId="ADAL" clId="{27C4A2DE-6E46-5EFF-A398-7C67637D365D}" dt="2026-08-07T01:49:02.007" v="17952" actId="478"/>
          <ac:spMkLst>
            <pc:docMk/>
            <pc:sldMk cId="2815618245" sldId="2147482821"/>
            <ac:spMk id="8" creationId="{40398BCB-EA2D-3697-11C8-342556B8A916}"/>
          </ac:spMkLst>
        </pc:spChg>
        <pc:spChg chg="add mod">
          <ac:chgData name="Nhan Tran" userId="a169be19-6afb-4725-af03-507ba31694a1" providerId="ADAL" clId="{27C4A2DE-6E46-5EFF-A398-7C67637D365D}" dt="2026-08-07T01:47:02.330" v="17935"/>
          <ac:spMkLst>
            <pc:docMk/>
            <pc:sldMk cId="2815618245" sldId="2147482821"/>
            <ac:spMk id="9" creationId="{2C39405A-C46C-3A83-E287-47F5BB2AC413}"/>
          </ac:spMkLst>
        </pc:spChg>
        <pc:spChg chg="add mod">
          <ac:chgData name="Nhan Tran" userId="a169be19-6afb-4725-af03-507ba31694a1" providerId="ADAL" clId="{27C4A2DE-6E46-5EFF-A398-7C67637D365D}" dt="2026-08-07T01:50:02.290" v="17967" actId="14100"/>
          <ac:spMkLst>
            <pc:docMk/>
            <pc:sldMk cId="2815618245" sldId="2147482821"/>
            <ac:spMk id="11" creationId="{F1C3DCCB-2263-AFF2-F4CA-586E76CFD213}"/>
          </ac:spMkLst>
        </pc:spChg>
        <pc:spChg chg="add mod">
          <ac:chgData name="Nhan Tran" userId="a169be19-6afb-4725-af03-507ba31694a1" providerId="ADAL" clId="{27C4A2DE-6E46-5EFF-A398-7C67637D365D}" dt="2026-08-07T01:50:02.290" v="17967" actId="14100"/>
          <ac:spMkLst>
            <pc:docMk/>
            <pc:sldMk cId="2815618245" sldId="2147482821"/>
            <ac:spMk id="12" creationId="{BD38EBED-7409-52D7-DBDC-595FBCB50FDD}"/>
          </ac:spMkLst>
        </pc:spChg>
        <pc:spChg chg="add mod">
          <ac:chgData name="Nhan Tran" userId="a169be19-6afb-4725-af03-507ba31694a1" providerId="ADAL" clId="{27C4A2DE-6E46-5EFF-A398-7C67637D365D}" dt="2026-08-07T01:50:08.174" v="17968" actId="1076"/>
          <ac:spMkLst>
            <pc:docMk/>
            <pc:sldMk cId="2815618245" sldId="2147482821"/>
            <ac:spMk id="13" creationId="{03A1EEEF-14BE-B800-979C-3D7FC052A7B4}"/>
          </ac:spMkLst>
        </pc:spChg>
        <pc:spChg chg="add mod">
          <ac:chgData name="Nhan Tran" userId="a169be19-6afb-4725-af03-507ba31694a1" providerId="ADAL" clId="{27C4A2DE-6E46-5EFF-A398-7C67637D365D}" dt="2026-08-07T01:50:10.467" v="17969" actId="1076"/>
          <ac:spMkLst>
            <pc:docMk/>
            <pc:sldMk cId="2815618245" sldId="2147482821"/>
            <ac:spMk id="14" creationId="{79689B7B-9D38-8F62-EC95-D885A5FE25E7}"/>
          </ac:spMkLst>
        </pc:spChg>
        <pc:spChg chg="add mod">
          <ac:chgData name="Nhan Tran" userId="a169be19-6afb-4725-af03-507ba31694a1" providerId="ADAL" clId="{27C4A2DE-6E46-5EFF-A398-7C67637D365D}" dt="2026-08-07T01:50:15.092" v="17970" actId="1076"/>
          <ac:spMkLst>
            <pc:docMk/>
            <pc:sldMk cId="2815618245" sldId="2147482821"/>
            <ac:spMk id="15" creationId="{0CB75383-DA35-5E25-62EA-7636A70F829F}"/>
          </ac:spMkLst>
        </pc:spChg>
        <pc:spChg chg="add mod">
          <ac:chgData name="Nhan Tran" userId="a169be19-6afb-4725-af03-507ba31694a1" providerId="ADAL" clId="{27C4A2DE-6E46-5EFF-A398-7C67637D365D}" dt="2026-08-07T01:50:20.262" v="17971" actId="1076"/>
          <ac:spMkLst>
            <pc:docMk/>
            <pc:sldMk cId="2815618245" sldId="2147482821"/>
            <ac:spMk id="26" creationId="{18DF198D-6C48-D474-7D79-7D5D39BE26E3}"/>
          </ac:spMkLst>
        </pc:spChg>
        <pc:spChg chg="add mod">
          <ac:chgData name="Nhan Tran" userId="a169be19-6afb-4725-af03-507ba31694a1" providerId="ADAL" clId="{27C4A2DE-6E46-5EFF-A398-7C67637D365D}" dt="2026-08-05T16:42:16.507" v="15559" actId="1037"/>
          <ac:spMkLst>
            <pc:docMk/>
            <pc:sldMk cId="2815618245" sldId="2147482821"/>
            <ac:spMk id="28" creationId="{8DC83464-F781-B7ED-35AE-54F4AC8BDFCC}"/>
          </ac:spMkLst>
        </pc:spChg>
        <pc:spChg chg="add mod">
          <ac:chgData name="Nhan Tran" userId="a169be19-6afb-4725-af03-507ba31694a1" providerId="ADAL" clId="{27C4A2DE-6E46-5EFF-A398-7C67637D365D}" dt="2026-08-05T16:42:16.507" v="15559" actId="1037"/>
          <ac:spMkLst>
            <pc:docMk/>
            <pc:sldMk cId="2815618245" sldId="2147482821"/>
            <ac:spMk id="29" creationId="{667773AA-1231-B382-A0BE-9C9AC3299178}"/>
          </ac:spMkLst>
        </pc:spChg>
        <pc:spChg chg="add mod">
          <ac:chgData name="Nhan Tran" userId="a169be19-6afb-4725-af03-507ba31694a1" providerId="ADAL" clId="{27C4A2DE-6E46-5EFF-A398-7C67637D365D}" dt="2026-08-07T01:50:53.182" v="17973" actId="1076"/>
          <ac:spMkLst>
            <pc:docMk/>
            <pc:sldMk cId="2815618245" sldId="2147482821"/>
            <ac:spMk id="31" creationId="{0B73397F-B3CE-897D-A36A-7F7C13F9871A}"/>
          </ac:spMkLst>
        </pc:spChg>
        <pc:spChg chg="add mod">
          <ac:chgData name="Nhan Tran" userId="a169be19-6afb-4725-af03-507ba31694a1" providerId="ADAL" clId="{27C4A2DE-6E46-5EFF-A398-7C67637D365D}" dt="2026-08-07T14:57:39.367" v="19442" actId="20577"/>
          <ac:spMkLst>
            <pc:docMk/>
            <pc:sldMk cId="2815618245" sldId="2147482821"/>
            <ac:spMk id="32" creationId="{24826CC0-D23D-F19F-5E4D-417845E03B9C}"/>
          </ac:spMkLst>
        </pc:spChg>
        <pc:spChg chg="add mod">
          <ac:chgData name="Nhan Tran" userId="a169be19-6afb-4725-af03-507ba31694a1" providerId="ADAL" clId="{27C4A2DE-6E46-5EFF-A398-7C67637D365D}" dt="2026-08-07T01:51:36.519" v="17984" actId="255"/>
          <ac:spMkLst>
            <pc:docMk/>
            <pc:sldMk cId="2815618245" sldId="2147482821"/>
            <ac:spMk id="33" creationId="{8C4EA271-6457-7659-B2E0-5407F40E3DBF}"/>
          </ac:spMkLst>
        </pc:spChg>
        <pc:spChg chg="add mod">
          <ac:chgData name="Nhan Tran" userId="a169be19-6afb-4725-af03-507ba31694a1" providerId="ADAL" clId="{27C4A2DE-6E46-5EFF-A398-7C67637D365D}" dt="2026-08-07T01:51:36.519" v="17984" actId="255"/>
          <ac:spMkLst>
            <pc:docMk/>
            <pc:sldMk cId="2815618245" sldId="2147482821"/>
            <ac:spMk id="34" creationId="{A95C553F-F604-877B-C32F-65E0113D87B4}"/>
          </ac:spMkLst>
        </pc:spChg>
        <pc:spChg chg="add mod">
          <ac:chgData name="Nhan Tran" userId="a169be19-6afb-4725-af03-507ba31694a1" providerId="ADAL" clId="{27C4A2DE-6E46-5EFF-A398-7C67637D365D}" dt="2026-08-07T01:51:36.519" v="17984" actId="255"/>
          <ac:spMkLst>
            <pc:docMk/>
            <pc:sldMk cId="2815618245" sldId="2147482821"/>
            <ac:spMk id="35" creationId="{F771FCC9-3373-2E37-D7CF-D4A4031035E9}"/>
          </ac:spMkLst>
        </pc:spChg>
        <pc:spChg chg="add mod">
          <ac:chgData name="Nhan Tran" userId="a169be19-6afb-4725-af03-507ba31694a1" providerId="ADAL" clId="{27C4A2DE-6E46-5EFF-A398-7C67637D365D}" dt="2026-08-07T01:51:36.519" v="17984" actId="255"/>
          <ac:spMkLst>
            <pc:docMk/>
            <pc:sldMk cId="2815618245" sldId="2147482821"/>
            <ac:spMk id="36" creationId="{3BBCB919-A190-B8B6-F6D7-FEBB68C3FDA3}"/>
          </ac:spMkLst>
        </pc:spChg>
        <pc:spChg chg="add mod">
          <ac:chgData name="Nhan Tran" userId="a169be19-6afb-4725-af03-507ba31694a1" providerId="ADAL" clId="{27C4A2DE-6E46-5EFF-A398-7C67637D365D}" dt="2026-08-07T01:51:36.519" v="17984" actId="255"/>
          <ac:spMkLst>
            <pc:docMk/>
            <pc:sldMk cId="2815618245" sldId="2147482821"/>
            <ac:spMk id="37" creationId="{9CAD69DD-2A98-BD01-20B6-BE9510E98659}"/>
          </ac:spMkLst>
        </pc:spChg>
        <pc:spChg chg="add mod">
          <ac:chgData name="Nhan Tran" userId="a169be19-6afb-4725-af03-507ba31694a1" providerId="ADAL" clId="{27C4A2DE-6E46-5EFF-A398-7C67637D365D}" dt="2026-08-07T01:51:36.519" v="17984" actId="255"/>
          <ac:spMkLst>
            <pc:docMk/>
            <pc:sldMk cId="2815618245" sldId="2147482821"/>
            <ac:spMk id="38" creationId="{F8E77F8C-19EE-5298-05A5-E48DE9700420}"/>
          </ac:spMkLst>
        </pc:spChg>
        <pc:spChg chg="add mod">
          <ac:chgData name="Nhan Tran" userId="a169be19-6afb-4725-af03-507ba31694a1" providerId="ADAL" clId="{27C4A2DE-6E46-5EFF-A398-7C67637D365D}" dt="2026-08-07T01:51:36.519" v="17984" actId="255"/>
          <ac:spMkLst>
            <pc:docMk/>
            <pc:sldMk cId="2815618245" sldId="2147482821"/>
            <ac:spMk id="39" creationId="{F0113C51-5F06-F6DF-35CB-0B54B0620A62}"/>
          </ac:spMkLst>
        </pc:spChg>
        <pc:spChg chg="add mod">
          <ac:chgData name="Nhan Tran" userId="a169be19-6afb-4725-af03-507ba31694a1" providerId="ADAL" clId="{27C4A2DE-6E46-5EFF-A398-7C67637D365D}" dt="2026-08-07T01:51:36.519" v="17984" actId="255"/>
          <ac:spMkLst>
            <pc:docMk/>
            <pc:sldMk cId="2815618245" sldId="2147482821"/>
            <ac:spMk id="40" creationId="{04DCD165-DD99-CBD4-709A-5FFCC9C44FFB}"/>
          </ac:spMkLst>
        </pc:spChg>
        <pc:spChg chg="add mod">
          <ac:chgData name="Nhan Tran" userId="a169be19-6afb-4725-af03-507ba31694a1" providerId="ADAL" clId="{27C4A2DE-6E46-5EFF-A398-7C67637D365D}" dt="2026-08-07T01:51:55.465" v="17989" actId="1076"/>
          <ac:spMkLst>
            <pc:docMk/>
            <pc:sldMk cId="2815618245" sldId="2147482821"/>
            <ac:spMk id="42" creationId="{F47FCEDC-223F-3E81-3EA9-46C031EC039F}"/>
          </ac:spMkLst>
        </pc:spChg>
        <pc:spChg chg="add del mod">
          <ac:chgData name="Nhan Tran" userId="a169be19-6afb-4725-af03-507ba31694a1" providerId="ADAL" clId="{27C4A2DE-6E46-5EFF-A398-7C67637D365D}" dt="2026-08-07T01:48:05.426" v="17948" actId="478"/>
          <ac:spMkLst>
            <pc:docMk/>
            <pc:sldMk cId="2815618245" sldId="2147482821"/>
            <ac:spMk id="43" creationId="{607A4E55-A0AC-A4DE-8E80-75DCB90CA9AC}"/>
          </ac:spMkLst>
        </pc:spChg>
        <pc:spChg chg="add del mod">
          <ac:chgData name="Nhan Tran" userId="a169be19-6afb-4725-af03-507ba31694a1" providerId="ADAL" clId="{27C4A2DE-6E46-5EFF-A398-7C67637D365D}" dt="2026-08-07T01:48:05.426" v="17948" actId="478"/>
          <ac:spMkLst>
            <pc:docMk/>
            <pc:sldMk cId="2815618245" sldId="2147482821"/>
            <ac:spMk id="44" creationId="{32D380A0-B966-B8A2-1475-C476F970DE31}"/>
          </ac:spMkLst>
        </pc:spChg>
        <pc:spChg chg="add mod">
          <ac:chgData name="Nhan Tran" userId="a169be19-6afb-4725-af03-507ba31694a1" providerId="ADAL" clId="{27C4A2DE-6E46-5EFF-A398-7C67637D365D}" dt="2026-08-05T16:42:22.114" v="15560" actId="1076"/>
          <ac:spMkLst>
            <pc:docMk/>
            <pc:sldMk cId="2815618245" sldId="2147482821"/>
            <ac:spMk id="45" creationId="{7178683F-CC18-9ADA-677B-FAD15119E3FB}"/>
          </ac:spMkLst>
        </pc:spChg>
        <pc:cxnChg chg="add">
          <ac:chgData name="Nhan Tran" userId="a169be19-6afb-4725-af03-507ba31694a1" providerId="ADAL" clId="{27C4A2DE-6E46-5EFF-A398-7C67637D365D}" dt="2026-08-05T16:30:05.583" v="15114" actId="11529"/>
          <ac:cxnSpMkLst>
            <pc:docMk/>
            <pc:sldMk cId="2815618245" sldId="2147482821"/>
            <ac:cxnSpMk id="10" creationId="{2CE351E0-C049-7C64-647F-DBDAF80529D7}"/>
          </ac:cxnSpMkLst>
        </pc:cxnChg>
        <pc:cxnChg chg="add mod">
          <ac:chgData name="Nhan Tran" userId="a169be19-6afb-4725-af03-507ba31694a1" providerId="ADAL" clId="{27C4A2DE-6E46-5EFF-A398-7C67637D365D}" dt="2026-08-07T01:50:02.290" v="17967" actId="14100"/>
          <ac:cxnSpMkLst>
            <pc:docMk/>
            <pc:sldMk cId="2815618245" sldId="2147482821"/>
            <ac:cxnSpMk id="17" creationId="{4306C428-3838-5617-4F84-8C80C5C9C37A}"/>
          </ac:cxnSpMkLst>
        </pc:cxnChg>
        <pc:cxnChg chg="add mod">
          <ac:chgData name="Nhan Tran" userId="a169be19-6afb-4725-af03-507ba31694a1" providerId="ADAL" clId="{27C4A2DE-6E46-5EFF-A398-7C67637D365D}" dt="2026-08-07T01:49:31.435" v="17963" actId="255"/>
          <ac:cxnSpMkLst>
            <pc:docMk/>
            <pc:sldMk cId="2815618245" sldId="2147482821"/>
            <ac:cxnSpMk id="19" creationId="{B5DC4A5E-1183-37C6-36F7-7A16482FC928}"/>
          </ac:cxnSpMkLst>
        </pc:cxnChg>
        <pc:cxnChg chg="add mod">
          <ac:chgData name="Nhan Tran" userId="a169be19-6afb-4725-af03-507ba31694a1" providerId="ADAL" clId="{27C4A2DE-6E46-5EFF-A398-7C67637D365D}" dt="2026-08-07T01:50:08.174" v="17968" actId="1076"/>
          <ac:cxnSpMkLst>
            <pc:docMk/>
            <pc:sldMk cId="2815618245" sldId="2147482821"/>
            <ac:cxnSpMk id="21" creationId="{CD7E1537-0A7A-A034-2CF6-03ECCF48117B}"/>
          </ac:cxnSpMkLst>
        </pc:cxnChg>
        <pc:cxnChg chg="add mod">
          <ac:chgData name="Nhan Tran" userId="a169be19-6afb-4725-af03-507ba31694a1" providerId="ADAL" clId="{27C4A2DE-6E46-5EFF-A398-7C67637D365D}" dt="2026-08-07T01:50:10.467" v="17969" actId="1076"/>
          <ac:cxnSpMkLst>
            <pc:docMk/>
            <pc:sldMk cId="2815618245" sldId="2147482821"/>
            <ac:cxnSpMk id="23" creationId="{28647098-AED3-2566-975F-2DBE01AD62D3}"/>
          </ac:cxnSpMkLst>
        </pc:cxnChg>
        <pc:cxnChg chg="add del mod">
          <ac:chgData name="Nhan Tran" userId="a169be19-6afb-4725-af03-507ba31694a1" providerId="ADAL" clId="{27C4A2DE-6E46-5EFF-A398-7C67637D365D}" dt="2026-08-07T01:50:15.092" v="17970" actId="1076"/>
          <ac:cxnSpMkLst>
            <pc:docMk/>
            <pc:sldMk cId="2815618245" sldId="2147482821"/>
            <ac:cxnSpMk id="25" creationId="{384E061D-9864-7C68-D0B8-CE5BE94CD84F}"/>
          </ac:cxnSpMkLst>
        </pc:cxnChg>
        <pc:cxnChg chg="add mod">
          <ac:chgData name="Nhan Tran" userId="a169be19-6afb-4725-af03-507ba31694a1" providerId="ADAL" clId="{27C4A2DE-6E46-5EFF-A398-7C67637D365D}" dt="2026-08-05T16:42:35.716" v="15563" actId="692"/>
          <ac:cxnSpMkLst>
            <pc:docMk/>
            <pc:sldMk cId="2815618245" sldId="2147482821"/>
            <ac:cxnSpMk id="47" creationId="{7606662C-30AE-A15D-CB0F-E626882665E0}"/>
          </ac:cxnSpMkLst>
        </pc:cxnChg>
        <pc:cxnChg chg="add">
          <ac:chgData name="Nhan Tran" userId="a169be19-6afb-4725-af03-507ba31694a1" providerId="ADAL" clId="{27C4A2DE-6E46-5EFF-A398-7C67637D365D}" dt="2026-08-07T01:50:31.800" v="17972" actId="11529"/>
          <ac:cxnSpMkLst>
            <pc:docMk/>
            <pc:sldMk cId="2815618245" sldId="2147482821"/>
            <ac:cxnSpMk id="48" creationId="{61F38B12-3D32-C5A8-8EC0-FA01F9A47B91}"/>
          </ac:cxnSpMkLst>
        </pc:cxnChg>
      </pc:sldChg>
      <pc:sldChg chg="addSp delSp modSp add del mod">
        <pc:chgData name="Nhan Tran" userId="a169be19-6afb-4725-af03-507ba31694a1" providerId="ADAL" clId="{27C4A2DE-6E46-5EFF-A398-7C67637D365D}" dt="2026-08-07T01:53:33.016" v="18113" actId="2696"/>
        <pc:sldMkLst>
          <pc:docMk/>
          <pc:sldMk cId="3533610542" sldId="2147482822"/>
        </pc:sldMkLst>
        <pc:spChg chg="add mod">
          <ac:chgData name="Nhan Tran" userId="a169be19-6afb-4725-af03-507ba31694a1" providerId="ADAL" clId="{27C4A2DE-6E46-5EFF-A398-7C67637D365D}" dt="2026-08-07T01:47:03.812" v="17936"/>
          <ac:spMkLst>
            <pc:docMk/>
            <pc:sldMk cId="3533610542" sldId="2147482822"/>
            <ac:spMk id="2" creationId="{75938D5B-A4E8-7544-9992-114086DDA030}"/>
          </ac:spMkLst>
        </pc:spChg>
      </pc:sldChg>
      <pc:sldChg chg="add del mod modShow">
        <pc:chgData name="Nhan Tran" userId="a169be19-6afb-4725-af03-507ba31694a1" providerId="ADAL" clId="{27C4A2DE-6E46-5EFF-A398-7C67637D365D}" dt="2026-08-07T14:54:40.015" v="19376" actId="2696"/>
        <pc:sldMkLst>
          <pc:docMk/>
          <pc:sldMk cId="26447369" sldId="2147482823"/>
        </pc:sldMkLst>
      </pc:sldChg>
      <pc:sldChg chg="addSp delSp modSp add mod">
        <pc:chgData name="Nhan Tran" userId="a169be19-6afb-4725-af03-507ba31694a1" providerId="ADAL" clId="{27C4A2DE-6E46-5EFF-A398-7C67637D365D}" dt="2026-08-07T01:47:05.419" v="17937"/>
        <pc:sldMkLst>
          <pc:docMk/>
          <pc:sldMk cId="2074997417" sldId="2147482824"/>
        </pc:sldMkLst>
        <pc:spChg chg="add mod">
          <ac:chgData name="Nhan Tran" userId="a169be19-6afb-4725-af03-507ba31694a1" providerId="ADAL" clId="{27C4A2DE-6E46-5EFF-A398-7C67637D365D}" dt="2026-08-07T01:47:05.419" v="17937"/>
          <ac:spMkLst>
            <pc:docMk/>
            <pc:sldMk cId="2074997417" sldId="2147482824"/>
            <ac:spMk id="2" creationId="{FAFF8D52-7875-179B-8D9E-6E92EE4EAF29}"/>
          </ac:spMkLst>
        </pc:spChg>
        <pc:spChg chg="mod">
          <ac:chgData name="Nhan Tran" userId="a169be19-6afb-4725-af03-507ba31694a1" providerId="ADAL" clId="{27C4A2DE-6E46-5EFF-A398-7C67637D365D}" dt="2026-08-05T16:51:26.379" v="15972" actId="1076"/>
          <ac:spMkLst>
            <pc:docMk/>
            <pc:sldMk cId="2074997417" sldId="2147482824"/>
            <ac:spMk id="31" creationId="{9291C1AD-FEB1-9091-75B9-6AE974C63B75}"/>
          </ac:spMkLst>
        </pc:spChg>
        <pc:spChg chg="mod">
          <ac:chgData name="Nhan Tran" userId="a169be19-6afb-4725-af03-507ba31694a1" providerId="ADAL" clId="{27C4A2DE-6E46-5EFF-A398-7C67637D365D}" dt="2026-08-05T16:55:42.410" v="16273" actId="20577"/>
          <ac:spMkLst>
            <pc:docMk/>
            <pc:sldMk cId="2074997417" sldId="2147482824"/>
            <ac:spMk id="45" creationId="{F7E815BC-8B64-05DD-F4ED-B8A35D0246F2}"/>
          </ac:spMkLst>
        </pc:spChg>
      </pc:sldChg>
      <pc:sldChg chg="delSp modSp add mod">
        <pc:chgData name="Nhan Tran" userId="a169be19-6afb-4725-af03-507ba31694a1" providerId="ADAL" clId="{27C4A2DE-6E46-5EFF-A398-7C67637D365D}" dt="2026-08-07T14:52:05.973" v="19371" actId="20577"/>
        <pc:sldMkLst>
          <pc:docMk/>
          <pc:sldMk cId="915072910" sldId="2147482825"/>
        </pc:sldMkLst>
        <pc:spChg chg="mod">
          <ac:chgData name="Nhan Tran" userId="a169be19-6afb-4725-af03-507ba31694a1" providerId="ADAL" clId="{27C4A2DE-6E46-5EFF-A398-7C67637D365D}" dt="2026-08-07T14:52:05.973" v="19371" actId="20577"/>
          <ac:spMkLst>
            <pc:docMk/>
            <pc:sldMk cId="915072910" sldId="2147482825"/>
            <ac:spMk id="2" creationId="{803D2FB9-704F-EA42-6A43-55E45714FE88}"/>
          </ac:spMkLst>
        </pc:spChg>
        <pc:spChg chg="mod">
          <ac:chgData name="Nhan Tran" userId="a169be19-6afb-4725-af03-507ba31694a1" providerId="ADAL" clId="{27C4A2DE-6E46-5EFF-A398-7C67637D365D}" dt="2026-08-06T17:50:03.853" v="16876" actId="20577"/>
          <ac:spMkLst>
            <pc:docMk/>
            <pc:sldMk cId="915072910" sldId="2147482825"/>
            <ac:spMk id="3" creationId="{B21A8BA1-661E-91BA-684A-75F329F9ECBC}"/>
          </ac:spMkLst>
        </pc:spChg>
        <pc:spChg chg="del mod">
          <ac:chgData name="Nhan Tran" userId="a169be19-6afb-4725-af03-507ba31694a1" providerId="ADAL" clId="{27C4A2DE-6E46-5EFF-A398-7C67637D365D}" dt="2026-08-06T17:49:33.572" v="16871" actId="478"/>
          <ac:spMkLst>
            <pc:docMk/>
            <pc:sldMk cId="915072910" sldId="2147482825"/>
            <ac:spMk id="5" creationId="{3DBBE9DC-6308-5E3E-0C35-EBEEB6C9164E}"/>
          </ac:spMkLst>
        </pc:spChg>
      </pc:sldChg>
      <pc:sldChg chg="addSp delSp modSp add mod ord">
        <pc:chgData name="Nhan Tran" userId="a169be19-6afb-4725-af03-507ba31694a1" providerId="ADAL" clId="{27C4A2DE-6E46-5EFF-A398-7C67637D365D}" dt="2026-08-07T02:12:03.489" v="18485" actId="20577"/>
        <pc:sldMkLst>
          <pc:docMk/>
          <pc:sldMk cId="714251201" sldId="2147482826"/>
        </pc:sldMkLst>
        <pc:spChg chg="mod">
          <ac:chgData name="Nhan Tran" userId="a169be19-6afb-4725-af03-507ba31694a1" providerId="ADAL" clId="{27C4A2DE-6E46-5EFF-A398-7C67637D365D}" dt="2026-08-07T02:12:03.489" v="18485" actId="20577"/>
          <ac:spMkLst>
            <pc:docMk/>
            <pc:sldMk cId="714251201" sldId="2147482826"/>
            <ac:spMk id="2" creationId="{3C2D8C29-29BA-2953-8AC7-97114E4E3CF5}"/>
          </ac:spMkLst>
        </pc:spChg>
        <pc:spChg chg="add del mod">
          <ac:chgData name="Nhan Tran" userId="a169be19-6afb-4725-af03-507ba31694a1" providerId="ADAL" clId="{27C4A2DE-6E46-5EFF-A398-7C67637D365D}" dt="2026-08-07T01:46:46.813" v="17933" actId="478"/>
          <ac:spMkLst>
            <pc:docMk/>
            <pc:sldMk cId="714251201" sldId="2147482826"/>
            <ac:spMk id="3" creationId="{A9FEBF55-263C-51F2-D617-7ED7795F0EA6}"/>
          </ac:spMkLst>
        </pc:spChg>
        <pc:spChg chg="add del mod">
          <ac:chgData name="Nhan Tran" userId="a169be19-6afb-4725-af03-507ba31694a1" providerId="ADAL" clId="{27C4A2DE-6E46-5EFF-A398-7C67637D365D}" dt="2026-08-07T01:46:46.813" v="17933" actId="478"/>
          <ac:spMkLst>
            <pc:docMk/>
            <pc:sldMk cId="714251201" sldId="2147482826"/>
            <ac:spMk id="6" creationId="{AA9A3AB8-8A16-990F-F567-BD4FF2DA774C}"/>
          </ac:spMkLst>
        </pc:spChg>
        <pc:spChg chg="add mod">
          <ac:chgData name="Nhan Tran" userId="a169be19-6afb-4725-af03-507ba31694a1" providerId="ADAL" clId="{27C4A2DE-6E46-5EFF-A398-7C67637D365D}" dt="2026-08-07T01:46:46.198" v="17932"/>
          <ac:spMkLst>
            <pc:docMk/>
            <pc:sldMk cId="714251201" sldId="2147482826"/>
            <ac:spMk id="7" creationId="{76C4E6C9-2D26-DC10-BF2D-02A1729B729F}"/>
          </ac:spMkLst>
        </pc:spChg>
      </pc:sldChg>
      <pc:sldChg chg="addSp modSp add mod">
        <pc:chgData name="Nhan Tran" userId="a169be19-6afb-4725-af03-507ba31694a1" providerId="ADAL" clId="{27C4A2DE-6E46-5EFF-A398-7C67637D365D}" dt="2026-08-07T15:48:06.315" v="19502" actId="20577"/>
        <pc:sldMkLst>
          <pc:docMk/>
          <pc:sldMk cId="3310933291" sldId="2147482827"/>
        </pc:sldMkLst>
        <pc:spChg chg="mod">
          <ac:chgData name="Nhan Tran" userId="a169be19-6afb-4725-af03-507ba31694a1" providerId="ADAL" clId="{27C4A2DE-6E46-5EFF-A398-7C67637D365D}" dt="2026-08-07T15:48:06.315" v="19502" actId="20577"/>
          <ac:spMkLst>
            <pc:docMk/>
            <pc:sldMk cId="3310933291" sldId="2147482827"/>
            <ac:spMk id="2" creationId="{6F388498-B3A5-7374-35DD-088AD28AB33F}"/>
          </ac:spMkLst>
        </pc:spChg>
        <pc:spChg chg="mod">
          <ac:chgData name="Nhan Tran" userId="a169be19-6afb-4725-af03-507ba31694a1" providerId="ADAL" clId="{27C4A2DE-6E46-5EFF-A398-7C67637D365D}" dt="2026-08-06T17:59:38.678" v="17496" actId="20577"/>
          <ac:spMkLst>
            <pc:docMk/>
            <pc:sldMk cId="3310933291" sldId="2147482827"/>
            <ac:spMk id="3" creationId="{727CE081-A293-DEE6-0AD0-BFBF73718ACD}"/>
          </ac:spMkLst>
        </pc:spChg>
        <pc:spChg chg="add mod">
          <ac:chgData name="Nhan Tran" userId="a169be19-6afb-4725-af03-507ba31694a1" providerId="ADAL" clId="{27C4A2DE-6E46-5EFF-A398-7C67637D365D}" dt="2026-08-07T01:47:09.342" v="17939"/>
          <ac:spMkLst>
            <pc:docMk/>
            <pc:sldMk cId="3310933291" sldId="2147482827"/>
            <ac:spMk id="5" creationId="{882BD0F7-D00F-77B6-4E37-FC1AAE374634}"/>
          </ac:spMkLst>
        </pc:spChg>
        <pc:picChg chg="add mod">
          <ac:chgData name="Nhan Tran" userId="a169be19-6afb-4725-af03-507ba31694a1" providerId="ADAL" clId="{27C4A2DE-6E46-5EFF-A398-7C67637D365D}" dt="2026-08-07T02:30:06.314" v="19245" actId="1076"/>
          <ac:picMkLst>
            <pc:docMk/>
            <pc:sldMk cId="3310933291" sldId="2147482827"/>
            <ac:picMk id="6" creationId="{FCBB68EB-2F76-B482-ED82-BC985BB7CA57}"/>
          </ac:picMkLst>
        </pc:picChg>
      </pc:sldChg>
      <pc:sldChg chg="addSp delSp modSp add del mod modShow">
        <pc:chgData name="Nhan Tran" userId="a169be19-6afb-4725-af03-507ba31694a1" providerId="ADAL" clId="{27C4A2DE-6E46-5EFF-A398-7C67637D365D}" dt="2026-08-07T14:54:39.998" v="19372" actId="2696"/>
        <pc:sldMkLst>
          <pc:docMk/>
          <pc:sldMk cId="620696073" sldId="2147482828"/>
        </pc:sldMkLst>
        <pc:spChg chg="mod">
          <ac:chgData name="Nhan Tran" userId="a169be19-6afb-4725-af03-507ba31694a1" providerId="ADAL" clId="{27C4A2DE-6E46-5EFF-A398-7C67637D365D}" dt="2026-08-06T19:11:17.185" v="17921" actId="20577"/>
          <ac:spMkLst>
            <pc:docMk/>
            <pc:sldMk cId="620696073" sldId="2147482828"/>
            <ac:spMk id="2" creationId="{49D94222-93E6-392A-182B-1170C719BD53}"/>
          </ac:spMkLst>
        </pc:spChg>
        <pc:spChg chg="mod">
          <ac:chgData name="Nhan Tran" userId="a169be19-6afb-4725-af03-507ba31694a1" providerId="ADAL" clId="{27C4A2DE-6E46-5EFF-A398-7C67637D365D}" dt="2026-08-06T18:47:30.861" v="17585" actId="20577"/>
          <ac:spMkLst>
            <pc:docMk/>
            <pc:sldMk cId="620696073" sldId="2147482828"/>
            <ac:spMk id="3" creationId="{BF8E2AB2-C256-7BB2-8C5F-174C42002F49}"/>
          </ac:spMkLst>
        </pc:spChg>
        <pc:spChg chg="add del mod">
          <ac:chgData name="Nhan Tran" userId="a169be19-6afb-4725-af03-507ba31694a1" providerId="ADAL" clId="{27C4A2DE-6E46-5EFF-A398-7C67637D365D}" dt="2026-08-06T18:53:06.180" v="17734"/>
          <ac:spMkLst>
            <pc:docMk/>
            <pc:sldMk cId="620696073" sldId="2147482828"/>
            <ac:spMk id="5" creationId="{A33DDE46-56D3-59D4-3306-BE745C0035C6}"/>
          </ac:spMkLst>
        </pc:spChg>
      </pc:sldChg>
      <pc:sldChg chg="addSp delSp modSp add mod">
        <pc:chgData name="Nhan Tran" userId="a169be19-6afb-4725-af03-507ba31694a1" providerId="ADAL" clId="{27C4A2DE-6E46-5EFF-A398-7C67637D365D}" dt="2026-08-07T14:57:45.701" v="19443"/>
        <pc:sldMkLst>
          <pc:docMk/>
          <pc:sldMk cId="3957368804" sldId="2147482829"/>
        </pc:sldMkLst>
        <pc:spChg chg="add mod">
          <ac:chgData name="Nhan Tran" userId="a169be19-6afb-4725-af03-507ba31694a1" providerId="ADAL" clId="{27C4A2DE-6E46-5EFF-A398-7C67637D365D}" dt="2026-08-07T01:53:29.703" v="18112" actId="1076"/>
          <ac:spMkLst>
            <pc:docMk/>
            <pc:sldMk cId="3957368804" sldId="2147482829"/>
            <ac:spMk id="2" creationId="{36532F5B-59AA-CEF7-E251-6375B2FA9FC7}"/>
          </ac:spMkLst>
        </pc:spChg>
        <pc:spChg chg="mod">
          <ac:chgData name="Nhan Tran" userId="a169be19-6afb-4725-af03-507ba31694a1" providerId="ADAL" clId="{27C4A2DE-6E46-5EFF-A398-7C67637D365D}" dt="2026-08-07T14:57:45.701" v="19443"/>
          <ac:spMkLst>
            <pc:docMk/>
            <pc:sldMk cId="3957368804" sldId="2147482829"/>
            <ac:spMk id="32" creationId="{4E705D91-C35E-2CA0-5637-84F6F87C6BA1}"/>
          </ac:spMkLst>
        </pc:spChg>
        <pc:spChg chg="del">
          <ac:chgData name="Nhan Tran" userId="a169be19-6afb-4725-af03-507ba31694a1" providerId="ADAL" clId="{27C4A2DE-6E46-5EFF-A398-7C67637D365D}" dt="2026-08-07T01:52:09.105" v="17992" actId="478"/>
          <ac:spMkLst>
            <pc:docMk/>
            <pc:sldMk cId="3957368804" sldId="2147482829"/>
            <ac:spMk id="45" creationId="{054FC331-04FB-4B60-EE3F-8F00BE646A07}"/>
          </ac:spMkLst>
        </pc:spChg>
        <pc:cxnChg chg="del">
          <ac:chgData name="Nhan Tran" userId="a169be19-6afb-4725-af03-507ba31694a1" providerId="ADAL" clId="{27C4A2DE-6E46-5EFF-A398-7C67637D365D}" dt="2026-08-07T01:52:05.822" v="17991" actId="478"/>
          <ac:cxnSpMkLst>
            <pc:docMk/>
            <pc:sldMk cId="3957368804" sldId="2147482829"/>
            <ac:cxnSpMk id="47" creationId="{D331ABF7-51E0-A009-8DDE-705EE577CFB6}"/>
          </ac:cxnSpMkLst>
        </pc:cxnChg>
      </pc:sldChg>
      <pc:sldChg chg="addSp delSp modSp new mod">
        <pc:chgData name="Nhan Tran" userId="a169be19-6afb-4725-af03-507ba31694a1" providerId="ADAL" clId="{27C4A2DE-6E46-5EFF-A398-7C67637D365D}" dt="2026-08-07T02:07:11.806" v="18304" actId="1035"/>
        <pc:sldMkLst>
          <pc:docMk/>
          <pc:sldMk cId="3513925232" sldId="2147482830"/>
        </pc:sldMkLst>
        <pc:spChg chg="del">
          <ac:chgData name="Nhan Tran" userId="a169be19-6afb-4725-af03-507ba31694a1" providerId="ADAL" clId="{27C4A2DE-6E46-5EFF-A398-7C67637D365D}" dt="2026-08-07T02:05:03.071" v="18145" actId="478"/>
          <ac:spMkLst>
            <pc:docMk/>
            <pc:sldMk cId="3513925232" sldId="2147482830"/>
            <ac:spMk id="2" creationId="{6FC380D1-DE85-8E2F-8531-301C298C77BB}"/>
          </ac:spMkLst>
        </pc:spChg>
        <pc:spChg chg="mod">
          <ac:chgData name="Nhan Tran" userId="a169be19-6afb-4725-af03-507ba31694a1" providerId="ADAL" clId="{27C4A2DE-6E46-5EFF-A398-7C67637D365D}" dt="2026-08-07T02:06:03.766" v="18235" actId="20577"/>
          <ac:spMkLst>
            <pc:docMk/>
            <pc:sldMk cId="3513925232" sldId="2147482830"/>
            <ac:spMk id="3" creationId="{7B2D572A-8784-E181-611B-F85869C8AEDD}"/>
          </ac:spMkLst>
        </pc:spChg>
        <pc:spChg chg="add del mod">
          <ac:chgData name="Nhan Tran" userId="a169be19-6afb-4725-af03-507ba31694a1" providerId="ADAL" clId="{27C4A2DE-6E46-5EFF-A398-7C67637D365D}" dt="2026-08-07T02:07:01.115" v="18300"/>
          <ac:spMkLst>
            <pc:docMk/>
            <pc:sldMk cId="3513925232" sldId="2147482830"/>
            <ac:spMk id="6" creationId="{E4BC0CE0-8CD0-1666-1EDD-4A08685B1E29}"/>
          </ac:spMkLst>
        </pc:spChg>
        <pc:spChg chg="add mod">
          <ac:chgData name="Nhan Tran" userId="a169be19-6afb-4725-af03-507ba31694a1" providerId="ADAL" clId="{27C4A2DE-6E46-5EFF-A398-7C67637D365D}" dt="2026-08-07T02:07:11.806" v="18304" actId="1035"/>
          <ac:spMkLst>
            <pc:docMk/>
            <pc:sldMk cId="3513925232" sldId="2147482830"/>
            <ac:spMk id="7" creationId="{55A02781-00FD-FBBE-1F9A-2AEE26D709A8}"/>
          </ac:spMkLst>
        </pc:spChg>
        <pc:picChg chg="add mod">
          <ac:chgData name="Nhan Tran" userId="a169be19-6afb-4725-af03-507ba31694a1" providerId="ADAL" clId="{27C4A2DE-6E46-5EFF-A398-7C67637D365D}" dt="2026-08-07T02:05:10.557" v="18147" actId="14100"/>
          <ac:picMkLst>
            <pc:docMk/>
            <pc:sldMk cId="3513925232" sldId="2147482830"/>
            <ac:picMk id="5" creationId="{8BEF80B7-1CBF-C2D2-E220-429BEFE014A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A178A622-5FA9-1F40-86F7-B718D2A3C900}" type="datetimeFigureOut">
              <a:rPr lang="en-US" smtClean="0"/>
              <a:t>10/19/26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AD14987F-4D15-8045-9C0B-13174369EAA8}" type="slidenum">
              <a:rPr lang="en-US" smtClean="0"/>
              <a:t>‹#›</a:t>
            </a:fld>
            <a:endParaRPr lang="en-US"/>
          </a:p>
        </p:txBody>
      </p:sp>
    </p:spTree>
    <p:extLst>
      <p:ext uri="{BB962C8B-B14F-4D97-AF65-F5344CB8AC3E}">
        <p14:creationId xmlns:p14="http://schemas.microsoft.com/office/powerpoint/2010/main" val="32356374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D14987F-4D15-8045-9C0B-13174369EAA8}" type="slidenum">
              <a:rPr lang="en-US" smtClean="0"/>
              <a:t>1</a:t>
            </a:fld>
            <a:endParaRPr lang="en-US"/>
          </a:p>
        </p:txBody>
      </p:sp>
    </p:spTree>
    <p:extLst>
      <p:ext uri="{BB962C8B-B14F-4D97-AF65-F5344CB8AC3E}">
        <p14:creationId xmlns:p14="http://schemas.microsoft.com/office/powerpoint/2010/main" val="181493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33947D-9ACA-0ACD-6AFB-03A2C7AB7D4F}"/>
            </a:ext>
          </a:extLst>
        </p:cNvPr>
        <p:cNvGrpSpPr/>
        <p:nvPr/>
      </p:nvGrpSpPr>
      <p:grpSpPr>
        <a:xfrm>
          <a:off x="0" y="0"/>
          <a:ext cx="0" cy="0"/>
          <a:chOff x="0" y="0"/>
          <a:chExt cx="0" cy="0"/>
        </a:xfrm>
      </p:grpSpPr>
      <p:sp>
        <p:nvSpPr>
          <p:cNvPr id="1166" name="Shape 1166">
            <a:extLst>
              <a:ext uri="{FF2B5EF4-FFF2-40B4-BE49-F238E27FC236}">
                <a16:creationId xmlns:a16="http://schemas.microsoft.com/office/drawing/2014/main" id="{B2675BB4-1F56-E0F8-9287-0B3DB1480CFC}"/>
              </a:ext>
            </a:extLst>
          </p:cNvPr>
          <p:cNvSpPr>
            <a:spLocks noGrp="1" noRot="1" noChangeAspect="1"/>
          </p:cNvSpPr>
          <p:nvPr>
            <p:ph type="sldImg"/>
          </p:nvPr>
        </p:nvSpPr>
        <p:spPr>
          <a:prstGeom prst="rect">
            <a:avLst/>
          </a:prstGeom>
        </p:spPr>
        <p:txBody>
          <a:bodyPr/>
          <a:lstStyle/>
          <a:p>
            <a:endParaRPr/>
          </a:p>
        </p:txBody>
      </p:sp>
      <p:sp>
        <p:nvSpPr>
          <p:cNvPr id="1167" name="Shape 1167">
            <a:extLst>
              <a:ext uri="{FF2B5EF4-FFF2-40B4-BE49-F238E27FC236}">
                <a16:creationId xmlns:a16="http://schemas.microsoft.com/office/drawing/2014/main" id="{6CAFE36F-1FB3-5FFD-5D60-403B904431DE}"/>
              </a:ext>
            </a:extLst>
          </p:cNvPr>
          <p:cNvSpPr>
            <a:spLocks noGrp="1"/>
          </p:cNvSpPr>
          <p:nvPr>
            <p:ph type="body" sz="quarter" idx="1"/>
          </p:nvPr>
        </p:nvSpPr>
        <p:spPr>
          <a:prstGeom prst="rect">
            <a:avLst/>
          </a:prstGeom>
        </p:spPr>
        <p:txBody>
          <a:bodyPr/>
          <a:lstStyle/>
          <a:p>
            <a:r>
              <a:rPr dirty="0"/>
              <a:t>This is where we have identified our AI strengths in 3 main categories</a:t>
            </a:r>
          </a:p>
          <a:p>
            <a:endParaRPr dirty="0"/>
          </a:p>
          <a:p>
            <a:r>
              <a:rPr dirty="0"/>
              <a:t>1 - from our analysis and operations, making sure the ML tools are robust for making scientific insights</a:t>
            </a:r>
          </a:p>
          <a:p>
            <a:r>
              <a:rPr dirty="0"/>
              <a:t>2 – because we have such complex facilities and experiments, it’s a big part of what we do</a:t>
            </a:r>
          </a:p>
          <a:p>
            <a:r>
              <a:rPr dirty="0"/>
              <a:t>3 – and with extreme data rates and environments, edge AI and codesign is a big part of our core AI program</a:t>
            </a:r>
          </a:p>
        </p:txBody>
      </p:sp>
    </p:spTree>
    <p:extLst>
      <p:ext uri="{BB962C8B-B14F-4D97-AF65-F5344CB8AC3E}">
        <p14:creationId xmlns:p14="http://schemas.microsoft.com/office/powerpoint/2010/main" val="34584589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6" name="Shape 1166"/>
          <p:cNvSpPr>
            <a:spLocks noGrp="1" noRot="1" noChangeAspect="1"/>
          </p:cNvSpPr>
          <p:nvPr>
            <p:ph type="sldImg"/>
          </p:nvPr>
        </p:nvSpPr>
        <p:spPr>
          <a:prstGeom prst="rect">
            <a:avLst/>
          </a:prstGeom>
        </p:spPr>
        <p:txBody>
          <a:bodyPr/>
          <a:lstStyle/>
          <a:p>
            <a:endParaRPr/>
          </a:p>
        </p:txBody>
      </p:sp>
      <p:sp>
        <p:nvSpPr>
          <p:cNvPr id="1167" name="Shape 1167"/>
          <p:cNvSpPr>
            <a:spLocks noGrp="1"/>
          </p:cNvSpPr>
          <p:nvPr>
            <p:ph type="body" sz="quarter" idx="1"/>
          </p:nvPr>
        </p:nvSpPr>
        <p:spPr>
          <a:prstGeom prst="rect">
            <a:avLst/>
          </a:prstGeom>
        </p:spPr>
        <p:txBody>
          <a:bodyPr/>
          <a:lstStyle/>
          <a:p>
            <a:r>
              <a:rPr dirty="0"/>
              <a:t>This is where we have identified our AI strengths in 3 main categories</a:t>
            </a:r>
          </a:p>
          <a:p>
            <a:endParaRPr dirty="0"/>
          </a:p>
          <a:p>
            <a:r>
              <a:rPr dirty="0"/>
              <a:t>1 - from our analysis and operations, making sure the ML tools are robust for making scientific insights</a:t>
            </a:r>
          </a:p>
          <a:p>
            <a:r>
              <a:rPr dirty="0"/>
              <a:t>2 – because we have such complex facilities and experiments, it’s a big part of what we do</a:t>
            </a:r>
          </a:p>
          <a:p>
            <a:r>
              <a:rPr dirty="0"/>
              <a:t>3 – and with extreme data rates and environments, edge AI and codesign is a big part of our core AI program</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E7A48-8AC3-4FA5-5979-54916ED40212}"/>
            </a:ext>
          </a:extLst>
        </p:cNvPr>
        <p:cNvGrpSpPr/>
        <p:nvPr/>
      </p:nvGrpSpPr>
      <p:grpSpPr>
        <a:xfrm>
          <a:off x="0" y="0"/>
          <a:ext cx="0" cy="0"/>
          <a:chOff x="0" y="0"/>
          <a:chExt cx="0" cy="0"/>
        </a:xfrm>
      </p:grpSpPr>
      <p:sp>
        <p:nvSpPr>
          <p:cNvPr id="1166" name="Shape 1166">
            <a:extLst>
              <a:ext uri="{FF2B5EF4-FFF2-40B4-BE49-F238E27FC236}">
                <a16:creationId xmlns:a16="http://schemas.microsoft.com/office/drawing/2014/main" id="{B13D1232-E5F2-7553-7A77-90B067E035B6}"/>
              </a:ext>
            </a:extLst>
          </p:cNvPr>
          <p:cNvSpPr>
            <a:spLocks noGrp="1" noRot="1" noChangeAspect="1"/>
          </p:cNvSpPr>
          <p:nvPr>
            <p:ph type="sldImg"/>
          </p:nvPr>
        </p:nvSpPr>
        <p:spPr>
          <a:prstGeom prst="rect">
            <a:avLst/>
          </a:prstGeom>
        </p:spPr>
        <p:txBody>
          <a:bodyPr/>
          <a:lstStyle/>
          <a:p>
            <a:endParaRPr/>
          </a:p>
        </p:txBody>
      </p:sp>
      <p:sp>
        <p:nvSpPr>
          <p:cNvPr id="1167" name="Shape 1167">
            <a:extLst>
              <a:ext uri="{FF2B5EF4-FFF2-40B4-BE49-F238E27FC236}">
                <a16:creationId xmlns:a16="http://schemas.microsoft.com/office/drawing/2014/main" id="{5396296D-48CE-A851-6029-DAA15966C48B}"/>
              </a:ext>
            </a:extLst>
          </p:cNvPr>
          <p:cNvSpPr>
            <a:spLocks noGrp="1"/>
          </p:cNvSpPr>
          <p:nvPr>
            <p:ph type="body" sz="quarter" idx="1"/>
          </p:nvPr>
        </p:nvSpPr>
        <p:spPr>
          <a:prstGeom prst="rect">
            <a:avLst/>
          </a:prstGeom>
        </p:spPr>
        <p:txBody>
          <a:bodyPr/>
          <a:lstStyle/>
          <a:p>
            <a:r>
              <a:rPr dirty="0"/>
              <a:t>This is where we have identified our AI strengths in 3 main categories</a:t>
            </a:r>
          </a:p>
          <a:p>
            <a:endParaRPr dirty="0"/>
          </a:p>
          <a:p>
            <a:r>
              <a:rPr dirty="0"/>
              <a:t>1 - from our analysis and operations, making sure the ML tools are robust for making scientific insights</a:t>
            </a:r>
          </a:p>
          <a:p>
            <a:r>
              <a:rPr dirty="0"/>
              <a:t>2 – because we have such complex facilities and experiments, it’s a big part of what we do</a:t>
            </a:r>
          </a:p>
          <a:p>
            <a:r>
              <a:rPr dirty="0"/>
              <a:t>3 – and with extreme data rates and environments, edge AI and codesign is a big part of our core AI program</a:t>
            </a:r>
          </a:p>
        </p:txBody>
      </p:sp>
    </p:spTree>
    <p:extLst>
      <p:ext uri="{BB962C8B-B14F-4D97-AF65-F5344CB8AC3E}">
        <p14:creationId xmlns:p14="http://schemas.microsoft.com/office/powerpoint/2010/main" val="33657100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txBody>
          <a:bodyPr/>
          <a:lstStyle/>
          <a:p>
            <a:endParaRPr lang="en-US"/>
          </a:p>
        </p:txBody>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068173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BDA9E-F93F-E028-4220-A294DD2743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FA6BB-605D-A6C3-C299-C24426BDB126}"/>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45C8592F-4E3A-AC8D-B07B-E19EEDE4737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88469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2FE8A-F353-31CF-CA5B-5DB0AC8E18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70680E-BB76-66A7-EDD9-1D92FF4CD615}"/>
              </a:ext>
            </a:extLst>
          </p:cNvPr>
          <p:cNvSpPr>
            <a:spLocks noGrp="1" noRot="1" noChangeAspect="1"/>
          </p:cNvSpPr>
          <p:nvPr>
            <p:ph type="sldImg"/>
          </p:nvPr>
        </p:nvSpPr>
        <p:spPr>
          <a:xfrm>
            <a:off x="381000" y="685800"/>
            <a:ext cx="6096000" cy="3429000"/>
          </a:xfrm>
        </p:spPr>
        <p:txBody>
          <a:bodyPr/>
          <a:lstStyle/>
          <a:p>
            <a:endParaRPr lang="en-US"/>
          </a:p>
        </p:txBody>
      </p:sp>
      <p:sp>
        <p:nvSpPr>
          <p:cNvPr id="3" name="Notes Placeholder 2">
            <a:extLst>
              <a:ext uri="{FF2B5EF4-FFF2-40B4-BE49-F238E27FC236}">
                <a16:creationId xmlns:a16="http://schemas.microsoft.com/office/drawing/2014/main" id="{3ECB29D7-C9DD-9E81-7BFD-1866D39EF42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98050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4CAF40-0FD6-7FA9-37FC-45FA2235C407}"/>
            </a:ext>
          </a:extLst>
        </p:cNvPr>
        <p:cNvGrpSpPr/>
        <p:nvPr/>
      </p:nvGrpSpPr>
      <p:grpSpPr>
        <a:xfrm>
          <a:off x="0" y="0"/>
          <a:ext cx="0" cy="0"/>
          <a:chOff x="0" y="0"/>
          <a:chExt cx="0" cy="0"/>
        </a:xfrm>
      </p:grpSpPr>
      <p:sp>
        <p:nvSpPr>
          <p:cNvPr id="1166" name="Shape 1166">
            <a:extLst>
              <a:ext uri="{FF2B5EF4-FFF2-40B4-BE49-F238E27FC236}">
                <a16:creationId xmlns:a16="http://schemas.microsoft.com/office/drawing/2014/main" id="{2B147396-BE4A-FEA2-D2EC-05A8F686206B}"/>
              </a:ext>
            </a:extLst>
          </p:cNvPr>
          <p:cNvSpPr>
            <a:spLocks noGrp="1" noRot="1" noChangeAspect="1"/>
          </p:cNvSpPr>
          <p:nvPr>
            <p:ph type="sldImg"/>
          </p:nvPr>
        </p:nvSpPr>
        <p:spPr>
          <a:prstGeom prst="rect">
            <a:avLst/>
          </a:prstGeom>
        </p:spPr>
        <p:txBody>
          <a:bodyPr/>
          <a:lstStyle/>
          <a:p>
            <a:endParaRPr/>
          </a:p>
        </p:txBody>
      </p:sp>
      <p:sp>
        <p:nvSpPr>
          <p:cNvPr id="1167" name="Shape 1167">
            <a:extLst>
              <a:ext uri="{FF2B5EF4-FFF2-40B4-BE49-F238E27FC236}">
                <a16:creationId xmlns:a16="http://schemas.microsoft.com/office/drawing/2014/main" id="{BFD0DF78-05D0-4AC4-6DB1-3F5D98EBA747}"/>
              </a:ext>
            </a:extLst>
          </p:cNvPr>
          <p:cNvSpPr>
            <a:spLocks noGrp="1"/>
          </p:cNvSpPr>
          <p:nvPr>
            <p:ph type="body" sz="quarter" idx="1"/>
          </p:nvPr>
        </p:nvSpPr>
        <p:spPr>
          <a:prstGeom prst="rect">
            <a:avLst/>
          </a:prstGeom>
        </p:spPr>
        <p:txBody>
          <a:bodyPr/>
          <a:lstStyle/>
          <a:p>
            <a:r>
              <a:rPr dirty="0"/>
              <a:t>This is where we have identified our AI strengths in 3 main categories</a:t>
            </a:r>
          </a:p>
          <a:p>
            <a:endParaRPr dirty="0"/>
          </a:p>
          <a:p>
            <a:r>
              <a:rPr dirty="0"/>
              <a:t>1 - from our analysis and operations, making sure the ML tools are robust for making scientific insights</a:t>
            </a:r>
          </a:p>
          <a:p>
            <a:r>
              <a:rPr dirty="0"/>
              <a:t>2 – because we have such complex facilities and experiments, it’s a big part of what we do</a:t>
            </a:r>
          </a:p>
          <a:p>
            <a:r>
              <a:rPr dirty="0"/>
              <a:t>3 – and with extreme data rates and environments, edge AI and codesign is a big part of our core AI program</a:t>
            </a:r>
          </a:p>
        </p:txBody>
      </p:sp>
    </p:spTree>
    <p:extLst>
      <p:ext uri="{BB962C8B-B14F-4D97-AF65-F5344CB8AC3E}">
        <p14:creationId xmlns:p14="http://schemas.microsoft.com/office/powerpoint/2010/main" val="35791866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96165-B877-7ABB-43D5-CDD634F8E918}"/>
            </a:ext>
          </a:extLst>
        </p:cNvPr>
        <p:cNvGrpSpPr/>
        <p:nvPr/>
      </p:nvGrpSpPr>
      <p:grpSpPr>
        <a:xfrm>
          <a:off x="0" y="0"/>
          <a:ext cx="0" cy="0"/>
          <a:chOff x="0" y="0"/>
          <a:chExt cx="0" cy="0"/>
        </a:xfrm>
      </p:grpSpPr>
      <p:sp>
        <p:nvSpPr>
          <p:cNvPr id="1166" name="Shape 1166">
            <a:extLst>
              <a:ext uri="{FF2B5EF4-FFF2-40B4-BE49-F238E27FC236}">
                <a16:creationId xmlns:a16="http://schemas.microsoft.com/office/drawing/2014/main" id="{F6B86A25-0589-18E1-B99C-F262C0B4C3D6}"/>
              </a:ext>
            </a:extLst>
          </p:cNvPr>
          <p:cNvSpPr>
            <a:spLocks noGrp="1" noRot="1" noChangeAspect="1"/>
          </p:cNvSpPr>
          <p:nvPr>
            <p:ph type="sldImg"/>
          </p:nvPr>
        </p:nvSpPr>
        <p:spPr>
          <a:prstGeom prst="rect">
            <a:avLst/>
          </a:prstGeom>
        </p:spPr>
        <p:txBody>
          <a:bodyPr/>
          <a:lstStyle/>
          <a:p>
            <a:endParaRPr/>
          </a:p>
        </p:txBody>
      </p:sp>
      <p:sp>
        <p:nvSpPr>
          <p:cNvPr id="1167" name="Shape 1167">
            <a:extLst>
              <a:ext uri="{FF2B5EF4-FFF2-40B4-BE49-F238E27FC236}">
                <a16:creationId xmlns:a16="http://schemas.microsoft.com/office/drawing/2014/main" id="{9B65F916-4C38-C94C-4DC2-B2EEE28E1F4E}"/>
              </a:ext>
            </a:extLst>
          </p:cNvPr>
          <p:cNvSpPr>
            <a:spLocks noGrp="1"/>
          </p:cNvSpPr>
          <p:nvPr>
            <p:ph type="body" sz="quarter" idx="1"/>
          </p:nvPr>
        </p:nvSpPr>
        <p:spPr>
          <a:prstGeom prst="rect">
            <a:avLst/>
          </a:prstGeom>
        </p:spPr>
        <p:txBody>
          <a:bodyPr/>
          <a:lstStyle/>
          <a:p>
            <a:r>
              <a:rPr dirty="0"/>
              <a:t>This is where we have identified our AI strengths in 3 main categories</a:t>
            </a:r>
          </a:p>
          <a:p>
            <a:endParaRPr dirty="0"/>
          </a:p>
          <a:p>
            <a:r>
              <a:rPr dirty="0"/>
              <a:t>1 - from our analysis and operations, making sure the ML tools are robust for making scientific insights</a:t>
            </a:r>
          </a:p>
          <a:p>
            <a:r>
              <a:rPr dirty="0"/>
              <a:t>2 – because we have such complex facilities and experiments, it’s a big part of what we do</a:t>
            </a:r>
          </a:p>
          <a:p>
            <a:r>
              <a:rPr dirty="0"/>
              <a:t>3 – and with extreme data rates and environments, edge AI and codesign is a big part of our core AI program</a:t>
            </a:r>
          </a:p>
        </p:txBody>
      </p:sp>
    </p:spTree>
    <p:extLst>
      <p:ext uri="{BB962C8B-B14F-4D97-AF65-F5344CB8AC3E}">
        <p14:creationId xmlns:p14="http://schemas.microsoft.com/office/powerpoint/2010/main" val="29476175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0"/>
        <p:cNvGrpSpPr/>
        <p:nvPr/>
      </p:nvGrpSpPr>
      <p:grpSpPr>
        <a:xfrm>
          <a:off x="0" y="0"/>
          <a:ext cx="0" cy="0"/>
          <a:chOff x="0" y="0"/>
          <a:chExt cx="0" cy="0"/>
        </a:xfrm>
      </p:grpSpPr>
      <p:sp>
        <p:nvSpPr>
          <p:cNvPr id="571" name="Google Shape;571;g3f476da45bb_0_800: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US"/>
          </a:p>
        </p:txBody>
      </p:sp>
      <p:sp>
        <p:nvSpPr>
          <p:cNvPr id="572" name="Google Shape;572;g3f476da45bb_0_800:notes"/>
          <p:cNvSpPr txBox="1">
            <a:spLocks noGrp="1"/>
          </p:cNvSpPr>
          <p:nvPr>
            <p:ph type="body" idx="1"/>
          </p:nvPr>
        </p:nvSpPr>
        <p:spPr>
          <a:xfrm>
            <a:off x="701040" y="4415791"/>
            <a:ext cx="5608200" cy="4183500"/>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573" name="Google Shape;573;g3f476da45bb_0_800:notes"/>
          <p:cNvSpPr txBox="1">
            <a:spLocks noGrp="1"/>
          </p:cNvSpPr>
          <p:nvPr>
            <p:ph type="sldNum" idx="12"/>
          </p:nvPr>
        </p:nvSpPr>
        <p:spPr>
          <a:xfrm>
            <a:off x="3970938" y="8829966"/>
            <a:ext cx="3037800" cy="464700"/>
          </a:xfrm>
          <a:prstGeom prst="rect">
            <a:avLst/>
          </a:prstGeom>
        </p:spPr>
        <p:txBody>
          <a:bodyPr spcFirstLastPara="1" wrap="square" lIns="92825" tIns="46400" rIns="92825" bIns="464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19</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0" name="Shape 1400"/>
          <p:cNvSpPr>
            <a:spLocks noGrp="1" noRot="1" noChangeAspect="1"/>
          </p:cNvSpPr>
          <p:nvPr>
            <p:ph type="sldImg"/>
          </p:nvPr>
        </p:nvSpPr>
        <p:spPr>
          <a:prstGeom prst="rect">
            <a:avLst/>
          </a:prstGeom>
        </p:spPr>
        <p:txBody>
          <a:bodyPr/>
          <a:lstStyle/>
          <a:p>
            <a:endParaRPr/>
          </a:p>
        </p:txBody>
      </p:sp>
      <p:sp>
        <p:nvSpPr>
          <p:cNvPr id="1401" name="Shape 1401"/>
          <p:cNvSpPr>
            <a:spLocks noGrp="1"/>
          </p:cNvSpPr>
          <p:nvPr>
            <p:ph type="body" sz="quarter" idx="1"/>
          </p:nvPr>
        </p:nvSpPr>
        <p:spPr>
          <a:prstGeom prst="rect">
            <a:avLst/>
          </a:prstGeom>
        </p:spPr>
        <p:txBody>
          <a:bodyPr/>
          <a:lstStyle/>
          <a:p>
            <a:pPr marL="171450" indent="-171450">
              <a:spcBef>
                <a:spcPts val="800"/>
              </a:spcBef>
              <a:buSzPct val="100000"/>
              <a:buFont typeface="Arial"/>
              <a:buChar char="•"/>
              <a:defRPr>
                <a:solidFill>
                  <a:srgbClr val="595959"/>
                </a:solidFill>
              </a:defRPr>
            </a:pPr>
            <a:r>
              <a:rPr dirty="0"/>
              <a:t>Data is a big component of who we are, driven by those big data rate experiments</a:t>
            </a:r>
          </a:p>
          <a:p>
            <a:pPr marL="171450" indent="-171450">
              <a:spcBef>
                <a:spcPts val="800"/>
              </a:spcBef>
              <a:buSzPct val="100000"/>
              <a:buFont typeface="Arial"/>
              <a:buChar char="•"/>
              <a:defRPr>
                <a:solidFill>
                  <a:srgbClr val="595959"/>
                </a:solidFill>
              </a:defRPr>
            </a:pPr>
            <a:r>
              <a:rPr dirty="0"/>
              <a:t>Say features</a:t>
            </a:r>
          </a:p>
          <a:p>
            <a:pPr marL="171450" indent="-171450">
              <a:spcBef>
                <a:spcPts val="800"/>
              </a:spcBef>
              <a:buSzPct val="100000"/>
              <a:buFont typeface="Arial"/>
              <a:buChar char="•"/>
              <a:defRPr>
                <a:solidFill>
                  <a:srgbClr val="595959"/>
                </a:solidFill>
              </a:defRPr>
            </a:pPr>
            <a:r>
              <a:rPr dirty="0"/>
              <a:t>But also in addition to the storage, we are also stewards of the software frameworks for CMS and DUNE. </a:t>
            </a:r>
          </a:p>
          <a:p>
            <a:pPr marL="171450" indent="-171450">
              <a:spcBef>
                <a:spcPts val="800"/>
              </a:spcBef>
              <a:buSzPct val="100000"/>
              <a:buFont typeface="Arial"/>
              <a:buChar char="•"/>
              <a:defRPr>
                <a:solidFill>
                  <a:srgbClr val="595959"/>
                </a:solidFill>
              </a:defRPr>
            </a:pPr>
            <a:r>
              <a:rPr dirty="0"/>
              <a:t>The leads to capabilities for Genesis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7" name="Shape 1427"/>
          <p:cNvSpPr>
            <a:spLocks noGrp="1" noRot="1" noChangeAspect="1"/>
          </p:cNvSpPr>
          <p:nvPr>
            <p:ph type="sldImg"/>
          </p:nvPr>
        </p:nvSpPr>
        <p:spPr>
          <a:prstGeom prst="rect">
            <a:avLst/>
          </a:prstGeom>
        </p:spPr>
        <p:txBody>
          <a:bodyPr/>
          <a:lstStyle/>
          <a:p>
            <a:endParaRPr/>
          </a:p>
        </p:txBody>
      </p:sp>
      <p:sp>
        <p:nvSpPr>
          <p:cNvPr id="1428" name="Shape 1428"/>
          <p:cNvSpPr>
            <a:spLocks noGrp="1"/>
          </p:cNvSpPr>
          <p:nvPr>
            <p:ph type="body" sz="quarter" idx="1"/>
          </p:nvPr>
        </p:nvSpPr>
        <p:spPr>
          <a:prstGeom prst="rect">
            <a:avLst/>
          </a:prstGeom>
        </p:spPr>
        <p:txBody>
          <a:bodyPr/>
          <a:lstStyle/>
          <a:p>
            <a:r>
              <a:t>Like the internet?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7"/>
        <p:cNvGrpSpPr/>
        <p:nvPr/>
      </p:nvGrpSpPr>
      <p:grpSpPr>
        <a:xfrm>
          <a:off x="0" y="0"/>
          <a:ext cx="0" cy="0"/>
          <a:chOff x="0" y="0"/>
          <a:chExt cx="0" cy="0"/>
        </a:xfrm>
      </p:grpSpPr>
      <p:sp>
        <p:nvSpPr>
          <p:cNvPr id="588" name="Google Shape;588;g3f476da45bb_0_82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89" name="Google Shape;589;g3f476da45bb_0_826:notes"/>
          <p:cNvSpPr txBox="1">
            <a:spLocks noGrp="1"/>
          </p:cNvSpPr>
          <p:nvPr>
            <p:ph type="body" idx="1"/>
          </p:nvPr>
        </p:nvSpPr>
        <p:spPr>
          <a:xfrm>
            <a:off x="701040" y="4415791"/>
            <a:ext cx="5608200" cy="4183500"/>
          </a:xfrm>
          <a:prstGeom prst="rect">
            <a:avLst/>
          </a:prstGeom>
        </p:spPr>
        <p:txBody>
          <a:bodyPr spcFirstLastPara="1" wrap="square" lIns="92825" tIns="46400" rIns="92825" bIns="46400" anchor="t" anchorCtr="0">
            <a:noAutofit/>
          </a:bodyPr>
          <a:lstStyle/>
          <a:p>
            <a:pPr marL="0" lvl="0" indent="0" algn="l" rtl="0">
              <a:spcBef>
                <a:spcPts val="360"/>
              </a:spcBef>
              <a:spcAft>
                <a:spcPts val="0"/>
              </a:spcAft>
              <a:buNone/>
            </a:pPr>
            <a:endParaRPr/>
          </a:p>
        </p:txBody>
      </p:sp>
      <p:sp>
        <p:nvSpPr>
          <p:cNvPr id="590" name="Google Shape;590;g3f476da45bb_0_826:notes"/>
          <p:cNvSpPr txBox="1">
            <a:spLocks noGrp="1"/>
          </p:cNvSpPr>
          <p:nvPr>
            <p:ph type="sldNum" idx="12"/>
          </p:nvPr>
        </p:nvSpPr>
        <p:spPr>
          <a:xfrm>
            <a:off x="3970938" y="8829966"/>
            <a:ext cx="3037800" cy="464700"/>
          </a:xfrm>
          <a:prstGeom prst="rect">
            <a:avLst/>
          </a:prstGeom>
        </p:spPr>
        <p:txBody>
          <a:bodyPr spcFirstLastPara="1" wrap="square" lIns="92825" tIns="46400" rIns="92825" bIns="464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fld id="{00000000-1234-1234-1234-123412341234}" type="slidenum">
              <a:rPr kumimoji="0" lang="en-US" sz="1400" b="0" i="0" u="none" strike="noStrike" kern="0" cap="none" spc="0" normalizeH="0" baseline="0" noProof="0">
                <a:ln>
                  <a:noFill/>
                </a:ln>
                <a:solidFill>
                  <a:srgbClr val="000000"/>
                </a:solidFill>
                <a:effectLst/>
                <a:uLnTx/>
                <a:uFillTx/>
                <a:latin typeface="Arial"/>
                <a:ea typeface="+mn-ea"/>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200"/>
                <a:buFont typeface="Arial"/>
                <a:buNone/>
                <a:tabLst/>
                <a:defRPr/>
              </a:pPr>
              <a:t>28</a:t>
            </a:fld>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4.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jpeg"/><Relationship Id="rId1" Type="http://schemas.openxmlformats.org/officeDocument/2006/relationships/slideMaster" Target="../slideMasters/slideMaster3.xml"/><Relationship Id="rId4" Type="http://schemas.openxmlformats.org/officeDocument/2006/relationships/image" Target="../media/image23.sv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9.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jpeg"/><Relationship Id="rId1" Type="http://schemas.openxmlformats.org/officeDocument/2006/relationships/slideMaster" Target="../slideMasters/slideMaster4.xml"/><Relationship Id="rId4" Type="http://schemas.openxmlformats.org/officeDocument/2006/relationships/image" Target="../media/image16.png"/></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jpeg"/><Relationship Id="rId1" Type="http://schemas.openxmlformats.org/officeDocument/2006/relationships/slideMaster" Target="../slideMasters/slideMaster4.xml"/><Relationship Id="rId4" Type="http://schemas.openxmlformats.org/officeDocument/2006/relationships/image" Target="../media/image16.png"/></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5.jpeg"/><Relationship Id="rId1" Type="http://schemas.openxmlformats.org/officeDocument/2006/relationships/slideMaster" Target="../slideMasters/slideMaster4.xml"/><Relationship Id="rId4" Type="http://schemas.openxmlformats.org/officeDocument/2006/relationships/image" Target="../media/image16.png"/></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5.jpeg"/><Relationship Id="rId1" Type="http://schemas.openxmlformats.org/officeDocument/2006/relationships/slideMaster" Target="../slideMasters/slideMaster4.xml"/><Relationship Id="rId4" Type="http://schemas.openxmlformats.org/officeDocument/2006/relationships/image" Target="../media/image16.png"/></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5.jpeg"/><Relationship Id="rId1" Type="http://schemas.openxmlformats.org/officeDocument/2006/relationships/slideMaster" Target="../slideMasters/slideMaster4.xml"/><Relationship Id="rId4" Type="http://schemas.openxmlformats.org/officeDocument/2006/relationships/image" Target="../media/image16.png"/></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15.jpeg"/><Relationship Id="rId1" Type="http://schemas.openxmlformats.org/officeDocument/2006/relationships/slideMaster" Target="../slideMasters/slideMaster4.xml"/><Relationship Id="rId4" Type="http://schemas.openxmlformats.org/officeDocument/2006/relationships/image" Target="../media/image16.png"/></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5.jpeg"/><Relationship Id="rId1" Type="http://schemas.openxmlformats.org/officeDocument/2006/relationships/slideMaster" Target="../slideMasters/slideMaster4.xml"/><Relationship Id="rId4" Type="http://schemas.openxmlformats.org/officeDocument/2006/relationships/image" Target="../media/image16.png"/></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2.jpe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3.jpeg"/><Relationship Id="rId1" Type="http://schemas.openxmlformats.org/officeDocument/2006/relationships/slideMaster" Target="../slideMasters/slideMaster4.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2.jpeg"/><Relationship Id="rId1" Type="http://schemas.openxmlformats.org/officeDocument/2006/relationships/slideMaster" Target="../slideMasters/slideMaster4.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4.jpeg"/><Relationship Id="rId1" Type="http://schemas.openxmlformats.org/officeDocument/2006/relationships/slideMaster" Target="../slideMasters/slideMaster4.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9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9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6.jpeg"/><Relationship Id="rId1" Type="http://schemas.openxmlformats.org/officeDocument/2006/relationships/slideMaster" Target="../slideMasters/slideMaster4.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8.jpeg"/><Relationship Id="rId1" Type="http://schemas.openxmlformats.org/officeDocument/2006/relationships/slideMaster" Target="../slideMasters/slideMaster4.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4.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4.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4.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7.jpeg"/><Relationship Id="rId1" Type="http://schemas.openxmlformats.org/officeDocument/2006/relationships/slideMaster" Target="../slideMasters/slideMaster5.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1.jpeg"/><Relationship Id="rId1" Type="http://schemas.openxmlformats.org/officeDocument/2006/relationships/slideMaster" Target="../slideMasters/slideMaster5.xml"/><Relationship Id="rId4" Type="http://schemas.openxmlformats.org/officeDocument/2006/relationships/image" Target="../media/image43.png"/></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1.jpeg"/><Relationship Id="rId1" Type="http://schemas.openxmlformats.org/officeDocument/2006/relationships/slideMaster" Target="../slideMasters/slideMaster5.xml"/><Relationship Id="rId4" Type="http://schemas.openxmlformats.org/officeDocument/2006/relationships/image" Target="../media/image43.png"/></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1.jpeg"/><Relationship Id="rId1" Type="http://schemas.openxmlformats.org/officeDocument/2006/relationships/slideMaster" Target="../slideMasters/slideMaster5.xml"/><Relationship Id="rId4" Type="http://schemas.openxmlformats.org/officeDocument/2006/relationships/image" Target="../media/image43.png"/></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1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1.jpeg"/><Relationship Id="rId1" Type="http://schemas.openxmlformats.org/officeDocument/2006/relationships/slideMaster" Target="../slideMasters/slideMaster5.xml"/><Relationship Id="rId4" Type="http://schemas.openxmlformats.org/officeDocument/2006/relationships/image" Target="../media/image43.png"/></Relationships>
</file>

<file path=ppt/slideLayouts/_rels/slideLayout11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1.jpeg"/><Relationship Id="rId1" Type="http://schemas.openxmlformats.org/officeDocument/2006/relationships/slideMaster" Target="../slideMasters/slideMaster5.xml"/><Relationship Id="rId4" Type="http://schemas.openxmlformats.org/officeDocument/2006/relationships/image" Target="../media/image43.png"/></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1.jpeg"/><Relationship Id="rId1" Type="http://schemas.openxmlformats.org/officeDocument/2006/relationships/slideMaster" Target="../slideMasters/slideMaster5.xml"/><Relationship Id="rId4" Type="http://schemas.openxmlformats.org/officeDocument/2006/relationships/image" Target="../media/image43.png"/></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1.jpeg"/><Relationship Id="rId1" Type="http://schemas.openxmlformats.org/officeDocument/2006/relationships/slideMaster" Target="../slideMasters/slideMaster5.xml"/><Relationship Id="rId4" Type="http://schemas.openxmlformats.org/officeDocument/2006/relationships/image" Target="../media/image43.png"/></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1.jpeg"/><Relationship Id="rId1" Type="http://schemas.openxmlformats.org/officeDocument/2006/relationships/slideMaster" Target="../slideMasters/slideMaster5.xml"/><Relationship Id="rId4" Type="http://schemas.openxmlformats.org/officeDocument/2006/relationships/image" Target="../media/image43.png"/></Relationships>
</file>

<file path=ppt/slideLayouts/_rels/slideLayout12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50.jpeg"/><Relationship Id="rId1" Type="http://schemas.openxmlformats.org/officeDocument/2006/relationships/slideMaster" Target="../slideMasters/slideMaster5.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51.jpeg"/><Relationship Id="rId1" Type="http://schemas.openxmlformats.org/officeDocument/2006/relationships/slideMaster" Target="../slideMasters/slideMaster5.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50.jpeg"/><Relationship Id="rId1" Type="http://schemas.openxmlformats.org/officeDocument/2006/relationships/slideMaster" Target="../slideMasters/slideMaster5.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52.jpeg"/><Relationship Id="rId1" Type="http://schemas.openxmlformats.org/officeDocument/2006/relationships/slideMaster" Target="../slideMasters/slideMaster5.xml"/></Relationships>
</file>

<file path=ppt/slideLayouts/_rels/slideLayout13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53.jpeg"/><Relationship Id="rId1" Type="http://schemas.openxmlformats.org/officeDocument/2006/relationships/slideMaster" Target="../slideMasters/slideMaster5.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3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3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54.jpeg"/><Relationship Id="rId1" Type="http://schemas.openxmlformats.org/officeDocument/2006/relationships/slideMaster" Target="../slideMasters/slideMaster5.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14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56.jpeg"/><Relationship Id="rId1" Type="http://schemas.openxmlformats.org/officeDocument/2006/relationships/slideMaster" Target="../slideMasters/slideMaster5.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jpeg"/><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1.jpg"/><Relationship Id="rId1" Type="http://schemas.openxmlformats.org/officeDocument/2006/relationships/slideMaster" Target="../slideMasters/slideMaster6.xml"/></Relationships>
</file>

<file path=ppt/slideLayouts/_rels/slideLayout15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25.jpeg"/><Relationship Id="rId1" Type="http://schemas.openxmlformats.org/officeDocument/2006/relationships/slideMaster" Target="../slideMasters/slideMaster6.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5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0.png"/><Relationship Id="rId1" Type="http://schemas.openxmlformats.org/officeDocument/2006/relationships/slideMaster" Target="../slideMasters/slideMaster6.xml"/><Relationship Id="rId4" Type="http://schemas.openxmlformats.org/officeDocument/2006/relationships/image" Target="../media/image16.png"/></Relationships>
</file>

<file path=ppt/slideLayouts/_rels/slideLayout16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0.png"/><Relationship Id="rId1" Type="http://schemas.openxmlformats.org/officeDocument/2006/relationships/slideMaster" Target="../slideMasters/slideMaster6.xml"/><Relationship Id="rId4" Type="http://schemas.openxmlformats.org/officeDocument/2006/relationships/image" Target="../media/image16.png"/></Relationships>
</file>

<file path=ppt/slideLayouts/_rels/slideLayout16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1.png"/><Relationship Id="rId1" Type="http://schemas.openxmlformats.org/officeDocument/2006/relationships/slideMaster" Target="../slideMasters/slideMaster6.xml"/><Relationship Id="rId4" Type="http://schemas.openxmlformats.org/officeDocument/2006/relationships/image" Target="../media/image16.png"/></Relationships>
</file>

<file path=ppt/slideLayouts/_rels/slideLayout16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16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0.png"/><Relationship Id="rId1" Type="http://schemas.openxmlformats.org/officeDocument/2006/relationships/slideMaster" Target="../slideMasters/slideMaster6.xml"/><Relationship Id="rId4" Type="http://schemas.openxmlformats.org/officeDocument/2006/relationships/image" Target="../media/image16.png"/></Relationships>
</file>

<file path=ppt/slideLayouts/_rels/slideLayout16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16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0.png"/><Relationship Id="rId1" Type="http://schemas.openxmlformats.org/officeDocument/2006/relationships/slideMaster" Target="../slideMasters/slideMaster6.xml"/><Relationship Id="rId4" Type="http://schemas.openxmlformats.org/officeDocument/2006/relationships/image" Target="../media/image16.png"/></Relationships>
</file>

<file path=ppt/slideLayouts/_rels/slideLayout16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2.jpg"/><Relationship Id="rId1" Type="http://schemas.openxmlformats.org/officeDocument/2006/relationships/slideMaster" Target="../slideMasters/slideMaster6.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6.xml"/><Relationship Id="rId4" Type="http://schemas.openxmlformats.org/officeDocument/2006/relationships/image" Target="../media/image63.png"/></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64.jpg"/><Relationship Id="rId1" Type="http://schemas.openxmlformats.org/officeDocument/2006/relationships/slideMaster" Target="../slideMasters/slideMaster6.xml"/></Relationships>
</file>

<file path=ppt/slideLayouts/_rels/slideLayout17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17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1.png"/><Relationship Id="rId1" Type="http://schemas.openxmlformats.org/officeDocument/2006/relationships/slideMaster" Target="../slideMasters/slideMaster6.xml"/><Relationship Id="rId4" Type="http://schemas.openxmlformats.org/officeDocument/2006/relationships/image" Target="../media/image16.png"/></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1.png"/><Relationship Id="rId1" Type="http://schemas.openxmlformats.org/officeDocument/2006/relationships/slideMaster" Target="../slideMasters/slideMaster6.xml"/><Relationship Id="rId4" Type="http://schemas.openxmlformats.org/officeDocument/2006/relationships/image" Target="../media/image16.png"/></Relationships>
</file>

<file path=ppt/slideLayouts/_rels/slideLayout17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31.png"/><Relationship Id="rId1" Type="http://schemas.openxmlformats.org/officeDocument/2006/relationships/slideMaster" Target="../slideMasters/slideMaster6.xml"/><Relationship Id="rId4" Type="http://schemas.openxmlformats.org/officeDocument/2006/relationships/image" Target="../media/image16.png"/></Relationships>
</file>

<file path=ppt/slideLayouts/_rels/slideLayout17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17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17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17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_rels/slideLayout17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8409CC-FF03-6109-E4C1-3B4AD44EAD0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0445DB9-C351-AF7D-B50D-A246D86864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A4C90F-0897-AA0C-2FFD-0AA909AE3026}"/>
              </a:ext>
            </a:extLst>
          </p:cNvPr>
          <p:cNvSpPr>
            <a:spLocks noGrp="1"/>
          </p:cNvSpPr>
          <p:nvPr>
            <p:ph type="dt" sz="half" idx="10"/>
          </p:nvPr>
        </p:nvSpPr>
        <p:spPr/>
        <p:txBody>
          <a:bodyPr/>
          <a:lstStyle/>
          <a:p>
            <a:fld id="{07F1F930-F3D8-0F40-BD7E-CCBB04967360}" type="datetimeFigureOut">
              <a:rPr lang="en-US" smtClean="0"/>
              <a:t>10/19/26</a:t>
            </a:fld>
            <a:endParaRPr lang="en-US"/>
          </a:p>
        </p:txBody>
      </p:sp>
      <p:sp>
        <p:nvSpPr>
          <p:cNvPr id="5" name="Footer Placeholder 4">
            <a:extLst>
              <a:ext uri="{FF2B5EF4-FFF2-40B4-BE49-F238E27FC236}">
                <a16:creationId xmlns:a16="http://schemas.microsoft.com/office/drawing/2014/main" id="{876CF26B-D9C5-46D3-1CB4-9392491C39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552C562-9EA6-450C-6EAA-9AF5F33363B6}"/>
              </a:ext>
            </a:extLst>
          </p:cNvPr>
          <p:cNvSpPr>
            <a:spLocks noGrp="1"/>
          </p:cNvSpPr>
          <p:nvPr>
            <p:ph type="sldNum" sz="quarter" idx="12"/>
          </p:nvPr>
        </p:nvSpPr>
        <p:spPr/>
        <p:txBody>
          <a:bodyPr/>
          <a:lstStyle/>
          <a:p>
            <a:fld id="{FAB2E8CC-CB6B-C44D-AE25-59577B08A1D5}" type="slidenum">
              <a:rPr lang="en-US" smtClean="0"/>
              <a:t>‹#›</a:t>
            </a:fld>
            <a:endParaRPr lang="en-US"/>
          </a:p>
        </p:txBody>
      </p:sp>
    </p:spTree>
    <p:extLst>
      <p:ext uri="{BB962C8B-B14F-4D97-AF65-F5344CB8AC3E}">
        <p14:creationId xmlns:p14="http://schemas.microsoft.com/office/powerpoint/2010/main" val="1005403464"/>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9904E-2DDE-3B83-2FC4-5E7257B734F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6AA1C22-B104-E810-6429-63D38B547BA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F4423F-5144-89D5-0299-A3F44FA74930}"/>
              </a:ext>
            </a:extLst>
          </p:cNvPr>
          <p:cNvSpPr>
            <a:spLocks noGrp="1"/>
          </p:cNvSpPr>
          <p:nvPr>
            <p:ph type="dt" sz="half" idx="10"/>
          </p:nvPr>
        </p:nvSpPr>
        <p:spPr/>
        <p:txBody>
          <a:bodyPr/>
          <a:lstStyle/>
          <a:p>
            <a:fld id="{07F1F930-F3D8-0F40-BD7E-CCBB04967360}" type="datetimeFigureOut">
              <a:rPr lang="en-US" smtClean="0"/>
              <a:t>10/19/26</a:t>
            </a:fld>
            <a:endParaRPr lang="en-US"/>
          </a:p>
        </p:txBody>
      </p:sp>
      <p:sp>
        <p:nvSpPr>
          <p:cNvPr id="5" name="Footer Placeholder 4">
            <a:extLst>
              <a:ext uri="{FF2B5EF4-FFF2-40B4-BE49-F238E27FC236}">
                <a16:creationId xmlns:a16="http://schemas.microsoft.com/office/drawing/2014/main" id="{72E181E7-EE28-41A4-FD36-A8D20248A3E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BD478E-403F-D70B-55CD-91978710BDE6}"/>
              </a:ext>
            </a:extLst>
          </p:cNvPr>
          <p:cNvSpPr>
            <a:spLocks noGrp="1"/>
          </p:cNvSpPr>
          <p:nvPr>
            <p:ph type="sldNum" sz="quarter" idx="12"/>
          </p:nvPr>
        </p:nvSpPr>
        <p:spPr/>
        <p:txBody>
          <a:bodyPr/>
          <a:lstStyle/>
          <a:p>
            <a:fld id="{FAB2E8CC-CB6B-C44D-AE25-59577B08A1D5}" type="slidenum">
              <a:rPr lang="en-US" smtClean="0"/>
              <a:t>‹#›</a:t>
            </a:fld>
            <a:endParaRPr lang="en-US"/>
          </a:p>
        </p:txBody>
      </p:sp>
    </p:spTree>
    <p:extLst>
      <p:ext uri="{BB962C8B-B14F-4D97-AF65-F5344CB8AC3E}">
        <p14:creationId xmlns:p14="http://schemas.microsoft.com/office/powerpoint/2010/main" val="100573783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80776-452B-B3CE-B0B7-9183DFF39E4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86A40E-58FE-D7FC-D146-D83CDC96CC0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73747B6-46E9-9D35-23DF-0C5DA4ACA394}"/>
              </a:ext>
            </a:extLst>
          </p:cNvPr>
          <p:cNvSpPr>
            <a:spLocks noGrp="1"/>
          </p:cNvSpPr>
          <p:nvPr>
            <p:ph type="dt" sz="half" idx="10"/>
          </p:nvPr>
        </p:nvSpPr>
        <p:spPr/>
        <p:txBody>
          <a:bodyPr/>
          <a:lstStyle/>
          <a:p>
            <a:fld id="{07F1F930-F3D8-0F40-BD7E-CCBB04967360}" type="datetimeFigureOut">
              <a:rPr lang="en-US" smtClean="0"/>
              <a:t>10/19/26</a:t>
            </a:fld>
            <a:endParaRPr lang="en-US"/>
          </a:p>
        </p:txBody>
      </p:sp>
      <p:sp>
        <p:nvSpPr>
          <p:cNvPr id="5" name="Footer Placeholder 4">
            <a:extLst>
              <a:ext uri="{FF2B5EF4-FFF2-40B4-BE49-F238E27FC236}">
                <a16:creationId xmlns:a16="http://schemas.microsoft.com/office/drawing/2014/main" id="{68D1A530-E6BE-241C-BDE1-E1E0F0779D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F15B48-C224-8D7C-87DE-0A0AA73C82D0}"/>
              </a:ext>
            </a:extLst>
          </p:cNvPr>
          <p:cNvSpPr>
            <a:spLocks noGrp="1"/>
          </p:cNvSpPr>
          <p:nvPr>
            <p:ph type="sldNum" sz="quarter" idx="12"/>
          </p:nvPr>
        </p:nvSpPr>
        <p:spPr/>
        <p:txBody>
          <a:bodyPr/>
          <a:lstStyle/>
          <a:p>
            <a:fld id="{FAB2E8CC-CB6B-C44D-AE25-59577B08A1D5}" type="slidenum">
              <a:rPr lang="en-US" smtClean="0"/>
              <a:t>‹#›</a:t>
            </a:fld>
            <a:endParaRPr lang="en-US"/>
          </a:p>
        </p:txBody>
      </p:sp>
    </p:spTree>
    <p:extLst>
      <p:ext uri="{BB962C8B-B14F-4D97-AF65-F5344CB8AC3E}">
        <p14:creationId xmlns:p14="http://schemas.microsoft.com/office/powerpoint/2010/main" val="1877267392"/>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9E544-892A-1B27-D558-FF8C897AD5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4BF3BA9-0D6A-F374-39A9-DCEFDD077E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08F0350-9258-4F48-073B-30FAA76F30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6A7F97-FB62-A9B5-FC7D-2D9392719947}"/>
              </a:ext>
            </a:extLst>
          </p:cNvPr>
          <p:cNvSpPr>
            <a:spLocks noGrp="1"/>
          </p:cNvSpPr>
          <p:nvPr>
            <p:ph type="dt" sz="half" idx="10"/>
          </p:nvPr>
        </p:nvSpPr>
        <p:spPr/>
        <p:txBody>
          <a:bodyPr/>
          <a:lstStyle/>
          <a:p>
            <a:fld id="{07F1F930-F3D8-0F40-BD7E-CCBB04967360}" type="datetimeFigureOut">
              <a:rPr lang="en-US" smtClean="0"/>
              <a:t>10/19/26</a:t>
            </a:fld>
            <a:endParaRPr lang="en-US"/>
          </a:p>
        </p:txBody>
      </p:sp>
      <p:sp>
        <p:nvSpPr>
          <p:cNvPr id="6" name="Footer Placeholder 5">
            <a:extLst>
              <a:ext uri="{FF2B5EF4-FFF2-40B4-BE49-F238E27FC236}">
                <a16:creationId xmlns:a16="http://schemas.microsoft.com/office/drawing/2014/main" id="{8B52B356-2367-1D3C-0B76-F6E16C1D7F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B93308A-0B87-367B-23A3-0580C4070A55}"/>
              </a:ext>
            </a:extLst>
          </p:cNvPr>
          <p:cNvSpPr>
            <a:spLocks noGrp="1"/>
          </p:cNvSpPr>
          <p:nvPr>
            <p:ph type="sldNum" sz="quarter" idx="12"/>
          </p:nvPr>
        </p:nvSpPr>
        <p:spPr/>
        <p:txBody>
          <a:bodyPr/>
          <a:lstStyle/>
          <a:p>
            <a:fld id="{FAB2E8CC-CB6B-C44D-AE25-59577B08A1D5}" type="slidenum">
              <a:rPr lang="en-US" smtClean="0"/>
              <a:t>‹#›</a:t>
            </a:fld>
            <a:endParaRPr lang="en-US"/>
          </a:p>
        </p:txBody>
      </p:sp>
    </p:spTree>
    <p:extLst>
      <p:ext uri="{BB962C8B-B14F-4D97-AF65-F5344CB8AC3E}">
        <p14:creationId xmlns:p14="http://schemas.microsoft.com/office/powerpoint/2010/main" val="4218595500"/>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4F340-95FA-6EAB-4E2F-DD5CCED2CAF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0D4D144-420B-A2D1-0681-236C46E708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3E01989-A067-FA97-EEC0-ECAB16B22F3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F0BFD72-F8D8-3C7E-EB87-D1FED67D075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C579D88-C651-AEFD-9083-86B31DB7E3F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AE369C-3A2B-5B4C-6B92-57BFB769B92F}"/>
              </a:ext>
            </a:extLst>
          </p:cNvPr>
          <p:cNvSpPr>
            <a:spLocks noGrp="1"/>
          </p:cNvSpPr>
          <p:nvPr>
            <p:ph type="dt" sz="half" idx="10"/>
          </p:nvPr>
        </p:nvSpPr>
        <p:spPr/>
        <p:txBody>
          <a:bodyPr/>
          <a:lstStyle/>
          <a:p>
            <a:fld id="{07F1F930-F3D8-0F40-BD7E-CCBB04967360}" type="datetimeFigureOut">
              <a:rPr lang="en-US" smtClean="0"/>
              <a:t>10/19/26</a:t>
            </a:fld>
            <a:endParaRPr lang="en-US"/>
          </a:p>
        </p:txBody>
      </p:sp>
      <p:sp>
        <p:nvSpPr>
          <p:cNvPr id="8" name="Footer Placeholder 7">
            <a:extLst>
              <a:ext uri="{FF2B5EF4-FFF2-40B4-BE49-F238E27FC236}">
                <a16:creationId xmlns:a16="http://schemas.microsoft.com/office/drawing/2014/main" id="{5428AE48-2292-A023-2A12-EB5D8657CE4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893DF8E-1012-E7D5-DD86-E12A27638FC9}"/>
              </a:ext>
            </a:extLst>
          </p:cNvPr>
          <p:cNvSpPr>
            <a:spLocks noGrp="1"/>
          </p:cNvSpPr>
          <p:nvPr>
            <p:ph type="sldNum" sz="quarter" idx="12"/>
          </p:nvPr>
        </p:nvSpPr>
        <p:spPr/>
        <p:txBody>
          <a:bodyPr/>
          <a:lstStyle/>
          <a:p>
            <a:fld id="{FAB2E8CC-CB6B-C44D-AE25-59577B08A1D5}" type="slidenum">
              <a:rPr lang="en-US" smtClean="0"/>
              <a:t>‹#›</a:t>
            </a:fld>
            <a:endParaRPr lang="en-US"/>
          </a:p>
        </p:txBody>
      </p:sp>
    </p:spTree>
    <p:extLst>
      <p:ext uri="{BB962C8B-B14F-4D97-AF65-F5344CB8AC3E}">
        <p14:creationId xmlns:p14="http://schemas.microsoft.com/office/powerpoint/2010/main" val="249508864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A83F8-7DB9-6BAE-6AEE-4B0285B6096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1B74E8B-C32D-D61F-CFA5-31064725A349}"/>
              </a:ext>
            </a:extLst>
          </p:cNvPr>
          <p:cNvSpPr>
            <a:spLocks noGrp="1"/>
          </p:cNvSpPr>
          <p:nvPr>
            <p:ph type="dt" sz="half" idx="10"/>
          </p:nvPr>
        </p:nvSpPr>
        <p:spPr/>
        <p:txBody>
          <a:bodyPr/>
          <a:lstStyle/>
          <a:p>
            <a:fld id="{07F1F930-F3D8-0F40-BD7E-CCBB04967360}" type="datetimeFigureOut">
              <a:rPr lang="en-US" smtClean="0"/>
              <a:t>10/19/26</a:t>
            </a:fld>
            <a:endParaRPr lang="en-US"/>
          </a:p>
        </p:txBody>
      </p:sp>
      <p:sp>
        <p:nvSpPr>
          <p:cNvPr id="4" name="Footer Placeholder 3">
            <a:extLst>
              <a:ext uri="{FF2B5EF4-FFF2-40B4-BE49-F238E27FC236}">
                <a16:creationId xmlns:a16="http://schemas.microsoft.com/office/drawing/2014/main" id="{68A61B88-D6E9-916C-E18E-74F5D2E06B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D021220-0766-3442-85E2-A0274AD68133}"/>
              </a:ext>
            </a:extLst>
          </p:cNvPr>
          <p:cNvSpPr>
            <a:spLocks noGrp="1"/>
          </p:cNvSpPr>
          <p:nvPr>
            <p:ph type="sldNum" sz="quarter" idx="12"/>
          </p:nvPr>
        </p:nvSpPr>
        <p:spPr/>
        <p:txBody>
          <a:bodyPr/>
          <a:lstStyle/>
          <a:p>
            <a:fld id="{FAB2E8CC-CB6B-C44D-AE25-59577B08A1D5}" type="slidenum">
              <a:rPr lang="en-US" smtClean="0"/>
              <a:t>‹#›</a:t>
            </a:fld>
            <a:endParaRPr lang="en-US"/>
          </a:p>
        </p:txBody>
      </p:sp>
    </p:spTree>
    <p:extLst>
      <p:ext uri="{BB962C8B-B14F-4D97-AF65-F5344CB8AC3E}">
        <p14:creationId xmlns:p14="http://schemas.microsoft.com/office/powerpoint/2010/main" val="3483772332"/>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388DE88-6C33-0EBE-11DC-396CCAED01D5}"/>
              </a:ext>
            </a:extLst>
          </p:cNvPr>
          <p:cNvSpPr>
            <a:spLocks noGrp="1"/>
          </p:cNvSpPr>
          <p:nvPr>
            <p:ph type="dt" sz="half" idx="10"/>
          </p:nvPr>
        </p:nvSpPr>
        <p:spPr/>
        <p:txBody>
          <a:bodyPr/>
          <a:lstStyle/>
          <a:p>
            <a:fld id="{07F1F930-F3D8-0F40-BD7E-CCBB04967360}" type="datetimeFigureOut">
              <a:rPr lang="en-US" smtClean="0"/>
              <a:t>10/19/26</a:t>
            </a:fld>
            <a:endParaRPr lang="en-US"/>
          </a:p>
        </p:txBody>
      </p:sp>
      <p:sp>
        <p:nvSpPr>
          <p:cNvPr id="3" name="Footer Placeholder 2">
            <a:extLst>
              <a:ext uri="{FF2B5EF4-FFF2-40B4-BE49-F238E27FC236}">
                <a16:creationId xmlns:a16="http://schemas.microsoft.com/office/drawing/2014/main" id="{44E6C8AF-6410-35DA-71C7-2FC79902FFF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2B66040-5AC3-B963-EA61-DE7B363D7D2D}"/>
              </a:ext>
            </a:extLst>
          </p:cNvPr>
          <p:cNvSpPr>
            <a:spLocks noGrp="1"/>
          </p:cNvSpPr>
          <p:nvPr>
            <p:ph type="sldNum" sz="quarter" idx="12"/>
          </p:nvPr>
        </p:nvSpPr>
        <p:spPr/>
        <p:txBody>
          <a:bodyPr/>
          <a:lstStyle/>
          <a:p>
            <a:fld id="{FAB2E8CC-CB6B-C44D-AE25-59577B08A1D5}" type="slidenum">
              <a:rPr lang="en-US" smtClean="0"/>
              <a:t>‹#›</a:t>
            </a:fld>
            <a:endParaRPr lang="en-US"/>
          </a:p>
        </p:txBody>
      </p:sp>
    </p:spTree>
    <p:extLst>
      <p:ext uri="{BB962C8B-B14F-4D97-AF65-F5344CB8AC3E}">
        <p14:creationId xmlns:p14="http://schemas.microsoft.com/office/powerpoint/2010/main" val="1702257332"/>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7A3BE-3A79-B6BD-4984-9BDEB007736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A407B4-A171-7C99-BE9F-F3AE0C57C55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79D528F-D9F5-F9A3-0721-A8ABA0558B6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0D82C63-70A2-3A32-0743-38EA66E69FFB}"/>
              </a:ext>
            </a:extLst>
          </p:cNvPr>
          <p:cNvSpPr>
            <a:spLocks noGrp="1"/>
          </p:cNvSpPr>
          <p:nvPr>
            <p:ph type="dt" sz="half" idx="10"/>
          </p:nvPr>
        </p:nvSpPr>
        <p:spPr/>
        <p:txBody>
          <a:bodyPr/>
          <a:lstStyle/>
          <a:p>
            <a:fld id="{07F1F930-F3D8-0F40-BD7E-CCBB04967360}" type="datetimeFigureOut">
              <a:rPr lang="en-US" smtClean="0"/>
              <a:t>10/19/26</a:t>
            </a:fld>
            <a:endParaRPr lang="en-US"/>
          </a:p>
        </p:txBody>
      </p:sp>
      <p:sp>
        <p:nvSpPr>
          <p:cNvPr id="6" name="Footer Placeholder 5">
            <a:extLst>
              <a:ext uri="{FF2B5EF4-FFF2-40B4-BE49-F238E27FC236}">
                <a16:creationId xmlns:a16="http://schemas.microsoft.com/office/drawing/2014/main" id="{5862D042-CEE1-2003-54C7-2D084AAFAC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5BDF05-E668-DDCC-1915-95E7E44958A8}"/>
              </a:ext>
            </a:extLst>
          </p:cNvPr>
          <p:cNvSpPr>
            <a:spLocks noGrp="1"/>
          </p:cNvSpPr>
          <p:nvPr>
            <p:ph type="sldNum" sz="quarter" idx="12"/>
          </p:nvPr>
        </p:nvSpPr>
        <p:spPr/>
        <p:txBody>
          <a:bodyPr/>
          <a:lstStyle/>
          <a:p>
            <a:fld id="{FAB2E8CC-CB6B-C44D-AE25-59577B08A1D5}" type="slidenum">
              <a:rPr lang="en-US" smtClean="0"/>
              <a:t>‹#›</a:t>
            </a:fld>
            <a:endParaRPr lang="en-US"/>
          </a:p>
        </p:txBody>
      </p:sp>
    </p:spTree>
    <p:extLst>
      <p:ext uri="{BB962C8B-B14F-4D97-AF65-F5344CB8AC3E}">
        <p14:creationId xmlns:p14="http://schemas.microsoft.com/office/powerpoint/2010/main" val="2171801472"/>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3CFC1-3DCC-63FF-C3A8-BB9C43E27E8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8B5265-F4DA-E906-D38F-2A99046210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88E5B73-E6A3-1E56-8A70-A6F94CA2575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C38EF6-586B-2636-49B2-DB68711A633F}"/>
              </a:ext>
            </a:extLst>
          </p:cNvPr>
          <p:cNvSpPr>
            <a:spLocks noGrp="1"/>
          </p:cNvSpPr>
          <p:nvPr>
            <p:ph type="dt" sz="half" idx="10"/>
          </p:nvPr>
        </p:nvSpPr>
        <p:spPr/>
        <p:txBody>
          <a:bodyPr/>
          <a:lstStyle/>
          <a:p>
            <a:fld id="{07F1F930-F3D8-0F40-BD7E-CCBB04967360}" type="datetimeFigureOut">
              <a:rPr lang="en-US" smtClean="0"/>
              <a:t>10/19/26</a:t>
            </a:fld>
            <a:endParaRPr lang="en-US"/>
          </a:p>
        </p:txBody>
      </p:sp>
      <p:sp>
        <p:nvSpPr>
          <p:cNvPr id="6" name="Footer Placeholder 5">
            <a:extLst>
              <a:ext uri="{FF2B5EF4-FFF2-40B4-BE49-F238E27FC236}">
                <a16:creationId xmlns:a16="http://schemas.microsoft.com/office/drawing/2014/main" id="{FE2AFDAB-C4E9-3FF0-15B9-7B4A86E1A04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462505-B970-E5E7-BB62-864C311C4024}"/>
              </a:ext>
            </a:extLst>
          </p:cNvPr>
          <p:cNvSpPr>
            <a:spLocks noGrp="1"/>
          </p:cNvSpPr>
          <p:nvPr>
            <p:ph type="sldNum" sz="quarter" idx="12"/>
          </p:nvPr>
        </p:nvSpPr>
        <p:spPr/>
        <p:txBody>
          <a:bodyPr/>
          <a:lstStyle/>
          <a:p>
            <a:fld id="{FAB2E8CC-CB6B-C44D-AE25-59577B08A1D5}" type="slidenum">
              <a:rPr lang="en-US" smtClean="0"/>
              <a:t>‹#›</a:t>
            </a:fld>
            <a:endParaRPr lang="en-US"/>
          </a:p>
        </p:txBody>
      </p:sp>
    </p:spTree>
    <p:extLst>
      <p:ext uri="{BB962C8B-B14F-4D97-AF65-F5344CB8AC3E}">
        <p14:creationId xmlns:p14="http://schemas.microsoft.com/office/powerpoint/2010/main" val="898102648"/>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6447D9-7377-B2F3-6430-C0D2EE6BF4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966469C-C683-4F8E-2A31-E5B259CC51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55852E-92A6-47DF-1FC3-C15E7F36878D}"/>
              </a:ext>
            </a:extLst>
          </p:cNvPr>
          <p:cNvSpPr>
            <a:spLocks noGrp="1"/>
          </p:cNvSpPr>
          <p:nvPr>
            <p:ph type="dt" sz="half" idx="10"/>
          </p:nvPr>
        </p:nvSpPr>
        <p:spPr/>
        <p:txBody>
          <a:bodyPr/>
          <a:lstStyle/>
          <a:p>
            <a:fld id="{07F1F930-F3D8-0F40-BD7E-CCBB04967360}" type="datetimeFigureOut">
              <a:rPr lang="en-US" smtClean="0"/>
              <a:t>10/19/26</a:t>
            </a:fld>
            <a:endParaRPr lang="en-US"/>
          </a:p>
        </p:txBody>
      </p:sp>
      <p:sp>
        <p:nvSpPr>
          <p:cNvPr id="5" name="Footer Placeholder 4">
            <a:extLst>
              <a:ext uri="{FF2B5EF4-FFF2-40B4-BE49-F238E27FC236}">
                <a16:creationId xmlns:a16="http://schemas.microsoft.com/office/drawing/2014/main" id="{882C5AAB-5F51-9367-642B-CE206200D8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A13C50-B9E2-FA60-4516-B72810F0EABD}"/>
              </a:ext>
            </a:extLst>
          </p:cNvPr>
          <p:cNvSpPr>
            <a:spLocks noGrp="1"/>
          </p:cNvSpPr>
          <p:nvPr>
            <p:ph type="sldNum" sz="quarter" idx="12"/>
          </p:nvPr>
        </p:nvSpPr>
        <p:spPr/>
        <p:txBody>
          <a:bodyPr/>
          <a:lstStyle/>
          <a:p>
            <a:fld id="{FAB2E8CC-CB6B-C44D-AE25-59577B08A1D5}" type="slidenum">
              <a:rPr lang="en-US" smtClean="0"/>
              <a:t>‹#›</a:t>
            </a:fld>
            <a:endParaRPr lang="en-US"/>
          </a:p>
        </p:txBody>
      </p:sp>
    </p:spTree>
    <p:extLst>
      <p:ext uri="{BB962C8B-B14F-4D97-AF65-F5344CB8AC3E}">
        <p14:creationId xmlns:p14="http://schemas.microsoft.com/office/powerpoint/2010/main" val="43246016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5359AF1-E590-7BAD-E1D0-366EC8F4AC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A100B0-F38D-DE65-3C0F-85618EE8E2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92442A-EF3E-8D55-6026-C1675A7DCD43}"/>
              </a:ext>
            </a:extLst>
          </p:cNvPr>
          <p:cNvSpPr>
            <a:spLocks noGrp="1"/>
          </p:cNvSpPr>
          <p:nvPr>
            <p:ph type="dt" sz="half" idx="10"/>
          </p:nvPr>
        </p:nvSpPr>
        <p:spPr/>
        <p:txBody>
          <a:bodyPr/>
          <a:lstStyle/>
          <a:p>
            <a:fld id="{07F1F930-F3D8-0F40-BD7E-CCBB04967360}" type="datetimeFigureOut">
              <a:rPr lang="en-US" smtClean="0"/>
              <a:t>10/19/26</a:t>
            </a:fld>
            <a:endParaRPr lang="en-US"/>
          </a:p>
        </p:txBody>
      </p:sp>
      <p:sp>
        <p:nvSpPr>
          <p:cNvPr id="5" name="Footer Placeholder 4">
            <a:extLst>
              <a:ext uri="{FF2B5EF4-FFF2-40B4-BE49-F238E27FC236}">
                <a16:creationId xmlns:a16="http://schemas.microsoft.com/office/drawing/2014/main" id="{99A7512C-E906-D185-A2CA-98DEDA744C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63D8B03-5425-0D57-80CF-F2646DB896F2}"/>
              </a:ext>
            </a:extLst>
          </p:cNvPr>
          <p:cNvSpPr>
            <a:spLocks noGrp="1"/>
          </p:cNvSpPr>
          <p:nvPr>
            <p:ph type="sldNum" sz="quarter" idx="12"/>
          </p:nvPr>
        </p:nvSpPr>
        <p:spPr/>
        <p:txBody>
          <a:bodyPr/>
          <a:lstStyle/>
          <a:p>
            <a:fld id="{FAB2E8CC-CB6B-C44D-AE25-59577B08A1D5}" type="slidenum">
              <a:rPr lang="en-US" smtClean="0"/>
              <a:t>‹#›</a:t>
            </a:fld>
            <a:endParaRPr lang="en-US"/>
          </a:p>
        </p:txBody>
      </p:sp>
    </p:spTree>
    <p:extLst>
      <p:ext uri="{BB962C8B-B14F-4D97-AF65-F5344CB8AC3E}">
        <p14:creationId xmlns:p14="http://schemas.microsoft.com/office/powerpoint/2010/main" val="894983067"/>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light">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56F1D6D-26C8-AC5C-A07B-693010387333}"/>
              </a:ext>
            </a:extLst>
          </p:cNvPr>
          <p:cNvSpPr>
            <a:spLocks noGrp="1"/>
          </p:cNvSpPr>
          <p:nvPr>
            <p:ph type="title" hasCustomPrompt="1"/>
          </p:nvPr>
        </p:nvSpPr>
        <p:spPr>
          <a:xfrm>
            <a:off x="914400" y="2530888"/>
            <a:ext cx="10003536" cy="2388558"/>
          </a:xfrm>
          <a:prstGeom prst="rect">
            <a:avLst/>
          </a:prstGeom>
          <a:noFill/>
        </p:spPr>
        <p:txBody>
          <a:bodyPr lIns="0" tIns="0" rIns="0" bIns="0" anchor="ctr">
            <a:normAutofit/>
          </a:bodyPr>
          <a:lstStyle>
            <a:lvl1pPr>
              <a:lnSpc>
                <a:spcPct val="90000"/>
              </a:lnSpc>
              <a:defRPr sz="6300" b="1" i="0">
                <a:solidFill>
                  <a:schemeClr val="tx2"/>
                </a:solidFill>
                <a:latin typeface="Helvetica" pitchFamily="2" charset="0"/>
              </a:defRPr>
            </a:lvl1pPr>
          </a:lstStyle>
          <a:p>
            <a:r>
              <a:rPr lang="en-US"/>
              <a:t>Presentation title</a:t>
            </a:r>
            <a:br>
              <a:rPr lang="en-US"/>
            </a:br>
            <a:r>
              <a:rPr lang="en-US"/>
              <a:t>placeholder text</a:t>
            </a:r>
          </a:p>
        </p:txBody>
      </p:sp>
      <p:sp>
        <p:nvSpPr>
          <p:cNvPr id="2" name="Text Placeholder 3">
            <a:extLst>
              <a:ext uri="{FF2B5EF4-FFF2-40B4-BE49-F238E27FC236}">
                <a16:creationId xmlns:a16="http://schemas.microsoft.com/office/drawing/2014/main" id="{90BF925A-4769-8F5E-E189-BA9570FDBF20}"/>
              </a:ext>
            </a:extLst>
          </p:cNvPr>
          <p:cNvSpPr>
            <a:spLocks noGrp="1"/>
          </p:cNvSpPr>
          <p:nvPr>
            <p:ph type="body" sz="quarter" idx="13" hasCustomPrompt="1"/>
          </p:nvPr>
        </p:nvSpPr>
        <p:spPr>
          <a:xfrm>
            <a:off x="914401" y="5115756"/>
            <a:ext cx="10003536" cy="278477"/>
          </a:xfrm>
          <a:prstGeom prst="rect">
            <a:avLst/>
          </a:prstGeom>
          <a:noFill/>
          <a:ln>
            <a:noFill/>
          </a:ln>
        </p:spPr>
        <p:txBody>
          <a:bodyPr lIns="0" tIns="0" rIns="0" bIns="0">
            <a:noAutofit/>
          </a:bodyPr>
          <a:lstStyle>
            <a:lvl1pPr marL="11113" indent="0" algn="l" defTabSz="914400" rtl="0" eaLnBrk="1" latinLnBrk="0" hangingPunct="1">
              <a:lnSpc>
                <a:spcPct val="90000"/>
              </a:lnSpc>
              <a:spcBef>
                <a:spcPct val="0"/>
              </a:spcBef>
              <a:buNone/>
              <a:tabLst/>
              <a:defRPr lang="en-US" sz="2000" b="1" i="0" kern="1200" spc="0" baseline="0" dirty="0">
                <a:solidFill>
                  <a:schemeClr val="accent1"/>
                </a:solidFill>
                <a:latin typeface="Helvetica" pitchFamily="2" charset="0"/>
                <a:ea typeface="+mj-ea"/>
                <a:cs typeface="+mj-cs"/>
              </a:defRPr>
            </a:lvl1pPr>
          </a:lstStyle>
          <a:p>
            <a:pPr lvl="0"/>
            <a:r>
              <a:rPr lang="en-US"/>
              <a:t>SPEAKER NAME</a:t>
            </a:r>
          </a:p>
        </p:txBody>
      </p:sp>
      <p:sp>
        <p:nvSpPr>
          <p:cNvPr id="3" name="Text Placeholder 3">
            <a:extLst>
              <a:ext uri="{FF2B5EF4-FFF2-40B4-BE49-F238E27FC236}">
                <a16:creationId xmlns:a16="http://schemas.microsoft.com/office/drawing/2014/main" id="{FAD9049D-EF89-EE33-32BB-A63D80B3DF9F}"/>
              </a:ext>
            </a:extLst>
          </p:cNvPr>
          <p:cNvSpPr>
            <a:spLocks noGrp="1"/>
          </p:cNvSpPr>
          <p:nvPr>
            <p:ph type="body" sz="quarter" idx="11" hasCustomPrompt="1"/>
          </p:nvPr>
        </p:nvSpPr>
        <p:spPr>
          <a:xfrm>
            <a:off x="914399" y="5394233"/>
            <a:ext cx="10003537" cy="278476"/>
          </a:xfrm>
          <a:prstGeom prst="rect">
            <a:avLst/>
          </a:prstGeom>
          <a:noFill/>
          <a:ln>
            <a:noFill/>
          </a:ln>
        </p:spPr>
        <p:txBody>
          <a:bodyPr lIns="0" tIns="0" rIns="0" bIns="0">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tx1"/>
                </a:solidFill>
                <a:latin typeface="Helvetica" pitchFamily="2" charset="0"/>
                <a:ea typeface="+mj-ea"/>
                <a:cs typeface="+mj-cs"/>
              </a:defRPr>
            </a:lvl1pPr>
          </a:lstStyle>
          <a:p>
            <a:pPr lvl="0"/>
            <a:r>
              <a:rPr lang="en-US"/>
              <a:t>Title</a:t>
            </a:r>
          </a:p>
        </p:txBody>
      </p:sp>
      <p:sp>
        <p:nvSpPr>
          <p:cNvPr id="4" name="Text Placeholder 3">
            <a:extLst>
              <a:ext uri="{FF2B5EF4-FFF2-40B4-BE49-F238E27FC236}">
                <a16:creationId xmlns:a16="http://schemas.microsoft.com/office/drawing/2014/main" id="{F0E7453D-6C1B-3ABD-39FF-9C11A644112D}"/>
              </a:ext>
            </a:extLst>
          </p:cNvPr>
          <p:cNvSpPr>
            <a:spLocks noGrp="1"/>
          </p:cNvSpPr>
          <p:nvPr>
            <p:ph type="body" sz="quarter" idx="14" hasCustomPrompt="1"/>
          </p:nvPr>
        </p:nvSpPr>
        <p:spPr>
          <a:xfrm>
            <a:off x="914400" y="2175056"/>
            <a:ext cx="10003536" cy="236324"/>
          </a:xfrm>
          <a:prstGeom prst="rect">
            <a:avLst/>
          </a:prstGeom>
          <a:noFill/>
          <a:ln>
            <a:noFill/>
          </a:ln>
        </p:spPr>
        <p:txBody>
          <a:bodyPr lIns="0" tIns="0" rIns="0" bIns="0" anchor="t">
            <a:noAutofit/>
          </a:bodyPr>
          <a:lstStyle>
            <a:lvl1pPr marL="0" indent="7938" algn="l" defTabSz="914400" rtl="0" eaLnBrk="1" latinLnBrk="0" hangingPunct="1">
              <a:lnSpc>
                <a:spcPct val="90000"/>
              </a:lnSpc>
              <a:spcBef>
                <a:spcPct val="0"/>
              </a:spcBef>
              <a:buNone/>
              <a:tabLst/>
              <a:defRPr lang="en-US" sz="1600" b="0" i="0" kern="1200" spc="-20" baseline="0" dirty="0">
                <a:solidFill>
                  <a:schemeClr val="tx1"/>
                </a:solidFill>
                <a:latin typeface="Helvetica" pitchFamily="2" charset="0"/>
                <a:ea typeface="+mj-ea"/>
                <a:cs typeface="+mj-cs"/>
              </a:defRPr>
            </a:lvl1pPr>
          </a:lstStyle>
          <a:p>
            <a:pPr lvl="0"/>
            <a:r>
              <a:rPr lang="en-US"/>
              <a:t>Month Day, Year</a:t>
            </a:r>
          </a:p>
        </p:txBody>
      </p:sp>
      <p:sp>
        <p:nvSpPr>
          <p:cNvPr id="11" name="Rectangle 10">
            <a:extLst>
              <a:ext uri="{FF2B5EF4-FFF2-40B4-BE49-F238E27FC236}">
                <a16:creationId xmlns:a16="http://schemas.microsoft.com/office/drawing/2014/main" id="{93578A7C-428E-4D58-E4FB-CC0CFCB97EDB}"/>
              </a:ext>
            </a:extLst>
          </p:cNvPr>
          <p:cNvSpPr/>
          <p:nvPr userDrawn="1"/>
        </p:nvSpPr>
        <p:spPr>
          <a:xfrm>
            <a:off x="914399" y="2484850"/>
            <a:ext cx="1399032" cy="27432"/>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2B8D5A5C-8820-F08B-5D55-E18FD6A1FD2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6" name="Date Placeholder 5">
            <a:extLst>
              <a:ext uri="{FF2B5EF4-FFF2-40B4-BE49-F238E27FC236}">
                <a16:creationId xmlns:a16="http://schemas.microsoft.com/office/drawing/2014/main" id="{EFA22FE4-143F-235A-C05B-B6F9FCECE2C2}"/>
              </a:ext>
            </a:extLst>
          </p:cNvPr>
          <p:cNvSpPr>
            <a:spLocks noGrp="1"/>
          </p:cNvSpPr>
          <p:nvPr>
            <p:ph type="dt" sz="half" idx="15"/>
          </p:nvPr>
        </p:nvSpPr>
        <p:spPr/>
        <p:txBody>
          <a:bodyPr/>
          <a:lstStyle/>
          <a:p>
            <a:pPr>
              <a:defRPr/>
            </a:pPr>
            <a:fld id="{82536FDB-A745-3D4B-9E72-E4EFB3DA237F}" type="datetime1">
              <a:rPr lang="en-US" smtClean="0"/>
              <a:t>10/19/26</a:t>
            </a:fld>
            <a:endParaRPr lang="en-US"/>
          </a:p>
        </p:txBody>
      </p:sp>
      <p:sp>
        <p:nvSpPr>
          <p:cNvPr id="7" name="Footer Placeholder 6">
            <a:extLst>
              <a:ext uri="{FF2B5EF4-FFF2-40B4-BE49-F238E27FC236}">
                <a16:creationId xmlns:a16="http://schemas.microsoft.com/office/drawing/2014/main" id="{88A4EDC5-97BE-4275-C308-190517A9A211}"/>
              </a:ext>
            </a:extLst>
          </p:cNvPr>
          <p:cNvSpPr>
            <a:spLocks noGrp="1"/>
          </p:cNvSpPr>
          <p:nvPr>
            <p:ph type="ftr" sz="quarter" idx="16"/>
          </p:nvPr>
        </p:nvSpPr>
        <p:spPr/>
        <p:txBody>
          <a:bodyPr/>
          <a:lstStyle/>
          <a:p>
            <a:pPr>
              <a:defRPr/>
            </a:pPr>
            <a:r>
              <a:rPr lang="en-US"/>
              <a:t>Presenter Name | Presentation Title or Meeting Title</a:t>
            </a:r>
          </a:p>
        </p:txBody>
      </p:sp>
      <p:sp>
        <p:nvSpPr>
          <p:cNvPr id="8" name="Slide Number Placeholder 7">
            <a:extLst>
              <a:ext uri="{FF2B5EF4-FFF2-40B4-BE49-F238E27FC236}">
                <a16:creationId xmlns:a16="http://schemas.microsoft.com/office/drawing/2014/main" id="{9D673A42-E09C-6821-C950-C083FE880871}"/>
              </a:ext>
            </a:extLst>
          </p:cNvPr>
          <p:cNvSpPr>
            <a:spLocks noGrp="1"/>
          </p:cNvSpPr>
          <p:nvPr>
            <p:ph type="sldNum" sz="quarter" idx="17"/>
          </p:nvPr>
        </p:nvSpPr>
        <p:spPr/>
        <p:txBody>
          <a:bodyPr/>
          <a:lstStyle/>
          <a:p>
            <a:fld id="{F4BAA12D-5F28-3140-935A-44BF4B54B6B6}" type="slidenum">
              <a:rPr lang="en-US" smtClean="0"/>
              <a:pPr/>
              <a:t>‹#›</a:t>
            </a:fld>
            <a:endParaRPr lang="en-US"/>
          </a:p>
        </p:txBody>
      </p:sp>
    </p:spTree>
    <p:extLst>
      <p:ext uri="{BB962C8B-B14F-4D97-AF65-F5344CB8AC3E}">
        <p14:creationId xmlns:p14="http://schemas.microsoft.com/office/powerpoint/2010/main" val="303925075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1_title-light">
    <p:bg>
      <p:bgPr>
        <a:blipFill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3" descr="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15" name="Presentation titleplaceholder text"/>
          <p:cNvSpPr txBox="1">
            <a:spLocks noGrp="1"/>
          </p:cNvSpPr>
          <p:nvPr>
            <p:ph type="title" hasCustomPrompt="1"/>
          </p:nvPr>
        </p:nvSpPr>
        <p:spPr>
          <a:xfrm>
            <a:off x="914400" y="2530886"/>
            <a:ext cx="10003536" cy="2388562"/>
          </a:xfrm>
          <a:prstGeom prst="rect">
            <a:avLst/>
          </a:prstGeom>
        </p:spPr>
        <p:txBody>
          <a:bodyPr anchor="ctr"/>
          <a:lstStyle>
            <a:lvl1pPr>
              <a:lnSpc>
                <a:spcPct val="90000"/>
              </a:lnSpc>
              <a:defRPr sz="6300"/>
            </a:lvl1pPr>
          </a:lstStyle>
          <a:p>
            <a:r>
              <a:t>Presentation titleplaceholder text</a:t>
            </a:r>
          </a:p>
        </p:txBody>
      </p:sp>
      <p:sp>
        <p:nvSpPr>
          <p:cNvPr id="16" name="Body Level One…"/>
          <p:cNvSpPr txBox="1">
            <a:spLocks noGrp="1"/>
          </p:cNvSpPr>
          <p:nvPr>
            <p:ph type="body" sz="quarter" idx="1" hasCustomPrompt="1"/>
          </p:nvPr>
        </p:nvSpPr>
        <p:spPr>
          <a:xfrm>
            <a:off x="914400" y="5115755"/>
            <a:ext cx="10003537" cy="278479"/>
          </a:xfrm>
          <a:prstGeom prst="rect">
            <a:avLst/>
          </a:prstGeom>
        </p:spPr>
        <p:txBody>
          <a:bodyPr/>
          <a:lstStyle>
            <a:lvl1pPr marL="0" indent="11113">
              <a:lnSpc>
                <a:spcPct val="90000"/>
              </a:lnSpc>
              <a:buClrTx/>
              <a:buSzTx/>
              <a:buFontTx/>
              <a:buNone/>
              <a:defRPr b="1" spc="0"/>
            </a:lvl1pPr>
            <a:lvl2pPr marL="754062">
              <a:lnSpc>
                <a:spcPct val="90000"/>
              </a:lnSpc>
              <a:buClrTx/>
              <a:buFontTx/>
              <a:defRPr b="1" spc="0"/>
            </a:lvl2pPr>
            <a:lvl3pPr marL="1252083">
              <a:lnSpc>
                <a:spcPct val="90000"/>
              </a:lnSpc>
              <a:buClrTx/>
              <a:buFontTx/>
              <a:defRPr b="1" spc="0"/>
            </a:lvl3pPr>
            <a:lvl4pPr marL="1709284" indent="-326571">
              <a:lnSpc>
                <a:spcPct val="90000"/>
              </a:lnSpc>
              <a:buClrTx/>
              <a:buFontTx/>
              <a:defRPr b="1" spc="0"/>
            </a:lvl4pPr>
            <a:lvl5pPr marL="2166484">
              <a:lnSpc>
                <a:spcPct val="90000"/>
              </a:lnSpc>
              <a:buClrTx/>
              <a:buFontTx/>
              <a:defRPr b="1" spc="0"/>
            </a:lvl5pPr>
          </a:lstStyle>
          <a:p>
            <a:r>
              <a:t>SPEAKER NAME</a:t>
            </a:r>
          </a:p>
          <a:p>
            <a:pPr lvl="1"/>
            <a:endParaRPr/>
          </a:p>
          <a:p>
            <a:pPr lvl="2"/>
            <a:endParaRPr/>
          </a:p>
          <a:p>
            <a:pPr lvl="3"/>
            <a:endParaRPr/>
          </a:p>
          <a:p>
            <a:pPr lvl="4"/>
            <a:endParaRPr/>
          </a:p>
        </p:txBody>
      </p:sp>
      <p:sp>
        <p:nvSpPr>
          <p:cNvPr id="17" name="Text Placeholder 3"/>
          <p:cNvSpPr>
            <a:spLocks noGrp="1"/>
          </p:cNvSpPr>
          <p:nvPr>
            <p:ph type="body" sz="quarter" idx="21" hasCustomPrompt="1"/>
          </p:nvPr>
        </p:nvSpPr>
        <p:spPr>
          <a:xfrm>
            <a:off x="914399" y="5394233"/>
            <a:ext cx="10003537" cy="278478"/>
          </a:xfrm>
          <a:prstGeom prst="rect">
            <a:avLst/>
          </a:prstGeom>
        </p:spPr>
        <p:txBody>
          <a:bodyPr/>
          <a:lstStyle>
            <a:lvl1pPr marL="0" indent="7938">
              <a:lnSpc>
                <a:spcPct val="90000"/>
              </a:lnSpc>
              <a:buClrTx/>
              <a:buSzTx/>
              <a:buFontTx/>
              <a:buNone/>
              <a:defRPr sz="1600" spc="-100"/>
            </a:lvl1pPr>
          </a:lstStyle>
          <a:p>
            <a:r>
              <a:t>Title</a:t>
            </a:r>
          </a:p>
        </p:txBody>
      </p:sp>
      <p:sp>
        <p:nvSpPr>
          <p:cNvPr id="18" name="Text Placeholder 3"/>
          <p:cNvSpPr>
            <a:spLocks noGrp="1"/>
          </p:cNvSpPr>
          <p:nvPr>
            <p:ph type="body" sz="quarter" idx="22" hasCustomPrompt="1"/>
          </p:nvPr>
        </p:nvSpPr>
        <p:spPr>
          <a:xfrm>
            <a:off x="914400" y="2175055"/>
            <a:ext cx="10003536" cy="236325"/>
          </a:xfrm>
          <a:prstGeom prst="rect">
            <a:avLst/>
          </a:prstGeom>
        </p:spPr>
        <p:txBody>
          <a:bodyPr/>
          <a:lstStyle>
            <a:lvl1pPr marL="0" indent="7938">
              <a:lnSpc>
                <a:spcPct val="90000"/>
              </a:lnSpc>
              <a:buClrTx/>
              <a:buSzTx/>
              <a:buFontTx/>
              <a:buNone/>
              <a:defRPr sz="1600" spc="-100"/>
            </a:lvl1pPr>
          </a:lstStyle>
          <a:p>
            <a:r>
              <a:t>Month Day, Year</a:t>
            </a:r>
          </a:p>
        </p:txBody>
      </p:sp>
      <p:sp>
        <p:nvSpPr>
          <p:cNvPr id="19" name="Rectangle 10"/>
          <p:cNvSpPr/>
          <p:nvPr/>
        </p:nvSpPr>
        <p:spPr>
          <a:xfrm>
            <a:off x="914399" y="2484850"/>
            <a:ext cx="1399034"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pic>
        <p:nvPicPr>
          <p:cNvPr id="20"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21" name="Picture 16" descr="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6696682"/>
      </p:ext>
    </p:extLst>
  </p:cSld>
  <p:clrMapOvr>
    <a:masterClrMapping/>
  </p:clrMapOvr>
  <p:transition spd="med"/>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Fermilab-safety-slide">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29"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30" name="Picture 85" descr="Picture 85"/>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757638" y="0"/>
            <a:ext cx="3230610" cy="6858000"/>
          </a:xfrm>
          <a:prstGeom prst="rect">
            <a:avLst/>
          </a:prstGeom>
          <a:ln w="12700">
            <a:miter lim="400000"/>
          </a:ln>
        </p:spPr>
      </p:pic>
      <p:pic>
        <p:nvPicPr>
          <p:cNvPr id="31" name="Picture 65" descr="Picture 6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32" name="Rectangle 86"/>
          <p:cNvSpPr/>
          <p:nvPr/>
        </p:nvSpPr>
        <p:spPr>
          <a:xfrm rot="16200000">
            <a:off x="6100707" y="2443988"/>
            <a:ext cx="409160" cy="3383282"/>
          </a:xfrm>
          <a:prstGeom prst="rect">
            <a:avLst/>
          </a:prstGeom>
          <a:solidFill>
            <a:srgbClr val="343A40"/>
          </a:solidFill>
          <a:ln w="12700">
            <a:miter lim="400000"/>
          </a:ln>
        </p:spPr>
        <p:txBody>
          <a:bodyPr lIns="45718" tIns="45718" rIns="45718" bIns="45718" anchor="ctr"/>
          <a:lstStyle/>
          <a:p>
            <a:pPr algn="ctr">
              <a:defRPr>
                <a:solidFill>
                  <a:srgbClr val="FFFFFF"/>
                </a:solidFill>
              </a:defRPr>
            </a:pPr>
            <a:endParaRPr/>
          </a:p>
        </p:txBody>
      </p:sp>
      <p:sp>
        <p:nvSpPr>
          <p:cNvPr id="33" name="Rectangle 87"/>
          <p:cNvSpPr/>
          <p:nvPr/>
        </p:nvSpPr>
        <p:spPr>
          <a:xfrm rot="16200000">
            <a:off x="2246147" y="2442828"/>
            <a:ext cx="411481" cy="3383280"/>
          </a:xfrm>
          <a:prstGeom prst="rect">
            <a:avLst/>
          </a:prstGeom>
          <a:solidFill>
            <a:srgbClr val="343A40"/>
          </a:solidFill>
          <a:ln w="12700">
            <a:miter lim="400000"/>
          </a:ln>
        </p:spPr>
        <p:txBody>
          <a:bodyPr lIns="45718" tIns="45718" rIns="45718" bIns="45718" anchor="ctr"/>
          <a:lstStyle/>
          <a:p>
            <a:pPr algn="ctr">
              <a:defRPr>
                <a:solidFill>
                  <a:srgbClr val="FFFFFF"/>
                </a:solidFill>
              </a:defRPr>
            </a:pPr>
            <a:endParaRPr/>
          </a:p>
        </p:txBody>
      </p:sp>
      <p:sp>
        <p:nvSpPr>
          <p:cNvPr id="34" name="Rectangle 88"/>
          <p:cNvSpPr/>
          <p:nvPr/>
        </p:nvSpPr>
        <p:spPr>
          <a:xfrm rot="16200000">
            <a:off x="4174008" y="-797922"/>
            <a:ext cx="409160" cy="7236681"/>
          </a:xfrm>
          <a:prstGeom prst="rect">
            <a:avLst/>
          </a:prstGeom>
          <a:solidFill>
            <a:srgbClr val="343A40"/>
          </a:solidFill>
          <a:ln w="12700">
            <a:miter lim="400000"/>
          </a:ln>
        </p:spPr>
        <p:txBody>
          <a:bodyPr lIns="45718" tIns="45718" rIns="45718" bIns="45718" anchor="ctr"/>
          <a:lstStyle/>
          <a:p>
            <a:pPr algn="ctr">
              <a:defRPr>
                <a:solidFill>
                  <a:srgbClr val="FFFFFF"/>
                </a:solidFill>
              </a:defRPr>
            </a:pPr>
            <a:endParaRPr/>
          </a:p>
        </p:txBody>
      </p:sp>
      <p:sp>
        <p:nvSpPr>
          <p:cNvPr id="35" name="Rectangle 89"/>
          <p:cNvSpPr/>
          <p:nvPr/>
        </p:nvSpPr>
        <p:spPr>
          <a:xfrm rot="16200000">
            <a:off x="4172846" y="-2273618"/>
            <a:ext cx="411482" cy="7236682"/>
          </a:xfrm>
          <a:prstGeom prst="rect">
            <a:avLst/>
          </a:prstGeom>
          <a:solidFill>
            <a:srgbClr val="343A40"/>
          </a:solidFill>
          <a:ln w="12700">
            <a:miter lim="400000"/>
          </a:ln>
        </p:spPr>
        <p:txBody>
          <a:bodyPr lIns="45718" tIns="45718" rIns="45718" bIns="45718" anchor="ctr"/>
          <a:lstStyle/>
          <a:p>
            <a:pPr algn="ctr">
              <a:defRPr>
                <a:solidFill>
                  <a:srgbClr val="FFFFFF"/>
                </a:solidFill>
              </a:defRPr>
            </a:pPr>
            <a:endParaRPr/>
          </a:p>
        </p:txBody>
      </p:sp>
      <p:sp>
        <p:nvSpPr>
          <p:cNvPr id="36" name="TextBox 90"/>
          <p:cNvSpPr txBox="1"/>
          <p:nvPr/>
        </p:nvSpPr>
        <p:spPr>
          <a:xfrm>
            <a:off x="939312" y="2688613"/>
            <a:ext cx="3587534"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nSpc>
                <a:spcPct val="90000"/>
              </a:lnSpc>
              <a:spcBef>
                <a:spcPts val="1000"/>
              </a:spcBef>
              <a:defRPr sz="2200" b="1" spc="-50">
                <a:solidFill>
                  <a:srgbClr val="FFFFFF"/>
                </a:solidFill>
                <a:latin typeface="+mj-lt"/>
                <a:ea typeface="+mj-ea"/>
                <a:cs typeface="+mj-cs"/>
                <a:sym typeface="Helvetica"/>
              </a:defRPr>
            </a:lvl1pPr>
          </a:lstStyle>
          <a:p>
            <a:r>
              <a:t>Emergency contacts</a:t>
            </a:r>
          </a:p>
        </p:txBody>
      </p:sp>
      <p:pic>
        <p:nvPicPr>
          <p:cNvPr id="37" name="Picture 91" descr="Picture 9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38" name="TextBox 92"/>
          <p:cNvSpPr txBox="1"/>
          <p:nvPr/>
        </p:nvSpPr>
        <p:spPr>
          <a:xfrm>
            <a:off x="924305" y="299093"/>
            <a:ext cx="7450836" cy="54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spcBef>
                <a:spcPts val="800"/>
              </a:spcBef>
              <a:defRPr sz="3600" b="1" spc="-50">
                <a:solidFill>
                  <a:srgbClr val="FFFFFF"/>
                </a:solidFill>
                <a:latin typeface="+mj-lt"/>
                <a:ea typeface="+mj-ea"/>
                <a:cs typeface="+mj-cs"/>
                <a:sym typeface="Helvetica"/>
              </a:defRPr>
            </a:lvl1pPr>
          </a:lstStyle>
          <a:p>
            <a:r>
              <a:t>Fermilab safety</a:t>
            </a:r>
          </a:p>
        </p:txBody>
      </p:sp>
      <p:sp>
        <p:nvSpPr>
          <p:cNvPr id="39" name="TextBox 93"/>
          <p:cNvSpPr txBox="1"/>
          <p:nvPr/>
        </p:nvSpPr>
        <p:spPr>
          <a:xfrm>
            <a:off x="939313" y="1211414"/>
            <a:ext cx="6948011"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nSpc>
                <a:spcPct val="90000"/>
              </a:lnSpc>
              <a:spcBef>
                <a:spcPts val="1000"/>
              </a:spcBef>
              <a:defRPr sz="2200" b="1" spc="-50">
                <a:solidFill>
                  <a:srgbClr val="FFFFFF"/>
                </a:solidFill>
                <a:latin typeface="+mj-lt"/>
                <a:ea typeface="+mj-ea"/>
                <a:cs typeface="+mj-cs"/>
                <a:sym typeface="Helvetica"/>
              </a:defRPr>
            </a:lvl1pPr>
          </a:lstStyle>
          <a:p>
            <a:r>
              <a:t>Your safety is our priority – please note the following:</a:t>
            </a:r>
          </a:p>
        </p:txBody>
      </p:sp>
      <p:sp>
        <p:nvSpPr>
          <p:cNvPr id="40" name="TextBox 94"/>
          <p:cNvSpPr txBox="1"/>
          <p:nvPr/>
        </p:nvSpPr>
        <p:spPr>
          <a:xfrm>
            <a:off x="939312" y="1667505"/>
            <a:ext cx="7251497"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spcBef>
                <a:spcPts val="800"/>
              </a:spcBef>
              <a:defRPr sz="1400" spc="-10">
                <a:solidFill>
                  <a:srgbClr val="FFFFFF"/>
                </a:solidFill>
                <a:latin typeface="+mj-lt"/>
                <a:ea typeface="+mj-ea"/>
                <a:cs typeface="+mj-cs"/>
                <a:sym typeface="Helvetica"/>
              </a:defRPr>
            </a:lvl1pPr>
          </a:lstStyle>
          <a:p>
            <a:r>
              <a:t>For your safety, please use handrails, walk (don’t run), stay alert for hazards, and follow all posted signs and security directions. When driving onsite, obey speed limits and watch for pedestrians, cyclists, and wildlife. In an emergency, follow your escort’s instructions.</a:t>
            </a:r>
          </a:p>
        </p:txBody>
      </p:sp>
      <p:sp>
        <p:nvSpPr>
          <p:cNvPr id="41" name="TextBox 95"/>
          <p:cNvSpPr txBox="1"/>
          <p:nvPr/>
        </p:nvSpPr>
        <p:spPr>
          <a:xfrm>
            <a:off x="939312" y="3145140"/>
            <a:ext cx="7085563"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234950" indent="-234950">
              <a:spcBef>
                <a:spcPts val="400"/>
              </a:spcBef>
              <a:buClr>
                <a:schemeClr val="accent1"/>
              </a:buClr>
              <a:buSzPct val="100000"/>
              <a:buFont typeface="Arial"/>
              <a:buChar char="•"/>
              <a:defRPr sz="1400" b="1" spc="-10">
                <a:solidFill>
                  <a:srgbClr val="FFFFFF"/>
                </a:solidFill>
                <a:latin typeface="+mj-lt"/>
                <a:ea typeface="+mj-ea"/>
                <a:cs typeface="+mj-cs"/>
                <a:sym typeface="Helvetica"/>
              </a:defRPr>
            </a:pPr>
            <a:r>
              <a:t>Emergencies (medical/security): </a:t>
            </a:r>
            <a:r>
              <a:rPr b="0"/>
              <a:t>630-840-3131</a:t>
            </a:r>
          </a:p>
          <a:p>
            <a:pPr marL="234950" indent="-234950">
              <a:spcBef>
                <a:spcPts val="400"/>
              </a:spcBef>
              <a:buClr>
                <a:schemeClr val="accent1"/>
              </a:buClr>
              <a:buSzPct val="100000"/>
              <a:buFont typeface="Arial"/>
              <a:buChar char="•"/>
              <a:defRPr sz="1400" b="1" spc="-10">
                <a:solidFill>
                  <a:srgbClr val="FFFFFF"/>
                </a:solidFill>
                <a:latin typeface="+mj-lt"/>
                <a:ea typeface="+mj-ea"/>
                <a:cs typeface="+mj-cs"/>
                <a:sym typeface="Helvetica"/>
              </a:defRPr>
            </a:pPr>
            <a:r>
              <a:t>Nonemergencies: </a:t>
            </a:r>
            <a:r>
              <a:rPr b="0"/>
              <a:t>630-840-3414</a:t>
            </a:r>
          </a:p>
        </p:txBody>
      </p:sp>
      <p:sp>
        <p:nvSpPr>
          <p:cNvPr id="42" name="TextBox 96"/>
          <p:cNvSpPr txBox="1"/>
          <p:nvPr/>
        </p:nvSpPr>
        <p:spPr>
          <a:xfrm>
            <a:off x="939313" y="4007334"/>
            <a:ext cx="1637634"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nSpc>
                <a:spcPct val="90000"/>
              </a:lnSpc>
              <a:spcBef>
                <a:spcPts val="1000"/>
              </a:spcBef>
              <a:defRPr sz="2200" b="1" spc="-50">
                <a:solidFill>
                  <a:srgbClr val="FFFFFF"/>
                </a:solidFill>
                <a:latin typeface="+mj-lt"/>
                <a:ea typeface="+mj-ea"/>
                <a:cs typeface="+mj-cs"/>
                <a:sym typeface="Helvetica"/>
              </a:defRPr>
            </a:lvl1pPr>
          </a:lstStyle>
          <a:p>
            <a:r>
              <a:t>Fire alarms</a:t>
            </a:r>
          </a:p>
        </p:txBody>
      </p:sp>
      <p:sp>
        <p:nvSpPr>
          <p:cNvPr id="43" name="TextBox 97"/>
          <p:cNvSpPr txBox="1"/>
          <p:nvPr/>
        </p:nvSpPr>
        <p:spPr>
          <a:xfrm>
            <a:off x="939310" y="4457248"/>
            <a:ext cx="3108962" cy="187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234950" indent="-234950">
              <a:spcBef>
                <a:spcPts val="400"/>
              </a:spcBef>
              <a:buClr>
                <a:schemeClr val="accent1"/>
              </a:buClr>
              <a:buSzPct val="100000"/>
              <a:buFont typeface="Arial"/>
              <a:buChar char="•"/>
              <a:defRPr sz="1400" spc="-10">
                <a:solidFill>
                  <a:srgbClr val="FFFFFF"/>
                </a:solidFill>
                <a:latin typeface="+mj-lt"/>
                <a:ea typeface="+mj-ea"/>
                <a:cs typeface="+mj-cs"/>
                <a:sym typeface="Helvetica"/>
              </a:defRPr>
            </a:pPr>
            <a:r>
              <a:t>Evacuate immediately using          the nearest exit.</a:t>
            </a:r>
          </a:p>
          <a:p>
            <a:pPr marL="234950" indent="-234950">
              <a:spcBef>
                <a:spcPts val="400"/>
              </a:spcBef>
              <a:buClr>
                <a:schemeClr val="accent1"/>
              </a:buClr>
              <a:buSzPct val="100000"/>
              <a:buFont typeface="Arial"/>
              <a:buChar char="•"/>
              <a:defRPr sz="1400" spc="-10">
                <a:solidFill>
                  <a:srgbClr val="FFFFFF"/>
                </a:solidFill>
                <a:latin typeface="+mj-lt"/>
                <a:ea typeface="+mj-ea"/>
                <a:cs typeface="+mj-cs"/>
                <a:sym typeface="Helvetica"/>
              </a:defRPr>
            </a:pPr>
            <a:r>
              <a:t>Gather outside at the             Ramsey Auditorium doors.</a:t>
            </a:r>
          </a:p>
          <a:p>
            <a:pPr marL="234950" indent="-234950">
              <a:spcBef>
                <a:spcPts val="400"/>
              </a:spcBef>
              <a:buClr>
                <a:schemeClr val="accent1"/>
              </a:buClr>
              <a:buSzPct val="100000"/>
              <a:buFont typeface="Arial"/>
              <a:buChar char="•"/>
              <a:defRPr sz="1400" spc="-10">
                <a:solidFill>
                  <a:srgbClr val="FFFFFF"/>
                </a:solidFill>
                <a:latin typeface="+mj-lt"/>
                <a:ea typeface="+mj-ea"/>
                <a:cs typeface="+mj-cs"/>
                <a:sym typeface="Helvetica"/>
              </a:defRPr>
            </a:pPr>
            <a:r>
              <a:t>Follow Fermilab personnel and         </a:t>
            </a:r>
            <a:r>
              <a:rPr b="1"/>
              <a:t>do not </a:t>
            </a:r>
            <a:r>
              <a:t>re-enter until cleared by       the Fire Department.</a:t>
            </a:r>
          </a:p>
          <a:p>
            <a:pPr marL="234950" indent="-234950">
              <a:spcBef>
                <a:spcPts val="400"/>
              </a:spcBef>
              <a:buClr>
                <a:schemeClr val="accent1"/>
              </a:buClr>
              <a:buSzPct val="100000"/>
              <a:buFont typeface="Arial"/>
              <a:buChar char="•"/>
              <a:defRPr sz="1400" spc="-10">
                <a:solidFill>
                  <a:srgbClr val="FFFFFF"/>
                </a:solidFill>
                <a:latin typeface="+mj-lt"/>
                <a:ea typeface="+mj-ea"/>
                <a:cs typeface="+mj-cs"/>
                <a:sym typeface="Helvetica"/>
              </a:defRPr>
            </a:pPr>
            <a:r>
              <a:t>Stay out of the road.</a:t>
            </a:r>
          </a:p>
        </p:txBody>
      </p:sp>
      <p:sp>
        <p:nvSpPr>
          <p:cNvPr id="44" name="TextBox 98"/>
          <p:cNvSpPr txBox="1"/>
          <p:nvPr/>
        </p:nvSpPr>
        <p:spPr>
          <a:xfrm>
            <a:off x="4797490" y="4007334"/>
            <a:ext cx="2235572"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nSpc>
                <a:spcPct val="90000"/>
              </a:lnSpc>
              <a:spcBef>
                <a:spcPts val="1000"/>
              </a:spcBef>
              <a:defRPr sz="2200" b="1" spc="-50">
                <a:solidFill>
                  <a:srgbClr val="FFFFFF"/>
                </a:solidFill>
                <a:latin typeface="+mj-lt"/>
                <a:ea typeface="+mj-ea"/>
                <a:cs typeface="+mj-cs"/>
                <a:sym typeface="Helvetica"/>
              </a:defRPr>
            </a:lvl1pPr>
          </a:lstStyle>
          <a:p>
            <a:r>
              <a:t>Tornado sirens</a:t>
            </a:r>
          </a:p>
        </p:txBody>
      </p:sp>
      <p:sp>
        <p:nvSpPr>
          <p:cNvPr id="45" name="TextBox 99"/>
          <p:cNvSpPr txBox="1"/>
          <p:nvPr/>
        </p:nvSpPr>
        <p:spPr>
          <a:xfrm>
            <a:off x="4797490" y="4457248"/>
            <a:ext cx="3108962" cy="1181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234950" indent="-234950">
              <a:spcBef>
                <a:spcPts val="400"/>
              </a:spcBef>
              <a:buClr>
                <a:schemeClr val="accent1"/>
              </a:buClr>
              <a:buSzPct val="100000"/>
              <a:buFont typeface="Arial"/>
              <a:buChar char="•"/>
              <a:defRPr sz="1400" spc="-10">
                <a:solidFill>
                  <a:srgbClr val="FFFFFF"/>
                </a:solidFill>
                <a:latin typeface="+mj-lt"/>
                <a:ea typeface="+mj-ea"/>
                <a:cs typeface="+mj-cs"/>
                <a:sym typeface="Helvetica"/>
              </a:defRPr>
            </a:pPr>
            <a:r>
              <a:t>Go to the nearest designated   shelter in Wilson Hall’s basement.</a:t>
            </a:r>
          </a:p>
          <a:p>
            <a:pPr marL="234950" indent="-234950">
              <a:spcBef>
                <a:spcPts val="400"/>
              </a:spcBef>
              <a:buClr>
                <a:schemeClr val="accent1"/>
              </a:buClr>
              <a:buSzPct val="100000"/>
              <a:buFont typeface="Arial"/>
              <a:buChar char="•"/>
              <a:defRPr sz="1400" spc="-10">
                <a:solidFill>
                  <a:srgbClr val="FFFFFF"/>
                </a:solidFill>
                <a:latin typeface="+mj-lt"/>
                <a:ea typeface="+mj-ea"/>
                <a:cs typeface="+mj-cs"/>
                <a:sym typeface="Helvetica"/>
              </a:defRPr>
            </a:pPr>
            <a:r>
              <a:t>Remain there until the warning is canceled or expires (via SEWS).</a:t>
            </a:r>
          </a:p>
          <a:p>
            <a:pPr marL="234950" indent="-234950">
              <a:spcBef>
                <a:spcPts val="400"/>
              </a:spcBef>
              <a:buClr>
                <a:schemeClr val="accent1"/>
              </a:buClr>
              <a:buSzPct val="100000"/>
              <a:buFont typeface="Arial"/>
              <a:buChar char="•"/>
              <a:defRPr sz="1400" spc="-10">
                <a:solidFill>
                  <a:srgbClr val="FFFFFF"/>
                </a:solidFill>
                <a:latin typeface="+mj-lt"/>
                <a:ea typeface="+mj-ea"/>
                <a:cs typeface="+mj-cs"/>
                <a:sym typeface="Helvetica"/>
              </a:defRPr>
            </a:pPr>
            <a:r>
              <a:t>Follow Fermilab personnel.</a:t>
            </a:r>
          </a:p>
        </p:txBody>
      </p:sp>
      <p:pic>
        <p:nvPicPr>
          <p:cNvPr id="46" name="Graphic 100" descr="Graphic 100"/>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672418" y="2615394"/>
            <a:ext cx="411482" cy="411482"/>
          </a:xfrm>
          <a:prstGeom prst="rect">
            <a:avLst/>
          </a:prstGeom>
          <a:ln w="12700">
            <a:miter lim="400000"/>
          </a:ln>
        </p:spPr>
      </p:pic>
      <p:pic>
        <p:nvPicPr>
          <p:cNvPr id="47" name="Graphic 101" descr="Graphic 101"/>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763673" y="3940602"/>
            <a:ext cx="384050" cy="384050"/>
          </a:xfrm>
          <a:prstGeom prst="rect">
            <a:avLst/>
          </a:prstGeom>
          <a:ln w="12700">
            <a:miter lim="400000"/>
          </a:ln>
        </p:spPr>
      </p:pic>
      <p:pic>
        <p:nvPicPr>
          <p:cNvPr id="48" name="Graphic 102" descr="Graphic 102"/>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447455" y="3919344"/>
            <a:ext cx="411482" cy="411482"/>
          </a:xfrm>
          <a:prstGeom prst="rect">
            <a:avLst/>
          </a:prstGeom>
          <a:ln w="12700">
            <a:miter lim="400000"/>
          </a:ln>
        </p:spPr>
      </p:pic>
      <p:sp>
        <p:nvSpPr>
          <p:cNvPr id="4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73112457"/>
      </p:ext>
    </p:extLst>
  </p:cSld>
  <p:clrMapOvr>
    <a:masterClrMapping/>
  </p:clrMapOvr>
  <p:transition spd="med"/>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1_1-column-content">
    <p:spTree>
      <p:nvGrpSpPr>
        <p:cNvPr id="1" name=""/>
        <p:cNvGrpSpPr/>
        <p:nvPr/>
      </p:nvGrpSpPr>
      <p:grpSpPr>
        <a:xfrm>
          <a:off x="0" y="0"/>
          <a:ext cx="0" cy="0"/>
          <a:chOff x="0" y="0"/>
          <a:chExt cx="0" cy="0"/>
        </a:xfrm>
      </p:grpSpPr>
      <p:sp>
        <p:nvSpPr>
          <p:cNvPr id="56"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7" name="Click to add title"/>
          <p:cNvSpPr txBox="1">
            <a:spLocks noGrp="1"/>
          </p:cNvSpPr>
          <p:nvPr>
            <p:ph type="title" hasCustomPrompt="1"/>
          </p:nvPr>
        </p:nvSpPr>
        <p:spPr>
          <a:prstGeom prst="rect">
            <a:avLst/>
          </a:prstGeom>
        </p:spPr>
        <p:txBody>
          <a:bodyPr/>
          <a:lstStyle/>
          <a:p>
            <a:r>
              <a:t>Click to add title</a:t>
            </a:r>
          </a:p>
        </p:txBody>
      </p:sp>
      <p:sp>
        <p:nvSpPr>
          <p:cNvPr id="58" name="Text Placeholder 19"/>
          <p:cNvSpPr>
            <a:spLocks noGrp="1"/>
          </p:cNvSpPr>
          <p:nvPr>
            <p:ph type="body" sz="quarter" idx="21" hasCustomPrompt="1"/>
          </p:nvPr>
        </p:nvSpPr>
        <p:spPr>
          <a:xfrm>
            <a:off x="914399" y="820350"/>
            <a:ext cx="9994394" cy="596902"/>
          </a:xfrm>
          <a:prstGeom prst="rect">
            <a:avLst/>
          </a:prstGeom>
        </p:spPr>
        <p:txBody>
          <a:bodyPr/>
          <a:lstStyle>
            <a:lvl1pPr marL="0" indent="0">
              <a:buClrTx/>
              <a:buSzTx/>
              <a:buFontTx/>
              <a:buNone/>
              <a:defRPr spc="-100"/>
            </a:lvl1pPr>
          </a:lstStyle>
          <a:p>
            <a:r>
              <a:t>Click to add subheading (optional)</a:t>
            </a:r>
          </a:p>
        </p:txBody>
      </p:sp>
      <p:sp>
        <p:nvSpPr>
          <p:cNvPr id="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39032177"/>
      </p:ext>
    </p:extLst>
  </p:cSld>
  <p:clrMapOvr>
    <a:masterClrMapping/>
  </p:clrMapOvr>
  <p:transition spd="med"/>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2-column-content">
    <p:bg>
      <p:bgPr>
        <a:gradFill flip="none" rotWithShape="1">
          <a:gsLst>
            <a:gs pos="0">
              <a:srgbClr val="002855"/>
            </a:gs>
            <a:gs pos="100000">
              <a:srgbClr val="001C3C"/>
            </a:gs>
          </a:gsLst>
          <a:lin ang="10800000" scaled="0"/>
        </a:gradFill>
        <a:effectLst/>
      </p:bgPr>
    </p:bg>
    <p:spTree>
      <p:nvGrpSpPr>
        <p:cNvPr id="1" name=""/>
        <p:cNvGrpSpPr/>
        <p:nvPr/>
      </p:nvGrpSpPr>
      <p:grpSpPr>
        <a:xfrm>
          <a:off x="0" y="0"/>
          <a:ext cx="0" cy="0"/>
          <a:chOff x="0" y="0"/>
          <a:chExt cx="0" cy="0"/>
        </a:xfrm>
      </p:grpSpPr>
      <p:pic>
        <p:nvPicPr>
          <p:cNvPr id="66"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67" name="Body Level One…"/>
          <p:cNvSpPr txBox="1">
            <a:spLocks noGrp="1"/>
          </p:cNvSpPr>
          <p:nvPr>
            <p:ph type="body" sz="half" idx="1"/>
          </p:nvPr>
        </p:nvSpPr>
        <p:spPr>
          <a:xfrm>
            <a:off x="914399" y="1700783"/>
            <a:ext cx="4791458" cy="465556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8" name="Text Placeholder 12"/>
          <p:cNvSpPr>
            <a:spLocks noGrp="1"/>
          </p:cNvSpPr>
          <p:nvPr>
            <p:ph type="body" sz="half" idx="21"/>
          </p:nvPr>
        </p:nvSpPr>
        <p:spPr>
          <a:xfrm>
            <a:off x="6117335" y="1700783"/>
            <a:ext cx="4791458" cy="4655567"/>
          </a:xfrm>
          <a:prstGeom prst="rect">
            <a:avLst/>
          </a:prstGeom>
        </p:spPr>
        <p:txBody>
          <a:bodyPr/>
          <a:lstStyle/>
          <a:p>
            <a:pPr>
              <a:defRPr spc="-100"/>
            </a:pPr>
            <a:endParaRPr/>
          </a:p>
        </p:txBody>
      </p:sp>
      <p:pic>
        <p:nvPicPr>
          <p:cNvPr id="69" name="Picture 5" descr="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70" name="Text Placeholder 19"/>
          <p:cNvSpPr>
            <a:spLocks noGrp="1"/>
          </p:cNvSpPr>
          <p:nvPr>
            <p:ph type="body" sz="quarter" idx="22" hasCustomPrompt="1"/>
          </p:nvPr>
        </p:nvSpPr>
        <p:spPr>
          <a:xfrm>
            <a:off x="914399" y="820350"/>
            <a:ext cx="9994394" cy="596902"/>
          </a:xfrm>
          <a:prstGeom prst="rect">
            <a:avLst/>
          </a:prstGeom>
        </p:spPr>
        <p:txBody>
          <a:bodyPr/>
          <a:lstStyle>
            <a:lvl1pPr marL="0" indent="0">
              <a:buClrTx/>
              <a:buSzTx/>
              <a:buFontTx/>
              <a:buNone/>
              <a:defRPr spc="-100"/>
            </a:lvl1pPr>
          </a:lstStyle>
          <a:p>
            <a:r>
              <a:t>Click to add subheading (optional)</a:t>
            </a:r>
          </a:p>
        </p:txBody>
      </p:sp>
      <p:pic>
        <p:nvPicPr>
          <p:cNvPr id="71" name="Picture 14" descr="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72" name="Click to add title"/>
          <p:cNvSpPr txBox="1">
            <a:spLocks noGrp="1"/>
          </p:cNvSpPr>
          <p:nvPr>
            <p:ph type="title" hasCustomPrompt="1"/>
          </p:nvPr>
        </p:nvSpPr>
        <p:spPr>
          <a:prstGeom prst="rect">
            <a:avLst/>
          </a:prstGeom>
        </p:spPr>
        <p:txBody>
          <a:bodyPr/>
          <a:lstStyle/>
          <a:p>
            <a:r>
              <a:t>Click to add title</a:t>
            </a:r>
          </a:p>
        </p:txBody>
      </p:sp>
      <p:sp>
        <p:nvSpPr>
          <p:cNvPr id="7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57939830"/>
      </p:ext>
    </p:extLst>
  </p:cSld>
  <p:clrMapOvr>
    <a:masterClrMapping/>
  </p:clrMapOvr>
  <p:transition spd="med"/>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paragraph-1">
    <p:spTree>
      <p:nvGrpSpPr>
        <p:cNvPr id="1" name=""/>
        <p:cNvGrpSpPr/>
        <p:nvPr/>
      </p:nvGrpSpPr>
      <p:grpSpPr>
        <a:xfrm>
          <a:off x="0" y="0"/>
          <a:ext cx="0" cy="0"/>
          <a:chOff x="0" y="0"/>
          <a:chExt cx="0" cy="0"/>
        </a:xfrm>
      </p:grpSpPr>
      <p:pic>
        <p:nvPicPr>
          <p:cNvPr id="80"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81" name="Picture 3" descr="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33626" y="2365731"/>
            <a:ext cx="4496424" cy="4492269"/>
          </a:xfrm>
          <a:prstGeom prst="rect">
            <a:avLst/>
          </a:prstGeom>
          <a:ln w="12700">
            <a:miter lim="400000"/>
          </a:ln>
        </p:spPr>
      </p:pic>
      <p:sp>
        <p:nvSpPr>
          <p:cNvPr id="82" name="Body Level One…"/>
          <p:cNvSpPr txBox="1">
            <a:spLocks noGrp="1"/>
          </p:cNvSpPr>
          <p:nvPr>
            <p:ph type="body" sz="quarter" idx="1" hasCustomPrompt="1"/>
          </p:nvPr>
        </p:nvSpPr>
        <p:spPr>
          <a:xfrm>
            <a:off x="2743200" y="3072383"/>
            <a:ext cx="6345936" cy="1909211"/>
          </a:xfrm>
          <a:prstGeom prst="rect">
            <a:avLst/>
          </a:prstGeom>
        </p:spPr>
        <p:txBody>
          <a:bodyPr/>
          <a:lstStyle>
            <a:lvl1pPr marL="0" indent="0">
              <a:buClrTx/>
              <a:buSzTx/>
              <a:buFontTx/>
              <a:buNone/>
              <a:defRPr sz="1600" spc="-20"/>
            </a:lvl1pPr>
            <a:lvl2pPr marL="685800" indent="-228600">
              <a:buClrTx/>
              <a:buFontTx/>
              <a:defRPr sz="1600" spc="-20"/>
            </a:lvl2pPr>
            <a:lvl3pPr marL="1175657" indent="-261257">
              <a:buClrTx/>
              <a:buFontTx/>
              <a:defRPr sz="1600" spc="-20"/>
            </a:lvl3pPr>
            <a:lvl4pPr marL="1632856" indent="-261257">
              <a:buClrTx/>
              <a:buFontTx/>
              <a:defRPr sz="1600" spc="-20"/>
            </a:lvl4pPr>
            <a:lvl5pPr marL="2090056" indent="-261256">
              <a:buClrTx/>
              <a:buFontTx/>
              <a:defRPr sz="1600" spc="-20"/>
            </a:lvl5pPr>
          </a:lstStyle>
          <a:p>
            <a:r>
              <a:t>This is placeholder paragraph text. Lorem ipsum dolor sit amet, consectetur sed adipiscing elit. Aenean sagittis ipsum non mauris imperdiet congue. Fusce efficitur neque sed ex molestie, a gravida urna blandit. Sed diam purus, gravida vel lacus ac, condimentum gravida risus. Nam sapien ut porta pulvinar. Phasellus laoreet mollis neque vulputate efficitur.</a:t>
            </a:r>
          </a:p>
          <a:p>
            <a:pPr lvl="1"/>
            <a:endParaRPr/>
          </a:p>
          <a:p>
            <a:pPr lvl="2"/>
            <a:endParaRPr/>
          </a:p>
          <a:p>
            <a:pPr lvl="3"/>
            <a:endParaRPr/>
          </a:p>
          <a:p>
            <a:pPr lvl="4"/>
            <a:endParaRPr/>
          </a:p>
        </p:txBody>
      </p:sp>
      <p:sp>
        <p:nvSpPr>
          <p:cNvPr id="83" name="Text Placeholder 11"/>
          <p:cNvSpPr>
            <a:spLocks noGrp="1"/>
          </p:cNvSpPr>
          <p:nvPr>
            <p:ph type="body" sz="quarter" idx="21"/>
          </p:nvPr>
        </p:nvSpPr>
        <p:spPr>
          <a:xfrm>
            <a:off x="2743199" y="2368294"/>
            <a:ext cx="6345936" cy="625035"/>
          </a:xfrm>
          <a:prstGeom prst="rect">
            <a:avLst/>
          </a:prstGeom>
        </p:spPr>
        <p:txBody>
          <a:bodyPr anchor="b"/>
          <a:lstStyle/>
          <a:p>
            <a:pPr>
              <a:defRPr spc="-100"/>
            </a:pPr>
            <a:endParaRPr/>
          </a:p>
        </p:txBody>
      </p:sp>
      <p:pic>
        <p:nvPicPr>
          <p:cNvPr id="84" name="Picture 11" descr="Pictur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85" name="Picture 17" descr="Picture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86" name="Rectangle 19"/>
          <p:cNvSpPr/>
          <p:nvPr/>
        </p:nvSpPr>
        <p:spPr>
          <a:xfrm rot="16200000">
            <a:off x="2023503" y="2800073"/>
            <a:ext cx="896114"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08901405"/>
      </p:ext>
    </p:extLst>
  </p:cSld>
  <p:clrMapOvr>
    <a:masterClrMapping/>
  </p:clrMapOvr>
  <p:transition spd="med"/>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headline-paragraph">
    <p:bg>
      <p:bgPr>
        <a:gradFill flip="none" rotWithShape="1">
          <a:gsLst>
            <a:gs pos="0">
              <a:srgbClr val="000000"/>
            </a:gs>
            <a:gs pos="100000">
              <a:srgbClr val="1F2326"/>
            </a:gs>
          </a:gsLst>
          <a:lin ang="2160000" scaled="0"/>
        </a:gradFill>
        <a:effectLst/>
      </p:bgPr>
    </p:bg>
    <p:spTree>
      <p:nvGrpSpPr>
        <p:cNvPr id="1" name=""/>
        <p:cNvGrpSpPr/>
        <p:nvPr/>
      </p:nvGrpSpPr>
      <p:grpSpPr>
        <a:xfrm>
          <a:off x="0" y="0"/>
          <a:ext cx="0" cy="0"/>
          <a:chOff x="0" y="0"/>
          <a:chExt cx="0" cy="0"/>
        </a:xfrm>
      </p:grpSpPr>
      <p:pic>
        <p:nvPicPr>
          <p:cNvPr id="94"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95" name="Picture 20" descr="Picture 2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33626" y="2365731"/>
            <a:ext cx="4496424" cy="4492269"/>
          </a:xfrm>
          <a:prstGeom prst="rect">
            <a:avLst/>
          </a:prstGeom>
          <a:ln w="12700">
            <a:miter lim="400000"/>
          </a:ln>
        </p:spPr>
      </p:pic>
      <p:sp>
        <p:nvSpPr>
          <p:cNvPr id="96" name="Body Level One…"/>
          <p:cNvSpPr txBox="1">
            <a:spLocks noGrp="1"/>
          </p:cNvSpPr>
          <p:nvPr>
            <p:ph type="body" sz="quarter" idx="1" hasCustomPrompt="1"/>
          </p:nvPr>
        </p:nvSpPr>
        <p:spPr>
          <a:xfrm>
            <a:off x="2438400" y="2680960"/>
            <a:ext cx="2971801" cy="1496077"/>
          </a:xfrm>
          <a:prstGeom prst="rect">
            <a:avLst/>
          </a:prstGeom>
        </p:spPr>
        <p:txBody>
          <a:bodyPr/>
          <a:lstStyle>
            <a:lvl1pPr marL="0" indent="0">
              <a:buClrTx/>
              <a:buSzTx/>
              <a:buFontTx/>
              <a:buNone/>
              <a:defRPr sz="2400" b="1" spc="-50"/>
            </a:lvl1pPr>
            <a:lvl2pPr marL="800100" indent="-342900">
              <a:buClrTx/>
              <a:buFontTx/>
              <a:defRPr sz="2400" b="1" spc="-50"/>
            </a:lvl2pPr>
            <a:lvl3pPr marL="1306284" indent="-391884">
              <a:buClrTx/>
              <a:buFontTx/>
              <a:defRPr sz="2400" b="1" spc="-50"/>
            </a:lvl3pPr>
            <a:lvl4pPr marL="1763484" indent="-391884">
              <a:buClrTx/>
              <a:buFontTx/>
              <a:defRPr sz="2400" b="1" spc="-50"/>
            </a:lvl4pPr>
            <a:lvl5pPr marL="2220684" indent="-391884">
              <a:buClrTx/>
              <a:buFontTx/>
              <a:defRPr sz="2400" b="1" spc="-50"/>
            </a:lvl5pPr>
          </a:lstStyle>
          <a:p>
            <a:r>
              <a:t>This is a placeholder headline. Lorem ipsum dolor sit amet, nec cu legimus.</a:t>
            </a:r>
          </a:p>
          <a:p>
            <a:pPr lvl="1"/>
            <a:endParaRPr/>
          </a:p>
          <a:p>
            <a:pPr lvl="2"/>
            <a:endParaRPr/>
          </a:p>
          <a:p>
            <a:pPr lvl="3"/>
            <a:endParaRPr/>
          </a:p>
          <a:p>
            <a:pPr lvl="4"/>
            <a:endParaRPr/>
          </a:p>
        </p:txBody>
      </p:sp>
      <p:sp>
        <p:nvSpPr>
          <p:cNvPr id="97" name="Text Placeholder 13"/>
          <p:cNvSpPr>
            <a:spLocks noGrp="1"/>
          </p:cNvSpPr>
          <p:nvPr>
            <p:ph type="body" sz="quarter" idx="21" hasCustomPrompt="1"/>
          </p:nvPr>
        </p:nvSpPr>
        <p:spPr>
          <a:xfrm>
            <a:off x="5866543" y="2680960"/>
            <a:ext cx="3887057" cy="1496077"/>
          </a:xfrm>
          <a:prstGeom prst="rect">
            <a:avLst/>
          </a:prstGeom>
        </p:spPr>
        <p:txBody>
          <a:bodyPr/>
          <a:lstStyle>
            <a:lvl1pPr marL="0" indent="0" algn="just">
              <a:buClrTx/>
              <a:buSzTx/>
              <a:buFontTx/>
              <a:buNone/>
              <a:defRPr sz="1600" spc="-100"/>
            </a:lvl1pPr>
          </a:lstStyle>
          <a:p>
            <a:r>
              <a:t>This is placeholder paragraph text. Lorem ipsum dolor sit amet, consectetur adipiscing elit. Aenean sagittis ipsum non mauris imperdiet congue. Fusce efficitur neque sed ex molestie, a gravida urna blandit. Sed diam purus, gravida vel lacus ac, condimentum gravida risus. </a:t>
            </a:r>
          </a:p>
        </p:txBody>
      </p:sp>
      <p:pic>
        <p:nvPicPr>
          <p:cNvPr id="98" name="Picture 11" descr="Pictur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99" name="Picture 17" descr="Picture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100" name="Rectangle 21"/>
          <p:cNvSpPr/>
          <p:nvPr/>
        </p:nvSpPr>
        <p:spPr>
          <a:xfrm rot="16200000">
            <a:off x="4495372" y="3415279"/>
            <a:ext cx="2286002"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10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21291495"/>
      </p:ext>
    </p:extLst>
  </p:cSld>
  <p:clrMapOvr>
    <a:masterClrMapping/>
  </p:clrMapOvr>
  <p:transition spd="med"/>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x">
  <p:cSld name="content-and-photos">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108"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109" name="Picture Placeholder 5"/>
          <p:cNvSpPr>
            <a:spLocks noGrp="1"/>
          </p:cNvSpPr>
          <p:nvPr>
            <p:ph type="pic" sz="quarter" idx="21"/>
          </p:nvPr>
        </p:nvSpPr>
        <p:spPr>
          <a:xfrm>
            <a:off x="8833104" y="820350"/>
            <a:ext cx="2630314" cy="1628815"/>
          </a:xfrm>
          <a:prstGeom prst="rect">
            <a:avLst/>
          </a:prstGeom>
        </p:spPr>
        <p:txBody>
          <a:bodyPr lIns="91439" tIns="45719" rIns="91439" bIns="45719">
            <a:noAutofit/>
          </a:bodyPr>
          <a:lstStyle/>
          <a:p>
            <a:endParaRPr/>
          </a:p>
        </p:txBody>
      </p:sp>
      <p:sp>
        <p:nvSpPr>
          <p:cNvPr id="110" name="Body Level One…"/>
          <p:cNvSpPr txBox="1">
            <a:spLocks noGrp="1"/>
          </p:cNvSpPr>
          <p:nvPr>
            <p:ph type="body" sz="quarter" idx="1" hasCustomPrompt="1"/>
          </p:nvPr>
        </p:nvSpPr>
        <p:spPr>
          <a:xfrm>
            <a:off x="8833104" y="2449165"/>
            <a:ext cx="2630314" cy="290298"/>
          </a:xfrm>
          <a:prstGeom prst="rect">
            <a:avLst/>
          </a:prstGeom>
        </p:spPr>
        <p:txBody>
          <a:bodyPr anchor="ctr"/>
          <a:lstStyle>
            <a:lvl1pPr marL="0" indent="0">
              <a:lnSpc>
                <a:spcPct val="110000"/>
              </a:lnSpc>
              <a:buClrTx/>
              <a:buSzTx/>
              <a:buFontTx/>
              <a:buNone/>
              <a:defRPr sz="1200" spc="-20"/>
            </a:lvl1pPr>
            <a:lvl2pPr marL="628650" indent="-171450">
              <a:lnSpc>
                <a:spcPct val="110000"/>
              </a:lnSpc>
              <a:buClrTx/>
              <a:buFontTx/>
              <a:defRPr sz="1200" spc="-20"/>
            </a:lvl2pPr>
            <a:lvl3pPr marL="1110342" indent="-195942">
              <a:lnSpc>
                <a:spcPct val="110000"/>
              </a:lnSpc>
              <a:buClrTx/>
              <a:buFontTx/>
              <a:defRPr sz="1200" spc="-20"/>
            </a:lvl3pPr>
            <a:lvl4pPr marL="1567542" indent="-195942">
              <a:lnSpc>
                <a:spcPct val="110000"/>
              </a:lnSpc>
              <a:buClrTx/>
              <a:buFontTx/>
              <a:defRPr sz="1200" spc="-20"/>
            </a:lvl4pPr>
            <a:lvl5pPr marL="2024741" indent="-195941">
              <a:lnSpc>
                <a:spcPct val="110000"/>
              </a:lnSpc>
              <a:buClrTx/>
              <a:buFontTx/>
              <a:defRPr sz="1200" spc="-20"/>
            </a:lvl5pPr>
          </a:lstStyle>
          <a:p>
            <a:r>
              <a:t>Click to add optional caption</a:t>
            </a:r>
          </a:p>
          <a:p>
            <a:pPr lvl="1"/>
            <a:endParaRPr/>
          </a:p>
          <a:p>
            <a:pPr lvl="2"/>
            <a:endParaRPr/>
          </a:p>
          <a:p>
            <a:pPr lvl="3"/>
            <a:endParaRPr/>
          </a:p>
          <a:p>
            <a:pPr lvl="4"/>
            <a:endParaRPr/>
          </a:p>
        </p:txBody>
      </p:sp>
      <p:sp>
        <p:nvSpPr>
          <p:cNvPr id="111" name="Text Placeholder 13"/>
          <p:cNvSpPr>
            <a:spLocks noGrp="1"/>
          </p:cNvSpPr>
          <p:nvPr>
            <p:ph type="body" sz="quarter" idx="22" hasCustomPrompt="1"/>
          </p:nvPr>
        </p:nvSpPr>
        <p:spPr>
          <a:xfrm>
            <a:off x="8833104" y="4457874"/>
            <a:ext cx="2630314" cy="290298"/>
          </a:xfrm>
          <a:prstGeom prst="rect">
            <a:avLst/>
          </a:prstGeom>
        </p:spPr>
        <p:txBody>
          <a:bodyPr anchor="ctr"/>
          <a:lstStyle>
            <a:lvl1pPr marL="0" indent="0">
              <a:lnSpc>
                <a:spcPct val="110000"/>
              </a:lnSpc>
              <a:buClrTx/>
              <a:buSzTx/>
              <a:buFontTx/>
              <a:buNone/>
              <a:defRPr sz="1200" spc="-100"/>
            </a:lvl1pPr>
          </a:lstStyle>
          <a:p>
            <a:r>
              <a:t>Click to add optional caption</a:t>
            </a:r>
          </a:p>
        </p:txBody>
      </p:sp>
      <p:sp>
        <p:nvSpPr>
          <p:cNvPr id="112" name="Text Placeholder 13"/>
          <p:cNvSpPr>
            <a:spLocks noGrp="1"/>
          </p:cNvSpPr>
          <p:nvPr>
            <p:ph type="body" sz="quarter" idx="23" hasCustomPrompt="1"/>
          </p:nvPr>
        </p:nvSpPr>
        <p:spPr>
          <a:xfrm>
            <a:off x="8833104" y="6463327"/>
            <a:ext cx="2630314" cy="290298"/>
          </a:xfrm>
          <a:prstGeom prst="rect">
            <a:avLst/>
          </a:prstGeom>
        </p:spPr>
        <p:txBody>
          <a:bodyPr anchor="ctr"/>
          <a:lstStyle>
            <a:lvl1pPr marL="0" indent="0">
              <a:lnSpc>
                <a:spcPct val="110000"/>
              </a:lnSpc>
              <a:buClrTx/>
              <a:buSzTx/>
              <a:buFontTx/>
              <a:buNone/>
              <a:defRPr sz="1200" spc="-100"/>
            </a:lvl1pPr>
          </a:lstStyle>
          <a:p>
            <a:r>
              <a:t>Click to add optional caption</a:t>
            </a:r>
          </a:p>
        </p:txBody>
      </p:sp>
      <p:sp>
        <p:nvSpPr>
          <p:cNvPr id="113" name="Picture Placeholder 5"/>
          <p:cNvSpPr>
            <a:spLocks noGrp="1"/>
          </p:cNvSpPr>
          <p:nvPr>
            <p:ph type="pic" sz="quarter" idx="24"/>
          </p:nvPr>
        </p:nvSpPr>
        <p:spPr>
          <a:xfrm>
            <a:off x="8833104" y="2829060"/>
            <a:ext cx="2630314" cy="1628815"/>
          </a:xfrm>
          <a:prstGeom prst="rect">
            <a:avLst/>
          </a:prstGeom>
        </p:spPr>
        <p:txBody>
          <a:bodyPr lIns="91439" tIns="45719" rIns="91439" bIns="45719">
            <a:noAutofit/>
          </a:bodyPr>
          <a:lstStyle/>
          <a:p>
            <a:endParaRPr/>
          </a:p>
        </p:txBody>
      </p:sp>
      <p:sp>
        <p:nvSpPr>
          <p:cNvPr id="114" name="Picture Placeholder 5"/>
          <p:cNvSpPr>
            <a:spLocks noGrp="1"/>
          </p:cNvSpPr>
          <p:nvPr>
            <p:ph type="pic" sz="quarter" idx="25"/>
          </p:nvPr>
        </p:nvSpPr>
        <p:spPr>
          <a:xfrm>
            <a:off x="8833104" y="4834513"/>
            <a:ext cx="2630314" cy="1628814"/>
          </a:xfrm>
          <a:prstGeom prst="rect">
            <a:avLst/>
          </a:prstGeom>
        </p:spPr>
        <p:txBody>
          <a:bodyPr lIns="91439" tIns="45719" rIns="91439" bIns="45719">
            <a:noAutofit/>
          </a:bodyPr>
          <a:lstStyle/>
          <a:p>
            <a:endParaRPr/>
          </a:p>
        </p:txBody>
      </p:sp>
      <p:sp>
        <p:nvSpPr>
          <p:cNvPr id="115" name="Text Placeholder 12"/>
          <p:cNvSpPr>
            <a:spLocks noGrp="1"/>
          </p:cNvSpPr>
          <p:nvPr>
            <p:ph type="body" idx="26"/>
          </p:nvPr>
        </p:nvSpPr>
        <p:spPr>
          <a:xfrm>
            <a:off x="914399" y="1700783"/>
            <a:ext cx="7552943" cy="4655567"/>
          </a:xfrm>
          <a:prstGeom prst="rect">
            <a:avLst/>
          </a:prstGeom>
        </p:spPr>
        <p:txBody>
          <a:bodyPr/>
          <a:lstStyle/>
          <a:p>
            <a:pPr>
              <a:defRPr spc="-100"/>
            </a:pPr>
            <a:endParaRPr/>
          </a:p>
        </p:txBody>
      </p:sp>
      <p:pic>
        <p:nvPicPr>
          <p:cNvPr id="116" name="Picture 14" descr="Picture 1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117" name="Click to add title"/>
          <p:cNvSpPr txBox="1">
            <a:spLocks noGrp="1"/>
          </p:cNvSpPr>
          <p:nvPr>
            <p:ph type="title" hasCustomPrompt="1"/>
          </p:nvPr>
        </p:nvSpPr>
        <p:spPr>
          <a:xfrm>
            <a:off x="914396" y="365758"/>
            <a:ext cx="7552074" cy="433529"/>
          </a:xfrm>
          <a:prstGeom prst="rect">
            <a:avLst/>
          </a:prstGeom>
        </p:spPr>
        <p:txBody>
          <a:bodyPr/>
          <a:lstStyle/>
          <a:p>
            <a:r>
              <a:t>Click to add title</a:t>
            </a:r>
          </a:p>
        </p:txBody>
      </p:sp>
      <p:sp>
        <p:nvSpPr>
          <p:cNvPr id="118" name="Text Placeholder 19"/>
          <p:cNvSpPr>
            <a:spLocks noGrp="1"/>
          </p:cNvSpPr>
          <p:nvPr>
            <p:ph type="body" sz="quarter" idx="27" hasCustomPrompt="1"/>
          </p:nvPr>
        </p:nvSpPr>
        <p:spPr>
          <a:xfrm>
            <a:off x="914399" y="820350"/>
            <a:ext cx="7552071" cy="596902"/>
          </a:xfrm>
          <a:prstGeom prst="rect">
            <a:avLst/>
          </a:prstGeom>
        </p:spPr>
        <p:txBody>
          <a:bodyPr/>
          <a:lstStyle>
            <a:lvl1pPr marL="0" indent="0">
              <a:buClrTx/>
              <a:buSzTx/>
              <a:buFontTx/>
              <a:buNone/>
              <a:defRPr spc="-100"/>
            </a:lvl1pPr>
          </a:lstStyle>
          <a:p>
            <a:r>
              <a:t>Click to add subheading (optional)</a:t>
            </a:r>
          </a:p>
        </p:txBody>
      </p:sp>
      <p:pic>
        <p:nvPicPr>
          <p:cNvPr id="119" name="Picture 24" descr="Picture 2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1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58757183"/>
      </p:ext>
    </p:extLst>
  </p:cSld>
  <p:clrMapOvr>
    <a:masterClrMapping/>
  </p:clrMapOvr>
  <p:transition spd="med"/>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x">
  <p:cSld name="content-photo-right-1">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127"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128" name="Picture 28" descr="Picture 28"/>
          <p:cNvPicPr>
            <a:picLocks noChangeAspect="1"/>
          </p:cNvPicPr>
          <p:nvPr/>
        </p:nvPicPr>
        <p:blipFill>
          <a:blip r:embed="rId3" cstate="screen">
            <a:extLst>
              <a:ext uri="{28A0092B-C50C-407E-A947-70E740481C1C}">
                <a14:useLocalDpi xmlns:a14="http://schemas.microsoft.com/office/drawing/2010/main"/>
              </a:ext>
            </a:extLst>
          </a:blip>
          <a:srcRect t="1413" r="20833" b="4014"/>
          <a:stretch>
            <a:fillRect/>
          </a:stretch>
        </p:blipFill>
        <p:spPr>
          <a:xfrm>
            <a:off x="4103003" y="2485601"/>
            <a:ext cx="3502155" cy="4372401"/>
          </a:xfrm>
          <a:prstGeom prst="rect">
            <a:avLst/>
          </a:prstGeom>
          <a:ln w="12700">
            <a:miter lim="400000"/>
          </a:ln>
        </p:spPr>
      </p:pic>
      <p:sp>
        <p:nvSpPr>
          <p:cNvPr id="129" name="Picture Placeholder 5"/>
          <p:cNvSpPr>
            <a:spLocks noGrp="1"/>
          </p:cNvSpPr>
          <p:nvPr>
            <p:ph type="pic" sz="half" idx="21"/>
          </p:nvPr>
        </p:nvSpPr>
        <p:spPr>
          <a:xfrm>
            <a:off x="7583423" y="0"/>
            <a:ext cx="4242818" cy="6858000"/>
          </a:xfrm>
          <a:prstGeom prst="rect">
            <a:avLst/>
          </a:prstGeom>
        </p:spPr>
        <p:txBody>
          <a:bodyPr lIns="91439" tIns="45719" rIns="91439" bIns="45719">
            <a:noAutofit/>
          </a:bodyPr>
          <a:lstStyle/>
          <a:p>
            <a:endParaRPr/>
          </a:p>
        </p:txBody>
      </p:sp>
      <p:sp>
        <p:nvSpPr>
          <p:cNvPr id="130" name="Body Level One…"/>
          <p:cNvSpPr txBox="1">
            <a:spLocks noGrp="1"/>
          </p:cNvSpPr>
          <p:nvPr>
            <p:ph type="body" sz="quarter" idx="1" hasCustomPrompt="1"/>
          </p:nvPr>
        </p:nvSpPr>
        <p:spPr>
          <a:xfrm>
            <a:off x="7955280" y="6254496"/>
            <a:ext cx="3502154" cy="603506"/>
          </a:xfrm>
          <a:prstGeom prst="rect">
            <a:avLst/>
          </a:prstGeom>
        </p:spPr>
        <p:txBody>
          <a:bodyPr anchor="b"/>
          <a:lstStyle>
            <a:lvl1pPr marL="0" indent="0" algn="r">
              <a:lnSpc>
                <a:spcPct val="110000"/>
              </a:lnSpc>
              <a:buClrTx/>
              <a:buSzTx/>
              <a:buFontTx/>
              <a:buNone/>
              <a:defRPr sz="1200" spc="-20"/>
            </a:lvl1pPr>
            <a:lvl2pPr marL="628650" indent="-171450" algn="r">
              <a:lnSpc>
                <a:spcPct val="110000"/>
              </a:lnSpc>
              <a:buClrTx/>
              <a:buFontTx/>
              <a:defRPr sz="1200" spc="-20"/>
            </a:lvl2pPr>
            <a:lvl3pPr marL="1110342" indent="-195942" algn="r">
              <a:lnSpc>
                <a:spcPct val="110000"/>
              </a:lnSpc>
              <a:buClrTx/>
              <a:buFontTx/>
              <a:defRPr sz="1200" spc="-20"/>
            </a:lvl3pPr>
            <a:lvl4pPr marL="1567542" indent="-195942" algn="r">
              <a:lnSpc>
                <a:spcPct val="110000"/>
              </a:lnSpc>
              <a:buClrTx/>
              <a:buFontTx/>
              <a:defRPr sz="1200" spc="-20"/>
            </a:lvl4pPr>
            <a:lvl5pPr marL="2024741" indent="-195941" algn="r">
              <a:lnSpc>
                <a:spcPct val="110000"/>
              </a:lnSpc>
              <a:buClrTx/>
              <a:buFontTx/>
              <a:defRPr sz="1200" spc="-20"/>
            </a:lvl5pPr>
          </a:lstStyle>
          <a:p>
            <a:r>
              <a:t>Click to add optional caption</a:t>
            </a:r>
          </a:p>
          <a:p>
            <a:pPr lvl="1"/>
            <a:endParaRPr/>
          </a:p>
          <a:p>
            <a:pPr lvl="2"/>
            <a:endParaRPr/>
          </a:p>
          <a:p>
            <a:pPr lvl="3"/>
            <a:endParaRPr/>
          </a:p>
          <a:p>
            <a:pPr lvl="4"/>
            <a:endParaRPr/>
          </a:p>
        </p:txBody>
      </p:sp>
      <p:pic>
        <p:nvPicPr>
          <p:cNvPr id="131" name="Picture 16" descr="Picture 1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132" name="Click to add title"/>
          <p:cNvSpPr txBox="1">
            <a:spLocks noGrp="1"/>
          </p:cNvSpPr>
          <p:nvPr>
            <p:ph type="title" hasCustomPrompt="1"/>
          </p:nvPr>
        </p:nvSpPr>
        <p:spPr>
          <a:xfrm>
            <a:off x="914396" y="365758"/>
            <a:ext cx="5751578" cy="433529"/>
          </a:xfrm>
          <a:prstGeom prst="rect">
            <a:avLst/>
          </a:prstGeom>
        </p:spPr>
        <p:txBody>
          <a:bodyPr/>
          <a:lstStyle/>
          <a:p>
            <a:r>
              <a:t>Click to add title</a:t>
            </a:r>
          </a:p>
        </p:txBody>
      </p:sp>
      <p:sp>
        <p:nvSpPr>
          <p:cNvPr id="133" name="Text Placeholder 19"/>
          <p:cNvSpPr>
            <a:spLocks noGrp="1"/>
          </p:cNvSpPr>
          <p:nvPr>
            <p:ph type="body" sz="quarter" idx="22" hasCustomPrompt="1"/>
          </p:nvPr>
        </p:nvSpPr>
        <p:spPr>
          <a:xfrm>
            <a:off x="914399" y="820350"/>
            <a:ext cx="5751577" cy="596902"/>
          </a:xfrm>
          <a:prstGeom prst="rect">
            <a:avLst/>
          </a:prstGeom>
        </p:spPr>
        <p:txBody>
          <a:bodyPr/>
          <a:lstStyle>
            <a:lvl1pPr marL="0" indent="0">
              <a:buClrTx/>
              <a:buSzTx/>
              <a:buFontTx/>
              <a:buNone/>
              <a:defRPr spc="-100"/>
            </a:lvl1pPr>
          </a:lstStyle>
          <a:p>
            <a:r>
              <a:t>Click to add subheading (optional)</a:t>
            </a:r>
          </a:p>
        </p:txBody>
      </p:sp>
      <p:pic>
        <p:nvPicPr>
          <p:cNvPr id="134" name="Picture 27" descr="Picture 2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135" name="Text Placeholder 11"/>
          <p:cNvSpPr>
            <a:spLocks noGrp="1"/>
          </p:cNvSpPr>
          <p:nvPr>
            <p:ph type="body" sz="quarter" idx="23"/>
          </p:nvPr>
        </p:nvSpPr>
        <p:spPr>
          <a:xfrm>
            <a:off x="1195458" y="1700783"/>
            <a:ext cx="5470516" cy="596902"/>
          </a:xfrm>
          <a:prstGeom prst="rect">
            <a:avLst/>
          </a:prstGeom>
        </p:spPr>
        <p:txBody>
          <a:bodyPr anchor="b"/>
          <a:lstStyle/>
          <a:p>
            <a:pPr>
              <a:defRPr spc="-100"/>
            </a:pPr>
            <a:endParaRPr/>
          </a:p>
        </p:txBody>
      </p:sp>
      <p:sp>
        <p:nvSpPr>
          <p:cNvPr id="136" name="Text Placeholder 13"/>
          <p:cNvSpPr>
            <a:spLocks noGrp="1"/>
          </p:cNvSpPr>
          <p:nvPr>
            <p:ph type="body" sz="quarter" idx="24"/>
          </p:nvPr>
        </p:nvSpPr>
        <p:spPr>
          <a:xfrm>
            <a:off x="1195462" y="2325815"/>
            <a:ext cx="5470512" cy="696388"/>
          </a:xfrm>
          <a:prstGeom prst="rect">
            <a:avLst/>
          </a:prstGeom>
        </p:spPr>
        <p:txBody>
          <a:bodyPr/>
          <a:lstStyle/>
          <a:p>
            <a:pPr>
              <a:defRPr spc="-100"/>
            </a:pPr>
            <a:endParaRPr/>
          </a:p>
        </p:txBody>
      </p:sp>
      <p:sp>
        <p:nvSpPr>
          <p:cNvPr id="137" name="Text Placeholder 11"/>
          <p:cNvSpPr>
            <a:spLocks noGrp="1"/>
          </p:cNvSpPr>
          <p:nvPr>
            <p:ph type="body" sz="quarter" idx="25"/>
          </p:nvPr>
        </p:nvSpPr>
        <p:spPr>
          <a:xfrm>
            <a:off x="1195458" y="4668584"/>
            <a:ext cx="5470516" cy="596902"/>
          </a:xfrm>
          <a:prstGeom prst="rect">
            <a:avLst/>
          </a:prstGeom>
        </p:spPr>
        <p:txBody>
          <a:bodyPr anchor="b"/>
          <a:lstStyle/>
          <a:p>
            <a:pPr>
              <a:defRPr spc="-100"/>
            </a:pPr>
            <a:endParaRPr/>
          </a:p>
        </p:txBody>
      </p:sp>
      <p:sp>
        <p:nvSpPr>
          <p:cNvPr id="138" name="Text Placeholder 13"/>
          <p:cNvSpPr>
            <a:spLocks noGrp="1"/>
          </p:cNvSpPr>
          <p:nvPr>
            <p:ph type="body" sz="quarter" idx="26"/>
          </p:nvPr>
        </p:nvSpPr>
        <p:spPr>
          <a:xfrm>
            <a:off x="1195462" y="5293617"/>
            <a:ext cx="5470512" cy="696388"/>
          </a:xfrm>
          <a:prstGeom prst="rect">
            <a:avLst/>
          </a:prstGeom>
        </p:spPr>
        <p:txBody>
          <a:bodyPr/>
          <a:lstStyle/>
          <a:p>
            <a:pPr>
              <a:defRPr spc="-100"/>
            </a:pPr>
            <a:endParaRPr/>
          </a:p>
        </p:txBody>
      </p:sp>
      <p:sp>
        <p:nvSpPr>
          <p:cNvPr id="139" name="Text Placeholder 11"/>
          <p:cNvSpPr>
            <a:spLocks noGrp="1"/>
          </p:cNvSpPr>
          <p:nvPr>
            <p:ph type="body" sz="quarter" idx="27"/>
          </p:nvPr>
        </p:nvSpPr>
        <p:spPr>
          <a:xfrm>
            <a:off x="1195458" y="3188408"/>
            <a:ext cx="5470516" cy="596902"/>
          </a:xfrm>
          <a:prstGeom prst="rect">
            <a:avLst/>
          </a:prstGeom>
        </p:spPr>
        <p:txBody>
          <a:bodyPr anchor="b"/>
          <a:lstStyle/>
          <a:p>
            <a:pPr>
              <a:defRPr spc="-100"/>
            </a:pPr>
            <a:endParaRPr/>
          </a:p>
        </p:txBody>
      </p:sp>
      <p:sp>
        <p:nvSpPr>
          <p:cNvPr id="140" name="Text Placeholder 13"/>
          <p:cNvSpPr>
            <a:spLocks noGrp="1"/>
          </p:cNvSpPr>
          <p:nvPr>
            <p:ph type="body" sz="quarter" idx="28"/>
          </p:nvPr>
        </p:nvSpPr>
        <p:spPr>
          <a:xfrm>
            <a:off x="1195462" y="3813440"/>
            <a:ext cx="5470512" cy="696388"/>
          </a:xfrm>
          <a:prstGeom prst="rect">
            <a:avLst/>
          </a:prstGeom>
        </p:spPr>
        <p:txBody>
          <a:bodyPr/>
          <a:lstStyle/>
          <a:p>
            <a:pPr>
              <a:defRPr spc="-100"/>
            </a:pPr>
            <a:endParaRPr/>
          </a:p>
        </p:txBody>
      </p:sp>
      <p:sp>
        <p:nvSpPr>
          <p:cNvPr id="141" name="Rectangle 15"/>
          <p:cNvSpPr/>
          <p:nvPr/>
        </p:nvSpPr>
        <p:spPr>
          <a:xfrm rot="16200000">
            <a:off x="462533" y="3589732"/>
            <a:ext cx="896112" cy="27434"/>
          </a:xfrm>
          <a:prstGeom prst="rect">
            <a:avLst/>
          </a:prstGeom>
          <a:solidFill>
            <a:schemeClr val="accent1"/>
          </a:solidFill>
          <a:ln w="12700">
            <a:miter lim="400000"/>
          </a:ln>
        </p:spPr>
        <p:txBody>
          <a:bodyPr lIns="45718" tIns="45718" rIns="45718" bIns="45718" anchor="ctr"/>
          <a:lstStyle/>
          <a:p>
            <a:pPr algn="ctr">
              <a:defRPr>
                <a:solidFill>
                  <a:srgbClr val="FFFFFF"/>
                </a:solidFill>
              </a:defRPr>
            </a:pPr>
            <a:endParaRPr/>
          </a:p>
        </p:txBody>
      </p:sp>
      <p:sp>
        <p:nvSpPr>
          <p:cNvPr id="142" name="Rectangle 17"/>
          <p:cNvSpPr/>
          <p:nvPr/>
        </p:nvSpPr>
        <p:spPr>
          <a:xfrm rot="16200000">
            <a:off x="466338" y="2103120"/>
            <a:ext cx="896115"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143" name="Rectangle 18"/>
          <p:cNvSpPr/>
          <p:nvPr/>
        </p:nvSpPr>
        <p:spPr>
          <a:xfrm rot="16200000">
            <a:off x="462608" y="3590037"/>
            <a:ext cx="896112"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144" name="Rectangle 19"/>
          <p:cNvSpPr/>
          <p:nvPr/>
        </p:nvSpPr>
        <p:spPr>
          <a:xfrm rot="16200000">
            <a:off x="462608" y="5069906"/>
            <a:ext cx="896112"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1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45503749"/>
      </p:ext>
    </p:extLst>
  </p:cSld>
  <p:clrMapOvr>
    <a:masterClrMapping/>
  </p:clrMapOvr>
  <p:transition spd="med"/>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x">
  <p:cSld name="content-photo-left-1">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152"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153" name="Picture 18" descr="Picture 18"/>
          <p:cNvPicPr>
            <a:picLocks noChangeAspect="1"/>
          </p:cNvPicPr>
          <p:nvPr/>
        </p:nvPicPr>
        <p:blipFill>
          <a:blip r:embed="rId3" cstate="screen">
            <a:extLst>
              <a:ext uri="{28A0092B-C50C-407E-A947-70E740481C1C}">
                <a14:useLocalDpi xmlns:a14="http://schemas.microsoft.com/office/drawing/2010/main"/>
              </a:ext>
            </a:extLst>
          </a:blip>
          <a:srcRect t="1413" r="13429" b="4014"/>
          <a:stretch>
            <a:fillRect/>
          </a:stretch>
        </p:blipFill>
        <p:spPr>
          <a:xfrm>
            <a:off x="8362184" y="2485601"/>
            <a:ext cx="3829816" cy="4372401"/>
          </a:xfrm>
          <a:prstGeom prst="rect">
            <a:avLst/>
          </a:prstGeom>
          <a:ln w="12700">
            <a:miter lim="400000"/>
          </a:ln>
        </p:spPr>
      </p:pic>
      <p:pic>
        <p:nvPicPr>
          <p:cNvPr id="154" name="Picture 6" descr="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155" name="Picture Placeholder 5"/>
          <p:cNvSpPr>
            <a:spLocks noGrp="1"/>
          </p:cNvSpPr>
          <p:nvPr>
            <p:ph type="pic" sz="half" idx="21"/>
          </p:nvPr>
        </p:nvSpPr>
        <p:spPr>
          <a:xfrm>
            <a:off x="0" y="0"/>
            <a:ext cx="4242816" cy="6858000"/>
          </a:xfrm>
          <a:prstGeom prst="rect">
            <a:avLst/>
          </a:prstGeom>
        </p:spPr>
        <p:txBody>
          <a:bodyPr lIns="91439" tIns="45719" rIns="91439" bIns="45719">
            <a:noAutofit/>
          </a:bodyPr>
          <a:lstStyle/>
          <a:p>
            <a:endParaRPr/>
          </a:p>
        </p:txBody>
      </p:sp>
      <p:sp>
        <p:nvSpPr>
          <p:cNvPr id="156" name="Body Level One…"/>
          <p:cNvSpPr txBox="1">
            <a:spLocks noGrp="1"/>
          </p:cNvSpPr>
          <p:nvPr>
            <p:ph type="body" sz="quarter" idx="1" hasCustomPrompt="1"/>
          </p:nvPr>
        </p:nvSpPr>
        <p:spPr>
          <a:xfrm>
            <a:off x="371856" y="6254496"/>
            <a:ext cx="3502153" cy="603506"/>
          </a:xfrm>
          <a:prstGeom prst="rect">
            <a:avLst/>
          </a:prstGeom>
        </p:spPr>
        <p:txBody>
          <a:bodyPr anchor="b"/>
          <a:lstStyle>
            <a:lvl1pPr marL="0" indent="0">
              <a:lnSpc>
                <a:spcPct val="110000"/>
              </a:lnSpc>
              <a:buClrTx/>
              <a:buSzTx/>
              <a:buFontTx/>
              <a:buNone/>
              <a:defRPr sz="1200" spc="-20"/>
            </a:lvl1pPr>
            <a:lvl2pPr marL="628650" indent="-171450">
              <a:lnSpc>
                <a:spcPct val="110000"/>
              </a:lnSpc>
              <a:buClrTx/>
              <a:buFontTx/>
              <a:defRPr sz="1200" spc="-20"/>
            </a:lvl2pPr>
            <a:lvl3pPr marL="1110342" indent="-195942">
              <a:lnSpc>
                <a:spcPct val="110000"/>
              </a:lnSpc>
              <a:buClrTx/>
              <a:buFontTx/>
              <a:defRPr sz="1200" spc="-20"/>
            </a:lvl3pPr>
            <a:lvl4pPr marL="1567542" indent="-195942">
              <a:lnSpc>
                <a:spcPct val="110000"/>
              </a:lnSpc>
              <a:buClrTx/>
              <a:buFontTx/>
              <a:defRPr sz="1200" spc="-20"/>
            </a:lvl4pPr>
            <a:lvl5pPr marL="2024741" indent="-195941">
              <a:lnSpc>
                <a:spcPct val="110000"/>
              </a:lnSpc>
              <a:buClrTx/>
              <a:buFontTx/>
              <a:defRPr sz="1200" spc="-20"/>
            </a:lvl5pPr>
          </a:lstStyle>
          <a:p>
            <a:r>
              <a:t>Click to add optional caption</a:t>
            </a:r>
          </a:p>
          <a:p>
            <a:pPr lvl="1"/>
            <a:endParaRPr/>
          </a:p>
          <a:p>
            <a:pPr lvl="2"/>
            <a:endParaRPr/>
          </a:p>
          <a:p>
            <a:pPr lvl="3"/>
            <a:endParaRPr/>
          </a:p>
          <a:p>
            <a:pPr lvl="4"/>
            <a:endParaRPr/>
          </a:p>
        </p:txBody>
      </p:sp>
      <p:sp>
        <p:nvSpPr>
          <p:cNvPr id="157" name="Click to add title"/>
          <p:cNvSpPr txBox="1">
            <a:spLocks noGrp="1"/>
          </p:cNvSpPr>
          <p:nvPr>
            <p:ph type="title" hasCustomPrompt="1"/>
          </p:nvPr>
        </p:nvSpPr>
        <p:spPr>
          <a:xfrm>
            <a:off x="5157215" y="365758"/>
            <a:ext cx="5760723" cy="433529"/>
          </a:xfrm>
          <a:prstGeom prst="rect">
            <a:avLst/>
          </a:prstGeom>
        </p:spPr>
        <p:txBody>
          <a:bodyPr/>
          <a:lstStyle/>
          <a:p>
            <a:r>
              <a:t>Click to add title</a:t>
            </a:r>
          </a:p>
        </p:txBody>
      </p:sp>
      <p:sp>
        <p:nvSpPr>
          <p:cNvPr id="158" name="Text Placeholder 19"/>
          <p:cNvSpPr>
            <a:spLocks noGrp="1"/>
          </p:cNvSpPr>
          <p:nvPr>
            <p:ph type="body" sz="quarter" idx="22" hasCustomPrompt="1"/>
          </p:nvPr>
        </p:nvSpPr>
        <p:spPr>
          <a:xfrm>
            <a:off x="5157215" y="822960"/>
            <a:ext cx="5760723" cy="596902"/>
          </a:xfrm>
          <a:prstGeom prst="rect">
            <a:avLst/>
          </a:prstGeom>
        </p:spPr>
        <p:txBody>
          <a:bodyPr/>
          <a:lstStyle>
            <a:lvl1pPr marL="0" indent="0">
              <a:buClrTx/>
              <a:buSzTx/>
              <a:buFontTx/>
              <a:buNone/>
              <a:defRPr spc="-100"/>
            </a:lvl1pPr>
          </a:lstStyle>
          <a:p>
            <a:r>
              <a:t>Click to add subheading (optional)</a:t>
            </a:r>
          </a:p>
        </p:txBody>
      </p:sp>
      <p:pic>
        <p:nvPicPr>
          <p:cNvPr id="159" name="Picture 17" descr="Picture 17"/>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08576" y="347472"/>
            <a:ext cx="415983" cy="415983"/>
          </a:xfrm>
          <a:prstGeom prst="rect">
            <a:avLst/>
          </a:prstGeom>
          <a:ln w="12700">
            <a:miter lim="400000"/>
          </a:ln>
        </p:spPr>
      </p:pic>
      <p:sp>
        <p:nvSpPr>
          <p:cNvPr id="160" name="Text Placeholder 11"/>
          <p:cNvSpPr>
            <a:spLocks noGrp="1"/>
          </p:cNvSpPr>
          <p:nvPr>
            <p:ph type="body" sz="quarter" idx="23"/>
          </p:nvPr>
        </p:nvSpPr>
        <p:spPr>
          <a:xfrm>
            <a:off x="5447424" y="1700783"/>
            <a:ext cx="5470515" cy="596902"/>
          </a:xfrm>
          <a:prstGeom prst="rect">
            <a:avLst/>
          </a:prstGeom>
        </p:spPr>
        <p:txBody>
          <a:bodyPr anchor="b"/>
          <a:lstStyle/>
          <a:p>
            <a:pPr>
              <a:defRPr spc="-100"/>
            </a:pPr>
            <a:endParaRPr/>
          </a:p>
        </p:txBody>
      </p:sp>
      <p:sp>
        <p:nvSpPr>
          <p:cNvPr id="161" name="Text Placeholder 13"/>
          <p:cNvSpPr>
            <a:spLocks noGrp="1"/>
          </p:cNvSpPr>
          <p:nvPr>
            <p:ph type="body" sz="quarter" idx="24"/>
          </p:nvPr>
        </p:nvSpPr>
        <p:spPr>
          <a:xfrm>
            <a:off x="5447426" y="2325815"/>
            <a:ext cx="5470512" cy="696388"/>
          </a:xfrm>
          <a:prstGeom prst="rect">
            <a:avLst/>
          </a:prstGeom>
        </p:spPr>
        <p:txBody>
          <a:bodyPr/>
          <a:lstStyle/>
          <a:p>
            <a:pPr>
              <a:defRPr spc="-100"/>
            </a:pPr>
            <a:endParaRPr/>
          </a:p>
        </p:txBody>
      </p:sp>
      <p:sp>
        <p:nvSpPr>
          <p:cNvPr id="162" name="Text Placeholder 11"/>
          <p:cNvSpPr>
            <a:spLocks noGrp="1"/>
          </p:cNvSpPr>
          <p:nvPr>
            <p:ph type="body" sz="quarter" idx="25"/>
          </p:nvPr>
        </p:nvSpPr>
        <p:spPr>
          <a:xfrm>
            <a:off x="5447424" y="4668584"/>
            <a:ext cx="5470515" cy="596902"/>
          </a:xfrm>
          <a:prstGeom prst="rect">
            <a:avLst/>
          </a:prstGeom>
        </p:spPr>
        <p:txBody>
          <a:bodyPr anchor="b"/>
          <a:lstStyle/>
          <a:p>
            <a:pPr>
              <a:defRPr spc="-100"/>
            </a:pPr>
            <a:endParaRPr/>
          </a:p>
        </p:txBody>
      </p:sp>
      <p:sp>
        <p:nvSpPr>
          <p:cNvPr id="163" name="Text Placeholder 13"/>
          <p:cNvSpPr>
            <a:spLocks noGrp="1"/>
          </p:cNvSpPr>
          <p:nvPr>
            <p:ph type="body" sz="quarter" idx="26"/>
          </p:nvPr>
        </p:nvSpPr>
        <p:spPr>
          <a:xfrm>
            <a:off x="5447426" y="5293617"/>
            <a:ext cx="5470512" cy="696388"/>
          </a:xfrm>
          <a:prstGeom prst="rect">
            <a:avLst/>
          </a:prstGeom>
        </p:spPr>
        <p:txBody>
          <a:bodyPr/>
          <a:lstStyle/>
          <a:p>
            <a:pPr>
              <a:defRPr spc="-100"/>
            </a:pPr>
            <a:endParaRPr/>
          </a:p>
        </p:txBody>
      </p:sp>
      <p:sp>
        <p:nvSpPr>
          <p:cNvPr id="164" name="Text Placeholder 11"/>
          <p:cNvSpPr>
            <a:spLocks noGrp="1"/>
          </p:cNvSpPr>
          <p:nvPr>
            <p:ph type="body" sz="quarter" idx="27"/>
          </p:nvPr>
        </p:nvSpPr>
        <p:spPr>
          <a:xfrm>
            <a:off x="5447424" y="3188408"/>
            <a:ext cx="5470515" cy="596902"/>
          </a:xfrm>
          <a:prstGeom prst="rect">
            <a:avLst/>
          </a:prstGeom>
        </p:spPr>
        <p:txBody>
          <a:bodyPr anchor="b"/>
          <a:lstStyle/>
          <a:p>
            <a:pPr>
              <a:defRPr spc="-100"/>
            </a:pPr>
            <a:endParaRPr/>
          </a:p>
        </p:txBody>
      </p:sp>
      <p:sp>
        <p:nvSpPr>
          <p:cNvPr id="165" name="Text Placeholder 13"/>
          <p:cNvSpPr>
            <a:spLocks noGrp="1"/>
          </p:cNvSpPr>
          <p:nvPr>
            <p:ph type="body" sz="quarter" idx="28"/>
          </p:nvPr>
        </p:nvSpPr>
        <p:spPr>
          <a:xfrm>
            <a:off x="5447426" y="3813440"/>
            <a:ext cx="5470512" cy="696388"/>
          </a:xfrm>
          <a:prstGeom prst="rect">
            <a:avLst/>
          </a:prstGeom>
        </p:spPr>
        <p:txBody>
          <a:bodyPr/>
          <a:lstStyle/>
          <a:p>
            <a:pPr>
              <a:defRPr spc="-100"/>
            </a:pPr>
            <a:endParaRPr/>
          </a:p>
        </p:txBody>
      </p:sp>
      <p:sp>
        <p:nvSpPr>
          <p:cNvPr id="166" name="Rectangle 25"/>
          <p:cNvSpPr/>
          <p:nvPr/>
        </p:nvSpPr>
        <p:spPr>
          <a:xfrm rot="16200000">
            <a:off x="4714497" y="3589732"/>
            <a:ext cx="896114" cy="27434"/>
          </a:xfrm>
          <a:prstGeom prst="rect">
            <a:avLst/>
          </a:prstGeom>
          <a:solidFill>
            <a:schemeClr val="accent1"/>
          </a:solidFill>
          <a:ln w="12700">
            <a:miter lim="400000"/>
          </a:ln>
        </p:spPr>
        <p:txBody>
          <a:bodyPr lIns="45718" tIns="45718" rIns="45718" bIns="45718" anchor="ctr"/>
          <a:lstStyle/>
          <a:p>
            <a:pPr algn="ctr">
              <a:defRPr>
                <a:solidFill>
                  <a:srgbClr val="FFFFFF"/>
                </a:solidFill>
              </a:defRPr>
            </a:pPr>
            <a:endParaRPr/>
          </a:p>
        </p:txBody>
      </p:sp>
      <p:sp>
        <p:nvSpPr>
          <p:cNvPr id="167" name="Rectangle 26"/>
          <p:cNvSpPr/>
          <p:nvPr/>
        </p:nvSpPr>
        <p:spPr>
          <a:xfrm rot="16200000">
            <a:off x="4718303" y="2103120"/>
            <a:ext cx="896114"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168" name="Rectangle 27"/>
          <p:cNvSpPr/>
          <p:nvPr/>
        </p:nvSpPr>
        <p:spPr>
          <a:xfrm rot="16200000">
            <a:off x="4714571" y="3590037"/>
            <a:ext cx="896114"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169" name="Rectangle 34"/>
          <p:cNvSpPr/>
          <p:nvPr/>
        </p:nvSpPr>
        <p:spPr>
          <a:xfrm rot="16200000">
            <a:off x="4714571" y="5069906"/>
            <a:ext cx="896114"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1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41813576"/>
      </p:ext>
    </p:extLst>
  </p:cSld>
  <p:clrMapOvr>
    <a:masterClrMapping/>
  </p:clrMapOvr>
  <p:transition spd="med"/>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x">
  <p:cSld name="content-photo-right-2">
    <p:bg>
      <p:bgPr>
        <a:gradFill flip="none" rotWithShape="1">
          <a:gsLst>
            <a:gs pos="0">
              <a:srgbClr val="000000"/>
            </a:gs>
            <a:gs pos="100000">
              <a:srgbClr val="1F2326"/>
            </a:gs>
          </a:gsLst>
          <a:lin ang="2160000" scaled="0"/>
        </a:gradFill>
        <a:effectLst/>
      </p:bgPr>
    </p:bg>
    <p:spTree>
      <p:nvGrpSpPr>
        <p:cNvPr id="1" name=""/>
        <p:cNvGrpSpPr/>
        <p:nvPr/>
      </p:nvGrpSpPr>
      <p:grpSpPr>
        <a:xfrm>
          <a:off x="0" y="0"/>
          <a:ext cx="0" cy="0"/>
          <a:chOff x="0" y="0"/>
          <a:chExt cx="0" cy="0"/>
        </a:xfrm>
      </p:grpSpPr>
      <p:pic>
        <p:nvPicPr>
          <p:cNvPr id="177"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178" name="Picture 16" descr="Picture 16"/>
          <p:cNvPicPr>
            <a:picLocks noChangeAspect="1"/>
          </p:cNvPicPr>
          <p:nvPr/>
        </p:nvPicPr>
        <p:blipFill>
          <a:blip r:embed="rId3" cstate="screen">
            <a:extLst>
              <a:ext uri="{28A0092B-C50C-407E-A947-70E740481C1C}">
                <a14:useLocalDpi xmlns:a14="http://schemas.microsoft.com/office/drawing/2010/main"/>
              </a:ext>
            </a:extLst>
          </a:blip>
          <a:srcRect t="1413" r="21412" b="4014"/>
          <a:stretch>
            <a:fillRect/>
          </a:stretch>
        </p:blipFill>
        <p:spPr>
          <a:xfrm>
            <a:off x="4103003" y="2485601"/>
            <a:ext cx="3476612" cy="4372401"/>
          </a:xfrm>
          <a:prstGeom prst="rect">
            <a:avLst/>
          </a:prstGeom>
          <a:ln w="12700">
            <a:miter lim="400000"/>
          </a:ln>
        </p:spPr>
      </p:pic>
      <p:sp>
        <p:nvSpPr>
          <p:cNvPr id="179" name="Body Level One…"/>
          <p:cNvSpPr txBox="1">
            <a:spLocks noGrp="1"/>
          </p:cNvSpPr>
          <p:nvPr>
            <p:ph type="body" sz="half" idx="1"/>
          </p:nvPr>
        </p:nvSpPr>
        <p:spPr>
          <a:xfrm>
            <a:off x="913701" y="1700783"/>
            <a:ext cx="5751577" cy="424281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pic>
        <p:nvPicPr>
          <p:cNvPr id="180" name="Picture 9" descr="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181" name="Click to add title"/>
          <p:cNvSpPr txBox="1">
            <a:spLocks noGrp="1"/>
          </p:cNvSpPr>
          <p:nvPr>
            <p:ph type="title" hasCustomPrompt="1"/>
          </p:nvPr>
        </p:nvSpPr>
        <p:spPr>
          <a:xfrm>
            <a:off x="914396" y="365758"/>
            <a:ext cx="5751578" cy="433529"/>
          </a:xfrm>
          <a:prstGeom prst="rect">
            <a:avLst/>
          </a:prstGeom>
        </p:spPr>
        <p:txBody>
          <a:bodyPr/>
          <a:lstStyle/>
          <a:p>
            <a:r>
              <a:t>Click to add title</a:t>
            </a:r>
          </a:p>
        </p:txBody>
      </p:sp>
      <p:sp>
        <p:nvSpPr>
          <p:cNvPr id="182" name="Text Placeholder 19"/>
          <p:cNvSpPr>
            <a:spLocks noGrp="1"/>
          </p:cNvSpPr>
          <p:nvPr>
            <p:ph type="body" sz="quarter" idx="21" hasCustomPrompt="1"/>
          </p:nvPr>
        </p:nvSpPr>
        <p:spPr>
          <a:xfrm>
            <a:off x="914399" y="820350"/>
            <a:ext cx="5751577" cy="596902"/>
          </a:xfrm>
          <a:prstGeom prst="rect">
            <a:avLst/>
          </a:prstGeom>
        </p:spPr>
        <p:txBody>
          <a:bodyPr/>
          <a:lstStyle>
            <a:lvl1pPr marL="0" indent="0">
              <a:buClrTx/>
              <a:buSzTx/>
              <a:buFontTx/>
              <a:buNone/>
              <a:defRPr spc="-100"/>
            </a:lvl1pPr>
          </a:lstStyle>
          <a:p>
            <a:r>
              <a:t>Click to add subheading (optional)</a:t>
            </a:r>
          </a:p>
        </p:txBody>
      </p:sp>
      <p:pic>
        <p:nvPicPr>
          <p:cNvPr id="183" name="Picture 12" descr="Picture 12"/>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184" name="Picture Placeholder 5"/>
          <p:cNvSpPr>
            <a:spLocks noGrp="1"/>
          </p:cNvSpPr>
          <p:nvPr>
            <p:ph type="pic" sz="half" idx="22"/>
          </p:nvPr>
        </p:nvSpPr>
        <p:spPr>
          <a:xfrm>
            <a:off x="7583423" y="0"/>
            <a:ext cx="4242818" cy="6858000"/>
          </a:xfrm>
          <a:prstGeom prst="rect">
            <a:avLst/>
          </a:prstGeom>
        </p:spPr>
        <p:txBody>
          <a:bodyPr lIns="91439" tIns="45719" rIns="91439" bIns="45719">
            <a:noAutofit/>
          </a:bodyPr>
          <a:lstStyle/>
          <a:p>
            <a:endParaRPr/>
          </a:p>
        </p:txBody>
      </p:sp>
      <p:sp>
        <p:nvSpPr>
          <p:cNvPr id="185" name="Text Placeholder 13"/>
          <p:cNvSpPr>
            <a:spLocks noGrp="1"/>
          </p:cNvSpPr>
          <p:nvPr>
            <p:ph type="body" sz="quarter" idx="23" hasCustomPrompt="1"/>
          </p:nvPr>
        </p:nvSpPr>
        <p:spPr>
          <a:xfrm>
            <a:off x="7955280" y="6254496"/>
            <a:ext cx="3502154" cy="603506"/>
          </a:xfrm>
          <a:prstGeom prst="rect">
            <a:avLst/>
          </a:prstGeom>
        </p:spPr>
        <p:txBody>
          <a:bodyPr anchor="b"/>
          <a:lstStyle>
            <a:lvl1pPr marL="0" indent="0" algn="r">
              <a:lnSpc>
                <a:spcPct val="110000"/>
              </a:lnSpc>
              <a:buClrTx/>
              <a:buSzTx/>
              <a:buFontTx/>
              <a:buNone/>
              <a:defRPr sz="1200" spc="-100"/>
            </a:lvl1pPr>
          </a:lstStyle>
          <a:p>
            <a:r>
              <a:t>Click to add optional caption</a:t>
            </a:r>
          </a:p>
        </p:txBody>
      </p:sp>
      <p:sp>
        <p:nvSpPr>
          <p:cNvPr id="18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17347854"/>
      </p:ext>
    </p:extLst>
  </p:cSld>
  <p:clrMapOvr>
    <a:masterClrMapping/>
  </p:clrMapOvr>
  <p:transition spd="med"/>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x">
  <p:cSld name="content-photo-left-2">
    <p:bg>
      <p:bgPr>
        <a:gradFill flip="none" rotWithShape="1">
          <a:gsLst>
            <a:gs pos="0">
              <a:srgbClr val="000000"/>
            </a:gs>
            <a:gs pos="100000">
              <a:srgbClr val="1F2326"/>
            </a:gs>
          </a:gsLst>
          <a:lin ang="2160000" scaled="0"/>
        </a:gradFill>
        <a:effectLst/>
      </p:bgPr>
    </p:bg>
    <p:spTree>
      <p:nvGrpSpPr>
        <p:cNvPr id="1" name=""/>
        <p:cNvGrpSpPr/>
        <p:nvPr/>
      </p:nvGrpSpPr>
      <p:grpSpPr>
        <a:xfrm>
          <a:off x="0" y="0"/>
          <a:ext cx="0" cy="0"/>
          <a:chOff x="0" y="0"/>
          <a:chExt cx="0" cy="0"/>
        </a:xfrm>
      </p:grpSpPr>
      <p:pic>
        <p:nvPicPr>
          <p:cNvPr id="193"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194" name="Picture 1" descr="Picture 1"/>
          <p:cNvPicPr>
            <a:picLocks noChangeAspect="1"/>
          </p:cNvPicPr>
          <p:nvPr/>
        </p:nvPicPr>
        <p:blipFill>
          <a:blip r:embed="rId3" cstate="screen">
            <a:extLst>
              <a:ext uri="{28A0092B-C50C-407E-A947-70E740481C1C}">
                <a14:useLocalDpi xmlns:a14="http://schemas.microsoft.com/office/drawing/2010/main"/>
              </a:ext>
            </a:extLst>
          </a:blip>
          <a:srcRect t="1413" r="13496" b="4295"/>
          <a:stretch>
            <a:fillRect/>
          </a:stretch>
        </p:blipFill>
        <p:spPr>
          <a:xfrm>
            <a:off x="8362184" y="2485602"/>
            <a:ext cx="3826787" cy="4359496"/>
          </a:xfrm>
          <a:prstGeom prst="rect">
            <a:avLst/>
          </a:prstGeom>
          <a:ln w="12700">
            <a:miter lim="400000"/>
          </a:ln>
        </p:spPr>
      </p:pic>
      <p:sp>
        <p:nvSpPr>
          <p:cNvPr id="195" name="Picture Placeholder 5"/>
          <p:cNvSpPr>
            <a:spLocks noGrp="1"/>
          </p:cNvSpPr>
          <p:nvPr>
            <p:ph type="pic" sz="half" idx="21"/>
          </p:nvPr>
        </p:nvSpPr>
        <p:spPr>
          <a:xfrm>
            <a:off x="0" y="0"/>
            <a:ext cx="4236021" cy="6858000"/>
          </a:xfrm>
          <a:prstGeom prst="rect">
            <a:avLst/>
          </a:prstGeom>
        </p:spPr>
        <p:txBody>
          <a:bodyPr lIns="91439" tIns="45719" rIns="91439" bIns="45719">
            <a:noAutofit/>
          </a:bodyPr>
          <a:lstStyle/>
          <a:p>
            <a:endParaRPr/>
          </a:p>
        </p:txBody>
      </p:sp>
      <p:sp>
        <p:nvSpPr>
          <p:cNvPr id="196" name="Body Level One…"/>
          <p:cNvSpPr txBox="1">
            <a:spLocks noGrp="1"/>
          </p:cNvSpPr>
          <p:nvPr>
            <p:ph type="body" sz="quarter" idx="1" hasCustomPrompt="1"/>
          </p:nvPr>
        </p:nvSpPr>
        <p:spPr>
          <a:xfrm>
            <a:off x="374904" y="6254496"/>
            <a:ext cx="3502153" cy="603506"/>
          </a:xfrm>
          <a:prstGeom prst="rect">
            <a:avLst/>
          </a:prstGeom>
        </p:spPr>
        <p:txBody>
          <a:bodyPr anchor="b"/>
          <a:lstStyle>
            <a:lvl1pPr marL="0" indent="0">
              <a:lnSpc>
                <a:spcPct val="110000"/>
              </a:lnSpc>
              <a:buClrTx/>
              <a:buSzTx/>
              <a:buFontTx/>
              <a:buNone/>
              <a:defRPr sz="1200" spc="-20"/>
            </a:lvl1pPr>
            <a:lvl2pPr marL="628650" indent="-171450">
              <a:lnSpc>
                <a:spcPct val="110000"/>
              </a:lnSpc>
              <a:buClrTx/>
              <a:buFontTx/>
              <a:defRPr sz="1200" spc="-20"/>
            </a:lvl2pPr>
            <a:lvl3pPr marL="1110342" indent="-195942">
              <a:lnSpc>
                <a:spcPct val="110000"/>
              </a:lnSpc>
              <a:buClrTx/>
              <a:buFontTx/>
              <a:defRPr sz="1200" spc="-20"/>
            </a:lvl3pPr>
            <a:lvl4pPr marL="1567542" indent="-195942">
              <a:lnSpc>
                <a:spcPct val="110000"/>
              </a:lnSpc>
              <a:buClrTx/>
              <a:buFontTx/>
              <a:defRPr sz="1200" spc="-20"/>
            </a:lvl4pPr>
            <a:lvl5pPr marL="2024741" indent="-195941">
              <a:lnSpc>
                <a:spcPct val="110000"/>
              </a:lnSpc>
              <a:buClrTx/>
              <a:buFontTx/>
              <a:defRPr sz="1200" spc="-20"/>
            </a:lvl5pPr>
          </a:lstStyle>
          <a:p>
            <a:r>
              <a:t>Click to add optional caption</a:t>
            </a:r>
          </a:p>
          <a:p>
            <a:pPr lvl="1"/>
            <a:endParaRPr/>
          </a:p>
          <a:p>
            <a:pPr lvl="2"/>
            <a:endParaRPr/>
          </a:p>
          <a:p>
            <a:pPr lvl="3"/>
            <a:endParaRPr/>
          </a:p>
          <a:p>
            <a:pPr lvl="4"/>
            <a:endParaRPr/>
          </a:p>
        </p:txBody>
      </p:sp>
      <p:sp>
        <p:nvSpPr>
          <p:cNvPr id="197" name="Text Placeholder 12"/>
          <p:cNvSpPr>
            <a:spLocks noGrp="1"/>
          </p:cNvSpPr>
          <p:nvPr>
            <p:ph type="body" sz="half" idx="22"/>
          </p:nvPr>
        </p:nvSpPr>
        <p:spPr>
          <a:xfrm>
            <a:off x="5157215" y="1700783"/>
            <a:ext cx="5760722" cy="4242817"/>
          </a:xfrm>
          <a:prstGeom prst="rect">
            <a:avLst/>
          </a:prstGeom>
        </p:spPr>
        <p:txBody>
          <a:bodyPr/>
          <a:lstStyle/>
          <a:p>
            <a:pPr>
              <a:defRPr spc="-100"/>
            </a:pPr>
            <a:endParaRPr/>
          </a:p>
        </p:txBody>
      </p:sp>
      <p:pic>
        <p:nvPicPr>
          <p:cNvPr id="198" name="Picture 5" descr="Picture 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199" name="Click to add title"/>
          <p:cNvSpPr txBox="1">
            <a:spLocks noGrp="1"/>
          </p:cNvSpPr>
          <p:nvPr>
            <p:ph type="title" hasCustomPrompt="1"/>
          </p:nvPr>
        </p:nvSpPr>
        <p:spPr>
          <a:xfrm>
            <a:off x="5157215" y="365758"/>
            <a:ext cx="5760723" cy="433529"/>
          </a:xfrm>
          <a:prstGeom prst="rect">
            <a:avLst/>
          </a:prstGeom>
        </p:spPr>
        <p:txBody>
          <a:bodyPr/>
          <a:lstStyle/>
          <a:p>
            <a:r>
              <a:t>Click to add title</a:t>
            </a:r>
          </a:p>
        </p:txBody>
      </p:sp>
      <p:sp>
        <p:nvSpPr>
          <p:cNvPr id="200" name="Text Placeholder 19"/>
          <p:cNvSpPr>
            <a:spLocks noGrp="1"/>
          </p:cNvSpPr>
          <p:nvPr>
            <p:ph type="body" sz="quarter" idx="23" hasCustomPrompt="1"/>
          </p:nvPr>
        </p:nvSpPr>
        <p:spPr>
          <a:xfrm>
            <a:off x="5157215" y="822960"/>
            <a:ext cx="5760723" cy="596902"/>
          </a:xfrm>
          <a:prstGeom prst="rect">
            <a:avLst/>
          </a:prstGeom>
        </p:spPr>
        <p:txBody>
          <a:bodyPr/>
          <a:lstStyle>
            <a:lvl1pPr marL="0" indent="0">
              <a:buClrTx/>
              <a:buSzTx/>
              <a:buFontTx/>
              <a:buNone/>
              <a:defRPr spc="-100"/>
            </a:lvl1pPr>
          </a:lstStyle>
          <a:p>
            <a:r>
              <a:t>Click to add subheading (optional)</a:t>
            </a:r>
          </a:p>
        </p:txBody>
      </p:sp>
      <p:pic>
        <p:nvPicPr>
          <p:cNvPr id="201" name="Picture 11" descr="Picture 11"/>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608576" y="347472"/>
            <a:ext cx="415983" cy="415983"/>
          </a:xfrm>
          <a:prstGeom prst="rect">
            <a:avLst/>
          </a:prstGeom>
          <a:ln w="12700">
            <a:miter lim="400000"/>
          </a:ln>
        </p:spPr>
      </p:pic>
      <p:sp>
        <p:nvSpPr>
          <p:cNvPr id="20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37110558"/>
      </p:ext>
    </p:extLst>
  </p:cSld>
  <p:clrMapOvr>
    <a:masterClrMapping/>
  </p:clrMapOvr>
  <p:transition spd="med"/>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x">
  <p:cSld name="1-idea-with-support-text">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209"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210" name="Picture 16" descr="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333626" y="2365731"/>
            <a:ext cx="4496424" cy="4492269"/>
          </a:xfrm>
          <a:prstGeom prst="rect">
            <a:avLst/>
          </a:prstGeom>
          <a:ln w="12700">
            <a:miter lim="400000"/>
          </a:ln>
        </p:spPr>
      </p:pic>
      <p:sp>
        <p:nvSpPr>
          <p:cNvPr id="211" name="Title Text"/>
          <p:cNvSpPr txBox="1">
            <a:spLocks noGrp="1"/>
          </p:cNvSpPr>
          <p:nvPr>
            <p:ph type="title"/>
          </p:nvPr>
        </p:nvSpPr>
        <p:spPr>
          <a:xfrm>
            <a:off x="915922" y="775504"/>
            <a:ext cx="10003537" cy="2223125"/>
          </a:xfrm>
          <a:prstGeom prst="rect">
            <a:avLst/>
          </a:prstGeom>
        </p:spPr>
        <p:txBody>
          <a:bodyPr anchor="b"/>
          <a:lstStyle>
            <a:lvl1pPr>
              <a:defRPr sz="4800"/>
            </a:lvl1pPr>
          </a:lstStyle>
          <a:p>
            <a:r>
              <a:t>Title Text</a:t>
            </a:r>
          </a:p>
        </p:txBody>
      </p:sp>
      <p:sp>
        <p:nvSpPr>
          <p:cNvPr id="212" name="Body Level One…"/>
          <p:cNvSpPr txBox="1">
            <a:spLocks noGrp="1"/>
          </p:cNvSpPr>
          <p:nvPr>
            <p:ph type="body" sz="half" idx="1" hasCustomPrompt="1"/>
          </p:nvPr>
        </p:nvSpPr>
        <p:spPr>
          <a:xfrm>
            <a:off x="914399" y="4121150"/>
            <a:ext cx="10003536" cy="1690336"/>
          </a:xfrm>
          <a:prstGeom prst="rect">
            <a:avLst/>
          </a:prstGeom>
          <a:gradFill>
            <a:gsLst>
              <a:gs pos="0">
                <a:srgbClr val="1F2326"/>
              </a:gs>
              <a:gs pos="100000">
                <a:srgbClr val="000000"/>
              </a:gs>
            </a:gsLst>
            <a:lin ang="2160000"/>
          </a:gradFill>
        </p:spPr>
        <p:txBody>
          <a:bodyPr lIns="365758" tIns="365758" rIns="365758" bIns="365758" anchor="ctr"/>
          <a:lstStyle>
            <a:lvl1pPr marL="0" indent="0">
              <a:lnSpc>
                <a:spcPct val="110000"/>
              </a:lnSpc>
              <a:buClrTx/>
              <a:buSzTx/>
              <a:buFontTx/>
              <a:buNone/>
              <a:defRPr sz="1900" spc="-20"/>
            </a:lvl1pPr>
            <a:lvl2pPr marL="728662" indent="-271462">
              <a:lnSpc>
                <a:spcPct val="110000"/>
              </a:lnSpc>
              <a:buClrTx/>
              <a:buFontTx/>
              <a:defRPr sz="1900" spc="-20"/>
            </a:lvl2pPr>
            <a:lvl3pPr marL="1224642" indent="-310242">
              <a:lnSpc>
                <a:spcPct val="110000"/>
              </a:lnSpc>
              <a:buClrTx/>
              <a:buFontTx/>
              <a:defRPr sz="1900" spc="-20"/>
            </a:lvl3pPr>
            <a:lvl4pPr marL="1681841" indent="-310242">
              <a:lnSpc>
                <a:spcPct val="110000"/>
              </a:lnSpc>
              <a:buClrTx/>
              <a:buFontTx/>
              <a:defRPr sz="1900" spc="-20"/>
            </a:lvl4pPr>
            <a:lvl5pPr marL="2139041" indent="-310241">
              <a:lnSpc>
                <a:spcPct val="110000"/>
              </a:lnSpc>
              <a:buClrTx/>
              <a:buFontTx/>
              <a:defRPr sz="1900" spc="-20"/>
            </a:lvl5pPr>
          </a:lstStyle>
          <a:p>
            <a:r>
              <a:t>Click to add text. Lorem ipsum dolor sit amet, consectetur adipiscing elit. Ineter nec odio. Praesent suspendisse laoreet purus et enim auctor, vel interdum justo tincidunt. Donec eleifend orci non porttitor scelerisque.</a:t>
            </a:r>
          </a:p>
          <a:p>
            <a:pPr lvl="1"/>
            <a:endParaRPr/>
          </a:p>
          <a:p>
            <a:pPr lvl="2"/>
            <a:endParaRPr/>
          </a:p>
          <a:p>
            <a:pPr lvl="3"/>
            <a:endParaRPr/>
          </a:p>
          <a:p>
            <a:pPr lvl="4"/>
            <a:endParaRPr/>
          </a:p>
        </p:txBody>
      </p:sp>
      <p:sp>
        <p:nvSpPr>
          <p:cNvPr id="213" name="Text Placeholder 5"/>
          <p:cNvSpPr>
            <a:spLocks noGrp="1"/>
          </p:cNvSpPr>
          <p:nvPr>
            <p:ph type="body" sz="quarter" idx="21"/>
          </p:nvPr>
        </p:nvSpPr>
        <p:spPr>
          <a:xfrm>
            <a:off x="914399" y="2998628"/>
            <a:ext cx="10003536" cy="1122522"/>
          </a:xfrm>
          <a:prstGeom prst="rect">
            <a:avLst/>
          </a:prstGeom>
        </p:spPr>
        <p:txBody>
          <a:bodyPr anchor="ctr"/>
          <a:lstStyle/>
          <a:p>
            <a:pPr>
              <a:defRPr spc="-100"/>
            </a:pPr>
            <a:endParaRPr/>
          </a:p>
        </p:txBody>
      </p:sp>
      <p:pic>
        <p:nvPicPr>
          <p:cNvPr id="214" name="Picture 11" descr="Pictur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215" name="Picture 14" descr="Picture 14"/>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216" name="Rectangle 18"/>
          <p:cNvSpPr/>
          <p:nvPr/>
        </p:nvSpPr>
        <p:spPr>
          <a:xfrm rot="10800000">
            <a:off x="912874" y="3123594"/>
            <a:ext cx="1399035"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21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61792878"/>
      </p:ext>
    </p:extLst>
  </p:cSld>
  <p:clrMapOvr>
    <a:masterClrMapping/>
  </p:clrMapOvr>
  <p:transition spd="med"/>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tx">
  <p:cSld name="2-ideas-with-photo">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224"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225" name="Body Level One…"/>
          <p:cNvSpPr txBox="1">
            <a:spLocks noGrp="1"/>
          </p:cNvSpPr>
          <p:nvPr>
            <p:ph type="body" sz="quarter" idx="1"/>
          </p:nvPr>
        </p:nvSpPr>
        <p:spPr>
          <a:xfrm>
            <a:off x="914400" y="1873983"/>
            <a:ext cx="4791456" cy="625035"/>
          </a:xfrm>
          <a:prstGeom prst="rect">
            <a:avLst/>
          </a:prstGeom>
        </p:spPr>
        <p:txBody>
          <a:bodyPr anchor="b"/>
          <a:lstStyle>
            <a:lvl1pPr marL="0" indent="0">
              <a:lnSpc>
                <a:spcPct val="80000"/>
              </a:lnSpc>
              <a:buClrTx/>
              <a:buSzTx/>
              <a:buFontTx/>
              <a:buNone/>
              <a:defRPr sz="2400" b="1" spc="-100"/>
            </a:lvl1pPr>
            <a:lvl2pPr marL="800100" indent="-342900">
              <a:lnSpc>
                <a:spcPct val="80000"/>
              </a:lnSpc>
              <a:buClrTx/>
              <a:buFontTx/>
              <a:defRPr sz="2400" b="1" spc="-100"/>
            </a:lvl2pPr>
            <a:lvl3pPr marL="1306284" indent="-391884">
              <a:lnSpc>
                <a:spcPct val="80000"/>
              </a:lnSpc>
              <a:buClrTx/>
              <a:buFontTx/>
              <a:defRPr sz="2400" b="1" spc="-100"/>
            </a:lvl3pPr>
            <a:lvl4pPr marL="1763484" indent="-391884">
              <a:lnSpc>
                <a:spcPct val="80000"/>
              </a:lnSpc>
              <a:buClrTx/>
              <a:buFontTx/>
              <a:defRPr sz="2400" b="1" spc="-100"/>
            </a:lvl4pPr>
            <a:lvl5pPr marL="2220684" indent="-391884">
              <a:lnSpc>
                <a:spcPct val="80000"/>
              </a:lnSpc>
              <a:buClrTx/>
              <a:buFontTx/>
              <a:defRPr sz="2400" b="1" spc="-100"/>
            </a:lvl5pPr>
          </a:lstStyle>
          <a:p>
            <a:r>
              <a:t>Body Level One</a:t>
            </a:r>
          </a:p>
          <a:p>
            <a:pPr lvl="1"/>
            <a:r>
              <a:t>Body Level Two</a:t>
            </a:r>
          </a:p>
          <a:p>
            <a:pPr lvl="2"/>
            <a:r>
              <a:t>Body Level Three</a:t>
            </a:r>
          </a:p>
          <a:p>
            <a:pPr lvl="3"/>
            <a:r>
              <a:t>Body Level Four</a:t>
            </a:r>
          </a:p>
          <a:p>
            <a:pPr lvl="4"/>
            <a:r>
              <a:t>Body Level Five</a:t>
            </a:r>
          </a:p>
        </p:txBody>
      </p:sp>
      <p:sp>
        <p:nvSpPr>
          <p:cNvPr id="226" name="Text Placeholder 13"/>
          <p:cNvSpPr>
            <a:spLocks noGrp="1"/>
          </p:cNvSpPr>
          <p:nvPr>
            <p:ph type="body" sz="quarter" idx="21"/>
          </p:nvPr>
        </p:nvSpPr>
        <p:spPr>
          <a:xfrm>
            <a:off x="914400" y="2543085"/>
            <a:ext cx="4791456" cy="1197866"/>
          </a:xfrm>
          <a:prstGeom prst="rect">
            <a:avLst/>
          </a:prstGeom>
        </p:spPr>
        <p:txBody>
          <a:bodyPr/>
          <a:lstStyle/>
          <a:p>
            <a:pPr>
              <a:defRPr spc="-100"/>
            </a:pPr>
            <a:endParaRPr/>
          </a:p>
        </p:txBody>
      </p:sp>
      <p:sp>
        <p:nvSpPr>
          <p:cNvPr id="227" name="Picture Placeholder 5"/>
          <p:cNvSpPr>
            <a:spLocks noGrp="1"/>
          </p:cNvSpPr>
          <p:nvPr>
            <p:ph type="pic" sz="half" idx="22"/>
          </p:nvPr>
        </p:nvSpPr>
        <p:spPr>
          <a:xfrm>
            <a:off x="0" y="4105654"/>
            <a:ext cx="11830050" cy="2752346"/>
          </a:xfrm>
          <a:prstGeom prst="rect">
            <a:avLst/>
          </a:prstGeom>
        </p:spPr>
        <p:txBody>
          <a:bodyPr lIns="91439" tIns="45719" rIns="91439" bIns="45719">
            <a:noAutofit/>
          </a:bodyPr>
          <a:lstStyle/>
          <a:p>
            <a:endParaRPr/>
          </a:p>
        </p:txBody>
      </p:sp>
      <p:sp>
        <p:nvSpPr>
          <p:cNvPr id="228" name="Text Placeholder 13"/>
          <p:cNvSpPr>
            <a:spLocks noGrp="1"/>
          </p:cNvSpPr>
          <p:nvPr>
            <p:ph type="body" sz="quarter" idx="23" hasCustomPrompt="1"/>
          </p:nvPr>
        </p:nvSpPr>
        <p:spPr>
          <a:xfrm>
            <a:off x="0" y="6400798"/>
            <a:ext cx="11529391" cy="457203"/>
          </a:xfrm>
          <a:prstGeom prst="rect">
            <a:avLst/>
          </a:prstGeom>
        </p:spPr>
        <p:txBody>
          <a:bodyPr anchor="b"/>
          <a:lstStyle>
            <a:lvl1pPr marL="0" indent="0">
              <a:lnSpc>
                <a:spcPct val="110000"/>
              </a:lnSpc>
              <a:buClrTx/>
              <a:buSzTx/>
              <a:buFontTx/>
              <a:buNone/>
              <a:defRPr sz="1200" spc="-100"/>
            </a:lvl1pPr>
          </a:lstStyle>
          <a:p>
            <a:r>
              <a:t>Click to add optional caption</a:t>
            </a:r>
          </a:p>
        </p:txBody>
      </p:sp>
      <p:sp>
        <p:nvSpPr>
          <p:cNvPr id="229" name="Rectangle 3"/>
          <p:cNvSpPr/>
          <p:nvPr/>
        </p:nvSpPr>
        <p:spPr>
          <a:xfrm rot="16200000">
            <a:off x="466341" y="2294870"/>
            <a:ext cx="896114"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pic>
        <p:nvPicPr>
          <p:cNvPr id="230" name="Picture 14" descr="Picture 1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231" name="Text Placeholder 19"/>
          <p:cNvSpPr>
            <a:spLocks noGrp="1"/>
          </p:cNvSpPr>
          <p:nvPr>
            <p:ph type="body" sz="quarter" idx="24" hasCustomPrompt="1"/>
          </p:nvPr>
        </p:nvSpPr>
        <p:spPr>
          <a:xfrm>
            <a:off x="914399" y="820350"/>
            <a:ext cx="9994394" cy="596902"/>
          </a:xfrm>
          <a:prstGeom prst="rect">
            <a:avLst/>
          </a:prstGeom>
        </p:spPr>
        <p:txBody>
          <a:bodyPr/>
          <a:lstStyle>
            <a:lvl1pPr marL="0" indent="0">
              <a:buClrTx/>
              <a:buSzTx/>
              <a:buFontTx/>
              <a:buNone/>
              <a:defRPr spc="-100"/>
            </a:lvl1pPr>
          </a:lstStyle>
          <a:p>
            <a:r>
              <a:t>Click to add subheading (optional)</a:t>
            </a:r>
          </a:p>
        </p:txBody>
      </p:sp>
      <p:pic>
        <p:nvPicPr>
          <p:cNvPr id="232" name="Picture 16" descr="Picture 16"/>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233" name="Click to add title"/>
          <p:cNvSpPr txBox="1">
            <a:spLocks noGrp="1"/>
          </p:cNvSpPr>
          <p:nvPr>
            <p:ph type="title" hasCustomPrompt="1"/>
          </p:nvPr>
        </p:nvSpPr>
        <p:spPr>
          <a:prstGeom prst="rect">
            <a:avLst/>
          </a:prstGeom>
        </p:spPr>
        <p:txBody>
          <a:bodyPr/>
          <a:lstStyle/>
          <a:p>
            <a:r>
              <a:t>Click to add title</a:t>
            </a:r>
          </a:p>
        </p:txBody>
      </p:sp>
      <p:sp>
        <p:nvSpPr>
          <p:cNvPr id="234" name="Text Placeholder 11"/>
          <p:cNvSpPr>
            <a:spLocks noGrp="1"/>
          </p:cNvSpPr>
          <p:nvPr>
            <p:ph type="body" sz="quarter" idx="25"/>
          </p:nvPr>
        </p:nvSpPr>
        <p:spPr>
          <a:xfrm>
            <a:off x="6117335" y="1873983"/>
            <a:ext cx="4791458" cy="625035"/>
          </a:xfrm>
          <a:prstGeom prst="rect">
            <a:avLst/>
          </a:prstGeom>
        </p:spPr>
        <p:txBody>
          <a:bodyPr anchor="b"/>
          <a:lstStyle/>
          <a:p>
            <a:pPr>
              <a:defRPr spc="-100"/>
            </a:pPr>
            <a:endParaRPr/>
          </a:p>
        </p:txBody>
      </p:sp>
      <p:sp>
        <p:nvSpPr>
          <p:cNvPr id="235" name="Text Placeholder 13"/>
          <p:cNvSpPr>
            <a:spLocks noGrp="1"/>
          </p:cNvSpPr>
          <p:nvPr>
            <p:ph type="body" sz="quarter" idx="26"/>
          </p:nvPr>
        </p:nvSpPr>
        <p:spPr>
          <a:xfrm>
            <a:off x="6117335" y="2543085"/>
            <a:ext cx="4791458" cy="1197866"/>
          </a:xfrm>
          <a:prstGeom prst="rect">
            <a:avLst/>
          </a:prstGeom>
        </p:spPr>
        <p:txBody>
          <a:bodyPr/>
          <a:lstStyle/>
          <a:p>
            <a:pPr>
              <a:defRPr spc="-100"/>
            </a:pPr>
            <a:endParaRPr/>
          </a:p>
        </p:txBody>
      </p:sp>
      <p:sp>
        <p:nvSpPr>
          <p:cNvPr id="236" name="Rectangle 24"/>
          <p:cNvSpPr/>
          <p:nvPr/>
        </p:nvSpPr>
        <p:spPr>
          <a:xfrm rot="16200000">
            <a:off x="5669276" y="2294870"/>
            <a:ext cx="896114"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23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09137800"/>
      </p:ext>
    </p:extLst>
  </p:cSld>
  <p:clrMapOvr>
    <a:masterClrMapping/>
  </p:clrMapOvr>
  <p:transition spd="med"/>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tx">
  <p:cSld name="4-ideas-with-photo">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244"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245" name="Picture Placeholder 5"/>
          <p:cNvSpPr>
            <a:spLocks noGrp="1"/>
          </p:cNvSpPr>
          <p:nvPr>
            <p:ph type="pic" sz="half" idx="21"/>
          </p:nvPr>
        </p:nvSpPr>
        <p:spPr>
          <a:xfrm>
            <a:off x="8378952" y="0"/>
            <a:ext cx="3447290" cy="6858001"/>
          </a:xfrm>
          <a:prstGeom prst="rect">
            <a:avLst/>
          </a:prstGeom>
        </p:spPr>
        <p:txBody>
          <a:bodyPr lIns="91439" tIns="45719" rIns="91439" bIns="45719">
            <a:noAutofit/>
          </a:bodyPr>
          <a:lstStyle/>
          <a:p>
            <a:endParaRPr/>
          </a:p>
        </p:txBody>
      </p:sp>
      <p:sp>
        <p:nvSpPr>
          <p:cNvPr id="246" name="Body Level One…"/>
          <p:cNvSpPr txBox="1">
            <a:spLocks noGrp="1"/>
          </p:cNvSpPr>
          <p:nvPr>
            <p:ph type="body" sz="quarter" idx="1" hasCustomPrompt="1"/>
          </p:nvPr>
        </p:nvSpPr>
        <p:spPr>
          <a:xfrm>
            <a:off x="8740140" y="6251711"/>
            <a:ext cx="2724914" cy="606290"/>
          </a:xfrm>
          <a:prstGeom prst="rect">
            <a:avLst/>
          </a:prstGeom>
        </p:spPr>
        <p:txBody>
          <a:bodyPr anchor="b"/>
          <a:lstStyle>
            <a:lvl1pPr marL="0" indent="0" algn="r">
              <a:lnSpc>
                <a:spcPct val="110000"/>
              </a:lnSpc>
              <a:buClrTx/>
              <a:buSzTx/>
              <a:buFontTx/>
              <a:buNone/>
              <a:defRPr sz="1200" spc="-20"/>
            </a:lvl1pPr>
            <a:lvl2pPr marL="628650" indent="-171450" algn="r">
              <a:lnSpc>
                <a:spcPct val="110000"/>
              </a:lnSpc>
              <a:buClrTx/>
              <a:buFontTx/>
              <a:defRPr sz="1200" spc="-20"/>
            </a:lvl2pPr>
            <a:lvl3pPr marL="1110342" indent="-195942" algn="r">
              <a:lnSpc>
                <a:spcPct val="110000"/>
              </a:lnSpc>
              <a:buClrTx/>
              <a:buFontTx/>
              <a:defRPr sz="1200" spc="-20"/>
            </a:lvl3pPr>
            <a:lvl4pPr marL="1567542" indent="-195942" algn="r">
              <a:lnSpc>
                <a:spcPct val="110000"/>
              </a:lnSpc>
              <a:buClrTx/>
              <a:buFontTx/>
              <a:defRPr sz="1200" spc="-20"/>
            </a:lvl4pPr>
            <a:lvl5pPr marL="2024741" indent="-195941" algn="r">
              <a:lnSpc>
                <a:spcPct val="110000"/>
              </a:lnSpc>
              <a:buClrTx/>
              <a:buFontTx/>
              <a:defRPr sz="1200" spc="-20"/>
            </a:lvl5pPr>
          </a:lstStyle>
          <a:p>
            <a:r>
              <a:t>Click to add optional caption</a:t>
            </a:r>
          </a:p>
          <a:p>
            <a:pPr lvl="1"/>
            <a:endParaRPr/>
          </a:p>
          <a:p>
            <a:pPr lvl="2"/>
            <a:endParaRPr/>
          </a:p>
          <a:p>
            <a:pPr lvl="3"/>
            <a:endParaRPr/>
          </a:p>
          <a:p>
            <a:pPr lvl="4"/>
            <a:endParaRPr/>
          </a:p>
        </p:txBody>
      </p:sp>
      <p:pic>
        <p:nvPicPr>
          <p:cNvPr id="247" name="Picture 9" descr="Picture 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248" name="Picture 11" descr="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249" name="Click to add title"/>
          <p:cNvSpPr txBox="1">
            <a:spLocks noGrp="1"/>
          </p:cNvSpPr>
          <p:nvPr>
            <p:ph type="title" hasCustomPrompt="1"/>
          </p:nvPr>
        </p:nvSpPr>
        <p:spPr>
          <a:xfrm>
            <a:off x="914396" y="365758"/>
            <a:ext cx="6532563" cy="433529"/>
          </a:xfrm>
          <a:prstGeom prst="rect">
            <a:avLst/>
          </a:prstGeom>
        </p:spPr>
        <p:txBody>
          <a:bodyPr/>
          <a:lstStyle/>
          <a:p>
            <a:r>
              <a:t>Click to add title</a:t>
            </a:r>
          </a:p>
        </p:txBody>
      </p:sp>
      <p:sp>
        <p:nvSpPr>
          <p:cNvPr id="250" name="Text Placeholder 19"/>
          <p:cNvSpPr>
            <a:spLocks noGrp="1"/>
          </p:cNvSpPr>
          <p:nvPr>
            <p:ph type="body" sz="quarter" idx="22" hasCustomPrompt="1"/>
          </p:nvPr>
        </p:nvSpPr>
        <p:spPr>
          <a:xfrm>
            <a:off x="914399" y="820350"/>
            <a:ext cx="6532561" cy="596902"/>
          </a:xfrm>
          <a:prstGeom prst="rect">
            <a:avLst/>
          </a:prstGeom>
        </p:spPr>
        <p:txBody>
          <a:bodyPr/>
          <a:lstStyle>
            <a:lvl1pPr marL="0" indent="0">
              <a:buClrTx/>
              <a:buSzTx/>
              <a:buFontTx/>
              <a:buNone/>
              <a:defRPr spc="-100"/>
            </a:lvl1pPr>
          </a:lstStyle>
          <a:p>
            <a:r>
              <a:t>Click to add subheading (optional)</a:t>
            </a:r>
          </a:p>
        </p:txBody>
      </p:sp>
      <p:sp>
        <p:nvSpPr>
          <p:cNvPr id="251" name="Text Placeholder 11"/>
          <p:cNvSpPr>
            <a:spLocks noGrp="1"/>
          </p:cNvSpPr>
          <p:nvPr>
            <p:ph type="body" sz="quarter" idx="23"/>
          </p:nvPr>
        </p:nvSpPr>
        <p:spPr>
          <a:xfrm>
            <a:off x="914396" y="1874670"/>
            <a:ext cx="3070732" cy="625035"/>
          </a:xfrm>
          <a:prstGeom prst="rect">
            <a:avLst/>
          </a:prstGeom>
        </p:spPr>
        <p:txBody>
          <a:bodyPr anchor="b"/>
          <a:lstStyle/>
          <a:p>
            <a:pPr>
              <a:defRPr spc="-100"/>
            </a:pPr>
            <a:endParaRPr/>
          </a:p>
        </p:txBody>
      </p:sp>
      <p:sp>
        <p:nvSpPr>
          <p:cNvPr id="252" name="Text Placeholder 13"/>
          <p:cNvSpPr>
            <a:spLocks noGrp="1"/>
          </p:cNvSpPr>
          <p:nvPr>
            <p:ph type="body" sz="quarter" idx="24"/>
          </p:nvPr>
        </p:nvSpPr>
        <p:spPr>
          <a:xfrm>
            <a:off x="914396" y="2543772"/>
            <a:ext cx="3070732" cy="1380746"/>
          </a:xfrm>
          <a:prstGeom prst="rect">
            <a:avLst/>
          </a:prstGeom>
        </p:spPr>
        <p:txBody>
          <a:bodyPr/>
          <a:lstStyle/>
          <a:p>
            <a:pPr>
              <a:defRPr spc="-100"/>
            </a:pPr>
            <a:endParaRPr/>
          </a:p>
        </p:txBody>
      </p:sp>
      <p:sp>
        <p:nvSpPr>
          <p:cNvPr id="253" name="Rectangle 40"/>
          <p:cNvSpPr/>
          <p:nvPr/>
        </p:nvSpPr>
        <p:spPr>
          <a:xfrm rot="16200000">
            <a:off x="462533" y="2309010"/>
            <a:ext cx="896112"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254" name="Text Placeholder 11"/>
          <p:cNvSpPr>
            <a:spLocks noGrp="1"/>
          </p:cNvSpPr>
          <p:nvPr>
            <p:ph type="body" sz="quarter" idx="25"/>
          </p:nvPr>
        </p:nvSpPr>
        <p:spPr>
          <a:xfrm>
            <a:off x="4376229" y="1880783"/>
            <a:ext cx="3070731" cy="625035"/>
          </a:xfrm>
          <a:prstGeom prst="rect">
            <a:avLst/>
          </a:prstGeom>
        </p:spPr>
        <p:txBody>
          <a:bodyPr anchor="b"/>
          <a:lstStyle/>
          <a:p>
            <a:pPr>
              <a:defRPr spc="-100"/>
            </a:pPr>
            <a:endParaRPr/>
          </a:p>
        </p:txBody>
      </p:sp>
      <p:sp>
        <p:nvSpPr>
          <p:cNvPr id="255" name="Text Placeholder 13"/>
          <p:cNvSpPr>
            <a:spLocks noGrp="1"/>
          </p:cNvSpPr>
          <p:nvPr>
            <p:ph type="body" sz="quarter" idx="26"/>
          </p:nvPr>
        </p:nvSpPr>
        <p:spPr>
          <a:xfrm>
            <a:off x="4376229" y="2549885"/>
            <a:ext cx="3070731" cy="1380746"/>
          </a:xfrm>
          <a:prstGeom prst="rect">
            <a:avLst/>
          </a:prstGeom>
        </p:spPr>
        <p:txBody>
          <a:bodyPr/>
          <a:lstStyle/>
          <a:p>
            <a:pPr>
              <a:defRPr spc="-100"/>
            </a:pPr>
            <a:endParaRPr/>
          </a:p>
        </p:txBody>
      </p:sp>
      <p:sp>
        <p:nvSpPr>
          <p:cNvPr id="256" name="Rectangle 43"/>
          <p:cNvSpPr/>
          <p:nvPr/>
        </p:nvSpPr>
        <p:spPr>
          <a:xfrm rot="16200000">
            <a:off x="3924363" y="2315123"/>
            <a:ext cx="896114"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257" name="Text Placeholder 11"/>
          <p:cNvSpPr>
            <a:spLocks noGrp="1"/>
          </p:cNvSpPr>
          <p:nvPr>
            <p:ph type="body" sz="quarter" idx="27"/>
          </p:nvPr>
        </p:nvSpPr>
        <p:spPr>
          <a:xfrm>
            <a:off x="914396" y="4318317"/>
            <a:ext cx="3070732" cy="625035"/>
          </a:xfrm>
          <a:prstGeom prst="rect">
            <a:avLst/>
          </a:prstGeom>
        </p:spPr>
        <p:txBody>
          <a:bodyPr anchor="b"/>
          <a:lstStyle/>
          <a:p>
            <a:pPr>
              <a:defRPr spc="-100"/>
            </a:pPr>
            <a:endParaRPr/>
          </a:p>
        </p:txBody>
      </p:sp>
      <p:sp>
        <p:nvSpPr>
          <p:cNvPr id="258" name="Text Placeholder 13"/>
          <p:cNvSpPr>
            <a:spLocks noGrp="1"/>
          </p:cNvSpPr>
          <p:nvPr>
            <p:ph type="body" sz="quarter" idx="28"/>
          </p:nvPr>
        </p:nvSpPr>
        <p:spPr>
          <a:xfrm>
            <a:off x="914396" y="4987418"/>
            <a:ext cx="3070732" cy="1362820"/>
          </a:xfrm>
          <a:prstGeom prst="rect">
            <a:avLst/>
          </a:prstGeom>
        </p:spPr>
        <p:txBody>
          <a:bodyPr/>
          <a:lstStyle/>
          <a:p>
            <a:pPr>
              <a:defRPr spc="-100"/>
            </a:pPr>
            <a:endParaRPr/>
          </a:p>
        </p:txBody>
      </p:sp>
      <p:sp>
        <p:nvSpPr>
          <p:cNvPr id="259" name="Rectangle 46"/>
          <p:cNvSpPr/>
          <p:nvPr/>
        </p:nvSpPr>
        <p:spPr>
          <a:xfrm rot="16200000">
            <a:off x="462533" y="4752657"/>
            <a:ext cx="896112"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260" name="Text Placeholder 11"/>
          <p:cNvSpPr>
            <a:spLocks noGrp="1"/>
          </p:cNvSpPr>
          <p:nvPr>
            <p:ph type="body" sz="quarter" idx="29"/>
          </p:nvPr>
        </p:nvSpPr>
        <p:spPr>
          <a:xfrm>
            <a:off x="4376229" y="4324431"/>
            <a:ext cx="3070731" cy="625034"/>
          </a:xfrm>
          <a:prstGeom prst="rect">
            <a:avLst/>
          </a:prstGeom>
        </p:spPr>
        <p:txBody>
          <a:bodyPr anchor="b"/>
          <a:lstStyle/>
          <a:p>
            <a:pPr>
              <a:defRPr spc="-100"/>
            </a:pPr>
            <a:endParaRPr/>
          </a:p>
        </p:txBody>
      </p:sp>
      <p:sp>
        <p:nvSpPr>
          <p:cNvPr id="261" name="Text Placeholder 13"/>
          <p:cNvSpPr>
            <a:spLocks noGrp="1"/>
          </p:cNvSpPr>
          <p:nvPr>
            <p:ph type="body" sz="quarter" idx="30"/>
          </p:nvPr>
        </p:nvSpPr>
        <p:spPr>
          <a:xfrm>
            <a:off x="4376229" y="4993533"/>
            <a:ext cx="3070731" cy="1362819"/>
          </a:xfrm>
          <a:prstGeom prst="rect">
            <a:avLst/>
          </a:prstGeom>
        </p:spPr>
        <p:txBody>
          <a:bodyPr/>
          <a:lstStyle/>
          <a:p>
            <a:pPr>
              <a:defRPr spc="-100"/>
            </a:pPr>
            <a:endParaRPr/>
          </a:p>
        </p:txBody>
      </p:sp>
      <p:sp>
        <p:nvSpPr>
          <p:cNvPr id="262" name="Rectangle 49"/>
          <p:cNvSpPr/>
          <p:nvPr/>
        </p:nvSpPr>
        <p:spPr>
          <a:xfrm rot="16200000">
            <a:off x="3924363" y="4758771"/>
            <a:ext cx="896114"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26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02800386"/>
      </p:ext>
    </p:extLst>
  </p:cSld>
  <p:clrMapOvr>
    <a:masterClrMapping/>
  </p:clrMapOvr>
  <p:transition spd="med"/>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x">
  <p:cSld name="6-ideas">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270"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271" name="Picture 7" descr="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272" name="Body Level One…"/>
          <p:cNvSpPr txBox="1">
            <a:spLocks noGrp="1"/>
          </p:cNvSpPr>
          <p:nvPr>
            <p:ph type="body" sz="quarter" idx="1" hasCustomPrompt="1"/>
          </p:nvPr>
        </p:nvSpPr>
        <p:spPr>
          <a:xfrm>
            <a:off x="914399" y="820350"/>
            <a:ext cx="9994394" cy="596902"/>
          </a:xfrm>
          <a:prstGeom prst="rect">
            <a:avLst/>
          </a:prstGeom>
        </p:spPr>
        <p:txBody>
          <a:bodyPr/>
          <a:lstStyle>
            <a:lvl1pPr marL="0" indent="0">
              <a:buClrTx/>
              <a:buSzTx/>
              <a:buFontTx/>
              <a:buNone/>
            </a:lvl1pPr>
            <a:lvl2pPr>
              <a:buClrTx/>
              <a:buFontTx/>
            </a:lvl2pPr>
            <a:lvl3pPr>
              <a:buClrTx/>
              <a:buFontTx/>
            </a:lvl3pPr>
            <a:lvl4pPr>
              <a:buClrTx/>
              <a:buFontTx/>
            </a:lvl4pPr>
            <a:lvl5pPr>
              <a:buClrTx/>
              <a:buFontTx/>
            </a:lvl5pPr>
          </a:lstStyle>
          <a:p>
            <a:r>
              <a:t>Click to add subheading (optional)</a:t>
            </a:r>
          </a:p>
          <a:p>
            <a:pPr lvl="1"/>
            <a:endParaRPr/>
          </a:p>
          <a:p>
            <a:pPr lvl="2"/>
            <a:endParaRPr/>
          </a:p>
          <a:p>
            <a:pPr lvl="3"/>
            <a:endParaRPr/>
          </a:p>
          <a:p>
            <a:pPr lvl="4"/>
            <a:endParaRPr/>
          </a:p>
        </p:txBody>
      </p:sp>
      <p:pic>
        <p:nvPicPr>
          <p:cNvPr id="273" name="Picture 9" descr="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274" name="Click to add title"/>
          <p:cNvSpPr txBox="1">
            <a:spLocks noGrp="1"/>
          </p:cNvSpPr>
          <p:nvPr>
            <p:ph type="title" hasCustomPrompt="1"/>
          </p:nvPr>
        </p:nvSpPr>
        <p:spPr>
          <a:prstGeom prst="rect">
            <a:avLst/>
          </a:prstGeom>
        </p:spPr>
        <p:txBody>
          <a:bodyPr/>
          <a:lstStyle/>
          <a:p>
            <a:r>
              <a:t>Click to add title</a:t>
            </a:r>
          </a:p>
        </p:txBody>
      </p:sp>
      <p:sp>
        <p:nvSpPr>
          <p:cNvPr id="275" name="Text Placeholder 11"/>
          <p:cNvSpPr>
            <a:spLocks noGrp="1"/>
          </p:cNvSpPr>
          <p:nvPr>
            <p:ph type="body" sz="quarter" idx="21"/>
          </p:nvPr>
        </p:nvSpPr>
        <p:spPr>
          <a:xfrm>
            <a:off x="914396" y="1874670"/>
            <a:ext cx="3070732" cy="625035"/>
          </a:xfrm>
          <a:prstGeom prst="rect">
            <a:avLst/>
          </a:prstGeom>
        </p:spPr>
        <p:txBody>
          <a:bodyPr anchor="b"/>
          <a:lstStyle/>
          <a:p>
            <a:pPr>
              <a:defRPr spc="-100"/>
            </a:pPr>
            <a:endParaRPr/>
          </a:p>
        </p:txBody>
      </p:sp>
      <p:sp>
        <p:nvSpPr>
          <p:cNvPr id="276" name="Text Placeholder 13"/>
          <p:cNvSpPr>
            <a:spLocks noGrp="1"/>
          </p:cNvSpPr>
          <p:nvPr>
            <p:ph type="body" sz="quarter" idx="22"/>
          </p:nvPr>
        </p:nvSpPr>
        <p:spPr>
          <a:xfrm>
            <a:off x="914396" y="2543772"/>
            <a:ext cx="3070732" cy="1380746"/>
          </a:xfrm>
          <a:prstGeom prst="rect">
            <a:avLst/>
          </a:prstGeom>
        </p:spPr>
        <p:txBody>
          <a:bodyPr/>
          <a:lstStyle/>
          <a:p>
            <a:pPr>
              <a:defRPr spc="-100"/>
            </a:pPr>
            <a:endParaRPr/>
          </a:p>
        </p:txBody>
      </p:sp>
      <p:sp>
        <p:nvSpPr>
          <p:cNvPr id="277" name="Rectangle 13"/>
          <p:cNvSpPr/>
          <p:nvPr/>
        </p:nvSpPr>
        <p:spPr>
          <a:xfrm rot="16200000">
            <a:off x="462533" y="2309010"/>
            <a:ext cx="896112"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278" name="Text Placeholder 11"/>
          <p:cNvSpPr>
            <a:spLocks noGrp="1"/>
          </p:cNvSpPr>
          <p:nvPr>
            <p:ph type="body" sz="quarter" idx="23"/>
          </p:nvPr>
        </p:nvSpPr>
        <p:spPr>
          <a:xfrm>
            <a:off x="7838061" y="1874670"/>
            <a:ext cx="3070732" cy="625035"/>
          </a:xfrm>
          <a:prstGeom prst="rect">
            <a:avLst/>
          </a:prstGeom>
        </p:spPr>
        <p:txBody>
          <a:bodyPr anchor="b"/>
          <a:lstStyle/>
          <a:p>
            <a:pPr>
              <a:defRPr spc="-100"/>
            </a:pPr>
            <a:endParaRPr/>
          </a:p>
        </p:txBody>
      </p:sp>
      <p:sp>
        <p:nvSpPr>
          <p:cNvPr id="279" name="Text Placeholder 13"/>
          <p:cNvSpPr>
            <a:spLocks noGrp="1"/>
          </p:cNvSpPr>
          <p:nvPr>
            <p:ph type="body" sz="quarter" idx="24"/>
          </p:nvPr>
        </p:nvSpPr>
        <p:spPr>
          <a:xfrm>
            <a:off x="7838061" y="2543772"/>
            <a:ext cx="3070732" cy="1380746"/>
          </a:xfrm>
          <a:prstGeom prst="rect">
            <a:avLst/>
          </a:prstGeom>
        </p:spPr>
        <p:txBody>
          <a:bodyPr/>
          <a:lstStyle/>
          <a:p>
            <a:pPr>
              <a:defRPr spc="-100"/>
            </a:pPr>
            <a:endParaRPr/>
          </a:p>
        </p:txBody>
      </p:sp>
      <p:sp>
        <p:nvSpPr>
          <p:cNvPr id="280" name="Rectangle 32"/>
          <p:cNvSpPr/>
          <p:nvPr/>
        </p:nvSpPr>
        <p:spPr>
          <a:xfrm rot="16200000">
            <a:off x="7386194" y="2309010"/>
            <a:ext cx="896114"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281" name="Text Placeholder 11"/>
          <p:cNvSpPr>
            <a:spLocks noGrp="1"/>
          </p:cNvSpPr>
          <p:nvPr>
            <p:ph type="body" sz="quarter" idx="25"/>
          </p:nvPr>
        </p:nvSpPr>
        <p:spPr>
          <a:xfrm>
            <a:off x="4376229" y="1880783"/>
            <a:ext cx="3070731" cy="625035"/>
          </a:xfrm>
          <a:prstGeom prst="rect">
            <a:avLst/>
          </a:prstGeom>
        </p:spPr>
        <p:txBody>
          <a:bodyPr anchor="b"/>
          <a:lstStyle/>
          <a:p>
            <a:pPr>
              <a:defRPr spc="-100"/>
            </a:pPr>
            <a:endParaRPr/>
          </a:p>
        </p:txBody>
      </p:sp>
      <p:sp>
        <p:nvSpPr>
          <p:cNvPr id="282" name="Text Placeholder 13"/>
          <p:cNvSpPr>
            <a:spLocks noGrp="1"/>
          </p:cNvSpPr>
          <p:nvPr>
            <p:ph type="body" sz="quarter" idx="26"/>
          </p:nvPr>
        </p:nvSpPr>
        <p:spPr>
          <a:xfrm>
            <a:off x="4376229" y="2549885"/>
            <a:ext cx="3070731" cy="1380746"/>
          </a:xfrm>
          <a:prstGeom prst="rect">
            <a:avLst/>
          </a:prstGeom>
        </p:spPr>
        <p:txBody>
          <a:bodyPr/>
          <a:lstStyle/>
          <a:p>
            <a:pPr>
              <a:defRPr spc="-100"/>
            </a:pPr>
            <a:endParaRPr/>
          </a:p>
        </p:txBody>
      </p:sp>
      <p:sp>
        <p:nvSpPr>
          <p:cNvPr id="283" name="Rectangle 35"/>
          <p:cNvSpPr/>
          <p:nvPr/>
        </p:nvSpPr>
        <p:spPr>
          <a:xfrm rot="16200000">
            <a:off x="3924363" y="2315123"/>
            <a:ext cx="896114"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284" name="Text Placeholder 11"/>
          <p:cNvSpPr>
            <a:spLocks noGrp="1"/>
          </p:cNvSpPr>
          <p:nvPr>
            <p:ph type="body" sz="quarter" idx="27"/>
          </p:nvPr>
        </p:nvSpPr>
        <p:spPr>
          <a:xfrm>
            <a:off x="914396" y="4318317"/>
            <a:ext cx="3070732" cy="625035"/>
          </a:xfrm>
          <a:prstGeom prst="rect">
            <a:avLst/>
          </a:prstGeom>
        </p:spPr>
        <p:txBody>
          <a:bodyPr anchor="b"/>
          <a:lstStyle/>
          <a:p>
            <a:pPr>
              <a:defRPr spc="-100"/>
            </a:pPr>
            <a:endParaRPr/>
          </a:p>
        </p:txBody>
      </p:sp>
      <p:sp>
        <p:nvSpPr>
          <p:cNvPr id="285" name="Text Placeholder 13"/>
          <p:cNvSpPr>
            <a:spLocks noGrp="1"/>
          </p:cNvSpPr>
          <p:nvPr>
            <p:ph type="body" sz="quarter" idx="28"/>
          </p:nvPr>
        </p:nvSpPr>
        <p:spPr>
          <a:xfrm>
            <a:off x="914396" y="4987418"/>
            <a:ext cx="3070732" cy="1362820"/>
          </a:xfrm>
          <a:prstGeom prst="rect">
            <a:avLst/>
          </a:prstGeom>
        </p:spPr>
        <p:txBody>
          <a:bodyPr/>
          <a:lstStyle/>
          <a:p>
            <a:pPr>
              <a:defRPr spc="-100"/>
            </a:pPr>
            <a:endParaRPr/>
          </a:p>
        </p:txBody>
      </p:sp>
      <p:sp>
        <p:nvSpPr>
          <p:cNvPr id="286" name="Rectangle 38"/>
          <p:cNvSpPr/>
          <p:nvPr/>
        </p:nvSpPr>
        <p:spPr>
          <a:xfrm rot="16200000">
            <a:off x="462533" y="4752657"/>
            <a:ext cx="896112"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287" name="Text Placeholder 11"/>
          <p:cNvSpPr>
            <a:spLocks noGrp="1"/>
          </p:cNvSpPr>
          <p:nvPr>
            <p:ph type="body" sz="quarter" idx="29"/>
          </p:nvPr>
        </p:nvSpPr>
        <p:spPr>
          <a:xfrm>
            <a:off x="7838061" y="4318317"/>
            <a:ext cx="3070732" cy="625035"/>
          </a:xfrm>
          <a:prstGeom prst="rect">
            <a:avLst/>
          </a:prstGeom>
        </p:spPr>
        <p:txBody>
          <a:bodyPr anchor="b"/>
          <a:lstStyle/>
          <a:p>
            <a:pPr>
              <a:defRPr spc="-100"/>
            </a:pPr>
            <a:endParaRPr/>
          </a:p>
        </p:txBody>
      </p:sp>
      <p:sp>
        <p:nvSpPr>
          <p:cNvPr id="288" name="Text Placeholder 13"/>
          <p:cNvSpPr>
            <a:spLocks noGrp="1"/>
          </p:cNvSpPr>
          <p:nvPr>
            <p:ph type="body" sz="quarter" idx="30"/>
          </p:nvPr>
        </p:nvSpPr>
        <p:spPr>
          <a:xfrm>
            <a:off x="7838061" y="4987418"/>
            <a:ext cx="3070732" cy="1362820"/>
          </a:xfrm>
          <a:prstGeom prst="rect">
            <a:avLst/>
          </a:prstGeom>
        </p:spPr>
        <p:txBody>
          <a:bodyPr/>
          <a:lstStyle/>
          <a:p>
            <a:pPr>
              <a:defRPr spc="-100"/>
            </a:pPr>
            <a:endParaRPr/>
          </a:p>
        </p:txBody>
      </p:sp>
      <p:sp>
        <p:nvSpPr>
          <p:cNvPr id="289" name="Rectangle 41"/>
          <p:cNvSpPr/>
          <p:nvPr/>
        </p:nvSpPr>
        <p:spPr>
          <a:xfrm rot="16200000">
            <a:off x="7386194" y="4752657"/>
            <a:ext cx="896114"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290" name="Text Placeholder 11"/>
          <p:cNvSpPr>
            <a:spLocks noGrp="1"/>
          </p:cNvSpPr>
          <p:nvPr>
            <p:ph type="body" sz="quarter" idx="31"/>
          </p:nvPr>
        </p:nvSpPr>
        <p:spPr>
          <a:xfrm>
            <a:off x="4376229" y="4324431"/>
            <a:ext cx="3070731" cy="625034"/>
          </a:xfrm>
          <a:prstGeom prst="rect">
            <a:avLst/>
          </a:prstGeom>
        </p:spPr>
        <p:txBody>
          <a:bodyPr anchor="b"/>
          <a:lstStyle/>
          <a:p>
            <a:pPr>
              <a:defRPr spc="-100"/>
            </a:pPr>
            <a:endParaRPr/>
          </a:p>
        </p:txBody>
      </p:sp>
      <p:sp>
        <p:nvSpPr>
          <p:cNvPr id="291" name="Text Placeholder 13"/>
          <p:cNvSpPr>
            <a:spLocks noGrp="1"/>
          </p:cNvSpPr>
          <p:nvPr>
            <p:ph type="body" sz="quarter" idx="32"/>
          </p:nvPr>
        </p:nvSpPr>
        <p:spPr>
          <a:xfrm>
            <a:off x="4376229" y="4993533"/>
            <a:ext cx="3070731" cy="1362819"/>
          </a:xfrm>
          <a:prstGeom prst="rect">
            <a:avLst/>
          </a:prstGeom>
        </p:spPr>
        <p:txBody>
          <a:bodyPr/>
          <a:lstStyle/>
          <a:p>
            <a:pPr>
              <a:defRPr spc="-100"/>
            </a:pPr>
            <a:endParaRPr/>
          </a:p>
        </p:txBody>
      </p:sp>
      <p:sp>
        <p:nvSpPr>
          <p:cNvPr id="292" name="Rectangle 46"/>
          <p:cNvSpPr/>
          <p:nvPr/>
        </p:nvSpPr>
        <p:spPr>
          <a:xfrm rot="16200000">
            <a:off x="3924363" y="4758771"/>
            <a:ext cx="896114"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29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81132086"/>
      </p:ext>
    </p:extLst>
  </p:cSld>
  <p:clrMapOvr>
    <a:masterClrMapping/>
  </p:clrMapOvr>
  <p:transition spd="med"/>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tx">
  <p:cSld name="photo-with-caption-1">
    <p:bg>
      <p:bgPr>
        <a:gradFill flip="none" rotWithShape="1">
          <a:gsLst>
            <a:gs pos="0">
              <a:srgbClr val="000000"/>
            </a:gs>
            <a:gs pos="100000">
              <a:srgbClr val="1F2326"/>
            </a:gs>
          </a:gsLst>
          <a:lin ang="2160000" scaled="0"/>
        </a:gradFill>
        <a:effectLst/>
      </p:bgPr>
    </p:bg>
    <p:spTree>
      <p:nvGrpSpPr>
        <p:cNvPr id="1" name=""/>
        <p:cNvGrpSpPr/>
        <p:nvPr/>
      </p:nvGrpSpPr>
      <p:grpSpPr>
        <a:xfrm>
          <a:off x="0" y="0"/>
          <a:ext cx="0" cy="0"/>
          <a:chOff x="0" y="0"/>
          <a:chExt cx="0" cy="0"/>
        </a:xfrm>
      </p:grpSpPr>
      <p:pic>
        <p:nvPicPr>
          <p:cNvPr id="300"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301" name="Picture 9" descr="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05561" y="3940023"/>
            <a:ext cx="2920679" cy="2917977"/>
          </a:xfrm>
          <a:prstGeom prst="rect">
            <a:avLst/>
          </a:prstGeom>
          <a:ln w="12700">
            <a:miter lim="400000"/>
          </a:ln>
        </p:spPr>
      </p:pic>
      <p:sp>
        <p:nvSpPr>
          <p:cNvPr id="302" name="Body Level One…"/>
          <p:cNvSpPr txBox="1">
            <a:spLocks noGrp="1"/>
          </p:cNvSpPr>
          <p:nvPr>
            <p:ph type="body" sz="quarter" idx="1"/>
          </p:nvPr>
        </p:nvSpPr>
        <p:spPr>
          <a:xfrm>
            <a:off x="365758" y="5938577"/>
            <a:ext cx="11091675" cy="383993"/>
          </a:xfrm>
          <a:prstGeom prst="rect">
            <a:avLst/>
          </a:prstGeom>
        </p:spPr>
        <p:txBody>
          <a:bodyPr/>
          <a:lstStyle>
            <a:lvl1pPr marL="0" indent="0">
              <a:buClrTx/>
              <a:buSzTx/>
              <a:buFontTx/>
              <a:buNone/>
              <a:defRPr sz="2400" b="1" spc="-100"/>
            </a:lvl1pPr>
            <a:lvl2pPr marL="800100" indent="-342900">
              <a:buClrTx/>
              <a:buFontTx/>
              <a:defRPr sz="2400" b="1" spc="-100"/>
            </a:lvl2pPr>
            <a:lvl3pPr marL="1306284" indent="-391884">
              <a:buClrTx/>
              <a:buFontTx/>
              <a:defRPr sz="2400" b="1" spc="-100"/>
            </a:lvl3pPr>
            <a:lvl4pPr marL="1763484" indent="-391884">
              <a:buClrTx/>
              <a:buFontTx/>
              <a:defRPr sz="2400" b="1" spc="-100"/>
            </a:lvl4pPr>
            <a:lvl5pPr marL="2220684" indent="-391884">
              <a:buClrTx/>
              <a:buFontTx/>
              <a:defRPr sz="2400" b="1" spc="-100"/>
            </a:lvl5pPr>
          </a:lstStyle>
          <a:p>
            <a:r>
              <a:t>Body Level One</a:t>
            </a:r>
          </a:p>
          <a:p>
            <a:pPr lvl="1"/>
            <a:r>
              <a:t>Body Level Two</a:t>
            </a:r>
          </a:p>
          <a:p>
            <a:pPr lvl="2"/>
            <a:r>
              <a:t>Body Level Three</a:t>
            </a:r>
          </a:p>
          <a:p>
            <a:pPr lvl="3"/>
            <a:r>
              <a:t>Body Level Four</a:t>
            </a:r>
          </a:p>
          <a:p>
            <a:pPr lvl="4"/>
            <a:r>
              <a:t>Body Level Five</a:t>
            </a:r>
          </a:p>
        </p:txBody>
      </p:sp>
      <p:sp>
        <p:nvSpPr>
          <p:cNvPr id="303" name="Picture Placeholder 5"/>
          <p:cNvSpPr>
            <a:spLocks noGrp="1"/>
          </p:cNvSpPr>
          <p:nvPr>
            <p:ph type="pic" idx="21"/>
          </p:nvPr>
        </p:nvSpPr>
        <p:spPr>
          <a:xfrm>
            <a:off x="0" y="0"/>
            <a:ext cx="11826241" cy="5509548"/>
          </a:xfrm>
          <a:prstGeom prst="rect">
            <a:avLst/>
          </a:prstGeom>
        </p:spPr>
        <p:txBody>
          <a:bodyPr lIns="91439" tIns="45719" rIns="91439" bIns="45719">
            <a:noAutofit/>
          </a:bodyPr>
          <a:lstStyle/>
          <a:p>
            <a:endParaRPr/>
          </a:p>
        </p:txBody>
      </p:sp>
      <p:sp>
        <p:nvSpPr>
          <p:cNvPr id="304" name="Text Placeholder 13"/>
          <p:cNvSpPr>
            <a:spLocks noGrp="1"/>
          </p:cNvSpPr>
          <p:nvPr>
            <p:ph type="body" sz="quarter" idx="22"/>
          </p:nvPr>
        </p:nvSpPr>
        <p:spPr>
          <a:xfrm>
            <a:off x="365760" y="6289556"/>
            <a:ext cx="11091672" cy="238246"/>
          </a:xfrm>
          <a:prstGeom prst="rect">
            <a:avLst/>
          </a:prstGeom>
        </p:spPr>
        <p:txBody>
          <a:bodyPr/>
          <a:lstStyle/>
          <a:p>
            <a:pPr marL="185165" indent="-185165" defTabSz="740663">
              <a:spcBef>
                <a:spcPts val="600"/>
              </a:spcBef>
              <a:defRPr sz="1620" spc="-81"/>
            </a:pPr>
            <a:endParaRPr/>
          </a:p>
        </p:txBody>
      </p:sp>
      <p:pic>
        <p:nvPicPr>
          <p:cNvPr id="305" name="Picture 7" descr="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306" name="Picture 10" descr="Picture 10"/>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307" name="Rectangle 15"/>
          <p:cNvSpPr/>
          <p:nvPr/>
        </p:nvSpPr>
        <p:spPr>
          <a:xfrm rot="10800000">
            <a:off x="365061" y="5782202"/>
            <a:ext cx="1399034"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30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36894395"/>
      </p:ext>
    </p:extLst>
  </p:cSld>
  <p:clrMapOvr>
    <a:masterClrMapping/>
  </p:clrMapOvr>
  <p:transition spd="med"/>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x">
  <p:cSld name="photo-with-caption-2">
    <p:bg>
      <p:bgPr>
        <a:gradFill flip="none" rotWithShape="1">
          <a:gsLst>
            <a:gs pos="0">
              <a:srgbClr val="000000"/>
            </a:gs>
            <a:gs pos="100000">
              <a:srgbClr val="1F2326"/>
            </a:gs>
          </a:gsLst>
          <a:lin ang="2160000" scaled="0"/>
        </a:gradFill>
        <a:effectLst/>
      </p:bgPr>
    </p:bg>
    <p:spTree>
      <p:nvGrpSpPr>
        <p:cNvPr id="1" name=""/>
        <p:cNvGrpSpPr/>
        <p:nvPr/>
      </p:nvGrpSpPr>
      <p:grpSpPr>
        <a:xfrm>
          <a:off x="0" y="0"/>
          <a:ext cx="0" cy="0"/>
          <a:chOff x="0" y="0"/>
          <a:chExt cx="0" cy="0"/>
        </a:xfrm>
      </p:grpSpPr>
      <p:pic>
        <p:nvPicPr>
          <p:cNvPr id="315"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316" name="Picture 8" descr="Picture 8"/>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317" name="Picture 10" descr="Picture 10"/>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318" name="Picture Placeholder 5"/>
          <p:cNvSpPr>
            <a:spLocks noGrp="1"/>
          </p:cNvSpPr>
          <p:nvPr>
            <p:ph type="pic" idx="21"/>
          </p:nvPr>
        </p:nvSpPr>
        <p:spPr>
          <a:xfrm>
            <a:off x="915924" y="640080"/>
            <a:ext cx="9994394" cy="5577841"/>
          </a:xfrm>
          <a:prstGeom prst="rect">
            <a:avLst/>
          </a:prstGeom>
        </p:spPr>
        <p:txBody>
          <a:bodyPr lIns="91439" tIns="45719" rIns="91439" bIns="45719">
            <a:noAutofit/>
          </a:bodyPr>
          <a:lstStyle/>
          <a:p>
            <a:endParaRPr/>
          </a:p>
        </p:txBody>
      </p:sp>
      <p:sp>
        <p:nvSpPr>
          <p:cNvPr id="319" name="Body Level One…"/>
          <p:cNvSpPr txBox="1">
            <a:spLocks noGrp="1"/>
          </p:cNvSpPr>
          <p:nvPr>
            <p:ph type="body" sz="quarter" idx="1" hasCustomPrompt="1"/>
          </p:nvPr>
        </p:nvSpPr>
        <p:spPr>
          <a:xfrm>
            <a:off x="915925" y="6245352"/>
            <a:ext cx="9994394" cy="310785"/>
          </a:xfrm>
          <a:prstGeom prst="rect">
            <a:avLst/>
          </a:prstGeom>
        </p:spPr>
        <p:txBody>
          <a:bodyPr anchor="b"/>
          <a:lstStyle>
            <a:lvl1pPr marL="0" indent="0">
              <a:lnSpc>
                <a:spcPct val="110000"/>
              </a:lnSpc>
              <a:buClrTx/>
              <a:buSzTx/>
              <a:buFontTx/>
              <a:buNone/>
              <a:defRPr sz="1200" spc="-20"/>
            </a:lvl1pPr>
            <a:lvl2pPr marL="628650" indent="-171450">
              <a:lnSpc>
                <a:spcPct val="110000"/>
              </a:lnSpc>
              <a:buClrTx/>
              <a:buFontTx/>
              <a:defRPr sz="1200" spc="-20"/>
            </a:lvl2pPr>
            <a:lvl3pPr marL="1110342" indent="-195942">
              <a:lnSpc>
                <a:spcPct val="110000"/>
              </a:lnSpc>
              <a:buClrTx/>
              <a:buFontTx/>
              <a:defRPr sz="1200" spc="-20"/>
            </a:lvl3pPr>
            <a:lvl4pPr marL="1567542" indent="-195942">
              <a:lnSpc>
                <a:spcPct val="110000"/>
              </a:lnSpc>
              <a:buClrTx/>
              <a:buFontTx/>
              <a:defRPr sz="1200" spc="-20"/>
            </a:lvl4pPr>
            <a:lvl5pPr marL="2024741" indent="-195941">
              <a:lnSpc>
                <a:spcPct val="110000"/>
              </a:lnSpc>
              <a:buClrTx/>
              <a:buFontTx/>
              <a:defRPr sz="1200" spc="-20"/>
            </a:lvl5pPr>
          </a:lstStyle>
          <a:p>
            <a:r>
              <a:t>Click to add optional caption</a:t>
            </a:r>
          </a:p>
          <a:p>
            <a:pPr lvl="1"/>
            <a:endParaRPr/>
          </a:p>
          <a:p>
            <a:pPr lvl="2"/>
            <a:endParaRPr/>
          </a:p>
          <a:p>
            <a:pPr lvl="3"/>
            <a:endParaRPr/>
          </a:p>
          <a:p>
            <a:pPr lvl="4"/>
            <a:endParaRPr/>
          </a:p>
        </p:txBody>
      </p:sp>
      <p:sp>
        <p:nvSpPr>
          <p:cNvPr id="3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80677309"/>
      </p:ext>
    </p:extLst>
  </p:cSld>
  <p:clrMapOvr>
    <a:masterClrMapping/>
  </p:clrMapOvr>
  <p:transition spd="med"/>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x">
  <p:cSld name="multiple-key-figures">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340"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341" name="Picture Placeholder 5"/>
          <p:cNvSpPr>
            <a:spLocks noGrp="1"/>
          </p:cNvSpPr>
          <p:nvPr>
            <p:ph type="pic" sz="half" idx="21"/>
          </p:nvPr>
        </p:nvSpPr>
        <p:spPr>
          <a:xfrm>
            <a:off x="914399" y="820756"/>
            <a:ext cx="5000627" cy="5216488"/>
          </a:xfrm>
          <a:prstGeom prst="rect">
            <a:avLst/>
          </a:prstGeom>
        </p:spPr>
        <p:txBody>
          <a:bodyPr lIns="91439" tIns="45719" rIns="91439" bIns="45719">
            <a:noAutofit/>
          </a:bodyPr>
          <a:lstStyle/>
          <a:p>
            <a:endParaRPr/>
          </a:p>
        </p:txBody>
      </p:sp>
      <p:sp>
        <p:nvSpPr>
          <p:cNvPr id="342" name="Body Level One…"/>
          <p:cNvSpPr txBox="1">
            <a:spLocks noGrp="1"/>
          </p:cNvSpPr>
          <p:nvPr>
            <p:ph type="body" sz="quarter" idx="1"/>
          </p:nvPr>
        </p:nvSpPr>
        <p:spPr>
          <a:xfrm>
            <a:off x="6297155" y="1520328"/>
            <a:ext cx="4617722" cy="694064"/>
          </a:xfrm>
          <a:prstGeom prst="rect">
            <a:avLst/>
          </a:prstGeom>
          <a:solidFill>
            <a:srgbClr val="343A40"/>
          </a:solidFill>
        </p:spPr>
        <p:txBody>
          <a:bodyPr anchor="ctr"/>
          <a:lstStyle>
            <a:lvl1pPr marL="0" indent="0">
              <a:buClrTx/>
              <a:buSzTx/>
              <a:buFontTx/>
              <a:buNone/>
              <a:defRPr sz="1900" spc="-20"/>
            </a:lvl1pPr>
            <a:lvl2pPr marL="698500" indent="-241300">
              <a:buClrTx/>
              <a:buFontTx/>
              <a:defRPr sz="1900" spc="-20"/>
            </a:lvl2pPr>
            <a:lvl3pPr marL="1185862" indent="-271462">
              <a:buClrTx/>
              <a:buFontTx/>
              <a:defRPr sz="1900" spc="-20"/>
            </a:lvl3pPr>
            <a:lvl4pPr marL="1681841" indent="-310242">
              <a:buClrTx/>
              <a:buFontTx/>
              <a:defRPr sz="1900" spc="-20"/>
            </a:lvl4pPr>
            <a:lvl5pPr marL="2139041" indent="-310241">
              <a:buClrTx/>
              <a:buFontTx/>
              <a:defRPr sz="1900" spc="-20"/>
            </a:lvl5pPr>
          </a:lstStyle>
          <a:p>
            <a:r>
              <a:t>Body Level One</a:t>
            </a:r>
          </a:p>
          <a:p>
            <a:pPr lvl="1"/>
            <a:r>
              <a:t>Body Level Two</a:t>
            </a:r>
          </a:p>
          <a:p>
            <a:pPr lvl="2"/>
            <a:r>
              <a:t>Body Level Three</a:t>
            </a:r>
          </a:p>
          <a:p>
            <a:pPr lvl="3"/>
            <a:r>
              <a:t>Body Level Four</a:t>
            </a:r>
          </a:p>
          <a:p>
            <a:pPr lvl="4"/>
            <a:r>
              <a:t>Body Level Five</a:t>
            </a:r>
          </a:p>
        </p:txBody>
      </p:sp>
      <p:sp>
        <p:nvSpPr>
          <p:cNvPr id="343" name="Text Placeholder 13"/>
          <p:cNvSpPr>
            <a:spLocks noGrp="1"/>
          </p:cNvSpPr>
          <p:nvPr>
            <p:ph type="body" sz="quarter" idx="22" hasCustomPrompt="1"/>
          </p:nvPr>
        </p:nvSpPr>
        <p:spPr>
          <a:xfrm>
            <a:off x="914398" y="6144321"/>
            <a:ext cx="5000628" cy="212029"/>
          </a:xfrm>
          <a:prstGeom prst="rect">
            <a:avLst/>
          </a:prstGeom>
        </p:spPr>
        <p:txBody>
          <a:bodyPr/>
          <a:lstStyle>
            <a:lvl1pPr marL="0" indent="0">
              <a:lnSpc>
                <a:spcPct val="110000"/>
              </a:lnSpc>
              <a:buClrTx/>
              <a:buSzTx/>
              <a:buFontTx/>
              <a:buNone/>
              <a:defRPr sz="1200" spc="-100"/>
            </a:lvl1pPr>
          </a:lstStyle>
          <a:p>
            <a:r>
              <a:t>Click to add optional caption</a:t>
            </a:r>
          </a:p>
        </p:txBody>
      </p:sp>
      <p:sp>
        <p:nvSpPr>
          <p:cNvPr id="344" name="Text Placeholder 17"/>
          <p:cNvSpPr>
            <a:spLocks noGrp="1"/>
          </p:cNvSpPr>
          <p:nvPr>
            <p:ph type="body" sz="quarter" idx="23" hasCustomPrompt="1"/>
          </p:nvPr>
        </p:nvSpPr>
        <p:spPr>
          <a:xfrm>
            <a:off x="6290709" y="512899"/>
            <a:ext cx="4617721" cy="914401"/>
          </a:xfrm>
          <a:prstGeom prst="rect">
            <a:avLst/>
          </a:prstGeom>
        </p:spPr>
        <p:txBody>
          <a:bodyPr anchor="b"/>
          <a:lstStyle>
            <a:lvl1pPr marL="0" indent="0">
              <a:lnSpc>
                <a:spcPts val="3600"/>
              </a:lnSpc>
              <a:spcBef>
                <a:spcPts val="0"/>
              </a:spcBef>
              <a:buClrTx/>
              <a:buSzTx/>
              <a:buFontTx/>
              <a:buNone/>
              <a:defRPr sz="3600" b="1" spc="-100"/>
            </a:lvl1pPr>
          </a:lstStyle>
          <a:p>
            <a:r>
              <a:t>Key figure</a:t>
            </a:r>
          </a:p>
        </p:txBody>
      </p:sp>
      <p:sp>
        <p:nvSpPr>
          <p:cNvPr id="345" name="Rectangle 4"/>
          <p:cNvSpPr/>
          <p:nvPr/>
        </p:nvSpPr>
        <p:spPr>
          <a:xfrm rot="16200000">
            <a:off x="5595766" y="1504463"/>
            <a:ext cx="1389890"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pic>
        <p:nvPicPr>
          <p:cNvPr id="346" name="Picture 16" descr="Picture 1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347" name="Picture 19" descr="Picture 1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348" name="Text Placeholder 12"/>
          <p:cNvSpPr>
            <a:spLocks noGrp="1"/>
          </p:cNvSpPr>
          <p:nvPr>
            <p:ph type="body" sz="quarter" idx="24"/>
          </p:nvPr>
        </p:nvSpPr>
        <p:spPr>
          <a:xfrm>
            <a:off x="6297155" y="5337671"/>
            <a:ext cx="4617722" cy="694064"/>
          </a:xfrm>
          <a:prstGeom prst="rect">
            <a:avLst/>
          </a:prstGeom>
          <a:solidFill>
            <a:srgbClr val="343A40"/>
          </a:solidFill>
        </p:spPr>
        <p:txBody>
          <a:bodyPr anchor="ctr"/>
          <a:lstStyle/>
          <a:p>
            <a:pPr>
              <a:defRPr spc="-100"/>
            </a:pPr>
            <a:endParaRPr/>
          </a:p>
        </p:txBody>
      </p:sp>
      <p:sp>
        <p:nvSpPr>
          <p:cNvPr id="349" name="Text Placeholder 17"/>
          <p:cNvSpPr>
            <a:spLocks noGrp="1"/>
          </p:cNvSpPr>
          <p:nvPr>
            <p:ph type="body" sz="quarter" idx="25" hasCustomPrompt="1"/>
          </p:nvPr>
        </p:nvSpPr>
        <p:spPr>
          <a:xfrm>
            <a:off x="6290709" y="4330243"/>
            <a:ext cx="4617721" cy="914402"/>
          </a:xfrm>
          <a:prstGeom prst="rect">
            <a:avLst/>
          </a:prstGeom>
        </p:spPr>
        <p:txBody>
          <a:bodyPr anchor="b"/>
          <a:lstStyle>
            <a:lvl1pPr marL="0" indent="0">
              <a:lnSpc>
                <a:spcPts val="3600"/>
              </a:lnSpc>
              <a:spcBef>
                <a:spcPts val="0"/>
              </a:spcBef>
              <a:buClrTx/>
              <a:buSzTx/>
              <a:buFontTx/>
              <a:buNone/>
              <a:defRPr sz="3600" b="1" spc="-100"/>
            </a:lvl1pPr>
          </a:lstStyle>
          <a:p>
            <a:r>
              <a:t>Key figure</a:t>
            </a:r>
          </a:p>
        </p:txBody>
      </p:sp>
      <p:sp>
        <p:nvSpPr>
          <p:cNvPr id="350" name="Rectangle 24"/>
          <p:cNvSpPr/>
          <p:nvPr/>
        </p:nvSpPr>
        <p:spPr>
          <a:xfrm rot="16200000">
            <a:off x="5595766" y="5321808"/>
            <a:ext cx="1389890"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351" name="Text Placeholder 12"/>
          <p:cNvSpPr>
            <a:spLocks noGrp="1"/>
          </p:cNvSpPr>
          <p:nvPr>
            <p:ph type="body" sz="quarter" idx="26"/>
          </p:nvPr>
        </p:nvSpPr>
        <p:spPr>
          <a:xfrm>
            <a:off x="6297155" y="3427734"/>
            <a:ext cx="4617722" cy="694064"/>
          </a:xfrm>
          <a:prstGeom prst="rect">
            <a:avLst/>
          </a:prstGeom>
          <a:solidFill>
            <a:srgbClr val="343A40"/>
          </a:solidFill>
        </p:spPr>
        <p:txBody>
          <a:bodyPr anchor="ctr"/>
          <a:lstStyle/>
          <a:p>
            <a:pPr>
              <a:defRPr spc="-100"/>
            </a:pPr>
            <a:endParaRPr/>
          </a:p>
        </p:txBody>
      </p:sp>
      <p:sp>
        <p:nvSpPr>
          <p:cNvPr id="352" name="Text Placeholder 17"/>
          <p:cNvSpPr>
            <a:spLocks noGrp="1"/>
          </p:cNvSpPr>
          <p:nvPr>
            <p:ph type="body" sz="quarter" idx="27" hasCustomPrompt="1"/>
          </p:nvPr>
        </p:nvSpPr>
        <p:spPr>
          <a:xfrm>
            <a:off x="6290709" y="2420304"/>
            <a:ext cx="4617721" cy="914402"/>
          </a:xfrm>
          <a:prstGeom prst="rect">
            <a:avLst/>
          </a:prstGeom>
        </p:spPr>
        <p:txBody>
          <a:bodyPr anchor="b"/>
          <a:lstStyle>
            <a:lvl1pPr marL="0" indent="0">
              <a:lnSpc>
                <a:spcPts val="3600"/>
              </a:lnSpc>
              <a:spcBef>
                <a:spcPts val="0"/>
              </a:spcBef>
              <a:buClrTx/>
              <a:buSzTx/>
              <a:buFontTx/>
              <a:buNone/>
              <a:defRPr sz="3600" b="1" spc="-100"/>
            </a:lvl1pPr>
          </a:lstStyle>
          <a:p>
            <a:r>
              <a:t>Key figure</a:t>
            </a:r>
          </a:p>
        </p:txBody>
      </p:sp>
      <p:sp>
        <p:nvSpPr>
          <p:cNvPr id="353" name="Rectangle 27"/>
          <p:cNvSpPr/>
          <p:nvPr/>
        </p:nvSpPr>
        <p:spPr>
          <a:xfrm rot="16200000">
            <a:off x="5595766" y="3411870"/>
            <a:ext cx="1389890"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3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87980545"/>
      </p:ext>
    </p:extLst>
  </p:cSld>
  <p:clrMapOvr>
    <a:masterClrMapping/>
  </p:clrMapOvr>
  <p:transition spd="med"/>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x">
  <p:cSld name="timeline">
    <p:bg>
      <p:bgPr>
        <a:gradFill flip="none" rotWithShape="1">
          <a:gsLst>
            <a:gs pos="0">
              <a:srgbClr val="000000"/>
            </a:gs>
            <a:gs pos="100000">
              <a:srgbClr val="1F2326"/>
            </a:gs>
          </a:gsLst>
          <a:lin ang="2160000" scaled="0"/>
        </a:gradFill>
        <a:effectLst/>
      </p:bgPr>
    </p:bg>
    <p:spTree>
      <p:nvGrpSpPr>
        <p:cNvPr id="1" name=""/>
        <p:cNvGrpSpPr/>
        <p:nvPr/>
      </p:nvGrpSpPr>
      <p:grpSpPr>
        <a:xfrm>
          <a:off x="0" y="0"/>
          <a:ext cx="0" cy="0"/>
          <a:chOff x="0" y="0"/>
          <a:chExt cx="0" cy="0"/>
        </a:xfrm>
      </p:grpSpPr>
      <p:pic>
        <p:nvPicPr>
          <p:cNvPr id="361"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362" name="Body Level One…"/>
          <p:cNvSpPr txBox="1">
            <a:spLocks noGrp="1"/>
          </p:cNvSpPr>
          <p:nvPr>
            <p:ph type="body" sz="quarter" idx="1" hasCustomPrompt="1"/>
          </p:nvPr>
        </p:nvSpPr>
        <p:spPr>
          <a:xfrm>
            <a:off x="8610465" y="2852017"/>
            <a:ext cx="2298327" cy="744248"/>
          </a:xfrm>
          <a:prstGeom prst="rect">
            <a:avLst/>
          </a:prstGeom>
        </p:spPr>
        <p:txBody>
          <a:bodyPr anchor="ctr"/>
          <a:lstStyle>
            <a:lvl1pPr marL="0" indent="0" algn="ctr">
              <a:lnSpc>
                <a:spcPct val="90000"/>
              </a:lnSpc>
              <a:spcBef>
                <a:spcPts val="1000"/>
              </a:spcBef>
              <a:buClrTx/>
              <a:buSzTx/>
              <a:buFontTx/>
              <a:buNone/>
              <a:defRPr sz="4400"/>
            </a:lvl1pPr>
            <a:lvl2pPr marL="1085850" indent="-628650" algn="ctr">
              <a:lnSpc>
                <a:spcPct val="90000"/>
              </a:lnSpc>
              <a:spcBef>
                <a:spcPts val="1000"/>
              </a:spcBef>
              <a:buClrTx/>
              <a:buFontTx/>
              <a:defRPr sz="4400"/>
            </a:lvl2pPr>
            <a:lvl3pPr marL="1632856" indent="-718457" algn="ctr">
              <a:lnSpc>
                <a:spcPct val="90000"/>
              </a:lnSpc>
              <a:spcBef>
                <a:spcPts val="1000"/>
              </a:spcBef>
              <a:buClrTx/>
              <a:buFontTx/>
              <a:defRPr sz="4400"/>
            </a:lvl3pPr>
            <a:lvl4pPr marL="2090056" indent="-718457" algn="ctr">
              <a:lnSpc>
                <a:spcPct val="90000"/>
              </a:lnSpc>
              <a:spcBef>
                <a:spcPts val="1000"/>
              </a:spcBef>
              <a:buClrTx/>
              <a:buFontTx/>
              <a:defRPr sz="4400"/>
            </a:lvl4pPr>
            <a:lvl5pPr marL="2547256" indent="-718456" algn="ctr">
              <a:lnSpc>
                <a:spcPct val="90000"/>
              </a:lnSpc>
              <a:spcBef>
                <a:spcPts val="1000"/>
              </a:spcBef>
              <a:buClrTx/>
              <a:buFontTx/>
              <a:defRPr sz="4400"/>
            </a:lvl5pPr>
          </a:lstStyle>
          <a:p>
            <a:r>
              <a:t>Year</a:t>
            </a:r>
          </a:p>
          <a:p>
            <a:pPr lvl="1"/>
            <a:endParaRPr/>
          </a:p>
          <a:p>
            <a:pPr lvl="2"/>
            <a:endParaRPr/>
          </a:p>
          <a:p>
            <a:pPr lvl="3"/>
            <a:endParaRPr/>
          </a:p>
          <a:p>
            <a:pPr lvl="4"/>
            <a:endParaRPr/>
          </a:p>
        </p:txBody>
      </p:sp>
      <p:sp>
        <p:nvSpPr>
          <p:cNvPr id="363" name="Text Placeholder 7"/>
          <p:cNvSpPr>
            <a:spLocks noGrp="1"/>
          </p:cNvSpPr>
          <p:nvPr>
            <p:ph type="body" sz="quarter" idx="21" hasCustomPrompt="1"/>
          </p:nvPr>
        </p:nvSpPr>
        <p:spPr>
          <a:xfrm>
            <a:off x="914400" y="2852017"/>
            <a:ext cx="2298326" cy="744249"/>
          </a:xfrm>
          <a:prstGeom prst="rect">
            <a:avLst/>
          </a:prstGeom>
        </p:spPr>
        <p:txBody>
          <a:bodyPr anchor="ctr"/>
          <a:lstStyle>
            <a:lvl1pPr marL="0" indent="0" algn="ctr">
              <a:lnSpc>
                <a:spcPct val="90000"/>
              </a:lnSpc>
              <a:spcBef>
                <a:spcPts val="1000"/>
              </a:spcBef>
              <a:buClrTx/>
              <a:buSzTx/>
              <a:buFontTx/>
              <a:buNone/>
              <a:defRPr sz="4400" spc="-100"/>
            </a:lvl1pPr>
          </a:lstStyle>
          <a:p>
            <a:r>
              <a:t>Year</a:t>
            </a:r>
          </a:p>
        </p:txBody>
      </p:sp>
      <p:sp>
        <p:nvSpPr>
          <p:cNvPr id="364" name="Text Placeholder 7"/>
          <p:cNvSpPr>
            <a:spLocks noGrp="1"/>
          </p:cNvSpPr>
          <p:nvPr>
            <p:ph type="body" sz="quarter" idx="22" hasCustomPrompt="1"/>
          </p:nvPr>
        </p:nvSpPr>
        <p:spPr>
          <a:xfrm>
            <a:off x="914400" y="3775583"/>
            <a:ext cx="2298326" cy="358690"/>
          </a:xfrm>
          <a:prstGeom prst="rect">
            <a:avLst/>
          </a:prstGeom>
        </p:spPr>
        <p:txBody>
          <a:bodyPr/>
          <a:lstStyle>
            <a:lvl1pPr marL="0" indent="0" algn="ctr" defTabSz="905255">
              <a:lnSpc>
                <a:spcPct val="90000"/>
              </a:lnSpc>
              <a:spcBef>
                <a:spcPts val="900"/>
              </a:spcBef>
              <a:buClrTx/>
              <a:buSzTx/>
              <a:buFontTx/>
              <a:buNone/>
              <a:defRPr sz="2300" b="1" spc="-100"/>
            </a:lvl1pPr>
          </a:lstStyle>
          <a:p>
            <a:r>
              <a:t>Subhead</a:t>
            </a:r>
          </a:p>
        </p:txBody>
      </p:sp>
      <p:sp>
        <p:nvSpPr>
          <p:cNvPr id="365" name="Text Placeholder 13"/>
          <p:cNvSpPr>
            <a:spLocks noGrp="1"/>
          </p:cNvSpPr>
          <p:nvPr>
            <p:ph type="body" sz="quarter" idx="23"/>
          </p:nvPr>
        </p:nvSpPr>
        <p:spPr>
          <a:xfrm>
            <a:off x="914400" y="4226948"/>
            <a:ext cx="2298326" cy="1018574"/>
          </a:xfrm>
          <a:prstGeom prst="rect">
            <a:avLst/>
          </a:prstGeom>
        </p:spPr>
        <p:txBody>
          <a:bodyPr/>
          <a:lstStyle/>
          <a:p>
            <a:pPr>
              <a:defRPr spc="-100"/>
            </a:pPr>
            <a:endParaRPr/>
          </a:p>
        </p:txBody>
      </p:sp>
      <p:sp>
        <p:nvSpPr>
          <p:cNvPr id="366" name="Text Placeholder 7"/>
          <p:cNvSpPr>
            <a:spLocks noGrp="1"/>
          </p:cNvSpPr>
          <p:nvPr>
            <p:ph type="body" sz="quarter" idx="24" hasCustomPrompt="1"/>
          </p:nvPr>
        </p:nvSpPr>
        <p:spPr>
          <a:xfrm>
            <a:off x="8610465" y="3775583"/>
            <a:ext cx="2298327" cy="358690"/>
          </a:xfrm>
          <a:prstGeom prst="rect">
            <a:avLst/>
          </a:prstGeom>
        </p:spPr>
        <p:txBody>
          <a:bodyPr/>
          <a:lstStyle>
            <a:lvl1pPr marL="0" indent="0" algn="ctr" defTabSz="905255">
              <a:spcBef>
                <a:spcPts val="700"/>
              </a:spcBef>
              <a:buClrTx/>
              <a:buSzTx/>
              <a:buFontTx/>
              <a:buNone/>
              <a:defRPr sz="2300" b="1" spc="-100"/>
            </a:lvl1pPr>
          </a:lstStyle>
          <a:p>
            <a:r>
              <a:t>Subhead</a:t>
            </a:r>
          </a:p>
        </p:txBody>
      </p:sp>
      <p:sp>
        <p:nvSpPr>
          <p:cNvPr id="367" name="Text Placeholder 13"/>
          <p:cNvSpPr>
            <a:spLocks noGrp="1"/>
          </p:cNvSpPr>
          <p:nvPr>
            <p:ph type="body" sz="quarter" idx="25"/>
          </p:nvPr>
        </p:nvSpPr>
        <p:spPr>
          <a:xfrm>
            <a:off x="8610465" y="4226948"/>
            <a:ext cx="2298327" cy="1018574"/>
          </a:xfrm>
          <a:prstGeom prst="rect">
            <a:avLst/>
          </a:prstGeom>
        </p:spPr>
        <p:txBody>
          <a:bodyPr/>
          <a:lstStyle/>
          <a:p>
            <a:pPr>
              <a:defRPr spc="-100"/>
            </a:pPr>
            <a:endParaRPr/>
          </a:p>
        </p:txBody>
      </p:sp>
      <p:sp>
        <p:nvSpPr>
          <p:cNvPr id="368" name="Text Placeholder 7"/>
          <p:cNvSpPr>
            <a:spLocks noGrp="1"/>
          </p:cNvSpPr>
          <p:nvPr>
            <p:ph type="body" sz="quarter" idx="26" hasCustomPrompt="1"/>
          </p:nvPr>
        </p:nvSpPr>
        <p:spPr>
          <a:xfrm>
            <a:off x="6045110" y="3775583"/>
            <a:ext cx="2298327" cy="358690"/>
          </a:xfrm>
          <a:prstGeom prst="rect">
            <a:avLst/>
          </a:prstGeom>
        </p:spPr>
        <p:txBody>
          <a:bodyPr/>
          <a:lstStyle>
            <a:lvl1pPr marL="0" indent="0" algn="ctr" defTabSz="905255">
              <a:spcBef>
                <a:spcPts val="700"/>
              </a:spcBef>
              <a:buClrTx/>
              <a:buSzTx/>
              <a:buFontTx/>
              <a:buNone/>
              <a:defRPr sz="2300" b="1" spc="-100"/>
            </a:lvl1pPr>
          </a:lstStyle>
          <a:p>
            <a:r>
              <a:t>Subhead</a:t>
            </a:r>
          </a:p>
        </p:txBody>
      </p:sp>
      <p:sp>
        <p:nvSpPr>
          <p:cNvPr id="369" name="Text Placeholder 13"/>
          <p:cNvSpPr>
            <a:spLocks noGrp="1"/>
          </p:cNvSpPr>
          <p:nvPr>
            <p:ph type="body" sz="quarter" idx="27"/>
          </p:nvPr>
        </p:nvSpPr>
        <p:spPr>
          <a:xfrm>
            <a:off x="6045110" y="4240724"/>
            <a:ext cx="2298327" cy="1018574"/>
          </a:xfrm>
          <a:prstGeom prst="rect">
            <a:avLst/>
          </a:prstGeom>
        </p:spPr>
        <p:txBody>
          <a:bodyPr/>
          <a:lstStyle/>
          <a:p>
            <a:pPr>
              <a:defRPr spc="-100"/>
            </a:pPr>
            <a:endParaRPr/>
          </a:p>
        </p:txBody>
      </p:sp>
      <p:sp>
        <p:nvSpPr>
          <p:cNvPr id="370" name="Text Placeholder 7"/>
          <p:cNvSpPr>
            <a:spLocks noGrp="1"/>
          </p:cNvSpPr>
          <p:nvPr>
            <p:ph type="body" sz="quarter" idx="28" hasCustomPrompt="1"/>
          </p:nvPr>
        </p:nvSpPr>
        <p:spPr>
          <a:xfrm>
            <a:off x="3479755" y="3775583"/>
            <a:ext cx="2298327" cy="358690"/>
          </a:xfrm>
          <a:prstGeom prst="rect">
            <a:avLst/>
          </a:prstGeom>
        </p:spPr>
        <p:txBody>
          <a:bodyPr/>
          <a:lstStyle>
            <a:lvl1pPr marL="0" indent="0" algn="ctr" defTabSz="905255">
              <a:spcBef>
                <a:spcPts val="700"/>
              </a:spcBef>
              <a:buClrTx/>
              <a:buSzTx/>
              <a:buFontTx/>
              <a:buNone/>
              <a:defRPr sz="2300" b="1" spc="-100"/>
            </a:lvl1pPr>
          </a:lstStyle>
          <a:p>
            <a:r>
              <a:t>Subhead</a:t>
            </a:r>
          </a:p>
        </p:txBody>
      </p:sp>
      <p:sp>
        <p:nvSpPr>
          <p:cNvPr id="371" name="Text Placeholder 13"/>
          <p:cNvSpPr>
            <a:spLocks noGrp="1"/>
          </p:cNvSpPr>
          <p:nvPr>
            <p:ph type="body" sz="quarter" idx="29"/>
          </p:nvPr>
        </p:nvSpPr>
        <p:spPr>
          <a:xfrm>
            <a:off x="3479755" y="4240724"/>
            <a:ext cx="2298327" cy="1018574"/>
          </a:xfrm>
          <a:prstGeom prst="rect">
            <a:avLst/>
          </a:prstGeom>
        </p:spPr>
        <p:txBody>
          <a:bodyPr/>
          <a:lstStyle/>
          <a:p>
            <a:pPr>
              <a:defRPr spc="-100"/>
            </a:pPr>
            <a:endParaRPr/>
          </a:p>
        </p:txBody>
      </p:sp>
      <p:sp>
        <p:nvSpPr>
          <p:cNvPr id="372" name="Text Placeholder 7"/>
          <p:cNvSpPr>
            <a:spLocks noGrp="1"/>
          </p:cNvSpPr>
          <p:nvPr>
            <p:ph type="body" sz="quarter" idx="30" hasCustomPrompt="1"/>
          </p:nvPr>
        </p:nvSpPr>
        <p:spPr>
          <a:xfrm>
            <a:off x="3479755" y="2852017"/>
            <a:ext cx="2298326" cy="744249"/>
          </a:xfrm>
          <a:prstGeom prst="rect">
            <a:avLst/>
          </a:prstGeom>
        </p:spPr>
        <p:txBody>
          <a:bodyPr anchor="ctr"/>
          <a:lstStyle>
            <a:lvl1pPr marL="0" indent="0" algn="ctr">
              <a:lnSpc>
                <a:spcPct val="90000"/>
              </a:lnSpc>
              <a:spcBef>
                <a:spcPts val="1000"/>
              </a:spcBef>
              <a:buClrTx/>
              <a:buSzTx/>
              <a:buFontTx/>
              <a:buNone/>
              <a:defRPr sz="4400" spc="-100"/>
            </a:lvl1pPr>
          </a:lstStyle>
          <a:p>
            <a:r>
              <a:t>Year</a:t>
            </a:r>
          </a:p>
        </p:txBody>
      </p:sp>
      <p:sp>
        <p:nvSpPr>
          <p:cNvPr id="373" name="Text Placeholder 7"/>
          <p:cNvSpPr>
            <a:spLocks noGrp="1"/>
          </p:cNvSpPr>
          <p:nvPr>
            <p:ph type="body" sz="quarter" idx="31" hasCustomPrompt="1"/>
          </p:nvPr>
        </p:nvSpPr>
        <p:spPr>
          <a:xfrm>
            <a:off x="6045110" y="2852017"/>
            <a:ext cx="2298326" cy="744249"/>
          </a:xfrm>
          <a:prstGeom prst="rect">
            <a:avLst/>
          </a:prstGeom>
        </p:spPr>
        <p:txBody>
          <a:bodyPr anchor="ctr"/>
          <a:lstStyle>
            <a:lvl1pPr marL="0" indent="0" algn="ctr">
              <a:lnSpc>
                <a:spcPct val="90000"/>
              </a:lnSpc>
              <a:spcBef>
                <a:spcPts val="1000"/>
              </a:spcBef>
              <a:buClrTx/>
              <a:buSzTx/>
              <a:buFontTx/>
              <a:buNone/>
              <a:defRPr sz="4400" spc="-100"/>
            </a:lvl1pPr>
          </a:lstStyle>
          <a:p>
            <a:r>
              <a:t>Year</a:t>
            </a:r>
          </a:p>
        </p:txBody>
      </p:sp>
      <p:pic>
        <p:nvPicPr>
          <p:cNvPr id="374" name="Picture 11" descr="Pictur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375" name="Text Placeholder 19"/>
          <p:cNvSpPr>
            <a:spLocks noGrp="1"/>
          </p:cNvSpPr>
          <p:nvPr>
            <p:ph type="body" sz="quarter" idx="32" hasCustomPrompt="1"/>
          </p:nvPr>
        </p:nvSpPr>
        <p:spPr>
          <a:xfrm>
            <a:off x="914399" y="820350"/>
            <a:ext cx="9994394" cy="596902"/>
          </a:xfrm>
          <a:prstGeom prst="rect">
            <a:avLst/>
          </a:prstGeom>
        </p:spPr>
        <p:txBody>
          <a:bodyPr/>
          <a:lstStyle>
            <a:lvl1pPr marL="0" indent="0">
              <a:buClrTx/>
              <a:buSzTx/>
              <a:buFontTx/>
              <a:buNone/>
              <a:defRPr spc="-100"/>
            </a:lvl1pPr>
          </a:lstStyle>
          <a:p>
            <a:r>
              <a:t>Click to add subheading (optional)</a:t>
            </a:r>
          </a:p>
        </p:txBody>
      </p:sp>
      <p:pic>
        <p:nvPicPr>
          <p:cNvPr id="376" name="Picture 15" descr="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377" name="Click to add title"/>
          <p:cNvSpPr txBox="1">
            <a:spLocks noGrp="1"/>
          </p:cNvSpPr>
          <p:nvPr>
            <p:ph type="title" hasCustomPrompt="1"/>
          </p:nvPr>
        </p:nvSpPr>
        <p:spPr>
          <a:prstGeom prst="rect">
            <a:avLst/>
          </a:prstGeom>
        </p:spPr>
        <p:txBody>
          <a:bodyPr/>
          <a:lstStyle/>
          <a:p>
            <a:r>
              <a:t>Click to add title</a:t>
            </a:r>
          </a:p>
        </p:txBody>
      </p:sp>
      <p:sp>
        <p:nvSpPr>
          <p:cNvPr id="378" name="Rectangle 23"/>
          <p:cNvSpPr/>
          <p:nvPr/>
        </p:nvSpPr>
        <p:spPr>
          <a:xfrm rot="10800000" flipV="1">
            <a:off x="2892131" y="3194300"/>
            <a:ext cx="905257"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379" name="Rectangle 24"/>
          <p:cNvSpPr/>
          <p:nvPr/>
        </p:nvSpPr>
        <p:spPr>
          <a:xfrm rot="10800000" flipV="1">
            <a:off x="5455268" y="3194300"/>
            <a:ext cx="905257"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380" name="Rectangle 25"/>
          <p:cNvSpPr/>
          <p:nvPr/>
        </p:nvSpPr>
        <p:spPr>
          <a:xfrm rot="10800000" flipV="1">
            <a:off x="8024324" y="3194300"/>
            <a:ext cx="905257"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3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03174793"/>
      </p:ext>
    </p:extLst>
  </p:cSld>
  <p:clrMapOvr>
    <a:masterClrMapping/>
  </p:clrMapOvr>
  <p:transition spd="med"/>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tx">
  <p:cSld name="chart">
    <p:bg>
      <p:bgPr>
        <a:gradFill flip="none" rotWithShape="1">
          <a:gsLst>
            <a:gs pos="0">
              <a:srgbClr val="000000"/>
            </a:gs>
            <a:gs pos="100000">
              <a:srgbClr val="1F2326"/>
            </a:gs>
          </a:gsLst>
          <a:lin ang="2160000" scaled="0"/>
        </a:gradFill>
        <a:effectLst/>
      </p:bgPr>
    </p:bg>
    <p:spTree>
      <p:nvGrpSpPr>
        <p:cNvPr id="1" name=""/>
        <p:cNvGrpSpPr/>
        <p:nvPr/>
      </p:nvGrpSpPr>
      <p:grpSpPr>
        <a:xfrm>
          <a:off x="0" y="0"/>
          <a:ext cx="0" cy="0"/>
          <a:chOff x="0" y="0"/>
          <a:chExt cx="0" cy="0"/>
        </a:xfrm>
      </p:grpSpPr>
      <p:pic>
        <p:nvPicPr>
          <p:cNvPr id="388"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389" name="Body Level One…"/>
          <p:cNvSpPr txBox="1">
            <a:spLocks noGrp="1"/>
          </p:cNvSpPr>
          <p:nvPr>
            <p:ph type="body" sz="quarter" idx="1" hasCustomPrompt="1"/>
          </p:nvPr>
        </p:nvSpPr>
        <p:spPr>
          <a:xfrm>
            <a:off x="913701" y="1700783"/>
            <a:ext cx="5000629" cy="625034"/>
          </a:xfrm>
          <a:prstGeom prst="rect">
            <a:avLst/>
          </a:prstGeom>
          <a:solidFill>
            <a:srgbClr val="002855"/>
          </a:solidFill>
        </p:spPr>
        <p:txBody>
          <a:bodyPr anchor="ctr"/>
          <a:lstStyle>
            <a:lvl1pPr marL="457200" indent="-457200">
              <a:lnSpc>
                <a:spcPct val="90000"/>
              </a:lnSpc>
              <a:spcBef>
                <a:spcPts val="1000"/>
              </a:spcBef>
              <a:buClrTx/>
              <a:buSzTx/>
              <a:buFontTx/>
              <a:buNone/>
              <a:defRPr sz="2400" spc="-100"/>
            </a:lvl1pPr>
            <a:lvl2pPr marL="800100" indent="-342900">
              <a:lnSpc>
                <a:spcPct val="90000"/>
              </a:lnSpc>
              <a:spcBef>
                <a:spcPts val="1000"/>
              </a:spcBef>
              <a:buClrTx/>
              <a:buFontTx/>
              <a:defRPr sz="2400" spc="-100"/>
            </a:lvl2pPr>
            <a:lvl3pPr marL="1306284" indent="-391884">
              <a:lnSpc>
                <a:spcPct val="90000"/>
              </a:lnSpc>
              <a:spcBef>
                <a:spcPts val="1000"/>
              </a:spcBef>
              <a:buClrTx/>
              <a:buFontTx/>
              <a:defRPr sz="2400" spc="-100"/>
            </a:lvl3pPr>
            <a:lvl4pPr marL="1763484" indent="-391884">
              <a:lnSpc>
                <a:spcPct val="90000"/>
              </a:lnSpc>
              <a:spcBef>
                <a:spcPts val="1000"/>
              </a:spcBef>
              <a:buClrTx/>
              <a:buFontTx/>
              <a:defRPr sz="2400" spc="-100"/>
            </a:lvl4pPr>
            <a:lvl5pPr marL="2220684" indent="-391884">
              <a:lnSpc>
                <a:spcPct val="90000"/>
              </a:lnSpc>
              <a:spcBef>
                <a:spcPts val="1000"/>
              </a:spcBef>
              <a:buClrTx/>
              <a:buFontTx/>
              <a:defRPr sz="2400" spc="-100"/>
            </a:lvl5pPr>
          </a:lstStyle>
          <a:p>
            <a:r>
              <a:t>Segment 1</a:t>
            </a:r>
          </a:p>
          <a:p>
            <a:pPr lvl="1"/>
            <a:endParaRPr/>
          </a:p>
          <a:p>
            <a:pPr lvl="2"/>
            <a:endParaRPr/>
          </a:p>
          <a:p>
            <a:pPr lvl="3"/>
            <a:endParaRPr/>
          </a:p>
          <a:p>
            <a:pPr lvl="4"/>
            <a:endParaRPr/>
          </a:p>
        </p:txBody>
      </p:sp>
      <p:sp>
        <p:nvSpPr>
          <p:cNvPr id="390" name="Text Placeholder 13"/>
          <p:cNvSpPr>
            <a:spLocks noGrp="1"/>
          </p:cNvSpPr>
          <p:nvPr>
            <p:ph type="body" sz="quarter" idx="21"/>
          </p:nvPr>
        </p:nvSpPr>
        <p:spPr>
          <a:xfrm>
            <a:off x="913700" y="2416667"/>
            <a:ext cx="5000630" cy="700722"/>
          </a:xfrm>
          <a:prstGeom prst="rect">
            <a:avLst/>
          </a:prstGeom>
        </p:spPr>
        <p:txBody>
          <a:bodyPr/>
          <a:lstStyle/>
          <a:p>
            <a:pPr>
              <a:defRPr spc="-100"/>
            </a:pPr>
            <a:endParaRPr/>
          </a:p>
        </p:txBody>
      </p:sp>
      <p:sp>
        <p:nvSpPr>
          <p:cNvPr id="391" name="Text Placeholder 11"/>
          <p:cNvSpPr>
            <a:spLocks noGrp="1"/>
          </p:cNvSpPr>
          <p:nvPr>
            <p:ph type="body" sz="quarter" idx="22" hasCustomPrompt="1"/>
          </p:nvPr>
        </p:nvSpPr>
        <p:spPr>
          <a:xfrm>
            <a:off x="913701" y="3126912"/>
            <a:ext cx="5000629" cy="625035"/>
          </a:xfrm>
          <a:prstGeom prst="rect">
            <a:avLst/>
          </a:prstGeom>
          <a:solidFill>
            <a:srgbClr val="FFFFFF"/>
          </a:solidFill>
        </p:spPr>
        <p:txBody>
          <a:bodyPr anchor="ctr"/>
          <a:lstStyle>
            <a:lvl1pPr marL="0" indent="0">
              <a:lnSpc>
                <a:spcPct val="90000"/>
              </a:lnSpc>
              <a:spcBef>
                <a:spcPts val="1000"/>
              </a:spcBef>
              <a:buClrTx/>
              <a:buSzTx/>
              <a:buFontTx/>
              <a:buNone/>
              <a:defRPr sz="2400" spc="-100">
                <a:solidFill>
                  <a:srgbClr val="343A40"/>
                </a:solidFill>
              </a:defRPr>
            </a:lvl1pPr>
          </a:lstStyle>
          <a:p>
            <a:r>
              <a:t>Segment 2</a:t>
            </a:r>
          </a:p>
        </p:txBody>
      </p:sp>
      <p:sp>
        <p:nvSpPr>
          <p:cNvPr id="392" name="Text Placeholder 13"/>
          <p:cNvSpPr>
            <a:spLocks noGrp="1"/>
          </p:cNvSpPr>
          <p:nvPr>
            <p:ph type="body" sz="quarter" idx="23"/>
          </p:nvPr>
        </p:nvSpPr>
        <p:spPr>
          <a:xfrm>
            <a:off x="913702" y="3841746"/>
            <a:ext cx="5000628" cy="704090"/>
          </a:xfrm>
          <a:prstGeom prst="rect">
            <a:avLst/>
          </a:prstGeom>
        </p:spPr>
        <p:txBody>
          <a:bodyPr/>
          <a:lstStyle/>
          <a:p>
            <a:pPr>
              <a:defRPr spc="-100"/>
            </a:pPr>
            <a:endParaRPr/>
          </a:p>
        </p:txBody>
      </p:sp>
      <p:sp>
        <p:nvSpPr>
          <p:cNvPr id="393" name="Text Placeholder 11"/>
          <p:cNvSpPr>
            <a:spLocks noGrp="1"/>
          </p:cNvSpPr>
          <p:nvPr>
            <p:ph type="body" sz="quarter" idx="24" hasCustomPrompt="1"/>
          </p:nvPr>
        </p:nvSpPr>
        <p:spPr>
          <a:xfrm>
            <a:off x="913700" y="4567235"/>
            <a:ext cx="5000630" cy="631034"/>
          </a:xfrm>
          <a:prstGeom prst="rect">
            <a:avLst/>
          </a:prstGeom>
          <a:solidFill>
            <a:schemeClr val="accent1"/>
          </a:solidFill>
        </p:spPr>
        <p:txBody>
          <a:bodyPr anchor="ctr"/>
          <a:lstStyle>
            <a:lvl1pPr marL="0" indent="0">
              <a:lnSpc>
                <a:spcPct val="90000"/>
              </a:lnSpc>
              <a:spcBef>
                <a:spcPts val="1000"/>
              </a:spcBef>
              <a:buClrTx/>
              <a:buSzTx/>
              <a:buFontTx/>
              <a:buNone/>
              <a:defRPr sz="2400" spc="-100"/>
            </a:lvl1pPr>
          </a:lstStyle>
          <a:p>
            <a:r>
              <a:t>Segment 3</a:t>
            </a:r>
          </a:p>
        </p:txBody>
      </p:sp>
      <p:sp>
        <p:nvSpPr>
          <p:cNvPr id="394" name="Text Placeholder 13"/>
          <p:cNvSpPr>
            <a:spLocks noGrp="1"/>
          </p:cNvSpPr>
          <p:nvPr>
            <p:ph type="body" sz="quarter" idx="25"/>
          </p:nvPr>
        </p:nvSpPr>
        <p:spPr>
          <a:xfrm>
            <a:off x="913700" y="5283162"/>
            <a:ext cx="5000630" cy="704090"/>
          </a:xfrm>
          <a:prstGeom prst="rect">
            <a:avLst/>
          </a:prstGeom>
        </p:spPr>
        <p:txBody>
          <a:bodyPr/>
          <a:lstStyle/>
          <a:p>
            <a:pPr>
              <a:defRPr spc="-100"/>
            </a:pPr>
            <a:endParaRPr/>
          </a:p>
        </p:txBody>
      </p:sp>
      <p:sp>
        <p:nvSpPr>
          <p:cNvPr id="395" name="Text Placeholder 13"/>
          <p:cNvSpPr>
            <a:spLocks noGrp="1"/>
          </p:cNvSpPr>
          <p:nvPr>
            <p:ph type="body" sz="quarter" idx="26" hasCustomPrompt="1"/>
          </p:nvPr>
        </p:nvSpPr>
        <p:spPr>
          <a:xfrm>
            <a:off x="6416009" y="5727813"/>
            <a:ext cx="3984939" cy="814027"/>
          </a:xfrm>
          <a:prstGeom prst="rect">
            <a:avLst/>
          </a:prstGeom>
        </p:spPr>
        <p:txBody>
          <a:bodyPr/>
          <a:lstStyle>
            <a:lvl1pPr marL="0" indent="0" algn="ctr">
              <a:buClrTx/>
              <a:buSzTx/>
              <a:buFontTx/>
              <a:buNone/>
              <a:defRPr sz="1200" spc="-100"/>
            </a:lvl1pPr>
          </a:lstStyle>
          <a:p>
            <a:r>
              <a:t>Click to insert caption</a:t>
            </a:r>
          </a:p>
        </p:txBody>
      </p:sp>
      <p:pic>
        <p:nvPicPr>
          <p:cNvPr id="396" name="Picture 11" descr="Picture 1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397" name="Text Placeholder 19"/>
          <p:cNvSpPr>
            <a:spLocks noGrp="1"/>
          </p:cNvSpPr>
          <p:nvPr>
            <p:ph type="body" sz="quarter" idx="27" hasCustomPrompt="1"/>
          </p:nvPr>
        </p:nvSpPr>
        <p:spPr>
          <a:xfrm>
            <a:off x="914399" y="820350"/>
            <a:ext cx="9994394" cy="596902"/>
          </a:xfrm>
          <a:prstGeom prst="rect">
            <a:avLst/>
          </a:prstGeom>
        </p:spPr>
        <p:txBody>
          <a:bodyPr/>
          <a:lstStyle>
            <a:lvl1pPr marL="0" indent="0">
              <a:buClrTx/>
              <a:buSzTx/>
              <a:buFontTx/>
              <a:buNone/>
              <a:defRPr spc="-100"/>
            </a:lvl1pPr>
          </a:lstStyle>
          <a:p>
            <a:r>
              <a:t>Click to add subheading (optional)</a:t>
            </a:r>
          </a:p>
        </p:txBody>
      </p:sp>
      <p:pic>
        <p:nvPicPr>
          <p:cNvPr id="398" name="Picture 14" descr="Picture 1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399" name="Click to add title"/>
          <p:cNvSpPr txBox="1">
            <a:spLocks noGrp="1"/>
          </p:cNvSpPr>
          <p:nvPr>
            <p:ph type="title" hasCustomPrompt="1"/>
          </p:nvPr>
        </p:nvSpPr>
        <p:spPr>
          <a:prstGeom prst="rect">
            <a:avLst/>
          </a:prstGeom>
        </p:spPr>
        <p:txBody>
          <a:bodyPr/>
          <a:lstStyle/>
          <a:p>
            <a:r>
              <a:t>Click to add title</a:t>
            </a:r>
          </a:p>
        </p:txBody>
      </p:sp>
      <p:sp>
        <p:nvSpPr>
          <p:cNvPr id="4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3716771"/>
      </p:ext>
    </p:extLst>
  </p:cSld>
  <p:clrMapOvr>
    <a:masterClrMapping/>
  </p:clrMapOvr>
  <p:transition spd="med"/>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x">
  <p:cSld name="table">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407"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408" name="Body Level One…"/>
          <p:cNvSpPr txBox="1">
            <a:spLocks noGrp="1"/>
          </p:cNvSpPr>
          <p:nvPr>
            <p:ph type="body" sz="quarter" idx="1" hasCustomPrompt="1"/>
          </p:nvPr>
        </p:nvSpPr>
        <p:spPr>
          <a:xfrm>
            <a:off x="914399" y="5910198"/>
            <a:ext cx="9994394" cy="371187"/>
          </a:xfrm>
          <a:prstGeom prst="rect">
            <a:avLst/>
          </a:prstGeom>
        </p:spPr>
        <p:txBody>
          <a:bodyPr/>
          <a:lstStyle>
            <a:lvl1pPr marL="0" indent="0">
              <a:buClrTx/>
              <a:buSzTx/>
              <a:buFontTx/>
              <a:buNone/>
              <a:defRPr sz="1200" spc="-20"/>
            </a:lvl1pPr>
            <a:lvl2pPr marL="628650" indent="-171450">
              <a:buClrTx/>
              <a:buFontTx/>
              <a:defRPr sz="1200" spc="-20"/>
            </a:lvl2pPr>
            <a:lvl3pPr marL="1110342" indent="-195942">
              <a:buClrTx/>
              <a:buFontTx/>
              <a:defRPr sz="1200" spc="-20"/>
            </a:lvl3pPr>
            <a:lvl4pPr marL="1567542" indent="-195942">
              <a:buClrTx/>
              <a:buFontTx/>
              <a:defRPr sz="1200" spc="-20"/>
            </a:lvl4pPr>
            <a:lvl5pPr marL="2024741" indent="-195941">
              <a:buClrTx/>
              <a:buFontTx/>
              <a:defRPr sz="1200" spc="-20"/>
            </a:lvl5pPr>
          </a:lstStyle>
          <a:p>
            <a:r>
              <a:t>Click to insert caption</a:t>
            </a:r>
          </a:p>
          <a:p>
            <a:pPr lvl="1"/>
            <a:endParaRPr/>
          </a:p>
          <a:p>
            <a:pPr lvl="2"/>
            <a:endParaRPr/>
          </a:p>
          <a:p>
            <a:pPr lvl="3"/>
            <a:endParaRPr/>
          </a:p>
          <a:p>
            <a:pPr lvl="4"/>
            <a:endParaRPr/>
          </a:p>
        </p:txBody>
      </p:sp>
      <p:pic>
        <p:nvPicPr>
          <p:cNvPr id="409" name="Picture 7" descr="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410" name="Text Placeholder 19"/>
          <p:cNvSpPr>
            <a:spLocks noGrp="1"/>
          </p:cNvSpPr>
          <p:nvPr>
            <p:ph type="body" sz="quarter" idx="21" hasCustomPrompt="1"/>
          </p:nvPr>
        </p:nvSpPr>
        <p:spPr>
          <a:xfrm>
            <a:off x="914399" y="820350"/>
            <a:ext cx="9994394" cy="596902"/>
          </a:xfrm>
          <a:prstGeom prst="rect">
            <a:avLst/>
          </a:prstGeom>
        </p:spPr>
        <p:txBody>
          <a:bodyPr/>
          <a:lstStyle>
            <a:lvl1pPr marL="0" indent="0">
              <a:buClrTx/>
              <a:buSzTx/>
              <a:buFontTx/>
              <a:buNone/>
              <a:defRPr spc="-100"/>
            </a:lvl1pPr>
          </a:lstStyle>
          <a:p>
            <a:r>
              <a:t>Click to add subheading (optional)</a:t>
            </a:r>
          </a:p>
        </p:txBody>
      </p:sp>
      <p:pic>
        <p:nvPicPr>
          <p:cNvPr id="411" name="Picture 9" descr="Picture 9"/>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412" name="Click to add title"/>
          <p:cNvSpPr txBox="1">
            <a:spLocks noGrp="1"/>
          </p:cNvSpPr>
          <p:nvPr>
            <p:ph type="title" hasCustomPrompt="1"/>
          </p:nvPr>
        </p:nvSpPr>
        <p:spPr>
          <a:prstGeom prst="rect">
            <a:avLst/>
          </a:prstGeom>
        </p:spPr>
        <p:txBody>
          <a:bodyPr/>
          <a:lstStyle/>
          <a:p>
            <a:r>
              <a:t>Click to add title</a:t>
            </a:r>
          </a:p>
        </p:txBody>
      </p:sp>
      <p:sp>
        <p:nvSpPr>
          <p:cNvPr id="4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51884456"/>
      </p:ext>
    </p:extLst>
  </p:cSld>
  <p:clrMapOvr>
    <a:masterClrMapping/>
  </p:clrMapOvr>
  <p:transition spd="med"/>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x">
  <p:cSld name="close-light">
    <p:bg>
      <p:bgPr>
        <a:blipFill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20" name="Picture 3" descr="Picture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421" name="Picture 1" descr="Picture 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422" name="Slide Number"/>
          <p:cNvSpPr txBox="1">
            <a:spLocks noGrp="1"/>
          </p:cNvSpPr>
          <p:nvPr>
            <p:ph type="sldNum" sz="quarter" idx="2"/>
          </p:nvPr>
        </p:nvSpPr>
        <p:spPr>
          <a:xfrm>
            <a:off x="8667681" y="6216651"/>
            <a:ext cx="139838"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04945020"/>
      </p:ext>
    </p:extLst>
  </p:cSld>
  <p:clrMapOvr>
    <a:masterClrMapping/>
  </p:clrMapOvr>
  <p:transition spd="med"/>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tx">
  <p:cSld name="section-title-2">
    <p:bg>
      <p:bgPr>
        <a:blipFill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29"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430" name="Picture 2" descr="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431" name="Section title"/>
          <p:cNvSpPr txBox="1">
            <a:spLocks noGrp="1"/>
          </p:cNvSpPr>
          <p:nvPr>
            <p:ph type="title" hasCustomPrompt="1"/>
          </p:nvPr>
        </p:nvSpPr>
        <p:spPr>
          <a:xfrm>
            <a:off x="914400" y="4775544"/>
            <a:ext cx="10003536" cy="834013"/>
          </a:xfrm>
          <a:prstGeom prst="rect">
            <a:avLst/>
          </a:prstGeom>
        </p:spPr>
        <p:txBody>
          <a:bodyPr/>
          <a:lstStyle>
            <a:lvl1pPr>
              <a:defRPr sz="4000" b="0"/>
            </a:lvl1pPr>
          </a:lstStyle>
          <a:p>
            <a:r>
              <a:t>Section title</a:t>
            </a:r>
          </a:p>
        </p:txBody>
      </p:sp>
      <p:sp>
        <p:nvSpPr>
          <p:cNvPr id="432" name="Body Level One…"/>
          <p:cNvSpPr txBox="1">
            <a:spLocks noGrp="1"/>
          </p:cNvSpPr>
          <p:nvPr>
            <p:ph type="body" sz="quarter" idx="1" hasCustomPrompt="1"/>
          </p:nvPr>
        </p:nvSpPr>
        <p:spPr>
          <a:xfrm>
            <a:off x="914400" y="3429001"/>
            <a:ext cx="1772455" cy="1114090"/>
          </a:xfrm>
          <a:prstGeom prst="rect">
            <a:avLst/>
          </a:prstGeom>
        </p:spPr>
        <p:txBody>
          <a:bodyPr anchor="ctr"/>
          <a:lstStyle>
            <a:lvl1pPr marL="0" indent="12700">
              <a:lnSpc>
                <a:spcPct val="90000"/>
              </a:lnSpc>
              <a:buClrTx/>
              <a:buSzTx/>
              <a:buFontTx/>
              <a:buNone/>
              <a:defRPr sz="7200" spc="-100"/>
            </a:lvl1pPr>
            <a:lvl2pPr marL="1511300" indent="-1028700">
              <a:lnSpc>
                <a:spcPct val="90000"/>
              </a:lnSpc>
              <a:buClrTx/>
              <a:buFontTx/>
              <a:defRPr sz="7200" spc="-100"/>
            </a:lvl2pPr>
            <a:lvl3pPr marL="2115456" indent="-1175657">
              <a:lnSpc>
                <a:spcPct val="90000"/>
              </a:lnSpc>
              <a:buClrTx/>
              <a:buFontTx/>
              <a:defRPr sz="7200" spc="-100"/>
            </a:lvl3pPr>
            <a:lvl4pPr marL="2572656" indent="-1175657">
              <a:lnSpc>
                <a:spcPct val="90000"/>
              </a:lnSpc>
              <a:buClrTx/>
              <a:buFontTx/>
              <a:defRPr sz="7200" spc="-100"/>
            </a:lvl4pPr>
            <a:lvl5pPr marL="3029856" indent="-1175656">
              <a:lnSpc>
                <a:spcPct val="90000"/>
              </a:lnSpc>
              <a:buClrTx/>
              <a:buFontTx/>
              <a:defRPr sz="7200" spc="-100"/>
            </a:lvl5pPr>
          </a:lstStyle>
          <a:p>
            <a:r>
              <a:t>01</a:t>
            </a:r>
          </a:p>
          <a:p>
            <a:pPr lvl="1"/>
            <a:endParaRPr/>
          </a:p>
          <a:p>
            <a:pPr lvl="2"/>
            <a:endParaRPr/>
          </a:p>
          <a:p>
            <a:pPr lvl="3"/>
            <a:endParaRPr/>
          </a:p>
          <a:p>
            <a:pPr lvl="4"/>
            <a:endParaRPr/>
          </a:p>
        </p:txBody>
      </p:sp>
      <p:sp>
        <p:nvSpPr>
          <p:cNvPr id="433" name="Rectangle 8"/>
          <p:cNvSpPr/>
          <p:nvPr/>
        </p:nvSpPr>
        <p:spPr>
          <a:xfrm>
            <a:off x="914400" y="4543087"/>
            <a:ext cx="1773935"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43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07005114"/>
      </p:ext>
    </p:extLst>
  </p:cSld>
  <p:clrMapOvr>
    <a:masterClrMapping/>
  </p:clrMapOvr>
  <p:transition spd="med"/>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tx">
  <p:cSld name="section-title-2 copy">
    <p:bg>
      <p:bgPr>
        <a:blipFill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41"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442" name="Picture 2" descr="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44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11715031"/>
      </p:ext>
    </p:extLst>
  </p:cSld>
  <p:clrMapOvr>
    <a:masterClrMapping/>
  </p:clrMapOvr>
  <p:transition spd="med"/>
  <p:hf hdr="0" ftr="0" dt="0"/>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x">
  <p:cSld name="plain-white">
    <p:bg>
      <p:bgPr>
        <a:solidFill>
          <a:srgbClr val="FFFFFF"/>
        </a:solidFill>
        <a:effectLst/>
      </p:bgPr>
    </p:bg>
    <p:spTree>
      <p:nvGrpSpPr>
        <p:cNvPr id="1" name=""/>
        <p:cNvGrpSpPr/>
        <p:nvPr/>
      </p:nvGrpSpPr>
      <p:grpSpPr>
        <a:xfrm>
          <a:off x="0" y="0"/>
          <a:ext cx="0" cy="0"/>
          <a:chOff x="0" y="0"/>
          <a:chExt cx="0" cy="0"/>
        </a:xfrm>
      </p:grpSpPr>
      <p:sp>
        <p:nvSpPr>
          <p:cNvPr id="4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64713975"/>
      </p:ext>
    </p:extLst>
  </p:cSld>
  <p:clrMapOvr>
    <a:masterClrMapping/>
  </p:clrMapOvr>
  <p:transition spd="med"/>
  <p:hf hdr="0" ftr="0" dt="0"/>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x">
  <p:cSld name="section-title-3">
    <p:bg>
      <p:bgPr>
        <a:blipFill rotWithShape="1">
          <a:blip r:embed="rId2" cstate="screen">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57" name="Picture 4" descr="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458" name="Picture 2" descr="Picture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45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01610938"/>
      </p:ext>
    </p:extLst>
  </p:cSld>
  <p:clrMapOvr>
    <a:masterClrMapping/>
  </p:clrMapOvr>
  <p:transition spd="med"/>
  <p:hf hdr="0" ftr="0" dt="0"/>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x">
  <p:cSld name="1_4-section-agenda">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478"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479" name="Picture 22" descr="Picture 2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480" name="Click to add title"/>
          <p:cNvSpPr txBox="1">
            <a:spLocks noGrp="1"/>
          </p:cNvSpPr>
          <p:nvPr>
            <p:ph type="title" hasCustomPrompt="1"/>
          </p:nvPr>
        </p:nvSpPr>
        <p:spPr>
          <a:xfrm>
            <a:off x="914396" y="365758"/>
            <a:ext cx="6532563" cy="433529"/>
          </a:xfrm>
          <a:prstGeom prst="rect">
            <a:avLst/>
          </a:prstGeom>
        </p:spPr>
        <p:txBody>
          <a:bodyPr/>
          <a:lstStyle/>
          <a:p>
            <a:r>
              <a:t>Click to add title</a:t>
            </a:r>
          </a:p>
        </p:txBody>
      </p:sp>
      <p:sp>
        <p:nvSpPr>
          <p:cNvPr id="481" name="Body Level One…"/>
          <p:cNvSpPr txBox="1">
            <a:spLocks noGrp="1"/>
          </p:cNvSpPr>
          <p:nvPr>
            <p:ph type="body" sz="quarter" idx="1" hasCustomPrompt="1"/>
          </p:nvPr>
        </p:nvSpPr>
        <p:spPr>
          <a:xfrm>
            <a:off x="911667" y="1700783"/>
            <a:ext cx="1400981" cy="904632"/>
          </a:xfrm>
          <a:prstGeom prst="rect">
            <a:avLst/>
          </a:prstGeom>
        </p:spPr>
        <p:txBody>
          <a:bodyPr anchor="b"/>
          <a:lstStyle>
            <a:lvl1pPr marL="0" indent="0">
              <a:lnSpc>
                <a:spcPct val="90000"/>
              </a:lnSpc>
              <a:spcBef>
                <a:spcPts val="1000"/>
              </a:spcBef>
              <a:buClrTx/>
              <a:buSzTx/>
              <a:buFontTx/>
              <a:buNone/>
              <a:defRPr sz="6000" spc="-100"/>
            </a:lvl1pPr>
            <a:lvl2pPr marL="1314450" indent="-857250">
              <a:lnSpc>
                <a:spcPct val="90000"/>
              </a:lnSpc>
              <a:spcBef>
                <a:spcPts val="1000"/>
              </a:spcBef>
              <a:buClrTx/>
              <a:buFontTx/>
              <a:defRPr sz="6000" spc="-100"/>
            </a:lvl2pPr>
            <a:lvl3pPr marL="1894114" indent="-979714">
              <a:lnSpc>
                <a:spcPct val="90000"/>
              </a:lnSpc>
              <a:spcBef>
                <a:spcPts val="1000"/>
              </a:spcBef>
              <a:buClrTx/>
              <a:buFontTx/>
              <a:defRPr sz="6000" spc="-100"/>
            </a:lvl3pPr>
            <a:lvl4pPr marL="2351314" indent="-979714">
              <a:lnSpc>
                <a:spcPct val="90000"/>
              </a:lnSpc>
              <a:spcBef>
                <a:spcPts val="1000"/>
              </a:spcBef>
              <a:buClrTx/>
              <a:buFontTx/>
              <a:defRPr sz="6000" spc="-100"/>
            </a:lvl4pPr>
            <a:lvl5pPr marL="2808514" indent="-979714">
              <a:lnSpc>
                <a:spcPct val="90000"/>
              </a:lnSpc>
              <a:spcBef>
                <a:spcPts val="1000"/>
              </a:spcBef>
              <a:buClrTx/>
              <a:buFontTx/>
              <a:defRPr sz="6000" spc="-100"/>
            </a:lvl5pPr>
          </a:lstStyle>
          <a:p>
            <a:r>
              <a:t>01</a:t>
            </a:r>
          </a:p>
          <a:p>
            <a:pPr lvl="1"/>
            <a:endParaRPr/>
          </a:p>
          <a:p>
            <a:pPr lvl="2"/>
            <a:endParaRPr/>
          </a:p>
          <a:p>
            <a:pPr lvl="3"/>
            <a:endParaRPr/>
          </a:p>
          <a:p>
            <a:pPr lvl="4"/>
            <a:endParaRPr/>
          </a:p>
        </p:txBody>
      </p:sp>
      <p:sp>
        <p:nvSpPr>
          <p:cNvPr id="482" name="Text Placeholder 13"/>
          <p:cNvSpPr>
            <a:spLocks noGrp="1"/>
          </p:cNvSpPr>
          <p:nvPr>
            <p:ph type="body" sz="quarter" idx="21" hasCustomPrompt="1"/>
          </p:nvPr>
        </p:nvSpPr>
        <p:spPr>
          <a:xfrm>
            <a:off x="914400" y="2705790"/>
            <a:ext cx="3070730" cy="818423"/>
          </a:xfrm>
          <a:prstGeom prst="rect">
            <a:avLst/>
          </a:prstGeom>
        </p:spPr>
        <p:txBody>
          <a:bodyPr/>
          <a:lstStyle>
            <a:lvl1pPr marL="0" indent="0">
              <a:spcBef>
                <a:spcPts val="0"/>
              </a:spcBef>
              <a:buClrTx/>
              <a:buSzTx/>
              <a:buFontTx/>
              <a:buNone/>
              <a:defRPr sz="1800" spc="-100"/>
            </a:lvl1pPr>
          </a:lstStyle>
          <a:p>
            <a:r>
              <a:t>Section title</a:t>
            </a:r>
          </a:p>
        </p:txBody>
      </p:sp>
      <p:sp>
        <p:nvSpPr>
          <p:cNvPr id="483" name="Text Placeholder 11"/>
          <p:cNvSpPr>
            <a:spLocks noGrp="1"/>
          </p:cNvSpPr>
          <p:nvPr>
            <p:ph type="body" sz="quarter" idx="22" hasCustomPrompt="1"/>
          </p:nvPr>
        </p:nvSpPr>
        <p:spPr>
          <a:xfrm>
            <a:off x="4376229" y="1700783"/>
            <a:ext cx="1400978" cy="904632"/>
          </a:xfrm>
          <a:prstGeom prst="rect">
            <a:avLst/>
          </a:prstGeom>
        </p:spPr>
        <p:txBody>
          <a:bodyPr anchor="b"/>
          <a:lstStyle>
            <a:lvl1pPr marL="0" indent="0" defTabSz="896111">
              <a:lnSpc>
                <a:spcPct val="90000"/>
              </a:lnSpc>
              <a:spcBef>
                <a:spcPts val="900"/>
              </a:spcBef>
              <a:buClrTx/>
              <a:buSzTx/>
              <a:buFontTx/>
              <a:buNone/>
              <a:defRPr sz="5800" spc="-100"/>
            </a:lvl1pPr>
          </a:lstStyle>
          <a:p>
            <a:r>
              <a:t>02</a:t>
            </a:r>
          </a:p>
        </p:txBody>
      </p:sp>
      <p:sp>
        <p:nvSpPr>
          <p:cNvPr id="484" name="Text Placeholder 13"/>
          <p:cNvSpPr>
            <a:spLocks noGrp="1"/>
          </p:cNvSpPr>
          <p:nvPr>
            <p:ph type="body" sz="quarter" idx="23" hasCustomPrompt="1"/>
          </p:nvPr>
        </p:nvSpPr>
        <p:spPr>
          <a:xfrm>
            <a:off x="4379745" y="2705790"/>
            <a:ext cx="3067215" cy="818423"/>
          </a:xfrm>
          <a:prstGeom prst="rect">
            <a:avLst/>
          </a:prstGeom>
        </p:spPr>
        <p:txBody>
          <a:bodyPr/>
          <a:lstStyle>
            <a:lvl1pPr marL="0" indent="0">
              <a:spcBef>
                <a:spcPts val="0"/>
              </a:spcBef>
              <a:buClrTx/>
              <a:buSzTx/>
              <a:buFontTx/>
              <a:buNone/>
              <a:defRPr sz="1800" spc="-100"/>
            </a:lvl1pPr>
          </a:lstStyle>
          <a:p>
            <a:r>
              <a:t>Section title</a:t>
            </a:r>
          </a:p>
        </p:txBody>
      </p:sp>
      <p:sp>
        <p:nvSpPr>
          <p:cNvPr id="485" name="Rectangle 55"/>
          <p:cNvSpPr/>
          <p:nvPr/>
        </p:nvSpPr>
        <p:spPr>
          <a:xfrm rot="10800000">
            <a:off x="907073" y="2559375"/>
            <a:ext cx="1399035"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486" name="Rectangle 56"/>
          <p:cNvSpPr/>
          <p:nvPr/>
        </p:nvSpPr>
        <p:spPr>
          <a:xfrm rot="10800000">
            <a:off x="4369687" y="2559375"/>
            <a:ext cx="1399034"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487" name="Text Placeholder 11"/>
          <p:cNvSpPr>
            <a:spLocks noGrp="1"/>
          </p:cNvSpPr>
          <p:nvPr>
            <p:ph type="body" sz="quarter" idx="24" hasCustomPrompt="1"/>
          </p:nvPr>
        </p:nvSpPr>
        <p:spPr>
          <a:xfrm>
            <a:off x="911669" y="3749921"/>
            <a:ext cx="1400978" cy="904633"/>
          </a:xfrm>
          <a:prstGeom prst="rect">
            <a:avLst/>
          </a:prstGeom>
        </p:spPr>
        <p:txBody>
          <a:bodyPr anchor="b"/>
          <a:lstStyle>
            <a:lvl1pPr marL="0" indent="0" defTabSz="896111">
              <a:lnSpc>
                <a:spcPct val="90000"/>
              </a:lnSpc>
              <a:spcBef>
                <a:spcPts val="900"/>
              </a:spcBef>
              <a:buClrTx/>
              <a:buSzTx/>
              <a:buFontTx/>
              <a:buNone/>
              <a:defRPr sz="5800" spc="-100"/>
            </a:lvl1pPr>
          </a:lstStyle>
          <a:p>
            <a:r>
              <a:t>03</a:t>
            </a:r>
          </a:p>
        </p:txBody>
      </p:sp>
      <p:sp>
        <p:nvSpPr>
          <p:cNvPr id="488" name="Text Placeholder 13"/>
          <p:cNvSpPr>
            <a:spLocks noGrp="1"/>
          </p:cNvSpPr>
          <p:nvPr>
            <p:ph type="body" sz="quarter" idx="25" hasCustomPrompt="1"/>
          </p:nvPr>
        </p:nvSpPr>
        <p:spPr>
          <a:xfrm>
            <a:off x="914400" y="4754926"/>
            <a:ext cx="3070730" cy="818423"/>
          </a:xfrm>
          <a:prstGeom prst="rect">
            <a:avLst/>
          </a:prstGeom>
        </p:spPr>
        <p:txBody>
          <a:bodyPr/>
          <a:lstStyle>
            <a:lvl1pPr marL="0" indent="0">
              <a:spcBef>
                <a:spcPts val="0"/>
              </a:spcBef>
              <a:buClrTx/>
              <a:buSzTx/>
              <a:buFontTx/>
              <a:buNone/>
              <a:defRPr sz="1800" spc="-100"/>
            </a:lvl1pPr>
          </a:lstStyle>
          <a:p>
            <a:r>
              <a:t>Section title</a:t>
            </a:r>
          </a:p>
        </p:txBody>
      </p:sp>
      <p:sp>
        <p:nvSpPr>
          <p:cNvPr id="489" name="Text Placeholder 11"/>
          <p:cNvSpPr>
            <a:spLocks noGrp="1"/>
          </p:cNvSpPr>
          <p:nvPr>
            <p:ph type="body" sz="quarter" idx="26" hasCustomPrompt="1"/>
          </p:nvPr>
        </p:nvSpPr>
        <p:spPr>
          <a:xfrm>
            <a:off x="4376229" y="3749921"/>
            <a:ext cx="1400978" cy="904633"/>
          </a:xfrm>
          <a:prstGeom prst="rect">
            <a:avLst/>
          </a:prstGeom>
        </p:spPr>
        <p:txBody>
          <a:bodyPr anchor="b"/>
          <a:lstStyle>
            <a:lvl1pPr marL="0" indent="0" defTabSz="896111">
              <a:lnSpc>
                <a:spcPct val="90000"/>
              </a:lnSpc>
              <a:spcBef>
                <a:spcPts val="900"/>
              </a:spcBef>
              <a:buClrTx/>
              <a:buSzTx/>
              <a:buFontTx/>
              <a:buNone/>
              <a:defRPr sz="5800" spc="-100"/>
            </a:lvl1pPr>
          </a:lstStyle>
          <a:p>
            <a:r>
              <a:t>04</a:t>
            </a:r>
          </a:p>
        </p:txBody>
      </p:sp>
      <p:sp>
        <p:nvSpPr>
          <p:cNvPr id="490" name="Text Placeholder 13"/>
          <p:cNvSpPr>
            <a:spLocks noGrp="1"/>
          </p:cNvSpPr>
          <p:nvPr>
            <p:ph type="body" sz="quarter" idx="27" hasCustomPrompt="1"/>
          </p:nvPr>
        </p:nvSpPr>
        <p:spPr>
          <a:xfrm>
            <a:off x="4379745" y="4754926"/>
            <a:ext cx="3067215" cy="818423"/>
          </a:xfrm>
          <a:prstGeom prst="rect">
            <a:avLst/>
          </a:prstGeom>
        </p:spPr>
        <p:txBody>
          <a:bodyPr/>
          <a:lstStyle>
            <a:lvl1pPr marL="0" indent="0">
              <a:spcBef>
                <a:spcPts val="0"/>
              </a:spcBef>
              <a:buClrTx/>
              <a:buSzTx/>
              <a:buFontTx/>
              <a:buNone/>
              <a:defRPr sz="1800" spc="-100"/>
            </a:lvl1pPr>
          </a:lstStyle>
          <a:p>
            <a:r>
              <a:t>Section title</a:t>
            </a:r>
          </a:p>
        </p:txBody>
      </p:sp>
      <p:sp>
        <p:nvSpPr>
          <p:cNvPr id="491" name="Rectangle 61"/>
          <p:cNvSpPr/>
          <p:nvPr/>
        </p:nvSpPr>
        <p:spPr>
          <a:xfrm rot="10800000">
            <a:off x="907073" y="4608514"/>
            <a:ext cx="1399035"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492" name="Rectangle 62"/>
          <p:cNvSpPr/>
          <p:nvPr/>
        </p:nvSpPr>
        <p:spPr>
          <a:xfrm rot="10800000">
            <a:off x="4369687" y="4608514"/>
            <a:ext cx="1399034"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493" name="Picture Placeholder 5"/>
          <p:cNvSpPr>
            <a:spLocks noGrp="1"/>
          </p:cNvSpPr>
          <p:nvPr>
            <p:ph type="pic" sz="half" idx="28"/>
          </p:nvPr>
        </p:nvSpPr>
        <p:spPr>
          <a:xfrm>
            <a:off x="8378952" y="0"/>
            <a:ext cx="3447290" cy="6858001"/>
          </a:xfrm>
          <a:prstGeom prst="rect">
            <a:avLst/>
          </a:prstGeom>
        </p:spPr>
        <p:txBody>
          <a:bodyPr lIns="91439" tIns="45719" rIns="91439" bIns="45719">
            <a:noAutofit/>
          </a:bodyPr>
          <a:lstStyle/>
          <a:p>
            <a:endParaRPr/>
          </a:p>
        </p:txBody>
      </p:sp>
      <p:sp>
        <p:nvSpPr>
          <p:cNvPr id="494" name="Text Placeholder 13"/>
          <p:cNvSpPr>
            <a:spLocks noGrp="1"/>
          </p:cNvSpPr>
          <p:nvPr>
            <p:ph type="body" sz="quarter" idx="29" hasCustomPrompt="1"/>
          </p:nvPr>
        </p:nvSpPr>
        <p:spPr>
          <a:xfrm>
            <a:off x="8740140" y="6251711"/>
            <a:ext cx="2724914" cy="606290"/>
          </a:xfrm>
          <a:prstGeom prst="rect">
            <a:avLst/>
          </a:prstGeom>
        </p:spPr>
        <p:txBody>
          <a:bodyPr anchor="b"/>
          <a:lstStyle>
            <a:lvl1pPr marL="0" indent="0" algn="r">
              <a:lnSpc>
                <a:spcPct val="110000"/>
              </a:lnSpc>
              <a:buClrTx/>
              <a:buSzTx/>
              <a:buFontTx/>
              <a:buNone/>
              <a:defRPr sz="1200" spc="-100"/>
            </a:lvl1pPr>
          </a:lstStyle>
          <a:p>
            <a:r>
              <a:t>Click to add optional caption</a:t>
            </a:r>
          </a:p>
        </p:txBody>
      </p:sp>
      <p:pic>
        <p:nvPicPr>
          <p:cNvPr id="495" name="Picture 65" descr="Picture 6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4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31912900"/>
      </p:ext>
    </p:extLst>
  </p:cSld>
  <p:clrMapOvr>
    <a:masterClrMapping/>
  </p:clrMapOvr>
  <p:transition spd="med"/>
  <p:hf hdr="0" ftr="0" dt="0"/>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tx">
  <p:cSld name="6-section-agenda">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503"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504" name="Body Level One…"/>
          <p:cNvSpPr txBox="1">
            <a:spLocks noGrp="1"/>
          </p:cNvSpPr>
          <p:nvPr>
            <p:ph type="body" sz="quarter" idx="1" hasCustomPrompt="1"/>
          </p:nvPr>
        </p:nvSpPr>
        <p:spPr>
          <a:xfrm>
            <a:off x="7840788" y="1700783"/>
            <a:ext cx="1400980" cy="904632"/>
          </a:xfrm>
          <a:prstGeom prst="rect">
            <a:avLst/>
          </a:prstGeom>
        </p:spPr>
        <p:txBody>
          <a:bodyPr anchor="b"/>
          <a:lstStyle>
            <a:lvl1pPr marL="0" indent="0">
              <a:lnSpc>
                <a:spcPct val="90000"/>
              </a:lnSpc>
              <a:spcBef>
                <a:spcPts val="1000"/>
              </a:spcBef>
              <a:buClrTx/>
              <a:buSzTx/>
              <a:buFontTx/>
              <a:buNone/>
              <a:defRPr sz="6000" spc="-100"/>
            </a:lvl1pPr>
            <a:lvl2pPr marL="1314450" indent="-857250">
              <a:lnSpc>
                <a:spcPct val="90000"/>
              </a:lnSpc>
              <a:spcBef>
                <a:spcPts val="1000"/>
              </a:spcBef>
              <a:buClrTx/>
              <a:buFontTx/>
              <a:defRPr sz="6000" spc="-100"/>
            </a:lvl2pPr>
            <a:lvl3pPr marL="1894114" indent="-979714">
              <a:lnSpc>
                <a:spcPct val="90000"/>
              </a:lnSpc>
              <a:spcBef>
                <a:spcPts val="1000"/>
              </a:spcBef>
              <a:buClrTx/>
              <a:buFontTx/>
              <a:defRPr sz="6000" spc="-100"/>
            </a:lvl3pPr>
            <a:lvl4pPr marL="2351314" indent="-979714">
              <a:lnSpc>
                <a:spcPct val="90000"/>
              </a:lnSpc>
              <a:spcBef>
                <a:spcPts val="1000"/>
              </a:spcBef>
              <a:buClrTx/>
              <a:buFontTx/>
              <a:defRPr sz="6000" spc="-100"/>
            </a:lvl4pPr>
            <a:lvl5pPr marL="2808514" indent="-979714">
              <a:lnSpc>
                <a:spcPct val="90000"/>
              </a:lnSpc>
              <a:spcBef>
                <a:spcPts val="1000"/>
              </a:spcBef>
              <a:buClrTx/>
              <a:buFontTx/>
              <a:defRPr sz="6000" spc="-100"/>
            </a:lvl5pPr>
          </a:lstStyle>
          <a:p>
            <a:r>
              <a:t>03</a:t>
            </a:r>
          </a:p>
          <a:p>
            <a:pPr lvl="1"/>
            <a:endParaRPr/>
          </a:p>
          <a:p>
            <a:pPr lvl="2"/>
            <a:endParaRPr/>
          </a:p>
          <a:p>
            <a:pPr lvl="3"/>
            <a:endParaRPr/>
          </a:p>
          <a:p>
            <a:pPr lvl="4"/>
            <a:endParaRPr/>
          </a:p>
        </p:txBody>
      </p:sp>
      <p:sp>
        <p:nvSpPr>
          <p:cNvPr id="505" name="Text Placeholder 13"/>
          <p:cNvSpPr>
            <a:spLocks noGrp="1"/>
          </p:cNvSpPr>
          <p:nvPr>
            <p:ph type="body" sz="quarter" idx="21" hasCustomPrompt="1"/>
          </p:nvPr>
        </p:nvSpPr>
        <p:spPr>
          <a:xfrm>
            <a:off x="7840788" y="2705790"/>
            <a:ext cx="3070732" cy="818423"/>
          </a:xfrm>
          <a:prstGeom prst="rect">
            <a:avLst/>
          </a:prstGeom>
        </p:spPr>
        <p:txBody>
          <a:bodyPr/>
          <a:lstStyle>
            <a:lvl1pPr marL="0" indent="0">
              <a:spcBef>
                <a:spcPts val="0"/>
              </a:spcBef>
              <a:buClrTx/>
              <a:buSzTx/>
              <a:buFontTx/>
              <a:buNone/>
              <a:defRPr sz="1800" spc="-100"/>
            </a:lvl1pPr>
          </a:lstStyle>
          <a:p>
            <a:r>
              <a:t>Section title</a:t>
            </a:r>
          </a:p>
        </p:txBody>
      </p:sp>
      <p:sp>
        <p:nvSpPr>
          <p:cNvPr id="506" name="Text Placeholder 11"/>
          <p:cNvSpPr>
            <a:spLocks noGrp="1"/>
          </p:cNvSpPr>
          <p:nvPr>
            <p:ph type="body" sz="quarter" idx="22" hasCustomPrompt="1"/>
          </p:nvPr>
        </p:nvSpPr>
        <p:spPr>
          <a:xfrm>
            <a:off x="911669" y="1700783"/>
            <a:ext cx="1400978" cy="904632"/>
          </a:xfrm>
          <a:prstGeom prst="rect">
            <a:avLst/>
          </a:prstGeom>
        </p:spPr>
        <p:txBody>
          <a:bodyPr anchor="b"/>
          <a:lstStyle>
            <a:lvl1pPr marL="0" indent="0" defTabSz="896111">
              <a:lnSpc>
                <a:spcPct val="90000"/>
              </a:lnSpc>
              <a:spcBef>
                <a:spcPts val="900"/>
              </a:spcBef>
              <a:buClrTx/>
              <a:buSzTx/>
              <a:buFontTx/>
              <a:buNone/>
              <a:defRPr sz="5800" spc="-100"/>
            </a:lvl1pPr>
          </a:lstStyle>
          <a:p>
            <a:r>
              <a:t>01</a:t>
            </a:r>
          </a:p>
        </p:txBody>
      </p:sp>
      <p:sp>
        <p:nvSpPr>
          <p:cNvPr id="507" name="Text Placeholder 13"/>
          <p:cNvSpPr>
            <a:spLocks noGrp="1"/>
          </p:cNvSpPr>
          <p:nvPr>
            <p:ph type="body" sz="quarter" idx="23" hasCustomPrompt="1"/>
          </p:nvPr>
        </p:nvSpPr>
        <p:spPr>
          <a:xfrm>
            <a:off x="914400" y="2705790"/>
            <a:ext cx="3070730" cy="818423"/>
          </a:xfrm>
          <a:prstGeom prst="rect">
            <a:avLst/>
          </a:prstGeom>
        </p:spPr>
        <p:txBody>
          <a:bodyPr/>
          <a:lstStyle>
            <a:lvl1pPr marL="0" indent="0">
              <a:spcBef>
                <a:spcPts val="0"/>
              </a:spcBef>
              <a:buClrTx/>
              <a:buSzTx/>
              <a:buFontTx/>
              <a:buNone/>
              <a:defRPr sz="1800" spc="-100"/>
            </a:lvl1pPr>
          </a:lstStyle>
          <a:p>
            <a:r>
              <a:t>Section title</a:t>
            </a:r>
          </a:p>
        </p:txBody>
      </p:sp>
      <p:sp>
        <p:nvSpPr>
          <p:cNvPr id="508" name="Text Placeholder 11"/>
          <p:cNvSpPr>
            <a:spLocks noGrp="1"/>
          </p:cNvSpPr>
          <p:nvPr>
            <p:ph type="body" sz="quarter" idx="24" hasCustomPrompt="1"/>
          </p:nvPr>
        </p:nvSpPr>
        <p:spPr>
          <a:xfrm>
            <a:off x="4376229" y="1700783"/>
            <a:ext cx="1400978" cy="904632"/>
          </a:xfrm>
          <a:prstGeom prst="rect">
            <a:avLst/>
          </a:prstGeom>
        </p:spPr>
        <p:txBody>
          <a:bodyPr anchor="b"/>
          <a:lstStyle>
            <a:lvl1pPr marL="0" indent="0" defTabSz="896111">
              <a:lnSpc>
                <a:spcPct val="90000"/>
              </a:lnSpc>
              <a:spcBef>
                <a:spcPts val="900"/>
              </a:spcBef>
              <a:buClrTx/>
              <a:buSzTx/>
              <a:buFontTx/>
              <a:buNone/>
              <a:defRPr sz="5800" spc="-100"/>
            </a:lvl1pPr>
          </a:lstStyle>
          <a:p>
            <a:r>
              <a:t>02</a:t>
            </a:r>
          </a:p>
        </p:txBody>
      </p:sp>
      <p:sp>
        <p:nvSpPr>
          <p:cNvPr id="509" name="Text Placeholder 13"/>
          <p:cNvSpPr>
            <a:spLocks noGrp="1"/>
          </p:cNvSpPr>
          <p:nvPr>
            <p:ph type="body" sz="quarter" idx="25" hasCustomPrompt="1"/>
          </p:nvPr>
        </p:nvSpPr>
        <p:spPr>
          <a:xfrm>
            <a:off x="4379745" y="2705790"/>
            <a:ext cx="3067215" cy="818423"/>
          </a:xfrm>
          <a:prstGeom prst="rect">
            <a:avLst/>
          </a:prstGeom>
        </p:spPr>
        <p:txBody>
          <a:bodyPr/>
          <a:lstStyle>
            <a:lvl1pPr marL="0" indent="0">
              <a:spcBef>
                <a:spcPts val="0"/>
              </a:spcBef>
              <a:buClrTx/>
              <a:buSzTx/>
              <a:buFontTx/>
              <a:buNone/>
              <a:defRPr sz="1800" spc="-100"/>
            </a:lvl1pPr>
          </a:lstStyle>
          <a:p>
            <a:r>
              <a:t>Section title</a:t>
            </a:r>
          </a:p>
        </p:txBody>
      </p:sp>
      <p:pic>
        <p:nvPicPr>
          <p:cNvPr id="510" name="Picture 6" descr="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511" name="Picture 11" descr="Picture 1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512" name="Click to add title"/>
          <p:cNvSpPr txBox="1">
            <a:spLocks noGrp="1"/>
          </p:cNvSpPr>
          <p:nvPr>
            <p:ph type="title" hasCustomPrompt="1"/>
          </p:nvPr>
        </p:nvSpPr>
        <p:spPr>
          <a:prstGeom prst="rect">
            <a:avLst/>
          </a:prstGeom>
        </p:spPr>
        <p:txBody>
          <a:bodyPr/>
          <a:lstStyle/>
          <a:p>
            <a:r>
              <a:t>Click to add title</a:t>
            </a:r>
          </a:p>
        </p:txBody>
      </p:sp>
      <p:sp>
        <p:nvSpPr>
          <p:cNvPr id="513" name="Rectangle 16"/>
          <p:cNvSpPr/>
          <p:nvPr/>
        </p:nvSpPr>
        <p:spPr>
          <a:xfrm rot="10800000">
            <a:off x="907073" y="2559375"/>
            <a:ext cx="1399035"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514" name="Rectangle 17"/>
          <p:cNvSpPr/>
          <p:nvPr/>
        </p:nvSpPr>
        <p:spPr>
          <a:xfrm rot="10800000">
            <a:off x="4369687" y="2559375"/>
            <a:ext cx="1399034"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515" name="Rectangle 19"/>
          <p:cNvSpPr/>
          <p:nvPr/>
        </p:nvSpPr>
        <p:spPr>
          <a:xfrm rot="10800000">
            <a:off x="7844307" y="2559375"/>
            <a:ext cx="1399034"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516" name="Text Placeholder 11"/>
          <p:cNvSpPr>
            <a:spLocks noGrp="1"/>
          </p:cNvSpPr>
          <p:nvPr>
            <p:ph type="body" sz="quarter" idx="26" hasCustomPrompt="1"/>
          </p:nvPr>
        </p:nvSpPr>
        <p:spPr>
          <a:xfrm>
            <a:off x="7840788" y="3749921"/>
            <a:ext cx="1400980" cy="904633"/>
          </a:xfrm>
          <a:prstGeom prst="rect">
            <a:avLst/>
          </a:prstGeom>
        </p:spPr>
        <p:txBody>
          <a:bodyPr anchor="b"/>
          <a:lstStyle>
            <a:lvl1pPr marL="0" indent="0" defTabSz="896111">
              <a:lnSpc>
                <a:spcPct val="90000"/>
              </a:lnSpc>
              <a:spcBef>
                <a:spcPts val="900"/>
              </a:spcBef>
              <a:buClrTx/>
              <a:buSzTx/>
              <a:buFontTx/>
              <a:buNone/>
              <a:defRPr sz="5800" spc="-100"/>
            </a:lvl1pPr>
          </a:lstStyle>
          <a:p>
            <a:r>
              <a:t>06</a:t>
            </a:r>
          </a:p>
        </p:txBody>
      </p:sp>
      <p:sp>
        <p:nvSpPr>
          <p:cNvPr id="517" name="Text Placeholder 13"/>
          <p:cNvSpPr>
            <a:spLocks noGrp="1"/>
          </p:cNvSpPr>
          <p:nvPr>
            <p:ph type="body" sz="quarter" idx="27" hasCustomPrompt="1"/>
          </p:nvPr>
        </p:nvSpPr>
        <p:spPr>
          <a:xfrm>
            <a:off x="7840788" y="4754926"/>
            <a:ext cx="3070732" cy="818423"/>
          </a:xfrm>
          <a:prstGeom prst="rect">
            <a:avLst/>
          </a:prstGeom>
        </p:spPr>
        <p:txBody>
          <a:bodyPr/>
          <a:lstStyle>
            <a:lvl1pPr marL="0" indent="0">
              <a:spcBef>
                <a:spcPts val="0"/>
              </a:spcBef>
              <a:buClrTx/>
              <a:buSzTx/>
              <a:buFontTx/>
              <a:buNone/>
              <a:defRPr sz="1800" spc="-100"/>
            </a:lvl1pPr>
          </a:lstStyle>
          <a:p>
            <a:r>
              <a:t>Section title</a:t>
            </a:r>
          </a:p>
        </p:txBody>
      </p:sp>
      <p:sp>
        <p:nvSpPr>
          <p:cNvPr id="518" name="Text Placeholder 11"/>
          <p:cNvSpPr>
            <a:spLocks noGrp="1"/>
          </p:cNvSpPr>
          <p:nvPr>
            <p:ph type="body" sz="quarter" idx="28" hasCustomPrompt="1"/>
          </p:nvPr>
        </p:nvSpPr>
        <p:spPr>
          <a:xfrm>
            <a:off x="911669" y="3749921"/>
            <a:ext cx="1400978" cy="904633"/>
          </a:xfrm>
          <a:prstGeom prst="rect">
            <a:avLst/>
          </a:prstGeom>
        </p:spPr>
        <p:txBody>
          <a:bodyPr anchor="b"/>
          <a:lstStyle>
            <a:lvl1pPr marL="0" indent="0" defTabSz="896111">
              <a:lnSpc>
                <a:spcPct val="90000"/>
              </a:lnSpc>
              <a:spcBef>
                <a:spcPts val="900"/>
              </a:spcBef>
              <a:buClrTx/>
              <a:buSzTx/>
              <a:buFontTx/>
              <a:buNone/>
              <a:defRPr sz="5800" spc="-100"/>
            </a:lvl1pPr>
          </a:lstStyle>
          <a:p>
            <a:r>
              <a:t>04</a:t>
            </a:r>
          </a:p>
        </p:txBody>
      </p:sp>
      <p:sp>
        <p:nvSpPr>
          <p:cNvPr id="519" name="Text Placeholder 13"/>
          <p:cNvSpPr>
            <a:spLocks noGrp="1"/>
          </p:cNvSpPr>
          <p:nvPr>
            <p:ph type="body" sz="quarter" idx="29" hasCustomPrompt="1"/>
          </p:nvPr>
        </p:nvSpPr>
        <p:spPr>
          <a:xfrm>
            <a:off x="914400" y="4754926"/>
            <a:ext cx="3070730" cy="818423"/>
          </a:xfrm>
          <a:prstGeom prst="rect">
            <a:avLst/>
          </a:prstGeom>
        </p:spPr>
        <p:txBody>
          <a:bodyPr/>
          <a:lstStyle>
            <a:lvl1pPr marL="0" indent="0">
              <a:spcBef>
                <a:spcPts val="0"/>
              </a:spcBef>
              <a:buClrTx/>
              <a:buSzTx/>
              <a:buFontTx/>
              <a:buNone/>
              <a:defRPr sz="1800" spc="-100"/>
            </a:lvl1pPr>
          </a:lstStyle>
          <a:p>
            <a:r>
              <a:t>Section title</a:t>
            </a:r>
          </a:p>
        </p:txBody>
      </p:sp>
      <p:sp>
        <p:nvSpPr>
          <p:cNvPr id="520" name="Text Placeholder 11"/>
          <p:cNvSpPr>
            <a:spLocks noGrp="1"/>
          </p:cNvSpPr>
          <p:nvPr>
            <p:ph type="body" sz="quarter" idx="30" hasCustomPrompt="1"/>
          </p:nvPr>
        </p:nvSpPr>
        <p:spPr>
          <a:xfrm>
            <a:off x="4376229" y="3749921"/>
            <a:ext cx="1400978" cy="904633"/>
          </a:xfrm>
          <a:prstGeom prst="rect">
            <a:avLst/>
          </a:prstGeom>
        </p:spPr>
        <p:txBody>
          <a:bodyPr anchor="b"/>
          <a:lstStyle>
            <a:lvl1pPr marL="0" indent="0" defTabSz="896111">
              <a:lnSpc>
                <a:spcPct val="90000"/>
              </a:lnSpc>
              <a:spcBef>
                <a:spcPts val="900"/>
              </a:spcBef>
              <a:buClrTx/>
              <a:buSzTx/>
              <a:buFontTx/>
              <a:buNone/>
              <a:defRPr sz="5800" spc="-100"/>
            </a:lvl1pPr>
          </a:lstStyle>
          <a:p>
            <a:r>
              <a:t>05</a:t>
            </a:r>
          </a:p>
        </p:txBody>
      </p:sp>
      <p:sp>
        <p:nvSpPr>
          <p:cNvPr id="521" name="Text Placeholder 13"/>
          <p:cNvSpPr>
            <a:spLocks noGrp="1"/>
          </p:cNvSpPr>
          <p:nvPr>
            <p:ph type="body" sz="quarter" idx="31" hasCustomPrompt="1"/>
          </p:nvPr>
        </p:nvSpPr>
        <p:spPr>
          <a:xfrm>
            <a:off x="4379745" y="4754926"/>
            <a:ext cx="3067215" cy="818423"/>
          </a:xfrm>
          <a:prstGeom prst="rect">
            <a:avLst/>
          </a:prstGeom>
        </p:spPr>
        <p:txBody>
          <a:bodyPr/>
          <a:lstStyle>
            <a:lvl1pPr marL="0" indent="0">
              <a:spcBef>
                <a:spcPts val="0"/>
              </a:spcBef>
              <a:buClrTx/>
              <a:buSzTx/>
              <a:buFontTx/>
              <a:buNone/>
              <a:defRPr sz="1800" spc="-100"/>
            </a:lvl1pPr>
          </a:lstStyle>
          <a:p>
            <a:r>
              <a:t>Section title</a:t>
            </a:r>
          </a:p>
        </p:txBody>
      </p:sp>
      <p:sp>
        <p:nvSpPr>
          <p:cNvPr id="522" name="Rectangle 58"/>
          <p:cNvSpPr/>
          <p:nvPr/>
        </p:nvSpPr>
        <p:spPr>
          <a:xfrm rot="10800000">
            <a:off x="907073" y="4608514"/>
            <a:ext cx="1399035"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523" name="Rectangle 59"/>
          <p:cNvSpPr/>
          <p:nvPr/>
        </p:nvSpPr>
        <p:spPr>
          <a:xfrm rot="10800000">
            <a:off x="4369687" y="4608514"/>
            <a:ext cx="1399034"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524" name="Rectangle 60"/>
          <p:cNvSpPr/>
          <p:nvPr/>
        </p:nvSpPr>
        <p:spPr>
          <a:xfrm rot="10800000">
            <a:off x="7844307" y="4608514"/>
            <a:ext cx="1399034"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52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63478226"/>
      </p:ext>
    </p:extLst>
  </p:cSld>
  <p:clrMapOvr>
    <a:masterClrMapping/>
  </p:clrMapOvr>
  <p:transition spd="med"/>
  <p:hf hdr="0" ftr="0" dt="0"/>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tx">
  <p:cSld name="12-section-agenda">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532"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533" name="Body Level One…"/>
          <p:cNvSpPr txBox="1">
            <a:spLocks noGrp="1"/>
          </p:cNvSpPr>
          <p:nvPr>
            <p:ph type="body" sz="quarter" idx="1" hasCustomPrompt="1"/>
          </p:nvPr>
        </p:nvSpPr>
        <p:spPr>
          <a:xfrm>
            <a:off x="914399" y="1700783"/>
            <a:ext cx="923546" cy="685802"/>
          </a:xfrm>
          <a:prstGeom prst="rect">
            <a:avLst/>
          </a:prstGeom>
        </p:spPr>
        <p:txBody>
          <a:bodyPr anchor="ctr"/>
          <a:lstStyle>
            <a:lvl1pPr marL="0" indent="0">
              <a:spcBef>
                <a:spcPts val="0"/>
              </a:spcBef>
              <a:buClrTx/>
              <a:buSzTx/>
              <a:buFontTx/>
              <a:buNone/>
              <a:defRPr sz="4800" spc="-30"/>
            </a:lvl1pPr>
            <a:lvl2pPr marL="1143000" indent="-685800">
              <a:spcBef>
                <a:spcPts val="0"/>
              </a:spcBef>
              <a:buClrTx/>
              <a:buFontTx/>
              <a:defRPr sz="4800" spc="-30"/>
            </a:lvl2pPr>
            <a:lvl3pPr marL="1698170" indent="-783770">
              <a:spcBef>
                <a:spcPts val="0"/>
              </a:spcBef>
              <a:buClrTx/>
              <a:buFontTx/>
              <a:defRPr sz="4800" spc="-30"/>
            </a:lvl3pPr>
            <a:lvl4pPr marL="2155370" indent="-783770">
              <a:spcBef>
                <a:spcPts val="0"/>
              </a:spcBef>
              <a:buClrTx/>
              <a:buFontTx/>
              <a:defRPr sz="4800" spc="-30"/>
            </a:lvl4pPr>
            <a:lvl5pPr marL="2612570" indent="-783770">
              <a:spcBef>
                <a:spcPts val="0"/>
              </a:spcBef>
              <a:buClrTx/>
              <a:buFontTx/>
              <a:defRPr sz="4800" spc="-30"/>
            </a:lvl5pPr>
          </a:lstStyle>
          <a:p>
            <a:r>
              <a:t>01</a:t>
            </a:r>
          </a:p>
          <a:p>
            <a:pPr lvl="1"/>
            <a:endParaRPr/>
          </a:p>
          <a:p>
            <a:pPr lvl="2"/>
            <a:endParaRPr/>
          </a:p>
          <a:p>
            <a:pPr lvl="3"/>
            <a:endParaRPr/>
          </a:p>
          <a:p>
            <a:pPr lvl="4"/>
            <a:endParaRPr/>
          </a:p>
        </p:txBody>
      </p:sp>
      <p:sp>
        <p:nvSpPr>
          <p:cNvPr id="534" name="Text Placeholder 13"/>
          <p:cNvSpPr>
            <a:spLocks noGrp="1"/>
          </p:cNvSpPr>
          <p:nvPr>
            <p:ph type="body" sz="quarter" idx="21" hasCustomPrompt="1"/>
          </p:nvPr>
        </p:nvSpPr>
        <p:spPr>
          <a:xfrm>
            <a:off x="2064871" y="1700783"/>
            <a:ext cx="3639311" cy="685802"/>
          </a:xfrm>
          <a:prstGeom prst="rect">
            <a:avLst/>
          </a:prstGeom>
        </p:spPr>
        <p:txBody>
          <a:bodyPr anchor="ctr"/>
          <a:lstStyle>
            <a:lvl1pPr marL="0" indent="0">
              <a:spcBef>
                <a:spcPts val="0"/>
              </a:spcBef>
              <a:buClrTx/>
              <a:buSzTx/>
              <a:buFontTx/>
              <a:buNone/>
              <a:defRPr sz="1800" spc="-100"/>
            </a:lvl1pPr>
          </a:lstStyle>
          <a:p>
            <a:r>
              <a:t>Section title</a:t>
            </a:r>
          </a:p>
        </p:txBody>
      </p:sp>
      <p:sp>
        <p:nvSpPr>
          <p:cNvPr id="535" name="Text Placeholder 13"/>
          <p:cNvSpPr>
            <a:spLocks noGrp="1"/>
          </p:cNvSpPr>
          <p:nvPr>
            <p:ph type="body" sz="quarter" idx="22" hasCustomPrompt="1"/>
          </p:nvPr>
        </p:nvSpPr>
        <p:spPr>
          <a:xfrm>
            <a:off x="914396" y="2439374"/>
            <a:ext cx="923546" cy="685802"/>
          </a:xfrm>
          <a:prstGeom prst="rect">
            <a:avLst/>
          </a:prstGeom>
        </p:spPr>
        <p:txBody>
          <a:bodyPr anchor="ctr"/>
          <a:lstStyle>
            <a:lvl1pPr marL="0" indent="0" defTabSz="868680">
              <a:spcBef>
                <a:spcPts val="0"/>
              </a:spcBef>
              <a:buClrTx/>
              <a:buSzTx/>
              <a:buFontTx/>
              <a:buNone/>
              <a:defRPr sz="4500" spc="-100"/>
            </a:lvl1pPr>
          </a:lstStyle>
          <a:p>
            <a:r>
              <a:t>02</a:t>
            </a:r>
          </a:p>
        </p:txBody>
      </p:sp>
      <p:sp>
        <p:nvSpPr>
          <p:cNvPr id="536" name="Text Placeholder 13"/>
          <p:cNvSpPr>
            <a:spLocks noGrp="1"/>
          </p:cNvSpPr>
          <p:nvPr>
            <p:ph type="body" sz="quarter" idx="23" hasCustomPrompt="1"/>
          </p:nvPr>
        </p:nvSpPr>
        <p:spPr>
          <a:xfrm>
            <a:off x="2064872" y="2439374"/>
            <a:ext cx="3640984" cy="685802"/>
          </a:xfrm>
          <a:prstGeom prst="rect">
            <a:avLst/>
          </a:prstGeom>
        </p:spPr>
        <p:txBody>
          <a:bodyPr anchor="ctr"/>
          <a:lstStyle>
            <a:lvl1pPr marL="0" indent="0">
              <a:spcBef>
                <a:spcPts val="0"/>
              </a:spcBef>
              <a:buClrTx/>
              <a:buSzTx/>
              <a:buFontTx/>
              <a:buNone/>
              <a:defRPr sz="1800" spc="-100"/>
            </a:lvl1pPr>
          </a:lstStyle>
          <a:p>
            <a:r>
              <a:t>Section title</a:t>
            </a:r>
          </a:p>
        </p:txBody>
      </p:sp>
      <p:sp>
        <p:nvSpPr>
          <p:cNvPr id="537" name="Text Placeholder 13"/>
          <p:cNvSpPr>
            <a:spLocks noGrp="1"/>
          </p:cNvSpPr>
          <p:nvPr>
            <p:ph type="body" sz="quarter" idx="24" hasCustomPrompt="1"/>
          </p:nvPr>
        </p:nvSpPr>
        <p:spPr>
          <a:xfrm>
            <a:off x="914396" y="3177663"/>
            <a:ext cx="923546" cy="685802"/>
          </a:xfrm>
          <a:prstGeom prst="rect">
            <a:avLst/>
          </a:prstGeom>
        </p:spPr>
        <p:txBody>
          <a:bodyPr anchor="ctr"/>
          <a:lstStyle>
            <a:lvl1pPr marL="0" indent="0" defTabSz="868680">
              <a:spcBef>
                <a:spcPts val="0"/>
              </a:spcBef>
              <a:buClrTx/>
              <a:buSzTx/>
              <a:buFontTx/>
              <a:buNone/>
              <a:defRPr sz="4500" spc="-100"/>
            </a:lvl1pPr>
          </a:lstStyle>
          <a:p>
            <a:r>
              <a:t>03</a:t>
            </a:r>
          </a:p>
        </p:txBody>
      </p:sp>
      <p:sp>
        <p:nvSpPr>
          <p:cNvPr id="538" name="Text Placeholder 13"/>
          <p:cNvSpPr>
            <a:spLocks noGrp="1"/>
          </p:cNvSpPr>
          <p:nvPr>
            <p:ph type="body" sz="quarter" idx="25" hasCustomPrompt="1"/>
          </p:nvPr>
        </p:nvSpPr>
        <p:spPr>
          <a:xfrm>
            <a:off x="2064872" y="3177663"/>
            <a:ext cx="3640984" cy="685802"/>
          </a:xfrm>
          <a:prstGeom prst="rect">
            <a:avLst/>
          </a:prstGeom>
        </p:spPr>
        <p:txBody>
          <a:bodyPr anchor="ctr"/>
          <a:lstStyle>
            <a:lvl1pPr marL="0" indent="0">
              <a:spcBef>
                <a:spcPts val="0"/>
              </a:spcBef>
              <a:buClrTx/>
              <a:buSzTx/>
              <a:buFontTx/>
              <a:buNone/>
              <a:defRPr sz="1800" spc="-100"/>
            </a:lvl1pPr>
          </a:lstStyle>
          <a:p>
            <a:r>
              <a:t>Section title</a:t>
            </a:r>
          </a:p>
        </p:txBody>
      </p:sp>
      <p:sp>
        <p:nvSpPr>
          <p:cNvPr id="539" name="Text Placeholder 13"/>
          <p:cNvSpPr>
            <a:spLocks noGrp="1"/>
          </p:cNvSpPr>
          <p:nvPr>
            <p:ph type="body" sz="quarter" idx="26" hasCustomPrompt="1"/>
          </p:nvPr>
        </p:nvSpPr>
        <p:spPr>
          <a:xfrm>
            <a:off x="914396" y="3909185"/>
            <a:ext cx="923546" cy="685802"/>
          </a:xfrm>
          <a:prstGeom prst="rect">
            <a:avLst/>
          </a:prstGeom>
        </p:spPr>
        <p:txBody>
          <a:bodyPr anchor="ctr"/>
          <a:lstStyle>
            <a:lvl1pPr marL="0" indent="0" defTabSz="868680">
              <a:spcBef>
                <a:spcPts val="0"/>
              </a:spcBef>
              <a:buClrTx/>
              <a:buSzTx/>
              <a:buFontTx/>
              <a:buNone/>
              <a:defRPr sz="4500" spc="-100"/>
            </a:lvl1pPr>
          </a:lstStyle>
          <a:p>
            <a:r>
              <a:t>04</a:t>
            </a:r>
          </a:p>
        </p:txBody>
      </p:sp>
      <p:sp>
        <p:nvSpPr>
          <p:cNvPr id="540" name="Text Placeholder 13"/>
          <p:cNvSpPr>
            <a:spLocks noGrp="1"/>
          </p:cNvSpPr>
          <p:nvPr>
            <p:ph type="body" sz="quarter" idx="27" hasCustomPrompt="1"/>
          </p:nvPr>
        </p:nvSpPr>
        <p:spPr>
          <a:xfrm>
            <a:off x="2064872" y="3909185"/>
            <a:ext cx="3640984" cy="685802"/>
          </a:xfrm>
          <a:prstGeom prst="rect">
            <a:avLst/>
          </a:prstGeom>
        </p:spPr>
        <p:txBody>
          <a:bodyPr anchor="ctr"/>
          <a:lstStyle>
            <a:lvl1pPr marL="0" indent="0">
              <a:spcBef>
                <a:spcPts val="0"/>
              </a:spcBef>
              <a:buClrTx/>
              <a:buSzTx/>
              <a:buFontTx/>
              <a:buNone/>
              <a:defRPr sz="1800" spc="-100"/>
            </a:lvl1pPr>
          </a:lstStyle>
          <a:p>
            <a:r>
              <a:t>Section title</a:t>
            </a:r>
          </a:p>
        </p:txBody>
      </p:sp>
      <p:sp>
        <p:nvSpPr>
          <p:cNvPr id="541" name="Text Placeholder 13"/>
          <p:cNvSpPr>
            <a:spLocks noGrp="1"/>
          </p:cNvSpPr>
          <p:nvPr>
            <p:ph type="body" sz="quarter" idx="28" hasCustomPrompt="1"/>
          </p:nvPr>
        </p:nvSpPr>
        <p:spPr>
          <a:xfrm>
            <a:off x="914396" y="4640707"/>
            <a:ext cx="923546" cy="685802"/>
          </a:xfrm>
          <a:prstGeom prst="rect">
            <a:avLst/>
          </a:prstGeom>
        </p:spPr>
        <p:txBody>
          <a:bodyPr anchor="ctr"/>
          <a:lstStyle>
            <a:lvl1pPr marL="0" indent="0" defTabSz="868680">
              <a:spcBef>
                <a:spcPts val="0"/>
              </a:spcBef>
              <a:buClrTx/>
              <a:buSzTx/>
              <a:buFontTx/>
              <a:buNone/>
              <a:defRPr sz="4500" spc="-100"/>
            </a:lvl1pPr>
          </a:lstStyle>
          <a:p>
            <a:r>
              <a:t>05</a:t>
            </a:r>
          </a:p>
        </p:txBody>
      </p:sp>
      <p:sp>
        <p:nvSpPr>
          <p:cNvPr id="542" name="Text Placeholder 13"/>
          <p:cNvSpPr>
            <a:spLocks noGrp="1"/>
          </p:cNvSpPr>
          <p:nvPr>
            <p:ph type="body" sz="quarter" idx="29" hasCustomPrompt="1"/>
          </p:nvPr>
        </p:nvSpPr>
        <p:spPr>
          <a:xfrm>
            <a:off x="2064872" y="4640707"/>
            <a:ext cx="3640984" cy="685802"/>
          </a:xfrm>
          <a:prstGeom prst="rect">
            <a:avLst/>
          </a:prstGeom>
        </p:spPr>
        <p:txBody>
          <a:bodyPr anchor="ctr"/>
          <a:lstStyle>
            <a:lvl1pPr marL="0" indent="0">
              <a:spcBef>
                <a:spcPts val="0"/>
              </a:spcBef>
              <a:buClrTx/>
              <a:buSzTx/>
              <a:buFontTx/>
              <a:buNone/>
              <a:defRPr sz="1800" spc="-100"/>
            </a:lvl1pPr>
          </a:lstStyle>
          <a:p>
            <a:r>
              <a:t>Section title</a:t>
            </a:r>
          </a:p>
        </p:txBody>
      </p:sp>
      <p:sp>
        <p:nvSpPr>
          <p:cNvPr id="543" name="Text Placeholder 13"/>
          <p:cNvSpPr>
            <a:spLocks noGrp="1"/>
          </p:cNvSpPr>
          <p:nvPr>
            <p:ph type="body" sz="quarter" idx="30" hasCustomPrompt="1"/>
          </p:nvPr>
        </p:nvSpPr>
        <p:spPr>
          <a:xfrm>
            <a:off x="914396" y="5372229"/>
            <a:ext cx="923546" cy="685802"/>
          </a:xfrm>
          <a:prstGeom prst="rect">
            <a:avLst/>
          </a:prstGeom>
        </p:spPr>
        <p:txBody>
          <a:bodyPr anchor="ctr"/>
          <a:lstStyle>
            <a:lvl1pPr marL="0" indent="0" defTabSz="868680">
              <a:spcBef>
                <a:spcPts val="0"/>
              </a:spcBef>
              <a:buClrTx/>
              <a:buSzTx/>
              <a:buFontTx/>
              <a:buNone/>
              <a:defRPr sz="4500" spc="-100"/>
            </a:lvl1pPr>
          </a:lstStyle>
          <a:p>
            <a:r>
              <a:t>06</a:t>
            </a:r>
          </a:p>
        </p:txBody>
      </p:sp>
      <p:sp>
        <p:nvSpPr>
          <p:cNvPr id="544" name="Text Placeholder 13"/>
          <p:cNvSpPr>
            <a:spLocks noGrp="1"/>
          </p:cNvSpPr>
          <p:nvPr>
            <p:ph type="body" sz="quarter" idx="31" hasCustomPrompt="1"/>
          </p:nvPr>
        </p:nvSpPr>
        <p:spPr>
          <a:xfrm>
            <a:off x="2064872" y="5372229"/>
            <a:ext cx="3640984" cy="685802"/>
          </a:xfrm>
          <a:prstGeom prst="rect">
            <a:avLst/>
          </a:prstGeom>
        </p:spPr>
        <p:txBody>
          <a:bodyPr anchor="ctr"/>
          <a:lstStyle>
            <a:lvl1pPr marL="0" indent="0">
              <a:spcBef>
                <a:spcPts val="0"/>
              </a:spcBef>
              <a:buClrTx/>
              <a:buSzTx/>
              <a:buFontTx/>
              <a:buNone/>
              <a:defRPr sz="1800" spc="-100"/>
            </a:lvl1pPr>
          </a:lstStyle>
          <a:p>
            <a:r>
              <a:t>Section title</a:t>
            </a:r>
          </a:p>
        </p:txBody>
      </p:sp>
      <p:sp>
        <p:nvSpPr>
          <p:cNvPr id="545" name="Text Placeholder 13"/>
          <p:cNvSpPr>
            <a:spLocks noGrp="1"/>
          </p:cNvSpPr>
          <p:nvPr>
            <p:ph type="body" sz="quarter" idx="32" hasCustomPrompt="1"/>
          </p:nvPr>
        </p:nvSpPr>
        <p:spPr>
          <a:xfrm>
            <a:off x="6121941" y="1700783"/>
            <a:ext cx="923546" cy="685802"/>
          </a:xfrm>
          <a:prstGeom prst="rect">
            <a:avLst/>
          </a:prstGeom>
        </p:spPr>
        <p:txBody>
          <a:bodyPr anchor="ctr"/>
          <a:lstStyle>
            <a:lvl1pPr marL="0" indent="0" defTabSz="868680">
              <a:spcBef>
                <a:spcPts val="0"/>
              </a:spcBef>
              <a:buClrTx/>
              <a:buSzTx/>
              <a:buFontTx/>
              <a:buNone/>
              <a:defRPr sz="4500" spc="-100"/>
            </a:lvl1pPr>
          </a:lstStyle>
          <a:p>
            <a:r>
              <a:t>07</a:t>
            </a:r>
          </a:p>
        </p:txBody>
      </p:sp>
      <p:sp>
        <p:nvSpPr>
          <p:cNvPr id="546" name="Text Placeholder 13"/>
          <p:cNvSpPr>
            <a:spLocks noGrp="1"/>
          </p:cNvSpPr>
          <p:nvPr>
            <p:ph type="body" sz="quarter" idx="33" hasCustomPrompt="1"/>
          </p:nvPr>
        </p:nvSpPr>
        <p:spPr>
          <a:xfrm>
            <a:off x="7271056" y="1700783"/>
            <a:ext cx="3637737" cy="685802"/>
          </a:xfrm>
          <a:prstGeom prst="rect">
            <a:avLst/>
          </a:prstGeom>
        </p:spPr>
        <p:txBody>
          <a:bodyPr anchor="ctr"/>
          <a:lstStyle>
            <a:lvl1pPr marL="0" indent="0">
              <a:spcBef>
                <a:spcPts val="0"/>
              </a:spcBef>
              <a:buClrTx/>
              <a:buSzTx/>
              <a:buFontTx/>
              <a:buNone/>
              <a:defRPr sz="1800" spc="-100"/>
            </a:lvl1pPr>
          </a:lstStyle>
          <a:p>
            <a:r>
              <a:t>Section title</a:t>
            </a:r>
          </a:p>
        </p:txBody>
      </p:sp>
      <p:sp>
        <p:nvSpPr>
          <p:cNvPr id="547" name="Text Placeholder 13"/>
          <p:cNvSpPr>
            <a:spLocks noGrp="1"/>
          </p:cNvSpPr>
          <p:nvPr>
            <p:ph type="body" sz="quarter" idx="34" hasCustomPrompt="1"/>
          </p:nvPr>
        </p:nvSpPr>
        <p:spPr>
          <a:xfrm>
            <a:off x="6121941" y="2439374"/>
            <a:ext cx="923546" cy="685802"/>
          </a:xfrm>
          <a:prstGeom prst="rect">
            <a:avLst/>
          </a:prstGeom>
        </p:spPr>
        <p:txBody>
          <a:bodyPr anchor="ctr"/>
          <a:lstStyle>
            <a:lvl1pPr marL="0" indent="0" defTabSz="868680">
              <a:spcBef>
                <a:spcPts val="0"/>
              </a:spcBef>
              <a:buClrTx/>
              <a:buSzTx/>
              <a:buFontTx/>
              <a:buNone/>
              <a:defRPr sz="4500" spc="-100"/>
            </a:lvl1pPr>
          </a:lstStyle>
          <a:p>
            <a:r>
              <a:t>08</a:t>
            </a:r>
          </a:p>
        </p:txBody>
      </p:sp>
      <p:sp>
        <p:nvSpPr>
          <p:cNvPr id="548" name="Text Placeholder 13"/>
          <p:cNvSpPr>
            <a:spLocks noGrp="1"/>
          </p:cNvSpPr>
          <p:nvPr>
            <p:ph type="body" sz="quarter" idx="35" hasCustomPrompt="1"/>
          </p:nvPr>
        </p:nvSpPr>
        <p:spPr>
          <a:xfrm>
            <a:off x="7271056" y="2439374"/>
            <a:ext cx="3637737" cy="685802"/>
          </a:xfrm>
          <a:prstGeom prst="rect">
            <a:avLst/>
          </a:prstGeom>
        </p:spPr>
        <p:txBody>
          <a:bodyPr anchor="ctr"/>
          <a:lstStyle>
            <a:lvl1pPr marL="0" indent="0">
              <a:spcBef>
                <a:spcPts val="0"/>
              </a:spcBef>
              <a:buClrTx/>
              <a:buSzTx/>
              <a:buFontTx/>
              <a:buNone/>
              <a:defRPr sz="1800" spc="-100"/>
            </a:lvl1pPr>
          </a:lstStyle>
          <a:p>
            <a:r>
              <a:t>Section title</a:t>
            </a:r>
          </a:p>
        </p:txBody>
      </p:sp>
      <p:sp>
        <p:nvSpPr>
          <p:cNvPr id="549" name="Text Placeholder 13"/>
          <p:cNvSpPr>
            <a:spLocks noGrp="1"/>
          </p:cNvSpPr>
          <p:nvPr>
            <p:ph type="body" sz="quarter" idx="36" hasCustomPrompt="1"/>
          </p:nvPr>
        </p:nvSpPr>
        <p:spPr>
          <a:xfrm>
            <a:off x="6121941" y="3177663"/>
            <a:ext cx="923546" cy="685802"/>
          </a:xfrm>
          <a:prstGeom prst="rect">
            <a:avLst/>
          </a:prstGeom>
        </p:spPr>
        <p:txBody>
          <a:bodyPr anchor="ctr"/>
          <a:lstStyle>
            <a:lvl1pPr marL="0" indent="0" defTabSz="868680">
              <a:spcBef>
                <a:spcPts val="0"/>
              </a:spcBef>
              <a:buClrTx/>
              <a:buSzTx/>
              <a:buFontTx/>
              <a:buNone/>
              <a:defRPr sz="4500" spc="-100"/>
            </a:lvl1pPr>
          </a:lstStyle>
          <a:p>
            <a:r>
              <a:t>09</a:t>
            </a:r>
          </a:p>
        </p:txBody>
      </p:sp>
      <p:sp>
        <p:nvSpPr>
          <p:cNvPr id="550" name="Text Placeholder 13"/>
          <p:cNvSpPr>
            <a:spLocks noGrp="1"/>
          </p:cNvSpPr>
          <p:nvPr>
            <p:ph type="body" sz="quarter" idx="37" hasCustomPrompt="1"/>
          </p:nvPr>
        </p:nvSpPr>
        <p:spPr>
          <a:xfrm>
            <a:off x="7271056" y="3177663"/>
            <a:ext cx="3637737" cy="685802"/>
          </a:xfrm>
          <a:prstGeom prst="rect">
            <a:avLst/>
          </a:prstGeom>
        </p:spPr>
        <p:txBody>
          <a:bodyPr anchor="ctr"/>
          <a:lstStyle>
            <a:lvl1pPr marL="0" indent="0">
              <a:spcBef>
                <a:spcPts val="0"/>
              </a:spcBef>
              <a:buClrTx/>
              <a:buSzTx/>
              <a:buFontTx/>
              <a:buNone/>
              <a:defRPr sz="1800" spc="-100"/>
            </a:lvl1pPr>
          </a:lstStyle>
          <a:p>
            <a:r>
              <a:t>Section title</a:t>
            </a:r>
          </a:p>
        </p:txBody>
      </p:sp>
      <p:sp>
        <p:nvSpPr>
          <p:cNvPr id="551" name="Text Placeholder 13"/>
          <p:cNvSpPr>
            <a:spLocks noGrp="1"/>
          </p:cNvSpPr>
          <p:nvPr>
            <p:ph type="body" sz="quarter" idx="38" hasCustomPrompt="1"/>
          </p:nvPr>
        </p:nvSpPr>
        <p:spPr>
          <a:xfrm>
            <a:off x="6121941" y="3909185"/>
            <a:ext cx="923546" cy="685802"/>
          </a:xfrm>
          <a:prstGeom prst="rect">
            <a:avLst/>
          </a:prstGeom>
        </p:spPr>
        <p:txBody>
          <a:bodyPr anchor="ctr"/>
          <a:lstStyle>
            <a:lvl1pPr marL="0" indent="0" defTabSz="868680">
              <a:spcBef>
                <a:spcPts val="0"/>
              </a:spcBef>
              <a:buClrTx/>
              <a:buSzTx/>
              <a:buFontTx/>
              <a:buNone/>
              <a:defRPr sz="4500" spc="-100"/>
            </a:lvl1pPr>
          </a:lstStyle>
          <a:p>
            <a:r>
              <a:t>10</a:t>
            </a:r>
          </a:p>
        </p:txBody>
      </p:sp>
      <p:sp>
        <p:nvSpPr>
          <p:cNvPr id="552" name="Text Placeholder 13"/>
          <p:cNvSpPr>
            <a:spLocks noGrp="1"/>
          </p:cNvSpPr>
          <p:nvPr>
            <p:ph type="body" sz="quarter" idx="39" hasCustomPrompt="1"/>
          </p:nvPr>
        </p:nvSpPr>
        <p:spPr>
          <a:xfrm>
            <a:off x="7271056" y="3909185"/>
            <a:ext cx="3637737" cy="685802"/>
          </a:xfrm>
          <a:prstGeom prst="rect">
            <a:avLst/>
          </a:prstGeom>
        </p:spPr>
        <p:txBody>
          <a:bodyPr anchor="ctr"/>
          <a:lstStyle>
            <a:lvl1pPr marL="0" indent="0">
              <a:spcBef>
                <a:spcPts val="0"/>
              </a:spcBef>
              <a:buClrTx/>
              <a:buSzTx/>
              <a:buFontTx/>
              <a:buNone/>
              <a:defRPr sz="1800" spc="-100"/>
            </a:lvl1pPr>
          </a:lstStyle>
          <a:p>
            <a:r>
              <a:t>Section title</a:t>
            </a:r>
          </a:p>
        </p:txBody>
      </p:sp>
      <p:sp>
        <p:nvSpPr>
          <p:cNvPr id="553" name="Text Placeholder 13"/>
          <p:cNvSpPr>
            <a:spLocks noGrp="1"/>
          </p:cNvSpPr>
          <p:nvPr>
            <p:ph type="body" sz="quarter" idx="40" hasCustomPrompt="1"/>
          </p:nvPr>
        </p:nvSpPr>
        <p:spPr>
          <a:xfrm>
            <a:off x="6121941" y="4640707"/>
            <a:ext cx="923546" cy="685802"/>
          </a:xfrm>
          <a:prstGeom prst="rect">
            <a:avLst/>
          </a:prstGeom>
        </p:spPr>
        <p:txBody>
          <a:bodyPr anchor="ctr"/>
          <a:lstStyle>
            <a:lvl1pPr marL="0" indent="0" defTabSz="868680">
              <a:spcBef>
                <a:spcPts val="0"/>
              </a:spcBef>
              <a:buClrTx/>
              <a:buSzTx/>
              <a:buFontTx/>
              <a:buNone/>
              <a:defRPr sz="4500" spc="-100"/>
            </a:lvl1pPr>
          </a:lstStyle>
          <a:p>
            <a:r>
              <a:t>11</a:t>
            </a:r>
          </a:p>
        </p:txBody>
      </p:sp>
      <p:sp>
        <p:nvSpPr>
          <p:cNvPr id="554" name="Text Placeholder 13"/>
          <p:cNvSpPr>
            <a:spLocks noGrp="1"/>
          </p:cNvSpPr>
          <p:nvPr>
            <p:ph type="body" sz="quarter" idx="41" hasCustomPrompt="1"/>
          </p:nvPr>
        </p:nvSpPr>
        <p:spPr>
          <a:xfrm>
            <a:off x="7271056" y="4640707"/>
            <a:ext cx="3637737" cy="685802"/>
          </a:xfrm>
          <a:prstGeom prst="rect">
            <a:avLst/>
          </a:prstGeom>
        </p:spPr>
        <p:txBody>
          <a:bodyPr anchor="ctr"/>
          <a:lstStyle>
            <a:lvl1pPr marL="0" indent="0">
              <a:spcBef>
                <a:spcPts val="0"/>
              </a:spcBef>
              <a:buClrTx/>
              <a:buSzTx/>
              <a:buFontTx/>
              <a:buNone/>
              <a:defRPr sz="1800" spc="-100"/>
            </a:lvl1pPr>
          </a:lstStyle>
          <a:p>
            <a:r>
              <a:t>Section title</a:t>
            </a:r>
          </a:p>
        </p:txBody>
      </p:sp>
      <p:sp>
        <p:nvSpPr>
          <p:cNvPr id="555" name="Text Placeholder 13"/>
          <p:cNvSpPr>
            <a:spLocks noGrp="1"/>
          </p:cNvSpPr>
          <p:nvPr>
            <p:ph type="body" sz="quarter" idx="42" hasCustomPrompt="1"/>
          </p:nvPr>
        </p:nvSpPr>
        <p:spPr>
          <a:xfrm>
            <a:off x="6121941" y="5372229"/>
            <a:ext cx="923546" cy="685802"/>
          </a:xfrm>
          <a:prstGeom prst="rect">
            <a:avLst/>
          </a:prstGeom>
        </p:spPr>
        <p:txBody>
          <a:bodyPr anchor="ctr"/>
          <a:lstStyle>
            <a:lvl1pPr marL="0" indent="0" defTabSz="868680">
              <a:spcBef>
                <a:spcPts val="0"/>
              </a:spcBef>
              <a:buClrTx/>
              <a:buSzTx/>
              <a:buFontTx/>
              <a:buNone/>
              <a:defRPr sz="4500" spc="-100"/>
            </a:lvl1pPr>
          </a:lstStyle>
          <a:p>
            <a:r>
              <a:t>12</a:t>
            </a:r>
          </a:p>
        </p:txBody>
      </p:sp>
      <p:sp>
        <p:nvSpPr>
          <p:cNvPr id="556" name="Text Placeholder 13"/>
          <p:cNvSpPr>
            <a:spLocks noGrp="1"/>
          </p:cNvSpPr>
          <p:nvPr>
            <p:ph type="body" sz="quarter" idx="43" hasCustomPrompt="1"/>
          </p:nvPr>
        </p:nvSpPr>
        <p:spPr>
          <a:xfrm>
            <a:off x="7271056" y="5372229"/>
            <a:ext cx="3637737" cy="685802"/>
          </a:xfrm>
          <a:prstGeom prst="rect">
            <a:avLst/>
          </a:prstGeom>
        </p:spPr>
        <p:txBody>
          <a:bodyPr anchor="ctr"/>
          <a:lstStyle>
            <a:lvl1pPr marL="0" indent="0">
              <a:spcBef>
                <a:spcPts val="0"/>
              </a:spcBef>
              <a:buClrTx/>
              <a:buSzTx/>
              <a:buFontTx/>
              <a:buNone/>
              <a:defRPr sz="1800" spc="-100"/>
            </a:lvl1pPr>
          </a:lstStyle>
          <a:p>
            <a:r>
              <a:t>Section title</a:t>
            </a:r>
          </a:p>
        </p:txBody>
      </p:sp>
      <p:pic>
        <p:nvPicPr>
          <p:cNvPr id="557" name="Picture 20" descr="Picture 2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558" name="Picture 21" descr="Picture 21"/>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559" name="Click to add title"/>
          <p:cNvSpPr txBox="1">
            <a:spLocks noGrp="1"/>
          </p:cNvSpPr>
          <p:nvPr>
            <p:ph type="title" hasCustomPrompt="1"/>
          </p:nvPr>
        </p:nvSpPr>
        <p:spPr>
          <a:prstGeom prst="rect">
            <a:avLst/>
          </a:prstGeom>
        </p:spPr>
        <p:txBody>
          <a:bodyPr/>
          <a:lstStyle/>
          <a:p>
            <a:r>
              <a:t>Click to add title</a:t>
            </a:r>
          </a:p>
        </p:txBody>
      </p:sp>
      <p:sp>
        <p:nvSpPr>
          <p:cNvPr id="560" name="Rectangle 25"/>
          <p:cNvSpPr/>
          <p:nvPr/>
        </p:nvSpPr>
        <p:spPr>
          <a:xfrm rot="16200000">
            <a:off x="-333761" y="3861980"/>
            <a:ext cx="4370833"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561" name="Rectangle 27"/>
          <p:cNvSpPr/>
          <p:nvPr/>
        </p:nvSpPr>
        <p:spPr>
          <a:xfrm rot="16200000">
            <a:off x="4865768" y="3861980"/>
            <a:ext cx="4370833" cy="27434"/>
          </a:xfrm>
          <a:prstGeom prst="rect">
            <a:avLst/>
          </a:prstGeom>
          <a:gradFill>
            <a:gsLst>
              <a:gs pos="0">
                <a:schemeClr val="accent5"/>
              </a:gs>
              <a:gs pos="100000">
                <a:schemeClr val="accent6"/>
              </a:gs>
            </a:gsLst>
            <a:lin ang="10800000"/>
          </a:gradFill>
          <a:ln w="12700">
            <a:miter lim="400000"/>
          </a:ln>
        </p:spPr>
        <p:txBody>
          <a:bodyPr lIns="45718" tIns="45718" rIns="45718" bIns="45718" anchor="ctr"/>
          <a:lstStyle/>
          <a:p>
            <a:pPr algn="ctr">
              <a:defRPr>
                <a:solidFill>
                  <a:srgbClr val="FFFFFF"/>
                </a:solidFill>
              </a:defRPr>
            </a:pPr>
            <a:endParaRPr/>
          </a:p>
        </p:txBody>
      </p:sp>
      <p:sp>
        <p:nvSpPr>
          <p:cNvPr id="5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88789501"/>
      </p:ext>
    </p:extLst>
  </p:cSld>
  <p:clrMapOvr>
    <a:masterClrMapping/>
  </p:clrMapOvr>
  <p:transition spd="med"/>
  <p:hf hdr="0" ftr="0" dt="0"/>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tx">
  <p:cSld name="12-section-agenda_not-numbered">
    <p:bg>
      <p:bgPr>
        <a:gradFill flip="none" rotWithShape="1">
          <a:gsLst>
            <a:gs pos="0">
              <a:srgbClr val="002855"/>
            </a:gs>
            <a:gs pos="100000">
              <a:srgbClr val="001C3C"/>
            </a:gs>
          </a:gsLst>
          <a:lin ang="2160000" scaled="0"/>
        </a:gradFill>
        <a:effectLst/>
      </p:bgPr>
    </p:bg>
    <p:spTree>
      <p:nvGrpSpPr>
        <p:cNvPr id="1" name=""/>
        <p:cNvGrpSpPr/>
        <p:nvPr/>
      </p:nvGrpSpPr>
      <p:grpSpPr>
        <a:xfrm>
          <a:off x="0" y="0"/>
          <a:ext cx="0" cy="0"/>
          <a:chOff x="0" y="0"/>
          <a:chExt cx="0" cy="0"/>
        </a:xfrm>
      </p:grpSpPr>
      <p:pic>
        <p:nvPicPr>
          <p:cNvPr id="569" name="Picture 4" descr="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570" name="Picture 7" descr="Picture 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pic>
        <p:nvPicPr>
          <p:cNvPr id="571" name="Picture 13" descr="Picture 1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sp>
        <p:nvSpPr>
          <p:cNvPr id="572" name="Click to add title"/>
          <p:cNvSpPr txBox="1">
            <a:spLocks noGrp="1"/>
          </p:cNvSpPr>
          <p:nvPr>
            <p:ph type="title" hasCustomPrompt="1"/>
          </p:nvPr>
        </p:nvSpPr>
        <p:spPr>
          <a:prstGeom prst="rect">
            <a:avLst/>
          </a:prstGeom>
        </p:spPr>
        <p:txBody>
          <a:bodyPr/>
          <a:lstStyle/>
          <a:p>
            <a:r>
              <a:t>Click to add title</a:t>
            </a:r>
          </a:p>
        </p:txBody>
      </p:sp>
      <p:sp>
        <p:nvSpPr>
          <p:cNvPr id="573" name="Body Level One…"/>
          <p:cNvSpPr txBox="1">
            <a:spLocks noGrp="1"/>
          </p:cNvSpPr>
          <p:nvPr>
            <p:ph type="body" sz="quarter" idx="1" hasCustomPrompt="1"/>
          </p:nvPr>
        </p:nvSpPr>
        <p:spPr>
          <a:xfrm>
            <a:off x="914399" y="1777100"/>
            <a:ext cx="4789783" cy="499566"/>
          </a:xfrm>
          <a:prstGeom prst="rect">
            <a:avLst/>
          </a:prstGeom>
        </p:spPr>
        <p:txBody>
          <a:bodyPr anchor="b"/>
          <a:lstStyle>
            <a:lvl1pPr marL="0" indent="0">
              <a:lnSpc>
                <a:spcPct val="90000"/>
              </a:lnSpc>
              <a:spcBef>
                <a:spcPts val="1000"/>
              </a:spcBef>
              <a:buClrTx/>
              <a:buSzTx/>
              <a:buFontTx/>
              <a:buNone/>
              <a:defRPr sz="3200" spc="-20"/>
            </a:lvl1pPr>
            <a:lvl2pPr marL="914400" indent="-457200">
              <a:lnSpc>
                <a:spcPct val="90000"/>
              </a:lnSpc>
              <a:spcBef>
                <a:spcPts val="1000"/>
              </a:spcBef>
              <a:buClrTx/>
              <a:buFontTx/>
              <a:defRPr sz="3200" spc="-20"/>
            </a:lvl2pPr>
            <a:lvl3pPr marL="1436914" indent="-522514">
              <a:lnSpc>
                <a:spcPct val="90000"/>
              </a:lnSpc>
              <a:spcBef>
                <a:spcPts val="1000"/>
              </a:spcBef>
              <a:buClrTx/>
              <a:buFontTx/>
              <a:defRPr sz="3200" spc="-20"/>
            </a:lvl3pPr>
            <a:lvl4pPr marL="1894114" indent="-522514">
              <a:lnSpc>
                <a:spcPct val="90000"/>
              </a:lnSpc>
              <a:spcBef>
                <a:spcPts val="1000"/>
              </a:spcBef>
              <a:buClrTx/>
              <a:buFontTx/>
              <a:defRPr sz="3200" spc="-20"/>
            </a:lvl4pPr>
            <a:lvl5pPr marL="2351314" indent="-522514">
              <a:lnSpc>
                <a:spcPct val="90000"/>
              </a:lnSpc>
              <a:spcBef>
                <a:spcPts val="1000"/>
              </a:spcBef>
              <a:buClrTx/>
              <a:buFontTx/>
              <a:defRPr sz="3200" spc="-20"/>
            </a:lvl5pPr>
          </a:lstStyle>
          <a:p>
            <a:r>
              <a:t>Title</a:t>
            </a:r>
          </a:p>
          <a:p>
            <a:pPr lvl="1"/>
            <a:endParaRPr/>
          </a:p>
          <a:p>
            <a:pPr lvl="2"/>
            <a:endParaRPr/>
          </a:p>
          <a:p>
            <a:pPr lvl="3"/>
            <a:endParaRPr/>
          </a:p>
          <a:p>
            <a:pPr lvl="4"/>
            <a:endParaRPr/>
          </a:p>
        </p:txBody>
      </p:sp>
      <p:sp>
        <p:nvSpPr>
          <p:cNvPr id="574" name="Text Placeholder 13"/>
          <p:cNvSpPr>
            <a:spLocks noGrp="1"/>
          </p:cNvSpPr>
          <p:nvPr>
            <p:ph type="body" sz="half" idx="21" hasCustomPrompt="1"/>
          </p:nvPr>
        </p:nvSpPr>
        <p:spPr>
          <a:xfrm>
            <a:off x="914399" y="2466806"/>
            <a:ext cx="4789783" cy="3618657"/>
          </a:xfrm>
          <a:prstGeom prst="rect">
            <a:avLst/>
          </a:prstGeom>
        </p:spPr>
        <p:txBody>
          <a:bodyPr/>
          <a:lstStyle>
            <a:lvl1pPr marL="342900" indent="-342900">
              <a:spcBef>
                <a:spcPts val="600"/>
              </a:spcBef>
              <a:buClr>
                <a:srgbClr val="FFFFFF"/>
              </a:buClr>
              <a:buFont typeface="Helvetica"/>
              <a:buChar char="✓"/>
              <a:defRPr sz="2400" spc="-100"/>
            </a:lvl1pPr>
          </a:lstStyle>
          <a:p>
            <a:r>
              <a:t>Topic 1
Topic 2
Topic 3
Topic 4
Topic 5
Topic 6</a:t>
            </a:r>
          </a:p>
        </p:txBody>
      </p:sp>
      <p:sp>
        <p:nvSpPr>
          <p:cNvPr id="575" name="Text Placeholder 11"/>
          <p:cNvSpPr>
            <a:spLocks noGrp="1"/>
          </p:cNvSpPr>
          <p:nvPr>
            <p:ph type="body" sz="quarter" idx="22" hasCustomPrompt="1"/>
          </p:nvPr>
        </p:nvSpPr>
        <p:spPr>
          <a:xfrm>
            <a:off x="6121941" y="1777100"/>
            <a:ext cx="4786851" cy="499564"/>
          </a:xfrm>
          <a:prstGeom prst="rect">
            <a:avLst/>
          </a:prstGeom>
        </p:spPr>
        <p:txBody>
          <a:bodyPr anchor="b"/>
          <a:lstStyle>
            <a:lvl1pPr marL="0" indent="0">
              <a:lnSpc>
                <a:spcPct val="90000"/>
              </a:lnSpc>
              <a:spcBef>
                <a:spcPts val="1000"/>
              </a:spcBef>
              <a:buClrTx/>
              <a:buSzTx/>
              <a:buFontTx/>
              <a:buNone/>
              <a:defRPr sz="3200" spc="-100"/>
            </a:lvl1pPr>
          </a:lstStyle>
          <a:p>
            <a:r>
              <a:t>Title</a:t>
            </a:r>
          </a:p>
        </p:txBody>
      </p:sp>
      <p:sp>
        <p:nvSpPr>
          <p:cNvPr id="576" name="Text Placeholder 13"/>
          <p:cNvSpPr>
            <a:spLocks noGrp="1"/>
          </p:cNvSpPr>
          <p:nvPr>
            <p:ph type="body" sz="half" idx="23" hasCustomPrompt="1"/>
          </p:nvPr>
        </p:nvSpPr>
        <p:spPr>
          <a:xfrm>
            <a:off x="6121941" y="2439373"/>
            <a:ext cx="4786851" cy="3618657"/>
          </a:xfrm>
          <a:prstGeom prst="rect">
            <a:avLst/>
          </a:prstGeom>
        </p:spPr>
        <p:txBody>
          <a:bodyPr/>
          <a:lstStyle>
            <a:lvl1pPr marL="342900" indent="-342900">
              <a:spcBef>
                <a:spcPts val="600"/>
              </a:spcBef>
              <a:buClr>
                <a:srgbClr val="FFFFFF"/>
              </a:buClr>
              <a:buFont typeface="Helvetica"/>
              <a:buChar char="✓"/>
              <a:defRPr sz="2400" spc="-100"/>
            </a:lvl1pPr>
          </a:lstStyle>
          <a:p>
            <a:r>
              <a:t>Topic 1
Topic 2
Topic 3
Topic 4
Topic 5
Topic 6</a:t>
            </a:r>
          </a:p>
        </p:txBody>
      </p:sp>
      <p:sp>
        <p:nvSpPr>
          <p:cNvPr id="577" name="Rectangle 8"/>
          <p:cNvSpPr/>
          <p:nvPr/>
        </p:nvSpPr>
        <p:spPr>
          <a:xfrm rot="10800000">
            <a:off x="910881" y="2292643"/>
            <a:ext cx="1399035"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578" name="Rectangle 11"/>
          <p:cNvSpPr/>
          <p:nvPr/>
        </p:nvSpPr>
        <p:spPr>
          <a:xfrm rot="10800000">
            <a:off x="6121941" y="2292643"/>
            <a:ext cx="1399034"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5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05261018"/>
      </p:ext>
    </p:extLst>
  </p:cSld>
  <p:clrMapOvr>
    <a:masterClrMapping/>
  </p:clrMapOvr>
  <p:transition spd="med"/>
  <p:hf hdr="0" ftr="0" dt="0"/>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tx">
  <p:cSld name="2_1-column-content-nosubheading">
    <p:bg>
      <p:bgPr>
        <a:solidFill>
          <a:srgbClr val="FFFFFF"/>
        </a:solidFill>
        <a:effectLst/>
      </p:bgPr>
    </p:bg>
    <p:spTree>
      <p:nvGrpSpPr>
        <p:cNvPr id="1" name=""/>
        <p:cNvGrpSpPr/>
        <p:nvPr/>
      </p:nvGrpSpPr>
      <p:grpSpPr>
        <a:xfrm>
          <a:off x="0" y="0"/>
          <a:ext cx="0" cy="0"/>
          <a:chOff x="0" y="0"/>
          <a:chExt cx="0" cy="0"/>
        </a:xfrm>
      </p:grpSpPr>
      <p:pic>
        <p:nvPicPr>
          <p:cNvPr id="634"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635" name="Body Level One…"/>
          <p:cNvSpPr txBox="1">
            <a:spLocks noGrp="1"/>
          </p:cNvSpPr>
          <p:nvPr>
            <p:ph type="body" idx="1"/>
          </p:nvPr>
        </p:nvSpPr>
        <p:spPr>
          <a:xfrm>
            <a:off x="443266" y="1036254"/>
            <a:ext cx="10480916" cy="5182204"/>
          </a:xfrm>
          <a:prstGeom prst="rect">
            <a:avLst/>
          </a:prstGeom>
        </p:spPr>
        <p:txBody>
          <a:bodyPr/>
          <a:lstStyle>
            <a:lvl1pPr>
              <a:defRPr spc="-19">
                <a:solidFill>
                  <a:srgbClr val="343A40"/>
                </a:solidFill>
              </a:defRPr>
            </a:lvl1pPr>
            <a:lvl2pPr>
              <a:defRPr spc="-19">
                <a:solidFill>
                  <a:srgbClr val="343A40"/>
                </a:solidFill>
              </a:defRPr>
            </a:lvl2pPr>
            <a:lvl3pPr marL="1240971" indent="-326571">
              <a:defRPr spc="-19">
                <a:solidFill>
                  <a:srgbClr val="343A40"/>
                </a:solidFill>
              </a:defRPr>
            </a:lvl3pPr>
            <a:lvl4pPr marL="1698171" indent="-326571">
              <a:defRPr spc="-19">
                <a:solidFill>
                  <a:srgbClr val="343A40"/>
                </a:solidFill>
              </a:defRPr>
            </a:lvl4pPr>
            <a:lvl5pPr marL="2155371" indent="-326571">
              <a:defRPr spc="-19">
                <a:solidFill>
                  <a:srgbClr val="343A40"/>
                </a:solidFill>
              </a:defRPr>
            </a:lvl5pPr>
          </a:lstStyle>
          <a:p>
            <a:r>
              <a:t>Body Level One</a:t>
            </a:r>
          </a:p>
          <a:p>
            <a:pPr lvl="1"/>
            <a:r>
              <a:t>Body Level Two</a:t>
            </a:r>
          </a:p>
          <a:p>
            <a:pPr lvl="2"/>
            <a:r>
              <a:t>Body Level Three</a:t>
            </a:r>
          </a:p>
          <a:p>
            <a:pPr lvl="3"/>
            <a:r>
              <a:t>Body Level Four</a:t>
            </a:r>
          </a:p>
          <a:p>
            <a:pPr lvl="4"/>
            <a:r>
              <a:t>Body Level Five</a:t>
            </a:r>
          </a:p>
        </p:txBody>
      </p:sp>
      <p:sp>
        <p:nvSpPr>
          <p:cNvPr id="636" name="Click to add title"/>
          <p:cNvSpPr txBox="1">
            <a:spLocks noGrp="1"/>
          </p:cNvSpPr>
          <p:nvPr>
            <p:ph type="title" hasCustomPrompt="1"/>
          </p:nvPr>
        </p:nvSpPr>
        <p:spPr>
          <a:xfrm>
            <a:off x="914397" y="365759"/>
            <a:ext cx="9994395" cy="433528"/>
          </a:xfrm>
          <a:prstGeom prst="rect">
            <a:avLst/>
          </a:prstGeom>
        </p:spPr>
        <p:txBody>
          <a:bodyPr/>
          <a:lstStyle>
            <a:lvl1pPr>
              <a:defRPr>
                <a:solidFill>
                  <a:srgbClr val="343A40"/>
                </a:solidFill>
              </a:defRPr>
            </a:lvl1pPr>
          </a:lstStyle>
          <a:p>
            <a:r>
              <a:t>Click to add title</a:t>
            </a:r>
          </a:p>
        </p:txBody>
      </p:sp>
      <p:pic>
        <p:nvPicPr>
          <p:cNvPr id="637" name="Picture 15" descr="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9" y="345185"/>
            <a:ext cx="415982" cy="415982"/>
          </a:xfrm>
          <a:prstGeom prst="rect">
            <a:avLst/>
          </a:prstGeom>
          <a:ln w="12700">
            <a:miter lim="400000"/>
          </a:ln>
        </p:spPr>
      </p:pic>
      <p:sp>
        <p:nvSpPr>
          <p:cNvPr id="638" name="Slide Number"/>
          <p:cNvSpPr txBox="1">
            <a:spLocks noGrp="1"/>
          </p:cNvSpPr>
          <p:nvPr>
            <p:ph type="sldNum" sz="quarter" idx="2"/>
          </p:nvPr>
        </p:nvSpPr>
        <p:spPr>
          <a:xfrm>
            <a:off x="11939591" y="6581775"/>
            <a:ext cx="139837"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03000040"/>
      </p:ext>
    </p:extLst>
  </p:cSld>
  <p:clrMapOvr>
    <a:masterClrMapping/>
  </p:clrMapOvr>
  <p:transition spd="med"/>
  <p:hf hdr="0" ftr="0" dt="0"/>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x">
  <p:cSld name="1_1-column-content-nosubheading">
    <p:bg>
      <p:bgPr>
        <a:solidFill>
          <a:srgbClr val="FFFFFF"/>
        </a:solidFill>
        <a:effectLst/>
      </p:bgPr>
    </p:bg>
    <p:spTree>
      <p:nvGrpSpPr>
        <p:cNvPr id="1" name=""/>
        <p:cNvGrpSpPr/>
        <p:nvPr/>
      </p:nvGrpSpPr>
      <p:grpSpPr>
        <a:xfrm>
          <a:off x="0" y="0"/>
          <a:ext cx="0" cy="0"/>
          <a:chOff x="0" y="0"/>
          <a:chExt cx="0" cy="0"/>
        </a:xfrm>
      </p:grpSpPr>
      <p:pic>
        <p:nvPicPr>
          <p:cNvPr id="645"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646" name="Body Level One…"/>
          <p:cNvSpPr txBox="1">
            <a:spLocks noGrp="1"/>
          </p:cNvSpPr>
          <p:nvPr>
            <p:ph type="body" idx="1"/>
          </p:nvPr>
        </p:nvSpPr>
        <p:spPr>
          <a:xfrm>
            <a:off x="443266" y="1036254"/>
            <a:ext cx="10936657" cy="5182204"/>
          </a:xfrm>
          <a:prstGeom prst="rect">
            <a:avLst/>
          </a:prstGeom>
        </p:spPr>
        <p:txBody>
          <a:bodyPr/>
          <a:lstStyle>
            <a:lvl1pPr>
              <a:defRPr spc="-19">
                <a:solidFill>
                  <a:srgbClr val="343A40"/>
                </a:solidFill>
              </a:defRPr>
            </a:lvl1pPr>
            <a:lvl2pPr>
              <a:defRPr spc="-19">
                <a:solidFill>
                  <a:srgbClr val="343A40"/>
                </a:solidFill>
              </a:defRPr>
            </a:lvl2pPr>
            <a:lvl3pPr marL="1240971" indent="-326571">
              <a:defRPr spc="-19">
                <a:solidFill>
                  <a:srgbClr val="343A40"/>
                </a:solidFill>
              </a:defRPr>
            </a:lvl3pPr>
            <a:lvl4pPr marL="1698171" indent="-326571">
              <a:defRPr spc="-19">
                <a:solidFill>
                  <a:srgbClr val="343A40"/>
                </a:solidFill>
              </a:defRPr>
            </a:lvl4pPr>
            <a:lvl5pPr marL="2155371" indent="-326571">
              <a:defRPr spc="-19">
                <a:solidFill>
                  <a:srgbClr val="343A40"/>
                </a:solidFill>
              </a:defRPr>
            </a:lvl5pPr>
          </a:lstStyle>
          <a:p>
            <a:r>
              <a:t>Body Level One</a:t>
            </a:r>
          </a:p>
          <a:p>
            <a:pPr lvl="1"/>
            <a:r>
              <a:t>Body Level Two</a:t>
            </a:r>
          </a:p>
          <a:p>
            <a:pPr lvl="2"/>
            <a:r>
              <a:t>Body Level Three</a:t>
            </a:r>
          </a:p>
          <a:p>
            <a:pPr lvl="3"/>
            <a:r>
              <a:t>Body Level Four</a:t>
            </a:r>
          </a:p>
          <a:p>
            <a:pPr lvl="4"/>
            <a:r>
              <a:t>Body Level Five</a:t>
            </a:r>
          </a:p>
        </p:txBody>
      </p:sp>
      <p:sp>
        <p:nvSpPr>
          <p:cNvPr id="647" name="Click to add title"/>
          <p:cNvSpPr txBox="1">
            <a:spLocks noGrp="1"/>
          </p:cNvSpPr>
          <p:nvPr>
            <p:ph type="title" hasCustomPrompt="1"/>
          </p:nvPr>
        </p:nvSpPr>
        <p:spPr>
          <a:xfrm>
            <a:off x="914397" y="365759"/>
            <a:ext cx="9994395" cy="433528"/>
          </a:xfrm>
          <a:prstGeom prst="rect">
            <a:avLst/>
          </a:prstGeom>
        </p:spPr>
        <p:txBody>
          <a:bodyPr/>
          <a:lstStyle>
            <a:lvl1pPr>
              <a:defRPr>
                <a:solidFill>
                  <a:srgbClr val="343A40"/>
                </a:solidFill>
              </a:defRPr>
            </a:lvl1pPr>
          </a:lstStyle>
          <a:p>
            <a:r>
              <a:t>Click to add title</a:t>
            </a:r>
          </a:p>
        </p:txBody>
      </p:sp>
      <p:pic>
        <p:nvPicPr>
          <p:cNvPr id="648" name="Picture 15" descr="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9" y="345185"/>
            <a:ext cx="415982" cy="415982"/>
          </a:xfrm>
          <a:prstGeom prst="rect">
            <a:avLst/>
          </a:prstGeom>
          <a:ln w="12700">
            <a:miter lim="400000"/>
          </a:ln>
        </p:spPr>
      </p:pic>
      <p:sp>
        <p:nvSpPr>
          <p:cNvPr id="649" name="Slide Number"/>
          <p:cNvSpPr txBox="1">
            <a:spLocks noGrp="1"/>
          </p:cNvSpPr>
          <p:nvPr>
            <p:ph type="sldNum" sz="quarter" idx="2"/>
          </p:nvPr>
        </p:nvSpPr>
        <p:spPr>
          <a:xfrm>
            <a:off x="11939591" y="6581775"/>
            <a:ext cx="139837"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90630786"/>
      </p:ext>
    </p:extLst>
  </p:cSld>
  <p:clrMapOvr>
    <a:masterClrMapping/>
  </p:clrMapOvr>
  <p:transition spd="med"/>
  <p:hf hdr="0" ftr="0" dt="0"/>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x">
  <p:cSld name="1-column-content-nosubheading">
    <p:bg>
      <p:bgPr>
        <a:solidFill>
          <a:srgbClr val="FFFFFF"/>
        </a:solidFill>
        <a:effectLst/>
      </p:bgPr>
    </p:bg>
    <p:spTree>
      <p:nvGrpSpPr>
        <p:cNvPr id="1" name=""/>
        <p:cNvGrpSpPr/>
        <p:nvPr/>
      </p:nvGrpSpPr>
      <p:grpSpPr>
        <a:xfrm>
          <a:off x="0" y="0"/>
          <a:ext cx="0" cy="0"/>
          <a:chOff x="0" y="0"/>
          <a:chExt cx="0" cy="0"/>
        </a:xfrm>
      </p:grpSpPr>
      <p:pic>
        <p:nvPicPr>
          <p:cNvPr id="656" name="Picture 3" descr="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657" name="Body Level One…"/>
          <p:cNvSpPr txBox="1">
            <a:spLocks noGrp="1"/>
          </p:cNvSpPr>
          <p:nvPr>
            <p:ph type="body" idx="1"/>
          </p:nvPr>
        </p:nvSpPr>
        <p:spPr>
          <a:xfrm>
            <a:off x="914399" y="1174147"/>
            <a:ext cx="9994393" cy="5182203"/>
          </a:xfrm>
          <a:prstGeom prst="rect">
            <a:avLst/>
          </a:prstGeom>
        </p:spPr>
        <p:txBody>
          <a:bodyPr/>
          <a:lstStyle>
            <a:lvl1pPr>
              <a:defRPr spc="-19">
                <a:solidFill>
                  <a:srgbClr val="343A40"/>
                </a:solidFill>
              </a:defRPr>
            </a:lvl1pPr>
            <a:lvl2pPr>
              <a:defRPr spc="-19">
                <a:solidFill>
                  <a:srgbClr val="343A40"/>
                </a:solidFill>
              </a:defRPr>
            </a:lvl2pPr>
            <a:lvl3pPr marL="1240971" indent="-326571">
              <a:defRPr spc="-19">
                <a:solidFill>
                  <a:srgbClr val="343A40"/>
                </a:solidFill>
              </a:defRPr>
            </a:lvl3pPr>
            <a:lvl4pPr marL="1698171" indent="-326571">
              <a:defRPr spc="-19">
                <a:solidFill>
                  <a:srgbClr val="343A40"/>
                </a:solidFill>
              </a:defRPr>
            </a:lvl4pPr>
            <a:lvl5pPr marL="2155371" indent="-326571">
              <a:defRPr spc="-19">
                <a:solidFill>
                  <a:srgbClr val="343A40"/>
                </a:solidFill>
              </a:defRPr>
            </a:lvl5pPr>
          </a:lstStyle>
          <a:p>
            <a:r>
              <a:t>Body Level One</a:t>
            </a:r>
          </a:p>
          <a:p>
            <a:pPr lvl="1"/>
            <a:r>
              <a:t>Body Level Two</a:t>
            </a:r>
          </a:p>
          <a:p>
            <a:pPr lvl="2"/>
            <a:r>
              <a:t>Body Level Three</a:t>
            </a:r>
          </a:p>
          <a:p>
            <a:pPr lvl="3"/>
            <a:r>
              <a:t>Body Level Four</a:t>
            </a:r>
          </a:p>
          <a:p>
            <a:pPr lvl="4"/>
            <a:r>
              <a:t>Body Level Five</a:t>
            </a:r>
          </a:p>
        </p:txBody>
      </p:sp>
      <p:sp>
        <p:nvSpPr>
          <p:cNvPr id="658" name="Click to add title"/>
          <p:cNvSpPr txBox="1">
            <a:spLocks noGrp="1"/>
          </p:cNvSpPr>
          <p:nvPr>
            <p:ph type="title" hasCustomPrompt="1"/>
          </p:nvPr>
        </p:nvSpPr>
        <p:spPr>
          <a:xfrm>
            <a:off x="914397" y="365759"/>
            <a:ext cx="9994395" cy="433528"/>
          </a:xfrm>
          <a:prstGeom prst="rect">
            <a:avLst/>
          </a:prstGeom>
        </p:spPr>
        <p:txBody>
          <a:bodyPr/>
          <a:lstStyle>
            <a:lvl1pPr>
              <a:defRPr>
                <a:solidFill>
                  <a:srgbClr val="343A40"/>
                </a:solidFill>
              </a:defRPr>
            </a:lvl1pPr>
          </a:lstStyle>
          <a:p>
            <a:r>
              <a:t>Click to add title</a:t>
            </a:r>
          </a:p>
        </p:txBody>
      </p:sp>
      <p:pic>
        <p:nvPicPr>
          <p:cNvPr id="659" name="Picture 15" descr="Picture 15"/>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759" y="345185"/>
            <a:ext cx="415982" cy="415982"/>
          </a:xfrm>
          <a:prstGeom prst="rect">
            <a:avLst/>
          </a:prstGeom>
          <a:ln w="12700">
            <a:miter lim="400000"/>
          </a:ln>
        </p:spPr>
      </p:pic>
      <p:sp>
        <p:nvSpPr>
          <p:cNvPr id="660" name="Slide Number"/>
          <p:cNvSpPr txBox="1">
            <a:spLocks noGrp="1"/>
          </p:cNvSpPr>
          <p:nvPr>
            <p:ph type="sldNum" sz="quarter" idx="2"/>
          </p:nvPr>
        </p:nvSpPr>
        <p:spPr>
          <a:xfrm>
            <a:off x="11939591" y="6581775"/>
            <a:ext cx="139837"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18323719"/>
      </p:ext>
    </p:extLst>
  </p:cSld>
  <p:clrMapOvr>
    <a:masterClrMapping/>
  </p:clrMapOvr>
  <p:transition spd="med"/>
  <p:hf hdr="0" ftr="0" dt="0"/>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1_content-and-photos">
    <p:bg>
      <p:bgPr>
        <a:solidFill>
          <a:schemeClr val="bg1"/>
        </a:solidFill>
        <a:effectLst/>
      </p:bgPr>
    </p:bg>
    <p:spTree>
      <p:nvGrpSpPr>
        <p:cNvPr id="1" name=""/>
        <p:cNvGrpSpPr/>
        <p:nvPr/>
      </p:nvGrpSpPr>
      <p:grpSpPr>
        <a:xfrm>
          <a:off x="0" y="0"/>
          <a:ext cx="0" cy="0"/>
          <a:chOff x="0" y="0"/>
          <a:chExt cx="0" cy="0"/>
        </a:xfrm>
      </p:grpSpPr>
      <p:sp>
        <p:nvSpPr>
          <p:cNvPr id="7" name="Picture Placeholder 5">
            <a:extLst>
              <a:ext uri="{FF2B5EF4-FFF2-40B4-BE49-F238E27FC236}">
                <a16:creationId xmlns:a16="http://schemas.microsoft.com/office/drawing/2014/main" id="{25EDF766-7C4F-8198-CC00-1629745BA558}"/>
              </a:ext>
            </a:extLst>
          </p:cNvPr>
          <p:cNvSpPr>
            <a:spLocks noGrp="1"/>
          </p:cNvSpPr>
          <p:nvPr>
            <p:ph type="pic" sz="quarter" idx="18" hasCustomPrompt="1"/>
          </p:nvPr>
        </p:nvSpPr>
        <p:spPr>
          <a:xfrm>
            <a:off x="8833104" y="820351"/>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a:t>Click icon to add image</a:t>
            </a:r>
          </a:p>
        </p:txBody>
      </p:sp>
      <p:sp>
        <p:nvSpPr>
          <p:cNvPr id="3" name="Text Placeholder 13">
            <a:extLst>
              <a:ext uri="{FF2B5EF4-FFF2-40B4-BE49-F238E27FC236}">
                <a16:creationId xmlns:a16="http://schemas.microsoft.com/office/drawing/2014/main" id="{426E1C92-EEF8-8158-7DFA-25D472890BE4}"/>
              </a:ext>
            </a:extLst>
          </p:cNvPr>
          <p:cNvSpPr>
            <a:spLocks noGrp="1"/>
          </p:cNvSpPr>
          <p:nvPr>
            <p:ph type="body" sz="quarter" idx="24" hasCustomPrompt="1"/>
          </p:nvPr>
        </p:nvSpPr>
        <p:spPr>
          <a:xfrm>
            <a:off x="8833104" y="2449165"/>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a:t>Click to add optional caption</a:t>
            </a:r>
          </a:p>
        </p:txBody>
      </p:sp>
      <p:sp>
        <p:nvSpPr>
          <p:cNvPr id="5" name="Text Placeholder 13">
            <a:extLst>
              <a:ext uri="{FF2B5EF4-FFF2-40B4-BE49-F238E27FC236}">
                <a16:creationId xmlns:a16="http://schemas.microsoft.com/office/drawing/2014/main" id="{1E4BB0C1-1719-763D-2504-E6EAD0B6EF05}"/>
              </a:ext>
            </a:extLst>
          </p:cNvPr>
          <p:cNvSpPr>
            <a:spLocks noGrp="1"/>
          </p:cNvSpPr>
          <p:nvPr>
            <p:ph type="body" sz="quarter" idx="26" hasCustomPrompt="1"/>
          </p:nvPr>
        </p:nvSpPr>
        <p:spPr>
          <a:xfrm>
            <a:off x="8833104" y="4457874"/>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a:t>Click to add optional caption</a:t>
            </a:r>
          </a:p>
        </p:txBody>
      </p:sp>
      <p:sp>
        <p:nvSpPr>
          <p:cNvPr id="8" name="Text Placeholder 13">
            <a:extLst>
              <a:ext uri="{FF2B5EF4-FFF2-40B4-BE49-F238E27FC236}">
                <a16:creationId xmlns:a16="http://schemas.microsoft.com/office/drawing/2014/main" id="{5F91DEBF-3B80-EC21-CD0E-574925D5D201}"/>
              </a:ext>
            </a:extLst>
          </p:cNvPr>
          <p:cNvSpPr>
            <a:spLocks noGrp="1"/>
          </p:cNvSpPr>
          <p:nvPr>
            <p:ph type="body" sz="quarter" idx="28" hasCustomPrompt="1"/>
          </p:nvPr>
        </p:nvSpPr>
        <p:spPr>
          <a:xfrm>
            <a:off x="8833104" y="6463327"/>
            <a:ext cx="2630312" cy="290296"/>
          </a:xfrm>
          <a:noFill/>
          <a:ln>
            <a:noFill/>
          </a:ln>
        </p:spPr>
        <p:txBody>
          <a:bodyPr lIns="0" tIns="0" rIns="0" bIns="0" anchor="ctr" anchorCtr="0">
            <a:noAutofit/>
          </a:bodyPr>
          <a:lstStyle>
            <a:lvl1pPr marL="0" indent="0">
              <a:lnSpc>
                <a:spcPct val="110000"/>
              </a:lnSpc>
              <a:buNone/>
              <a:defRPr sz="1200">
                <a:solidFill>
                  <a:schemeClr val="accent1"/>
                </a:solidFill>
              </a:defRPr>
            </a:lvl1pPr>
          </a:lstStyle>
          <a:p>
            <a:pPr lvl="0"/>
            <a:r>
              <a:rPr lang="en-US"/>
              <a:t>Click to add optional caption</a:t>
            </a:r>
          </a:p>
        </p:txBody>
      </p:sp>
      <p:sp>
        <p:nvSpPr>
          <p:cNvPr id="31" name="Picture Placeholder 5">
            <a:extLst>
              <a:ext uri="{FF2B5EF4-FFF2-40B4-BE49-F238E27FC236}">
                <a16:creationId xmlns:a16="http://schemas.microsoft.com/office/drawing/2014/main" id="{F2081C81-0D31-1D33-D5C7-E800F20CAB35}"/>
              </a:ext>
            </a:extLst>
          </p:cNvPr>
          <p:cNvSpPr>
            <a:spLocks noGrp="1"/>
          </p:cNvSpPr>
          <p:nvPr>
            <p:ph type="pic" sz="quarter" idx="29" hasCustomPrompt="1"/>
          </p:nvPr>
        </p:nvSpPr>
        <p:spPr>
          <a:xfrm>
            <a:off x="8833104" y="2829060"/>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a:t>Click icon to add image</a:t>
            </a:r>
          </a:p>
        </p:txBody>
      </p:sp>
      <p:sp>
        <p:nvSpPr>
          <p:cNvPr id="33" name="Picture Placeholder 5">
            <a:extLst>
              <a:ext uri="{FF2B5EF4-FFF2-40B4-BE49-F238E27FC236}">
                <a16:creationId xmlns:a16="http://schemas.microsoft.com/office/drawing/2014/main" id="{CB5F92BD-A331-2033-6414-32DA4139D141}"/>
              </a:ext>
            </a:extLst>
          </p:cNvPr>
          <p:cNvSpPr>
            <a:spLocks noGrp="1"/>
          </p:cNvSpPr>
          <p:nvPr>
            <p:ph type="pic" sz="quarter" idx="30" hasCustomPrompt="1"/>
          </p:nvPr>
        </p:nvSpPr>
        <p:spPr>
          <a:xfrm>
            <a:off x="8833104" y="4834513"/>
            <a:ext cx="2630312" cy="1628814"/>
          </a:xfrm>
          <a:solidFill>
            <a:srgbClr val="C3CAD1"/>
          </a:solidFill>
          <a:ln>
            <a:noFill/>
          </a:ln>
        </p:spPr>
        <p:txBody>
          <a:bodyPr lIns="0" tIns="1005840" rIns="0" anchor="t">
            <a:normAutofit/>
          </a:bodyPr>
          <a:lstStyle>
            <a:lvl1pPr marL="0" indent="0" algn="ctr">
              <a:buNone/>
              <a:defRPr sz="1400">
                <a:solidFill>
                  <a:schemeClr val="bg1">
                    <a:lumMod val="65000"/>
                  </a:schemeClr>
                </a:solidFill>
              </a:defRPr>
            </a:lvl1pPr>
          </a:lstStyle>
          <a:p>
            <a:r>
              <a:rPr lang="en-US"/>
              <a:t>Click icon to add image</a:t>
            </a:r>
          </a:p>
        </p:txBody>
      </p:sp>
      <p:sp>
        <p:nvSpPr>
          <p:cNvPr id="11" name="Text Placeholder 12">
            <a:extLst>
              <a:ext uri="{FF2B5EF4-FFF2-40B4-BE49-F238E27FC236}">
                <a16:creationId xmlns:a16="http://schemas.microsoft.com/office/drawing/2014/main" id="{8BB65541-22E1-1824-D211-5F662B02BC91}"/>
              </a:ext>
            </a:extLst>
          </p:cNvPr>
          <p:cNvSpPr>
            <a:spLocks noGrp="1"/>
          </p:cNvSpPr>
          <p:nvPr>
            <p:ph type="body" sz="quarter" idx="38"/>
          </p:nvPr>
        </p:nvSpPr>
        <p:spPr>
          <a:xfrm>
            <a:off x="914399" y="1700783"/>
            <a:ext cx="7552944" cy="4655567"/>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5" name="Picture 14">
            <a:extLst>
              <a:ext uri="{FF2B5EF4-FFF2-40B4-BE49-F238E27FC236}">
                <a16:creationId xmlns:a16="http://schemas.microsoft.com/office/drawing/2014/main" id="{C2BA73D7-8F26-022A-C605-75C6FA96D3A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23" name="Title Placeholder 1">
            <a:extLst>
              <a:ext uri="{FF2B5EF4-FFF2-40B4-BE49-F238E27FC236}">
                <a16:creationId xmlns:a16="http://schemas.microsoft.com/office/drawing/2014/main" id="{FA4F7EE0-B642-86A5-1F51-02D846ED29B6}"/>
              </a:ext>
            </a:extLst>
          </p:cNvPr>
          <p:cNvSpPr>
            <a:spLocks noGrp="1"/>
          </p:cNvSpPr>
          <p:nvPr>
            <p:ph type="title" hasCustomPrompt="1"/>
          </p:nvPr>
        </p:nvSpPr>
        <p:spPr>
          <a:xfrm>
            <a:off x="914398" y="365760"/>
            <a:ext cx="7552071" cy="433527"/>
          </a:xfrm>
          <a:prstGeom prst="rect">
            <a:avLst/>
          </a:prstGeom>
        </p:spPr>
        <p:txBody>
          <a:bodyPr vert="horz" lIns="0" tIns="0" rIns="0" bIns="0" rtlCol="0" anchor="t">
            <a:noAutofit/>
          </a:bodyPr>
          <a:lstStyle>
            <a:lvl1pPr>
              <a:defRPr>
                <a:solidFill>
                  <a:schemeClr val="tx1"/>
                </a:solidFill>
              </a:defRPr>
            </a:lvl1pPr>
          </a:lstStyle>
          <a:p>
            <a:r>
              <a:rPr lang="en-US"/>
              <a:t>Click to add title</a:t>
            </a:r>
          </a:p>
        </p:txBody>
      </p:sp>
      <p:sp>
        <p:nvSpPr>
          <p:cNvPr id="24" name="Text Placeholder 19">
            <a:extLst>
              <a:ext uri="{FF2B5EF4-FFF2-40B4-BE49-F238E27FC236}">
                <a16:creationId xmlns:a16="http://schemas.microsoft.com/office/drawing/2014/main" id="{D6098F5F-613F-6068-B8EF-8517C054C557}"/>
              </a:ext>
            </a:extLst>
          </p:cNvPr>
          <p:cNvSpPr>
            <a:spLocks noGrp="1"/>
          </p:cNvSpPr>
          <p:nvPr>
            <p:ph type="body" sz="quarter" idx="37" hasCustomPrompt="1"/>
          </p:nvPr>
        </p:nvSpPr>
        <p:spPr>
          <a:xfrm>
            <a:off x="914399" y="820351"/>
            <a:ext cx="7552071" cy="596900"/>
          </a:xfrm>
        </p:spPr>
        <p:txBody>
          <a:bodyPr/>
          <a:lstStyle>
            <a:lvl1pPr marL="0" indent="0">
              <a:buNone/>
              <a:defRPr spc="-20" baseline="0">
                <a:solidFill>
                  <a:schemeClr val="tx1"/>
                </a:solidFill>
              </a:defRPr>
            </a:lvl1pPr>
          </a:lstStyle>
          <a:p>
            <a:pPr lvl="0"/>
            <a:r>
              <a:rPr lang="en-US"/>
              <a:t>Click to add subheading (optional)</a:t>
            </a:r>
          </a:p>
        </p:txBody>
      </p:sp>
      <p:pic>
        <p:nvPicPr>
          <p:cNvPr id="25" name="Picture 24" descr="Logo, company name  AI-generated content may be incorrect.">
            <a:extLst>
              <a:ext uri="{FF2B5EF4-FFF2-40B4-BE49-F238E27FC236}">
                <a16:creationId xmlns:a16="http://schemas.microsoft.com/office/drawing/2014/main" id="{33D8ACCB-93FC-A368-F65D-A1E01234593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9" name="Date Placeholder 8">
            <a:extLst>
              <a:ext uri="{FF2B5EF4-FFF2-40B4-BE49-F238E27FC236}">
                <a16:creationId xmlns:a16="http://schemas.microsoft.com/office/drawing/2014/main" id="{9533E998-2B0C-F60B-FC6D-4335AB2165DC}"/>
              </a:ext>
            </a:extLst>
          </p:cNvPr>
          <p:cNvSpPr>
            <a:spLocks noGrp="1"/>
          </p:cNvSpPr>
          <p:nvPr>
            <p:ph type="dt" sz="half" idx="39"/>
          </p:nvPr>
        </p:nvSpPr>
        <p:spPr/>
        <p:txBody>
          <a:bodyPr/>
          <a:lstStyle/>
          <a:p>
            <a:pPr>
              <a:defRPr/>
            </a:pPr>
            <a:fld id="{72AFC3B8-B505-2049-B838-6AB77D7A949C}" type="datetime1">
              <a:rPr lang="en-US" smtClean="0"/>
              <a:t>10/19/26</a:t>
            </a:fld>
            <a:endParaRPr lang="en-US"/>
          </a:p>
        </p:txBody>
      </p:sp>
      <p:sp>
        <p:nvSpPr>
          <p:cNvPr id="10" name="Footer Placeholder 9">
            <a:extLst>
              <a:ext uri="{FF2B5EF4-FFF2-40B4-BE49-F238E27FC236}">
                <a16:creationId xmlns:a16="http://schemas.microsoft.com/office/drawing/2014/main" id="{8CDED783-2E63-0F10-1566-F3BA680D7FF5}"/>
              </a:ext>
            </a:extLst>
          </p:cNvPr>
          <p:cNvSpPr>
            <a:spLocks noGrp="1"/>
          </p:cNvSpPr>
          <p:nvPr>
            <p:ph type="ftr" sz="quarter" idx="40"/>
          </p:nvPr>
        </p:nvSpPr>
        <p:spPr/>
        <p:txBody>
          <a:bodyPr/>
          <a:lstStyle/>
          <a:p>
            <a:pPr>
              <a:defRPr/>
            </a:pPr>
            <a:r>
              <a:rPr lang="en-US"/>
              <a:t>Presenter Name | Presentation Title or Meeting Title</a:t>
            </a:r>
          </a:p>
        </p:txBody>
      </p:sp>
      <p:sp>
        <p:nvSpPr>
          <p:cNvPr id="12" name="Slide Number Placeholder 11">
            <a:extLst>
              <a:ext uri="{FF2B5EF4-FFF2-40B4-BE49-F238E27FC236}">
                <a16:creationId xmlns:a16="http://schemas.microsoft.com/office/drawing/2014/main" id="{E97FAA85-5895-B226-0E08-685A13E158F0}"/>
              </a:ext>
            </a:extLst>
          </p:cNvPr>
          <p:cNvSpPr>
            <a:spLocks noGrp="1"/>
          </p:cNvSpPr>
          <p:nvPr>
            <p:ph type="sldNum" sz="quarter" idx="41"/>
          </p:nvPr>
        </p:nvSpPr>
        <p:spPr/>
        <p:txBody>
          <a:bodyPr/>
          <a:lstStyle/>
          <a:p>
            <a:fld id="{F4BAA12D-5F28-3140-935A-44BF4B54B6B6}" type="slidenum">
              <a:rPr lang="en-US" smtClean="0"/>
              <a:pPr/>
              <a:t>‹#›</a:t>
            </a:fld>
            <a:endParaRPr lang="en-US"/>
          </a:p>
        </p:txBody>
      </p:sp>
    </p:spTree>
    <p:extLst>
      <p:ext uri="{BB962C8B-B14F-4D97-AF65-F5344CB8AC3E}">
        <p14:creationId xmlns:p14="http://schemas.microsoft.com/office/powerpoint/2010/main" val="4277554689"/>
      </p:ext>
    </p:extLst>
  </p:cSld>
  <p:clrMapOvr>
    <a:masterClrMapping/>
  </p:clrMapOvr>
  <p:hf hdr="0" ftr="0" dt="0"/>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1_2-column-content">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96AD0045-D845-5F01-C7D1-73624895ED88}"/>
              </a:ext>
            </a:extLst>
          </p:cNvPr>
          <p:cNvSpPr>
            <a:spLocks noGrp="1"/>
          </p:cNvSpPr>
          <p:nvPr>
            <p:ph type="body" sz="quarter" idx="38"/>
          </p:nvPr>
        </p:nvSpPr>
        <p:spPr>
          <a:xfrm>
            <a:off x="914399" y="1700784"/>
            <a:ext cx="4791456"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ext Placeholder 12">
            <a:extLst>
              <a:ext uri="{FF2B5EF4-FFF2-40B4-BE49-F238E27FC236}">
                <a16:creationId xmlns:a16="http://schemas.microsoft.com/office/drawing/2014/main" id="{86F0B1F9-C5B9-05EE-C328-8433B1CD3C65}"/>
              </a:ext>
            </a:extLst>
          </p:cNvPr>
          <p:cNvSpPr>
            <a:spLocks noGrp="1"/>
          </p:cNvSpPr>
          <p:nvPr>
            <p:ph type="body" sz="quarter" idx="39"/>
          </p:nvPr>
        </p:nvSpPr>
        <p:spPr>
          <a:xfrm>
            <a:off x="6117335" y="1700784"/>
            <a:ext cx="4791456" cy="4655566"/>
          </a:xfrm>
        </p:spPr>
        <p:txBody>
          <a:bodyPr>
            <a:noAutofit/>
          </a:bodyPr>
          <a:lstStyle>
            <a:lvl1pPr>
              <a:defRPr spc="-20" baseline="0">
                <a:solidFill>
                  <a:schemeClr val="tx1"/>
                </a:solidFill>
              </a:defRPr>
            </a:lvl1pPr>
            <a:lvl2pPr>
              <a:defRPr sz="1600" spc="-20" baseline="0">
                <a:solidFill>
                  <a:schemeClr val="tx1"/>
                </a:solidFill>
              </a:defRPr>
            </a:lvl2pPr>
            <a:lvl3pPr>
              <a:defRPr spc="-20" baseline="0">
                <a:solidFill>
                  <a:schemeClr val="tx1"/>
                </a:solidFill>
              </a:defRPr>
            </a:lvl3pPr>
            <a:lvl4pPr>
              <a:defRPr spc="-20" baseline="0">
                <a:solidFill>
                  <a:schemeClr val="tx1"/>
                </a:solidFill>
              </a:defRPr>
            </a:lvl4pPr>
            <a:lvl5pPr>
              <a:defRPr spc="-20" baseline="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a:extLst>
              <a:ext uri="{FF2B5EF4-FFF2-40B4-BE49-F238E27FC236}">
                <a16:creationId xmlns:a16="http://schemas.microsoft.com/office/drawing/2014/main" id="{EC62B43F-73DD-AD6A-8550-717E576350BE}"/>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830050" y="0"/>
            <a:ext cx="361950" cy="6858000"/>
          </a:xfrm>
          <a:prstGeom prst="rect">
            <a:avLst/>
          </a:prstGeom>
        </p:spPr>
      </p:pic>
      <p:sp>
        <p:nvSpPr>
          <p:cNvPr id="14" name="Text Placeholder 19">
            <a:extLst>
              <a:ext uri="{FF2B5EF4-FFF2-40B4-BE49-F238E27FC236}">
                <a16:creationId xmlns:a16="http://schemas.microsoft.com/office/drawing/2014/main" id="{39E46303-DDA0-E56A-9B85-5B9068E3010C}"/>
              </a:ext>
            </a:extLst>
          </p:cNvPr>
          <p:cNvSpPr>
            <a:spLocks noGrp="1"/>
          </p:cNvSpPr>
          <p:nvPr>
            <p:ph type="body" sz="quarter" idx="37" hasCustomPrompt="1"/>
          </p:nvPr>
        </p:nvSpPr>
        <p:spPr>
          <a:xfrm>
            <a:off x="914399" y="820351"/>
            <a:ext cx="9994393" cy="596900"/>
          </a:xfrm>
        </p:spPr>
        <p:txBody>
          <a:bodyPr/>
          <a:lstStyle>
            <a:lvl1pPr marL="0" indent="0">
              <a:buNone/>
              <a:defRPr spc="-20" baseline="0">
                <a:solidFill>
                  <a:schemeClr val="tx1"/>
                </a:solidFill>
              </a:defRPr>
            </a:lvl1pPr>
          </a:lstStyle>
          <a:p>
            <a:pPr lvl="0"/>
            <a:r>
              <a:rPr lang="en-US"/>
              <a:t>Click to add subheading (optional)</a:t>
            </a:r>
          </a:p>
        </p:txBody>
      </p:sp>
      <p:pic>
        <p:nvPicPr>
          <p:cNvPr id="15" name="Picture 14" descr="Logo, company name&#10;&#10;AI-generated content may be incorrect.">
            <a:extLst>
              <a:ext uri="{FF2B5EF4-FFF2-40B4-BE49-F238E27FC236}">
                <a16:creationId xmlns:a16="http://schemas.microsoft.com/office/drawing/2014/main" id="{F23D0862-E3D5-559F-AB95-10F87934BC89}"/>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365760" y="345185"/>
            <a:ext cx="415981" cy="415981"/>
          </a:xfrm>
          <a:prstGeom prst="rect">
            <a:avLst/>
          </a:prstGeom>
        </p:spPr>
      </p:pic>
      <p:sp>
        <p:nvSpPr>
          <p:cNvPr id="16" name="Title Placeholder 1">
            <a:extLst>
              <a:ext uri="{FF2B5EF4-FFF2-40B4-BE49-F238E27FC236}">
                <a16:creationId xmlns:a16="http://schemas.microsoft.com/office/drawing/2014/main" id="{EF36A026-F926-E3B5-8678-139BA7B31C04}"/>
              </a:ext>
            </a:extLst>
          </p:cNvPr>
          <p:cNvSpPr>
            <a:spLocks noGrp="1"/>
          </p:cNvSpPr>
          <p:nvPr>
            <p:ph type="title" hasCustomPrompt="1"/>
          </p:nvPr>
        </p:nvSpPr>
        <p:spPr>
          <a:xfrm>
            <a:off x="914398" y="365760"/>
            <a:ext cx="9994393" cy="433527"/>
          </a:xfrm>
          <a:prstGeom prst="rect">
            <a:avLst/>
          </a:prstGeom>
        </p:spPr>
        <p:txBody>
          <a:bodyPr vert="horz" lIns="0" tIns="0" rIns="0" bIns="0" rtlCol="0" anchor="t">
            <a:noAutofit/>
          </a:bodyPr>
          <a:lstStyle>
            <a:lvl1pPr>
              <a:defRPr>
                <a:solidFill>
                  <a:schemeClr val="tx1"/>
                </a:solidFill>
              </a:defRPr>
            </a:lvl1pPr>
          </a:lstStyle>
          <a:p>
            <a:r>
              <a:rPr lang="en-US"/>
              <a:t>Click to add title</a:t>
            </a:r>
          </a:p>
        </p:txBody>
      </p:sp>
      <p:sp>
        <p:nvSpPr>
          <p:cNvPr id="5" name="Date Placeholder 4">
            <a:extLst>
              <a:ext uri="{FF2B5EF4-FFF2-40B4-BE49-F238E27FC236}">
                <a16:creationId xmlns:a16="http://schemas.microsoft.com/office/drawing/2014/main" id="{FDE50458-8D3F-2099-2356-3CA8793ECC7F}"/>
              </a:ext>
            </a:extLst>
          </p:cNvPr>
          <p:cNvSpPr>
            <a:spLocks noGrp="1"/>
          </p:cNvSpPr>
          <p:nvPr>
            <p:ph type="dt" sz="half" idx="40"/>
          </p:nvPr>
        </p:nvSpPr>
        <p:spPr/>
        <p:txBody>
          <a:bodyPr/>
          <a:lstStyle/>
          <a:p>
            <a:pPr>
              <a:defRPr/>
            </a:pPr>
            <a:fld id="{9AD83970-39EF-9A40-9D50-921919239528}" type="datetime1">
              <a:rPr lang="en-US" smtClean="0"/>
              <a:t>10/19/26</a:t>
            </a:fld>
            <a:endParaRPr lang="en-US"/>
          </a:p>
        </p:txBody>
      </p:sp>
      <p:sp>
        <p:nvSpPr>
          <p:cNvPr id="7" name="Footer Placeholder 6">
            <a:extLst>
              <a:ext uri="{FF2B5EF4-FFF2-40B4-BE49-F238E27FC236}">
                <a16:creationId xmlns:a16="http://schemas.microsoft.com/office/drawing/2014/main" id="{41D48277-7A9B-6144-ED79-9AA496F6D464}"/>
              </a:ext>
            </a:extLst>
          </p:cNvPr>
          <p:cNvSpPr>
            <a:spLocks noGrp="1"/>
          </p:cNvSpPr>
          <p:nvPr>
            <p:ph type="ftr" sz="quarter" idx="41"/>
          </p:nvPr>
        </p:nvSpPr>
        <p:spPr/>
        <p:txBody>
          <a:bodyPr/>
          <a:lstStyle/>
          <a:p>
            <a:pPr>
              <a:defRPr/>
            </a:pPr>
            <a:r>
              <a:rPr lang="en-US"/>
              <a:t>Presenter Name | Presentation Title or Meeting Title</a:t>
            </a:r>
          </a:p>
        </p:txBody>
      </p:sp>
      <p:sp>
        <p:nvSpPr>
          <p:cNvPr id="9" name="Slide Number Placeholder 8">
            <a:extLst>
              <a:ext uri="{FF2B5EF4-FFF2-40B4-BE49-F238E27FC236}">
                <a16:creationId xmlns:a16="http://schemas.microsoft.com/office/drawing/2014/main" id="{1CBAB409-4206-E91C-1666-096D894399D9}"/>
              </a:ext>
            </a:extLst>
          </p:cNvPr>
          <p:cNvSpPr>
            <a:spLocks noGrp="1"/>
          </p:cNvSpPr>
          <p:nvPr>
            <p:ph type="sldNum" sz="quarter" idx="42"/>
          </p:nvPr>
        </p:nvSpPr>
        <p:spPr/>
        <p:txBody>
          <a:bodyPr/>
          <a:lstStyle/>
          <a:p>
            <a:fld id="{F4BAA12D-5F28-3140-935A-44BF4B54B6B6}" type="slidenum">
              <a:rPr lang="en-US" smtClean="0"/>
              <a:pPr/>
              <a:t>‹#›</a:t>
            </a:fld>
            <a:endParaRPr lang="en-US"/>
          </a:p>
        </p:txBody>
      </p:sp>
    </p:spTree>
    <p:extLst>
      <p:ext uri="{BB962C8B-B14F-4D97-AF65-F5344CB8AC3E}">
        <p14:creationId xmlns:p14="http://schemas.microsoft.com/office/powerpoint/2010/main" val="16129271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 preserve="1">
  <p:cSld name="Title Slide">
    <p:bg>
      <p:bgPr>
        <a:gradFill>
          <a:gsLst>
            <a:gs pos="0">
              <a:srgbClr val="0F142E"/>
            </a:gs>
            <a:gs pos="50000">
              <a:srgbClr val="1A204C"/>
            </a:gs>
            <a:gs pos="100000">
              <a:srgbClr val="1A204C"/>
            </a:gs>
          </a:gsLst>
          <a:lin ang="0" scaled="1"/>
        </a:gra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524000" y="1122363"/>
            <a:ext cx="9144000" cy="2387600"/>
          </a:xfrm>
        </p:spPr>
        <p:txBody>
          <a:bodyPr anchor="b"/>
          <a:lstStyle>
            <a:lvl1pPr algn="ctr">
              <a:defRPr sz="6000">
                <a:solidFill>
                  <a:schemeClr val="bg1"/>
                </a:solidFill>
              </a:defRPr>
            </a:lvl1pPr>
          </a:lstStyle>
          <a:p>
            <a:r>
              <a:rPr lang="en-US"/>
              <a:t>Click to edit title </a:t>
            </a:r>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a:t>
            </a:r>
          </a:p>
        </p:txBody>
      </p:sp>
      <p:sp>
        <p:nvSpPr>
          <p:cNvPr id="4" name="Date Placeholder 3"/>
          <p:cNvSpPr>
            <a:spLocks noGrp="1"/>
          </p:cNvSpPr>
          <p:nvPr>
            <p:ph type="dt" sz="half" idx="10"/>
          </p:nvPr>
        </p:nvSpPr>
        <p:spPr>
          <a:xfrm>
            <a:off x="2928257" y="6413161"/>
            <a:ext cx="968829" cy="365125"/>
          </a:xfrm>
          <a:prstGeom prst="rect">
            <a:avLst/>
          </a:prstGeom>
        </p:spPr>
        <p:txBody>
          <a:bodyPr/>
          <a:lstStyle>
            <a:lvl1pPr algn="r">
              <a:defRPr sz="1100"/>
            </a:lvl1pPr>
          </a:lstStyle>
          <a:p>
            <a:pPr marL="0" marR="0" lvl="0" indent="0" algn="r" defTabSz="914400" rtl="0" eaLnBrk="1" fontAlgn="auto" latinLnBrk="0" hangingPunct="1">
              <a:lnSpc>
                <a:spcPct val="100000"/>
              </a:lnSpc>
              <a:spcBef>
                <a:spcPct val="0"/>
              </a:spcBef>
              <a:spcAft>
                <a:spcPct val="0"/>
              </a:spcAft>
              <a:buClrTx/>
              <a:buSzTx/>
              <a:buFontTx/>
              <a:buNone/>
              <a:defRPr/>
            </a:pPr>
            <a:fld id="{8F182ACA-94E5-43E6-83F8-799916BA6B59}" type="datetime1">
              <a:rPr kumimoji="0" lang="en-US" sz="1100" b="0" i="0" u="none" strike="noStrike" kern="1200" cap="none" spc="0" normalizeH="0" baseline="0" noProof="0" smtClean="0">
                <a:ln>
                  <a:noFill/>
                </a:ln>
                <a:solidFill>
                  <a:prstClr val="black"/>
                </a:solidFill>
                <a:effectLst/>
                <a:uLnTx/>
                <a:uFillTx/>
                <a:latin typeface="AvenirNext LT Pro Regular"/>
                <a:ea typeface="+mn-ea"/>
                <a:cs typeface="+mn-cs"/>
              </a:rPr>
              <a:pPr marL="0" marR="0" lvl="0" indent="0" algn="r" defTabSz="914400" rtl="0" eaLnBrk="1" fontAlgn="auto" latinLnBrk="0" hangingPunct="1">
                <a:lnSpc>
                  <a:spcPct val="100000"/>
                </a:lnSpc>
                <a:spcBef>
                  <a:spcPct val="0"/>
                </a:spcBef>
                <a:spcAft>
                  <a:spcPct val="0"/>
                </a:spcAft>
                <a:buClrTx/>
                <a:buSzTx/>
                <a:buFontTx/>
                <a:buNone/>
                <a:defRPr/>
              </a:pPr>
              <a:t>10/19/26</a:t>
            </a:fld>
            <a:endParaRPr kumimoji="0" lang="en-US" sz="1100" b="0" i="0" u="none" strike="noStrike" kern="1200" cap="none" spc="0" normalizeH="0" baseline="0" noProof="0">
              <a:ln>
                <a:noFill/>
              </a:ln>
              <a:solidFill>
                <a:prstClr val="black"/>
              </a:solidFill>
              <a:effectLst/>
              <a:uLnTx/>
              <a:uFillTx/>
              <a:latin typeface="AvenirNext LT Pro Regular"/>
              <a:ea typeface="+mn-ea"/>
              <a:cs typeface="+mn-cs"/>
            </a:endParaRPr>
          </a:p>
        </p:txBody>
      </p:sp>
      <p:sp>
        <p:nvSpPr>
          <p:cNvPr id="5" name="Footer Placeholder 4"/>
          <p:cNvSpPr>
            <a:spLocks noGrp="1"/>
          </p:cNvSpPr>
          <p:nvPr>
            <p:ph type="ftr" sz="quarter" idx="11"/>
          </p:nvPr>
        </p:nvSpPr>
        <p:spPr>
          <a:xfrm>
            <a:off x="4038600" y="6413160"/>
            <a:ext cx="4114800" cy="365125"/>
          </a:xfrm>
          <a:prstGeom prst="rect">
            <a:avLst/>
          </a:prstGeom>
        </p:spPr>
        <p:txBody>
          <a:bodyPr/>
          <a:lstStyle>
            <a:lvl1pPr>
              <a:defRPr sz="1100"/>
            </a:lvl1pPr>
          </a:lstStyle>
          <a:p>
            <a:pPr marL="0" marR="0" lvl="0" indent="0" algn="l" defTabSz="914400" rtl="0" eaLnBrk="1" fontAlgn="auto" latinLnBrk="0" hangingPunct="1">
              <a:lnSpc>
                <a:spcPct val="100000"/>
              </a:lnSpc>
              <a:spcBef>
                <a:spcPct val="0"/>
              </a:spcBef>
              <a:spcAft>
                <a:spcPct val="0"/>
              </a:spcAft>
              <a:buClrTx/>
              <a:buSzTx/>
              <a:buFontTx/>
              <a:buNone/>
              <a:defRPr/>
            </a:pPr>
            <a:endParaRPr kumimoji="0" lang="en-US" sz="1100" b="0" i="0" u="none" strike="noStrike" kern="1200" cap="none" spc="0" normalizeH="0" baseline="0" noProof="0">
              <a:ln>
                <a:noFill/>
              </a:ln>
              <a:solidFill>
                <a:prstClr val="black"/>
              </a:solidFill>
              <a:effectLst/>
              <a:uLnTx/>
              <a:uFillTx/>
              <a:latin typeface="AvenirNext LT Pro Regular"/>
              <a:ea typeface="+mn-ea"/>
              <a:cs typeface="+mn-cs"/>
            </a:endParaRPr>
          </a:p>
        </p:txBody>
      </p:sp>
      <p:sp>
        <p:nvSpPr>
          <p:cNvPr id="6" name="Rectangle 5"/>
          <p:cNvSpPr/>
          <p:nvPr userDrawn="1"/>
        </p:nvSpPr>
        <p:spPr>
          <a:xfrm>
            <a:off x="0" y="5622878"/>
            <a:ext cx="12192000" cy="1235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8" name="TextBox 7"/>
          <p:cNvSpPr txBox="1"/>
          <p:nvPr userDrawn="1"/>
        </p:nvSpPr>
        <p:spPr>
          <a:xfrm>
            <a:off x="7162800" y="5966876"/>
            <a:ext cx="50292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ct val="0"/>
              </a:spcBef>
              <a:spcAft>
                <a:spcPct val="0"/>
              </a:spcAft>
              <a:buClrTx/>
              <a:buSzTx/>
              <a:buFontTx/>
              <a:buNone/>
              <a:defRPr/>
            </a:pPr>
            <a:r>
              <a:rPr kumimoji="0" lang="en-US" sz="3600" b="0" i="0" u="none" strike="noStrike" kern="1200" cap="none" spc="0" normalizeH="0" baseline="0" noProof="0">
                <a:ln>
                  <a:noFill/>
                </a:ln>
                <a:solidFill>
                  <a:prstClr val="black"/>
                </a:solidFill>
                <a:effectLst/>
                <a:uLnTx/>
                <a:uFillTx/>
                <a:latin typeface="AvenirNext LT Pro Bold"/>
                <a:ea typeface="+mn-ea"/>
                <a:cs typeface="+mn-cs"/>
              </a:rPr>
              <a:t>Energy.gov/science</a:t>
            </a:r>
          </a:p>
        </p:txBody>
      </p:sp>
      <p:pic>
        <p:nvPicPr>
          <p:cNvPr id="14" name="Picture 13">
            <a:extLst>
              <a:ext uri="{FF2B5EF4-FFF2-40B4-BE49-F238E27FC236}">
                <a16:creationId xmlns:a16="http://schemas.microsoft.com/office/drawing/2014/main" id="{6F4D757E-D4FA-1901-A9F9-EF9DCF93F9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33145" y="5801799"/>
            <a:ext cx="5505097" cy="976486"/>
          </a:xfrm>
          <a:prstGeom prst="rect">
            <a:avLst/>
          </a:prstGeom>
        </p:spPr>
      </p:pic>
    </p:spTree>
    <p:extLst>
      <p:ext uri="{BB962C8B-B14F-4D97-AF65-F5344CB8AC3E}">
        <p14:creationId xmlns:p14="http://schemas.microsoft.com/office/powerpoint/2010/main" val="3631180540"/>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3" name="Content Placeholder 2"/>
          <p:cNvSpPr>
            <a:spLocks noGrp="1"/>
          </p:cNvSpPr>
          <p:nvPr>
            <p:ph idx="1"/>
          </p:nvPr>
        </p:nvSpPr>
        <p:spPr/>
        <p:txBody>
          <a:bodyPr/>
          <a:lstStyle>
            <a:lvl1pPr marL="228600" indent="-228600">
              <a:buFont typeface="Arial" pitchFamily="34" charset="0"/>
              <a:buChar char="•"/>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5">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11" name="TextBox 10"/>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pic>
        <p:nvPicPr>
          <p:cNvPr id="5" name="Picture 4">
            <a:extLst>
              <a:ext uri="{FF2B5EF4-FFF2-40B4-BE49-F238E27FC236}">
                <a16:creationId xmlns:a16="http://schemas.microsoft.com/office/drawing/2014/main" id="{CE3CDC9B-D318-9725-37B5-B196037892A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302059973"/>
      </p:ext>
    </p:extLst>
  </p:cSld>
  <p:clrMapOvr>
    <a:masterClrMapping/>
  </p:clrMapOvr>
  <p:transition/>
  <p:hf hdr="0" dt="0"/>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with content 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6" name="TextBox 5"/>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11" name="Content Placeholder 10"/>
          <p:cNvSpPr>
            <a:spLocks noGrp="1"/>
          </p:cNvSpPr>
          <p:nvPr>
            <p:ph sz="quarter" idx="11"/>
          </p:nvPr>
        </p:nvSpPr>
        <p:spPr>
          <a:xfrm>
            <a:off x="439738" y="1681163"/>
            <a:ext cx="5430484"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6333067" y="1681163"/>
            <a:ext cx="5454121"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68A14A5E-FA80-A39C-6F5D-5954BE4E43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3377085989"/>
      </p:ext>
    </p:extLst>
  </p:cSld>
  <p:clrMapOvr>
    <a:masterClrMapping/>
  </p:clrMapOvr>
  <p:transition/>
  <p:hf hdr="0" dt="0"/>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with content 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6" name="TextBox 5"/>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11" name="Content Placeholder 10"/>
          <p:cNvSpPr>
            <a:spLocks noGrp="1"/>
          </p:cNvSpPr>
          <p:nvPr>
            <p:ph sz="quarter" idx="11"/>
          </p:nvPr>
        </p:nvSpPr>
        <p:spPr>
          <a:xfrm>
            <a:off x="439738" y="1681163"/>
            <a:ext cx="3578225" cy="4143375"/>
          </a:xfrm>
          <a:solidFill>
            <a:schemeClr val="accent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Content Placeholder 12"/>
          <p:cNvSpPr>
            <a:spLocks noGrp="1"/>
          </p:cNvSpPr>
          <p:nvPr>
            <p:ph sz="quarter" idx="12"/>
          </p:nvPr>
        </p:nvSpPr>
        <p:spPr>
          <a:xfrm>
            <a:off x="4327525" y="1681163"/>
            <a:ext cx="3576638" cy="4143375"/>
          </a:xfrm>
          <a:solidFill>
            <a:schemeClr val="accent4"/>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Content Placeholder 14"/>
          <p:cNvSpPr>
            <a:spLocks noGrp="1"/>
          </p:cNvSpPr>
          <p:nvPr>
            <p:ph sz="quarter" idx="13"/>
          </p:nvPr>
        </p:nvSpPr>
        <p:spPr>
          <a:xfrm>
            <a:off x="8212138" y="1681163"/>
            <a:ext cx="3575050" cy="4143375"/>
          </a:xfrm>
          <a:solidFill>
            <a:schemeClr val="accent2">
              <a:lumMod val="50000"/>
            </a:schemeClr>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a:extLst>
              <a:ext uri="{FF2B5EF4-FFF2-40B4-BE49-F238E27FC236}">
                <a16:creationId xmlns:a16="http://schemas.microsoft.com/office/drawing/2014/main" id="{7A4EF087-2547-7241-3C65-EF217251C9A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4029338338"/>
      </p:ext>
    </p:extLst>
  </p:cSld>
  <p:clrMapOvr>
    <a:masterClrMapping/>
  </p:clrMapOvr>
  <p:transition/>
  <p:hf hdr="0" dt="0"/>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ext with picture (round)">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7" name="TextBox 6"/>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sp>
        <p:nvSpPr>
          <p:cNvPr id="12" name="Picture Placeholder 11"/>
          <p:cNvSpPr>
            <a:spLocks noGrp="1"/>
          </p:cNvSpPr>
          <p:nvPr>
            <p:ph type="pic" sz="quarter" idx="10"/>
          </p:nvPr>
        </p:nvSpPr>
        <p:spPr>
          <a:xfrm>
            <a:off x="6920089" y="1045804"/>
            <a:ext cx="5271912" cy="5274034"/>
          </a:xfrm>
          <a:custGeom>
            <a:avLst/>
            <a:gdLst>
              <a:gd name="connsiteX0" fmla="*/ 3962270 w 5375563"/>
              <a:gd name="connsiteY0" fmla="*/ 0 h 5377727"/>
              <a:gd name="connsiteX1" fmla="*/ 5140529 w 5375563"/>
              <a:gd name="connsiteY1" fmla="*/ 168208 h 5377727"/>
              <a:gd name="connsiteX2" fmla="*/ 5375563 w 5375563"/>
              <a:gd name="connsiteY2" fmla="*/ 249437 h 5377727"/>
              <a:gd name="connsiteX3" fmla="*/ 5375563 w 5375563"/>
              <a:gd name="connsiteY3" fmla="*/ 5377727 h 5377727"/>
              <a:gd name="connsiteX4" fmla="*/ 398434 w 5375563"/>
              <a:gd name="connsiteY4" fmla="*/ 5377727 h 5377727"/>
              <a:gd name="connsiteX5" fmla="*/ 390724 w 5375563"/>
              <a:gd name="connsiteY5" fmla="*/ 5363513 h 5377727"/>
              <a:gd name="connsiteX6" fmla="*/ 0 w 5375563"/>
              <a:gd name="connsiteY6" fmla="*/ 3741443 h 5377727"/>
              <a:gd name="connsiteX7" fmla="*/ 3962270 w 5375563"/>
              <a:gd name="connsiteY7" fmla="*/ 0 h 53777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375563" h="5377727">
                <a:moveTo>
                  <a:pt x="3962270" y="0"/>
                </a:moveTo>
                <a:cubicBezTo>
                  <a:pt x="4372577" y="0"/>
                  <a:pt x="4768317" y="58891"/>
                  <a:pt x="5140529" y="168208"/>
                </a:cubicBezTo>
                <a:lnTo>
                  <a:pt x="5375563" y="249437"/>
                </a:lnTo>
                <a:lnTo>
                  <a:pt x="5375563" y="5377727"/>
                </a:lnTo>
                <a:lnTo>
                  <a:pt x="398434" y="5377727"/>
                </a:lnTo>
                <a:lnTo>
                  <a:pt x="390724" y="5363513"/>
                </a:lnTo>
                <a:cubicBezTo>
                  <a:pt x="140324" y="4872813"/>
                  <a:pt x="0" y="4322602"/>
                  <a:pt x="0" y="3741443"/>
                </a:cubicBezTo>
                <a:cubicBezTo>
                  <a:pt x="0" y="1675101"/>
                  <a:pt x="1773969" y="0"/>
                  <a:pt x="3962270" y="0"/>
                </a:cubicBezTo>
                <a:close/>
              </a:path>
            </a:pathLst>
          </a:custGeom>
          <a:noFill/>
        </p:spPr>
        <p:txBody>
          <a:bodyPr wrap="square" anchor="ctr" anchorCtr="1">
            <a:noAutofit/>
          </a:bodyPr>
          <a:lstStyle>
            <a:lvl1pPr marL="0" indent="0">
              <a:buNone/>
              <a:defRPr/>
            </a:lvl1pPr>
          </a:lstStyle>
          <a:p>
            <a:r>
              <a:rPr lang="en-US"/>
              <a:t>Click icon to add picture</a:t>
            </a:r>
          </a:p>
        </p:txBody>
      </p:sp>
      <p:sp>
        <p:nvSpPr>
          <p:cNvPr id="14" name="Text Placeholder 13"/>
          <p:cNvSpPr>
            <a:spLocks noGrp="1"/>
          </p:cNvSpPr>
          <p:nvPr>
            <p:ph type="body" sz="quarter" idx="11"/>
          </p:nvPr>
        </p:nvSpPr>
        <p:spPr>
          <a:xfrm>
            <a:off x="409575" y="1389063"/>
            <a:ext cx="6227763"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a:extLst>
              <a:ext uri="{FF2B5EF4-FFF2-40B4-BE49-F238E27FC236}">
                <a16:creationId xmlns:a16="http://schemas.microsoft.com/office/drawing/2014/main" id="{24BF2D61-6461-C173-C2B4-59F98CB80D1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1173259877"/>
      </p:ext>
    </p:extLst>
  </p:cSld>
  <p:clrMapOvr>
    <a:masterClrMapping/>
  </p:clrMapOvr>
  <p:transition/>
  <p:hf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ext with picture (circl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668421"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7" name="TextBox 6"/>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sp>
        <p:nvSpPr>
          <p:cNvPr id="14" name="Text Placeholder 13"/>
          <p:cNvSpPr>
            <a:spLocks noGrp="1"/>
          </p:cNvSpPr>
          <p:nvPr>
            <p:ph type="body" sz="quarter" idx="11"/>
          </p:nvPr>
        </p:nvSpPr>
        <p:spPr>
          <a:xfrm>
            <a:off x="409575" y="1389063"/>
            <a:ext cx="4580089"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7"/>
          <p:cNvSpPr>
            <a:spLocks noGrp="1"/>
          </p:cNvSpPr>
          <p:nvPr>
            <p:ph type="pic" sz="quarter" idx="12"/>
          </p:nvPr>
        </p:nvSpPr>
        <p:spPr>
          <a:xfrm>
            <a:off x="6164263" y="1320659"/>
            <a:ext cx="1543050" cy="1543191"/>
          </a:xfrm>
          <a:prstGeom prst="ellipse">
            <a:avLst/>
          </a:prstGeom>
        </p:spPr>
        <p:txBody>
          <a:bodyPr>
            <a:normAutofit/>
          </a:bodyPr>
          <a:lstStyle>
            <a:lvl1pPr>
              <a:defRPr sz="1400"/>
            </a:lvl1pPr>
          </a:lstStyle>
          <a:p>
            <a:r>
              <a:rPr lang="en-US"/>
              <a:t>Click icon to add picture</a:t>
            </a:r>
          </a:p>
        </p:txBody>
      </p:sp>
      <p:sp>
        <p:nvSpPr>
          <p:cNvPr id="17" name="Picture Placeholder 16"/>
          <p:cNvSpPr>
            <a:spLocks noGrp="1"/>
          </p:cNvSpPr>
          <p:nvPr>
            <p:ph type="pic" sz="quarter" idx="13"/>
          </p:nvPr>
        </p:nvSpPr>
        <p:spPr>
          <a:xfrm>
            <a:off x="8918700" y="529330"/>
            <a:ext cx="2835150" cy="2834583"/>
          </a:xfrm>
          <a:prstGeom prst="ellipse">
            <a:avLst/>
          </a:prstGeom>
        </p:spPr>
        <p:txBody>
          <a:bodyPr/>
          <a:lstStyle/>
          <a:p>
            <a:r>
              <a:rPr lang="en-US"/>
              <a:t>Click icon to add picture</a:t>
            </a:r>
          </a:p>
        </p:txBody>
      </p:sp>
      <p:sp>
        <p:nvSpPr>
          <p:cNvPr id="20" name="Picture Placeholder 19"/>
          <p:cNvSpPr>
            <a:spLocks noGrp="1"/>
          </p:cNvSpPr>
          <p:nvPr>
            <p:ph type="pic" sz="quarter" idx="14"/>
          </p:nvPr>
        </p:nvSpPr>
        <p:spPr>
          <a:xfrm>
            <a:off x="7245351" y="2667000"/>
            <a:ext cx="1831861" cy="1833563"/>
          </a:xfrm>
          <a:prstGeom prst="ellipse">
            <a:avLst/>
          </a:prstGeom>
        </p:spPr>
        <p:txBody>
          <a:bodyPr>
            <a:normAutofit/>
          </a:bodyPr>
          <a:lstStyle>
            <a:lvl1pPr>
              <a:defRPr sz="1800"/>
            </a:lvl1pPr>
          </a:lstStyle>
          <a:p>
            <a:r>
              <a:rPr lang="en-US"/>
              <a:t>Click icon to add picture</a:t>
            </a:r>
          </a:p>
        </p:txBody>
      </p:sp>
      <p:sp>
        <p:nvSpPr>
          <p:cNvPr id="22" name="Picture Placeholder 21"/>
          <p:cNvSpPr>
            <a:spLocks noGrp="1"/>
          </p:cNvSpPr>
          <p:nvPr>
            <p:ph type="pic" sz="quarter" idx="15"/>
          </p:nvPr>
        </p:nvSpPr>
        <p:spPr>
          <a:xfrm>
            <a:off x="5463822" y="4007983"/>
            <a:ext cx="2210192" cy="2210466"/>
          </a:xfrm>
          <a:prstGeom prst="ellipse">
            <a:avLst/>
          </a:prstGeom>
        </p:spPr>
        <p:txBody>
          <a:bodyPr/>
          <a:lstStyle/>
          <a:p>
            <a:r>
              <a:rPr lang="en-US"/>
              <a:t>Click icon to add picture</a:t>
            </a:r>
          </a:p>
        </p:txBody>
      </p:sp>
      <p:sp>
        <p:nvSpPr>
          <p:cNvPr id="24" name="Picture Placeholder 23"/>
          <p:cNvSpPr>
            <a:spLocks noGrp="1"/>
          </p:cNvSpPr>
          <p:nvPr>
            <p:ph type="pic" sz="quarter" idx="16"/>
          </p:nvPr>
        </p:nvSpPr>
        <p:spPr>
          <a:xfrm>
            <a:off x="9218855" y="3630613"/>
            <a:ext cx="2392119" cy="2392362"/>
          </a:xfrm>
          <a:prstGeom prst="ellipse">
            <a:avLst/>
          </a:prstGeom>
        </p:spPr>
        <p:txBody>
          <a:bodyPr/>
          <a:lstStyle/>
          <a:p>
            <a:r>
              <a:rPr lang="en-US"/>
              <a:t>Click icon to add picture</a:t>
            </a:r>
          </a:p>
        </p:txBody>
      </p:sp>
      <p:pic>
        <p:nvPicPr>
          <p:cNvPr id="3" name="Picture 2">
            <a:extLst>
              <a:ext uri="{FF2B5EF4-FFF2-40B4-BE49-F238E27FC236}">
                <a16:creationId xmlns:a16="http://schemas.microsoft.com/office/drawing/2014/main" id="{43239BA6-4E44-9778-8AC9-DFE65592D38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1207701381"/>
      </p:ext>
    </p:extLst>
  </p:cSld>
  <p:clrMapOvr>
    <a:masterClrMapping/>
  </p:clrMapOvr>
  <p:transition/>
  <p:hf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7" name="TextBox 6"/>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Picture Placeholder 12"/>
          <p:cNvSpPr>
            <a:spLocks noGrp="1"/>
          </p:cNvSpPr>
          <p:nvPr>
            <p:ph type="pic" sz="quarter" idx="12"/>
          </p:nvPr>
        </p:nvSpPr>
        <p:spPr>
          <a:xfrm>
            <a:off x="5947085" y="1446839"/>
            <a:ext cx="6244914" cy="4481287"/>
          </a:xfrm>
          <a:custGeom>
            <a:avLst/>
            <a:gdLst>
              <a:gd name="connsiteX0" fmla="*/ 743081 w 6244914"/>
              <a:gd name="connsiteY0" fmla="*/ 3021747 h 4481287"/>
              <a:gd name="connsiteX1" fmla="*/ 6244914 w 6244914"/>
              <a:gd name="connsiteY1" fmla="*/ 3021747 h 4481287"/>
              <a:gd name="connsiteX2" fmla="*/ 6244914 w 6244914"/>
              <a:gd name="connsiteY2" fmla="*/ 4481287 h 4481287"/>
              <a:gd name="connsiteX3" fmla="*/ 1475626 w 6244914"/>
              <a:gd name="connsiteY3" fmla="*/ 4481287 h 4481287"/>
              <a:gd name="connsiteX4" fmla="*/ 0 w 6244914"/>
              <a:gd name="connsiteY4" fmla="*/ 1510873 h 4481287"/>
              <a:gd name="connsiteX5" fmla="*/ 6244914 w 6244914"/>
              <a:gd name="connsiteY5" fmla="*/ 1510873 h 4481287"/>
              <a:gd name="connsiteX6" fmla="*/ 6244914 w 6244914"/>
              <a:gd name="connsiteY6" fmla="*/ 2970413 h 4481287"/>
              <a:gd name="connsiteX7" fmla="*/ 733392 w 6244914"/>
              <a:gd name="connsiteY7" fmla="*/ 2970413 h 4481287"/>
              <a:gd name="connsiteX8" fmla="*/ 723088 w 6244914"/>
              <a:gd name="connsiteY8" fmla="*/ 0 h 4481287"/>
              <a:gd name="connsiteX9" fmla="*/ 6244914 w 6244914"/>
              <a:gd name="connsiteY9" fmla="*/ 0 h 4481287"/>
              <a:gd name="connsiteX10" fmla="*/ 6244914 w 6244914"/>
              <a:gd name="connsiteY10" fmla="*/ 1459540 h 4481287"/>
              <a:gd name="connsiteX11" fmla="*/ 0 w 6244914"/>
              <a:gd name="connsiteY11" fmla="*/ 1459540 h 4481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244914" h="4481287">
                <a:moveTo>
                  <a:pt x="743081" y="3021747"/>
                </a:moveTo>
                <a:lnTo>
                  <a:pt x="6244914" y="3021747"/>
                </a:lnTo>
                <a:lnTo>
                  <a:pt x="6244914" y="4481287"/>
                </a:lnTo>
                <a:lnTo>
                  <a:pt x="1475626" y="4481287"/>
                </a:lnTo>
                <a:close/>
                <a:moveTo>
                  <a:pt x="0" y="1510873"/>
                </a:moveTo>
                <a:lnTo>
                  <a:pt x="6244914" y="1510873"/>
                </a:lnTo>
                <a:lnTo>
                  <a:pt x="6244914" y="2970413"/>
                </a:lnTo>
                <a:lnTo>
                  <a:pt x="733392" y="2970413"/>
                </a:lnTo>
                <a:close/>
                <a:moveTo>
                  <a:pt x="723088" y="0"/>
                </a:moveTo>
                <a:lnTo>
                  <a:pt x="6244914" y="0"/>
                </a:lnTo>
                <a:lnTo>
                  <a:pt x="6244914" y="1459540"/>
                </a:lnTo>
                <a:lnTo>
                  <a:pt x="0" y="1459540"/>
                </a:lnTo>
                <a:close/>
              </a:path>
            </a:pathLst>
          </a:custGeom>
        </p:spPr>
        <p:txBody>
          <a:bodyPr wrap="square" anchor="ctr" anchorCtr="1">
            <a:noAutofit/>
          </a:bodyPr>
          <a:lstStyle>
            <a:lvl1pPr marL="0" indent="0">
              <a:buNone/>
              <a:defRPr/>
            </a:lvl1pPr>
          </a:lstStyle>
          <a:p>
            <a:r>
              <a:rPr lang="en-US"/>
              <a:t>Click icon to add picture</a:t>
            </a:r>
          </a:p>
        </p:txBody>
      </p:sp>
      <p:pic>
        <p:nvPicPr>
          <p:cNvPr id="3" name="Picture 2">
            <a:extLst>
              <a:ext uri="{FF2B5EF4-FFF2-40B4-BE49-F238E27FC236}">
                <a16:creationId xmlns:a16="http://schemas.microsoft.com/office/drawing/2014/main" id="{759A5881-D56D-BDAA-D181-2FCA5D0C56A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1218192954"/>
      </p:ext>
    </p:extLst>
  </p:cSld>
  <p:clrMapOvr>
    <a:masterClrMapping/>
  </p:clrMapOvr>
  <p:transition/>
  <p:hf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Text with picture (strip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08791" y="177283"/>
            <a:ext cx="8723920" cy="801663"/>
          </a:xfrm>
        </p:spPr>
        <p:txBody>
          <a:bodyPr/>
          <a:lstStyle/>
          <a:p>
            <a:r>
              <a:rPr lang="en-US"/>
              <a:t>Click to edit title</a:t>
            </a:r>
          </a:p>
        </p:txBody>
      </p:sp>
      <p:sp>
        <p:nvSpPr>
          <p:cNvPr id="4" name="Rectangle 3">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7" name="TextBox 6"/>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sp>
        <p:nvSpPr>
          <p:cNvPr id="14" name="Text Placeholder 13"/>
          <p:cNvSpPr>
            <a:spLocks noGrp="1"/>
          </p:cNvSpPr>
          <p:nvPr>
            <p:ph type="body" sz="quarter" idx="11"/>
          </p:nvPr>
        </p:nvSpPr>
        <p:spPr>
          <a:xfrm>
            <a:off x="409576" y="1389063"/>
            <a:ext cx="5212292" cy="46624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Picture Placeholder 11"/>
          <p:cNvSpPr>
            <a:spLocks noGrp="1"/>
          </p:cNvSpPr>
          <p:nvPr>
            <p:ph type="pic" sz="quarter" idx="12"/>
          </p:nvPr>
        </p:nvSpPr>
        <p:spPr>
          <a:xfrm>
            <a:off x="5856088" y="1"/>
            <a:ext cx="6335912" cy="6263859"/>
          </a:xfrm>
          <a:custGeom>
            <a:avLst/>
            <a:gdLst>
              <a:gd name="connsiteX0" fmla="*/ 6335911 w 6335912"/>
              <a:gd name="connsiteY0" fmla="*/ 2555883 h 6263859"/>
              <a:gd name="connsiteX1" fmla="*/ 6335911 w 6335912"/>
              <a:gd name="connsiteY1" fmla="*/ 4093940 h 6263859"/>
              <a:gd name="connsiteX2" fmla="*/ 2473897 w 6335912"/>
              <a:gd name="connsiteY2" fmla="*/ 6182304 h 6263859"/>
              <a:gd name="connsiteX3" fmla="*/ 1634032 w 6335912"/>
              <a:gd name="connsiteY3" fmla="*/ 6022415 h 6263859"/>
              <a:gd name="connsiteX4" fmla="*/ 1557097 w 6335912"/>
              <a:gd name="connsiteY4" fmla="*/ 5909031 h 6263859"/>
              <a:gd name="connsiteX5" fmla="*/ 1504339 w 6335912"/>
              <a:gd name="connsiteY5" fmla="*/ 5782574 h 6263859"/>
              <a:gd name="connsiteX6" fmla="*/ 1830371 w 6335912"/>
              <a:gd name="connsiteY6" fmla="*/ 4992231 h 6263859"/>
              <a:gd name="connsiteX7" fmla="*/ 6335912 w 6335912"/>
              <a:gd name="connsiteY7" fmla="*/ 1016220 h 6263859"/>
              <a:gd name="connsiteX8" fmla="*/ 6335912 w 6335912"/>
              <a:gd name="connsiteY8" fmla="*/ 2459009 h 6263859"/>
              <a:gd name="connsiteX9" fmla="*/ 936517 w 6335912"/>
              <a:gd name="connsiteY9" fmla="*/ 5378703 h 6263859"/>
              <a:gd name="connsiteX10" fmla="*/ 148674 w 6335912"/>
              <a:gd name="connsiteY10" fmla="*/ 5228717 h 6263859"/>
              <a:gd name="connsiteX11" fmla="*/ 76504 w 6335912"/>
              <a:gd name="connsiteY11" fmla="*/ 5122356 h 6263859"/>
              <a:gd name="connsiteX12" fmla="*/ 27015 w 6335912"/>
              <a:gd name="connsiteY12" fmla="*/ 5003733 h 6263859"/>
              <a:gd name="connsiteX13" fmla="*/ 332851 w 6335912"/>
              <a:gd name="connsiteY13" fmla="*/ 4262345 h 6263859"/>
              <a:gd name="connsiteX14" fmla="*/ 5370853 w 6335912"/>
              <a:gd name="connsiteY14" fmla="*/ 0 h 6263859"/>
              <a:gd name="connsiteX15" fmla="*/ 6335912 w 6335912"/>
              <a:gd name="connsiteY15" fmla="*/ 0 h 6263859"/>
              <a:gd name="connsiteX16" fmla="*/ 6335910 w 6335912"/>
              <a:gd name="connsiteY16" fmla="*/ 920939 h 6263859"/>
              <a:gd name="connsiteX17" fmla="*/ 1426128 w 6335912"/>
              <a:gd name="connsiteY17" fmla="*/ 3575878 h 6263859"/>
              <a:gd name="connsiteX18" fmla="*/ 638286 w 6335912"/>
              <a:gd name="connsiteY18" fmla="*/ 3425891 h 6263859"/>
              <a:gd name="connsiteX19" fmla="*/ 566116 w 6335912"/>
              <a:gd name="connsiteY19" fmla="*/ 3319531 h 6263859"/>
              <a:gd name="connsiteX20" fmla="*/ 516627 w 6335912"/>
              <a:gd name="connsiteY20" fmla="*/ 3200907 h 6263859"/>
              <a:gd name="connsiteX21" fmla="*/ 822463 w 6335912"/>
              <a:gd name="connsiteY21" fmla="*/ 2459519 h 6263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335912" h="6263859">
                <a:moveTo>
                  <a:pt x="6335911" y="2555883"/>
                </a:moveTo>
                <a:lnTo>
                  <a:pt x="6335911" y="4093940"/>
                </a:lnTo>
                <a:lnTo>
                  <a:pt x="2473897" y="6182304"/>
                </a:lnTo>
                <a:cubicBezTo>
                  <a:pt x="2186346" y="6337796"/>
                  <a:pt x="1836138" y="6263560"/>
                  <a:pt x="1634032" y="6022415"/>
                </a:cubicBezTo>
                <a:lnTo>
                  <a:pt x="1557097" y="5909031"/>
                </a:lnTo>
                <a:lnTo>
                  <a:pt x="1504339" y="5782574"/>
                </a:lnTo>
                <a:cubicBezTo>
                  <a:pt x="1413202" y="5481421"/>
                  <a:pt x="1542819" y="5147723"/>
                  <a:pt x="1830371" y="4992231"/>
                </a:cubicBezTo>
                <a:close/>
                <a:moveTo>
                  <a:pt x="6335912" y="1016220"/>
                </a:moveTo>
                <a:lnTo>
                  <a:pt x="6335912" y="2459009"/>
                </a:lnTo>
                <a:lnTo>
                  <a:pt x="936517" y="5378703"/>
                </a:lnTo>
                <a:cubicBezTo>
                  <a:pt x="666777" y="5524564"/>
                  <a:pt x="338262" y="5454925"/>
                  <a:pt x="148674" y="5228717"/>
                </a:cubicBezTo>
                <a:lnTo>
                  <a:pt x="76504" y="5122356"/>
                </a:lnTo>
                <a:lnTo>
                  <a:pt x="27015" y="5003733"/>
                </a:lnTo>
                <a:cubicBezTo>
                  <a:pt x="-58478" y="4721235"/>
                  <a:pt x="63112" y="4408205"/>
                  <a:pt x="332851" y="4262345"/>
                </a:cubicBezTo>
                <a:close/>
                <a:moveTo>
                  <a:pt x="5370853" y="0"/>
                </a:moveTo>
                <a:lnTo>
                  <a:pt x="6335912" y="0"/>
                </a:lnTo>
                <a:lnTo>
                  <a:pt x="6335910" y="920939"/>
                </a:lnTo>
                <a:lnTo>
                  <a:pt x="1426128" y="3575878"/>
                </a:lnTo>
                <a:cubicBezTo>
                  <a:pt x="1156389" y="3721738"/>
                  <a:pt x="827875" y="3652099"/>
                  <a:pt x="638286" y="3425891"/>
                </a:cubicBezTo>
                <a:lnTo>
                  <a:pt x="566116" y="3319531"/>
                </a:lnTo>
                <a:lnTo>
                  <a:pt x="516627" y="3200907"/>
                </a:lnTo>
                <a:cubicBezTo>
                  <a:pt x="431135" y="2918409"/>
                  <a:pt x="552724" y="2605379"/>
                  <a:pt x="822463" y="2459519"/>
                </a:cubicBezTo>
                <a:close/>
              </a:path>
            </a:pathLst>
          </a:custGeom>
        </p:spPr>
        <p:txBody>
          <a:bodyPr wrap="square" anchor="ctr" anchorCtr="1">
            <a:noAutofit/>
          </a:bodyPr>
          <a:lstStyle>
            <a:lvl1pPr marL="0" indent="0">
              <a:buNone/>
              <a:defRPr/>
            </a:lvl1pPr>
          </a:lstStyle>
          <a:p>
            <a:r>
              <a:rPr lang="en-US"/>
              <a:t>Click icon to add picture</a:t>
            </a:r>
          </a:p>
        </p:txBody>
      </p:sp>
      <p:pic>
        <p:nvPicPr>
          <p:cNvPr id="3" name="Picture 2">
            <a:extLst>
              <a:ext uri="{FF2B5EF4-FFF2-40B4-BE49-F238E27FC236}">
                <a16:creationId xmlns:a16="http://schemas.microsoft.com/office/drawing/2014/main" id="{CB5FDD69-4781-9259-AEE0-566415CD73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984042820"/>
      </p:ext>
    </p:extLst>
  </p:cSld>
  <p:clrMapOvr>
    <a:masterClrMapping/>
  </p:clrMapOvr>
  <p:transition/>
  <p:hf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6096000" y="1"/>
            <a:ext cx="6095999" cy="6324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2" name="Title 1"/>
          <p:cNvSpPr>
            <a:spLocks noGrp="1"/>
          </p:cNvSpPr>
          <p:nvPr>
            <p:ph type="title" hasCustomPrompt="1"/>
          </p:nvPr>
        </p:nvSpPr>
        <p:spPr>
          <a:xfrm>
            <a:off x="361950" y="352977"/>
            <a:ext cx="5448300" cy="1418889"/>
          </a:xfrm>
        </p:spPr>
        <p:txBody>
          <a:bodyPr anchor="b"/>
          <a:lstStyle>
            <a:lvl1pPr algn="ctr">
              <a:defRPr sz="3200"/>
            </a:lvl1pPr>
          </a:lstStyle>
          <a:p>
            <a:r>
              <a:rPr lang="en-US"/>
              <a:t>Click to edit title</a:t>
            </a:r>
          </a:p>
        </p:txBody>
      </p:sp>
      <p:sp>
        <p:nvSpPr>
          <p:cNvPr id="4" name="Text Placeholder 3"/>
          <p:cNvSpPr>
            <a:spLocks noGrp="1"/>
          </p:cNvSpPr>
          <p:nvPr>
            <p:ph type="body" sz="half" idx="2"/>
          </p:nvPr>
        </p:nvSpPr>
        <p:spPr>
          <a:xfrm>
            <a:off x="361950" y="2043953"/>
            <a:ext cx="5448300" cy="382503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0" name="Rectangle 9">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11"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13" name="TextBox 12"/>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pic>
        <p:nvPicPr>
          <p:cNvPr id="5" name="Picture 4">
            <a:extLst>
              <a:ext uri="{FF2B5EF4-FFF2-40B4-BE49-F238E27FC236}">
                <a16:creationId xmlns:a16="http://schemas.microsoft.com/office/drawing/2014/main" id="{29A4CBE6-FB8C-5F42-D61E-E55FFEC9690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531494145"/>
      </p:ext>
    </p:extLst>
  </p:cSld>
  <p:clrMapOvr>
    <a:masterClrMapping/>
  </p:clrMapOvr>
  <p:transition/>
  <p:hf hdr="0" dt="0"/>
</p:sldLayout>
</file>

<file path=ppt/slideLayouts/slideLayout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8" name="Rectangle 7">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9"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11" name="TextBox 10"/>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pic>
        <p:nvPicPr>
          <p:cNvPr id="3" name="Picture 2">
            <a:extLst>
              <a:ext uri="{FF2B5EF4-FFF2-40B4-BE49-F238E27FC236}">
                <a16:creationId xmlns:a16="http://schemas.microsoft.com/office/drawing/2014/main" id="{83CDB882-AFA5-9488-36B7-DC1DF8620D9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1479620429"/>
      </p:ext>
    </p:extLst>
  </p:cSld>
  <p:clrMapOvr>
    <a:masterClrMapping/>
  </p:clrMapOvr>
  <p:transition/>
  <p:hf hdr="0" dt="0"/>
</p:sldLayout>
</file>

<file path=ppt/slideLayouts/slideLayout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9D265990-C2AC-43F4-A5F5-C94F93DD392D}"/>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ct val="0"/>
              </a:spcBef>
              <a:spcAft>
                <a:spcPct val="0"/>
              </a:spcAft>
              <a:buClrTx/>
              <a:buSzTx/>
              <a:buFontTx/>
              <a:buNone/>
              <a:defRPr/>
            </a:pPr>
            <a:endParaRPr kumimoji="0" lang="en-US" sz="1800" b="0" i="0" u="none" strike="noStrike" kern="1200" cap="none" spc="0" normalizeH="0" baseline="0" noProof="0">
              <a:ln>
                <a:noFill/>
              </a:ln>
              <a:solidFill>
                <a:prstClr val="white"/>
              </a:solidFill>
              <a:effectLst/>
              <a:uLnTx/>
              <a:uFillTx/>
              <a:latin typeface="AvenirNext LT Pro Regular"/>
              <a:ea typeface="+mn-ea"/>
              <a:cs typeface="+mn-cs"/>
            </a:endParaRPr>
          </a:p>
        </p:txBody>
      </p:sp>
      <p:sp>
        <p:nvSpPr>
          <p:cNvPr id="8"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
        <p:nvSpPr>
          <p:cNvPr id="10" name="TextBox 9"/>
          <p:cNvSpPr txBox="1"/>
          <p:nvPr userDrawn="1"/>
        </p:nvSpPr>
        <p:spPr>
          <a:xfrm>
            <a:off x="9943949" y="6398798"/>
            <a:ext cx="2248051"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ct val="0"/>
              </a:spcBef>
              <a:spcAft>
                <a:spcPct val="0"/>
              </a:spcAft>
              <a:buClrTx/>
              <a:buSzTx/>
              <a:buFontTx/>
              <a:buNone/>
              <a:defRPr/>
            </a:pPr>
            <a:r>
              <a:rPr kumimoji="0" lang="en-US" sz="18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rPr>
              <a:t>Energy.gov/science</a:t>
            </a:r>
          </a:p>
        </p:txBody>
      </p:sp>
      <p:pic>
        <p:nvPicPr>
          <p:cNvPr id="2" name="Picture 1">
            <a:extLst>
              <a:ext uri="{FF2B5EF4-FFF2-40B4-BE49-F238E27FC236}">
                <a16:creationId xmlns:a16="http://schemas.microsoft.com/office/drawing/2014/main" id="{9F167BC9-1B82-BF1B-E2BF-6E2B11DB69E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16291" y="6355652"/>
            <a:ext cx="2580282" cy="455624"/>
          </a:xfrm>
          <a:prstGeom prst="rect">
            <a:avLst/>
          </a:prstGeom>
        </p:spPr>
      </p:pic>
    </p:spTree>
    <p:extLst>
      <p:ext uri="{BB962C8B-B14F-4D97-AF65-F5344CB8AC3E}">
        <p14:creationId xmlns:p14="http://schemas.microsoft.com/office/powerpoint/2010/main" val="1711593786"/>
      </p:ext>
    </p:extLst>
  </p:cSld>
  <p:clrMapOvr>
    <a:masterClrMapping/>
  </p:clrMapOvr>
  <p:transition/>
  <p:hf hdr="0" dt="0"/>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title</a:t>
            </a:r>
          </a:p>
        </p:txBody>
      </p:sp>
      <p:sp>
        <p:nvSpPr>
          <p:cNvPr id="5"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fld id="{835B6AD7-18B8-4C9C-AA70-ABD830A869AC}" type="slidenum">
              <a:rPr lang="en-US" smtClean="0"/>
              <a:t>‹#›</a:t>
            </a:fld>
            <a:endParaRPr lang="en-US"/>
          </a:p>
        </p:txBody>
      </p:sp>
      <p:sp>
        <p:nvSpPr>
          <p:cNvPr id="7" name="TextBox 6"/>
          <p:cNvSpPr txBox="1"/>
          <p:nvPr userDrawn="1"/>
        </p:nvSpPr>
        <p:spPr>
          <a:xfrm>
            <a:off x="9943949" y="6398798"/>
            <a:ext cx="2248051" cy="369332"/>
          </a:xfrm>
          <a:prstGeom prst="rect">
            <a:avLst/>
          </a:prstGeom>
          <a:noFill/>
        </p:spPr>
        <p:txBody>
          <a:bodyPr wrap="none" rtlCol="0">
            <a:spAutoFit/>
          </a:bodyPr>
          <a:lstStyle>
            <a:defPPr>
              <a:defRPr lang="en-US"/>
            </a:defPPr>
          </a:lstStyle>
          <a:p>
            <a:pPr algn="r"/>
            <a:r>
              <a:rPr lang="en-US">
                <a:solidFill>
                  <a:schemeClr val="bg1"/>
                </a:solidFill>
                <a:latin typeface="AvenirNext LT Pro Regular" panose="020B0504020202020204" pitchFamily="34" charset="0"/>
              </a:rPr>
              <a:t>Energy.gov/science</a:t>
            </a:r>
          </a:p>
        </p:txBody>
      </p:sp>
      <p:pic>
        <p:nvPicPr>
          <p:cNvPr id="6" name="Picture 5" descr="Text&#10;&#10;Description automatically generated">
            <a:extLst>
              <a:ext uri="{FF2B5EF4-FFF2-40B4-BE49-F238E27FC236}">
                <a16:creationId xmlns:a16="http://schemas.microsoft.com/office/drawing/2014/main" id="{C1A9037C-3922-53E3-819B-6A00CBC7219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08791" y="6368601"/>
            <a:ext cx="2743200" cy="455624"/>
          </a:xfrm>
          <a:prstGeom prst="rect">
            <a:avLst/>
          </a:prstGeom>
        </p:spPr>
      </p:pic>
      <p:sp>
        <p:nvSpPr>
          <p:cNvPr id="3" name="Rectangle 2">
            <a:extLst>
              <a:ext uri="{FF2B5EF4-FFF2-40B4-BE49-F238E27FC236}">
                <a16:creationId xmlns:a16="http://schemas.microsoft.com/office/drawing/2014/main" id="{FABF9633-44ED-DA55-4E25-7D572EE0D7B1}"/>
              </a:ext>
            </a:extLst>
          </p:cNvPr>
          <p:cNvSpPr/>
          <p:nvPr userDrawn="1"/>
        </p:nvSpPr>
        <p:spPr>
          <a:xfrm>
            <a:off x="0" y="6320118"/>
            <a:ext cx="12192000" cy="537882"/>
          </a:xfrm>
          <a:prstGeom prst="rect">
            <a:avLst/>
          </a:prstGeom>
          <a:gradFill>
            <a:gsLst>
              <a:gs pos="0">
                <a:srgbClr val="0F142E"/>
              </a:gs>
              <a:gs pos="50000">
                <a:srgbClr val="1A204C"/>
              </a:gs>
              <a:gs pos="100000">
                <a:srgbClr val="1A204C"/>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C53740E9-638A-9754-4DB5-B0081BF82267}"/>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p:blipFill>
        <p:spPr>
          <a:xfrm>
            <a:off x="404189" y="6367066"/>
            <a:ext cx="2580288" cy="455625"/>
          </a:xfrm>
          <a:prstGeom prst="rect">
            <a:avLst/>
          </a:prstGeom>
        </p:spPr>
      </p:pic>
    </p:spTree>
    <p:extLst>
      <p:ext uri="{BB962C8B-B14F-4D97-AF65-F5344CB8AC3E}">
        <p14:creationId xmlns:p14="http://schemas.microsoft.com/office/powerpoint/2010/main" val="1338251535"/>
      </p:ext>
    </p:extLst>
  </p:cSld>
  <p:clrMapOvr>
    <a:masterClrMapping/>
  </p:clrMapOvr>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DBF52-2CBF-5E62-65B2-754AB1ECDB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86B5BD-5EE1-655B-D268-5EB9E9779C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E68A12-4B07-2B25-7A84-D00C016D2A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BDB4B06-6928-477D-96A5-DA97463C4882}"/>
              </a:ext>
            </a:extLst>
          </p:cNvPr>
          <p:cNvSpPr>
            <a:spLocks noGrp="1"/>
          </p:cNvSpPr>
          <p:nvPr>
            <p:ph type="dt" sz="half" idx="10"/>
          </p:nvPr>
        </p:nvSpPr>
        <p:spPr/>
        <p:txBody>
          <a:bodyPr/>
          <a:lstStyle/>
          <a:p>
            <a:endParaRPr lang="en-US" dirty="0"/>
          </a:p>
        </p:txBody>
      </p:sp>
      <p:sp>
        <p:nvSpPr>
          <p:cNvPr id="6" name="Footer Placeholder 5">
            <a:extLst>
              <a:ext uri="{FF2B5EF4-FFF2-40B4-BE49-F238E27FC236}">
                <a16:creationId xmlns:a16="http://schemas.microsoft.com/office/drawing/2014/main" id="{BAF3F471-C987-B972-94C0-7608BA0459D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6A5CCEF-AB65-24CA-417F-A92E315D8B72}"/>
              </a:ext>
            </a:extLst>
          </p:cNvPr>
          <p:cNvSpPr>
            <a:spLocks noGrp="1"/>
          </p:cNvSpPr>
          <p:nvPr>
            <p:ph type="sldNum" sz="quarter" idx="12"/>
          </p:nvPr>
        </p:nvSpPr>
        <p:spPr/>
        <p:txBody>
          <a:bodyPr/>
          <a:lstStyle/>
          <a:p>
            <a:fld id="{19946386-E81A-4F32-98BC-C7DF2FF4DF92}" type="slidenum">
              <a:rPr lang="en-US" smtClean="0"/>
              <a:t>‹#›</a:t>
            </a:fld>
            <a:endParaRPr lang="en-US"/>
          </a:p>
        </p:txBody>
      </p:sp>
    </p:spTree>
    <p:extLst>
      <p:ext uri="{BB962C8B-B14F-4D97-AF65-F5344CB8AC3E}">
        <p14:creationId xmlns:p14="http://schemas.microsoft.com/office/powerpoint/2010/main" val="199174818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034259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ext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7B96FA-913E-FF44-C28E-48D93F7AC8BF}"/>
              </a:ext>
            </a:extLst>
          </p:cNvPr>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30480" y="-17145"/>
            <a:ext cx="12252960" cy="6892290"/>
          </a:xfrm>
          <a:prstGeom prst="rect">
            <a:avLst/>
          </a:prstGeom>
        </p:spPr>
      </p:pic>
      <p:sp>
        <p:nvSpPr>
          <p:cNvPr id="2" name="Title 1"/>
          <p:cNvSpPr>
            <a:spLocks noGrp="1"/>
          </p:cNvSpPr>
          <p:nvPr>
            <p:ph type="title"/>
          </p:nvPr>
        </p:nvSpPr>
        <p:spPr>
          <a:xfrm>
            <a:off x="748352" y="1160908"/>
            <a:ext cx="10681648" cy="439292"/>
          </a:xfrm>
          <a:prstGeom prst="rect">
            <a:avLst/>
          </a:prstGeom>
        </p:spPr>
        <p:txBody>
          <a:bodyPr lIns="0" tIns="0" rIns="0" bIns="0"/>
          <a:lstStyle>
            <a:lvl1pPr algn="l">
              <a:defRPr sz="2800" b="1" i="0">
                <a:solidFill>
                  <a:srgbClr val="19204C"/>
                </a:solidFill>
              </a:defRPr>
            </a:lvl1pPr>
          </a:lstStyle>
          <a:p>
            <a:r>
              <a:rPr lang="en-US"/>
              <a:t>Click to edit Master title style</a:t>
            </a:r>
          </a:p>
        </p:txBody>
      </p:sp>
      <p:sp>
        <p:nvSpPr>
          <p:cNvPr id="12" name="Content Placeholder 11"/>
          <p:cNvSpPr>
            <a:spLocks noGrp="1"/>
          </p:cNvSpPr>
          <p:nvPr>
            <p:ph sz="quarter" idx="12"/>
          </p:nvPr>
        </p:nvSpPr>
        <p:spPr>
          <a:xfrm>
            <a:off x="762000" y="1872339"/>
            <a:ext cx="10668000" cy="3995061"/>
          </a:xfrm>
          <a:prstGeom prst="rect">
            <a:avLst/>
          </a:prstGeom>
        </p:spPr>
        <p:txBody>
          <a:bodyPr vert="horz" lIns="0" tIns="0" rIns="0" bIns="0"/>
          <a:lstStyle>
            <a:lvl1pPr marL="9525" indent="0">
              <a:buClr>
                <a:srgbClr val="213E9A"/>
              </a:buClr>
              <a:buNone/>
              <a:tabLst/>
              <a:defRPr sz="2000"/>
            </a:lvl1pPr>
            <a:lvl2pPr>
              <a:buClr>
                <a:srgbClr val="213E9A"/>
              </a:buClr>
              <a:defRPr sz="1800"/>
            </a:lvl2pPr>
            <a:lvl3pPr>
              <a:buClr>
                <a:srgbClr val="213E9A"/>
              </a:buClr>
              <a:defRPr sz="1600"/>
            </a:lvl3pPr>
            <a:lvl4pPr>
              <a:buClr>
                <a:srgbClr val="213E9A"/>
              </a:buClr>
              <a:defRPr sz="1400"/>
            </a:lvl4pPr>
            <a:lvl5pPr>
              <a:buClr>
                <a:srgbClr val="213E9A"/>
              </a:buCl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E4AFED65-1B9B-3C1F-CECD-E14E463AB032}"/>
              </a:ext>
            </a:extLst>
          </p:cNvPr>
          <p:cNvPicPr>
            <a:picLocks noChangeAspect="1"/>
          </p:cNvPicPr>
          <p:nvPr userDrawn="1"/>
        </p:nvPicPr>
        <p:blipFill>
          <a:blip r:embed="rId3"/>
          <a:stretch>
            <a:fillRect/>
          </a:stretch>
        </p:blipFill>
        <p:spPr>
          <a:xfrm>
            <a:off x="748352" y="606707"/>
            <a:ext cx="1766248" cy="282062"/>
          </a:xfrm>
          <a:prstGeom prst="rect">
            <a:avLst/>
          </a:prstGeom>
        </p:spPr>
      </p:pic>
      <p:pic>
        <p:nvPicPr>
          <p:cNvPr id="6" name="Graphic 5">
            <a:extLst>
              <a:ext uri="{FF2B5EF4-FFF2-40B4-BE49-F238E27FC236}">
                <a16:creationId xmlns:a16="http://schemas.microsoft.com/office/drawing/2014/main" id="{78A2FE8B-CF74-4D15-6374-57ED7E33C9E3}"/>
              </a:ext>
            </a:extLst>
          </p:cNvPr>
          <p:cNvPicPr>
            <a:picLocks noChangeAspect="1"/>
          </p:cNvPicPr>
          <p:nvPr userDrawn="1"/>
        </p:nvPicPr>
        <p:blipFill>
          <a:blip>
            <a:extLst>
              <a:ext uri="{96DAC541-7B7A-43D3-8B79-37D633B846F1}">
                <asvg:svgBlip xmlns:asvg="http://schemas.microsoft.com/office/drawing/2016/SVG/main" r:embed="rId4"/>
              </a:ext>
            </a:extLst>
          </a:blip>
          <a:stretch>
            <a:fillRect/>
          </a:stretch>
        </p:blipFill>
        <p:spPr>
          <a:xfrm>
            <a:off x="9220200" y="6271253"/>
            <a:ext cx="2743200" cy="525294"/>
          </a:xfrm>
          <a:prstGeom prst="rect">
            <a:avLst/>
          </a:prstGeom>
        </p:spPr>
      </p:pic>
    </p:spTree>
    <p:extLst>
      <p:ext uri="{BB962C8B-B14F-4D97-AF65-F5344CB8AC3E}">
        <p14:creationId xmlns:p14="http://schemas.microsoft.com/office/powerpoint/2010/main" val="294920499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1_Title Bar and Heavy Bullet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CC7B96FA-913E-FF44-C28E-48D93F7AC8BF}"/>
              </a:ext>
            </a:extLst>
          </p:cNvPr>
          <p:cNvPicPr>
            <a:picLocks noChangeAspect="1"/>
          </p:cNvPicPr>
          <p:nvPr userDrawn="1"/>
        </p:nvPicPr>
        <p:blipFill>
          <a:blip r:embed="rId2"/>
          <a:srcRect/>
          <a:stretch/>
        </p:blipFill>
        <p:spPr>
          <a:xfrm>
            <a:off x="-30480" y="-17145"/>
            <a:ext cx="12252960" cy="6892290"/>
          </a:xfrm>
          <a:prstGeom prst="rect">
            <a:avLst/>
          </a:prstGeom>
        </p:spPr>
      </p:pic>
      <p:sp>
        <p:nvSpPr>
          <p:cNvPr id="2" name="Title 1"/>
          <p:cNvSpPr>
            <a:spLocks noGrp="1"/>
          </p:cNvSpPr>
          <p:nvPr>
            <p:ph type="title"/>
          </p:nvPr>
        </p:nvSpPr>
        <p:spPr>
          <a:xfrm>
            <a:off x="748352" y="1160908"/>
            <a:ext cx="10681648" cy="685800"/>
          </a:xfrm>
          <a:prstGeom prst="rect">
            <a:avLst/>
          </a:prstGeom>
        </p:spPr>
        <p:txBody>
          <a:bodyPr lIns="0" tIns="0" rIns="0" bIns="0"/>
          <a:lstStyle>
            <a:lvl1pPr algn="l">
              <a:defRPr sz="3200" b="1" i="0">
                <a:solidFill>
                  <a:schemeClr val="tx1"/>
                </a:solidFill>
              </a:defRPr>
            </a:lvl1pPr>
          </a:lstStyle>
          <a:p>
            <a:r>
              <a:rPr lang="en-US"/>
              <a:t>Click to edit Master title style</a:t>
            </a:r>
          </a:p>
        </p:txBody>
      </p:sp>
      <p:sp>
        <p:nvSpPr>
          <p:cNvPr id="12" name="Content Placeholder 11"/>
          <p:cNvSpPr>
            <a:spLocks noGrp="1"/>
          </p:cNvSpPr>
          <p:nvPr>
            <p:ph sz="quarter" idx="12"/>
          </p:nvPr>
        </p:nvSpPr>
        <p:spPr>
          <a:xfrm>
            <a:off x="762000" y="2130552"/>
            <a:ext cx="10668000" cy="3736848"/>
          </a:xfrm>
          <a:prstGeom prst="rect">
            <a:avLst/>
          </a:prstGeom>
        </p:spPr>
        <p:txBody>
          <a:bodyPr vert="horz" lIns="0" tIns="0" rIns="0" bIns="0"/>
          <a:lstStyle>
            <a:lvl1pPr>
              <a:buClr>
                <a:srgbClr val="213E9A"/>
              </a:buClr>
              <a:defRPr sz="2400"/>
            </a:lvl1pPr>
            <a:lvl2pPr>
              <a:buClr>
                <a:srgbClr val="213E9A"/>
              </a:buClr>
              <a:defRPr sz="2000"/>
            </a:lvl2pPr>
            <a:lvl3pPr>
              <a:buClr>
                <a:srgbClr val="213E9A"/>
              </a:buClr>
              <a:defRPr sz="1800"/>
            </a:lvl3pPr>
            <a:lvl4pPr>
              <a:buClr>
                <a:srgbClr val="213E9A"/>
              </a:buClr>
              <a:defRPr sz="1600"/>
            </a:lvl4pPr>
            <a:lvl5pPr>
              <a:buClr>
                <a:srgbClr val="213E9A"/>
              </a:buClr>
              <a:defRPr sz="1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Footer Placeholder 2">
            <a:extLst>
              <a:ext uri="{FF2B5EF4-FFF2-40B4-BE49-F238E27FC236}">
                <a16:creationId xmlns:a16="http://schemas.microsoft.com/office/drawing/2014/main" id="{96E73601-D558-5442-4835-9B8F8B4EEE4A}"/>
              </a:ext>
            </a:extLst>
          </p:cNvPr>
          <p:cNvSpPr>
            <a:spLocks noGrp="1"/>
          </p:cNvSpPr>
          <p:nvPr>
            <p:ph type="ftr" sz="quarter" idx="13"/>
          </p:nvPr>
        </p:nvSpPr>
        <p:spPr>
          <a:xfrm>
            <a:off x="4038600" y="6356350"/>
            <a:ext cx="4114800" cy="365125"/>
          </a:xfrm>
          <a:prstGeom prst="rect">
            <a:avLst/>
          </a:prstGeom>
        </p:spPr>
        <p:txBody>
          <a:bodyPr/>
          <a:lstStyle>
            <a:lvl1pPr>
              <a:defRPr sz="1600">
                <a:solidFill>
                  <a:schemeClr val="accent6"/>
                </a:solidFill>
              </a:defRPr>
            </a:lvl1pPr>
          </a:lstStyle>
          <a:p>
            <a:pPr algn="ctr"/>
            <a:fld id="{F73D7078-063A-4CDB-A4E8-BEF65AAD587A}" type="slidenum">
              <a:rPr lang="en-US" smtClean="0"/>
              <a:pPr algn="ctr"/>
              <a:t>‹#›</a:t>
            </a:fld>
            <a:endParaRPr lang="en-US">
              <a:solidFill>
                <a:schemeClr val="accent6"/>
              </a:solidFill>
            </a:endParaRPr>
          </a:p>
        </p:txBody>
      </p:sp>
    </p:spTree>
    <p:extLst>
      <p:ext uri="{BB962C8B-B14F-4D97-AF65-F5344CB8AC3E}">
        <p14:creationId xmlns:p14="http://schemas.microsoft.com/office/powerpoint/2010/main" val="20706568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type="tx">
  <p:cSld name="title-light">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31" name="Picture 3" descr="Picture 3"/>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32" name="Presentation titleplaceholder text"/>
          <p:cNvSpPr txBox="1">
            <a:spLocks noGrp="1"/>
          </p:cNvSpPr>
          <p:nvPr>
            <p:ph type="title" hasCustomPrompt="1"/>
          </p:nvPr>
        </p:nvSpPr>
        <p:spPr>
          <a:xfrm>
            <a:off x="914400" y="2530887"/>
            <a:ext cx="10003536" cy="2388560"/>
          </a:xfrm>
          <a:prstGeom prst="rect">
            <a:avLst/>
          </a:prstGeom>
        </p:spPr>
        <p:txBody>
          <a:bodyPr anchor="ctr">
            <a:normAutofit/>
          </a:bodyPr>
          <a:lstStyle>
            <a:lvl1pPr>
              <a:lnSpc>
                <a:spcPct val="90000"/>
              </a:lnSpc>
              <a:defRPr sz="6300">
                <a:solidFill>
                  <a:srgbClr val="002855"/>
                </a:solidFill>
              </a:defRPr>
            </a:lvl1pPr>
          </a:lstStyle>
          <a:p>
            <a:r>
              <a:t>Presentation titleplaceholder text</a:t>
            </a:r>
          </a:p>
        </p:txBody>
      </p:sp>
      <p:sp>
        <p:nvSpPr>
          <p:cNvPr id="33" name="Body Level One…"/>
          <p:cNvSpPr txBox="1">
            <a:spLocks noGrp="1"/>
          </p:cNvSpPr>
          <p:nvPr>
            <p:ph type="body" sz="quarter" idx="1" hasCustomPrompt="1"/>
          </p:nvPr>
        </p:nvSpPr>
        <p:spPr>
          <a:xfrm>
            <a:off x="914400" y="5115755"/>
            <a:ext cx="10003537" cy="278478"/>
          </a:xfrm>
          <a:prstGeom prst="rect">
            <a:avLst/>
          </a:prstGeom>
        </p:spPr>
        <p:txBody>
          <a:bodyPr/>
          <a:lstStyle>
            <a:lvl1pPr marL="0" indent="11113">
              <a:lnSpc>
                <a:spcPct val="90000"/>
              </a:lnSpc>
              <a:buClrTx/>
              <a:buSzTx/>
              <a:buFontTx/>
              <a:buNone/>
              <a:defRPr b="1" spc="0">
                <a:solidFill>
                  <a:schemeClr val="accent1"/>
                </a:solidFill>
              </a:defRPr>
            </a:lvl1pPr>
            <a:lvl2pPr>
              <a:lnSpc>
                <a:spcPct val="90000"/>
              </a:lnSpc>
              <a:buClrTx/>
              <a:buFontTx/>
              <a:defRPr b="1" spc="0">
                <a:solidFill>
                  <a:schemeClr val="accent1"/>
                </a:solidFill>
              </a:defRPr>
            </a:lvl2pPr>
            <a:lvl3pPr>
              <a:lnSpc>
                <a:spcPct val="90000"/>
              </a:lnSpc>
              <a:buClrTx/>
              <a:buFontTx/>
              <a:defRPr b="1" spc="0">
                <a:solidFill>
                  <a:schemeClr val="accent1"/>
                </a:solidFill>
              </a:defRPr>
            </a:lvl3pPr>
            <a:lvl4pPr>
              <a:lnSpc>
                <a:spcPct val="90000"/>
              </a:lnSpc>
              <a:buClrTx/>
              <a:buFontTx/>
              <a:defRPr b="1" spc="0">
                <a:solidFill>
                  <a:schemeClr val="accent1"/>
                </a:solidFill>
              </a:defRPr>
            </a:lvl4pPr>
            <a:lvl5pPr>
              <a:lnSpc>
                <a:spcPct val="90000"/>
              </a:lnSpc>
              <a:buClrTx/>
              <a:buFontTx/>
              <a:defRPr b="1" spc="0">
                <a:solidFill>
                  <a:schemeClr val="accent1"/>
                </a:solidFill>
              </a:defRPr>
            </a:lvl5pPr>
          </a:lstStyle>
          <a:p>
            <a:r>
              <a:t>SPEAKER NAME</a:t>
            </a:r>
          </a:p>
          <a:p>
            <a:pPr lvl="1"/>
            <a:endParaRPr/>
          </a:p>
          <a:p>
            <a:pPr lvl="2"/>
            <a:endParaRPr/>
          </a:p>
          <a:p>
            <a:pPr lvl="3"/>
            <a:endParaRPr/>
          </a:p>
          <a:p>
            <a:pPr lvl="4"/>
            <a:endParaRPr/>
          </a:p>
        </p:txBody>
      </p:sp>
      <p:sp>
        <p:nvSpPr>
          <p:cNvPr id="34" name="Text Placeholder 3"/>
          <p:cNvSpPr>
            <a:spLocks noGrp="1"/>
          </p:cNvSpPr>
          <p:nvPr>
            <p:ph type="body" sz="quarter" idx="21" hasCustomPrompt="1"/>
          </p:nvPr>
        </p:nvSpPr>
        <p:spPr>
          <a:xfrm>
            <a:off x="914399" y="5394233"/>
            <a:ext cx="10003537" cy="278477"/>
          </a:xfrm>
          <a:prstGeom prst="rect">
            <a:avLst/>
          </a:prstGeom>
        </p:spPr>
        <p:txBody>
          <a:bodyPr/>
          <a:lstStyle>
            <a:lvl1pPr marL="0" indent="7938">
              <a:lnSpc>
                <a:spcPct val="90000"/>
              </a:lnSpc>
              <a:buClrTx/>
              <a:buSzTx/>
              <a:buFontTx/>
              <a:buNone/>
              <a:defRPr sz="1600" spc="-100"/>
            </a:lvl1pPr>
          </a:lstStyle>
          <a:p>
            <a:r>
              <a:t>Title</a:t>
            </a:r>
          </a:p>
        </p:txBody>
      </p:sp>
      <p:sp>
        <p:nvSpPr>
          <p:cNvPr id="35" name="Text Placeholder 3"/>
          <p:cNvSpPr>
            <a:spLocks noGrp="1"/>
          </p:cNvSpPr>
          <p:nvPr>
            <p:ph type="body" sz="quarter" idx="22" hasCustomPrompt="1"/>
          </p:nvPr>
        </p:nvSpPr>
        <p:spPr>
          <a:xfrm>
            <a:off x="914400" y="2175055"/>
            <a:ext cx="10003536" cy="236325"/>
          </a:xfrm>
          <a:prstGeom prst="rect">
            <a:avLst/>
          </a:prstGeom>
        </p:spPr>
        <p:txBody>
          <a:bodyPr/>
          <a:lstStyle>
            <a:lvl1pPr marL="0" indent="7938">
              <a:lnSpc>
                <a:spcPct val="90000"/>
              </a:lnSpc>
              <a:buClrTx/>
              <a:buSzTx/>
              <a:buFontTx/>
              <a:buNone/>
              <a:defRPr sz="1600" spc="-100"/>
            </a:lvl1pPr>
          </a:lstStyle>
          <a:p>
            <a:r>
              <a:t>Month Day, Year</a:t>
            </a:r>
          </a:p>
        </p:txBody>
      </p:sp>
      <p:sp>
        <p:nvSpPr>
          <p:cNvPr id="36" name="Rectangle 10"/>
          <p:cNvSpPr/>
          <p:nvPr/>
        </p:nvSpPr>
        <p:spPr>
          <a:xfrm>
            <a:off x="914399" y="2484850"/>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37" name="Picture 4" descr="Picture 4"/>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81631685"/>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Fermilab-safety-slide">
    <p:spTree>
      <p:nvGrpSpPr>
        <p:cNvPr id="1" name=""/>
        <p:cNvGrpSpPr/>
        <p:nvPr/>
      </p:nvGrpSpPr>
      <p:grpSpPr>
        <a:xfrm>
          <a:off x="0" y="0"/>
          <a:ext cx="0" cy="0"/>
          <a:chOff x="0" y="0"/>
          <a:chExt cx="0" cy="0"/>
        </a:xfrm>
      </p:grpSpPr>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75812315"/>
      </p:ext>
    </p:extLst>
  </p:cSld>
  <p:clrMapOvr>
    <a:masterClrMapping/>
  </p:clrMapOvr>
  <p:transition spd="med"/>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type="tx">
  <p:cSld name="1-column-content">
    <p:spTree>
      <p:nvGrpSpPr>
        <p:cNvPr id="1" name=""/>
        <p:cNvGrpSpPr/>
        <p:nvPr/>
      </p:nvGrpSpPr>
      <p:grpSpPr>
        <a:xfrm>
          <a:off x="0" y="0"/>
          <a:ext cx="0" cy="0"/>
          <a:chOff x="0" y="0"/>
          <a:chExt cx="0" cy="0"/>
        </a:xfrm>
      </p:grpSpPr>
      <p:pic>
        <p:nvPicPr>
          <p:cNvPr id="52"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3" name="Body Level One…"/>
          <p:cNvSpPr txBox="1">
            <a:spLocks noGrp="1"/>
          </p:cNvSpPr>
          <p:nvPr>
            <p:ph type="body" idx="1"/>
          </p:nvPr>
        </p:nvSpPr>
        <p:spPr>
          <a:xfrm>
            <a:off x="914399" y="1700783"/>
            <a:ext cx="9994393" cy="465556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4"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55" name="Text Placeholder 19"/>
          <p:cNvSpPr>
            <a:spLocks noGrp="1"/>
          </p:cNvSpPr>
          <p:nvPr>
            <p:ph type="body" sz="quarter" idx="21" hasCustomPrompt="1"/>
          </p:nvPr>
        </p:nvSpPr>
        <p:spPr>
          <a:xfrm>
            <a:off x="914399" y="820350"/>
            <a:ext cx="9994394" cy="596901"/>
          </a:xfrm>
          <a:prstGeom prst="rect">
            <a:avLst/>
          </a:prstGeom>
        </p:spPr>
        <p:txBody>
          <a:bodyPr/>
          <a:lstStyle>
            <a:lvl1pPr marL="0" indent="0">
              <a:buClrTx/>
              <a:buSzTx/>
              <a:buFontTx/>
              <a:buNone/>
              <a:defRPr spc="-100"/>
            </a:lvl1pPr>
          </a:lstStyle>
          <a:p>
            <a:r>
              <a:t>Click to add subheading (optional)</a:t>
            </a:r>
          </a:p>
        </p:txBody>
      </p:sp>
      <p:pic>
        <p:nvPicPr>
          <p:cNvPr id="56" name="Picture 15" descr="Picture 15"/>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11388620"/>
      </p:ext>
    </p:extLst>
  </p:cSld>
  <p:clrMapOvr>
    <a:masterClrMapping/>
  </p:clrMapOvr>
  <p:transition spd="med"/>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x">
  <p:cSld name="1-column-content-nosubheading">
    <p:spTree>
      <p:nvGrpSpPr>
        <p:cNvPr id="1" name=""/>
        <p:cNvGrpSpPr/>
        <p:nvPr/>
      </p:nvGrpSpPr>
      <p:grpSpPr>
        <a:xfrm>
          <a:off x="0" y="0"/>
          <a:ext cx="0" cy="0"/>
          <a:chOff x="0" y="0"/>
          <a:chExt cx="0" cy="0"/>
        </a:xfrm>
      </p:grpSpPr>
      <p:pic>
        <p:nvPicPr>
          <p:cNvPr id="64"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65" name="Body Level One…"/>
          <p:cNvSpPr txBox="1">
            <a:spLocks noGrp="1"/>
          </p:cNvSpPr>
          <p:nvPr>
            <p:ph type="body" idx="1"/>
          </p:nvPr>
        </p:nvSpPr>
        <p:spPr>
          <a:xfrm>
            <a:off x="914399" y="1174147"/>
            <a:ext cx="9994393" cy="518220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6"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pic>
        <p:nvPicPr>
          <p:cNvPr id="67" name="Picture 15" descr="Picture 15"/>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84594282"/>
      </p:ext>
    </p:extLst>
  </p:cSld>
  <p:clrMapOvr>
    <a:masterClrMapping/>
  </p:clrMapOvr>
  <p:transition spd="med"/>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type="tx">
  <p:cSld name="2-column-content">
    <p:spTree>
      <p:nvGrpSpPr>
        <p:cNvPr id="1" name=""/>
        <p:cNvGrpSpPr/>
        <p:nvPr/>
      </p:nvGrpSpPr>
      <p:grpSpPr>
        <a:xfrm>
          <a:off x="0" y="0"/>
          <a:ext cx="0" cy="0"/>
          <a:chOff x="0" y="0"/>
          <a:chExt cx="0" cy="0"/>
        </a:xfrm>
      </p:grpSpPr>
      <p:pic>
        <p:nvPicPr>
          <p:cNvPr id="75"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76" name="Body Level One…"/>
          <p:cNvSpPr txBox="1">
            <a:spLocks noGrp="1"/>
          </p:cNvSpPr>
          <p:nvPr>
            <p:ph type="body" sz="half" idx="1"/>
          </p:nvPr>
        </p:nvSpPr>
        <p:spPr>
          <a:xfrm>
            <a:off x="914399" y="1700783"/>
            <a:ext cx="4791457" cy="465556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7" name="Text Placeholder 12"/>
          <p:cNvSpPr>
            <a:spLocks noGrp="1"/>
          </p:cNvSpPr>
          <p:nvPr>
            <p:ph type="body" sz="half" idx="21"/>
          </p:nvPr>
        </p:nvSpPr>
        <p:spPr>
          <a:xfrm>
            <a:off x="6117335" y="1700783"/>
            <a:ext cx="4791457" cy="4655567"/>
          </a:xfrm>
          <a:prstGeom prst="rect">
            <a:avLst/>
          </a:prstGeom>
        </p:spPr>
        <p:txBody>
          <a:bodyPr/>
          <a:lstStyle/>
          <a:p>
            <a:pPr>
              <a:defRPr spc="-100"/>
            </a:pPr>
            <a:endParaRPr/>
          </a:p>
        </p:txBody>
      </p:sp>
      <p:pic>
        <p:nvPicPr>
          <p:cNvPr id="78" name="Picture 5" descr="Picture 5"/>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79" name="Text Placeholder 19"/>
          <p:cNvSpPr>
            <a:spLocks noGrp="1"/>
          </p:cNvSpPr>
          <p:nvPr>
            <p:ph type="body" sz="quarter" idx="22" hasCustomPrompt="1"/>
          </p:nvPr>
        </p:nvSpPr>
        <p:spPr>
          <a:xfrm>
            <a:off x="914399" y="820350"/>
            <a:ext cx="9994394" cy="596901"/>
          </a:xfrm>
          <a:prstGeom prst="rect">
            <a:avLst/>
          </a:prstGeom>
        </p:spPr>
        <p:txBody>
          <a:bodyPr/>
          <a:lstStyle>
            <a:lvl1pPr marL="0" indent="0">
              <a:buClrTx/>
              <a:buSzTx/>
              <a:buFontTx/>
              <a:buNone/>
              <a:defRPr spc="-100"/>
            </a:lvl1pPr>
          </a:lstStyle>
          <a:p>
            <a:r>
              <a:t>Click to add subheading (optional)</a:t>
            </a:r>
          </a:p>
        </p:txBody>
      </p:sp>
      <p:pic>
        <p:nvPicPr>
          <p:cNvPr id="80" name="Picture 14" descr="Picture 14"/>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81"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00802644"/>
      </p:ext>
    </p:extLst>
  </p:cSld>
  <p:clrMapOvr>
    <a:masterClrMapping/>
  </p:clrMapOvr>
  <p:transition spd="med"/>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x">
  <p:cSld name="paragraph-1">
    <p:spTree>
      <p:nvGrpSpPr>
        <p:cNvPr id="1" name=""/>
        <p:cNvGrpSpPr/>
        <p:nvPr/>
      </p:nvGrpSpPr>
      <p:grpSpPr>
        <a:xfrm>
          <a:off x="0" y="0"/>
          <a:ext cx="0" cy="0"/>
          <a:chOff x="0" y="0"/>
          <a:chExt cx="0" cy="0"/>
        </a:xfrm>
      </p:grpSpPr>
      <p:pic>
        <p:nvPicPr>
          <p:cNvPr id="89"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90" name="Picture 1" descr="Picture 1"/>
          <p:cNvPicPr>
            <a:picLocks noChangeAspect="1"/>
          </p:cNvPicPr>
          <p:nvPr/>
        </p:nvPicPr>
        <p:blipFill>
          <a:blip r:embed="rId3"/>
          <a:stretch>
            <a:fillRect/>
          </a:stretch>
        </p:blipFill>
        <p:spPr>
          <a:xfrm>
            <a:off x="7333626" y="2365732"/>
            <a:ext cx="4496423" cy="4492269"/>
          </a:xfrm>
          <a:prstGeom prst="rect">
            <a:avLst/>
          </a:prstGeom>
          <a:ln w="12700">
            <a:miter lim="400000"/>
          </a:ln>
        </p:spPr>
      </p:pic>
      <p:sp>
        <p:nvSpPr>
          <p:cNvPr id="91" name="Body Level One…"/>
          <p:cNvSpPr txBox="1">
            <a:spLocks noGrp="1"/>
          </p:cNvSpPr>
          <p:nvPr>
            <p:ph type="body" sz="quarter" idx="1" hasCustomPrompt="1"/>
          </p:nvPr>
        </p:nvSpPr>
        <p:spPr>
          <a:xfrm>
            <a:off x="2743200" y="3072383"/>
            <a:ext cx="6345936" cy="1909210"/>
          </a:xfrm>
          <a:prstGeom prst="rect">
            <a:avLst/>
          </a:prstGeom>
        </p:spPr>
        <p:txBody>
          <a:bodyPr/>
          <a:lstStyle>
            <a:lvl1pPr marL="0" indent="0">
              <a:buClrTx/>
              <a:buSzTx/>
              <a:buFontTx/>
              <a:buNone/>
              <a:defRPr sz="1600" spc="-20"/>
            </a:lvl1pPr>
            <a:lvl2pPr marL="685800" indent="-228600">
              <a:buClrTx/>
              <a:buFontTx/>
              <a:defRPr sz="1600" spc="-20"/>
            </a:lvl2pPr>
            <a:lvl3pPr marL="1175657" indent="-261257">
              <a:buClrTx/>
              <a:buFontTx/>
              <a:defRPr sz="1600" spc="-20"/>
            </a:lvl3pPr>
            <a:lvl4pPr marL="1632857" indent="-261257">
              <a:buClrTx/>
              <a:buFontTx/>
              <a:defRPr sz="1600" spc="-20"/>
            </a:lvl4pPr>
            <a:lvl5pPr marL="2090057" indent="-261257">
              <a:buClrTx/>
              <a:buFontTx/>
              <a:defRPr sz="1600" spc="-20"/>
            </a:lvl5pPr>
          </a:lstStyle>
          <a:p>
            <a:r>
              <a:t>This is placeholder paragraph text. Lorem ipsum dolor sit amet, consectetur sed adipiscing elit. Aenean sagittis ipsum non mauris imperdiet congue. Fusce efficitur neque sed ex molestie, a gravida urna blandit. Sed diam purus, gravida vel lacus ac, condimentum gravida risus. Nam sapien ut porta pulvinar. Phasellus laoreet mollis neque vulputate efficitur.</a:t>
            </a:r>
          </a:p>
          <a:p>
            <a:pPr lvl="1"/>
            <a:endParaRPr/>
          </a:p>
          <a:p>
            <a:pPr lvl="2"/>
            <a:endParaRPr/>
          </a:p>
          <a:p>
            <a:pPr lvl="3"/>
            <a:endParaRPr/>
          </a:p>
          <a:p>
            <a:pPr lvl="4"/>
            <a:endParaRPr/>
          </a:p>
        </p:txBody>
      </p:sp>
      <p:sp>
        <p:nvSpPr>
          <p:cNvPr id="92" name="Text Placeholder 11"/>
          <p:cNvSpPr>
            <a:spLocks noGrp="1"/>
          </p:cNvSpPr>
          <p:nvPr>
            <p:ph type="body" sz="quarter" idx="21"/>
          </p:nvPr>
        </p:nvSpPr>
        <p:spPr>
          <a:xfrm>
            <a:off x="2743199" y="2368295"/>
            <a:ext cx="6345936" cy="625034"/>
          </a:xfrm>
          <a:prstGeom prst="rect">
            <a:avLst/>
          </a:prstGeom>
        </p:spPr>
        <p:txBody>
          <a:bodyPr anchor="b"/>
          <a:lstStyle/>
          <a:p>
            <a:pPr marL="0" indent="0">
              <a:buClrTx/>
              <a:buSzTx/>
              <a:buFontTx/>
              <a:buNone/>
              <a:defRPr sz="3600" b="1" spc="-100">
                <a:solidFill>
                  <a:srgbClr val="002855"/>
                </a:solidFill>
              </a:defRPr>
            </a:pPr>
            <a:endParaRPr/>
          </a:p>
        </p:txBody>
      </p:sp>
      <p:pic>
        <p:nvPicPr>
          <p:cNvPr id="93" name="Picture 11" descr="Picture 11"/>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94" name="Picture 17" descr="Picture 17"/>
          <p:cNvPicPr>
            <a:picLocks noChangeAspect="1"/>
          </p:cNvPicPr>
          <p:nvPr/>
        </p:nvPicPr>
        <p:blipFill>
          <a:blip r:embed="rId4"/>
          <a:stretch>
            <a:fillRect/>
          </a:stretch>
        </p:blipFill>
        <p:spPr>
          <a:xfrm>
            <a:off x="365759" y="345185"/>
            <a:ext cx="415982" cy="415982"/>
          </a:xfrm>
          <a:prstGeom prst="rect">
            <a:avLst/>
          </a:prstGeom>
          <a:ln w="12700">
            <a:miter lim="400000"/>
          </a:ln>
        </p:spPr>
      </p:pic>
      <p:sp>
        <p:nvSpPr>
          <p:cNvPr id="95" name="Rectangle 19"/>
          <p:cNvSpPr/>
          <p:nvPr/>
        </p:nvSpPr>
        <p:spPr>
          <a:xfrm rot="16200000">
            <a:off x="2023503" y="2800073"/>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35025933"/>
      </p:ext>
    </p:extLst>
  </p:cSld>
  <p:clrMapOvr>
    <a:masterClrMapping/>
  </p:clrMapOvr>
  <p:transition spd="med"/>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type="tx">
  <p:cSld name="headline-paragraph">
    <p:spTree>
      <p:nvGrpSpPr>
        <p:cNvPr id="1" name=""/>
        <p:cNvGrpSpPr/>
        <p:nvPr/>
      </p:nvGrpSpPr>
      <p:grpSpPr>
        <a:xfrm>
          <a:off x="0" y="0"/>
          <a:ext cx="0" cy="0"/>
          <a:chOff x="0" y="0"/>
          <a:chExt cx="0" cy="0"/>
        </a:xfrm>
      </p:grpSpPr>
      <p:pic>
        <p:nvPicPr>
          <p:cNvPr id="114"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115" name="Picture 4" descr="Picture 4"/>
          <p:cNvPicPr>
            <a:picLocks noChangeAspect="1"/>
          </p:cNvPicPr>
          <p:nvPr/>
        </p:nvPicPr>
        <p:blipFill>
          <a:blip r:embed="rId3"/>
          <a:stretch>
            <a:fillRect/>
          </a:stretch>
        </p:blipFill>
        <p:spPr>
          <a:xfrm>
            <a:off x="7333626" y="2365732"/>
            <a:ext cx="4496423" cy="4492269"/>
          </a:xfrm>
          <a:prstGeom prst="rect">
            <a:avLst/>
          </a:prstGeom>
          <a:ln w="12700">
            <a:miter lim="400000"/>
          </a:ln>
        </p:spPr>
      </p:pic>
      <p:sp>
        <p:nvSpPr>
          <p:cNvPr id="116" name="Body Level One…"/>
          <p:cNvSpPr txBox="1">
            <a:spLocks noGrp="1"/>
          </p:cNvSpPr>
          <p:nvPr>
            <p:ph type="body" sz="quarter" idx="1" hasCustomPrompt="1"/>
          </p:nvPr>
        </p:nvSpPr>
        <p:spPr>
          <a:xfrm>
            <a:off x="2438400" y="2680961"/>
            <a:ext cx="2971801" cy="1496076"/>
          </a:xfrm>
          <a:prstGeom prst="rect">
            <a:avLst/>
          </a:prstGeom>
        </p:spPr>
        <p:txBody>
          <a:bodyPr/>
          <a:lstStyle>
            <a:lvl1pPr marL="0" indent="0">
              <a:buClrTx/>
              <a:buSzTx/>
              <a:buFontTx/>
              <a:buNone/>
              <a:defRPr sz="2400" b="1" spc="-50">
                <a:solidFill>
                  <a:srgbClr val="002855"/>
                </a:solidFill>
              </a:defRPr>
            </a:lvl1pPr>
            <a:lvl2pPr marL="800100" indent="-342900">
              <a:buClrTx/>
              <a:buFontTx/>
              <a:defRPr sz="2400" b="1" spc="-50">
                <a:solidFill>
                  <a:srgbClr val="002855"/>
                </a:solidFill>
              </a:defRPr>
            </a:lvl2pPr>
            <a:lvl3pPr marL="1306285" indent="-391885">
              <a:buClrTx/>
              <a:buFontTx/>
              <a:defRPr sz="2400" b="1" spc="-50">
                <a:solidFill>
                  <a:srgbClr val="002855"/>
                </a:solidFill>
              </a:defRPr>
            </a:lvl3pPr>
            <a:lvl4pPr marL="1763485" indent="-391885">
              <a:buClrTx/>
              <a:buFontTx/>
              <a:defRPr sz="2400" b="1" spc="-50">
                <a:solidFill>
                  <a:srgbClr val="002855"/>
                </a:solidFill>
              </a:defRPr>
            </a:lvl4pPr>
            <a:lvl5pPr marL="2220685" indent="-391885">
              <a:buClrTx/>
              <a:buFontTx/>
              <a:defRPr sz="2400" b="1" spc="-50">
                <a:solidFill>
                  <a:srgbClr val="002855"/>
                </a:solidFill>
              </a:defRPr>
            </a:lvl5pPr>
          </a:lstStyle>
          <a:p>
            <a:r>
              <a:t>This is a placeholder headline. Lorem ipsum dolor sit amet, nec cu legimus.</a:t>
            </a:r>
          </a:p>
          <a:p>
            <a:pPr lvl="1"/>
            <a:endParaRPr/>
          </a:p>
          <a:p>
            <a:pPr lvl="2"/>
            <a:endParaRPr/>
          </a:p>
          <a:p>
            <a:pPr lvl="3"/>
            <a:endParaRPr/>
          </a:p>
          <a:p>
            <a:pPr lvl="4"/>
            <a:endParaRPr/>
          </a:p>
        </p:txBody>
      </p:sp>
      <p:sp>
        <p:nvSpPr>
          <p:cNvPr id="117" name="Text Placeholder 13"/>
          <p:cNvSpPr>
            <a:spLocks noGrp="1"/>
          </p:cNvSpPr>
          <p:nvPr>
            <p:ph type="body" sz="quarter" idx="21" hasCustomPrompt="1"/>
          </p:nvPr>
        </p:nvSpPr>
        <p:spPr>
          <a:xfrm>
            <a:off x="5866543" y="2680961"/>
            <a:ext cx="3887057" cy="1496076"/>
          </a:xfrm>
          <a:prstGeom prst="rect">
            <a:avLst/>
          </a:prstGeom>
        </p:spPr>
        <p:txBody>
          <a:bodyPr/>
          <a:lstStyle>
            <a:lvl1pPr marL="0" indent="0" algn="just">
              <a:buClrTx/>
              <a:buSzTx/>
              <a:buFontTx/>
              <a:buNone/>
              <a:defRPr sz="1600" spc="-100"/>
            </a:lvl1pPr>
          </a:lstStyle>
          <a:p>
            <a:r>
              <a:t>This is placeholder paragraph text. Lorem ipsum dolor sit amet, consectetur adipiscing elit. Aenean sagittis ipsum non mauris imperdiet congue. Fusce efficitur neque sed ex molestie, a gravida urna blandit. Sed diam purus, gravida vel lacus ac, condimentum gravida risus. </a:t>
            </a:r>
          </a:p>
        </p:txBody>
      </p:sp>
      <p:pic>
        <p:nvPicPr>
          <p:cNvPr id="118" name="Picture 11" descr="Picture 11"/>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119" name="Picture 17" descr="Picture 17"/>
          <p:cNvPicPr>
            <a:picLocks noChangeAspect="1"/>
          </p:cNvPicPr>
          <p:nvPr/>
        </p:nvPicPr>
        <p:blipFill>
          <a:blip r:embed="rId4"/>
          <a:stretch>
            <a:fillRect/>
          </a:stretch>
        </p:blipFill>
        <p:spPr>
          <a:xfrm>
            <a:off x="365759" y="345185"/>
            <a:ext cx="415982" cy="415982"/>
          </a:xfrm>
          <a:prstGeom prst="rect">
            <a:avLst/>
          </a:prstGeom>
          <a:ln w="12700">
            <a:miter lim="400000"/>
          </a:ln>
        </p:spPr>
      </p:pic>
      <p:sp>
        <p:nvSpPr>
          <p:cNvPr id="120" name="Rectangle 21"/>
          <p:cNvSpPr/>
          <p:nvPr/>
        </p:nvSpPr>
        <p:spPr>
          <a:xfrm rot="16200000">
            <a:off x="4495372" y="3415279"/>
            <a:ext cx="2286001"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871272545"/>
      </p:ext>
    </p:extLst>
  </p:cSld>
  <p:clrMapOvr>
    <a:masterClrMapping/>
  </p:clrMapOvr>
  <p:transition spd="med"/>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type="tx">
  <p:cSld name="content-and-photos">
    <p:spTree>
      <p:nvGrpSpPr>
        <p:cNvPr id="1" name=""/>
        <p:cNvGrpSpPr/>
        <p:nvPr/>
      </p:nvGrpSpPr>
      <p:grpSpPr>
        <a:xfrm>
          <a:off x="0" y="0"/>
          <a:ext cx="0" cy="0"/>
          <a:chOff x="0" y="0"/>
          <a:chExt cx="0" cy="0"/>
        </a:xfrm>
      </p:grpSpPr>
      <p:pic>
        <p:nvPicPr>
          <p:cNvPr id="128"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129" name="Picture Placeholder 5"/>
          <p:cNvSpPr>
            <a:spLocks noGrp="1"/>
          </p:cNvSpPr>
          <p:nvPr>
            <p:ph type="pic" sz="quarter" idx="21"/>
          </p:nvPr>
        </p:nvSpPr>
        <p:spPr>
          <a:xfrm>
            <a:off x="8833104" y="820350"/>
            <a:ext cx="2630313" cy="1628815"/>
          </a:xfrm>
          <a:prstGeom prst="rect">
            <a:avLst/>
          </a:prstGeom>
        </p:spPr>
        <p:txBody>
          <a:bodyPr lIns="91439" tIns="45719" rIns="91439" bIns="45719">
            <a:noAutofit/>
          </a:bodyPr>
          <a:lstStyle/>
          <a:p>
            <a:endParaRPr/>
          </a:p>
        </p:txBody>
      </p:sp>
      <p:sp>
        <p:nvSpPr>
          <p:cNvPr id="130" name="Body Level One…"/>
          <p:cNvSpPr txBox="1">
            <a:spLocks noGrp="1"/>
          </p:cNvSpPr>
          <p:nvPr>
            <p:ph type="body" sz="quarter" idx="1" hasCustomPrompt="1"/>
          </p:nvPr>
        </p:nvSpPr>
        <p:spPr>
          <a:xfrm>
            <a:off x="8833104" y="2449165"/>
            <a:ext cx="2630313" cy="290297"/>
          </a:xfrm>
          <a:prstGeom prst="rect">
            <a:avLst/>
          </a:prstGeom>
        </p:spPr>
        <p:txBody>
          <a:bodyPr anchor="ctr"/>
          <a:lstStyle>
            <a:lvl1pPr marL="0" indent="0">
              <a:lnSpc>
                <a:spcPct val="110000"/>
              </a:lnSpc>
              <a:buClrTx/>
              <a:buSzTx/>
              <a:buFontTx/>
              <a:buNone/>
              <a:defRPr sz="1200" spc="-20">
                <a:solidFill>
                  <a:schemeClr val="accent1"/>
                </a:solidFill>
              </a:defRPr>
            </a:lvl1pPr>
            <a:lvl2pPr marL="628650" indent="-171450">
              <a:lnSpc>
                <a:spcPct val="110000"/>
              </a:lnSpc>
              <a:buClrTx/>
              <a:buFontTx/>
              <a:defRPr sz="1200" spc="-20">
                <a:solidFill>
                  <a:schemeClr val="accent1"/>
                </a:solidFill>
              </a:defRPr>
            </a:lvl2pPr>
            <a:lvl3pPr marL="1110342" indent="-195942">
              <a:lnSpc>
                <a:spcPct val="110000"/>
              </a:lnSpc>
              <a:buClrTx/>
              <a:buFontTx/>
              <a:defRPr sz="1200" spc="-20">
                <a:solidFill>
                  <a:schemeClr val="accent1"/>
                </a:solidFill>
              </a:defRPr>
            </a:lvl3pPr>
            <a:lvl4pPr marL="1567542" indent="-195942">
              <a:lnSpc>
                <a:spcPct val="110000"/>
              </a:lnSpc>
              <a:buClrTx/>
              <a:buFontTx/>
              <a:defRPr sz="1200" spc="-20">
                <a:solidFill>
                  <a:schemeClr val="accent1"/>
                </a:solidFill>
              </a:defRPr>
            </a:lvl4pPr>
            <a:lvl5pPr marL="2024742" indent="-195942">
              <a:lnSpc>
                <a:spcPct val="110000"/>
              </a:lnSpc>
              <a:buClrTx/>
              <a:buFontTx/>
              <a:defRPr sz="1200" spc="-20">
                <a:solidFill>
                  <a:schemeClr val="accent1"/>
                </a:solidFill>
              </a:defRPr>
            </a:lvl5pPr>
          </a:lstStyle>
          <a:p>
            <a:r>
              <a:t>Click to add optional caption</a:t>
            </a:r>
          </a:p>
          <a:p>
            <a:pPr lvl="1"/>
            <a:endParaRPr/>
          </a:p>
          <a:p>
            <a:pPr lvl="2"/>
            <a:endParaRPr/>
          </a:p>
          <a:p>
            <a:pPr lvl="3"/>
            <a:endParaRPr/>
          </a:p>
          <a:p>
            <a:pPr lvl="4"/>
            <a:endParaRPr/>
          </a:p>
        </p:txBody>
      </p:sp>
      <p:sp>
        <p:nvSpPr>
          <p:cNvPr id="131" name="Text Placeholder 13"/>
          <p:cNvSpPr>
            <a:spLocks noGrp="1"/>
          </p:cNvSpPr>
          <p:nvPr>
            <p:ph type="body" sz="quarter" idx="22" hasCustomPrompt="1"/>
          </p:nvPr>
        </p:nvSpPr>
        <p:spPr>
          <a:xfrm>
            <a:off x="8833104" y="4457874"/>
            <a:ext cx="2630313" cy="290297"/>
          </a:xfrm>
          <a:prstGeom prst="rect">
            <a:avLst/>
          </a:prstGeom>
        </p:spPr>
        <p:txBody>
          <a:bodyPr anchor="ctr"/>
          <a:lstStyle>
            <a:lvl1pPr marL="0" indent="0">
              <a:lnSpc>
                <a:spcPct val="110000"/>
              </a:lnSpc>
              <a:buClrTx/>
              <a:buSzTx/>
              <a:buFontTx/>
              <a:buNone/>
              <a:defRPr sz="1200" spc="-100">
                <a:solidFill>
                  <a:schemeClr val="accent1"/>
                </a:solidFill>
              </a:defRPr>
            </a:lvl1pPr>
          </a:lstStyle>
          <a:p>
            <a:r>
              <a:t>Click to add optional caption</a:t>
            </a:r>
          </a:p>
        </p:txBody>
      </p:sp>
      <p:sp>
        <p:nvSpPr>
          <p:cNvPr id="132" name="Text Placeholder 13"/>
          <p:cNvSpPr>
            <a:spLocks noGrp="1"/>
          </p:cNvSpPr>
          <p:nvPr>
            <p:ph type="body" sz="quarter" idx="23" hasCustomPrompt="1"/>
          </p:nvPr>
        </p:nvSpPr>
        <p:spPr>
          <a:xfrm>
            <a:off x="8833104" y="6463327"/>
            <a:ext cx="2630313" cy="290297"/>
          </a:xfrm>
          <a:prstGeom prst="rect">
            <a:avLst/>
          </a:prstGeom>
        </p:spPr>
        <p:txBody>
          <a:bodyPr anchor="ctr"/>
          <a:lstStyle>
            <a:lvl1pPr marL="0" indent="0">
              <a:lnSpc>
                <a:spcPct val="110000"/>
              </a:lnSpc>
              <a:buClrTx/>
              <a:buSzTx/>
              <a:buFontTx/>
              <a:buNone/>
              <a:defRPr sz="1200" spc="-100">
                <a:solidFill>
                  <a:schemeClr val="accent1"/>
                </a:solidFill>
              </a:defRPr>
            </a:lvl1pPr>
          </a:lstStyle>
          <a:p>
            <a:r>
              <a:t>Click to add optional caption</a:t>
            </a:r>
          </a:p>
        </p:txBody>
      </p:sp>
      <p:sp>
        <p:nvSpPr>
          <p:cNvPr id="133" name="Picture Placeholder 5"/>
          <p:cNvSpPr>
            <a:spLocks noGrp="1"/>
          </p:cNvSpPr>
          <p:nvPr>
            <p:ph type="pic" sz="quarter" idx="24"/>
          </p:nvPr>
        </p:nvSpPr>
        <p:spPr>
          <a:xfrm>
            <a:off x="8833104" y="2829060"/>
            <a:ext cx="2630313" cy="1628815"/>
          </a:xfrm>
          <a:prstGeom prst="rect">
            <a:avLst/>
          </a:prstGeom>
        </p:spPr>
        <p:txBody>
          <a:bodyPr lIns="91439" tIns="45719" rIns="91439" bIns="45719">
            <a:noAutofit/>
          </a:bodyPr>
          <a:lstStyle/>
          <a:p>
            <a:endParaRPr/>
          </a:p>
        </p:txBody>
      </p:sp>
      <p:sp>
        <p:nvSpPr>
          <p:cNvPr id="134" name="Picture Placeholder 5"/>
          <p:cNvSpPr>
            <a:spLocks noGrp="1"/>
          </p:cNvSpPr>
          <p:nvPr>
            <p:ph type="pic" sz="quarter" idx="25"/>
          </p:nvPr>
        </p:nvSpPr>
        <p:spPr>
          <a:xfrm>
            <a:off x="8833104" y="4834513"/>
            <a:ext cx="2630313" cy="1628814"/>
          </a:xfrm>
          <a:prstGeom prst="rect">
            <a:avLst/>
          </a:prstGeom>
        </p:spPr>
        <p:txBody>
          <a:bodyPr lIns="91439" tIns="45719" rIns="91439" bIns="45719">
            <a:noAutofit/>
          </a:bodyPr>
          <a:lstStyle/>
          <a:p>
            <a:endParaRPr/>
          </a:p>
        </p:txBody>
      </p:sp>
      <p:sp>
        <p:nvSpPr>
          <p:cNvPr id="135" name="Text Placeholder 12"/>
          <p:cNvSpPr>
            <a:spLocks noGrp="1"/>
          </p:cNvSpPr>
          <p:nvPr>
            <p:ph type="body" idx="26"/>
          </p:nvPr>
        </p:nvSpPr>
        <p:spPr>
          <a:xfrm>
            <a:off x="914399" y="1700783"/>
            <a:ext cx="7552943" cy="4655567"/>
          </a:xfrm>
          <a:prstGeom prst="rect">
            <a:avLst/>
          </a:prstGeom>
        </p:spPr>
        <p:txBody>
          <a:bodyPr/>
          <a:lstStyle/>
          <a:p>
            <a:pPr>
              <a:defRPr spc="-100"/>
            </a:pPr>
            <a:endParaRPr/>
          </a:p>
        </p:txBody>
      </p:sp>
      <p:pic>
        <p:nvPicPr>
          <p:cNvPr id="136" name="Picture 14" descr="Picture 14"/>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137" name="Click to add title"/>
          <p:cNvSpPr txBox="1">
            <a:spLocks noGrp="1"/>
          </p:cNvSpPr>
          <p:nvPr>
            <p:ph type="title" hasCustomPrompt="1"/>
          </p:nvPr>
        </p:nvSpPr>
        <p:spPr>
          <a:xfrm>
            <a:off x="914397" y="365759"/>
            <a:ext cx="7552072" cy="433528"/>
          </a:xfrm>
          <a:prstGeom prst="rect">
            <a:avLst/>
          </a:prstGeom>
        </p:spPr>
        <p:txBody>
          <a:bodyPr>
            <a:normAutofit/>
          </a:bodyPr>
          <a:lstStyle/>
          <a:p>
            <a:r>
              <a:t>Click to add title</a:t>
            </a:r>
          </a:p>
        </p:txBody>
      </p:sp>
      <p:sp>
        <p:nvSpPr>
          <p:cNvPr id="138" name="Text Placeholder 19"/>
          <p:cNvSpPr>
            <a:spLocks noGrp="1"/>
          </p:cNvSpPr>
          <p:nvPr>
            <p:ph type="body" sz="quarter" idx="27" hasCustomPrompt="1"/>
          </p:nvPr>
        </p:nvSpPr>
        <p:spPr>
          <a:xfrm>
            <a:off x="914399" y="820350"/>
            <a:ext cx="7552071" cy="596901"/>
          </a:xfrm>
          <a:prstGeom prst="rect">
            <a:avLst/>
          </a:prstGeom>
        </p:spPr>
        <p:txBody>
          <a:bodyPr/>
          <a:lstStyle>
            <a:lvl1pPr marL="0" indent="0">
              <a:buClrTx/>
              <a:buSzTx/>
              <a:buFontTx/>
              <a:buNone/>
              <a:defRPr spc="-100"/>
            </a:lvl1pPr>
          </a:lstStyle>
          <a:p>
            <a:r>
              <a:t>Click to add subheading (optional)</a:t>
            </a:r>
          </a:p>
        </p:txBody>
      </p:sp>
      <p:pic>
        <p:nvPicPr>
          <p:cNvPr id="139" name="Picture 24" descr="Picture 24"/>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1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90848542"/>
      </p:ext>
    </p:extLst>
  </p:cSld>
  <p:clrMapOvr>
    <a:masterClrMapping/>
  </p:clrMapOvr>
  <p:transition spd="med"/>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type="tx">
  <p:cSld name="content-photo-right-1">
    <p:spTree>
      <p:nvGrpSpPr>
        <p:cNvPr id="1" name=""/>
        <p:cNvGrpSpPr/>
        <p:nvPr/>
      </p:nvGrpSpPr>
      <p:grpSpPr>
        <a:xfrm>
          <a:off x="0" y="0"/>
          <a:ext cx="0" cy="0"/>
          <a:chOff x="0" y="0"/>
          <a:chExt cx="0" cy="0"/>
        </a:xfrm>
      </p:grpSpPr>
      <p:pic>
        <p:nvPicPr>
          <p:cNvPr id="147"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148" name="Picture 1" descr="Picture 1"/>
          <p:cNvPicPr>
            <a:picLocks noChangeAspect="1"/>
          </p:cNvPicPr>
          <p:nvPr/>
        </p:nvPicPr>
        <p:blipFill>
          <a:blip r:embed="rId3"/>
          <a:srcRect b="4126"/>
          <a:stretch>
            <a:fillRect/>
          </a:stretch>
        </p:blipFill>
        <p:spPr>
          <a:xfrm>
            <a:off x="4103004" y="2425440"/>
            <a:ext cx="4423871" cy="4432560"/>
          </a:xfrm>
          <a:prstGeom prst="rect">
            <a:avLst/>
          </a:prstGeom>
          <a:ln w="12700">
            <a:miter lim="400000"/>
          </a:ln>
        </p:spPr>
      </p:pic>
      <p:sp>
        <p:nvSpPr>
          <p:cNvPr id="149" name="Picture Placeholder 5"/>
          <p:cNvSpPr>
            <a:spLocks noGrp="1"/>
          </p:cNvSpPr>
          <p:nvPr>
            <p:ph type="pic" sz="half" idx="21"/>
          </p:nvPr>
        </p:nvSpPr>
        <p:spPr>
          <a:xfrm>
            <a:off x="7583423" y="0"/>
            <a:ext cx="4242817" cy="6858000"/>
          </a:xfrm>
          <a:prstGeom prst="rect">
            <a:avLst/>
          </a:prstGeom>
        </p:spPr>
        <p:txBody>
          <a:bodyPr lIns="91439" tIns="45719" rIns="91439" bIns="45719">
            <a:noAutofit/>
          </a:bodyPr>
          <a:lstStyle/>
          <a:p>
            <a:endParaRPr/>
          </a:p>
        </p:txBody>
      </p:sp>
      <p:sp>
        <p:nvSpPr>
          <p:cNvPr id="150" name="Body Level One…"/>
          <p:cNvSpPr txBox="1">
            <a:spLocks noGrp="1"/>
          </p:cNvSpPr>
          <p:nvPr>
            <p:ph type="body" sz="quarter" idx="1"/>
          </p:nvPr>
        </p:nvSpPr>
        <p:spPr>
          <a:xfrm>
            <a:off x="1195459" y="1700783"/>
            <a:ext cx="5470514" cy="596901"/>
          </a:xfrm>
          <a:prstGeom prst="rect">
            <a:avLst/>
          </a:prstGeom>
        </p:spPr>
        <p:txBody>
          <a:bodyPr anchor="b"/>
          <a:lstStyle>
            <a:lvl1pPr marL="0" indent="0">
              <a:buClrTx/>
              <a:buSzTx/>
              <a:buFontTx/>
              <a:buNone/>
              <a:defRPr sz="2400" b="1" spc="-50">
                <a:solidFill>
                  <a:srgbClr val="002855"/>
                </a:solidFill>
              </a:defRPr>
            </a:lvl1pPr>
            <a:lvl2pPr marL="800100" indent="-342900">
              <a:buClrTx/>
              <a:buFontTx/>
              <a:defRPr sz="2400" b="1" spc="-50">
                <a:solidFill>
                  <a:srgbClr val="002855"/>
                </a:solidFill>
              </a:defRPr>
            </a:lvl2pPr>
            <a:lvl3pPr marL="1306285" indent="-391885">
              <a:buClrTx/>
              <a:buFontTx/>
              <a:defRPr sz="2400" b="1" spc="-50">
                <a:solidFill>
                  <a:srgbClr val="002855"/>
                </a:solidFill>
              </a:defRPr>
            </a:lvl3pPr>
            <a:lvl4pPr marL="1763485" indent="-391885">
              <a:buClrTx/>
              <a:buFontTx/>
              <a:defRPr sz="2400" b="1" spc="-50">
                <a:solidFill>
                  <a:srgbClr val="002855"/>
                </a:solidFill>
              </a:defRPr>
            </a:lvl4pPr>
            <a:lvl5pPr marL="2220685" indent="-391885">
              <a:buClrTx/>
              <a:buFontTx/>
              <a:defRPr sz="2400" b="1" spc="-50">
                <a:solidFill>
                  <a:srgbClr val="002855"/>
                </a:solidFill>
              </a:defRPr>
            </a:lvl5pPr>
          </a:lstStyle>
          <a:p>
            <a:r>
              <a:t>Body Level One</a:t>
            </a:r>
          </a:p>
          <a:p>
            <a:pPr lvl="1"/>
            <a:r>
              <a:t>Body Level Two</a:t>
            </a:r>
          </a:p>
          <a:p>
            <a:pPr lvl="2"/>
            <a:r>
              <a:t>Body Level Three</a:t>
            </a:r>
          </a:p>
          <a:p>
            <a:pPr lvl="3"/>
            <a:r>
              <a:t>Body Level Four</a:t>
            </a:r>
          </a:p>
          <a:p>
            <a:pPr lvl="4"/>
            <a:r>
              <a:t>Body Level Five</a:t>
            </a:r>
          </a:p>
        </p:txBody>
      </p:sp>
      <p:sp>
        <p:nvSpPr>
          <p:cNvPr id="151" name="Text Placeholder 13"/>
          <p:cNvSpPr>
            <a:spLocks noGrp="1"/>
          </p:cNvSpPr>
          <p:nvPr>
            <p:ph type="body" sz="quarter" idx="22"/>
          </p:nvPr>
        </p:nvSpPr>
        <p:spPr>
          <a:xfrm>
            <a:off x="1195462" y="2325816"/>
            <a:ext cx="5470512" cy="696387"/>
          </a:xfrm>
          <a:prstGeom prst="rect">
            <a:avLst/>
          </a:prstGeom>
        </p:spPr>
        <p:txBody>
          <a:bodyPr/>
          <a:lstStyle/>
          <a:p>
            <a:pPr marL="0" indent="0">
              <a:spcBef>
                <a:spcPts val="0"/>
              </a:spcBef>
              <a:buClrTx/>
              <a:buSzTx/>
              <a:buFontTx/>
              <a:buNone/>
              <a:defRPr sz="1600" spc="-100"/>
            </a:pPr>
            <a:endParaRPr/>
          </a:p>
        </p:txBody>
      </p:sp>
      <p:sp>
        <p:nvSpPr>
          <p:cNvPr id="152" name="Text Placeholder 13"/>
          <p:cNvSpPr>
            <a:spLocks noGrp="1"/>
          </p:cNvSpPr>
          <p:nvPr>
            <p:ph type="body" sz="quarter" idx="23" hasCustomPrompt="1"/>
          </p:nvPr>
        </p:nvSpPr>
        <p:spPr>
          <a:xfrm>
            <a:off x="7955280" y="6254496"/>
            <a:ext cx="3502153" cy="603505"/>
          </a:xfrm>
          <a:prstGeom prst="rect">
            <a:avLst/>
          </a:prstGeom>
        </p:spPr>
        <p:txBody>
          <a:bodyPr anchor="b"/>
          <a:lstStyle>
            <a:lvl1pPr marL="0" indent="0" algn="r">
              <a:lnSpc>
                <a:spcPct val="110000"/>
              </a:lnSpc>
              <a:buClrTx/>
              <a:buSzTx/>
              <a:buFontTx/>
              <a:buNone/>
              <a:defRPr sz="1200" spc="-100">
                <a:solidFill>
                  <a:srgbClr val="FFFFFF"/>
                </a:solidFill>
              </a:defRPr>
            </a:lvl1pPr>
          </a:lstStyle>
          <a:p>
            <a:r>
              <a:t>Click to add optional caption</a:t>
            </a:r>
          </a:p>
        </p:txBody>
      </p:sp>
      <p:pic>
        <p:nvPicPr>
          <p:cNvPr id="153" name="Picture 16" descr="Picture 16"/>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154" name="Click to add title"/>
          <p:cNvSpPr txBox="1">
            <a:spLocks noGrp="1"/>
          </p:cNvSpPr>
          <p:nvPr>
            <p:ph type="title" hasCustomPrompt="1"/>
          </p:nvPr>
        </p:nvSpPr>
        <p:spPr>
          <a:xfrm>
            <a:off x="914397" y="365759"/>
            <a:ext cx="5751576" cy="433528"/>
          </a:xfrm>
          <a:prstGeom prst="rect">
            <a:avLst/>
          </a:prstGeom>
        </p:spPr>
        <p:txBody>
          <a:bodyPr>
            <a:normAutofit/>
          </a:bodyPr>
          <a:lstStyle/>
          <a:p>
            <a:r>
              <a:t>Click to add title</a:t>
            </a:r>
          </a:p>
        </p:txBody>
      </p:sp>
      <p:sp>
        <p:nvSpPr>
          <p:cNvPr id="155" name="Text Placeholder 19"/>
          <p:cNvSpPr>
            <a:spLocks noGrp="1"/>
          </p:cNvSpPr>
          <p:nvPr>
            <p:ph type="body" sz="quarter" idx="24" hasCustomPrompt="1"/>
          </p:nvPr>
        </p:nvSpPr>
        <p:spPr>
          <a:xfrm>
            <a:off x="914399" y="820350"/>
            <a:ext cx="5751576" cy="596901"/>
          </a:xfrm>
          <a:prstGeom prst="rect">
            <a:avLst/>
          </a:prstGeom>
        </p:spPr>
        <p:txBody>
          <a:bodyPr/>
          <a:lstStyle>
            <a:lvl1pPr marL="0" indent="0">
              <a:buClrTx/>
              <a:buSzTx/>
              <a:buFontTx/>
              <a:buNone/>
              <a:defRPr spc="-100"/>
            </a:lvl1pPr>
          </a:lstStyle>
          <a:p>
            <a:r>
              <a:t>Click to add subheading (optional)</a:t>
            </a:r>
          </a:p>
        </p:txBody>
      </p:sp>
      <p:pic>
        <p:nvPicPr>
          <p:cNvPr id="156" name="Picture 27" descr="Picture 27"/>
          <p:cNvPicPr>
            <a:picLocks noChangeAspect="1"/>
          </p:cNvPicPr>
          <p:nvPr/>
        </p:nvPicPr>
        <p:blipFill>
          <a:blip r:embed="rId4"/>
          <a:stretch>
            <a:fillRect/>
          </a:stretch>
        </p:blipFill>
        <p:spPr>
          <a:xfrm>
            <a:off x="365759" y="345185"/>
            <a:ext cx="415982" cy="415982"/>
          </a:xfrm>
          <a:prstGeom prst="rect">
            <a:avLst/>
          </a:prstGeom>
          <a:ln w="12700">
            <a:miter lim="400000"/>
          </a:ln>
        </p:spPr>
      </p:pic>
      <p:sp>
        <p:nvSpPr>
          <p:cNvPr id="157" name="Rectangle 15"/>
          <p:cNvSpPr/>
          <p:nvPr/>
        </p:nvSpPr>
        <p:spPr>
          <a:xfrm rot="16200000">
            <a:off x="462533" y="2102107"/>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58" name="Text Placeholder 11"/>
          <p:cNvSpPr>
            <a:spLocks noGrp="1"/>
          </p:cNvSpPr>
          <p:nvPr>
            <p:ph type="body" sz="quarter" idx="25"/>
          </p:nvPr>
        </p:nvSpPr>
        <p:spPr>
          <a:xfrm>
            <a:off x="1195459" y="4668584"/>
            <a:ext cx="5470514" cy="596901"/>
          </a:xfrm>
          <a:prstGeom prst="rect">
            <a:avLst/>
          </a:prstGeom>
        </p:spPr>
        <p:txBody>
          <a:bodyPr anchor="b"/>
          <a:lstStyle/>
          <a:p>
            <a:pPr marL="0" indent="0">
              <a:buClrTx/>
              <a:buSzTx/>
              <a:buFontTx/>
              <a:buNone/>
              <a:defRPr sz="2400" b="1" spc="-100">
                <a:solidFill>
                  <a:srgbClr val="002855"/>
                </a:solidFill>
              </a:defRPr>
            </a:pPr>
            <a:endParaRPr/>
          </a:p>
        </p:txBody>
      </p:sp>
      <p:sp>
        <p:nvSpPr>
          <p:cNvPr id="159" name="Text Placeholder 13"/>
          <p:cNvSpPr>
            <a:spLocks noGrp="1"/>
          </p:cNvSpPr>
          <p:nvPr>
            <p:ph type="body" sz="quarter" idx="26"/>
          </p:nvPr>
        </p:nvSpPr>
        <p:spPr>
          <a:xfrm>
            <a:off x="1195462" y="5293617"/>
            <a:ext cx="5470512" cy="696387"/>
          </a:xfrm>
          <a:prstGeom prst="rect">
            <a:avLst/>
          </a:prstGeom>
        </p:spPr>
        <p:txBody>
          <a:bodyPr/>
          <a:lstStyle/>
          <a:p>
            <a:pPr marL="0" indent="0">
              <a:spcBef>
                <a:spcPts val="0"/>
              </a:spcBef>
              <a:buClrTx/>
              <a:buSzTx/>
              <a:buFontTx/>
              <a:buNone/>
              <a:defRPr sz="1600" spc="-100"/>
            </a:pPr>
            <a:endParaRPr/>
          </a:p>
        </p:txBody>
      </p:sp>
      <p:sp>
        <p:nvSpPr>
          <p:cNvPr id="160" name="Rectangle 23"/>
          <p:cNvSpPr/>
          <p:nvPr/>
        </p:nvSpPr>
        <p:spPr>
          <a:xfrm rot="16200000">
            <a:off x="462533" y="5069907"/>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61" name="Text Placeholder 11"/>
          <p:cNvSpPr>
            <a:spLocks noGrp="1"/>
          </p:cNvSpPr>
          <p:nvPr>
            <p:ph type="body" sz="quarter" idx="27"/>
          </p:nvPr>
        </p:nvSpPr>
        <p:spPr>
          <a:xfrm>
            <a:off x="1195459" y="3188408"/>
            <a:ext cx="5470514" cy="596901"/>
          </a:xfrm>
          <a:prstGeom prst="rect">
            <a:avLst/>
          </a:prstGeom>
        </p:spPr>
        <p:txBody>
          <a:bodyPr anchor="b"/>
          <a:lstStyle/>
          <a:p>
            <a:pPr marL="0" indent="0">
              <a:buClrTx/>
              <a:buSzTx/>
              <a:buFontTx/>
              <a:buNone/>
              <a:defRPr sz="2400" b="1" spc="-100">
                <a:solidFill>
                  <a:srgbClr val="002855"/>
                </a:solidFill>
              </a:defRPr>
            </a:pPr>
            <a:endParaRPr/>
          </a:p>
        </p:txBody>
      </p:sp>
      <p:sp>
        <p:nvSpPr>
          <p:cNvPr id="162" name="Text Placeholder 13"/>
          <p:cNvSpPr>
            <a:spLocks noGrp="1"/>
          </p:cNvSpPr>
          <p:nvPr>
            <p:ph type="body" sz="quarter" idx="28"/>
          </p:nvPr>
        </p:nvSpPr>
        <p:spPr>
          <a:xfrm>
            <a:off x="1195462" y="3813440"/>
            <a:ext cx="5470512" cy="696387"/>
          </a:xfrm>
          <a:prstGeom prst="rect">
            <a:avLst/>
          </a:prstGeom>
        </p:spPr>
        <p:txBody>
          <a:bodyPr/>
          <a:lstStyle/>
          <a:p>
            <a:pPr marL="0" indent="0">
              <a:spcBef>
                <a:spcPts val="0"/>
              </a:spcBef>
              <a:buClrTx/>
              <a:buSzTx/>
              <a:buFontTx/>
              <a:buNone/>
              <a:defRPr sz="1600" spc="-100"/>
            </a:pPr>
            <a:endParaRPr/>
          </a:p>
        </p:txBody>
      </p:sp>
      <p:sp>
        <p:nvSpPr>
          <p:cNvPr id="163" name="Rectangle 30"/>
          <p:cNvSpPr/>
          <p:nvPr/>
        </p:nvSpPr>
        <p:spPr>
          <a:xfrm rot="16200000">
            <a:off x="462533" y="3589732"/>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16685386"/>
      </p:ext>
    </p:extLst>
  </p:cSld>
  <p:clrMapOvr>
    <a:masterClrMapping/>
  </p:clrMapOvr>
  <p:transition spd="med"/>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type="tx">
  <p:cSld name="content-photo-left-1">
    <p:spTree>
      <p:nvGrpSpPr>
        <p:cNvPr id="1" name=""/>
        <p:cNvGrpSpPr/>
        <p:nvPr/>
      </p:nvGrpSpPr>
      <p:grpSpPr>
        <a:xfrm>
          <a:off x="0" y="0"/>
          <a:ext cx="0" cy="0"/>
          <a:chOff x="0" y="0"/>
          <a:chExt cx="0" cy="0"/>
        </a:xfrm>
      </p:grpSpPr>
      <p:pic>
        <p:nvPicPr>
          <p:cNvPr id="171"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172" name="Picture 1" descr="Picture 1"/>
          <p:cNvPicPr>
            <a:picLocks noChangeAspect="1"/>
          </p:cNvPicPr>
          <p:nvPr/>
        </p:nvPicPr>
        <p:blipFill>
          <a:blip r:embed="rId3"/>
          <a:srcRect r="13429" b="4126"/>
          <a:stretch>
            <a:fillRect/>
          </a:stretch>
        </p:blipFill>
        <p:spPr>
          <a:xfrm>
            <a:off x="8362184" y="2425440"/>
            <a:ext cx="3829816" cy="4432560"/>
          </a:xfrm>
          <a:prstGeom prst="rect">
            <a:avLst/>
          </a:prstGeom>
          <a:ln w="12700">
            <a:miter lim="400000"/>
          </a:ln>
        </p:spPr>
      </p:pic>
      <p:pic>
        <p:nvPicPr>
          <p:cNvPr id="173" name="Picture 6" descr="Picture 6"/>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174" name="Picture Placeholder 5"/>
          <p:cNvSpPr>
            <a:spLocks noGrp="1"/>
          </p:cNvSpPr>
          <p:nvPr>
            <p:ph type="pic" sz="half" idx="21"/>
          </p:nvPr>
        </p:nvSpPr>
        <p:spPr>
          <a:xfrm>
            <a:off x="0" y="0"/>
            <a:ext cx="4242816" cy="6858000"/>
          </a:xfrm>
          <a:prstGeom prst="rect">
            <a:avLst/>
          </a:prstGeom>
        </p:spPr>
        <p:txBody>
          <a:bodyPr lIns="91439" tIns="45719" rIns="91439" bIns="45719">
            <a:noAutofit/>
          </a:bodyPr>
          <a:lstStyle/>
          <a:p>
            <a:endParaRPr/>
          </a:p>
        </p:txBody>
      </p:sp>
      <p:sp>
        <p:nvSpPr>
          <p:cNvPr id="175" name="Body Level One…"/>
          <p:cNvSpPr txBox="1">
            <a:spLocks noGrp="1"/>
          </p:cNvSpPr>
          <p:nvPr>
            <p:ph type="body" sz="quarter" idx="1" hasCustomPrompt="1"/>
          </p:nvPr>
        </p:nvSpPr>
        <p:spPr>
          <a:xfrm>
            <a:off x="371856" y="6254496"/>
            <a:ext cx="3502153" cy="603505"/>
          </a:xfrm>
          <a:prstGeom prst="rect">
            <a:avLst/>
          </a:prstGeom>
        </p:spPr>
        <p:txBody>
          <a:bodyPr anchor="b"/>
          <a:lstStyle>
            <a:lvl1pPr marL="0" indent="0">
              <a:lnSpc>
                <a:spcPct val="110000"/>
              </a:lnSpc>
              <a:buClrTx/>
              <a:buSzTx/>
              <a:buFontTx/>
              <a:buNone/>
              <a:defRPr sz="1200" spc="-20">
                <a:solidFill>
                  <a:srgbClr val="FFFFFF"/>
                </a:solidFill>
              </a:defRPr>
            </a:lvl1pPr>
            <a:lvl2pPr marL="628650" indent="-171450">
              <a:lnSpc>
                <a:spcPct val="110000"/>
              </a:lnSpc>
              <a:buClrTx/>
              <a:buFontTx/>
              <a:defRPr sz="1200" spc="-20">
                <a:solidFill>
                  <a:srgbClr val="FFFFFF"/>
                </a:solidFill>
              </a:defRPr>
            </a:lvl2pPr>
            <a:lvl3pPr marL="1110342" indent="-195942">
              <a:lnSpc>
                <a:spcPct val="110000"/>
              </a:lnSpc>
              <a:buClrTx/>
              <a:buFontTx/>
              <a:defRPr sz="1200" spc="-20">
                <a:solidFill>
                  <a:srgbClr val="FFFFFF"/>
                </a:solidFill>
              </a:defRPr>
            </a:lvl3pPr>
            <a:lvl4pPr marL="1567542" indent="-195942">
              <a:lnSpc>
                <a:spcPct val="110000"/>
              </a:lnSpc>
              <a:buClrTx/>
              <a:buFontTx/>
              <a:defRPr sz="1200" spc="-20">
                <a:solidFill>
                  <a:srgbClr val="FFFFFF"/>
                </a:solidFill>
              </a:defRPr>
            </a:lvl4pPr>
            <a:lvl5pPr marL="2024742" indent="-195942">
              <a:lnSpc>
                <a:spcPct val="110000"/>
              </a:lnSpc>
              <a:buClrTx/>
              <a:buFontTx/>
              <a:defRPr sz="1200" spc="-20">
                <a:solidFill>
                  <a:srgbClr val="FFFFFF"/>
                </a:solidFill>
              </a:defRPr>
            </a:lvl5pPr>
          </a:lstStyle>
          <a:p>
            <a:r>
              <a:t>Click to add optional caption</a:t>
            </a:r>
          </a:p>
          <a:p>
            <a:pPr lvl="1"/>
            <a:endParaRPr/>
          </a:p>
          <a:p>
            <a:pPr lvl="2"/>
            <a:endParaRPr/>
          </a:p>
          <a:p>
            <a:pPr lvl="3"/>
            <a:endParaRPr/>
          </a:p>
          <a:p>
            <a:pPr lvl="4"/>
            <a:endParaRPr/>
          </a:p>
        </p:txBody>
      </p:sp>
      <p:sp>
        <p:nvSpPr>
          <p:cNvPr id="176" name="Click to add title"/>
          <p:cNvSpPr txBox="1">
            <a:spLocks noGrp="1"/>
          </p:cNvSpPr>
          <p:nvPr>
            <p:ph type="title" hasCustomPrompt="1"/>
          </p:nvPr>
        </p:nvSpPr>
        <p:spPr>
          <a:xfrm>
            <a:off x="5157216" y="365759"/>
            <a:ext cx="5760722" cy="433528"/>
          </a:xfrm>
          <a:prstGeom prst="rect">
            <a:avLst/>
          </a:prstGeom>
        </p:spPr>
        <p:txBody>
          <a:bodyPr>
            <a:normAutofit/>
          </a:bodyPr>
          <a:lstStyle/>
          <a:p>
            <a:r>
              <a:t>Click to add title</a:t>
            </a:r>
          </a:p>
        </p:txBody>
      </p:sp>
      <p:sp>
        <p:nvSpPr>
          <p:cNvPr id="177" name="Text Placeholder 19"/>
          <p:cNvSpPr>
            <a:spLocks noGrp="1"/>
          </p:cNvSpPr>
          <p:nvPr>
            <p:ph type="body" sz="quarter" idx="22" hasCustomPrompt="1"/>
          </p:nvPr>
        </p:nvSpPr>
        <p:spPr>
          <a:xfrm>
            <a:off x="5157216" y="822960"/>
            <a:ext cx="5760722" cy="596901"/>
          </a:xfrm>
          <a:prstGeom prst="rect">
            <a:avLst/>
          </a:prstGeom>
        </p:spPr>
        <p:txBody>
          <a:bodyPr/>
          <a:lstStyle>
            <a:lvl1pPr marL="0" indent="0">
              <a:buClrTx/>
              <a:buSzTx/>
              <a:buFontTx/>
              <a:buNone/>
              <a:defRPr spc="-100"/>
            </a:lvl1pPr>
          </a:lstStyle>
          <a:p>
            <a:r>
              <a:t>Click to add subheading (optional)</a:t>
            </a:r>
          </a:p>
        </p:txBody>
      </p:sp>
      <p:pic>
        <p:nvPicPr>
          <p:cNvPr id="178" name="Picture 17" descr="Picture 17"/>
          <p:cNvPicPr>
            <a:picLocks noChangeAspect="1"/>
          </p:cNvPicPr>
          <p:nvPr/>
        </p:nvPicPr>
        <p:blipFill>
          <a:blip r:embed="rId4"/>
          <a:stretch>
            <a:fillRect/>
          </a:stretch>
        </p:blipFill>
        <p:spPr>
          <a:xfrm>
            <a:off x="4608576" y="347472"/>
            <a:ext cx="415982" cy="415982"/>
          </a:xfrm>
          <a:prstGeom prst="rect">
            <a:avLst/>
          </a:prstGeom>
          <a:ln w="12700">
            <a:miter lim="400000"/>
          </a:ln>
        </p:spPr>
      </p:pic>
      <p:sp>
        <p:nvSpPr>
          <p:cNvPr id="179" name="Text Placeholder 11"/>
          <p:cNvSpPr>
            <a:spLocks noGrp="1"/>
          </p:cNvSpPr>
          <p:nvPr>
            <p:ph type="body" sz="quarter" idx="23"/>
          </p:nvPr>
        </p:nvSpPr>
        <p:spPr>
          <a:xfrm>
            <a:off x="5447424" y="1700783"/>
            <a:ext cx="5470514" cy="596901"/>
          </a:xfrm>
          <a:prstGeom prst="rect">
            <a:avLst/>
          </a:prstGeom>
        </p:spPr>
        <p:txBody>
          <a:bodyPr anchor="b"/>
          <a:lstStyle/>
          <a:p>
            <a:pPr marL="0" indent="0">
              <a:buClrTx/>
              <a:buSzTx/>
              <a:buFontTx/>
              <a:buNone/>
              <a:defRPr sz="2400" b="1" spc="-100">
                <a:solidFill>
                  <a:srgbClr val="002855"/>
                </a:solidFill>
              </a:defRPr>
            </a:pPr>
            <a:endParaRPr/>
          </a:p>
        </p:txBody>
      </p:sp>
      <p:sp>
        <p:nvSpPr>
          <p:cNvPr id="180" name="Text Placeholder 13"/>
          <p:cNvSpPr>
            <a:spLocks noGrp="1"/>
          </p:cNvSpPr>
          <p:nvPr>
            <p:ph type="body" sz="quarter" idx="24"/>
          </p:nvPr>
        </p:nvSpPr>
        <p:spPr>
          <a:xfrm>
            <a:off x="5447426" y="2325816"/>
            <a:ext cx="5470512" cy="696387"/>
          </a:xfrm>
          <a:prstGeom prst="rect">
            <a:avLst/>
          </a:prstGeom>
        </p:spPr>
        <p:txBody>
          <a:bodyPr/>
          <a:lstStyle/>
          <a:p>
            <a:pPr marL="0" indent="0">
              <a:spcBef>
                <a:spcPts val="0"/>
              </a:spcBef>
              <a:buClrTx/>
              <a:buSzTx/>
              <a:buFontTx/>
              <a:buNone/>
              <a:defRPr sz="1600" spc="-100"/>
            </a:pPr>
            <a:endParaRPr/>
          </a:p>
        </p:txBody>
      </p:sp>
      <p:sp>
        <p:nvSpPr>
          <p:cNvPr id="181" name="Rectangle 4"/>
          <p:cNvSpPr/>
          <p:nvPr/>
        </p:nvSpPr>
        <p:spPr>
          <a:xfrm rot="16200000">
            <a:off x="4714497" y="2102107"/>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82" name="Text Placeholder 11"/>
          <p:cNvSpPr>
            <a:spLocks noGrp="1"/>
          </p:cNvSpPr>
          <p:nvPr>
            <p:ph type="body" sz="quarter" idx="25"/>
          </p:nvPr>
        </p:nvSpPr>
        <p:spPr>
          <a:xfrm>
            <a:off x="5447424" y="4668584"/>
            <a:ext cx="5470514" cy="596901"/>
          </a:xfrm>
          <a:prstGeom prst="rect">
            <a:avLst/>
          </a:prstGeom>
        </p:spPr>
        <p:txBody>
          <a:bodyPr anchor="b"/>
          <a:lstStyle/>
          <a:p>
            <a:pPr marL="0" indent="0">
              <a:buClrTx/>
              <a:buSzTx/>
              <a:buFontTx/>
              <a:buNone/>
              <a:defRPr sz="2400" b="1" spc="-100">
                <a:solidFill>
                  <a:srgbClr val="002855"/>
                </a:solidFill>
              </a:defRPr>
            </a:pPr>
            <a:endParaRPr/>
          </a:p>
        </p:txBody>
      </p:sp>
      <p:sp>
        <p:nvSpPr>
          <p:cNvPr id="183" name="Text Placeholder 13"/>
          <p:cNvSpPr>
            <a:spLocks noGrp="1"/>
          </p:cNvSpPr>
          <p:nvPr>
            <p:ph type="body" sz="quarter" idx="26"/>
          </p:nvPr>
        </p:nvSpPr>
        <p:spPr>
          <a:xfrm>
            <a:off x="5447426" y="5293617"/>
            <a:ext cx="5470512" cy="696387"/>
          </a:xfrm>
          <a:prstGeom prst="rect">
            <a:avLst/>
          </a:prstGeom>
        </p:spPr>
        <p:txBody>
          <a:bodyPr/>
          <a:lstStyle/>
          <a:p>
            <a:pPr marL="0" indent="0">
              <a:spcBef>
                <a:spcPts val="0"/>
              </a:spcBef>
              <a:buClrTx/>
              <a:buSzTx/>
              <a:buFontTx/>
              <a:buNone/>
              <a:defRPr sz="1600" spc="-100"/>
            </a:pPr>
            <a:endParaRPr/>
          </a:p>
        </p:txBody>
      </p:sp>
      <p:sp>
        <p:nvSpPr>
          <p:cNvPr id="184" name="Rectangle 8"/>
          <p:cNvSpPr/>
          <p:nvPr/>
        </p:nvSpPr>
        <p:spPr>
          <a:xfrm rot="16200000">
            <a:off x="4714497" y="5069907"/>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85" name="Text Placeholder 11"/>
          <p:cNvSpPr>
            <a:spLocks noGrp="1"/>
          </p:cNvSpPr>
          <p:nvPr>
            <p:ph type="body" sz="quarter" idx="27"/>
          </p:nvPr>
        </p:nvSpPr>
        <p:spPr>
          <a:xfrm>
            <a:off x="5447424" y="3188408"/>
            <a:ext cx="5470514" cy="596901"/>
          </a:xfrm>
          <a:prstGeom prst="rect">
            <a:avLst/>
          </a:prstGeom>
        </p:spPr>
        <p:txBody>
          <a:bodyPr anchor="b"/>
          <a:lstStyle/>
          <a:p>
            <a:pPr marL="0" indent="0">
              <a:buClrTx/>
              <a:buSzTx/>
              <a:buFontTx/>
              <a:buNone/>
              <a:defRPr sz="2400" b="1" spc="-100">
                <a:solidFill>
                  <a:srgbClr val="002855"/>
                </a:solidFill>
              </a:defRPr>
            </a:pPr>
            <a:endParaRPr/>
          </a:p>
        </p:txBody>
      </p:sp>
      <p:sp>
        <p:nvSpPr>
          <p:cNvPr id="186" name="Text Placeholder 13"/>
          <p:cNvSpPr>
            <a:spLocks noGrp="1"/>
          </p:cNvSpPr>
          <p:nvPr>
            <p:ph type="body" sz="quarter" idx="28"/>
          </p:nvPr>
        </p:nvSpPr>
        <p:spPr>
          <a:xfrm>
            <a:off x="5447426" y="3813440"/>
            <a:ext cx="5470512" cy="696387"/>
          </a:xfrm>
          <a:prstGeom prst="rect">
            <a:avLst/>
          </a:prstGeom>
        </p:spPr>
        <p:txBody>
          <a:bodyPr/>
          <a:lstStyle/>
          <a:p>
            <a:pPr marL="0" indent="0">
              <a:spcBef>
                <a:spcPts val="0"/>
              </a:spcBef>
              <a:buClrTx/>
              <a:buSzTx/>
              <a:buFontTx/>
              <a:buNone/>
              <a:defRPr sz="1600" spc="-100"/>
            </a:pPr>
            <a:endParaRPr/>
          </a:p>
        </p:txBody>
      </p:sp>
      <p:sp>
        <p:nvSpPr>
          <p:cNvPr id="187" name="Rectangle 11"/>
          <p:cNvSpPr/>
          <p:nvPr/>
        </p:nvSpPr>
        <p:spPr>
          <a:xfrm rot="16200000">
            <a:off x="4714497" y="3589732"/>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11348387"/>
      </p:ext>
    </p:extLst>
  </p:cSld>
  <p:clrMapOvr>
    <a:masterClrMapping/>
  </p:clrMapOvr>
  <p:transition spd="med"/>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type="tx">
  <p:cSld name="content-photo-right-2">
    <p:spTree>
      <p:nvGrpSpPr>
        <p:cNvPr id="1" name=""/>
        <p:cNvGrpSpPr/>
        <p:nvPr/>
      </p:nvGrpSpPr>
      <p:grpSpPr>
        <a:xfrm>
          <a:off x="0" y="0"/>
          <a:ext cx="0" cy="0"/>
          <a:chOff x="0" y="0"/>
          <a:chExt cx="0" cy="0"/>
        </a:xfrm>
      </p:grpSpPr>
      <p:pic>
        <p:nvPicPr>
          <p:cNvPr id="195"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196" name="Picture 2" descr="Picture 2"/>
          <p:cNvPicPr>
            <a:picLocks noChangeAspect="1"/>
          </p:cNvPicPr>
          <p:nvPr/>
        </p:nvPicPr>
        <p:blipFill>
          <a:blip r:embed="rId3"/>
          <a:srcRect r="21412" b="3670"/>
          <a:stretch>
            <a:fillRect/>
          </a:stretch>
        </p:blipFill>
        <p:spPr>
          <a:xfrm>
            <a:off x="4103004" y="2425487"/>
            <a:ext cx="3476611" cy="4453578"/>
          </a:xfrm>
          <a:prstGeom prst="rect">
            <a:avLst/>
          </a:prstGeom>
          <a:ln w="12700">
            <a:miter lim="400000"/>
          </a:ln>
        </p:spPr>
      </p:pic>
      <p:sp>
        <p:nvSpPr>
          <p:cNvPr id="197" name="Body Level One…"/>
          <p:cNvSpPr txBox="1">
            <a:spLocks noGrp="1"/>
          </p:cNvSpPr>
          <p:nvPr>
            <p:ph type="body" sz="half" idx="1"/>
          </p:nvPr>
        </p:nvSpPr>
        <p:spPr>
          <a:xfrm>
            <a:off x="913701" y="1700783"/>
            <a:ext cx="5751576" cy="424281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pic>
        <p:nvPicPr>
          <p:cNvPr id="198" name="Picture 9" descr="Picture 9"/>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199" name="Click to add title"/>
          <p:cNvSpPr txBox="1">
            <a:spLocks noGrp="1"/>
          </p:cNvSpPr>
          <p:nvPr>
            <p:ph type="title" hasCustomPrompt="1"/>
          </p:nvPr>
        </p:nvSpPr>
        <p:spPr>
          <a:xfrm>
            <a:off x="914397" y="365759"/>
            <a:ext cx="5751576" cy="433528"/>
          </a:xfrm>
          <a:prstGeom prst="rect">
            <a:avLst/>
          </a:prstGeom>
        </p:spPr>
        <p:txBody>
          <a:bodyPr>
            <a:normAutofit/>
          </a:bodyPr>
          <a:lstStyle/>
          <a:p>
            <a:r>
              <a:t>Click to add title</a:t>
            </a:r>
          </a:p>
        </p:txBody>
      </p:sp>
      <p:sp>
        <p:nvSpPr>
          <p:cNvPr id="200" name="Text Placeholder 19"/>
          <p:cNvSpPr>
            <a:spLocks noGrp="1"/>
          </p:cNvSpPr>
          <p:nvPr>
            <p:ph type="body" sz="quarter" idx="21" hasCustomPrompt="1"/>
          </p:nvPr>
        </p:nvSpPr>
        <p:spPr>
          <a:xfrm>
            <a:off x="914399" y="820350"/>
            <a:ext cx="5751576" cy="596901"/>
          </a:xfrm>
          <a:prstGeom prst="rect">
            <a:avLst/>
          </a:prstGeom>
        </p:spPr>
        <p:txBody>
          <a:bodyPr/>
          <a:lstStyle>
            <a:lvl1pPr marL="0" indent="0">
              <a:buClrTx/>
              <a:buSzTx/>
              <a:buFontTx/>
              <a:buNone/>
              <a:defRPr spc="-100"/>
            </a:lvl1pPr>
          </a:lstStyle>
          <a:p>
            <a:r>
              <a:t>Click to add subheading (optional)</a:t>
            </a:r>
          </a:p>
        </p:txBody>
      </p:sp>
      <p:pic>
        <p:nvPicPr>
          <p:cNvPr id="201" name="Picture 12" descr="Picture 12"/>
          <p:cNvPicPr>
            <a:picLocks noChangeAspect="1"/>
          </p:cNvPicPr>
          <p:nvPr/>
        </p:nvPicPr>
        <p:blipFill>
          <a:blip r:embed="rId4"/>
          <a:stretch>
            <a:fillRect/>
          </a:stretch>
        </p:blipFill>
        <p:spPr>
          <a:xfrm>
            <a:off x="365759" y="345185"/>
            <a:ext cx="415982" cy="415982"/>
          </a:xfrm>
          <a:prstGeom prst="rect">
            <a:avLst/>
          </a:prstGeom>
          <a:ln w="12700">
            <a:miter lim="400000"/>
          </a:ln>
        </p:spPr>
      </p:pic>
      <p:sp>
        <p:nvSpPr>
          <p:cNvPr id="202" name="Picture Placeholder 5"/>
          <p:cNvSpPr>
            <a:spLocks noGrp="1"/>
          </p:cNvSpPr>
          <p:nvPr>
            <p:ph type="pic" sz="half" idx="22"/>
          </p:nvPr>
        </p:nvSpPr>
        <p:spPr>
          <a:xfrm>
            <a:off x="7583423" y="0"/>
            <a:ext cx="4242817" cy="6858000"/>
          </a:xfrm>
          <a:prstGeom prst="rect">
            <a:avLst/>
          </a:prstGeom>
        </p:spPr>
        <p:txBody>
          <a:bodyPr lIns="91439" tIns="45719" rIns="91439" bIns="45719">
            <a:noAutofit/>
          </a:bodyPr>
          <a:lstStyle/>
          <a:p>
            <a:endParaRPr/>
          </a:p>
        </p:txBody>
      </p:sp>
      <p:sp>
        <p:nvSpPr>
          <p:cNvPr id="203" name="Text Placeholder 13"/>
          <p:cNvSpPr>
            <a:spLocks noGrp="1"/>
          </p:cNvSpPr>
          <p:nvPr>
            <p:ph type="body" sz="quarter" idx="23" hasCustomPrompt="1"/>
          </p:nvPr>
        </p:nvSpPr>
        <p:spPr>
          <a:xfrm>
            <a:off x="7955280" y="6254496"/>
            <a:ext cx="3502153" cy="603505"/>
          </a:xfrm>
          <a:prstGeom prst="rect">
            <a:avLst/>
          </a:prstGeom>
        </p:spPr>
        <p:txBody>
          <a:bodyPr anchor="b"/>
          <a:lstStyle>
            <a:lvl1pPr marL="0" indent="0" algn="r">
              <a:lnSpc>
                <a:spcPct val="110000"/>
              </a:lnSpc>
              <a:buClrTx/>
              <a:buSzTx/>
              <a:buFontTx/>
              <a:buNone/>
              <a:defRPr sz="1200" spc="-100">
                <a:solidFill>
                  <a:srgbClr val="FFFFFF"/>
                </a:solidFill>
              </a:defRPr>
            </a:lvl1pPr>
          </a:lstStyle>
          <a:p>
            <a:r>
              <a:t>Click to add optional caption</a:t>
            </a:r>
          </a:p>
        </p:txBody>
      </p:sp>
      <p:sp>
        <p:nvSpPr>
          <p:cNvPr id="2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9513143"/>
      </p:ext>
    </p:extLst>
  </p:cSld>
  <p:clrMapOvr>
    <a:masterClrMapping/>
  </p:clrMapOvr>
  <p:transition spd="med"/>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tx">
  <p:cSld name="content-photo-left-2">
    <p:spTree>
      <p:nvGrpSpPr>
        <p:cNvPr id="1" name=""/>
        <p:cNvGrpSpPr/>
        <p:nvPr/>
      </p:nvGrpSpPr>
      <p:grpSpPr>
        <a:xfrm>
          <a:off x="0" y="0"/>
          <a:ext cx="0" cy="0"/>
          <a:chOff x="0" y="0"/>
          <a:chExt cx="0" cy="0"/>
        </a:xfrm>
      </p:grpSpPr>
      <p:pic>
        <p:nvPicPr>
          <p:cNvPr id="211"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212" name="Picture 3" descr="Picture 3"/>
          <p:cNvPicPr>
            <a:picLocks noChangeAspect="1"/>
          </p:cNvPicPr>
          <p:nvPr/>
        </p:nvPicPr>
        <p:blipFill>
          <a:blip r:embed="rId3"/>
          <a:srcRect r="21679" b="4126"/>
          <a:stretch>
            <a:fillRect/>
          </a:stretch>
        </p:blipFill>
        <p:spPr>
          <a:xfrm>
            <a:off x="8362184" y="2425440"/>
            <a:ext cx="3464836" cy="4432560"/>
          </a:xfrm>
          <a:prstGeom prst="rect">
            <a:avLst/>
          </a:prstGeom>
          <a:ln w="12700">
            <a:miter lim="400000"/>
          </a:ln>
        </p:spPr>
      </p:pic>
      <p:sp>
        <p:nvSpPr>
          <p:cNvPr id="213" name="Picture Placeholder 5"/>
          <p:cNvSpPr>
            <a:spLocks noGrp="1"/>
          </p:cNvSpPr>
          <p:nvPr>
            <p:ph type="pic" sz="half" idx="21"/>
          </p:nvPr>
        </p:nvSpPr>
        <p:spPr>
          <a:xfrm>
            <a:off x="0" y="0"/>
            <a:ext cx="4236021" cy="6858000"/>
          </a:xfrm>
          <a:prstGeom prst="rect">
            <a:avLst/>
          </a:prstGeom>
        </p:spPr>
        <p:txBody>
          <a:bodyPr lIns="91439" tIns="45719" rIns="91439" bIns="45719">
            <a:noAutofit/>
          </a:bodyPr>
          <a:lstStyle/>
          <a:p>
            <a:endParaRPr/>
          </a:p>
        </p:txBody>
      </p:sp>
      <p:sp>
        <p:nvSpPr>
          <p:cNvPr id="214" name="Body Level One…"/>
          <p:cNvSpPr txBox="1">
            <a:spLocks noGrp="1"/>
          </p:cNvSpPr>
          <p:nvPr>
            <p:ph type="body" sz="quarter" idx="1" hasCustomPrompt="1"/>
          </p:nvPr>
        </p:nvSpPr>
        <p:spPr>
          <a:xfrm>
            <a:off x="374904" y="6254496"/>
            <a:ext cx="3502153" cy="603505"/>
          </a:xfrm>
          <a:prstGeom prst="rect">
            <a:avLst/>
          </a:prstGeom>
        </p:spPr>
        <p:txBody>
          <a:bodyPr anchor="b"/>
          <a:lstStyle>
            <a:lvl1pPr marL="0" indent="0">
              <a:lnSpc>
                <a:spcPct val="110000"/>
              </a:lnSpc>
              <a:buClrTx/>
              <a:buSzTx/>
              <a:buFontTx/>
              <a:buNone/>
              <a:defRPr sz="1200" spc="-20">
                <a:solidFill>
                  <a:srgbClr val="FFFFFF"/>
                </a:solidFill>
              </a:defRPr>
            </a:lvl1pPr>
            <a:lvl2pPr marL="628650" indent="-171450">
              <a:lnSpc>
                <a:spcPct val="110000"/>
              </a:lnSpc>
              <a:buClrTx/>
              <a:buFontTx/>
              <a:defRPr sz="1200" spc="-20">
                <a:solidFill>
                  <a:srgbClr val="FFFFFF"/>
                </a:solidFill>
              </a:defRPr>
            </a:lvl2pPr>
            <a:lvl3pPr marL="1110342" indent="-195942">
              <a:lnSpc>
                <a:spcPct val="110000"/>
              </a:lnSpc>
              <a:buClrTx/>
              <a:buFontTx/>
              <a:defRPr sz="1200" spc="-20">
                <a:solidFill>
                  <a:srgbClr val="FFFFFF"/>
                </a:solidFill>
              </a:defRPr>
            </a:lvl3pPr>
            <a:lvl4pPr marL="1567542" indent="-195942">
              <a:lnSpc>
                <a:spcPct val="110000"/>
              </a:lnSpc>
              <a:buClrTx/>
              <a:buFontTx/>
              <a:defRPr sz="1200" spc="-20">
                <a:solidFill>
                  <a:srgbClr val="FFFFFF"/>
                </a:solidFill>
              </a:defRPr>
            </a:lvl4pPr>
            <a:lvl5pPr marL="2024742" indent="-195942">
              <a:lnSpc>
                <a:spcPct val="110000"/>
              </a:lnSpc>
              <a:buClrTx/>
              <a:buFontTx/>
              <a:defRPr sz="1200" spc="-20">
                <a:solidFill>
                  <a:srgbClr val="FFFFFF"/>
                </a:solidFill>
              </a:defRPr>
            </a:lvl5pPr>
          </a:lstStyle>
          <a:p>
            <a:r>
              <a:t>Click to add optional caption</a:t>
            </a:r>
          </a:p>
          <a:p>
            <a:pPr lvl="1"/>
            <a:endParaRPr/>
          </a:p>
          <a:p>
            <a:pPr lvl="2"/>
            <a:endParaRPr/>
          </a:p>
          <a:p>
            <a:pPr lvl="3"/>
            <a:endParaRPr/>
          </a:p>
          <a:p>
            <a:pPr lvl="4"/>
            <a:endParaRPr/>
          </a:p>
        </p:txBody>
      </p:sp>
      <p:sp>
        <p:nvSpPr>
          <p:cNvPr id="215" name="Text Placeholder 12"/>
          <p:cNvSpPr>
            <a:spLocks noGrp="1"/>
          </p:cNvSpPr>
          <p:nvPr>
            <p:ph type="body" sz="half" idx="22"/>
          </p:nvPr>
        </p:nvSpPr>
        <p:spPr>
          <a:xfrm>
            <a:off x="5157215" y="1700783"/>
            <a:ext cx="5760721" cy="4242817"/>
          </a:xfrm>
          <a:prstGeom prst="rect">
            <a:avLst/>
          </a:prstGeom>
        </p:spPr>
        <p:txBody>
          <a:bodyPr/>
          <a:lstStyle/>
          <a:p>
            <a:pPr>
              <a:defRPr spc="-100"/>
            </a:pPr>
            <a:endParaRPr/>
          </a:p>
        </p:txBody>
      </p:sp>
      <p:pic>
        <p:nvPicPr>
          <p:cNvPr id="216" name="Picture 5" descr="Picture 5"/>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217" name="Click to add title"/>
          <p:cNvSpPr txBox="1">
            <a:spLocks noGrp="1"/>
          </p:cNvSpPr>
          <p:nvPr>
            <p:ph type="title" hasCustomPrompt="1"/>
          </p:nvPr>
        </p:nvSpPr>
        <p:spPr>
          <a:xfrm>
            <a:off x="5157216" y="365759"/>
            <a:ext cx="5760722" cy="433528"/>
          </a:xfrm>
          <a:prstGeom prst="rect">
            <a:avLst/>
          </a:prstGeom>
        </p:spPr>
        <p:txBody>
          <a:bodyPr>
            <a:normAutofit/>
          </a:bodyPr>
          <a:lstStyle/>
          <a:p>
            <a:r>
              <a:t>Click to add title</a:t>
            </a:r>
          </a:p>
        </p:txBody>
      </p:sp>
      <p:sp>
        <p:nvSpPr>
          <p:cNvPr id="218" name="Text Placeholder 19"/>
          <p:cNvSpPr>
            <a:spLocks noGrp="1"/>
          </p:cNvSpPr>
          <p:nvPr>
            <p:ph type="body" sz="quarter" idx="23" hasCustomPrompt="1"/>
          </p:nvPr>
        </p:nvSpPr>
        <p:spPr>
          <a:xfrm>
            <a:off x="5157216" y="822960"/>
            <a:ext cx="5760722" cy="596901"/>
          </a:xfrm>
          <a:prstGeom prst="rect">
            <a:avLst/>
          </a:prstGeom>
        </p:spPr>
        <p:txBody>
          <a:bodyPr/>
          <a:lstStyle>
            <a:lvl1pPr marL="0" indent="0">
              <a:buClrTx/>
              <a:buSzTx/>
              <a:buFontTx/>
              <a:buNone/>
              <a:defRPr spc="-100"/>
            </a:lvl1pPr>
          </a:lstStyle>
          <a:p>
            <a:r>
              <a:t>Click to add subheading (optional)</a:t>
            </a:r>
          </a:p>
        </p:txBody>
      </p:sp>
      <p:pic>
        <p:nvPicPr>
          <p:cNvPr id="219" name="Picture 11" descr="Picture 11"/>
          <p:cNvPicPr>
            <a:picLocks noChangeAspect="1"/>
          </p:cNvPicPr>
          <p:nvPr/>
        </p:nvPicPr>
        <p:blipFill>
          <a:blip r:embed="rId4"/>
          <a:stretch>
            <a:fillRect/>
          </a:stretch>
        </p:blipFill>
        <p:spPr>
          <a:xfrm>
            <a:off x="4608576" y="347472"/>
            <a:ext cx="415982" cy="415982"/>
          </a:xfrm>
          <a:prstGeom prst="rect">
            <a:avLst/>
          </a:prstGeom>
          <a:ln w="12700">
            <a:miter lim="400000"/>
          </a:ln>
        </p:spPr>
      </p:pic>
      <p:sp>
        <p:nvSpPr>
          <p:cNvPr id="2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65646707"/>
      </p:ext>
    </p:extLst>
  </p:cSld>
  <p:clrMapOvr>
    <a:masterClrMapping/>
  </p:clrMapOvr>
  <p:transition spd="med"/>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type="tx">
  <p:cSld name="2-ideas-with-photo">
    <p:spTree>
      <p:nvGrpSpPr>
        <p:cNvPr id="1" name=""/>
        <p:cNvGrpSpPr/>
        <p:nvPr/>
      </p:nvGrpSpPr>
      <p:grpSpPr>
        <a:xfrm>
          <a:off x="0" y="0"/>
          <a:ext cx="0" cy="0"/>
          <a:chOff x="0" y="0"/>
          <a:chExt cx="0" cy="0"/>
        </a:xfrm>
      </p:grpSpPr>
      <p:pic>
        <p:nvPicPr>
          <p:cNvPr id="242"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243" name="Body Level One…"/>
          <p:cNvSpPr txBox="1">
            <a:spLocks noGrp="1"/>
          </p:cNvSpPr>
          <p:nvPr>
            <p:ph type="body" sz="quarter" idx="1"/>
          </p:nvPr>
        </p:nvSpPr>
        <p:spPr>
          <a:xfrm>
            <a:off x="914400" y="1873983"/>
            <a:ext cx="4791456" cy="625034"/>
          </a:xfrm>
          <a:prstGeom prst="rect">
            <a:avLst/>
          </a:prstGeom>
        </p:spPr>
        <p:txBody>
          <a:bodyPr anchor="b"/>
          <a:lstStyle>
            <a:lvl1pPr marL="0" indent="0">
              <a:lnSpc>
                <a:spcPct val="80000"/>
              </a:lnSpc>
              <a:buClrTx/>
              <a:buSzTx/>
              <a:buFontTx/>
              <a:buNone/>
              <a:defRPr sz="2400" b="1" spc="-100">
                <a:solidFill>
                  <a:srgbClr val="002855"/>
                </a:solidFill>
              </a:defRPr>
            </a:lvl1pPr>
            <a:lvl2pPr marL="800100" indent="-342900">
              <a:lnSpc>
                <a:spcPct val="80000"/>
              </a:lnSpc>
              <a:buClrTx/>
              <a:buFontTx/>
              <a:defRPr sz="2400" b="1" spc="-100">
                <a:solidFill>
                  <a:srgbClr val="002855"/>
                </a:solidFill>
              </a:defRPr>
            </a:lvl2pPr>
            <a:lvl3pPr marL="1306285" indent="-391885">
              <a:lnSpc>
                <a:spcPct val="80000"/>
              </a:lnSpc>
              <a:buClrTx/>
              <a:buFontTx/>
              <a:defRPr sz="2400" b="1" spc="-100">
                <a:solidFill>
                  <a:srgbClr val="002855"/>
                </a:solidFill>
              </a:defRPr>
            </a:lvl3pPr>
            <a:lvl4pPr marL="1763485" indent="-391885">
              <a:lnSpc>
                <a:spcPct val="80000"/>
              </a:lnSpc>
              <a:buClrTx/>
              <a:buFontTx/>
              <a:defRPr sz="2400" b="1" spc="-100">
                <a:solidFill>
                  <a:srgbClr val="002855"/>
                </a:solidFill>
              </a:defRPr>
            </a:lvl4pPr>
            <a:lvl5pPr marL="2220685" indent="-391885">
              <a:lnSpc>
                <a:spcPct val="80000"/>
              </a:lnSpc>
              <a:buClrTx/>
              <a:buFontTx/>
              <a:defRPr sz="2400" b="1" spc="-100">
                <a:solidFill>
                  <a:srgbClr val="002855"/>
                </a:solidFill>
              </a:defRPr>
            </a:lvl5pPr>
          </a:lstStyle>
          <a:p>
            <a:r>
              <a:t>Body Level One</a:t>
            </a:r>
          </a:p>
          <a:p>
            <a:pPr lvl="1"/>
            <a:r>
              <a:t>Body Level Two</a:t>
            </a:r>
          </a:p>
          <a:p>
            <a:pPr lvl="2"/>
            <a:r>
              <a:t>Body Level Three</a:t>
            </a:r>
          </a:p>
          <a:p>
            <a:pPr lvl="3"/>
            <a:r>
              <a:t>Body Level Four</a:t>
            </a:r>
          </a:p>
          <a:p>
            <a:pPr lvl="4"/>
            <a:r>
              <a:t>Body Level Five</a:t>
            </a:r>
          </a:p>
        </p:txBody>
      </p:sp>
      <p:sp>
        <p:nvSpPr>
          <p:cNvPr id="244" name="Text Placeholder 13"/>
          <p:cNvSpPr>
            <a:spLocks noGrp="1"/>
          </p:cNvSpPr>
          <p:nvPr>
            <p:ph type="body" sz="quarter" idx="21"/>
          </p:nvPr>
        </p:nvSpPr>
        <p:spPr>
          <a:xfrm>
            <a:off x="914400" y="2543085"/>
            <a:ext cx="4791456" cy="1197865"/>
          </a:xfrm>
          <a:prstGeom prst="rect">
            <a:avLst/>
          </a:prstGeom>
        </p:spPr>
        <p:txBody>
          <a:bodyPr/>
          <a:lstStyle/>
          <a:p>
            <a:pPr marL="0" indent="0">
              <a:buClrTx/>
              <a:buSzTx/>
              <a:buFontTx/>
              <a:buNone/>
              <a:defRPr sz="1900" spc="-100"/>
            </a:pPr>
            <a:endParaRPr/>
          </a:p>
        </p:txBody>
      </p:sp>
      <p:sp>
        <p:nvSpPr>
          <p:cNvPr id="245" name="Picture Placeholder 5"/>
          <p:cNvSpPr>
            <a:spLocks noGrp="1"/>
          </p:cNvSpPr>
          <p:nvPr>
            <p:ph type="pic" sz="half" idx="22"/>
          </p:nvPr>
        </p:nvSpPr>
        <p:spPr>
          <a:xfrm>
            <a:off x="0" y="4105655"/>
            <a:ext cx="11830050" cy="2752345"/>
          </a:xfrm>
          <a:prstGeom prst="rect">
            <a:avLst/>
          </a:prstGeom>
        </p:spPr>
        <p:txBody>
          <a:bodyPr lIns="91439" tIns="45719" rIns="91439" bIns="45719">
            <a:noAutofit/>
          </a:bodyPr>
          <a:lstStyle/>
          <a:p>
            <a:endParaRPr/>
          </a:p>
        </p:txBody>
      </p:sp>
      <p:sp>
        <p:nvSpPr>
          <p:cNvPr id="246" name="Text Placeholder 13"/>
          <p:cNvSpPr>
            <a:spLocks noGrp="1"/>
          </p:cNvSpPr>
          <p:nvPr>
            <p:ph type="body" sz="quarter" idx="23" hasCustomPrompt="1"/>
          </p:nvPr>
        </p:nvSpPr>
        <p:spPr>
          <a:xfrm>
            <a:off x="0" y="6400798"/>
            <a:ext cx="11529391" cy="457202"/>
          </a:xfrm>
          <a:prstGeom prst="rect">
            <a:avLst/>
          </a:prstGeom>
        </p:spPr>
        <p:txBody>
          <a:bodyPr anchor="b"/>
          <a:lstStyle>
            <a:lvl1pPr marL="0" indent="0">
              <a:lnSpc>
                <a:spcPct val="110000"/>
              </a:lnSpc>
              <a:buClrTx/>
              <a:buSzTx/>
              <a:buFontTx/>
              <a:buNone/>
              <a:defRPr sz="1200" spc="-100">
                <a:solidFill>
                  <a:srgbClr val="FFFFFF"/>
                </a:solidFill>
              </a:defRPr>
            </a:lvl1pPr>
          </a:lstStyle>
          <a:p>
            <a:r>
              <a:t>Click to add optional caption</a:t>
            </a:r>
          </a:p>
        </p:txBody>
      </p:sp>
      <p:sp>
        <p:nvSpPr>
          <p:cNvPr id="247" name="Rectangle 3"/>
          <p:cNvSpPr/>
          <p:nvPr/>
        </p:nvSpPr>
        <p:spPr>
          <a:xfrm rot="16200000">
            <a:off x="466341" y="2294871"/>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248" name="Picture 14" descr="Picture 14"/>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249" name="Text Placeholder 19"/>
          <p:cNvSpPr>
            <a:spLocks noGrp="1"/>
          </p:cNvSpPr>
          <p:nvPr>
            <p:ph type="body" sz="quarter" idx="24" hasCustomPrompt="1"/>
          </p:nvPr>
        </p:nvSpPr>
        <p:spPr>
          <a:xfrm>
            <a:off x="914399" y="820350"/>
            <a:ext cx="9994394" cy="596901"/>
          </a:xfrm>
          <a:prstGeom prst="rect">
            <a:avLst/>
          </a:prstGeom>
        </p:spPr>
        <p:txBody>
          <a:bodyPr/>
          <a:lstStyle>
            <a:lvl1pPr marL="0" indent="0">
              <a:buClrTx/>
              <a:buSzTx/>
              <a:buFontTx/>
              <a:buNone/>
              <a:defRPr spc="-100"/>
            </a:lvl1pPr>
          </a:lstStyle>
          <a:p>
            <a:r>
              <a:t>Click to add subheading (optional)</a:t>
            </a:r>
          </a:p>
        </p:txBody>
      </p:sp>
      <p:pic>
        <p:nvPicPr>
          <p:cNvPr id="250" name="Picture 16" descr="Picture 16"/>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251"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252" name="Text Placeholder 11"/>
          <p:cNvSpPr>
            <a:spLocks noGrp="1"/>
          </p:cNvSpPr>
          <p:nvPr>
            <p:ph type="body" sz="quarter" idx="25"/>
          </p:nvPr>
        </p:nvSpPr>
        <p:spPr>
          <a:xfrm>
            <a:off x="6117335" y="1873983"/>
            <a:ext cx="4791457"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53" name="Text Placeholder 13"/>
          <p:cNvSpPr>
            <a:spLocks noGrp="1"/>
          </p:cNvSpPr>
          <p:nvPr>
            <p:ph type="body" sz="quarter" idx="26"/>
          </p:nvPr>
        </p:nvSpPr>
        <p:spPr>
          <a:xfrm>
            <a:off x="6117335" y="2543085"/>
            <a:ext cx="4791457" cy="1197865"/>
          </a:xfrm>
          <a:prstGeom prst="rect">
            <a:avLst/>
          </a:prstGeom>
        </p:spPr>
        <p:txBody>
          <a:bodyPr/>
          <a:lstStyle/>
          <a:p>
            <a:pPr marL="0" indent="0">
              <a:buClrTx/>
              <a:buSzTx/>
              <a:buFontTx/>
              <a:buNone/>
              <a:defRPr sz="1900" spc="-100"/>
            </a:pPr>
            <a:endParaRPr/>
          </a:p>
        </p:txBody>
      </p:sp>
      <p:sp>
        <p:nvSpPr>
          <p:cNvPr id="254" name="Rectangle 24"/>
          <p:cNvSpPr/>
          <p:nvPr/>
        </p:nvSpPr>
        <p:spPr>
          <a:xfrm rot="16200000">
            <a:off x="5669276" y="2294871"/>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0048411"/>
      </p:ext>
    </p:extLst>
  </p:cSld>
  <p:clrMapOvr>
    <a:masterClrMapping/>
  </p:clrMapOvr>
  <p:transition spd="med"/>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type="tx">
  <p:cSld name="4-ideas-with-photo">
    <p:spTree>
      <p:nvGrpSpPr>
        <p:cNvPr id="1" name=""/>
        <p:cNvGrpSpPr/>
        <p:nvPr/>
      </p:nvGrpSpPr>
      <p:grpSpPr>
        <a:xfrm>
          <a:off x="0" y="0"/>
          <a:ext cx="0" cy="0"/>
          <a:chOff x="0" y="0"/>
          <a:chExt cx="0" cy="0"/>
        </a:xfrm>
      </p:grpSpPr>
      <p:pic>
        <p:nvPicPr>
          <p:cNvPr id="262"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263" name="Picture Placeholder 5"/>
          <p:cNvSpPr>
            <a:spLocks noGrp="1"/>
          </p:cNvSpPr>
          <p:nvPr>
            <p:ph type="pic" sz="half" idx="21"/>
          </p:nvPr>
        </p:nvSpPr>
        <p:spPr>
          <a:xfrm>
            <a:off x="8378952" y="0"/>
            <a:ext cx="3447289" cy="6858001"/>
          </a:xfrm>
          <a:prstGeom prst="rect">
            <a:avLst/>
          </a:prstGeom>
        </p:spPr>
        <p:txBody>
          <a:bodyPr lIns="91439" tIns="45719" rIns="91439" bIns="45719">
            <a:noAutofit/>
          </a:bodyPr>
          <a:lstStyle/>
          <a:p>
            <a:endParaRPr/>
          </a:p>
        </p:txBody>
      </p:sp>
      <p:sp>
        <p:nvSpPr>
          <p:cNvPr id="264" name="Body Level One…"/>
          <p:cNvSpPr txBox="1">
            <a:spLocks noGrp="1"/>
          </p:cNvSpPr>
          <p:nvPr>
            <p:ph type="body" sz="quarter" idx="1" hasCustomPrompt="1"/>
          </p:nvPr>
        </p:nvSpPr>
        <p:spPr>
          <a:xfrm>
            <a:off x="8740140" y="6251712"/>
            <a:ext cx="2724913" cy="606289"/>
          </a:xfrm>
          <a:prstGeom prst="rect">
            <a:avLst/>
          </a:prstGeom>
        </p:spPr>
        <p:txBody>
          <a:bodyPr anchor="b"/>
          <a:lstStyle>
            <a:lvl1pPr marL="0" indent="0" algn="r">
              <a:lnSpc>
                <a:spcPct val="110000"/>
              </a:lnSpc>
              <a:buClrTx/>
              <a:buSzTx/>
              <a:buFontTx/>
              <a:buNone/>
              <a:defRPr sz="1200" spc="-20">
                <a:solidFill>
                  <a:srgbClr val="FFFFFF"/>
                </a:solidFill>
              </a:defRPr>
            </a:lvl1pPr>
            <a:lvl2pPr marL="628650" indent="-171450" algn="r">
              <a:lnSpc>
                <a:spcPct val="110000"/>
              </a:lnSpc>
              <a:buClrTx/>
              <a:buFontTx/>
              <a:defRPr sz="1200" spc="-20">
                <a:solidFill>
                  <a:srgbClr val="FFFFFF"/>
                </a:solidFill>
              </a:defRPr>
            </a:lvl2pPr>
            <a:lvl3pPr marL="1110342" indent="-195942" algn="r">
              <a:lnSpc>
                <a:spcPct val="110000"/>
              </a:lnSpc>
              <a:buClrTx/>
              <a:buFontTx/>
              <a:defRPr sz="1200" spc="-20">
                <a:solidFill>
                  <a:srgbClr val="FFFFFF"/>
                </a:solidFill>
              </a:defRPr>
            </a:lvl3pPr>
            <a:lvl4pPr marL="1567542" indent="-195942" algn="r">
              <a:lnSpc>
                <a:spcPct val="110000"/>
              </a:lnSpc>
              <a:buClrTx/>
              <a:buFontTx/>
              <a:defRPr sz="1200" spc="-20">
                <a:solidFill>
                  <a:srgbClr val="FFFFFF"/>
                </a:solidFill>
              </a:defRPr>
            </a:lvl4pPr>
            <a:lvl5pPr marL="2024742" indent="-195942" algn="r">
              <a:lnSpc>
                <a:spcPct val="110000"/>
              </a:lnSpc>
              <a:buClrTx/>
              <a:buFontTx/>
              <a:defRPr sz="1200" spc="-20">
                <a:solidFill>
                  <a:srgbClr val="FFFFFF"/>
                </a:solidFill>
              </a:defRPr>
            </a:lvl5pPr>
          </a:lstStyle>
          <a:p>
            <a:r>
              <a:t>Click to add optional caption</a:t>
            </a:r>
          </a:p>
          <a:p>
            <a:pPr lvl="1"/>
            <a:endParaRPr/>
          </a:p>
          <a:p>
            <a:pPr lvl="2"/>
            <a:endParaRPr/>
          </a:p>
          <a:p>
            <a:pPr lvl="3"/>
            <a:endParaRPr/>
          </a:p>
          <a:p>
            <a:pPr lvl="4"/>
            <a:endParaRPr/>
          </a:p>
        </p:txBody>
      </p:sp>
      <p:pic>
        <p:nvPicPr>
          <p:cNvPr id="265" name="Picture 9" descr="Picture 9"/>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266" name="Picture 11" descr="Picture 11"/>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267" name="Click to add title"/>
          <p:cNvSpPr txBox="1">
            <a:spLocks noGrp="1"/>
          </p:cNvSpPr>
          <p:nvPr>
            <p:ph type="title" hasCustomPrompt="1"/>
          </p:nvPr>
        </p:nvSpPr>
        <p:spPr>
          <a:xfrm>
            <a:off x="914397" y="365759"/>
            <a:ext cx="6532562" cy="433528"/>
          </a:xfrm>
          <a:prstGeom prst="rect">
            <a:avLst/>
          </a:prstGeom>
        </p:spPr>
        <p:txBody>
          <a:bodyPr>
            <a:normAutofit/>
          </a:bodyPr>
          <a:lstStyle/>
          <a:p>
            <a:r>
              <a:t>Click to add title</a:t>
            </a:r>
          </a:p>
        </p:txBody>
      </p:sp>
      <p:sp>
        <p:nvSpPr>
          <p:cNvPr id="268" name="Text Placeholder 19"/>
          <p:cNvSpPr>
            <a:spLocks noGrp="1"/>
          </p:cNvSpPr>
          <p:nvPr>
            <p:ph type="body" sz="quarter" idx="22" hasCustomPrompt="1"/>
          </p:nvPr>
        </p:nvSpPr>
        <p:spPr>
          <a:xfrm>
            <a:off x="914399" y="820350"/>
            <a:ext cx="6532562" cy="596901"/>
          </a:xfrm>
          <a:prstGeom prst="rect">
            <a:avLst/>
          </a:prstGeom>
        </p:spPr>
        <p:txBody>
          <a:bodyPr/>
          <a:lstStyle>
            <a:lvl1pPr marL="0" indent="0">
              <a:buClrTx/>
              <a:buSzTx/>
              <a:buFontTx/>
              <a:buNone/>
              <a:defRPr spc="-100"/>
            </a:lvl1pPr>
          </a:lstStyle>
          <a:p>
            <a:r>
              <a:t>Click to add subheading (optional)</a:t>
            </a:r>
          </a:p>
        </p:txBody>
      </p:sp>
      <p:sp>
        <p:nvSpPr>
          <p:cNvPr id="269" name="Text Placeholder 11"/>
          <p:cNvSpPr>
            <a:spLocks noGrp="1"/>
          </p:cNvSpPr>
          <p:nvPr>
            <p:ph type="body" sz="quarter" idx="23"/>
          </p:nvPr>
        </p:nvSpPr>
        <p:spPr>
          <a:xfrm>
            <a:off x="914397" y="1874670"/>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70" name="Text Placeholder 13"/>
          <p:cNvSpPr>
            <a:spLocks noGrp="1"/>
          </p:cNvSpPr>
          <p:nvPr>
            <p:ph type="body" sz="quarter" idx="24"/>
          </p:nvPr>
        </p:nvSpPr>
        <p:spPr>
          <a:xfrm>
            <a:off x="914397" y="2543772"/>
            <a:ext cx="3070731" cy="1380745"/>
          </a:xfrm>
          <a:prstGeom prst="rect">
            <a:avLst/>
          </a:prstGeom>
        </p:spPr>
        <p:txBody>
          <a:bodyPr/>
          <a:lstStyle/>
          <a:p>
            <a:pPr marL="0" indent="0">
              <a:buClrTx/>
              <a:buSzTx/>
              <a:buFontTx/>
              <a:buNone/>
              <a:defRPr sz="1600" spc="-100"/>
            </a:pPr>
            <a:endParaRPr/>
          </a:p>
        </p:txBody>
      </p:sp>
      <p:sp>
        <p:nvSpPr>
          <p:cNvPr id="271" name="Rectangle 40"/>
          <p:cNvSpPr/>
          <p:nvPr/>
        </p:nvSpPr>
        <p:spPr>
          <a:xfrm rot="16200000">
            <a:off x="462533" y="2309010"/>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72" name="Text Placeholder 11"/>
          <p:cNvSpPr>
            <a:spLocks noGrp="1"/>
          </p:cNvSpPr>
          <p:nvPr>
            <p:ph type="body" sz="quarter" idx="25"/>
          </p:nvPr>
        </p:nvSpPr>
        <p:spPr>
          <a:xfrm>
            <a:off x="4376229" y="1880783"/>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73" name="Text Placeholder 13"/>
          <p:cNvSpPr>
            <a:spLocks noGrp="1"/>
          </p:cNvSpPr>
          <p:nvPr>
            <p:ph type="body" sz="quarter" idx="26"/>
          </p:nvPr>
        </p:nvSpPr>
        <p:spPr>
          <a:xfrm>
            <a:off x="4376229" y="2549885"/>
            <a:ext cx="3070731" cy="1380745"/>
          </a:xfrm>
          <a:prstGeom prst="rect">
            <a:avLst/>
          </a:prstGeom>
        </p:spPr>
        <p:txBody>
          <a:bodyPr/>
          <a:lstStyle/>
          <a:p>
            <a:pPr marL="0" indent="0">
              <a:buClrTx/>
              <a:buSzTx/>
              <a:buFontTx/>
              <a:buNone/>
              <a:defRPr sz="1600" spc="-100"/>
            </a:pPr>
            <a:endParaRPr/>
          </a:p>
        </p:txBody>
      </p:sp>
      <p:sp>
        <p:nvSpPr>
          <p:cNvPr id="274" name="Rectangle 43"/>
          <p:cNvSpPr/>
          <p:nvPr/>
        </p:nvSpPr>
        <p:spPr>
          <a:xfrm rot="16200000">
            <a:off x="3924363" y="2315123"/>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75" name="Text Placeholder 11"/>
          <p:cNvSpPr>
            <a:spLocks noGrp="1"/>
          </p:cNvSpPr>
          <p:nvPr>
            <p:ph type="body" sz="quarter" idx="27"/>
          </p:nvPr>
        </p:nvSpPr>
        <p:spPr>
          <a:xfrm>
            <a:off x="914397" y="4318317"/>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76" name="Text Placeholder 13"/>
          <p:cNvSpPr>
            <a:spLocks noGrp="1"/>
          </p:cNvSpPr>
          <p:nvPr>
            <p:ph type="body" sz="quarter" idx="28"/>
          </p:nvPr>
        </p:nvSpPr>
        <p:spPr>
          <a:xfrm>
            <a:off x="914397" y="4987419"/>
            <a:ext cx="3070731" cy="1362819"/>
          </a:xfrm>
          <a:prstGeom prst="rect">
            <a:avLst/>
          </a:prstGeom>
        </p:spPr>
        <p:txBody>
          <a:bodyPr/>
          <a:lstStyle/>
          <a:p>
            <a:pPr marL="0" indent="0">
              <a:buClrTx/>
              <a:buSzTx/>
              <a:buFontTx/>
              <a:buNone/>
              <a:defRPr sz="1600" spc="-100"/>
            </a:pPr>
            <a:endParaRPr/>
          </a:p>
        </p:txBody>
      </p:sp>
      <p:sp>
        <p:nvSpPr>
          <p:cNvPr id="277" name="Rectangle 46"/>
          <p:cNvSpPr/>
          <p:nvPr/>
        </p:nvSpPr>
        <p:spPr>
          <a:xfrm rot="16200000">
            <a:off x="462533" y="4752657"/>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78" name="Text Placeholder 11"/>
          <p:cNvSpPr>
            <a:spLocks noGrp="1"/>
          </p:cNvSpPr>
          <p:nvPr>
            <p:ph type="body" sz="quarter" idx="29"/>
          </p:nvPr>
        </p:nvSpPr>
        <p:spPr>
          <a:xfrm>
            <a:off x="4376229" y="4324431"/>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79" name="Text Placeholder 13"/>
          <p:cNvSpPr>
            <a:spLocks noGrp="1"/>
          </p:cNvSpPr>
          <p:nvPr>
            <p:ph type="body" sz="quarter" idx="30"/>
          </p:nvPr>
        </p:nvSpPr>
        <p:spPr>
          <a:xfrm>
            <a:off x="4376229" y="4993533"/>
            <a:ext cx="3070731" cy="1362818"/>
          </a:xfrm>
          <a:prstGeom prst="rect">
            <a:avLst/>
          </a:prstGeom>
        </p:spPr>
        <p:txBody>
          <a:bodyPr/>
          <a:lstStyle/>
          <a:p>
            <a:pPr marL="0" indent="0">
              <a:buClrTx/>
              <a:buSzTx/>
              <a:buFontTx/>
              <a:buNone/>
              <a:defRPr sz="1600" spc="-100"/>
            </a:pPr>
            <a:endParaRPr/>
          </a:p>
        </p:txBody>
      </p:sp>
      <p:sp>
        <p:nvSpPr>
          <p:cNvPr id="280" name="Rectangle 49"/>
          <p:cNvSpPr/>
          <p:nvPr/>
        </p:nvSpPr>
        <p:spPr>
          <a:xfrm rot="16200000">
            <a:off x="3924363" y="4758771"/>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3474864"/>
      </p:ext>
    </p:extLst>
  </p:cSld>
  <p:clrMapOvr>
    <a:masterClrMapping/>
  </p:clrMapOvr>
  <p:transition spd="med"/>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x">
  <p:cSld name="6-ideas">
    <p:spTree>
      <p:nvGrpSpPr>
        <p:cNvPr id="1" name=""/>
        <p:cNvGrpSpPr/>
        <p:nvPr/>
      </p:nvGrpSpPr>
      <p:grpSpPr>
        <a:xfrm>
          <a:off x="0" y="0"/>
          <a:ext cx="0" cy="0"/>
          <a:chOff x="0" y="0"/>
          <a:chExt cx="0" cy="0"/>
        </a:xfrm>
      </p:grpSpPr>
      <p:pic>
        <p:nvPicPr>
          <p:cNvPr id="288"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289"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290" name="Body Level One…"/>
          <p:cNvSpPr txBox="1">
            <a:spLocks noGrp="1"/>
          </p:cNvSpPr>
          <p:nvPr>
            <p:ph type="body" sz="quarter" idx="1" hasCustomPrompt="1"/>
          </p:nvPr>
        </p:nvSpPr>
        <p:spPr>
          <a:xfrm>
            <a:off x="914399" y="820350"/>
            <a:ext cx="9994394" cy="596901"/>
          </a:xfrm>
          <a:prstGeom prst="rect">
            <a:avLst/>
          </a:prstGeom>
        </p:spPr>
        <p:txBody>
          <a:bodyPr/>
          <a:lstStyle>
            <a:lvl1pPr marL="0" indent="0">
              <a:buClrTx/>
              <a:buSzTx/>
              <a:buFontTx/>
              <a:buNone/>
            </a:lvl1pPr>
            <a:lvl2pPr>
              <a:buClrTx/>
              <a:buFontTx/>
            </a:lvl2pPr>
            <a:lvl3pPr>
              <a:buClrTx/>
              <a:buFontTx/>
            </a:lvl3pPr>
            <a:lvl4pPr>
              <a:buClrTx/>
              <a:buFontTx/>
            </a:lvl4pPr>
            <a:lvl5pPr>
              <a:buClrTx/>
              <a:buFontTx/>
            </a:lvl5pPr>
          </a:lstStyle>
          <a:p>
            <a:r>
              <a:t>Click to add subheading (optional)</a:t>
            </a:r>
          </a:p>
          <a:p>
            <a:pPr lvl="1"/>
            <a:endParaRPr/>
          </a:p>
          <a:p>
            <a:pPr lvl="2"/>
            <a:endParaRPr/>
          </a:p>
          <a:p>
            <a:pPr lvl="3"/>
            <a:endParaRPr/>
          </a:p>
          <a:p>
            <a:pPr lvl="4"/>
            <a:endParaRPr/>
          </a:p>
        </p:txBody>
      </p:sp>
      <p:pic>
        <p:nvPicPr>
          <p:cNvPr id="291" name="Picture 9" descr="Picture 9"/>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292"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293" name="Text Placeholder 11"/>
          <p:cNvSpPr>
            <a:spLocks noGrp="1"/>
          </p:cNvSpPr>
          <p:nvPr>
            <p:ph type="body" sz="quarter" idx="21"/>
          </p:nvPr>
        </p:nvSpPr>
        <p:spPr>
          <a:xfrm>
            <a:off x="914397" y="1874670"/>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94" name="Text Placeholder 13"/>
          <p:cNvSpPr>
            <a:spLocks noGrp="1"/>
          </p:cNvSpPr>
          <p:nvPr>
            <p:ph type="body" sz="quarter" idx="22"/>
          </p:nvPr>
        </p:nvSpPr>
        <p:spPr>
          <a:xfrm>
            <a:off x="914397" y="2543772"/>
            <a:ext cx="3070731" cy="1380745"/>
          </a:xfrm>
          <a:prstGeom prst="rect">
            <a:avLst/>
          </a:prstGeom>
        </p:spPr>
        <p:txBody>
          <a:bodyPr/>
          <a:lstStyle/>
          <a:p>
            <a:pPr marL="0" indent="0">
              <a:buClrTx/>
              <a:buSzTx/>
              <a:buFontTx/>
              <a:buNone/>
              <a:defRPr sz="1600" spc="-100"/>
            </a:pPr>
            <a:endParaRPr/>
          </a:p>
        </p:txBody>
      </p:sp>
      <p:sp>
        <p:nvSpPr>
          <p:cNvPr id="295" name="Rectangle 13"/>
          <p:cNvSpPr/>
          <p:nvPr/>
        </p:nvSpPr>
        <p:spPr>
          <a:xfrm rot="16200000">
            <a:off x="462533" y="2309010"/>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96" name="Text Placeholder 11"/>
          <p:cNvSpPr>
            <a:spLocks noGrp="1"/>
          </p:cNvSpPr>
          <p:nvPr>
            <p:ph type="body" sz="quarter" idx="23"/>
          </p:nvPr>
        </p:nvSpPr>
        <p:spPr>
          <a:xfrm>
            <a:off x="7838061" y="1874670"/>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97" name="Text Placeholder 13"/>
          <p:cNvSpPr>
            <a:spLocks noGrp="1"/>
          </p:cNvSpPr>
          <p:nvPr>
            <p:ph type="body" sz="quarter" idx="24"/>
          </p:nvPr>
        </p:nvSpPr>
        <p:spPr>
          <a:xfrm>
            <a:off x="7838061" y="2543772"/>
            <a:ext cx="3070731" cy="1380745"/>
          </a:xfrm>
          <a:prstGeom prst="rect">
            <a:avLst/>
          </a:prstGeom>
        </p:spPr>
        <p:txBody>
          <a:bodyPr/>
          <a:lstStyle/>
          <a:p>
            <a:pPr marL="0" indent="0">
              <a:buClrTx/>
              <a:buSzTx/>
              <a:buFontTx/>
              <a:buNone/>
              <a:defRPr sz="1600" spc="-100"/>
            </a:pPr>
            <a:endParaRPr/>
          </a:p>
        </p:txBody>
      </p:sp>
      <p:sp>
        <p:nvSpPr>
          <p:cNvPr id="298" name="Rectangle 32"/>
          <p:cNvSpPr/>
          <p:nvPr/>
        </p:nvSpPr>
        <p:spPr>
          <a:xfrm rot="16200000">
            <a:off x="7386195" y="2309010"/>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99" name="Text Placeholder 11"/>
          <p:cNvSpPr>
            <a:spLocks noGrp="1"/>
          </p:cNvSpPr>
          <p:nvPr>
            <p:ph type="body" sz="quarter" idx="25"/>
          </p:nvPr>
        </p:nvSpPr>
        <p:spPr>
          <a:xfrm>
            <a:off x="4376229" y="1880783"/>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300" name="Text Placeholder 13"/>
          <p:cNvSpPr>
            <a:spLocks noGrp="1"/>
          </p:cNvSpPr>
          <p:nvPr>
            <p:ph type="body" sz="quarter" idx="26"/>
          </p:nvPr>
        </p:nvSpPr>
        <p:spPr>
          <a:xfrm>
            <a:off x="4376229" y="2549885"/>
            <a:ext cx="3070731" cy="1380745"/>
          </a:xfrm>
          <a:prstGeom prst="rect">
            <a:avLst/>
          </a:prstGeom>
        </p:spPr>
        <p:txBody>
          <a:bodyPr/>
          <a:lstStyle/>
          <a:p>
            <a:pPr marL="0" indent="0">
              <a:buClrTx/>
              <a:buSzTx/>
              <a:buFontTx/>
              <a:buNone/>
              <a:defRPr sz="1600" spc="-100"/>
            </a:pPr>
            <a:endParaRPr/>
          </a:p>
        </p:txBody>
      </p:sp>
      <p:sp>
        <p:nvSpPr>
          <p:cNvPr id="301" name="Rectangle 35"/>
          <p:cNvSpPr/>
          <p:nvPr/>
        </p:nvSpPr>
        <p:spPr>
          <a:xfrm rot="16200000">
            <a:off x="3924363" y="2315123"/>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02" name="Text Placeholder 11"/>
          <p:cNvSpPr>
            <a:spLocks noGrp="1"/>
          </p:cNvSpPr>
          <p:nvPr>
            <p:ph type="body" sz="quarter" idx="27"/>
          </p:nvPr>
        </p:nvSpPr>
        <p:spPr>
          <a:xfrm>
            <a:off x="914397" y="4318317"/>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303" name="Text Placeholder 13"/>
          <p:cNvSpPr>
            <a:spLocks noGrp="1"/>
          </p:cNvSpPr>
          <p:nvPr>
            <p:ph type="body" sz="quarter" idx="28"/>
          </p:nvPr>
        </p:nvSpPr>
        <p:spPr>
          <a:xfrm>
            <a:off x="914397" y="4987419"/>
            <a:ext cx="3070731" cy="1362819"/>
          </a:xfrm>
          <a:prstGeom prst="rect">
            <a:avLst/>
          </a:prstGeom>
        </p:spPr>
        <p:txBody>
          <a:bodyPr/>
          <a:lstStyle/>
          <a:p>
            <a:pPr marL="0" indent="0">
              <a:buClrTx/>
              <a:buSzTx/>
              <a:buFontTx/>
              <a:buNone/>
              <a:defRPr sz="1600" spc="-100"/>
            </a:pPr>
            <a:endParaRPr/>
          </a:p>
        </p:txBody>
      </p:sp>
      <p:sp>
        <p:nvSpPr>
          <p:cNvPr id="304" name="Rectangle 38"/>
          <p:cNvSpPr/>
          <p:nvPr/>
        </p:nvSpPr>
        <p:spPr>
          <a:xfrm rot="16200000">
            <a:off x="462533" y="4752657"/>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05" name="Text Placeholder 11"/>
          <p:cNvSpPr>
            <a:spLocks noGrp="1"/>
          </p:cNvSpPr>
          <p:nvPr>
            <p:ph type="body" sz="quarter" idx="29"/>
          </p:nvPr>
        </p:nvSpPr>
        <p:spPr>
          <a:xfrm>
            <a:off x="7838061" y="4318317"/>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306" name="Text Placeholder 13"/>
          <p:cNvSpPr>
            <a:spLocks noGrp="1"/>
          </p:cNvSpPr>
          <p:nvPr>
            <p:ph type="body" sz="quarter" idx="30"/>
          </p:nvPr>
        </p:nvSpPr>
        <p:spPr>
          <a:xfrm>
            <a:off x="7838061" y="4987419"/>
            <a:ext cx="3070731" cy="1362819"/>
          </a:xfrm>
          <a:prstGeom prst="rect">
            <a:avLst/>
          </a:prstGeom>
        </p:spPr>
        <p:txBody>
          <a:bodyPr/>
          <a:lstStyle/>
          <a:p>
            <a:pPr marL="0" indent="0">
              <a:buClrTx/>
              <a:buSzTx/>
              <a:buFontTx/>
              <a:buNone/>
              <a:defRPr sz="1600" spc="-100"/>
            </a:pPr>
            <a:endParaRPr/>
          </a:p>
        </p:txBody>
      </p:sp>
      <p:sp>
        <p:nvSpPr>
          <p:cNvPr id="307" name="Rectangle 41"/>
          <p:cNvSpPr/>
          <p:nvPr/>
        </p:nvSpPr>
        <p:spPr>
          <a:xfrm rot="16200000">
            <a:off x="7386195" y="4752657"/>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08" name="Text Placeholder 11"/>
          <p:cNvSpPr>
            <a:spLocks noGrp="1"/>
          </p:cNvSpPr>
          <p:nvPr>
            <p:ph type="body" sz="quarter" idx="31"/>
          </p:nvPr>
        </p:nvSpPr>
        <p:spPr>
          <a:xfrm>
            <a:off x="4376229" y="4324431"/>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309" name="Text Placeholder 13"/>
          <p:cNvSpPr>
            <a:spLocks noGrp="1"/>
          </p:cNvSpPr>
          <p:nvPr>
            <p:ph type="body" sz="quarter" idx="32"/>
          </p:nvPr>
        </p:nvSpPr>
        <p:spPr>
          <a:xfrm>
            <a:off x="4376229" y="4993533"/>
            <a:ext cx="3070731" cy="1362818"/>
          </a:xfrm>
          <a:prstGeom prst="rect">
            <a:avLst/>
          </a:prstGeom>
        </p:spPr>
        <p:txBody>
          <a:bodyPr/>
          <a:lstStyle/>
          <a:p>
            <a:pPr marL="0" indent="0">
              <a:buClrTx/>
              <a:buSzTx/>
              <a:buFontTx/>
              <a:buNone/>
              <a:defRPr sz="1600" spc="-100"/>
            </a:pPr>
            <a:endParaRPr/>
          </a:p>
        </p:txBody>
      </p:sp>
      <p:sp>
        <p:nvSpPr>
          <p:cNvPr id="310" name="Rectangle 46"/>
          <p:cNvSpPr/>
          <p:nvPr/>
        </p:nvSpPr>
        <p:spPr>
          <a:xfrm rot="16200000">
            <a:off x="3924363" y="4758771"/>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5011224"/>
      </p:ext>
    </p:extLst>
  </p:cSld>
  <p:clrMapOvr>
    <a:masterClrMapping/>
  </p:clrMapOvr>
  <p:transition spd="med"/>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type="tx">
  <p:cSld name="photo-with-caption-1">
    <p:spTree>
      <p:nvGrpSpPr>
        <p:cNvPr id="1" name=""/>
        <p:cNvGrpSpPr/>
        <p:nvPr/>
      </p:nvGrpSpPr>
      <p:grpSpPr>
        <a:xfrm>
          <a:off x="0" y="0"/>
          <a:ext cx="0" cy="0"/>
          <a:chOff x="0" y="0"/>
          <a:chExt cx="0" cy="0"/>
        </a:xfrm>
      </p:grpSpPr>
      <p:pic>
        <p:nvPicPr>
          <p:cNvPr id="318"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319" name="Picture 1" descr="Picture 1"/>
          <p:cNvPicPr>
            <a:picLocks noChangeAspect="1"/>
          </p:cNvPicPr>
          <p:nvPr/>
        </p:nvPicPr>
        <p:blipFill>
          <a:blip r:embed="rId3"/>
          <a:stretch>
            <a:fillRect/>
          </a:stretch>
        </p:blipFill>
        <p:spPr>
          <a:xfrm>
            <a:off x="8905562" y="3940021"/>
            <a:ext cx="2920678" cy="2917980"/>
          </a:xfrm>
          <a:prstGeom prst="rect">
            <a:avLst/>
          </a:prstGeom>
          <a:ln w="12700">
            <a:miter lim="400000"/>
          </a:ln>
        </p:spPr>
      </p:pic>
      <p:sp>
        <p:nvSpPr>
          <p:cNvPr id="320" name="Body Level One…"/>
          <p:cNvSpPr txBox="1">
            <a:spLocks noGrp="1"/>
          </p:cNvSpPr>
          <p:nvPr>
            <p:ph type="body" sz="quarter" idx="1"/>
          </p:nvPr>
        </p:nvSpPr>
        <p:spPr>
          <a:xfrm>
            <a:off x="365759" y="5938577"/>
            <a:ext cx="11091673" cy="383992"/>
          </a:xfrm>
          <a:prstGeom prst="rect">
            <a:avLst/>
          </a:prstGeom>
        </p:spPr>
        <p:txBody>
          <a:bodyPr/>
          <a:lstStyle>
            <a:lvl1pPr marL="0" indent="0">
              <a:buClrTx/>
              <a:buSzTx/>
              <a:buFontTx/>
              <a:buNone/>
              <a:defRPr sz="2400" b="1" spc="-100">
                <a:solidFill>
                  <a:srgbClr val="002855"/>
                </a:solidFill>
              </a:defRPr>
            </a:lvl1pPr>
            <a:lvl2pPr marL="800100" indent="-342900">
              <a:buClrTx/>
              <a:buFontTx/>
              <a:defRPr sz="2400" b="1" spc="-100">
                <a:solidFill>
                  <a:srgbClr val="002855"/>
                </a:solidFill>
              </a:defRPr>
            </a:lvl2pPr>
            <a:lvl3pPr marL="1306285" indent="-391885">
              <a:buClrTx/>
              <a:buFontTx/>
              <a:defRPr sz="2400" b="1" spc="-100">
                <a:solidFill>
                  <a:srgbClr val="002855"/>
                </a:solidFill>
              </a:defRPr>
            </a:lvl3pPr>
            <a:lvl4pPr marL="1763485" indent="-391885">
              <a:buClrTx/>
              <a:buFontTx/>
              <a:defRPr sz="2400" b="1" spc="-100">
                <a:solidFill>
                  <a:srgbClr val="002855"/>
                </a:solidFill>
              </a:defRPr>
            </a:lvl4pPr>
            <a:lvl5pPr marL="2220685" indent="-391885">
              <a:buClrTx/>
              <a:buFontTx/>
              <a:defRPr sz="2400" b="1" spc="-100">
                <a:solidFill>
                  <a:srgbClr val="002855"/>
                </a:solidFill>
              </a:defRPr>
            </a:lvl5pPr>
          </a:lstStyle>
          <a:p>
            <a:r>
              <a:t>Body Level One</a:t>
            </a:r>
          </a:p>
          <a:p>
            <a:pPr lvl="1"/>
            <a:r>
              <a:t>Body Level Two</a:t>
            </a:r>
          </a:p>
          <a:p>
            <a:pPr lvl="2"/>
            <a:r>
              <a:t>Body Level Three</a:t>
            </a:r>
          </a:p>
          <a:p>
            <a:pPr lvl="3"/>
            <a:r>
              <a:t>Body Level Four</a:t>
            </a:r>
          </a:p>
          <a:p>
            <a:pPr lvl="4"/>
            <a:r>
              <a:t>Body Level Five</a:t>
            </a:r>
          </a:p>
        </p:txBody>
      </p:sp>
      <p:sp>
        <p:nvSpPr>
          <p:cNvPr id="321" name="Picture Placeholder 5"/>
          <p:cNvSpPr>
            <a:spLocks noGrp="1"/>
          </p:cNvSpPr>
          <p:nvPr>
            <p:ph type="pic" idx="21"/>
          </p:nvPr>
        </p:nvSpPr>
        <p:spPr>
          <a:xfrm>
            <a:off x="0" y="0"/>
            <a:ext cx="11826241" cy="5509548"/>
          </a:xfrm>
          <a:prstGeom prst="rect">
            <a:avLst/>
          </a:prstGeom>
        </p:spPr>
        <p:txBody>
          <a:bodyPr lIns="91439" tIns="45719" rIns="91439" bIns="45719">
            <a:noAutofit/>
          </a:bodyPr>
          <a:lstStyle/>
          <a:p>
            <a:endParaRPr/>
          </a:p>
        </p:txBody>
      </p:sp>
      <p:sp>
        <p:nvSpPr>
          <p:cNvPr id="322" name="Text Placeholder 13"/>
          <p:cNvSpPr>
            <a:spLocks noGrp="1"/>
          </p:cNvSpPr>
          <p:nvPr>
            <p:ph type="body" sz="quarter" idx="22"/>
          </p:nvPr>
        </p:nvSpPr>
        <p:spPr>
          <a:xfrm>
            <a:off x="365760" y="6289556"/>
            <a:ext cx="11091672" cy="238245"/>
          </a:xfrm>
          <a:prstGeom prst="rect">
            <a:avLst/>
          </a:prstGeom>
        </p:spPr>
        <p:txBody>
          <a:bodyPr/>
          <a:lstStyle/>
          <a:p>
            <a:pPr marL="0" indent="0">
              <a:buClrTx/>
              <a:buSzTx/>
              <a:buFontTx/>
              <a:buNone/>
              <a:defRPr sz="1600" spc="-100"/>
            </a:pPr>
            <a:endParaRPr/>
          </a:p>
        </p:txBody>
      </p:sp>
      <p:pic>
        <p:nvPicPr>
          <p:cNvPr id="323"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324" name="Picture 10" descr="Picture 10"/>
          <p:cNvPicPr>
            <a:picLocks noChangeAspect="1"/>
          </p:cNvPicPr>
          <p:nvPr/>
        </p:nvPicPr>
        <p:blipFill>
          <a:blip r:embed="rId4"/>
          <a:stretch>
            <a:fillRect/>
          </a:stretch>
        </p:blipFill>
        <p:spPr>
          <a:xfrm>
            <a:off x="365759" y="345185"/>
            <a:ext cx="415982" cy="415982"/>
          </a:xfrm>
          <a:prstGeom prst="rect">
            <a:avLst/>
          </a:prstGeom>
          <a:ln w="12700">
            <a:miter lim="400000"/>
          </a:ln>
        </p:spPr>
      </p:pic>
      <p:sp>
        <p:nvSpPr>
          <p:cNvPr id="325" name="Rectangle 15"/>
          <p:cNvSpPr/>
          <p:nvPr/>
        </p:nvSpPr>
        <p:spPr>
          <a:xfrm rot="10800000">
            <a:off x="365061" y="5782202"/>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67045531"/>
      </p:ext>
    </p:extLst>
  </p:cSld>
  <p:clrMapOvr>
    <a:masterClrMapping/>
  </p:clrMapOvr>
  <p:transition spd="med"/>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x">
  <p:cSld name="photo-with-caption-2">
    <p:spTree>
      <p:nvGrpSpPr>
        <p:cNvPr id="1" name=""/>
        <p:cNvGrpSpPr/>
        <p:nvPr/>
      </p:nvGrpSpPr>
      <p:grpSpPr>
        <a:xfrm>
          <a:off x="0" y="0"/>
          <a:ext cx="0" cy="0"/>
          <a:chOff x="0" y="0"/>
          <a:chExt cx="0" cy="0"/>
        </a:xfrm>
      </p:grpSpPr>
      <p:pic>
        <p:nvPicPr>
          <p:cNvPr id="333"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334" name="Picture Placeholder 5"/>
          <p:cNvSpPr>
            <a:spLocks noGrp="1"/>
          </p:cNvSpPr>
          <p:nvPr>
            <p:ph type="pic" idx="21"/>
          </p:nvPr>
        </p:nvSpPr>
        <p:spPr>
          <a:xfrm>
            <a:off x="915924" y="640080"/>
            <a:ext cx="9994393" cy="5577841"/>
          </a:xfrm>
          <a:prstGeom prst="rect">
            <a:avLst/>
          </a:prstGeom>
        </p:spPr>
        <p:txBody>
          <a:bodyPr lIns="91439" tIns="45719" rIns="91439" bIns="45719">
            <a:noAutofit/>
          </a:bodyPr>
          <a:lstStyle/>
          <a:p>
            <a:endParaRPr/>
          </a:p>
        </p:txBody>
      </p:sp>
      <p:sp>
        <p:nvSpPr>
          <p:cNvPr id="335" name="Body Level One…"/>
          <p:cNvSpPr txBox="1">
            <a:spLocks noGrp="1"/>
          </p:cNvSpPr>
          <p:nvPr>
            <p:ph type="body" sz="quarter" idx="1" hasCustomPrompt="1"/>
          </p:nvPr>
        </p:nvSpPr>
        <p:spPr>
          <a:xfrm>
            <a:off x="915925" y="6245352"/>
            <a:ext cx="9994393" cy="310784"/>
          </a:xfrm>
          <a:prstGeom prst="rect">
            <a:avLst/>
          </a:prstGeom>
        </p:spPr>
        <p:txBody>
          <a:bodyPr anchor="b"/>
          <a:lstStyle>
            <a:lvl1pPr marL="0" indent="0">
              <a:lnSpc>
                <a:spcPct val="110000"/>
              </a:lnSpc>
              <a:buClrTx/>
              <a:buSzTx/>
              <a:buFontTx/>
              <a:buNone/>
              <a:defRPr sz="1200" spc="-20">
                <a:solidFill>
                  <a:schemeClr val="accent1"/>
                </a:solidFill>
              </a:defRPr>
            </a:lvl1pPr>
            <a:lvl2pPr marL="628650" indent="-171450">
              <a:lnSpc>
                <a:spcPct val="110000"/>
              </a:lnSpc>
              <a:buClrTx/>
              <a:buFontTx/>
              <a:defRPr sz="1200" spc="-20">
                <a:solidFill>
                  <a:schemeClr val="accent1"/>
                </a:solidFill>
              </a:defRPr>
            </a:lvl2pPr>
            <a:lvl3pPr marL="1110342" indent="-195942">
              <a:lnSpc>
                <a:spcPct val="110000"/>
              </a:lnSpc>
              <a:buClrTx/>
              <a:buFontTx/>
              <a:defRPr sz="1200" spc="-20">
                <a:solidFill>
                  <a:schemeClr val="accent1"/>
                </a:solidFill>
              </a:defRPr>
            </a:lvl3pPr>
            <a:lvl4pPr marL="1567542" indent="-195942">
              <a:lnSpc>
                <a:spcPct val="110000"/>
              </a:lnSpc>
              <a:buClrTx/>
              <a:buFontTx/>
              <a:defRPr sz="1200" spc="-20">
                <a:solidFill>
                  <a:schemeClr val="accent1"/>
                </a:solidFill>
              </a:defRPr>
            </a:lvl4pPr>
            <a:lvl5pPr marL="2024742" indent="-195942">
              <a:lnSpc>
                <a:spcPct val="110000"/>
              </a:lnSpc>
              <a:buClrTx/>
              <a:buFontTx/>
              <a:defRPr sz="1200" spc="-20">
                <a:solidFill>
                  <a:schemeClr val="accent1"/>
                </a:solidFill>
              </a:defRPr>
            </a:lvl5pPr>
          </a:lstStyle>
          <a:p>
            <a:r>
              <a:t>Click to add optional caption</a:t>
            </a:r>
          </a:p>
          <a:p>
            <a:pPr lvl="1"/>
            <a:endParaRPr/>
          </a:p>
          <a:p>
            <a:pPr lvl="2"/>
            <a:endParaRPr/>
          </a:p>
          <a:p>
            <a:pPr lvl="3"/>
            <a:endParaRPr/>
          </a:p>
          <a:p>
            <a:pPr lvl="4"/>
            <a:endParaRPr/>
          </a:p>
        </p:txBody>
      </p:sp>
      <p:pic>
        <p:nvPicPr>
          <p:cNvPr id="336" name="Picture 8" descr="Picture 8"/>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337" name="Picture 10" descr="Picture 10"/>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3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51458308"/>
      </p:ext>
    </p:extLst>
  </p:cSld>
  <p:clrMapOvr>
    <a:masterClrMapping/>
  </p:clrMapOvr>
  <p:transition spd="med"/>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type="tx">
  <p:cSld name="key-figure">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345" name="Picture 3" descr="Picture 3"/>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346" name="Rectangle 1"/>
          <p:cNvSpPr/>
          <p:nvPr/>
        </p:nvSpPr>
        <p:spPr>
          <a:xfrm>
            <a:off x="0" y="0"/>
            <a:ext cx="12192000" cy="6858001"/>
          </a:xfrm>
          <a:prstGeom prst="rect">
            <a:avLst/>
          </a:prstGeom>
          <a:solidFill>
            <a:srgbClr val="FFFFFF">
              <a:alpha val="50203"/>
            </a:srgbClr>
          </a:solidFill>
          <a:ln w="12700">
            <a:miter lim="400000"/>
          </a:ln>
        </p:spPr>
        <p:txBody>
          <a:bodyPr lIns="45719" rIns="45719" anchor="ctr"/>
          <a:lstStyle/>
          <a:p>
            <a:pPr algn="ctr">
              <a:defRPr>
                <a:solidFill>
                  <a:srgbClr val="FFFFFF"/>
                </a:solidFill>
              </a:defRPr>
            </a:pPr>
            <a:endParaRPr/>
          </a:p>
        </p:txBody>
      </p:sp>
      <p:sp>
        <p:nvSpPr>
          <p:cNvPr id="347" name="Rectangle 7"/>
          <p:cNvSpPr/>
          <p:nvPr/>
        </p:nvSpPr>
        <p:spPr>
          <a:xfrm>
            <a:off x="0" y="1678988"/>
            <a:ext cx="11830050" cy="3500024"/>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348" name="Title Text"/>
          <p:cNvSpPr txBox="1">
            <a:spLocks noGrp="1"/>
          </p:cNvSpPr>
          <p:nvPr>
            <p:ph type="title"/>
          </p:nvPr>
        </p:nvSpPr>
        <p:spPr>
          <a:xfrm>
            <a:off x="913257" y="2379072"/>
            <a:ext cx="10003536" cy="1668997"/>
          </a:xfrm>
          <a:prstGeom prst="rect">
            <a:avLst/>
          </a:prstGeom>
        </p:spPr>
        <p:txBody>
          <a:bodyPr anchor="b">
            <a:normAutofit/>
          </a:bodyPr>
          <a:lstStyle>
            <a:lvl1pPr algn="ctr">
              <a:defRPr sz="9600" spc="-100">
                <a:solidFill>
                  <a:srgbClr val="002855"/>
                </a:solidFill>
              </a:defRPr>
            </a:lvl1pPr>
          </a:lstStyle>
          <a:p>
            <a:r>
              <a:t>Title Text</a:t>
            </a:r>
          </a:p>
        </p:txBody>
      </p:sp>
      <p:sp>
        <p:nvSpPr>
          <p:cNvPr id="349" name="Body Level One…"/>
          <p:cNvSpPr txBox="1">
            <a:spLocks noGrp="1"/>
          </p:cNvSpPr>
          <p:nvPr>
            <p:ph type="body" sz="quarter" idx="1"/>
          </p:nvPr>
        </p:nvSpPr>
        <p:spPr>
          <a:xfrm>
            <a:off x="913257" y="4048069"/>
            <a:ext cx="10003536" cy="709160"/>
          </a:xfrm>
          <a:prstGeom prst="rect">
            <a:avLst/>
          </a:prstGeom>
        </p:spPr>
        <p:txBody>
          <a:bodyPr/>
          <a:lstStyle>
            <a:lvl1pPr marL="0" indent="0" algn="ctr">
              <a:spcBef>
                <a:spcPts val="0"/>
              </a:spcBef>
              <a:buClrTx/>
              <a:buSzTx/>
              <a:buFontTx/>
              <a:buNone/>
              <a:defRPr sz="2800" spc="-50"/>
            </a:lvl1pPr>
            <a:lvl2pPr marL="914400" indent="-457200" algn="ctr">
              <a:spcBef>
                <a:spcPts val="0"/>
              </a:spcBef>
              <a:buClrTx/>
              <a:buFontTx/>
              <a:defRPr sz="2800" spc="-50"/>
            </a:lvl2pPr>
            <a:lvl3pPr marL="1371600" indent="-457200" algn="ctr">
              <a:spcBef>
                <a:spcPts val="0"/>
              </a:spcBef>
              <a:buClrTx/>
              <a:buFontTx/>
              <a:defRPr sz="2800" spc="-50"/>
            </a:lvl3pPr>
            <a:lvl4pPr marL="1828800" indent="-457200" algn="ctr">
              <a:spcBef>
                <a:spcPts val="0"/>
              </a:spcBef>
              <a:buClrTx/>
              <a:buFontTx/>
              <a:defRPr sz="2800" spc="-50"/>
            </a:lvl4pPr>
            <a:lvl5pPr marL="2286000" indent="-457200" algn="ctr">
              <a:spcBef>
                <a:spcPts val="0"/>
              </a:spcBef>
              <a:buClrTx/>
              <a:buFontTx/>
              <a:defRPr sz="2800" spc="-50"/>
            </a:lvl5pPr>
          </a:lstStyle>
          <a:p>
            <a:r>
              <a:t>Body Level One</a:t>
            </a:r>
          </a:p>
          <a:p>
            <a:pPr lvl="1"/>
            <a:r>
              <a:t>Body Level Two</a:t>
            </a:r>
          </a:p>
          <a:p>
            <a:pPr lvl="2"/>
            <a:r>
              <a:t>Body Level Three</a:t>
            </a:r>
          </a:p>
          <a:p>
            <a:pPr lvl="3"/>
            <a:r>
              <a:t>Body Level Four</a:t>
            </a:r>
          </a:p>
          <a:p>
            <a:pPr lvl="4"/>
            <a:r>
              <a:t>Body Level Five</a:t>
            </a:r>
          </a:p>
        </p:txBody>
      </p:sp>
      <p:pic>
        <p:nvPicPr>
          <p:cNvPr id="350" name="Picture 6" descr="Picture 6"/>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351" name="Rectangle 14"/>
          <p:cNvSpPr/>
          <p:nvPr/>
        </p:nvSpPr>
        <p:spPr>
          <a:xfrm rot="10800000">
            <a:off x="5215509" y="2333033"/>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99288808"/>
      </p:ext>
    </p:extLst>
  </p:cSld>
  <p:clrMapOvr>
    <a:masterClrMapping/>
  </p:clrMapOvr>
  <p:transition spd="med"/>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type="tx">
  <p:cSld name="multiple-key-figures">
    <p:spTree>
      <p:nvGrpSpPr>
        <p:cNvPr id="1" name=""/>
        <p:cNvGrpSpPr/>
        <p:nvPr/>
      </p:nvGrpSpPr>
      <p:grpSpPr>
        <a:xfrm>
          <a:off x="0" y="0"/>
          <a:ext cx="0" cy="0"/>
          <a:chOff x="0" y="0"/>
          <a:chExt cx="0" cy="0"/>
        </a:xfrm>
      </p:grpSpPr>
      <p:pic>
        <p:nvPicPr>
          <p:cNvPr id="359"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360" name="Picture Placeholder 5"/>
          <p:cNvSpPr>
            <a:spLocks noGrp="1"/>
          </p:cNvSpPr>
          <p:nvPr>
            <p:ph type="pic" sz="half" idx="21"/>
          </p:nvPr>
        </p:nvSpPr>
        <p:spPr>
          <a:xfrm>
            <a:off x="914399" y="820756"/>
            <a:ext cx="5000627" cy="5216487"/>
          </a:xfrm>
          <a:prstGeom prst="rect">
            <a:avLst/>
          </a:prstGeom>
        </p:spPr>
        <p:txBody>
          <a:bodyPr lIns="91439" tIns="45719" rIns="91439" bIns="45719">
            <a:noAutofit/>
          </a:bodyPr>
          <a:lstStyle/>
          <a:p>
            <a:endParaRPr/>
          </a:p>
        </p:txBody>
      </p:sp>
      <p:sp>
        <p:nvSpPr>
          <p:cNvPr id="361" name="Body Level One…"/>
          <p:cNvSpPr txBox="1">
            <a:spLocks noGrp="1"/>
          </p:cNvSpPr>
          <p:nvPr>
            <p:ph type="body" sz="quarter" idx="1"/>
          </p:nvPr>
        </p:nvSpPr>
        <p:spPr>
          <a:xfrm>
            <a:off x="6297155" y="1520328"/>
            <a:ext cx="4617721" cy="694063"/>
          </a:xfrm>
          <a:prstGeom prst="rect">
            <a:avLst/>
          </a:prstGeom>
          <a:solidFill>
            <a:srgbClr val="343A40"/>
          </a:solidFill>
        </p:spPr>
        <p:txBody>
          <a:bodyPr anchor="ctr"/>
          <a:lstStyle>
            <a:lvl1pPr marL="0" indent="0">
              <a:buClrTx/>
              <a:buSzTx/>
              <a:buFontTx/>
              <a:buNone/>
              <a:defRPr sz="1900" spc="-20">
                <a:solidFill>
                  <a:srgbClr val="FFFFFF"/>
                </a:solidFill>
              </a:defRPr>
            </a:lvl1pPr>
            <a:lvl2pPr marL="698500" indent="-241300">
              <a:buClrTx/>
              <a:buFontTx/>
              <a:defRPr sz="1900" spc="-20">
                <a:solidFill>
                  <a:srgbClr val="FFFFFF"/>
                </a:solidFill>
              </a:defRPr>
            </a:lvl2pPr>
            <a:lvl3pPr marL="1185862" indent="-271462">
              <a:buClrTx/>
              <a:buFontTx/>
              <a:defRPr sz="1900" spc="-20">
                <a:solidFill>
                  <a:srgbClr val="FFFFFF"/>
                </a:solidFill>
              </a:defRPr>
            </a:lvl3pPr>
            <a:lvl4pPr marL="1681842" indent="-310242">
              <a:buClrTx/>
              <a:buFontTx/>
              <a:defRPr sz="1900" spc="-20">
                <a:solidFill>
                  <a:srgbClr val="FFFFFF"/>
                </a:solidFill>
              </a:defRPr>
            </a:lvl4pPr>
            <a:lvl5pPr marL="2139042" indent="-310242">
              <a:buClrTx/>
              <a:buFontTx/>
              <a:defRPr sz="1900" spc="-2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62" name="Text Placeholder 13"/>
          <p:cNvSpPr>
            <a:spLocks noGrp="1"/>
          </p:cNvSpPr>
          <p:nvPr>
            <p:ph type="body" sz="quarter" idx="22" hasCustomPrompt="1"/>
          </p:nvPr>
        </p:nvSpPr>
        <p:spPr>
          <a:xfrm>
            <a:off x="914399" y="6144321"/>
            <a:ext cx="5000626" cy="212029"/>
          </a:xfrm>
          <a:prstGeom prst="rect">
            <a:avLst/>
          </a:prstGeom>
        </p:spPr>
        <p:txBody>
          <a:bodyPr/>
          <a:lstStyle>
            <a:lvl1pPr marL="0" indent="0">
              <a:lnSpc>
                <a:spcPct val="110000"/>
              </a:lnSpc>
              <a:buClrTx/>
              <a:buSzTx/>
              <a:buFontTx/>
              <a:buNone/>
              <a:defRPr sz="1200" spc="-100"/>
            </a:lvl1pPr>
          </a:lstStyle>
          <a:p>
            <a:r>
              <a:t>Click to add optional caption</a:t>
            </a:r>
          </a:p>
        </p:txBody>
      </p:sp>
      <p:sp>
        <p:nvSpPr>
          <p:cNvPr id="363" name="Text Placeholder 17"/>
          <p:cNvSpPr>
            <a:spLocks noGrp="1"/>
          </p:cNvSpPr>
          <p:nvPr>
            <p:ph type="body" sz="quarter" idx="23" hasCustomPrompt="1"/>
          </p:nvPr>
        </p:nvSpPr>
        <p:spPr>
          <a:xfrm>
            <a:off x="6290709" y="512899"/>
            <a:ext cx="4617721" cy="914401"/>
          </a:xfrm>
          <a:prstGeom prst="rect">
            <a:avLst/>
          </a:prstGeom>
        </p:spPr>
        <p:txBody>
          <a:bodyPr anchor="b"/>
          <a:lstStyle>
            <a:lvl1pPr marL="0" indent="0">
              <a:lnSpc>
                <a:spcPts val="3600"/>
              </a:lnSpc>
              <a:spcBef>
                <a:spcPts val="0"/>
              </a:spcBef>
              <a:buClrTx/>
              <a:buSzTx/>
              <a:buFontTx/>
              <a:buNone/>
              <a:defRPr sz="3600" b="1" spc="-100">
                <a:solidFill>
                  <a:srgbClr val="002855"/>
                </a:solidFill>
              </a:defRPr>
            </a:lvl1pPr>
          </a:lstStyle>
          <a:p>
            <a:r>
              <a:t>Key figure</a:t>
            </a:r>
          </a:p>
        </p:txBody>
      </p:sp>
      <p:sp>
        <p:nvSpPr>
          <p:cNvPr id="364" name="Rectangle 4"/>
          <p:cNvSpPr/>
          <p:nvPr/>
        </p:nvSpPr>
        <p:spPr>
          <a:xfrm rot="16200000">
            <a:off x="5595766" y="1504464"/>
            <a:ext cx="1389889"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365" name="Picture 16" descr="Picture 16"/>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366" name="Picture 19" descr="Picture 19"/>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367" name="Text Placeholder 12"/>
          <p:cNvSpPr>
            <a:spLocks noGrp="1"/>
          </p:cNvSpPr>
          <p:nvPr>
            <p:ph type="body" sz="quarter" idx="24"/>
          </p:nvPr>
        </p:nvSpPr>
        <p:spPr>
          <a:xfrm>
            <a:off x="6297155" y="5337671"/>
            <a:ext cx="4617721" cy="694063"/>
          </a:xfrm>
          <a:prstGeom prst="rect">
            <a:avLst/>
          </a:prstGeom>
          <a:solidFill>
            <a:srgbClr val="343A40"/>
          </a:solidFill>
        </p:spPr>
        <p:txBody>
          <a:bodyPr anchor="ctr"/>
          <a:lstStyle/>
          <a:p>
            <a:pPr marL="0" indent="0">
              <a:buClrTx/>
              <a:buSzTx/>
              <a:buFontTx/>
              <a:buNone/>
              <a:defRPr sz="1900" spc="-100">
                <a:solidFill>
                  <a:srgbClr val="FFFFFF"/>
                </a:solidFill>
              </a:defRPr>
            </a:pPr>
            <a:endParaRPr/>
          </a:p>
        </p:txBody>
      </p:sp>
      <p:sp>
        <p:nvSpPr>
          <p:cNvPr id="368" name="Text Placeholder 17"/>
          <p:cNvSpPr>
            <a:spLocks noGrp="1"/>
          </p:cNvSpPr>
          <p:nvPr>
            <p:ph type="body" sz="quarter" idx="25" hasCustomPrompt="1"/>
          </p:nvPr>
        </p:nvSpPr>
        <p:spPr>
          <a:xfrm>
            <a:off x="6290709" y="4330243"/>
            <a:ext cx="4617721" cy="914401"/>
          </a:xfrm>
          <a:prstGeom prst="rect">
            <a:avLst/>
          </a:prstGeom>
        </p:spPr>
        <p:txBody>
          <a:bodyPr anchor="b"/>
          <a:lstStyle>
            <a:lvl1pPr marL="0" indent="0">
              <a:lnSpc>
                <a:spcPts val="3600"/>
              </a:lnSpc>
              <a:spcBef>
                <a:spcPts val="0"/>
              </a:spcBef>
              <a:buClrTx/>
              <a:buSzTx/>
              <a:buFontTx/>
              <a:buNone/>
              <a:defRPr sz="3600" b="1" spc="-100">
                <a:solidFill>
                  <a:srgbClr val="002855"/>
                </a:solidFill>
              </a:defRPr>
            </a:lvl1pPr>
          </a:lstStyle>
          <a:p>
            <a:r>
              <a:t>Key figure</a:t>
            </a:r>
          </a:p>
        </p:txBody>
      </p:sp>
      <p:sp>
        <p:nvSpPr>
          <p:cNvPr id="369" name="Rectangle 24"/>
          <p:cNvSpPr/>
          <p:nvPr/>
        </p:nvSpPr>
        <p:spPr>
          <a:xfrm rot="16200000">
            <a:off x="5595766" y="5321808"/>
            <a:ext cx="1389889"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70" name="Text Placeholder 12"/>
          <p:cNvSpPr>
            <a:spLocks noGrp="1"/>
          </p:cNvSpPr>
          <p:nvPr>
            <p:ph type="body" sz="quarter" idx="26"/>
          </p:nvPr>
        </p:nvSpPr>
        <p:spPr>
          <a:xfrm>
            <a:off x="6297155" y="3427734"/>
            <a:ext cx="4617721" cy="694063"/>
          </a:xfrm>
          <a:prstGeom prst="rect">
            <a:avLst/>
          </a:prstGeom>
          <a:solidFill>
            <a:srgbClr val="343A40"/>
          </a:solidFill>
        </p:spPr>
        <p:txBody>
          <a:bodyPr anchor="ctr"/>
          <a:lstStyle/>
          <a:p>
            <a:pPr marL="0" indent="0">
              <a:buClrTx/>
              <a:buSzTx/>
              <a:buFontTx/>
              <a:buNone/>
              <a:defRPr sz="1900" spc="-100">
                <a:solidFill>
                  <a:srgbClr val="FFFFFF"/>
                </a:solidFill>
              </a:defRPr>
            </a:pPr>
            <a:endParaRPr/>
          </a:p>
        </p:txBody>
      </p:sp>
      <p:sp>
        <p:nvSpPr>
          <p:cNvPr id="371" name="Text Placeholder 17"/>
          <p:cNvSpPr>
            <a:spLocks noGrp="1"/>
          </p:cNvSpPr>
          <p:nvPr>
            <p:ph type="body" sz="quarter" idx="27" hasCustomPrompt="1"/>
          </p:nvPr>
        </p:nvSpPr>
        <p:spPr>
          <a:xfrm>
            <a:off x="6290709" y="2420305"/>
            <a:ext cx="4617721" cy="914401"/>
          </a:xfrm>
          <a:prstGeom prst="rect">
            <a:avLst/>
          </a:prstGeom>
        </p:spPr>
        <p:txBody>
          <a:bodyPr anchor="b"/>
          <a:lstStyle>
            <a:lvl1pPr marL="0" indent="0">
              <a:lnSpc>
                <a:spcPts val="3600"/>
              </a:lnSpc>
              <a:spcBef>
                <a:spcPts val="0"/>
              </a:spcBef>
              <a:buClrTx/>
              <a:buSzTx/>
              <a:buFontTx/>
              <a:buNone/>
              <a:defRPr sz="3600" b="1" spc="-100">
                <a:solidFill>
                  <a:srgbClr val="002855"/>
                </a:solidFill>
              </a:defRPr>
            </a:lvl1pPr>
          </a:lstStyle>
          <a:p>
            <a:r>
              <a:t>Key figure</a:t>
            </a:r>
          </a:p>
        </p:txBody>
      </p:sp>
      <p:sp>
        <p:nvSpPr>
          <p:cNvPr id="372" name="Rectangle 27"/>
          <p:cNvSpPr/>
          <p:nvPr/>
        </p:nvSpPr>
        <p:spPr>
          <a:xfrm rot="16200000">
            <a:off x="5595766" y="3411871"/>
            <a:ext cx="1389889"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7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64125834"/>
      </p:ext>
    </p:extLst>
  </p:cSld>
  <p:clrMapOvr>
    <a:masterClrMapping/>
  </p:clrMapOvr>
  <p:transition spd="med"/>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type="tx">
  <p:cSld name="timeline">
    <p:spTree>
      <p:nvGrpSpPr>
        <p:cNvPr id="1" name=""/>
        <p:cNvGrpSpPr/>
        <p:nvPr/>
      </p:nvGrpSpPr>
      <p:grpSpPr>
        <a:xfrm>
          <a:off x="0" y="0"/>
          <a:ext cx="0" cy="0"/>
          <a:chOff x="0" y="0"/>
          <a:chExt cx="0" cy="0"/>
        </a:xfrm>
      </p:grpSpPr>
      <p:pic>
        <p:nvPicPr>
          <p:cNvPr id="380"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381" name="Body Level One…"/>
          <p:cNvSpPr txBox="1">
            <a:spLocks noGrp="1"/>
          </p:cNvSpPr>
          <p:nvPr>
            <p:ph type="body" sz="quarter" idx="1" hasCustomPrompt="1"/>
          </p:nvPr>
        </p:nvSpPr>
        <p:spPr>
          <a:xfrm>
            <a:off x="8610465" y="2852017"/>
            <a:ext cx="2298326" cy="744248"/>
          </a:xfrm>
          <a:prstGeom prst="rect">
            <a:avLst/>
          </a:prstGeom>
        </p:spPr>
        <p:txBody>
          <a:bodyPr anchor="ctr"/>
          <a:lstStyle>
            <a:lvl1pPr marL="0" indent="0" algn="ctr">
              <a:lnSpc>
                <a:spcPct val="90000"/>
              </a:lnSpc>
              <a:spcBef>
                <a:spcPts val="1000"/>
              </a:spcBef>
              <a:buClrTx/>
              <a:buSzTx/>
              <a:buFontTx/>
              <a:buNone/>
              <a:defRPr sz="4400">
                <a:solidFill>
                  <a:srgbClr val="002855"/>
                </a:solidFill>
              </a:defRPr>
            </a:lvl1pPr>
            <a:lvl2pPr marL="1085850" indent="-628650" algn="ctr">
              <a:lnSpc>
                <a:spcPct val="90000"/>
              </a:lnSpc>
              <a:spcBef>
                <a:spcPts val="1000"/>
              </a:spcBef>
              <a:buClrTx/>
              <a:buFontTx/>
              <a:defRPr sz="4400">
                <a:solidFill>
                  <a:srgbClr val="002855"/>
                </a:solidFill>
              </a:defRPr>
            </a:lvl2pPr>
            <a:lvl3pPr marL="1632857" indent="-718457" algn="ctr">
              <a:lnSpc>
                <a:spcPct val="90000"/>
              </a:lnSpc>
              <a:spcBef>
                <a:spcPts val="1000"/>
              </a:spcBef>
              <a:buClrTx/>
              <a:buFontTx/>
              <a:defRPr sz="4400">
                <a:solidFill>
                  <a:srgbClr val="002855"/>
                </a:solidFill>
              </a:defRPr>
            </a:lvl3pPr>
            <a:lvl4pPr marL="2090057" indent="-718457" algn="ctr">
              <a:lnSpc>
                <a:spcPct val="90000"/>
              </a:lnSpc>
              <a:spcBef>
                <a:spcPts val="1000"/>
              </a:spcBef>
              <a:buClrTx/>
              <a:buFontTx/>
              <a:defRPr sz="4400">
                <a:solidFill>
                  <a:srgbClr val="002855"/>
                </a:solidFill>
              </a:defRPr>
            </a:lvl4pPr>
            <a:lvl5pPr marL="2547257" indent="-718457" algn="ctr">
              <a:lnSpc>
                <a:spcPct val="90000"/>
              </a:lnSpc>
              <a:spcBef>
                <a:spcPts val="1000"/>
              </a:spcBef>
              <a:buClrTx/>
              <a:buFontTx/>
              <a:defRPr sz="4400">
                <a:solidFill>
                  <a:srgbClr val="002855"/>
                </a:solidFill>
              </a:defRPr>
            </a:lvl5pPr>
          </a:lstStyle>
          <a:p>
            <a:r>
              <a:t>Year</a:t>
            </a:r>
          </a:p>
          <a:p>
            <a:pPr lvl="1"/>
            <a:endParaRPr/>
          </a:p>
          <a:p>
            <a:pPr lvl="2"/>
            <a:endParaRPr/>
          </a:p>
          <a:p>
            <a:pPr lvl="3"/>
            <a:endParaRPr/>
          </a:p>
          <a:p>
            <a:pPr lvl="4"/>
            <a:endParaRPr/>
          </a:p>
        </p:txBody>
      </p:sp>
      <p:sp>
        <p:nvSpPr>
          <p:cNvPr id="382" name="Text Placeholder 7"/>
          <p:cNvSpPr>
            <a:spLocks noGrp="1"/>
          </p:cNvSpPr>
          <p:nvPr>
            <p:ph type="body" sz="quarter" idx="21" hasCustomPrompt="1"/>
          </p:nvPr>
        </p:nvSpPr>
        <p:spPr>
          <a:xfrm>
            <a:off x="914400" y="2852017"/>
            <a:ext cx="2298326" cy="744248"/>
          </a:xfrm>
          <a:prstGeom prst="rect">
            <a:avLst/>
          </a:prstGeom>
        </p:spPr>
        <p:txBody>
          <a:bodyPr anchor="ctr"/>
          <a:lstStyle>
            <a:lvl1pPr marL="0" indent="0" algn="ctr">
              <a:lnSpc>
                <a:spcPct val="90000"/>
              </a:lnSpc>
              <a:spcBef>
                <a:spcPts val="1000"/>
              </a:spcBef>
              <a:buClrTx/>
              <a:buSzTx/>
              <a:buFontTx/>
              <a:buNone/>
              <a:defRPr sz="4400" spc="-100">
                <a:solidFill>
                  <a:srgbClr val="002855"/>
                </a:solidFill>
              </a:defRPr>
            </a:lvl1pPr>
          </a:lstStyle>
          <a:p>
            <a:r>
              <a:t>Year</a:t>
            </a:r>
          </a:p>
        </p:txBody>
      </p:sp>
      <p:sp>
        <p:nvSpPr>
          <p:cNvPr id="383" name="Text Placeholder 7"/>
          <p:cNvSpPr>
            <a:spLocks noGrp="1"/>
          </p:cNvSpPr>
          <p:nvPr>
            <p:ph type="body" sz="quarter" idx="22" hasCustomPrompt="1"/>
          </p:nvPr>
        </p:nvSpPr>
        <p:spPr>
          <a:xfrm>
            <a:off x="914400" y="3775583"/>
            <a:ext cx="2298326" cy="358689"/>
          </a:xfrm>
          <a:prstGeom prst="rect">
            <a:avLst/>
          </a:prstGeom>
        </p:spPr>
        <p:txBody>
          <a:bodyPr/>
          <a:lstStyle>
            <a:lvl1pPr marL="0" indent="0" algn="ctr" defTabSz="905255">
              <a:lnSpc>
                <a:spcPct val="90000"/>
              </a:lnSpc>
              <a:spcBef>
                <a:spcPts val="900"/>
              </a:spcBef>
              <a:buClrTx/>
              <a:buSzTx/>
              <a:buFontTx/>
              <a:buNone/>
              <a:defRPr sz="2376" b="1" spc="-99"/>
            </a:lvl1pPr>
          </a:lstStyle>
          <a:p>
            <a:r>
              <a:t>Subhead</a:t>
            </a:r>
          </a:p>
        </p:txBody>
      </p:sp>
      <p:sp>
        <p:nvSpPr>
          <p:cNvPr id="384" name="Text Placeholder 13"/>
          <p:cNvSpPr>
            <a:spLocks noGrp="1"/>
          </p:cNvSpPr>
          <p:nvPr>
            <p:ph type="body" sz="quarter" idx="23"/>
          </p:nvPr>
        </p:nvSpPr>
        <p:spPr>
          <a:xfrm>
            <a:off x="914400" y="4226948"/>
            <a:ext cx="2298326" cy="1018573"/>
          </a:xfrm>
          <a:prstGeom prst="rect">
            <a:avLst/>
          </a:prstGeom>
        </p:spPr>
        <p:txBody>
          <a:bodyPr/>
          <a:lstStyle/>
          <a:p>
            <a:pPr marL="0" indent="0" algn="ctr">
              <a:lnSpc>
                <a:spcPct val="110000"/>
              </a:lnSpc>
              <a:buClrTx/>
              <a:buSzTx/>
              <a:buFontTx/>
              <a:buNone/>
              <a:defRPr sz="1600" spc="-100"/>
            </a:pPr>
            <a:endParaRPr/>
          </a:p>
        </p:txBody>
      </p:sp>
      <p:sp>
        <p:nvSpPr>
          <p:cNvPr id="385" name="Text Placeholder 7"/>
          <p:cNvSpPr>
            <a:spLocks noGrp="1"/>
          </p:cNvSpPr>
          <p:nvPr>
            <p:ph type="body" sz="quarter" idx="24" hasCustomPrompt="1"/>
          </p:nvPr>
        </p:nvSpPr>
        <p:spPr>
          <a:xfrm>
            <a:off x="8610465" y="3775583"/>
            <a:ext cx="2298326" cy="358689"/>
          </a:xfrm>
          <a:prstGeom prst="rect">
            <a:avLst/>
          </a:prstGeom>
        </p:spPr>
        <p:txBody>
          <a:bodyPr/>
          <a:lstStyle>
            <a:lvl1pPr marL="0" indent="0" algn="ctr" defTabSz="905255">
              <a:spcBef>
                <a:spcPts val="700"/>
              </a:spcBef>
              <a:buClrTx/>
              <a:buSzTx/>
              <a:buFontTx/>
              <a:buNone/>
              <a:defRPr sz="2376" b="1" spc="-99"/>
            </a:lvl1pPr>
          </a:lstStyle>
          <a:p>
            <a:r>
              <a:t>Subhead</a:t>
            </a:r>
          </a:p>
        </p:txBody>
      </p:sp>
      <p:sp>
        <p:nvSpPr>
          <p:cNvPr id="386" name="Text Placeholder 13"/>
          <p:cNvSpPr>
            <a:spLocks noGrp="1"/>
          </p:cNvSpPr>
          <p:nvPr>
            <p:ph type="body" sz="quarter" idx="25"/>
          </p:nvPr>
        </p:nvSpPr>
        <p:spPr>
          <a:xfrm>
            <a:off x="8610465" y="4226948"/>
            <a:ext cx="2298326" cy="1018573"/>
          </a:xfrm>
          <a:prstGeom prst="rect">
            <a:avLst/>
          </a:prstGeom>
        </p:spPr>
        <p:txBody>
          <a:bodyPr/>
          <a:lstStyle/>
          <a:p>
            <a:pPr marL="0" indent="0" algn="ctr">
              <a:lnSpc>
                <a:spcPct val="110000"/>
              </a:lnSpc>
              <a:buClrTx/>
              <a:buSzTx/>
              <a:buFontTx/>
              <a:buNone/>
              <a:defRPr sz="1600" spc="-100"/>
            </a:pPr>
            <a:endParaRPr/>
          </a:p>
        </p:txBody>
      </p:sp>
      <p:sp>
        <p:nvSpPr>
          <p:cNvPr id="387" name="Text Placeholder 7"/>
          <p:cNvSpPr>
            <a:spLocks noGrp="1"/>
          </p:cNvSpPr>
          <p:nvPr>
            <p:ph type="body" sz="quarter" idx="26" hasCustomPrompt="1"/>
          </p:nvPr>
        </p:nvSpPr>
        <p:spPr>
          <a:xfrm>
            <a:off x="6045110" y="3775583"/>
            <a:ext cx="2298326" cy="358689"/>
          </a:xfrm>
          <a:prstGeom prst="rect">
            <a:avLst/>
          </a:prstGeom>
        </p:spPr>
        <p:txBody>
          <a:bodyPr/>
          <a:lstStyle>
            <a:lvl1pPr marL="0" indent="0" algn="ctr" defTabSz="905255">
              <a:spcBef>
                <a:spcPts val="700"/>
              </a:spcBef>
              <a:buClrTx/>
              <a:buSzTx/>
              <a:buFontTx/>
              <a:buNone/>
              <a:defRPr sz="2376" b="1" spc="-99"/>
            </a:lvl1pPr>
          </a:lstStyle>
          <a:p>
            <a:r>
              <a:t>Subhead</a:t>
            </a:r>
          </a:p>
        </p:txBody>
      </p:sp>
      <p:sp>
        <p:nvSpPr>
          <p:cNvPr id="388" name="Text Placeholder 13"/>
          <p:cNvSpPr>
            <a:spLocks noGrp="1"/>
          </p:cNvSpPr>
          <p:nvPr>
            <p:ph type="body" sz="quarter" idx="27"/>
          </p:nvPr>
        </p:nvSpPr>
        <p:spPr>
          <a:xfrm>
            <a:off x="6045110" y="4240724"/>
            <a:ext cx="2298326" cy="1018573"/>
          </a:xfrm>
          <a:prstGeom prst="rect">
            <a:avLst/>
          </a:prstGeom>
        </p:spPr>
        <p:txBody>
          <a:bodyPr/>
          <a:lstStyle/>
          <a:p>
            <a:pPr marL="0" indent="0" algn="ctr">
              <a:lnSpc>
                <a:spcPct val="110000"/>
              </a:lnSpc>
              <a:buClrTx/>
              <a:buSzTx/>
              <a:buFontTx/>
              <a:buNone/>
              <a:defRPr sz="1600" spc="-100"/>
            </a:pPr>
            <a:endParaRPr/>
          </a:p>
        </p:txBody>
      </p:sp>
      <p:sp>
        <p:nvSpPr>
          <p:cNvPr id="389" name="Text Placeholder 7"/>
          <p:cNvSpPr>
            <a:spLocks noGrp="1"/>
          </p:cNvSpPr>
          <p:nvPr>
            <p:ph type="body" sz="quarter" idx="28" hasCustomPrompt="1"/>
          </p:nvPr>
        </p:nvSpPr>
        <p:spPr>
          <a:xfrm>
            <a:off x="3479755" y="3775583"/>
            <a:ext cx="2298326" cy="358689"/>
          </a:xfrm>
          <a:prstGeom prst="rect">
            <a:avLst/>
          </a:prstGeom>
        </p:spPr>
        <p:txBody>
          <a:bodyPr/>
          <a:lstStyle>
            <a:lvl1pPr marL="0" indent="0" algn="ctr" defTabSz="905255">
              <a:spcBef>
                <a:spcPts val="700"/>
              </a:spcBef>
              <a:buClrTx/>
              <a:buSzTx/>
              <a:buFontTx/>
              <a:buNone/>
              <a:defRPr sz="2376" b="1" spc="-99"/>
            </a:lvl1pPr>
          </a:lstStyle>
          <a:p>
            <a:r>
              <a:t>Subhead</a:t>
            </a:r>
          </a:p>
        </p:txBody>
      </p:sp>
      <p:sp>
        <p:nvSpPr>
          <p:cNvPr id="390" name="Text Placeholder 13"/>
          <p:cNvSpPr>
            <a:spLocks noGrp="1"/>
          </p:cNvSpPr>
          <p:nvPr>
            <p:ph type="body" sz="quarter" idx="29"/>
          </p:nvPr>
        </p:nvSpPr>
        <p:spPr>
          <a:xfrm>
            <a:off x="3479755" y="4240724"/>
            <a:ext cx="2298326" cy="1018573"/>
          </a:xfrm>
          <a:prstGeom prst="rect">
            <a:avLst/>
          </a:prstGeom>
        </p:spPr>
        <p:txBody>
          <a:bodyPr/>
          <a:lstStyle/>
          <a:p>
            <a:pPr marL="0" indent="0" algn="ctr">
              <a:lnSpc>
                <a:spcPct val="110000"/>
              </a:lnSpc>
              <a:buClrTx/>
              <a:buSzTx/>
              <a:buFontTx/>
              <a:buNone/>
              <a:defRPr sz="1600" spc="-100"/>
            </a:pPr>
            <a:endParaRPr/>
          </a:p>
        </p:txBody>
      </p:sp>
      <p:sp>
        <p:nvSpPr>
          <p:cNvPr id="391" name="Text Placeholder 7"/>
          <p:cNvSpPr>
            <a:spLocks noGrp="1"/>
          </p:cNvSpPr>
          <p:nvPr>
            <p:ph type="body" sz="quarter" idx="30" hasCustomPrompt="1"/>
          </p:nvPr>
        </p:nvSpPr>
        <p:spPr>
          <a:xfrm>
            <a:off x="3479755" y="2852017"/>
            <a:ext cx="2298325" cy="744248"/>
          </a:xfrm>
          <a:prstGeom prst="rect">
            <a:avLst/>
          </a:prstGeom>
        </p:spPr>
        <p:txBody>
          <a:bodyPr anchor="ctr"/>
          <a:lstStyle>
            <a:lvl1pPr marL="0" indent="0" algn="ctr">
              <a:lnSpc>
                <a:spcPct val="90000"/>
              </a:lnSpc>
              <a:spcBef>
                <a:spcPts val="1000"/>
              </a:spcBef>
              <a:buClrTx/>
              <a:buSzTx/>
              <a:buFontTx/>
              <a:buNone/>
              <a:defRPr sz="4400" spc="-100">
                <a:solidFill>
                  <a:srgbClr val="002855"/>
                </a:solidFill>
              </a:defRPr>
            </a:lvl1pPr>
          </a:lstStyle>
          <a:p>
            <a:r>
              <a:t>Year</a:t>
            </a:r>
          </a:p>
        </p:txBody>
      </p:sp>
      <p:sp>
        <p:nvSpPr>
          <p:cNvPr id="392" name="Text Placeholder 7"/>
          <p:cNvSpPr>
            <a:spLocks noGrp="1"/>
          </p:cNvSpPr>
          <p:nvPr>
            <p:ph type="body" sz="quarter" idx="31" hasCustomPrompt="1"/>
          </p:nvPr>
        </p:nvSpPr>
        <p:spPr>
          <a:xfrm>
            <a:off x="6045110" y="2852017"/>
            <a:ext cx="2298325" cy="744248"/>
          </a:xfrm>
          <a:prstGeom prst="rect">
            <a:avLst/>
          </a:prstGeom>
        </p:spPr>
        <p:txBody>
          <a:bodyPr anchor="ctr"/>
          <a:lstStyle>
            <a:lvl1pPr marL="0" indent="0" algn="ctr">
              <a:lnSpc>
                <a:spcPct val="90000"/>
              </a:lnSpc>
              <a:spcBef>
                <a:spcPts val="1000"/>
              </a:spcBef>
              <a:buClrTx/>
              <a:buSzTx/>
              <a:buFontTx/>
              <a:buNone/>
              <a:defRPr sz="4400" spc="-100">
                <a:solidFill>
                  <a:srgbClr val="002855"/>
                </a:solidFill>
              </a:defRPr>
            </a:lvl1pPr>
          </a:lstStyle>
          <a:p>
            <a:r>
              <a:t>Year</a:t>
            </a:r>
          </a:p>
        </p:txBody>
      </p:sp>
      <p:pic>
        <p:nvPicPr>
          <p:cNvPr id="393" name="Picture 11" descr="Picture 11"/>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394" name="Text Placeholder 19"/>
          <p:cNvSpPr>
            <a:spLocks noGrp="1"/>
          </p:cNvSpPr>
          <p:nvPr>
            <p:ph type="body" sz="quarter" idx="32" hasCustomPrompt="1"/>
          </p:nvPr>
        </p:nvSpPr>
        <p:spPr>
          <a:xfrm>
            <a:off x="914399" y="820350"/>
            <a:ext cx="9994394" cy="596901"/>
          </a:xfrm>
          <a:prstGeom prst="rect">
            <a:avLst/>
          </a:prstGeom>
        </p:spPr>
        <p:txBody>
          <a:bodyPr/>
          <a:lstStyle>
            <a:lvl1pPr marL="0" indent="0">
              <a:buClrTx/>
              <a:buSzTx/>
              <a:buFontTx/>
              <a:buNone/>
              <a:defRPr spc="-100"/>
            </a:lvl1pPr>
          </a:lstStyle>
          <a:p>
            <a:r>
              <a:t>Click to add subheading (optional)</a:t>
            </a:r>
          </a:p>
        </p:txBody>
      </p:sp>
      <p:pic>
        <p:nvPicPr>
          <p:cNvPr id="395" name="Picture 15" descr="Picture 15"/>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396"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397" name="Rectangle 23"/>
          <p:cNvSpPr/>
          <p:nvPr/>
        </p:nvSpPr>
        <p:spPr>
          <a:xfrm rot="10800000" flipV="1">
            <a:off x="2892131" y="3194301"/>
            <a:ext cx="905257"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98" name="Rectangle 24"/>
          <p:cNvSpPr/>
          <p:nvPr/>
        </p:nvSpPr>
        <p:spPr>
          <a:xfrm rot="10800000" flipV="1">
            <a:off x="5455268" y="3194301"/>
            <a:ext cx="905257"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99" name="Rectangle 25"/>
          <p:cNvSpPr/>
          <p:nvPr/>
        </p:nvSpPr>
        <p:spPr>
          <a:xfrm rot="10800000" flipV="1">
            <a:off x="8024323" y="3194301"/>
            <a:ext cx="905257"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4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23405329"/>
      </p:ext>
    </p:extLst>
  </p:cSld>
  <p:clrMapOvr>
    <a:masterClrMapping/>
  </p:clrMapOvr>
  <p:transition spd="med"/>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type="tx">
  <p:cSld name="chart">
    <p:spTree>
      <p:nvGrpSpPr>
        <p:cNvPr id="1" name=""/>
        <p:cNvGrpSpPr/>
        <p:nvPr/>
      </p:nvGrpSpPr>
      <p:grpSpPr>
        <a:xfrm>
          <a:off x="0" y="0"/>
          <a:ext cx="0" cy="0"/>
          <a:chOff x="0" y="0"/>
          <a:chExt cx="0" cy="0"/>
        </a:xfrm>
      </p:grpSpPr>
      <p:pic>
        <p:nvPicPr>
          <p:cNvPr id="407"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408" name="Body Level One…"/>
          <p:cNvSpPr txBox="1">
            <a:spLocks noGrp="1"/>
          </p:cNvSpPr>
          <p:nvPr>
            <p:ph type="body" sz="quarter" idx="1" hasCustomPrompt="1"/>
          </p:nvPr>
        </p:nvSpPr>
        <p:spPr>
          <a:xfrm>
            <a:off x="913701" y="1700783"/>
            <a:ext cx="5000628" cy="625034"/>
          </a:xfrm>
          <a:prstGeom prst="rect">
            <a:avLst/>
          </a:prstGeom>
          <a:solidFill>
            <a:srgbClr val="002855"/>
          </a:solidFill>
        </p:spPr>
        <p:txBody>
          <a:bodyPr anchor="ctr"/>
          <a:lstStyle>
            <a:lvl1pPr marL="457200" indent="-457200">
              <a:lnSpc>
                <a:spcPct val="90000"/>
              </a:lnSpc>
              <a:spcBef>
                <a:spcPts val="1000"/>
              </a:spcBef>
              <a:buClrTx/>
              <a:buSzTx/>
              <a:buFontTx/>
              <a:buNone/>
              <a:defRPr sz="2400" spc="-100">
                <a:solidFill>
                  <a:srgbClr val="FFFFFF"/>
                </a:solidFill>
              </a:defRPr>
            </a:lvl1pPr>
            <a:lvl2pPr marL="800100" indent="-342900">
              <a:lnSpc>
                <a:spcPct val="90000"/>
              </a:lnSpc>
              <a:spcBef>
                <a:spcPts val="1000"/>
              </a:spcBef>
              <a:buClrTx/>
              <a:buFontTx/>
              <a:defRPr sz="2400" spc="-100">
                <a:solidFill>
                  <a:srgbClr val="FFFFFF"/>
                </a:solidFill>
              </a:defRPr>
            </a:lvl2pPr>
            <a:lvl3pPr marL="1306285" indent="-391885">
              <a:lnSpc>
                <a:spcPct val="90000"/>
              </a:lnSpc>
              <a:spcBef>
                <a:spcPts val="1000"/>
              </a:spcBef>
              <a:buClrTx/>
              <a:buFontTx/>
              <a:defRPr sz="2400" spc="-100">
                <a:solidFill>
                  <a:srgbClr val="FFFFFF"/>
                </a:solidFill>
              </a:defRPr>
            </a:lvl3pPr>
            <a:lvl4pPr marL="1763485" indent="-391885">
              <a:lnSpc>
                <a:spcPct val="90000"/>
              </a:lnSpc>
              <a:spcBef>
                <a:spcPts val="1000"/>
              </a:spcBef>
              <a:buClrTx/>
              <a:buFontTx/>
              <a:defRPr sz="2400" spc="-100">
                <a:solidFill>
                  <a:srgbClr val="FFFFFF"/>
                </a:solidFill>
              </a:defRPr>
            </a:lvl4pPr>
            <a:lvl5pPr marL="2220685" indent="-391885">
              <a:lnSpc>
                <a:spcPct val="90000"/>
              </a:lnSpc>
              <a:spcBef>
                <a:spcPts val="1000"/>
              </a:spcBef>
              <a:buClrTx/>
              <a:buFontTx/>
              <a:defRPr sz="2400" spc="-100">
                <a:solidFill>
                  <a:srgbClr val="FFFFFF"/>
                </a:solidFill>
              </a:defRPr>
            </a:lvl5pPr>
          </a:lstStyle>
          <a:p>
            <a:r>
              <a:t>Segment 1</a:t>
            </a:r>
          </a:p>
          <a:p>
            <a:pPr lvl="1"/>
            <a:endParaRPr/>
          </a:p>
          <a:p>
            <a:pPr lvl="2"/>
            <a:endParaRPr/>
          </a:p>
          <a:p>
            <a:pPr lvl="3"/>
            <a:endParaRPr/>
          </a:p>
          <a:p>
            <a:pPr lvl="4"/>
            <a:endParaRPr/>
          </a:p>
        </p:txBody>
      </p:sp>
      <p:sp>
        <p:nvSpPr>
          <p:cNvPr id="409" name="Text Placeholder 13"/>
          <p:cNvSpPr>
            <a:spLocks noGrp="1"/>
          </p:cNvSpPr>
          <p:nvPr>
            <p:ph type="body" sz="quarter" idx="21"/>
          </p:nvPr>
        </p:nvSpPr>
        <p:spPr>
          <a:xfrm>
            <a:off x="913701" y="2416667"/>
            <a:ext cx="5000628" cy="700721"/>
          </a:xfrm>
          <a:prstGeom prst="rect">
            <a:avLst/>
          </a:prstGeom>
        </p:spPr>
        <p:txBody>
          <a:bodyPr/>
          <a:lstStyle/>
          <a:p>
            <a:pPr marL="0" indent="0">
              <a:buClrTx/>
              <a:buSzTx/>
              <a:buFontTx/>
              <a:buNone/>
              <a:defRPr sz="1600" spc="-100"/>
            </a:pPr>
            <a:endParaRPr/>
          </a:p>
        </p:txBody>
      </p:sp>
      <p:sp>
        <p:nvSpPr>
          <p:cNvPr id="410" name="Text Placeholder 11"/>
          <p:cNvSpPr>
            <a:spLocks noGrp="1"/>
          </p:cNvSpPr>
          <p:nvPr>
            <p:ph type="body" sz="quarter" idx="22" hasCustomPrompt="1"/>
          </p:nvPr>
        </p:nvSpPr>
        <p:spPr>
          <a:xfrm>
            <a:off x="913702" y="3126912"/>
            <a:ext cx="5000628" cy="625034"/>
          </a:xfrm>
          <a:prstGeom prst="rect">
            <a:avLst/>
          </a:prstGeom>
          <a:solidFill>
            <a:srgbClr val="343A40"/>
          </a:solidFill>
        </p:spPr>
        <p:txBody>
          <a:bodyPr anchor="ctr"/>
          <a:lstStyle>
            <a:lvl1pPr marL="0" indent="0">
              <a:lnSpc>
                <a:spcPct val="90000"/>
              </a:lnSpc>
              <a:spcBef>
                <a:spcPts val="1000"/>
              </a:spcBef>
              <a:buClrTx/>
              <a:buSzTx/>
              <a:buFontTx/>
              <a:buNone/>
              <a:defRPr sz="2400" spc="-100">
                <a:solidFill>
                  <a:srgbClr val="FFFFFF"/>
                </a:solidFill>
              </a:defRPr>
            </a:lvl1pPr>
          </a:lstStyle>
          <a:p>
            <a:r>
              <a:t>Segment 2</a:t>
            </a:r>
          </a:p>
        </p:txBody>
      </p:sp>
      <p:sp>
        <p:nvSpPr>
          <p:cNvPr id="411" name="Text Placeholder 13"/>
          <p:cNvSpPr>
            <a:spLocks noGrp="1"/>
          </p:cNvSpPr>
          <p:nvPr>
            <p:ph type="body" sz="quarter" idx="23"/>
          </p:nvPr>
        </p:nvSpPr>
        <p:spPr>
          <a:xfrm>
            <a:off x="913703" y="3841746"/>
            <a:ext cx="5000626" cy="704089"/>
          </a:xfrm>
          <a:prstGeom prst="rect">
            <a:avLst/>
          </a:prstGeom>
        </p:spPr>
        <p:txBody>
          <a:bodyPr/>
          <a:lstStyle/>
          <a:p>
            <a:pPr marL="0" indent="0">
              <a:buClrTx/>
              <a:buSzTx/>
              <a:buFontTx/>
              <a:buNone/>
              <a:defRPr sz="1600" spc="-100"/>
            </a:pPr>
            <a:endParaRPr/>
          </a:p>
        </p:txBody>
      </p:sp>
      <p:sp>
        <p:nvSpPr>
          <p:cNvPr id="412" name="Text Placeholder 11"/>
          <p:cNvSpPr>
            <a:spLocks noGrp="1"/>
          </p:cNvSpPr>
          <p:nvPr>
            <p:ph type="body" sz="quarter" idx="24" hasCustomPrompt="1"/>
          </p:nvPr>
        </p:nvSpPr>
        <p:spPr>
          <a:xfrm>
            <a:off x="913701" y="4567235"/>
            <a:ext cx="5000628" cy="631033"/>
          </a:xfrm>
          <a:prstGeom prst="rect">
            <a:avLst/>
          </a:prstGeom>
          <a:solidFill>
            <a:schemeClr val="accent1"/>
          </a:solidFill>
        </p:spPr>
        <p:txBody>
          <a:bodyPr anchor="ctr"/>
          <a:lstStyle>
            <a:lvl1pPr marL="0" indent="0">
              <a:lnSpc>
                <a:spcPct val="90000"/>
              </a:lnSpc>
              <a:spcBef>
                <a:spcPts val="1000"/>
              </a:spcBef>
              <a:buClrTx/>
              <a:buSzTx/>
              <a:buFontTx/>
              <a:buNone/>
              <a:defRPr sz="2400" spc="-100">
                <a:solidFill>
                  <a:srgbClr val="FFFFFF"/>
                </a:solidFill>
              </a:defRPr>
            </a:lvl1pPr>
          </a:lstStyle>
          <a:p>
            <a:r>
              <a:t>Segment 3</a:t>
            </a:r>
          </a:p>
        </p:txBody>
      </p:sp>
      <p:sp>
        <p:nvSpPr>
          <p:cNvPr id="413" name="Text Placeholder 13"/>
          <p:cNvSpPr>
            <a:spLocks noGrp="1"/>
          </p:cNvSpPr>
          <p:nvPr>
            <p:ph type="body" sz="quarter" idx="25"/>
          </p:nvPr>
        </p:nvSpPr>
        <p:spPr>
          <a:xfrm>
            <a:off x="913701" y="5283162"/>
            <a:ext cx="5000628" cy="704089"/>
          </a:xfrm>
          <a:prstGeom prst="rect">
            <a:avLst/>
          </a:prstGeom>
        </p:spPr>
        <p:txBody>
          <a:bodyPr/>
          <a:lstStyle/>
          <a:p>
            <a:pPr marL="0" indent="0">
              <a:buClrTx/>
              <a:buSzTx/>
              <a:buFontTx/>
              <a:buNone/>
              <a:defRPr sz="1600" spc="-100"/>
            </a:pPr>
            <a:endParaRPr/>
          </a:p>
        </p:txBody>
      </p:sp>
      <p:sp>
        <p:nvSpPr>
          <p:cNvPr id="414" name="Text Placeholder 13"/>
          <p:cNvSpPr>
            <a:spLocks noGrp="1"/>
          </p:cNvSpPr>
          <p:nvPr>
            <p:ph type="body" sz="quarter" idx="26" hasCustomPrompt="1"/>
          </p:nvPr>
        </p:nvSpPr>
        <p:spPr>
          <a:xfrm>
            <a:off x="6416009" y="5727813"/>
            <a:ext cx="3984938" cy="814026"/>
          </a:xfrm>
          <a:prstGeom prst="rect">
            <a:avLst/>
          </a:prstGeom>
        </p:spPr>
        <p:txBody>
          <a:bodyPr/>
          <a:lstStyle>
            <a:lvl1pPr marL="0" indent="0" algn="ctr">
              <a:buClrTx/>
              <a:buSzTx/>
              <a:buFontTx/>
              <a:buNone/>
              <a:defRPr sz="1200" spc="-100"/>
            </a:lvl1pPr>
          </a:lstStyle>
          <a:p>
            <a:r>
              <a:t>Click to insert caption</a:t>
            </a:r>
          </a:p>
        </p:txBody>
      </p:sp>
      <p:pic>
        <p:nvPicPr>
          <p:cNvPr id="415" name="Picture 11" descr="Picture 11"/>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416" name="Text Placeholder 19"/>
          <p:cNvSpPr>
            <a:spLocks noGrp="1"/>
          </p:cNvSpPr>
          <p:nvPr>
            <p:ph type="body" sz="quarter" idx="27" hasCustomPrompt="1"/>
          </p:nvPr>
        </p:nvSpPr>
        <p:spPr>
          <a:xfrm>
            <a:off x="914399" y="820350"/>
            <a:ext cx="9994394" cy="596901"/>
          </a:xfrm>
          <a:prstGeom prst="rect">
            <a:avLst/>
          </a:prstGeom>
        </p:spPr>
        <p:txBody>
          <a:bodyPr/>
          <a:lstStyle>
            <a:lvl1pPr marL="0" indent="0">
              <a:buClrTx/>
              <a:buSzTx/>
              <a:buFontTx/>
              <a:buNone/>
              <a:defRPr spc="-100"/>
            </a:lvl1pPr>
          </a:lstStyle>
          <a:p>
            <a:r>
              <a:t>Click to add subheading (optional)</a:t>
            </a:r>
          </a:p>
        </p:txBody>
      </p:sp>
      <p:pic>
        <p:nvPicPr>
          <p:cNvPr id="417" name="Picture 14" descr="Picture 14"/>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418"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4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36739600"/>
      </p:ext>
    </p:extLst>
  </p:cSld>
  <p:clrMapOvr>
    <a:masterClrMapping/>
  </p:clrMapOvr>
  <p:transition spd="med"/>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type="tx">
  <p:cSld name="table">
    <p:spTree>
      <p:nvGrpSpPr>
        <p:cNvPr id="1" name=""/>
        <p:cNvGrpSpPr/>
        <p:nvPr/>
      </p:nvGrpSpPr>
      <p:grpSpPr>
        <a:xfrm>
          <a:off x="0" y="0"/>
          <a:ext cx="0" cy="0"/>
          <a:chOff x="0" y="0"/>
          <a:chExt cx="0" cy="0"/>
        </a:xfrm>
      </p:grpSpPr>
      <p:pic>
        <p:nvPicPr>
          <p:cNvPr id="426"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427" name="Body Level One…"/>
          <p:cNvSpPr txBox="1">
            <a:spLocks noGrp="1"/>
          </p:cNvSpPr>
          <p:nvPr>
            <p:ph type="body" sz="quarter" idx="1" hasCustomPrompt="1"/>
          </p:nvPr>
        </p:nvSpPr>
        <p:spPr>
          <a:xfrm>
            <a:off x="914399" y="5910198"/>
            <a:ext cx="9994393" cy="371186"/>
          </a:xfrm>
          <a:prstGeom prst="rect">
            <a:avLst/>
          </a:prstGeom>
        </p:spPr>
        <p:txBody>
          <a:bodyPr/>
          <a:lstStyle>
            <a:lvl1pPr marL="0" indent="0">
              <a:buClrTx/>
              <a:buSzTx/>
              <a:buFontTx/>
              <a:buNone/>
              <a:defRPr sz="1200" spc="-20"/>
            </a:lvl1pPr>
            <a:lvl2pPr marL="628650" indent="-171450">
              <a:buClrTx/>
              <a:buFontTx/>
              <a:defRPr sz="1200" spc="-20"/>
            </a:lvl2pPr>
            <a:lvl3pPr marL="1110342" indent="-195942">
              <a:buClrTx/>
              <a:buFontTx/>
              <a:defRPr sz="1200" spc="-20"/>
            </a:lvl3pPr>
            <a:lvl4pPr marL="1567542" indent="-195942">
              <a:buClrTx/>
              <a:buFontTx/>
              <a:defRPr sz="1200" spc="-20"/>
            </a:lvl4pPr>
            <a:lvl5pPr marL="2024742" indent="-195942">
              <a:buClrTx/>
              <a:buFontTx/>
              <a:defRPr sz="1200" spc="-20"/>
            </a:lvl5pPr>
          </a:lstStyle>
          <a:p>
            <a:r>
              <a:t>Click to insert caption</a:t>
            </a:r>
          </a:p>
          <a:p>
            <a:pPr lvl="1"/>
            <a:endParaRPr/>
          </a:p>
          <a:p>
            <a:pPr lvl="2"/>
            <a:endParaRPr/>
          </a:p>
          <a:p>
            <a:pPr lvl="3"/>
            <a:endParaRPr/>
          </a:p>
          <a:p>
            <a:pPr lvl="4"/>
            <a:endParaRPr/>
          </a:p>
        </p:txBody>
      </p:sp>
      <p:pic>
        <p:nvPicPr>
          <p:cNvPr id="428"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429" name="Text Placeholder 19"/>
          <p:cNvSpPr>
            <a:spLocks noGrp="1"/>
          </p:cNvSpPr>
          <p:nvPr>
            <p:ph type="body" sz="quarter" idx="21" hasCustomPrompt="1"/>
          </p:nvPr>
        </p:nvSpPr>
        <p:spPr>
          <a:xfrm>
            <a:off x="914399" y="820350"/>
            <a:ext cx="9994394" cy="596901"/>
          </a:xfrm>
          <a:prstGeom prst="rect">
            <a:avLst/>
          </a:prstGeom>
        </p:spPr>
        <p:txBody>
          <a:bodyPr/>
          <a:lstStyle>
            <a:lvl1pPr marL="0" indent="0">
              <a:buClrTx/>
              <a:buSzTx/>
              <a:buFontTx/>
              <a:buNone/>
              <a:defRPr spc="-100"/>
            </a:lvl1pPr>
          </a:lstStyle>
          <a:p>
            <a:r>
              <a:t>Click to add subheading (optional)</a:t>
            </a:r>
          </a:p>
        </p:txBody>
      </p:sp>
      <p:pic>
        <p:nvPicPr>
          <p:cNvPr id="430" name="Picture 9" descr="Picture 9"/>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431"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4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42187573"/>
      </p:ext>
    </p:extLst>
  </p:cSld>
  <p:clrMapOvr>
    <a:masterClrMapping/>
  </p:clrMapOvr>
  <p:transition spd="med"/>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type="tx">
  <p:cSld name="close-light">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439" name="Picture 3" descr="Picture 3"/>
          <p:cNvPicPr>
            <a:picLocks noChangeAspect="1"/>
          </p:cNvPicPr>
          <p:nvPr/>
        </p:nvPicPr>
        <p:blipFill>
          <a:blip r:embed="rId3"/>
          <a:stretch>
            <a:fillRect/>
          </a:stretch>
        </p:blipFill>
        <p:spPr>
          <a:xfrm>
            <a:off x="11830050" y="0"/>
            <a:ext cx="361950" cy="6858000"/>
          </a:xfrm>
          <a:prstGeom prst="rect">
            <a:avLst/>
          </a:prstGeom>
          <a:ln w="12700">
            <a:miter lim="400000"/>
          </a:ln>
        </p:spPr>
      </p:pic>
      <p:pic>
        <p:nvPicPr>
          <p:cNvPr id="440" name="Picture 1" descr="Picture 1"/>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41" name="Slide Number"/>
          <p:cNvSpPr txBox="1">
            <a:spLocks noGrp="1"/>
          </p:cNvSpPr>
          <p:nvPr>
            <p:ph type="sldNum" sz="quarter" idx="2"/>
          </p:nvPr>
        </p:nvSpPr>
        <p:spPr>
          <a:xfrm>
            <a:off x="7315200" y="5988050"/>
            <a:ext cx="2844800" cy="3683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41840"/>
      </p:ext>
    </p:extLst>
  </p:cSld>
  <p:clrMapOvr>
    <a:masterClrMapping/>
  </p:clrMapOvr>
  <p:transition spd="med"/>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type="tx">
  <p:cSld name="section-title-1">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448" name="Picture 7" descr="Picture 7"/>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49" name="Rectangle 4"/>
          <p:cNvSpPr/>
          <p:nvPr/>
        </p:nvSpPr>
        <p:spPr>
          <a:xfrm>
            <a:off x="0" y="0"/>
            <a:ext cx="12192000" cy="6858001"/>
          </a:xfrm>
          <a:prstGeom prst="rect">
            <a:avLst/>
          </a:prstGeom>
          <a:solidFill>
            <a:srgbClr val="FFFFFF">
              <a:alpha val="50203"/>
            </a:srgbClr>
          </a:solidFill>
          <a:ln w="12700">
            <a:miter lim="400000"/>
          </a:ln>
        </p:spPr>
        <p:txBody>
          <a:bodyPr lIns="45719" rIns="45719" anchor="ctr"/>
          <a:lstStyle/>
          <a:p>
            <a:pPr algn="ctr">
              <a:defRPr>
                <a:solidFill>
                  <a:srgbClr val="FFFFFF"/>
                </a:solidFill>
              </a:defRPr>
            </a:pPr>
            <a:endParaRPr/>
          </a:p>
        </p:txBody>
      </p:sp>
      <p:sp>
        <p:nvSpPr>
          <p:cNvPr id="450" name="Section title"/>
          <p:cNvSpPr txBox="1">
            <a:spLocks noGrp="1"/>
          </p:cNvSpPr>
          <p:nvPr>
            <p:ph type="title" hasCustomPrompt="1"/>
          </p:nvPr>
        </p:nvSpPr>
        <p:spPr>
          <a:xfrm>
            <a:off x="914400" y="4775544"/>
            <a:ext cx="10003536" cy="834012"/>
          </a:xfrm>
          <a:prstGeom prst="rect">
            <a:avLst/>
          </a:prstGeom>
        </p:spPr>
        <p:txBody>
          <a:bodyPr>
            <a:normAutofit/>
          </a:bodyPr>
          <a:lstStyle>
            <a:lvl1pPr>
              <a:defRPr sz="4000" b="0"/>
            </a:lvl1pPr>
          </a:lstStyle>
          <a:p>
            <a:r>
              <a:t>Section title</a:t>
            </a:r>
          </a:p>
        </p:txBody>
      </p:sp>
      <p:sp>
        <p:nvSpPr>
          <p:cNvPr id="451" name="Body Level One…"/>
          <p:cNvSpPr txBox="1">
            <a:spLocks noGrp="1"/>
          </p:cNvSpPr>
          <p:nvPr>
            <p:ph type="body" sz="quarter" idx="1" hasCustomPrompt="1"/>
          </p:nvPr>
        </p:nvSpPr>
        <p:spPr>
          <a:xfrm>
            <a:off x="914400" y="3429001"/>
            <a:ext cx="1772455" cy="1114089"/>
          </a:xfrm>
          <a:prstGeom prst="rect">
            <a:avLst/>
          </a:prstGeom>
        </p:spPr>
        <p:txBody>
          <a:bodyPr anchor="ctr"/>
          <a:lstStyle>
            <a:lvl1pPr marL="0" indent="12700">
              <a:lnSpc>
                <a:spcPct val="90000"/>
              </a:lnSpc>
              <a:buClrTx/>
              <a:buSzTx/>
              <a:buFontTx/>
              <a:buNone/>
              <a:defRPr sz="7200" spc="-100">
                <a:solidFill>
                  <a:srgbClr val="002855"/>
                </a:solidFill>
              </a:defRPr>
            </a:lvl1pPr>
            <a:lvl2pPr marL="1498600" indent="-1028700">
              <a:lnSpc>
                <a:spcPct val="90000"/>
              </a:lnSpc>
              <a:buClrTx/>
              <a:buFontTx/>
              <a:defRPr sz="7200" spc="-100">
                <a:solidFill>
                  <a:srgbClr val="002855"/>
                </a:solidFill>
              </a:defRPr>
            </a:lvl2pPr>
            <a:lvl3pPr marL="2102757" indent="-1175657">
              <a:lnSpc>
                <a:spcPct val="90000"/>
              </a:lnSpc>
              <a:buClrTx/>
              <a:buFontTx/>
              <a:defRPr sz="7200" spc="-100">
                <a:solidFill>
                  <a:srgbClr val="002855"/>
                </a:solidFill>
              </a:defRPr>
            </a:lvl3pPr>
            <a:lvl4pPr marL="2559957" indent="-1175657">
              <a:lnSpc>
                <a:spcPct val="90000"/>
              </a:lnSpc>
              <a:buClrTx/>
              <a:buFontTx/>
              <a:defRPr sz="7200" spc="-100">
                <a:solidFill>
                  <a:srgbClr val="002855"/>
                </a:solidFill>
              </a:defRPr>
            </a:lvl4pPr>
            <a:lvl5pPr marL="3017157" indent="-1175657">
              <a:lnSpc>
                <a:spcPct val="90000"/>
              </a:lnSpc>
              <a:buClrTx/>
              <a:buFontTx/>
              <a:defRPr sz="7200" spc="-100">
                <a:solidFill>
                  <a:srgbClr val="002855"/>
                </a:solidFill>
              </a:defRPr>
            </a:lvl5pPr>
          </a:lstStyle>
          <a:p>
            <a:r>
              <a:t>01</a:t>
            </a:r>
          </a:p>
          <a:p>
            <a:pPr lvl="1"/>
            <a:endParaRPr/>
          </a:p>
          <a:p>
            <a:pPr lvl="2"/>
            <a:endParaRPr/>
          </a:p>
          <a:p>
            <a:pPr lvl="3"/>
            <a:endParaRPr/>
          </a:p>
          <a:p>
            <a:pPr lvl="4"/>
            <a:endParaRPr/>
          </a:p>
        </p:txBody>
      </p:sp>
      <p:sp>
        <p:nvSpPr>
          <p:cNvPr id="452" name="Rectangle 3"/>
          <p:cNvSpPr/>
          <p:nvPr/>
        </p:nvSpPr>
        <p:spPr>
          <a:xfrm>
            <a:off x="914400" y="4543088"/>
            <a:ext cx="1773935"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453" name="Picture 6" descr="Picture 6"/>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95612378"/>
      </p:ext>
    </p:extLst>
  </p:cSld>
  <p:clrMapOvr>
    <a:masterClrMapping/>
  </p:clrMapOvr>
  <p:transition spd="med"/>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type="tx">
  <p:cSld name="section-title-2">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461" name="Picture 7" descr="Picture 7"/>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62" name="Rectangle 1"/>
          <p:cNvSpPr/>
          <p:nvPr/>
        </p:nvSpPr>
        <p:spPr>
          <a:xfrm>
            <a:off x="0" y="0"/>
            <a:ext cx="12192000" cy="6858001"/>
          </a:xfrm>
          <a:prstGeom prst="rect">
            <a:avLst/>
          </a:prstGeom>
          <a:solidFill>
            <a:srgbClr val="FFFFFF">
              <a:alpha val="50203"/>
            </a:srgbClr>
          </a:solidFill>
          <a:ln w="12700">
            <a:miter lim="400000"/>
          </a:ln>
        </p:spPr>
        <p:txBody>
          <a:bodyPr lIns="45719" rIns="45719" anchor="ctr"/>
          <a:lstStyle/>
          <a:p>
            <a:pPr algn="ctr">
              <a:defRPr>
                <a:solidFill>
                  <a:srgbClr val="FFFFFF"/>
                </a:solidFill>
              </a:defRPr>
            </a:pPr>
            <a:endParaRPr/>
          </a:p>
        </p:txBody>
      </p:sp>
      <p:sp>
        <p:nvSpPr>
          <p:cNvPr id="463" name="Section title"/>
          <p:cNvSpPr txBox="1">
            <a:spLocks noGrp="1"/>
          </p:cNvSpPr>
          <p:nvPr>
            <p:ph type="title" hasCustomPrompt="1"/>
          </p:nvPr>
        </p:nvSpPr>
        <p:spPr>
          <a:xfrm>
            <a:off x="914400" y="4775544"/>
            <a:ext cx="10003536" cy="834012"/>
          </a:xfrm>
          <a:prstGeom prst="rect">
            <a:avLst/>
          </a:prstGeom>
        </p:spPr>
        <p:txBody>
          <a:bodyPr>
            <a:normAutofit/>
          </a:bodyPr>
          <a:lstStyle>
            <a:lvl1pPr>
              <a:defRPr sz="4000" b="0"/>
            </a:lvl1pPr>
          </a:lstStyle>
          <a:p>
            <a:r>
              <a:t>Section title</a:t>
            </a:r>
          </a:p>
        </p:txBody>
      </p:sp>
      <p:sp>
        <p:nvSpPr>
          <p:cNvPr id="464" name="Body Level One…"/>
          <p:cNvSpPr txBox="1">
            <a:spLocks noGrp="1"/>
          </p:cNvSpPr>
          <p:nvPr>
            <p:ph type="body" sz="quarter" idx="1" hasCustomPrompt="1"/>
          </p:nvPr>
        </p:nvSpPr>
        <p:spPr>
          <a:xfrm>
            <a:off x="914400" y="3429001"/>
            <a:ext cx="1772455" cy="1114089"/>
          </a:xfrm>
          <a:prstGeom prst="rect">
            <a:avLst/>
          </a:prstGeom>
        </p:spPr>
        <p:txBody>
          <a:bodyPr anchor="ctr"/>
          <a:lstStyle>
            <a:lvl1pPr marL="0" indent="12700">
              <a:lnSpc>
                <a:spcPct val="90000"/>
              </a:lnSpc>
              <a:buClrTx/>
              <a:buSzTx/>
              <a:buFontTx/>
              <a:buNone/>
              <a:defRPr sz="7200" spc="-100">
                <a:solidFill>
                  <a:srgbClr val="002855"/>
                </a:solidFill>
              </a:defRPr>
            </a:lvl1pPr>
            <a:lvl2pPr marL="1498600" indent="-1028700">
              <a:lnSpc>
                <a:spcPct val="90000"/>
              </a:lnSpc>
              <a:buClrTx/>
              <a:buFontTx/>
              <a:defRPr sz="7200" spc="-100">
                <a:solidFill>
                  <a:srgbClr val="002855"/>
                </a:solidFill>
              </a:defRPr>
            </a:lvl2pPr>
            <a:lvl3pPr marL="2102757" indent="-1175657">
              <a:lnSpc>
                <a:spcPct val="90000"/>
              </a:lnSpc>
              <a:buClrTx/>
              <a:buFontTx/>
              <a:defRPr sz="7200" spc="-100">
                <a:solidFill>
                  <a:srgbClr val="002855"/>
                </a:solidFill>
              </a:defRPr>
            </a:lvl3pPr>
            <a:lvl4pPr marL="2559957" indent="-1175657">
              <a:lnSpc>
                <a:spcPct val="90000"/>
              </a:lnSpc>
              <a:buClrTx/>
              <a:buFontTx/>
              <a:defRPr sz="7200" spc="-100">
                <a:solidFill>
                  <a:srgbClr val="002855"/>
                </a:solidFill>
              </a:defRPr>
            </a:lvl4pPr>
            <a:lvl5pPr marL="3017157" indent="-1175657">
              <a:lnSpc>
                <a:spcPct val="90000"/>
              </a:lnSpc>
              <a:buClrTx/>
              <a:buFontTx/>
              <a:defRPr sz="7200" spc="-100">
                <a:solidFill>
                  <a:srgbClr val="002855"/>
                </a:solidFill>
              </a:defRPr>
            </a:lvl5pPr>
          </a:lstStyle>
          <a:p>
            <a:r>
              <a:t>01</a:t>
            </a:r>
          </a:p>
          <a:p>
            <a:pPr lvl="1"/>
            <a:endParaRPr/>
          </a:p>
          <a:p>
            <a:pPr lvl="2"/>
            <a:endParaRPr/>
          </a:p>
          <a:p>
            <a:pPr lvl="3"/>
            <a:endParaRPr/>
          </a:p>
          <a:p>
            <a:pPr lvl="4"/>
            <a:endParaRPr/>
          </a:p>
        </p:txBody>
      </p:sp>
      <p:sp>
        <p:nvSpPr>
          <p:cNvPr id="465" name="Rectangle 5"/>
          <p:cNvSpPr/>
          <p:nvPr/>
        </p:nvSpPr>
        <p:spPr>
          <a:xfrm>
            <a:off x="914400" y="4543088"/>
            <a:ext cx="1773935"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466" name="Picture 6" descr="Picture 6"/>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93000046"/>
      </p:ext>
    </p:extLst>
  </p:cSld>
  <p:clrMapOvr>
    <a:masterClrMapping/>
  </p:clrMapOvr>
  <p:transition spd="med"/>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x">
  <p:cSld name="section-title-3">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474" name="Picture 7" descr="Picture 7"/>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75" name="Section title"/>
          <p:cNvSpPr txBox="1">
            <a:spLocks noGrp="1"/>
          </p:cNvSpPr>
          <p:nvPr>
            <p:ph type="title" hasCustomPrompt="1"/>
          </p:nvPr>
        </p:nvSpPr>
        <p:spPr>
          <a:xfrm>
            <a:off x="914400" y="4775544"/>
            <a:ext cx="10003536" cy="834012"/>
          </a:xfrm>
          <a:prstGeom prst="rect">
            <a:avLst/>
          </a:prstGeom>
        </p:spPr>
        <p:txBody>
          <a:bodyPr>
            <a:normAutofit/>
          </a:bodyPr>
          <a:lstStyle>
            <a:lvl1pPr>
              <a:defRPr sz="4000" b="0"/>
            </a:lvl1pPr>
          </a:lstStyle>
          <a:p>
            <a:r>
              <a:t>Section title</a:t>
            </a:r>
          </a:p>
        </p:txBody>
      </p:sp>
      <p:sp>
        <p:nvSpPr>
          <p:cNvPr id="476" name="Body Level One…"/>
          <p:cNvSpPr txBox="1">
            <a:spLocks noGrp="1"/>
          </p:cNvSpPr>
          <p:nvPr>
            <p:ph type="body" sz="quarter" idx="1" hasCustomPrompt="1"/>
          </p:nvPr>
        </p:nvSpPr>
        <p:spPr>
          <a:xfrm>
            <a:off x="914400" y="3429001"/>
            <a:ext cx="1772455" cy="1114089"/>
          </a:xfrm>
          <a:prstGeom prst="rect">
            <a:avLst/>
          </a:prstGeom>
        </p:spPr>
        <p:txBody>
          <a:bodyPr anchor="ctr"/>
          <a:lstStyle>
            <a:lvl1pPr marL="0" indent="12700">
              <a:lnSpc>
                <a:spcPct val="90000"/>
              </a:lnSpc>
              <a:buClrTx/>
              <a:buSzTx/>
              <a:buFontTx/>
              <a:buNone/>
              <a:defRPr sz="7200" spc="-100">
                <a:solidFill>
                  <a:srgbClr val="002855"/>
                </a:solidFill>
              </a:defRPr>
            </a:lvl1pPr>
            <a:lvl2pPr marL="1498600" indent="-1028700">
              <a:lnSpc>
                <a:spcPct val="90000"/>
              </a:lnSpc>
              <a:buClrTx/>
              <a:buFontTx/>
              <a:defRPr sz="7200" spc="-100">
                <a:solidFill>
                  <a:srgbClr val="002855"/>
                </a:solidFill>
              </a:defRPr>
            </a:lvl2pPr>
            <a:lvl3pPr marL="2102757" indent="-1175657">
              <a:lnSpc>
                <a:spcPct val="90000"/>
              </a:lnSpc>
              <a:buClrTx/>
              <a:buFontTx/>
              <a:defRPr sz="7200" spc="-100">
                <a:solidFill>
                  <a:srgbClr val="002855"/>
                </a:solidFill>
              </a:defRPr>
            </a:lvl3pPr>
            <a:lvl4pPr marL="2559957" indent="-1175657">
              <a:lnSpc>
                <a:spcPct val="90000"/>
              </a:lnSpc>
              <a:buClrTx/>
              <a:buFontTx/>
              <a:defRPr sz="7200" spc="-100">
                <a:solidFill>
                  <a:srgbClr val="002855"/>
                </a:solidFill>
              </a:defRPr>
            </a:lvl4pPr>
            <a:lvl5pPr marL="3017157" indent="-1175657">
              <a:lnSpc>
                <a:spcPct val="90000"/>
              </a:lnSpc>
              <a:buClrTx/>
              <a:buFontTx/>
              <a:defRPr sz="7200" spc="-100">
                <a:solidFill>
                  <a:srgbClr val="002855"/>
                </a:solidFill>
              </a:defRPr>
            </a:lvl5pPr>
          </a:lstStyle>
          <a:p>
            <a:r>
              <a:t>01</a:t>
            </a:r>
          </a:p>
          <a:p>
            <a:pPr lvl="1"/>
            <a:endParaRPr/>
          </a:p>
          <a:p>
            <a:pPr lvl="2"/>
            <a:endParaRPr/>
          </a:p>
          <a:p>
            <a:pPr lvl="3"/>
            <a:endParaRPr/>
          </a:p>
          <a:p>
            <a:pPr lvl="4"/>
            <a:endParaRPr/>
          </a:p>
        </p:txBody>
      </p:sp>
      <p:sp>
        <p:nvSpPr>
          <p:cNvPr id="477" name="Rectangle 5"/>
          <p:cNvSpPr/>
          <p:nvPr/>
        </p:nvSpPr>
        <p:spPr>
          <a:xfrm>
            <a:off x="914400" y="4543088"/>
            <a:ext cx="1773935"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478" name="Picture 8" descr="Picture 8"/>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72985422"/>
      </p:ext>
    </p:extLst>
  </p:cSld>
  <p:clrMapOvr>
    <a:masterClrMapping/>
  </p:clrMapOvr>
  <p:transition spd="med"/>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type="tx">
  <p:cSld name="4-section-agenda">
    <p:spTree>
      <p:nvGrpSpPr>
        <p:cNvPr id="1" name=""/>
        <p:cNvGrpSpPr/>
        <p:nvPr/>
      </p:nvGrpSpPr>
      <p:grpSpPr>
        <a:xfrm>
          <a:off x="0" y="0"/>
          <a:ext cx="0" cy="0"/>
          <a:chOff x="0" y="0"/>
          <a:chExt cx="0" cy="0"/>
        </a:xfrm>
      </p:grpSpPr>
      <p:pic>
        <p:nvPicPr>
          <p:cNvPr id="486"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487" name="Picture 22" descr="Picture 22"/>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488" name="Click to add title"/>
          <p:cNvSpPr txBox="1">
            <a:spLocks noGrp="1"/>
          </p:cNvSpPr>
          <p:nvPr>
            <p:ph type="title" hasCustomPrompt="1"/>
          </p:nvPr>
        </p:nvSpPr>
        <p:spPr>
          <a:xfrm>
            <a:off x="914397" y="365759"/>
            <a:ext cx="6532562" cy="433528"/>
          </a:xfrm>
          <a:prstGeom prst="rect">
            <a:avLst/>
          </a:prstGeom>
        </p:spPr>
        <p:txBody>
          <a:bodyPr>
            <a:normAutofit/>
          </a:bodyPr>
          <a:lstStyle/>
          <a:p>
            <a:r>
              <a:t>Click to add title</a:t>
            </a:r>
          </a:p>
        </p:txBody>
      </p:sp>
      <p:sp>
        <p:nvSpPr>
          <p:cNvPr id="489" name="Body Level One…"/>
          <p:cNvSpPr txBox="1">
            <a:spLocks noGrp="1"/>
          </p:cNvSpPr>
          <p:nvPr>
            <p:ph type="body" sz="quarter" idx="1" hasCustomPrompt="1"/>
          </p:nvPr>
        </p:nvSpPr>
        <p:spPr>
          <a:xfrm>
            <a:off x="911668" y="1700783"/>
            <a:ext cx="1400979" cy="904632"/>
          </a:xfrm>
          <a:prstGeom prst="rect">
            <a:avLst/>
          </a:prstGeom>
        </p:spPr>
        <p:txBody>
          <a:bodyPr anchor="b"/>
          <a:lstStyle>
            <a:lvl1pPr marL="0" indent="0">
              <a:lnSpc>
                <a:spcPct val="90000"/>
              </a:lnSpc>
              <a:spcBef>
                <a:spcPts val="1000"/>
              </a:spcBef>
              <a:buClrTx/>
              <a:buSzTx/>
              <a:buFontTx/>
              <a:buNone/>
              <a:defRPr sz="6000" spc="-100">
                <a:solidFill>
                  <a:srgbClr val="002855"/>
                </a:solidFill>
              </a:defRPr>
            </a:lvl1pPr>
            <a:lvl2pPr marL="1314450" indent="-857250">
              <a:lnSpc>
                <a:spcPct val="90000"/>
              </a:lnSpc>
              <a:spcBef>
                <a:spcPts val="1000"/>
              </a:spcBef>
              <a:buClrTx/>
              <a:buFontTx/>
              <a:defRPr sz="6000" spc="-100">
                <a:solidFill>
                  <a:srgbClr val="002855"/>
                </a:solidFill>
              </a:defRPr>
            </a:lvl2pPr>
            <a:lvl3pPr marL="1894114" indent="-979714">
              <a:lnSpc>
                <a:spcPct val="90000"/>
              </a:lnSpc>
              <a:spcBef>
                <a:spcPts val="1000"/>
              </a:spcBef>
              <a:buClrTx/>
              <a:buFontTx/>
              <a:defRPr sz="6000" spc="-100">
                <a:solidFill>
                  <a:srgbClr val="002855"/>
                </a:solidFill>
              </a:defRPr>
            </a:lvl3pPr>
            <a:lvl4pPr marL="2351314" indent="-979714">
              <a:lnSpc>
                <a:spcPct val="90000"/>
              </a:lnSpc>
              <a:spcBef>
                <a:spcPts val="1000"/>
              </a:spcBef>
              <a:buClrTx/>
              <a:buFontTx/>
              <a:defRPr sz="6000" spc="-100">
                <a:solidFill>
                  <a:srgbClr val="002855"/>
                </a:solidFill>
              </a:defRPr>
            </a:lvl4pPr>
            <a:lvl5pPr marL="2808514" indent="-979714">
              <a:lnSpc>
                <a:spcPct val="90000"/>
              </a:lnSpc>
              <a:spcBef>
                <a:spcPts val="1000"/>
              </a:spcBef>
              <a:buClrTx/>
              <a:buFontTx/>
              <a:defRPr sz="6000" spc="-100">
                <a:solidFill>
                  <a:srgbClr val="002855"/>
                </a:solidFill>
              </a:defRPr>
            </a:lvl5pPr>
          </a:lstStyle>
          <a:p>
            <a:r>
              <a:t>01</a:t>
            </a:r>
          </a:p>
          <a:p>
            <a:pPr lvl="1"/>
            <a:endParaRPr/>
          </a:p>
          <a:p>
            <a:pPr lvl="2"/>
            <a:endParaRPr/>
          </a:p>
          <a:p>
            <a:pPr lvl="3"/>
            <a:endParaRPr/>
          </a:p>
          <a:p>
            <a:pPr lvl="4"/>
            <a:endParaRPr/>
          </a:p>
        </p:txBody>
      </p:sp>
      <p:sp>
        <p:nvSpPr>
          <p:cNvPr id="490" name="Text Placeholder 13"/>
          <p:cNvSpPr>
            <a:spLocks noGrp="1"/>
          </p:cNvSpPr>
          <p:nvPr>
            <p:ph type="body" sz="quarter" idx="21" hasCustomPrompt="1"/>
          </p:nvPr>
        </p:nvSpPr>
        <p:spPr>
          <a:xfrm>
            <a:off x="914400" y="2705790"/>
            <a:ext cx="3070729" cy="818422"/>
          </a:xfrm>
          <a:prstGeom prst="rect">
            <a:avLst/>
          </a:prstGeom>
        </p:spPr>
        <p:txBody>
          <a:bodyPr/>
          <a:lstStyle>
            <a:lvl1pPr marL="0" indent="0">
              <a:spcBef>
                <a:spcPts val="0"/>
              </a:spcBef>
              <a:buClrTx/>
              <a:buSzTx/>
              <a:buFontTx/>
              <a:buNone/>
              <a:defRPr sz="1800" spc="-100"/>
            </a:lvl1pPr>
          </a:lstStyle>
          <a:p>
            <a:r>
              <a:t>Section title</a:t>
            </a:r>
          </a:p>
        </p:txBody>
      </p:sp>
      <p:sp>
        <p:nvSpPr>
          <p:cNvPr id="491" name="Text Placeholder 11"/>
          <p:cNvSpPr>
            <a:spLocks noGrp="1"/>
          </p:cNvSpPr>
          <p:nvPr>
            <p:ph type="body" sz="quarter" idx="22" hasCustomPrompt="1"/>
          </p:nvPr>
        </p:nvSpPr>
        <p:spPr>
          <a:xfrm>
            <a:off x="4376229" y="1700783"/>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02</a:t>
            </a:r>
          </a:p>
        </p:txBody>
      </p:sp>
      <p:sp>
        <p:nvSpPr>
          <p:cNvPr id="492" name="Text Placeholder 13"/>
          <p:cNvSpPr>
            <a:spLocks noGrp="1"/>
          </p:cNvSpPr>
          <p:nvPr>
            <p:ph type="body" sz="quarter" idx="23" hasCustomPrompt="1"/>
          </p:nvPr>
        </p:nvSpPr>
        <p:spPr>
          <a:xfrm>
            <a:off x="4379745" y="2705790"/>
            <a:ext cx="3067214" cy="818422"/>
          </a:xfrm>
          <a:prstGeom prst="rect">
            <a:avLst/>
          </a:prstGeom>
        </p:spPr>
        <p:txBody>
          <a:bodyPr/>
          <a:lstStyle>
            <a:lvl1pPr marL="0" indent="0">
              <a:spcBef>
                <a:spcPts val="0"/>
              </a:spcBef>
              <a:buClrTx/>
              <a:buSzTx/>
              <a:buFontTx/>
              <a:buNone/>
              <a:defRPr sz="1800" spc="-100"/>
            </a:lvl1pPr>
          </a:lstStyle>
          <a:p>
            <a:r>
              <a:t>Section title</a:t>
            </a:r>
          </a:p>
        </p:txBody>
      </p:sp>
      <p:sp>
        <p:nvSpPr>
          <p:cNvPr id="493" name="Rectangle 55"/>
          <p:cNvSpPr/>
          <p:nvPr/>
        </p:nvSpPr>
        <p:spPr>
          <a:xfrm rot="10800000">
            <a:off x="907073" y="2559376"/>
            <a:ext cx="1399034"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494" name="Rectangle 56"/>
          <p:cNvSpPr/>
          <p:nvPr/>
        </p:nvSpPr>
        <p:spPr>
          <a:xfrm rot="10800000">
            <a:off x="4369687" y="2559376"/>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495" name="Text Placeholder 11"/>
          <p:cNvSpPr>
            <a:spLocks noGrp="1"/>
          </p:cNvSpPr>
          <p:nvPr>
            <p:ph type="body" sz="quarter" idx="24" hasCustomPrompt="1"/>
          </p:nvPr>
        </p:nvSpPr>
        <p:spPr>
          <a:xfrm>
            <a:off x="911669" y="3749921"/>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03</a:t>
            </a:r>
          </a:p>
        </p:txBody>
      </p:sp>
      <p:sp>
        <p:nvSpPr>
          <p:cNvPr id="496" name="Text Placeholder 13"/>
          <p:cNvSpPr>
            <a:spLocks noGrp="1"/>
          </p:cNvSpPr>
          <p:nvPr>
            <p:ph type="body" sz="quarter" idx="25" hasCustomPrompt="1"/>
          </p:nvPr>
        </p:nvSpPr>
        <p:spPr>
          <a:xfrm>
            <a:off x="914400" y="4754926"/>
            <a:ext cx="3070729" cy="818422"/>
          </a:xfrm>
          <a:prstGeom prst="rect">
            <a:avLst/>
          </a:prstGeom>
        </p:spPr>
        <p:txBody>
          <a:bodyPr/>
          <a:lstStyle>
            <a:lvl1pPr marL="0" indent="0">
              <a:spcBef>
                <a:spcPts val="0"/>
              </a:spcBef>
              <a:buClrTx/>
              <a:buSzTx/>
              <a:buFontTx/>
              <a:buNone/>
              <a:defRPr sz="1800" spc="-100"/>
            </a:lvl1pPr>
          </a:lstStyle>
          <a:p>
            <a:r>
              <a:t>Section title</a:t>
            </a:r>
          </a:p>
        </p:txBody>
      </p:sp>
      <p:sp>
        <p:nvSpPr>
          <p:cNvPr id="497" name="Text Placeholder 11"/>
          <p:cNvSpPr>
            <a:spLocks noGrp="1"/>
          </p:cNvSpPr>
          <p:nvPr>
            <p:ph type="body" sz="quarter" idx="26" hasCustomPrompt="1"/>
          </p:nvPr>
        </p:nvSpPr>
        <p:spPr>
          <a:xfrm>
            <a:off x="4376229" y="3749921"/>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04</a:t>
            </a:r>
          </a:p>
        </p:txBody>
      </p:sp>
      <p:sp>
        <p:nvSpPr>
          <p:cNvPr id="498" name="Text Placeholder 13"/>
          <p:cNvSpPr>
            <a:spLocks noGrp="1"/>
          </p:cNvSpPr>
          <p:nvPr>
            <p:ph type="body" sz="quarter" idx="27" hasCustomPrompt="1"/>
          </p:nvPr>
        </p:nvSpPr>
        <p:spPr>
          <a:xfrm>
            <a:off x="4379745" y="4754926"/>
            <a:ext cx="3067214" cy="818422"/>
          </a:xfrm>
          <a:prstGeom prst="rect">
            <a:avLst/>
          </a:prstGeom>
        </p:spPr>
        <p:txBody>
          <a:bodyPr/>
          <a:lstStyle>
            <a:lvl1pPr marL="0" indent="0">
              <a:spcBef>
                <a:spcPts val="0"/>
              </a:spcBef>
              <a:buClrTx/>
              <a:buSzTx/>
              <a:buFontTx/>
              <a:buNone/>
              <a:defRPr sz="1800" spc="-100"/>
            </a:lvl1pPr>
          </a:lstStyle>
          <a:p>
            <a:r>
              <a:t>Section title</a:t>
            </a:r>
          </a:p>
        </p:txBody>
      </p:sp>
      <p:sp>
        <p:nvSpPr>
          <p:cNvPr id="499" name="Rectangle 61"/>
          <p:cNvSpPr/>
          <p:nvPr/>
        </p:nvSpPr>
        <p:spPr>
          <a:xfrm rot="10800000">
            <a:off x="907073" y="4608514"/>
            <a:ext cx="1399034"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00" name="Rectangle 62"/>
          <p:cNvSpPr/>
          <p:nvPr/>
        </p:nvSpPr>
        <p:spPr>
          <a:xfrm rot="10800000">
            <a:off x="4369687" y="4608514"/>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01" name="Picture Placeholder 5"/>
          <p:cNvSpPr>
            <a:spLocks noGrp="1"/>
          </p:cNvSpPr>
          <p:nvPr>
            <p:ph type="pic" sz="half" idx="28"/>
          </p:nvPr>
        </p:nvSpPr>
        <p:spPr>
          <a:xfrm>
            <a:off x="8378952" y="0"/>
            <a:ext cx="3447289" cy="6858001"/>
          </a:xfrm>
          <a:prstGeom prst="rect">
            <a:avLst/>
          </a:prstGeom>
        </p:spPr>
        <p:txBody>
          <a:bodyPr lIns="91439" tIns="45719" rIns="91439" bIns="45719">
            <a:noAutofit/>
          </a:bodyPr>
          <a:lstStyle/>
          <a:p>
            <a:endParaRPr/>
          </a:p>
        </p:txBody>
      </p:sp>
      <p:sp>
        <p:nvSpPr>
          <p:cNvPr id="502" name="Text Placeholder 13"/>
          <p:cNvSpPr>
            <a:spLocks noGrp="1"/>
          </p:cNvSpPr>
          <p:nvPr>
            <p:ph type="body" sz="quarter" idx="29" hasCustomPrompt="1"/>
          </p:nvPr>
        </p:nvSpPr>
        <p:spPr>
          <a:xfrm>
            <a:off x="8740140" y="6251712"/>
            <a:ext cx="2724913" cy="606289"/>
          </a:xfrm>
          <a:prstGeom prst="rect">
            <a:avLst/>
          </a:prstGeom>
        </p:spPr>
        <p:txBody>
          <a:bodyPr anchor="b"/>
          <a:lstStyle>
            <a:lvl1pPr marL="0" indent="0" algn="r">
              <a:lnSpc>
                <a:spcPct val="110000"/>
              </a:lnSpc>
              <a:buClrTx/>
              <a:buSzTx/>
              <a:buFontTx/>
              <a:buNone/>
              <a:defRPr sz="1200" spc="-100">
                <a:solidFill>
                  <a:srgbClr val="FFFFFF"/>
                </a:solidFill>
              </a:defRPr>
            </a:lvl1pPr>
          </a:lstStyle>
          <a:p>
            <a:r>
              <a:t>Click to add optional caption</a:t>
            </a:r>
          </a:p>
        </p:txBody>
      </p:sp>
      <p:pic>
        <p:nvPicPr>
          <p:cNvPr id="503" name="Picture 65" descr="Picture 65"/>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70430083"/>
      </p:ext>
    </p:extLst>
  </p:cSld>
  <p:clrMapOvr>
    <a:masterClrMapping/>
  </p:clrMapOvr>
  <p:transition spd="med"/>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type="tx">
  <p:cSld name="6-section-agenda">
    <p:spTree>
      <p:nvGrpSpPr>
        <p:cNvPr id="1" name=""/>
        <p:cNvGrpSpPr/>
        <p:nvPr/>
      </p:nvGrpSpPr>
      <p:grpSpPr>
        <a:xfrm>
          <a:off x="0" y="0"/>
          <a:ext cx="0" cy="0"/>
          <a:chOff x="0" y="0"/>
          <a:chExt cx="0" cy="0"/>
        </a:xfrm>
      </p:grpSpPr>
      <p:pic>
        <p:nvPicPr>
          <p:cNvPr id="511"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12" name="Body Level One…"/>
          <p:cNvSpPr txBox="1">
            <a:spLocks noGrp="1"/>
          </p:cNvSpPr>
          <p:nvPr>
            <p:ph type="body" sz="quarter" idx="1" hasCustomPrompt="1"/>
          </p:nvPr>
        </p:nvSpPr>
        <p:spPr>
          <a:xfrm>
            <a:off x="7840788" y="1700783"/>
            <a:ext cx="1400979" cy="904632"/>
          </a:xfrm>
          <a:prstGeom prst="rect">
            <a:avLst/>
          </a:prstGeom>
        </p:spPr>
        <p:txBody>
          <a:bodyPr anchor="b"/>
          <a:lstStyle>
            <a:lvl1pPr marL="0" indent="0">
              <a:lnSpc>
                <a:spcPct val="90000"/>
              </a:lnSpc>
              <a:spcBef>
                <a:spcPts val="1000"/>
              </a:spcBef>
              <a:buClrTx/>
              <a:buSzTx/>
              <a:buFontTx/>
              <a:buNone/>
              <a:defRPr sz="6000" spc="-100">
                <a:solidFill>
                  <a:srgbClr val="002855"/>
                </a:solidFill>
              </a:defRPr>
            </a:lvl1pPr>
            <a:lvl2pPr marL="1314450" indent="-857250">
              <a:lnSpc>
                <a:spcPct val="90000"/>
              </a:lnSpc>
              <a:spcBef>
                <a:spcPts val="1000"/>
              </a:spcBef>
              <a:buClrTx/>
              <a:buFontTx/>
              <a:defRPr sz="6000" spc="-100">
                <a:solidFill>
                  <a:srgbClr val="002855"/>
                </a:solidFill>
              </a:defRPr>
            </a:lvl2pPr>
            <a:lvl3pPr marL="1894114" indent="-979714">
              <a:lnSpc>
                <a:spcPct val="90000"/>
              </a:lnSpc>
              <a:spcBef>
                <a:spcPts val="1000"/>
              </a:spcBef>
              <a:buClrTx/>
              <a:buFontTx/>
              <a:defRPr sz="6000" spc="-100">
                <a:solidFill>
                  <a:srgbClr val="002855"/>
                </a:solidFill>
              </a:defRPr>
            </a:lvl3pPr>
            <a:lvl4pPr marL="2351314" indent="-979714">
              <a:lnSpc>
                <a:spcPct val="90000"/>
              </a:lnSpc>
              <a:spcBef>
                <a:spcPts val="1000"/>
              </a:spcBef>
              <a:buClrTx/>
              <a:buFontTx/>
              <a:defRPr sz="6000" spc="-100">
                <a:solidFill>
                  <a:srgbClr val="002855"/>
                </a:solidFill>
              </a:defRPr>
            </a:lvl4pPr>
            <a:lvl5pPr marL="2808514" indent="-979714">
              <a:lnSpc>
                <a:spcPct val="90000"/>
              </a:lnSpc>
              <a:spcBef>
                <a:spcPts val="1000"/>
              </a:spcBef>
              <a:buClrTx/>
              <a:buFontTx/>
              <a:defRPr sz="6000" spc="-100">
                <a:solidFill>
                  <a:srgbClr val="002855"/>
                </a:solidFill>
              </a:defRPr>
            </a:lvl5pPr>
          </a:lstStyle>
          <a:p>
            <a:r>
              <a:t>03</a:t>
            </a:r>
          </a:p>
          <a:p>
            <a:pPr lvl="1"/>
            <a:endParaRPr/>
          </a:p>
          <a:p>
            <a:pPr lvl="2"/>
            <a:endParaRPr/>
          </a:p>
          <a:p>
            <a:pPr lvl="3"/>
            <a:endParaRPr/>
          </a:p>
          <a:p>
            <a:pPr lvl="4"/>
            <a:endParaRPr/>
          </a:p>
        </p:txBody>
      </p:sp>
      <p:sp>
        <p:nvSpPr>
          <p:cNvPr id="513" name="Text Placeholder 13"/>
          <p:cNvSpPr>
            <a:spLocks noGrp="1"/>
          </p:cNvSpPr>
          <p:nvPr>
            <p:ph type="body" sz="quarter" idx="21" hasCustomPrompt="1"/>
          </p:nvPr>
        </p:nvSpPr>
        <p:spPr>
          <a:xfrm>
            <a:off x="7840788" y="2705790"/>
            <a:ext cx="3070731" cy="818422"/>
          </a:xfrm>
          <a:prstGeom prst="rect">
            <a:avLst/>
          </a:prstGeom>
        </p:spPr>
        <p:txBody>
          <a:bodyPr/>
          <a:lstStyle>
            <a:lvl1pPr marL="0" indent="0">
              <a:spcBef>
                <a:spcPts val="0"/>
              </a:spcBef>
              <a:buClrTx/>
              <a:buSzTx/>
              <a:buFontTx/>
              <a:buNone/>
              <a:defRPr sz="1800" spc="-100"/>
            </a:lvl1pPr>
          </a:lstStyle>
          <a:p>
            <a:r>
              <a:t>Section title</a:t>
            </a:r>
          </a:p>
        </p:txBody>
      </p:sp>
      <p:sp>
        <p:nvSpPr>
          <p:cNvPr id="514" name="Text Placeholder 11"/>
          <p:cNvSpPr>
            <a:spLocks noGrp="1"/>
          </p:cNvSpPr>
          <p:nvPr>
            <p:ph type="body" sz="quarter" idx="22" hasCustomPrompt="1"/>
          </p:nvPr>
        </p:nvSpPr>
        <p:spPr>
          <a:xfrm>
            <a:off x="911669" y="1700783"/>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01</a:t>
            </a:r>
          </a:p>
        </p:txBody>
      </p:sp>
      <p:sp>
        <p:nvSpPr>
          <p:cNvPr id="515" name="Text Placeholder 13"/>
          <p:cNvSpPr>
            <a:spLocks noGrp="1"/>
          </p:cNvSpPr>
          <p:nvPr>
            <p:ph type="body" sz="quarter" idx="23" hasCustomPrompt="1"/>
          </p:nvPr>
        </p:nvSpPr>
        <p:spPr>
          <a:xfrm>
            <a:off x="914400" y="2705790"/>
            <a:ext cx="3070729" cy="818422"/>
          </a:xfrm>
          <a:prstGeom prst="rect">
            <a:avLst/>
          </a:prstGeom>
        </p:spPr>
        <p:txBody>
          <a:bodyPr/>
          <a:lstStyle>
            <a:lvl1pPr marL="0" indent="0">
              <a:spcBef>
                <a:spcPts val="0"/>
              </a:spcBef>
              <a:buClrTx/>
              <a:buSzTx/>
              <a:buFontTx/>
              <a:buNone/>
              <a:defRPr sz="1800" spc="-100"/>
            </a:lvl1pPr>
          </a:lstStyle>
          <a:p>
            <a:r>
              <a:t>Section title</a:t>
            </a:r>
          </a:p>
        </p:txBody>
      </p:sp>
      <p:sp>
        <p:nvSpPr>
          <p:cNvPr id="516" name="Text Placeholder 11"/>
          <p:cNvSpPr>
            <a:spLocks noGrp="1"/>
          </p:cNvSpPr>
          <p:nvPr>
            <p:ph type="body" sz="quarter" idx="24" hasCustomPrompt="1"/>
          </p:nvPr>
        </p:nvSpPr>
        <p:spPr>
          <a:xfrm>
            <a:off x="4376229" y="1700783"/>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02</a:t>
            </a:r>
          </a:p>
        </p:txBody>
      </p:sp>
      <p:sp>
        <p:nvSpPr>
          <p:cNvPr id="517" name="Text Placeholder 13"/>
          <p:cNvSpPr>
            <a:spLocks noGrp="1"/>
          </p:cNvSpPr>
          <p:nvPr>
            <p:ph type="body" sz="quarter" idx="25" hasCustomPrompt="1"/>
          </p:nvPr>
        </p:nvSpPr>
        <p:spPr>
          <a:xfrm>
            <a:off x="4379745" y="2705790"/>
            <a:ext cx="3067214" cy="818422"/>
          </a:xfrm>
          <a:prstGeom prst="rect">
            <a:avLst/>
          </a:prstGeom>
        </p:spPr>
        <p:txBody>
          <a:bodyPr/>
          <a:lstStyle>
            <a:lvl1pPr marL="0" indent="0">
              <a:spcBef>
                <a:spcPts val="0"/>
              </a:spcBef>
              <a:buClrTx/>
              <a:buSzTx/>
              <a:buFontTx/>
              <a:buNone/>
              <a:defRPr sz="1800" spc="-100"/>
            </a:lvl1pPr>
          </a:lstStyle>
          <a:p>
            <a:r>
              <a:t>Section title</a:t>
            </a:r>
          </a:p>
        </p:txBody>
      </p:sp>
      <p:pic>
        <p:nvPicPr>
          <p:cNvPr id="518" name="Picture 6" descr="Picture 6"/>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519" name="Picture 11" descr="Picture 11"/>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520"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521" name="Rectangle 16"/>
          <p:cNvSpPr/>
          <p:nvPr/>
        </p:nvSpPr>
        <p:spPr>
          <a:xfrm rot="10800000">
            <a:off x="907073" y="2559376"/>
            <a:ext cx="1399034"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22" name="Rectangle 17"/>
          <p:cNvSpPr/>
          <p:nvPr/>
        </p:nvSpPr>
        <p:spPr>
          <a:xfrm rot="10800000">
            <a:off x="4369687" y="2559376"/>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23" name="Rectangle 19"/>
          <p:cNvSpPr/>
          <p:nvPr/>
        </p:nvSpPr>
        <p:spPr>
          <a:xfrm rot="10800000">
            <a:off x="7844307" y="2559376"/>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24" name="Text Placeholder 11"/>
          <p:cNvSpPr>
            <a:spLocks noGrp="1"/>
          </p:cNvSpPr>
          <p:nvPr>
            <p:ph type="body" sz="quarter" idx="26" hasCustomPrompt="1"/>
          </p:nvPr>
        </p:nvSpPr>
        <p:spPr>
          <a:xfrm>
            <a:off x="7840788" y="3749921"/>
            <a:ext cx="1400979"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06</a:t>
            </a:r>
          </a:p>
        </p:txBody>
      </p:sp>
      <p:sp>
        <p:nvSpPr>
          <p:cNvPr id="525" name="Text Placeholder 13"/>
          <p:cNvSpPr>
            <a:spLocks noGrp="1"/>
          </p:cNvSpPr>
          <p:nvPr>
            <p:ph type="body" sz="quarter" idx="27" hasCustomPrompt="1"/>
          </p:nvPr>
        </p:nvSpPr>
        <p:spPr>
          <a:xfrm>
            <a:off x="7840788" y="4754926"/>
            <a:ext cx="3070731" cy="818422"/>
          </a:xfrm>
          <a:prstGeom prst="rect">
            <a:avLst/>
          </a:prstGeom>
        </p:spPr>
        <p:txBody>
          <a:bodyPr/>
          <a:lstStyle>
            <a:lvl1pPr marL="0" indent="0">
              <a:spcBef>
                <a:spcPts val="0"/>
              </a:spcBef>
              <a:buClrTx/>
              <a:buSzTx/>
              <a:buFontTx/>
              <a:buNone/>
              <a:defRPr sz="1800" spc="-100"/>
            </a:lvl1pPr>
          </a:lstStyle>
          <a:p>
            <a:r>
              <a:t>Section title</a:t>
            </a:r>
          </a:p>
        </p:txBody>
      </p:sp>
      <p:sp>
        <p:nvSpPr>
          <p:cNvPr id="526" name="Text Placeholder 11"/>
          <p:cNvSpPr>
            <a:spLocks noGrp="1"/>
          </p:cNvSpPr>
          <p:nvPr>
            <p:ph type="body" sz="quarter" idx="28" hasCustomPrompt="1"/>
          </p:nvPr>
        </p:nvSpPr>
        <p:spPr>
          <a:xfrm>
            <a:off x="911669" y="3749921"/>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04</a:t>
            </a:r>
          </a:p>
        </p:txBody>
      </p:sp>
      <p:sp>
        <p:nvSpPr>
          <p:cNvPr id="527" name="Text Placeholder 13"/>
          <p:cNvSpPr>
            <a:spLocks noGrp="1"/>
          </p:cNvSpPr>
          <p:nvPr>
            <p:ph type="body" sz="quarter" idx="29" hasCustomPrompt="1"/>
          </p:nvPr>
        </p:nvSpPr>
        <p:spPr>
          <a:xfrm>
            <a:off x="914400" y="4754926"/>
            <a:ext cx="3070729" cy="818422"/>
          </a:xfrm>
          <a:prstGeom prst="rect">
            <a:avLst/>
          </a:prstGeom>
        </p:spPr>
        <p:txBody>
          <a:bodyPr/>
          <a:lstStyle>
            <a:lvl1pPr marL="0" indent="0">
              <a:spcBef>
                <a:spcPts val="0"/>
              </a:spcBef>
              <a:buClrTx/>
              <a:buSzTx/>
              <a:buFontTx/>
              <a:buNone/>
              <a:defRPr sz="1800" spc="-100"/>
            </a:lvl1pPr>
          </a:lstStyle>
          <a:p>
            <a:r>
              <a:t>Section title</a:t>
            </a:r>
          </a:p>
        </p:txBody>
      </p:sp>
      <p:sp>
        <p:nvSpPr>
          <p:cNvPr id="528" name="Text Placeholder 11"/>
          <p:cNvSpPr>
            <a:spLocks noGrp="1"/>
          </p:cNvSpPr>
          <p:nvPr>
            <p:ph type="body" sz="quarter" idx="30" hasCustomPrompt="1"/>
          </p:nvPr>
        </p:nvSpPr>
        <p:spPr>
          <a:xfrm>
            <a:off x="4376229" y="3749921"/>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05</a:t>
            </a:r>
          </a:p>
        </p:txBody>
      </p:sp>
      <p:sp>
        <p:nvSpPr>
          <p:cNvPr id="529" name="Text Placeholder 13"/>
          <p:cNvSpPr>
            <a:spLocks noGrp="1"/>
          </p:cNvSpPr>
          <p:nvPr>
            <p:ph type="body" sz="quarter" idx="31" hasCustomPrompt="1"/>
          </p:nvPr>
        </p:nvSpPr>
        <p:spPr>
          <a:xfrm>
            <a:off x="4379745" y="4754926"/>
            <a:ext cx="3067214" cy="818422"/>
          </a:xfrm>
          <a:prstGeom prst="rect">
            <a:avLst/>
          </a:prstGeom>
        </p:spPr>
        <p:txBody>
          <a:bodyPr/>
          <a:lstStyle>
            <a:lvl1pPr marL="0" indent="0">
              <a:spcBef>
                <a:spcPts val="0"/>
              </a:spcBef>
              <a:buClrTx/>
              <a:buSzTx/>
              <a:buFontTx/>
              <a:buNone/>
              <a:defRPr sz="1800" spc="-100"/>
            </a:lvl1pPr>
          </a:lstStyle>
          <a:p>
            <a:r>
              <a:t>Section title</a:t>
            </a:r>
          </a:p>
        </p:txBody>
      </p:sp>
      <p:sp>
        <p:nvSpPr>
          <p:cNvPr id="530" name="Rectangle 58"/>
          <p:cNvSpPr/>
          <p:nvPr/>
        </p:nvSpPr>
        <p:spPr>
          <a:xfrm rot="10800000">
            <a:off x="907073" y="4608514"/>
            <a:ext cx="1399034"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31" name="Rectangle 59"/>
          <p:cNvSpPr/>
          <p:nvPr/>
        </p:nvSpPr>
        <p:spPr>
          <a:xfrm rot="10800000">
            <a:off x="4369687" y="4608514"/>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32" name="Rectangle 60"/>
          <p:cNvSpPr/>
          <p:nvPr/>
        </p:nvSpPr>
        <p:spPr>
          <a:xfrm rot="10800000">
            <a:off x="7844307" y="4608514"/>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0761323"/>
      </p:ext>
    </p:extLst>
  </p:cSld>
  <p:clrMapOvr>
    <a:masterClrMapping/>
  </p:clrMapOvr>
  <p:transition spd="med"/>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x">
  <p:cSld name="12-section-agenda">
    <p:spTree>
      <p:nvGrpSpPr>
        <p:cNvPr id="1" name=""/>
        <p:cNvGrpSpPr/>
        <p:nvPr/>
      </p:nvGrpSpPr>
      <p:grpSpPr>
        <a:xfrm>
          <a:off x="0" y="0"/>
          <a:ext cx="0" cy="0"/>
          <a:chOff x="0" y="0"/>
          <a:chExt cx="0" cy="0"/>
        </a:xfrm>
      </p:grpSpPr>
      <p:pic>
        <p:nvPicPr>
          <p:cNvPr id="540"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41" name="Body Level One…"/>
          <p:cNvSpPr txBox="1">
            <a:spLocks noGrp="1"/>
          </p:cNvSpPr>
          <p:nvPr>
            <p:ph type="body" sz="quarter" idx="1" hasCustomPrompt="1"/>
          </p:nvPr>
        </p:nvSpPr>
        <p:spPr>
          <a:xfrm>
            <a:off x="914399" y="1700783"/>
            <a:ext cx="923545" cy="685801"/>
          </a:xfrm>
          <a:prstGeom prst="rect">
            <a:avLst/>
          </a:prstGeom>
        </p:spPr>
        <p:txBody>
          <a:bodyPr anchor="ctr"/>
          <a:lstStyle>
            <a:lvl1pPr marL="0" indent="0">
              <a:spcBef>
                <a:spcPts val="0"/>
              </a:spcBef>
              <a:buClrTx/>
              <a:buSzTx/>
              <a:buFontTx/>
              <a:buNone/>
              <a:defRPr sz="4800" spc="-30">
                <a:solidFill>
                  <a:srgbClr val="002855"/>
                </a:solidFill>
              </a:defRPr>
            </a:lvl1pPr>
            <a:lvl2pPr marL="1143000" indent="-685800">
              <a:spcBef>
                <a:spcPts val="0"/>
              </a:spcBef>
              <a:buClrTx/>
              <a:buFontTx/>
              <a:defRPr sz="4800" spc="-30">
                <a:solidFill>
                  <a:srgbClr val="002855"/>
                </a:solidFill>
              </a:defRPr>
            </a:lvl2pPr>
            <a:lvl3pPr marL="1698171" indent="-783771">
              <a:spcBef>
                <a:spcPts val="0"/>
              </a:spcBef>
              <a:buClrTx/>
              <a:buFontTx/>
              <a:defRPr sz="4800" spc="-30">
                <a:solidFill>
                  <a:srgbClr val="002855"/>
                </a:solidFill>
              </a:defRPr>
            </a:lvl3pPr>
            <a:lvl4pPr marL="2155371" indent="-783771">
              <a:spcBef>
                <a:spcPts val="0"/>
              </a:spcBef>
              <a:buClrTx/>
              <a:buFontTx/>
              <a:defRPr sz="4800" spc="-30">
                <a:solidFill>
                  <a:srgbClr val="002855"/>
                </a:solidFill>
              </a:defRPr>
            </a:lvl4pPr>
            <a:lvl5pPr marL="2612571" indent="-783771">
              <a:spcBef>
                <a:spcPts val="0"/>
              </a:spcBef>
              <a:buClrTx/>
              <a:buFontTx/>
              <a:defRPr sz="4800" spc="-30">
                <a:solidFill>
                  <a:srgbClr val="002855"/>
                </a:solidFill>
              </a:defRPr>
            </a:lvl5pPr>
          </a:lstStyle>
          <a:p>
            <a:r>
              <a:t>01</a:t>
            </a:r>
          </a:p>
          <a:p>
            <a:pPr lvl="1"/>
            <a:endParaRPr/>
          </a:p>
          <a:p>
            <a:pPr lvl="2"/>
            <a:endParaRPr/>
          </a:p>
          <a:p>
            <a:pPr lvl="3"/>
            <a:endParaRPr/>
          </a:p>
          <a:p>
            <a:pPr lvl="4"/>
            <a:endParaRPr/>
          </a:p>
        </p:txBody>
      </p:sp>
      <p:sp>
        <p:nvSpPr>
          <p:cNvPr id="542" name="Text Placeholder 13"/>
          <p:cNvSpPr>
            <a:spLocks noGrp="1"/>
          </p:cNvSpPr>
          <p:nvPr>
            <p:ph type="body" sz="quarter" idx="21" hasCustomPrompt="1"/>
          </p:nvPr>
        </p:nvSpPr>
        <p:spPr>
          <a:xfrm>
            <a:off x="2064871" y="1700783"/>
            <a:ext cx="3639311"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43" name="Text Placeholder 13"/>
          <p:cNvSpPr>
            <a:spLocks noGrp="1"/>
          </p:cNvSpPr>
          <p:nvPr>
            <p:ph type="body" sz="quarter" idx="22" hasCustomPrompt="1"/>
          </p:nvPr>
        </p:nvSpPr>
        <p:spPr>
          <a:xfrm>
            <a:off x="914397" y="2439375"/>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02</a:t>
            </a:r>
          </a:p>
        </p:txBody>
      </p:sp>
      <p:sp>
        <p:nvSpPr>
          <p:cNvPr id="544" name="Text Placeholder 13"/>
          <p:cNvSpPr>
            <a:spLocks noGrp="1"/>
          </p:cNvSpPr>
          <p:nvPr>
            <p:ph type="body" sz="quarter" idx="23" hasCustomPrompt="1"/>
          </p:nvPr>
        </p:nvSpPr>
        <p:spPr>
          <a:xfrm>
            <a:off x="2064872" y="2439375"/>
            <a:ext cx="3640984"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45" name="Text Placeholder 13"/>
          <p:cNvSpPr>
            <a:spLocks noGrp="1"/>
          </p:cNvSpPr>
          <p:nvPr>
            <p:ph type="body" sz="quarter" idx="24" hasCustomPrompt="1"/>
          </p:nvPr>
        </p:nvSpPr>
        <p:spPr>
          <a:xfrm>
            <a:off x="914397" y="3177663"/>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03</a:t>
            </a:r>
          </a:p>
        </p:txBody>
      </p:sp>
      <p:sp>
        <p:nvSpPr>
          <p:cNvPr id="546" name="Text Placeholder 13"/>
          <p:cNvSpPr>
            <a:spLocks noGrp="1"/>
          </p:cNvSpPr>
          <p:nvPr>
            <p:ph type="body" sz="quarter" idx="25" hasCustomPrompt="1"/>
          </p:nvPr>
        </p:nvSpPr>
        <p:spPr>
          <a:xfrm>
            <a:off x="2064872" y="3177663"/>
            <a:ext cx="3640984"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47" name="Text Placeholder 13"/>
          <p:cNvSpPr>
            <a:spLocks noGrp="1"/>
          </p:cNvSpPr>
          <p:nvPr>
            <p:ph type="body" sz="quarter" idx="26" hasCustomPrompt="1"/>
          </p:nvPr>
        </p:nvSpPr>
        <p:spPr>
          <a:xfrm>
            <a:off x="914397" y="3909185"/>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04</a:t>
            </a:r>
          </a:p>
        </p:txBody>
      </p:sp>
      <p:sp>
        <p:nvSpPr>
          <p:cNvPr id="548" name="Text Placeholder 13"/>
          <p:cNvSpPr>
            <a:spLocks noGrp="1"/>
          </p:cNvSpPr>
          <p:nvPr>
            <p:ph type="body" sz="quarter" idx="27" hasCustomPrompt="1"/>
          </p:nvPr>
        </p:nvSpPr>
        <p:spPr>
          <a:xfrm>
            <a:off x="2064872" y="3909185"/>
            <a:ext cx="3640984"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49" name="Text Placeholder 13"/>
          <p:cNvSpPr>
            <a:spLocks noGrp="1"/>
          </p:cNvSpPr>
          <p:nvPr>
            <p:ph type="body" sz="quarter" idx="28" hasCustomPrompt="1"/>
          </p:nvPr>
        </p:nvSpPr>
        <p:spPr>
          <a:xfrm>
            <a:off x="914397" y="4640707"/>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05</a:t>
            </a:r>
          </a:p>
        </p:txBody>
      </p:sp>
      <p:sp>
        <p:nvSpPr>
          <p:cNvPr id="550" name="Text Placeholder 13"/>
          <p:cNvSpPr>
            <a:spLocks noGrp="1"/>
          </p:cNvSpPr>
          <p:nvPr>
            <p:ph type="body" sz="quarter" idx="29" hasCustomPrompt="1"/>
          </p:nvPr>
        </p:nvSpPr>
        <p:spPr>
          <a:xfrm>
            <a:off x="2064872" y="4640707"/>
            <a:ext cx="3640984"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51" name="Text Placeholder 13"/>
          <p:cNvSpPr>
            <a:spLocks noGrp="1"/>
          </p:cNvSpPr>
          <p:nvPr>
            <p:ph type="body" sz="quarter" idx="30" hasCustomPrompt="1"/>
          </p:nvPr>
        </p:nvSpPr>
        <p:spPr>
          <a:xfrm>
            <a:off x="914397" y="5372229"/>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06</a:t>
            </a:r>
          </a:p>
        </p:txBody>
      </p:sp>
      <p:sp>
        <p:nvSpPr>
          <p:cNvPr id="552" name="Text Placeholder 13"/>
          <p:cNvSpPr>
            <a:spLocks noGrp="1"/>
          </p:cNvSpPr>
          <p:nvPr>
            <p:ph type="body" sz="quarter" idx="31" hasCustomPrompt="1"/>
          </p:nvPr>
        </p:nvSpPr>
        <p:spPr>
          <a:xfrm>
            <a:off x="2064872" y="5372229"/>
            <a:ext cx="3640984"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53" name="Text Placeholder 13"/>
          <p:cNvSpPr>
            <a:spLocks noGrp="1"/>
          </p:cNvSpPr>
          <p:nvPr>
            <p:ph type="body" sz="quarter" idx="32" hasCustomPrompt="1"/>
          </p:nvPr>
        </p:nvSpPr>
        <p:spPr>
          <a:xfrm>
            <a:off x="6121941" y="1700783"/>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07</a:t>
            </a:r>
          </a:p>
        </p:txBody>
      </p:sp>
      <p:sp>
        <p:nvSpPr>
          <p:cNvPr id="554" name="Text Placeholder 13"/>
          <p:cNvSpPr>
            <a:spLocks noGrp="1"/>
          </p:cNvSpPr>
          <p:nvPr>
            <p:ph type="body" sz="quarter" idx="33" hasCustomPrompt="1"/>
          </p:nvPr>
        </p:nvSpPr>
        <p:spPr>
          <a:xfrm>
            <a:off x="7271056" y="1700783"/>
            <a:ext cx="3637737"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55" name="Text Placeholder 13"/>
          <p:cNvSpPr>
            <a:spLocks noGrp="1"/>
          </p:cNvSpPr>
          <p:nvPr>
            <p:ph type="body" sz="quarter" idx="34" hasCustomPrompt="1"/>
          </p:nvPr>
        </p:nvSpPr>
        <p:spPr>
          <a:xfrm>
            <a:off x="6121941" y="2439375"/>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08</a:t>
            </a:r>
          </a:p>
        </p:txBody>
      </p:sp>
      <p:sp>
        <p:nvSpPr>
          <p:cNvPr id="556" name="Text Placeholder 13"/>
          <p:cNvSpPr>
            <a:spLocks noGrp="1"/>
          </p:cNvSpPr>
          <p:nvPr>
            <p:ph type="body" sz="quarter" idx="35" hasCustomPrompt="1"/>
          </p:nvPr>
        </p:nvSpPr>
        <p:spPr>
          <a:xfrm>
            <a:off x="7271056" y="2439375"/>
            <a:ext cx="3637737"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57" name="Text Placeholder 13"/>
          <p:cNvSpPr>
            <a:spLocks noGrp="1"/>
          </p:cNvSpPr>
          <p:nvPr>
            <p:ph type="body" sz="quarter" idx="36" hasCustomPrompt="1"/>
          </p:nvPr>
        </p:nvSpPr>
        <p:spPr>
          <a:xfrm>
            <a:off x="6121941" y="3177663"/>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09</a:t>
            </a:r>
          </a:p>
        </p:txBody>
      </p:sp>
      <p:sp>
        <p:nvSpPr>
          <p:cNvPr id="558" name="Text Placeholder 13"/>
          <p:cNvSpPr>
            <a:spLocks noGrp="1"/>
          </p:cNvSpPr>
          <p:nvPr>
            <p:ph type="body" sz="quarter" idx="37" hasCustomPrompt="1"/>
          </p:nvPr>
        </p:nvSpPr>
        <p:spPr>
          <a:xfrm>
            <a:off x="7271056" y="3177663"/>
            <a:ext cx="3637737"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59" name="Text Placeholder 13"/>
          <p:cNvSpPr>
            <a:spLocks noGrp="1"/>
          </p:cNvSpPr>
          <p:nvPr>
            <p:ph type="body" sz="quarter" idx="38" hasCustomPrompt="1"/>
          </p:nvPr>
        </p:nvSpPr>
        <p:spPr>
          <a:xfrm>
            <a:off x="6121941" y="3909185"/>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10</a:t>
            </a:r>
          </a:p>
        </p:txBody>
      </p:sp>
      <p:sp>
        <p:nvSpPr>
          <p:cNvPr id="560" name="Text Placeholder 13"/>
          <p:cNvSpPr>
            <a:spLocks noGrp="1"/>
          </p:cNvSpPr>
          <p:nvPr>
            <p:ph type="body" sz="quarter" idx="39" hasCustomPrompt="1"/>
          </p:nvPr>
        </p:nvSpPr>
        <p:spPr>
          <a:xfrm>
            <a:off x="7271056" y="3909185"/>
            <a:ext cx="3637737"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61" name="Text Placeholder 13"/>
          <p:cNvSpPr>
            <a:spLocks noGrp="1"/>
          </p:cNvSpPr>
          <p:nvPr>
            <p:ph type="body" sz="quarter" idx="40" hasCustomPrompt="1"/>
          </p:nvPr>
        </p:nvSpPr>
        <p:spPr>
          <a:xfrm>
            <a:off x="6121941" y="4640707"/>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11</a:t>
            </a:r>
          </a:p>
        </p:txBody>
      </p:sp>
      <p:sp>
        <p:nvSpPr>
          <p:cNvPr id="562" name="Text Placeholder 13"/>
          <p:cNvSpPr>
            <a:spLocks noGrp="1"/>
          </p:cNvSpPr>
          <p:nvPr>
            <p:ph type="body" sz="quarter" idx="41" hasCustomPrompt="1"/>
          </p:nvPr>
        </p:nvSpPr>
        <p:spPr>
          <a:xfrm>
            <a:off x="7271056" y="4640707"/>
            <a:ext cx="3637737"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63" name="Text Placeholder 13"/>
          <p:cNvSpPr>
            <a:spLocks noGrp="1"/>
          </p:cNvSpPr>
          <p:nvPr>
            <p:ph type="body" sz="quarter" idx="42" hasCustomPrompt="1"/>
          </p:nvPr>
        </p:nvSpPr>
        <p:spPr>
          <a:xfrm>
            <a:off x="6121941" y="5372229"/>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12</a:t>
            </a:r>
          </a:p>
        </p:txBody>
      </p:sp>
      <p:sp>
        <p:nvSpPr>
          <p:cNvPr id="564" name="Text Placeholder 13"/>
          <p:cNvSpPr>
            <a:spLocks noGrp="1"/>
          </p:cNvSpPr>
          <p:nvPr>
            <p:ph type="body" sz="quarter" idx="43" hasCustomPrompt="1"/>
          </p:nvPr>
        </p:nvSpPr>
        <p:spPr>
          <a:xfrm>
            <a:off x="7271056" y="5372229"/>
            <a:ext cx="3637737" cy="685801"/>
          </a:xfrm>
          <a:prstGeom prst="rect">
            <a:avLst/>
          </a:prstGeom>
        </p:spPr>
        <p:txBody>
          <a:bodyPr anchor="ctr"/>
          <a:lstStyle>
            <a:lvl1pPr marL="0" indent="0">
              <a:spcBef>
                <a:spcPts val="0"/>
              </a:spcBef>
              <a:buClrTx/>
              <a:buSzTx/>
              <a:buFontTx/>
              <a:buNone/>
              <a:defRPr sz="1800" spc="-100"/>
            </a:lvl1pPr>
          </a:lstStyle>
          <a:p>
            <a:r>
              <a:t>Section title</a:t>
            </a:r>
          </a:p>
        </p:txBody>
      </p:sp>
      <p:pic>
        <p:nvPicPr>
          <p:cNvPr id="565" name="Picture 21" descr="Picture 21"/>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566"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567" name="Rectangle 25"/>
          <p:cNvSpPr/>
          <p:nvPr/>
        </p:nvSpPr>
        <p:spPr>
          <a:xfrm rot="16200000">
            <a:off x="-333761" y="3861980"/>
            <a:ext cx="4370833" cy="27433"/>
          </a:xfrm>
          <a:prstGeom prst="rect">
            <a:avLst/>
          </a:prstGeom>
          <a:solidFill>
            <a:schemeClr val="accent1"/>
          </a:solidFill>
          <a:ln w="12700">
            <a:miter lim="400000"/>
          </a:ln>
        </p:spPr>
        <p:txBody>
          <a:bodyPr lIns="45719" rIns="45719" anchor="ctr"/>
          <a:lstStyle/>
          <a:p>
            <a:pPr algn="ctr">
              <a:defRPr>
                <a:solidFill>
                  <a:srgbClr val="002855"/>
                </a:solidFill>
              </a:defRPr>
            </a:pPr>
            <a:endParaRPr/>
          </a:p>
        </p:txBody>
      </p:sp>
      <p:sp>
        <p:nvSpPr>
          <p:cNvPr id="568" name="Rectangle 27"/>
          <p:cNvSpPr/>
          <p:nvPr/>
        </p:nvSpPr>
        <p:spPr>
          <a:xfrm rot="16200000">
            <a:off x="4865768" y="3861980"/>
            <a:ext cx="4370833" cy="27433"/>
          </a:xfrm>
          <a:prstGeom prst="rect">
            <a:avLst/>
          </a:prstGeom>
          <a:solidFill>
            <a:schemeClr val="accent1"/>
          </a:solidFill>
          <a:ln w="12700">
            <a:miter lim="400000"/>
          </a:ln>
        </p:spPr>
        <p:txBody>
          <a:bodyPr lIns="45719" rIns="45719" anchor="ctr"/>
          <a:lstStyle/>
          <a:p>
            <a:pPr algn="ctr">
              <a:defRPr>
                <a:solidFill>
                  <a:srgbClr val="002855"/>
                </a:solidFill>
              </a:defRPr>
            </a:pPr>
            <a:endParaRPr/>
          </a:p>
        </p:txBody>
      </p:sp>
      <p:pic>
        <p:nvPicPr>
          <p:cNvPr id="569" name="Picture 4" descr="Picture 4"/>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22644342"/>
      </p:ext>
    </p:extLst>
  </p:cSld>
  <p:clrMapOvr>
    <a:masterClrMapping/>
  </p:clrMapOvr>
  <p:transition spd="med"/>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tx">
  <p:cSld name="12-section-agenda_not-numbered">
    <p:spTree>
      <p:nvGrpSpPr>
        <p:cNvPr id="1" name=""/>
        <p:cNvGrpSpPr/>
        <p:nvPr/>
      </p:nvGrpSpPr>
      <p:grpSpPr>
        <a:xfrm>
          <a:off x="0" y="0"/>
          <a:ext cx="0" cy="0"/>
          <a:chOff x="0" y="0"/>
          <a:chExt cx="0" cy="0"/>
        </a:xfrm>
      </p:grpSpPr>
      <p:pic>
        <p:nvPicPr>
          <p:cNvPr id="577"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78" name="Body Level One…"/>
          <p:cNvSpPr txBox="1">
            <a:spLocks noGrp="1"/>
          </p:cNvSpPr>
          <p:nvPr>
            <p:ph type="body" sz="quarter" idx="1" hasCustomPrompt="1"/>
          </p:nvPr>
        </p:nvSpPr>
        <p:spPr>
          <a:xfrm>
            <a:off x="914399" y="1777100"/>
            <a:ext cx="4789783" cy="499565"/>
          </a:xfrm>
          <a:prstGeom prst="rect">
            <a:avLst/>
          </a:prstGeom>
        </p:spPr>
        <p:txBody>
          <a:bodyPr anchor="b"/>
          <a:lstStyle>
            <a:lvl1pPr marL="0" indent="0">
              <a:lnSpc>
                <a:spcPct val="90000"/>
              </a:lnSpc>
              <a:spcBef>
                <a:spcPts val="1000"/>
              </a:spcBef>
              <a:buClrTx/>
              <a:buSzTx/>
              <a:buFontTx/>
              <a:buNone/>
              <a:defRPr sz="3200" spc="-20">
                <a:solidFill>
                  <a:srgbClr val="002855"/>
                </a:solidFill>
              </a:defRPr>
            </a:lvl1pPr>
            <a:lvl2pPr marL="914400" indent="-457200">
              <a:lnSpc>
                <a:spcPct val="90000"/>
              </a:lnSpc>
              <a:spcBef>
                <a:spcPts val="1000"/>
              </a:spcBef>
              <a:buClrTx/>
              <a:buFontTx/>
              <a:defRPr sz="3200" spc="-20">
                <a:solidFill>
                  <a:srgbClr val="002855"/>
                </a:solidFill>
              </a:defRPr>
            </a:lvl2pPr>
            <a:lvl3pPr marL="1436914" indent="-522514">
              <a:lnSpc>
                <a:spcPct val="90000"/>
              </a:lnSpc>
              <a:spcBef>
                <a:spcPts val="1000"/>
              </a:spcBef>
              <a:buClrTx/>
              <a:buFontTx/>
              <a:defRPr sz="3200" spc="-20">
                <a:solidFill>
                  <a:srgbClr val="002855"/>
                </a:solidFill>
              </a:defRPr>
            </a:lvl3pPr>
            <a:lvl4pPr marL="1894114" indent="-522514">
              <a:lnSpc>
                <a:spcPct val="90000"/>
              </a:lnSpc>
              <a:spcBef>
                <a:spcPts val="1000"/>
              </a:spcBef>
              <a:buClrTx/>
              <a:buFontTx/>
              <a:defRPr sz="3200" spc="-20">
                <a:solidFill>
                  <a:srgbClr val="002855"/>
                </a:solidFill>
              </a:defRPr>
            </a:lvl4pPr>
            <a:lvl5pPr marL="2351314" indent="-522514">
              <a:lnSpc>
                <a:spcPct val="90000"/>
              </a:lnSpc>
              <a:spcBef>
                <a:spcPts val="1000"/>
              </a:spcBef>
              <a:buClrTx/>
              <a:buFontTx/>
              <a:defRPr sz="3200" spc="-20">
                <a:solidFill>
                  <a:srgbClr val="002855"/>
                </a:solidFill>
              </a:defRPr>
            </a:lvl5pPr>
          </a:lstStyle>
          <a:p>
            <a:r>
              <a:t>Title</a:t>
            </a:r>
          </a:p>
          <a:p>
            <a:pPr lvl="1"/>
            <a:endParaRPr/>
          </a:p>
          <a:p>
            <a:pPr lvl="2"/>
            <a:endParaRPr/>
          </a:p>
          <a:p>
            <a:pPr lvl="3"/>
            <a:endParaRPr/>
          </a:p>
          <a:p>
            <a:pPr lvl="4"/>
            <a:endParaRPr/>
          </a:p>
        </p:txBody>
      </p:sp>
      <p:sp>
        <p:nvSpPr>
          <p:cNvPr id="579" name="Text Placeholder 13"/>
          <p:cNvSpPr>
            <a:spLocks noGrp="1"/>
          </p:cNvSpPr>
          <p:nvPr>
            <p:ph type="body" sz="half" idx="21" hasCustomPrompt="1"/>
          </p:nvPr>
        </p:nvSpPr>
        <p:spPr>
          <a:xfrm>
            <a:off x="914399" y="2466807"/>
            <a:ext cx="4789783" cy="3618655"/>
          </a:xfrm>
          <a:prstGeom prst="rect">
            <a:avLst/>
          </a:prstGeom>
        </p:spPr>
        <p:txBody>
          <a:bodyPr/>
          <a:lstStyle>
            <a:lvl1pPr marL="342900" indent="-342900">
              <a:spcBef>
                <a:spcPts val="600"/>
              </a:spcBef>
              <a:buClr>
                <a:srgbClr val="343A40"/>
              </a:buClr>
              <a:buFontTx/>
              <a:buChar char="✓"/>
              <a:defRPr sz="2400" spc="-100"/>
            </a:lvl1pPr>
          </a:lstStyle>
          <a:p>
            <a:r>
              <a:t>Topic 1
Topic 2
Topic 3
Topic 4
Topic 5
Topic 6</a:t>
            </a:r>
          </a:p>
        </p:txBody>
      </p:sp>
      <p:sp>
        <p:nvSpPr>
          <p:cNvPr id="580" name="Text Placeholder 11"/>
          <p:cNvSpPr>
            <a:spLocks noGrp="1"/>
          </p:cNvSpPr>
          <p:nvPr>
            <p:ph type="body" sz="quarter" idx="22" hasCustomPrompt="1"/>
          </p:nvPr>
        </p:nvSpPr>
        <p:spPr>
          <a:xfrm>
            <a:off x="6121941" y="1777100"/>
            <a:ext cx="4786851" cy="499564"/>
          </a:xfrm>
          <a:prstGeom prst="rect">
            <a:avLst/>
          </a:prstGeom>
        </p:spPr>
        <p:txBody>
          <a:bodyPr anchor="b"/>
          <a:lstStyle>
            <a:lvl1pPr marL="0" indent="0">
              <a:lnSpc>
                <a:spcPct val="90000"/>
              </a:lnSpc>
              <a:spcBef>
                <a:spcPts val="1000"/>
              </a:spcBef>
              <a:buClrTx/>
              <a:buSzTx/>
              <a:buFontTx/>
              <a:buNone/>
              <a:defRPr sz="3200" spc="-100">
                <a:solidFill>
                  <a:srgbClr val="002855"/>
                </a:solidFill>
              </a:defRPr>
            </a:lvl1pPr>
          </a:lstStyle>
          <a:p>
            <a:r>
              <a:t>Title</a:t>
            </a:r>
          </a:p>
        </p:txBody>
      </p:sp>
      <p:sp>
        <p:nvSpPr>
          <p:cNvPr id="581" name="Text Placeholder 13"/>
          <p:cNvSpPr>
            <a:spLocks noGrp="1"/>
          </p:cNvSpPr>
          <p:nvPr>
            <p:ph type="body" sz="half" idx="23" hasCustomPrompt="1"/>
          </p:nvPr>
        </p:nvSpPr>
        <p:spPr>
          <a:xfrm>
            <a:off x="6121941" y="2439374"/>
            <a:ext cx="4786851" cy="3618655"/>
          </a:xfrm>
          <a:prstGeom prst="rect">
            <a:avLst/>
          </a:prstGeom>
        </p:spPr>
        <p:txBody>
          <a:bodyPr/>
          <a:lstStyle>
            <a:lvl1pPr marL="342900" indent="-342900">
              <a:spcBef>
                <a:spcPts val="600"/>
              </a:spcBef>
              <a:buClr>
                <a:srgbClr val="343A40"/>
              </a:buClr>
              <a:buFontTx/>
              <a:buChar char="✓"/>
              <a:defRPr sz="2400" spc="-100"/>
            </a:lvl1pPr>
          </a:lstStyle>
          <a:p>
            <a:r>
              <a:t>Topic 1
Topic 2
Topic 3
Topic 4
Topic 5
Topic 6</a:t>
            </a:r>
          </a:p>
        </p:txBody>
      </p:sp>
      <p:pic>
        <p:nvPicPr>
          <p:cNvPr id="582" name="Picture 13" descr="Picture 13"/>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583"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584" name="Rectangle 16"/>
          <p:cNvSpPr/>
          <p:nvPr/>
        </p:nvSpPr>
        <p:spPr>
          <a:xfrm rot="10800000">
            <a:off x="910882" y="2292644"/>
            <a:ext cx="1399034"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85" name="Rectangle 17"/>
          <p:cNvSpPr/>
          <p:nvPr/>
        </p:nvSpPr>
        <p:spPr>
          <a:xfrm rot="10800000">
            <a:off x="6121941" y="2292644"/>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586" name="Picture 6" descr="Picture 6"/>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526270433"/>
      </p:ext>
    </p:extLst>
  </p:cSld>
  <p:clrMapOvr>
    <a:masterClrMapping/>
  </p:clrMapOvr>
  <p:transition spd="med"/>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type="tx">
  <p:cSld name="1_1-column-content">
    <p:bg>
      <p:bgPr>
        <a:gradFill flip="none" rotWithShape="1">
          <a:gsLst>
            <a:gs pos="0">
              <a:srgbClr val="000000"/>
            </a:gs>
            <a:gs pos="100000">
              <a:srgbClr val="1F2326"/>
            </a:gs>
          </a:gsLst>
          <a:lin ang="10800000" scaled="0"/>
        </a:gradFill>
        <a:effectLst/>
      </p:bgPr>
    </p:bg>
    <p:spTree>
      <p:nvGrpSpPr>
        <p:cNvPr id="1" name=""/>
        <p:cNvGrpSpPr/>
        <p:nvPr/>
      </p:nvGrpSpPr>
      <p:grpSpPr>
        <a:xfrm>
          <a:off x="0" y="0"/>
          <a:ext cx="0" cy="0"/>
          <a:chOff x="0" y="0"/>
          <a:chExt cx="0" cy="0"/>
        </a:xfrm>
      </p:grpSpPr>
      <p:pic>
        <p:nvPicPr>
          <p:cNvPr id="594"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95" name="Body Level One…"/>
          <p:cNvSpPr txBox="1">
            <a:spLocks noGrp="1"/>
          </p:cNvSpPr>
          <p:nvPr>
            <p:ph type="body" idx="1"/>
          </p:nvPr>
        </p:nvSpPr>
        <p:spPr>
          <a:xfrm>
            <a:off x="914399" y="1700783"/>
            <a:ext cx="9994394" cy="4655567"/>
          </a:xfrm>
          <a:prstGeom prst="rect">
            <a:avLst/>
          </a:prstGeom>
        </p:spPr>
        <p:txBody>
          <a:bodyPr/>
          <a:lstStyle>
            <a:lvl1pPr>
              <a:defRPr spc="-19">
                <a:solidFill>
                  <a:srgbClr val="FFFFFF"/>
                </a:solidFill>
              </a:defRPr>
            </a:lvl1pPr>
            <a:lvl2pPr>
              <a:defRPr spc="-19">
                <a:solidFill>
                  <a:srgbClr val="FFFFFF"/>
                </a:solidFill>
              </a:defRPr>
            </a:lvl2pPr>
            <a:lvl3pPr marL="1240970" indent="-326570">
              <a:defRPr spc="-19">
                <a:solidFill>
                  <a:srgbClr val="FFFFFF"/>
                </a:solidFill>
              </a:defRPr>
            </a:lvl3pPr>
            <a:lvl4pPr marL="1698170" indent="-326570">
              <a:defRPr spc="-19">
                <a:solidFill>
                  <a:srgbClr val="FFFFFF"/>
                </a:solidFill>
              </a:defRPr>
            </a:lvl4pPr>
            <a:lvl5pPr marL="2155370" indent="-326570">
              <a:defRPr spc="-19">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96" name="Click to add title"/>
          <p:cNvSpPr txBox="1">
            <a:spLocks noGrp="1"/>
          </p:cNvSpPr>
          <p:nvPr>
            <p:ph type="title" hasCustomPrompt="1"/>
          </p:nvPr>
        </p:nvSpPr>
        <p:spPr>
          <a:xfrm>
            <a:off x="914396" y="365758"/>
            <a:ext cx="9994397" cy="433529"/>
          </a:xfrm>
          <a:prstGeom prst="rect">
            <a:avLst/>
          </a:prstGeom>
        </p:spPr>
        <p:txBody>
          <a:bodyPr>
            <a:normAutofit/>
          </a:bodyPr>
          <a:lstStyle>
            <a:lvl1pPr>
              <a:defRPr>
                <a:solidFill>
                  <a:srgbClr val="FFFFFF"/>
                </a:solidFill>
              </a:defRPr>
            </a:lvl1pPr>
          </a:lstStyle>
          <a:p>
            <a:r>
              <a:t>Click to add title</a:t>
            </a:r>
          </a:p>
        </p:txBody>
      </p:sp>
      <p:sp>
        <p:nvSpPr>
          <p:cNvPr id="597" name="Text Placeholder 19"/>
          <p:cNvSpPr>
            <a:spLocks noGrp="1"/>
          </p:cNvSpPr>
          <p:nvPr>
            <p:ph type="body" sz="quarter" idx="21" hasCustomPrompt="1"/>
          </p:nvPr>
        </p:nvSpPr>
        <p:spPr>
          <a:xfrm>
            <a:off x="914399" y="820350"/>
            <a:ext cx="9994394" cy="596902"/>
          </a:xfrm>
          <a:prstGeom prst="rect">
            <a:avLst/>
          </a:prstGeom>
        </p:spPr>
        <p:txBody>
          <a:bodyPr/>
          <a:lstStyle>
            <a:lvl1pPr marL="0" indent="0">
              <a:buClrTx/>
              <a:buSzTx/>
              <a:buFontTx/>
              <a:buNone/>
              <a:defRPr spc="-100">
                <a:solidFill>
                  <a:srgbClr val="FFFFFF"/>
                </a:solidFill>
              </a:defRPr>
            </a:lvl1pPr>
          </a:lstStyle>
          <a:p>
            <a:r>
              <a:t>Click to add subheading (optional)</a:t>
            </a:r>
          </a:p>
        </p:txBody>
      </p:sp>
      <p:pic>
        <p:nvPicPr>
          <p:cNvPr id="598" name="Picture 15" descr="Picture 15"/>
          <p:cNvPicPr>
            <a:picLocks noChangeAspect="1"/>
          </p:cNvPicPr>
          <p:nvPr/>
        </p:nvPicPr>
        <p:blipFill>
          <a:blip r:embed="rId3"/>
          <a:stretch>
            <a:fillRect/>
          </a:stretch>
        </p:blipFill>
        <p:spPr>
          <a:xfrm>
            <a:off x="365758" y="345185"/>
            <a:ext cx="415984" cy="415983"/>
          </a:xfrm>
          <a:prstGeom prst="rect">
            <a:avLst/>
          </a:prstGeom>
          <a:ln w="12700">
            <a:miter lim="400000"/>
          </a:ln>
        </p:spPr>
      </p:pic>
      <p:pic>
        <p:nvPicPr>
          <p:cNvPr id="599" name="Picture 2" descr="Picture 2"/>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600" name="Slide Number"/>
          <p:cNvSpPr txBox="1">
            <a:spLocks noGrp="1"/>
          </p:cNvSpPr>
          <p:nvPr>
            <p:ph type="sldNum" sz="quarter" idx="2"/>
          </p:nvPr>
        </p:nvSpPr>
        <p:spPr>
          <a:xfrm>
            <a:off x="11939591" y="6581775"/>
            <a:ext cx="139837"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16346516"/>
      </p:ext>
    </p:extLst>
  </p:cSld>
  <p:clrMapOvr>
    <a:masterClrMapping/>
  </p:clrMapOvr>
  <p:transition spd="med"/>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type="tx">
  <p:cSld name="section-title-2 copy">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607" name="Picture 4" descr="Picture 4"/>
          <p:cNvPicPr>
            <a:picLocks noChangeAspect="1"/>
          </p:cNvPicPr>
          <p:nvPr/>
        </p:nvPicPr>
        <p:blipFill>
          <a:blip r:embed="rId3"/>
          <a:stretch>
            <a:fillRect/>
          </a:stretch>
        </p:blipFill>
        <p:spPr>
          <a:xfrm>
            <a:off x="11830050" y="0"/>
            <a:ext cx="361950" cy="6858000"/>
          </a:xfrm>
          <a:prstGeom prst="rect">
            <a:avLst/>
          </a:prstGeom>
          <a:ln w="12700">
            <a:miter lim="400000"/>
          </a:ln>
        </p:spPr>
      </p:pic>
      <p:pic>
        <p:nvPicPr>
          <p:cNvPr id="608" name="Picture 2" descr="Picture 2"/>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609" name="Slide Number"/>
          <p:cNvSpPr txBox="1">
            <a:spLocks noGrp="1"/>
          </p:cNvSpPr>
          <p:nvPr>
            <p:ph type="sldNum" sz="quarter" idx="2"/>
          </p:nvPr>
        </p:nvSpPr>
        <p:spPr>
          <a:xfrm>
            <a:off x="11939591" y="6581775"/>
            <a:ext cx="139837"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419975911"/>
      </p:ext>
    </p:extLst>
  </p:cSld>
  <p:clrMapOvr>
    <a:masterClrMapping/>
  </p:clrMapOvr>
  <p:transition spd="med"/>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type="tx">
  <p:cSld name="Logo Bottom: Title &amp; Content">
    <p:spTree>
      <p:nvGrpSpPr>
        <p:cNvPr id="1" name=""/>
        <p:cNvGrpSpPr/>
        <p:nvPr/>
      </p:nvGrpSpPr>
      <p:grpSpPr>
        <a:xfrm>
          <a:off x="0" y="0"/>
          <a:ext cx="0" cy="0"/>
          <a:chOff x="0" y="0"/>
          <a:chExt cx="0" cy="0"/>
        </a:xfrm>
      </p:grpSpPr>
      <p:sp>
        <p:nvSpPr>
          <p:cNvPr id="616" name="Body Level One…"/>
          <p:cNvSpPr txBox="1">
            <a:spLocks noGrp="1"/>
          </p:cNvSpPr>
          <p:nvPr>
            <p:ph type="body" idx="1"/>
          </p:nvPr>
        </p:nvSpPr>
        <p:spPr>
          <a:xfrm>
            <a:off x="304803" y="971551"/>
            <a:ext cx="11563353" cy="5059364"/>
          </a:xfrm>
          <a:prstGeom prst="rect">
            <a:avLst/>
          </a:prstGeom>
        </p:spPr>
        <p:txBody>
          <a:bodyPr/>
          <a:lstStyle>
            <a:lvl1pPr marL="302683" indent="-302683" defTabSz="609600">
              <a:buClrTx/>
              <a:defRPr sz="2400" spc="0">
                <a:solidFill>
                  <a:srgbClr val="000000"/>
                </a:solidFill>
                <a:latin typeface="배달의민족 한나체 Air OTF"/>
                <a:ea typeface="배달의민족 한나체 Air OTF"/>
                <a:cs typeface="배달의민족 한나체 Air OTF"/>
                <a:sym typeface="배달의민족 한나체 Air OTF"/>
              </a:defRPr>
            </a:lvl1pPr>
            <a:lvl2pPr marL="635755" indent="-353180" defTabSz="609600">
              <a:buClrTx/>
              <a:buChar char="–"/>
              <a:defRPr sz="2400" spc="0">
                <a:solidFill>
                  <a:srgbClr val="000000"/>
                </a:solidFill>
                <a:latin typeface="배달의민족 한나체 Air OTF"/>
                <a:ea typeface="배달의민족 한나체 Air OTF"/>
                <a:cs typeface="배달의민족 한나체 Air OTF"/>
                <a:sym typeface="배달의민족 한나체 Air OTF"/>
              </a:defRPr>
            </a:lvl2pPr>
            <a:lvl3pPr marL="919011" indent="-345924" defTabSz="609600">
              <a:buClrTx/>
              <a:defRPr sz="2400" spc="0">
                <a:solidFill>
                  <a:srgbClr val="000000"/>
                </a:solidFill>
                <a:latin typeface="배달의민족 한나체 Air OTF"/>
                <a:ea typeface="배달의민족 한나체 Air OTF"/>
                <a:cs typeface="배달의민족 한나체 Air OTF"/>
                <a:sym typeface="배달의민족 한나체 Air OTF"/>
              </a:defRPr>
            </a:lvl3pPr>
            <a:lvl4pPr marL="1266473" indent="-409223" defTabSz="609600">
              <a:buClrTx/>
              <a:buChar char="–"/>
              <a:defRPr sz="2400" spc="0">
                <a:solidFill>
                  <a:srgbClr val="000000"/>
                </a:solidFill>
                <a:latin typeface="배달의민족 한나체 Air OTF"/>
                <a:ea typeface="배달의민족 한나체 Air OTF"/>
                <a:cs typeface="배달의민족 한나체 Air OTF"/>
                <a:sym typeface="배달의민족 한나체 Air OTF"/>
              </a:defRPr>
            </a:lvl4pPr>
            <a:lvl5pPr marL="1554692" indent="-414867" defTabSz="609600">
              <a:buClrTx/>
              <a:defRPr sz="2400" spc="0">
                <a:solidFill>
                  <a:srgbClr val="000000"/>
                </a:solidFill>
                <a:latin typeface="배달의민족 한나체 Air OTF"/>
                <a:ea typeface="배달의민족 한나체 Air OTF"/>
                <a:cs typeface="배달의민족 한나체 Air OTF"/>
                <a:sym typeface="배달의민족 한나체 Air OTF"/>
              </a:defRPr>
            </a:lvl5pPr>
          </a:lstStyle>
          <a:p>
            <a:r>
              <a:t>Body Level One</a:t>
            </a:r>
          </a:p>
          <a:p>
            <a:pPr lvl="1"/>
            <a:r>
              <a:t>Body Level Two</a:t>
            </a:r>
          </a:p>
          <a:p>
            <a:pPr lvl="2"/>
            <a:r>
              <a:t>Body Level Three</a:t>
            </a:r>
          </a:p>
          <a:p>
            <a:pPr lvl="3"/>
            <a:r>
              <a:t>Body Level Four</a:t>
            </a:r>
          </a:p>
          <a:p>
            <a:pPr lvl="4"/>
            <a:r>
              <a:t>Body Level Five</a:t>
            </a:r>
          </a:p>
        </p:txBody>
      </p:sp>
      <p:sp>
        <p:nvSpPr>
          <p:cNvPr id="617" name="Title Text"/>
          <p:cNvSpPr txBox="1">
            <a:spLocks noGrp="1"/>
          </p:cNvSpPr>
          <p:nvPr>
            <p:ph type="title"/>
          </p:nvPr>
        </p:nvSpPr>
        <p:spPr>
          <a:xfrm>
            <a:off x="304799" y="251751"/>
            <a:ext cx="11582401" cy="427879"/>
          </a:xfrm>
          <a:prstGeom prst="rect">
            <a:avLst/>
          </a:prstGeom>
        </p:spPr>
        <p:txBody>
          <a:bodyPr anchor="b">
            <a:normAutofit/>
          </a:bodyPr>
          <a:lstStyle>
            <a:lvl1pPr defTabSz="609600">
              <a:lnSpc>
                <a:spcPct val="100000"/>
              </a:lnSpc>
              <a:defRPr sz="2600" b="0" spc="0">
                <a:solidFill>
                  <a:schemeClr val="accent1"/>
                </a:solidFill>
                <a:latin typeface="배달의민족 한나체 Pro OTF"/>
                <a:ea typeface="배달의민족 한나체 Pro OTF"/>
                <a:cs typeface="배달의민족 한나체 Pro OTF"/>
                <a:sym typeface="배달의민족 한나체 Pro OTF"/>
              </a:defRPr>
            </a:lvl1pPr>
          </a:lstStyle>
          <a:p>
            <a:r>
              <a:t>Title Text</a:t>
            </a:r>
          </a:p>
        </p:txBody>
      </p:sp>
      <p:sp>
        <p:nvSpPr>
          <p:cNvPr id="618" name="Slide Number"/>
          <p:cNvSpPr txBox="1">
            <a:spLocks noGrp="1"/>
          </p:cNvSpPr>
          <p:nvPr>
            <p:ph type="sldNum" sz="quarter" idx="2"/>
          </p:nvPr>
        </p:nvSpPr>
        <p:spPr>
          <a:xfrm>
            <a:off x="296333" y="6504214"/>
            <a:ext cx="182216" cy="177801"/>
          </a:xfrm>
          <a:prstGeom prst="rect">
            <a:avLst/>
          </a:prstGeom>
        </p:spPr>
        <p:txBody>
          <a:bodyPr anchor="t"/>
          <a:lstStyle>
            <a:lvl1pPr algn="l" defTabSz="609600">
              <a:defRPr sz="1200" b="0">
                <a:solidFill>
                  <a:schemeClr val="accent1"/>
                </a:solidFill>
              </a:defRPr>
            </a:lvl1pPr>
          </a:lstStyle>
          <a:p>
            <a:fld id="{86CB4B4D-7CA3-9044-876B-883B54F8677D}" type="slidenum">
              <a:t>‹#›</a:t>
            </a:fld>
            <a:endParaRPr/>
          </a:p>
        </p:txBody>
      </p:sp>
      <p:pic>
        <p:nvPicPr>
          <p:cNvPr id="619" name="Picture 3" descr="Picture 3"/>
          <p:cNvPicPr>
            <a:picLocks noChangeAspect="1"/>
          </p:cNvPicPr>
          <p:nvPr/>
        </p:nvPicPr>
        <p:blipFill>
          <a:blip r:embed="rId2"/>
          <a:stretch>
            <a:fillRect/>
          </a:stretch>
        </p:blipFill>
        <p:spPr>
          <a:xfrm>
            <a:off x="10422040" y="6229315"/>
            <a:ext cx="1477860" cy="265533"/>
          </a:xfrm>
          <a:prstGeom prst="rect">
            <a:avLst/>
          </a:prstGeom>
          <a:ln w="12700">
            <a:miter lim="400000"/>
          </a:ln>
        </p:spPr>
      </p:pic>
      <p:sp>
        <p:nvSpPr>
          <p:cNvPr id="620" name="Rectangle 4"/>
          <p:cNvSpPr/>
          <p:nvPr/>
        </p:nvSpPr>
        <p:spPr>
          <a:xfrm>
            <a:off x="292100" y="6316133"/>
            <a:ext cx="10041468" cy="97368"/>
          </a:xfrm>
          <a:prstGeom prst="rect">
            <a:avLst/>
          </a:prstGeom>
          <a:solidFill>
            <a:srgbClr val="97D7EB"/>
          </a:solidFill>
          <a:ln w="12700">
            <a:miter lim="400000"/>
          </a:ln>
        </p:spPr>
        <p:txBody>
          <a:bodyPr lIns="60959" tIns="60959" rIns="60959" bIns="60959" anchor="ctr"/>
          <a:lstStyle/>
          <a:p>
            <a:pPr algn="ctr" defTabSz="609600">
              <a:defRPr sz="3200">
                <a:solidFill>
                  <a:srgbClr val="FFFFFF"/>
                </a:solidFill>
                <a:latin typeface="배달의민족 한나체 Pro OTF"/>
                <a:ea typeface="배달의민족 한나체 Pro OTF"/>
                <a:cs typeface="배달의민족 한나체 Pro OTF"/>
                <a:sym typeface="배달의민족 한나체 Pro OTF"/>
              </a:defRPr>
            </a:pPr>
            <a:endParaRPr/>
          </a:p>
        </p:txBody>
      </p:sp>
    </p:spTree>
    <p:extLst>
      <p:ext uri="{BB962C8B-B14F-4D97-AF65-F5344CB8AC3E}">
        <p14:creationId xmlns:p14="http://schemas.microsoft.com/office/powerpoint/2010/main" val="586986051"/>
      </p:ext>
    </p:extLst>
  </p:cSld>
  <p:clrMapOvr>
    <a:masterClrMapping/>
  </p:clrMapOvr>
  <p:transition spd="med"/>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type="tx">
  <p:cSld name="1_key-figure">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627" name="Picture 3" descr="Picture 3"/>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628" name="Rectangle 7"/>
          <p:cNvSpPr/>
          <p:nvPr/>
        </p:nvSpPr>
        <p:spPr>
          <a:xfrm>
            <a:off x="0" y="1678988"/>
            <a:ext cx="11830050" cy="3500024"/>
          </a:xfrm>
          <a:prstGeom prst="rect">
            <a:avLst/>
          </a:prstGeom>
          <a:gradFill>
            <a:gsLst>
              <a:gs pos="0">
                <a:srgbClr val="000000"/>
              </a:gs>
              <a:gs pos="100000">
                <a:srgbClr val="1F2326"/>
              </a:gs>
            </a:gsLst>
            <a:lin ang="2160000"/>
          </a:gradFill>
          <a:ln w="12700">
            <a:miter lim="400000"/>
          </a:ln>
        </p:spPr>
        <p:txBody>
          <a:bodyPr lIns="45718" tIns="45718" rIns="45718" bIns="45718" anchor="ctr"/>
          <a:lstStyle/>
          <a:p>
            <a:pPr algn="ctr">
              <a:defRPr>
                <a:solidFill>
                  <a:srgbClr val="FFFFFF"/>
                </a:solidFill>
              </a:defRPr>
            </a:pPr>
            <a:endParaRPr/>
          </a:p>
        </p:txBody>
      </p:sp>
      <p:sp>
        <p:nvSpPr>
          <p:cNvPr id="629" name="Title Text"/>
          <p:cNvSpPr txBox="1">
            <a:spLocks noGrp="1"/>
          </p:cNvSpPr>
          <p:nvPr>
            <p:ph type="title"/>
          </p:nvPr>
        </p:nvSpPr>
        <p:spPr>
          <a:xfrm>
            <a:off x="913257" y="2379072"/>
            <a:ext cx="10003536" cy="1668997"/>
          </a:xfrm>
          <a:prstGeom prst="rect">
            <a:avLst/>
          </a:prstGeom>
        </p:spPr>
        <p:txBody>
          <a:bodyPr anchor="b">
            <a:normAutofit/>
          </a:bodyPr>
          <a:lstStyle>
            <a:lvl1pPr algn="ctr">
              <a:defRPr sz="9600" spc="-100">
                <a:solidFill>
                  <a:srgbClr val="FFFFFF"/>
                </a:solidFill>
              </a:defRPr>
            </a:lvl1pPr>
          </a:lstStyle>
          <a:p>
            <a:r>
              <a:t>Title Text</a:t>
            </a:r>
          </a:p>
        </p:txBody>
      </p:sp>
      <p:sp>
        <p:nvSpPr>
          <p:cNvPr id="630" name="Body Level One…"/>
          <p:cNvSpPr txBox="1">
            <a:spLocks noGrp="1"/>
          </p:cNvSpPr>
          <p:nvPr>
            <p:ph type="body" sz="quarter" idx="1"/>
          </p:nvPr>
        </p:nvSpPr>
        <p:spPr>
          <a:xfrm>
            <a:off x="913257" y="4048069"/>
            <a:ext cx="10003536" cy="709161"/>
          </a:xfrm>
          <a:prstGeom prst="rect">
            <a:avLst/>
          </a:prstGeom>
        </p:spPr>
        <p:txBody>
          <a:bodyPr/>
          <a:lstStyle>
            <a:lvl1pPr marL="0" indent="0" algn="ctr">
              <a:spcBef>
                <a:spcPts val="0"/>
              </a:spcBef>
              <a:buClrTx/>
              <a:buSzTx/>
              <a:buFontTx/>
              <a:buNone/>
              <a:defRPr sz="2800" spc="-50">
                <a:solidFill>
                  <a:srgbClr val="FFFFFF"/>
                </a:solidFill>
              </a:defRPr>
            </a:lvl1pPr>
            <a:lvl2pPr marL="914400" indent="-457200" algn="ctr">
              <a:spcBef>
                <a:spcPts val="0"/>
              </a:spcBef>
              <a:buClrTx/>
              <a:buFontTx/>
              <a:defRPr sz="2800" spc="-50">
                <a:solidFill>
                  <a:srgbClr val="FFFFFF"/>
                </a:solidFill>
              </a:defRPr>
            </a:lvl2pPr>
            <a:lvl3pPr marL="1371600" indent="-457200" algn="ctr">
              <a:spcBef>
                <a:spcPts val="0"/>
              </a:spcBef>
              <a:buClrTx/>
              <a:buFontTx/>
              <a:defRPr sz="2800" spc="-50">
                <a:solidFill>
                  <a:srgbClr val="FFFFFF"/>
                </a:solidFill>
              </a:defRPr>
            </a:lvl3pPr>
            <a:lvl4pPr marL="1828800" indent="-457200" algn="ctr">
              <a:spcBef>
                <a:spcPts val="0"/>
              </a:spcBef>
              <a:buClrTx/>
              <a:buFontTx/>
              <a:defRPr sz="2800" spc="-50">
                <a:solidFill>
                  <a:srgbClr val="FFFFFF"/>
                </a:solidFill>
              </a:defRPr>
            </a:lvl4pPr>
            <a:lvl5pPr marL="2286000" indent="-457200" algn="ctr">
              <a:spcBef>
                <a:spcPts val="0"/>
              </a:spcBef>
              <a:buClrTx/>
              <a:buFontTx/>
              <a:defRPr sz="2800" spc="-5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pic>
        <p:nvPicPr>
          <p:cNvPr id="631" name="Picture 6" descr="Picture 6"/>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632" name="Rectangle 14"/>
          <p:cNvSpPr/>
          <p:nvPr/>
        </p:nvSpPr>
        <p:spPr>
          <a:xfrm rot="10800000">
            <a:off x="5215509" y="2333032"/>
            <a:ext cx="1399034"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633" name="Slide Number"/>
          <p:cNvSpPr txBox="1">
            <a:spLocks noGrp="1"/>
          </p:cNvSpPr>
          <p:nvPr>
            <p:ph type="sldNum" sz="quarter" idx="2"/>
          </p:nvPr>
        </p:nvSpPr>
        <p:spPr>
          <a:xfrm>
            <a:off x="11939591" y="6581775"/>
            <a:ext cx="139837"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80283870"/>
      </p:ext>
    </p:extLst>
  </p:cSld>
  <p:clrMapOvr>
    <a:masterClrMapping/>
  </p:clrMapOvr>
  <p:transition spd="med"/>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type="tx">
  <p:cSld name="Title &amp; Bullets copy">
    <p:spTree>
      <p:nvGrpSpPr>
        <p:cNvPr id="1" name=""/>
        <p:cNvGrpSpPr/>
        <p:nvPr/>
      </p:nvGrpSpPr>
      <p:grpSpPr>
        <a:xfrm>
          <a:off x="0" y="0"/>
          <a:ext cx="0" cy="0"/>
          <a:chOff x="0" y="0"/>
          <a:chExt cx="0" cy="0"/>
        </a:xfrm>
      </p:grpSpPr>
      <p:sp>
        <p:nvSpPr>
          <p:cNvPr id="640" name="Slide Title"/>
          <p:cNvSpPr txBox="1">
            <a:spLocks noGrp="1"/>
          </p:cNvSpPr>
          <p:nvPr>
            <p:ph type="title" hasCustomPrompt="1"/>
          </p:nvPr>
        </p:nvSpPr>
        <p:spPr>
          <a:xfrm>
            <a:off x="634999" y="298449"/>
            <a:ext cx="10922001" cy="778720"/>
          </a:xfrm>
          <a:prstGeom prst="rect">
            <a:avLst/>
          </a:prstGeom>
        </p:spPr>
        <p:txBody>
          <a:bodyPr lIns="25400" tIns="25400" rIns="25400" bIns="25400" anchor="b">
            <a:normAutofit/>
          </a:bodyPr>
          <a:lstStyle>
            <a:lvl1pPr algn="ctr" defTabSz="412750">
              <a:lnSpc>
                <a:spcPct val="80000"/>
              </a:lnSpc>
              <a:defRPr sz="5200" b="0" spc="-156">
                <a:solidFill>
                  <a:srgbClr val="000000"/>
                </a:solidFill>
                <a:latin typeface="배달의민족 기랑해랑 OTF"/>
                <a:ea typeface="배달의민족 기랑해랑 OTF"/>
                <a:cs typeface="배달의민족 기랑해랑 OTF"/>
                <a:sym typeface="배달의민족 기랑해랑 OTF"/>
              </a:defRPr>
            </a:lvl1pPr>
          </a:lstStyle>
          <a:p>
            <a:r>
              <a:t>Slide Title</a:t>
            </a:r>
          </a:p>
        </p:txBody>
      </p:sp>
      <p:sp>
        <p:nvSpPr>
          <p:cNvPr id="641" name="Body Level One…"/>
          <p:cNvSpPr txBox="1">
            <a:spLocks noGrp="1"/>
          </p:cNvSpPr>
          <p:nvPr>
            <p:ph type="body" idx="1" hasCustomPrompt="1"/>
          </p:nvPr>
        </p:nvSpPr>
        <p:spPr>
          <a:xfrm>
            <a:off x="634999" y="1540692"/>
            <a:ext cx="10922001" cy="4809308"/>
          </a:xfrm>
          <a:prstGeom prst="rect">
            <a:avLst/>
          </a:prstGeom>
        </p:spPr>
        <p:txBody>
          <a:bodyPr lIns="25400" tIns="25400" rIns="25400" bIns="25400"/>
          <a:lstStyle>
            <a:lvl1pPr marL="279400" indent="-279400"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1pPr>
            <a:lvl2pPr marL="9313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2pPr>
            <a:lvl3pPr marL="14901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3pPr>
            <a:lvl4pPr marL="20489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4pPr>
            <a:lvl5pPr marL="26077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5pPr>
          </a:lstStyle>
          <a:p>
            <a:r>
              <a:t>Slide bullet text</a:t>
            </a:r>
          </a:p>
          <a:p>
            <a:pPr lvl="1"/>
            <a:endParaRPr/>
          </a:p>
          <a:p>
            <a:pPr lvl="2"/>
            <a:endParaRPr/>
          </a:p>
          <a:p>
            <a:pPr lvl="3"/>
            <a:endParaRPr/>
          </a:p>
          <a:p>
            <a:pPr lvl="4"/>
            <a:endParaRPr/>
          </a:p>
        </p:txBody>
      </p:sp>
      <p:sp>
        <p:nvSpPr>
          <p:cNvPr id="642" name="Slide Number"/>
          <p:cNvSpPr txBox="1">
            <a:spLocks noGrp="1"/>
          </p:cNvSpPr>
          <p:nvPr>
            <p:ph type="sldNum" sz="quarter" idx="2"/>
          </p:nvPr>
        </p:nvSpPr>
        <p:spPr>
          <a:xfrm>
            <a:off x="72699" y="6551268"/>
            <a:ext cx="211431" cy="241301"/>
          </a:xfrm>
          <a:prstGeom prst="rect">
            <a:avLst/>
          </a:prstGeom>
        </p:spPr>
        <p:txBody>
          <a:bodyPr lIns="25400" tIns="25400" rIns="25400" bIns="25400"/>
          <a:lstStyle>
            <a:lvl1pPr defTabSz="412750">
              <a:defRPr sz="1400" b="0">
                <a:solidFill>
                  <a:srgbClr val="000000"/>
                </a:solidFill>
                <a:latin typeface="배달의민족 기랑해랑 OTF"/>
                <a:ea typeface="배달의민족 기랑해랑 OTF"/>
                <a:cs typeface="배달의민족 기랑해랑 OTF"/>
                <a:sym typeface="배달의민족 기랑해랑 OTF"/>
              </a:defRPr>
            </a:lvl1pPr>
          </a:lstStyle>
          <a:p>
            <a:fld id="{86CB4B4D-7CA3-9044-876B-883B54F8677D}" type="slidenum">
              <a:t>‹#›</a:t>
            </a:fld>
            <a:endParaRPr/>
          </a:p>
        </p:txBody>
      </p:sp>
    </p:spTree>
    <p:extLst>
      <p:ext uri="{BB962C8B-B14F-4D97-AF65-F5344CB8AC3E}">
        <p14:creationId xmlns:p14="http://schemas.microsoft.com/office/powerpoint/2010/main" val="249086014"/>
      </p:ext>
    </p:extLst>
  </p:cSld>
  <p:clrMapOvr>
    <a:masterClrMapping/>
  </p:clrMapOvr>
  <p:transition spd="med"/>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type="tx">
  <p:cSld name="1_Title &amp; Bullets copy">
    <p:spTree>
      <p:nvGrpSpPr>
        <p:cNvPr id="1" name=""/>
        <p:cNvGrpSpPr/>
        <p:nvPr/>
      </p:nvGrpSpPr>
      <p:grpSpPr>
        <a:xfrm>
          <a:off x="0" y="0"/>
          <a:ext cx="0" cy="0"/>
          <a:chOff x="0" y="0"/>
          <a:chExt cx="0" cy="0"/>
        </a:xfrm>
      </p:grpSpPr>
      <p:sp>
        <p:nvSpPr>
          <p:cNvPr id="649" name="Slide Title"/>
          <p:cNvSpPr txBox="1">
            <a:spLocks noGrp="1"/>
          </p:cNvSpPr>
          <p:nvPr>
            <p:ph type="title" hasCustomPrompt="1"/>
          </p:nvPr>
        </p:nvSpPr>
        <p:spPr>
          <a:xfrm>
            <a:off x="635000" y="298450"/>
            <a:ext cx="10922000" cy="778719"/>
          </a:xfrm>
          <a:prstGeom prst="rect">
            <a:avLst/>
          </a:prstGeom>
        </p:spPr>
        <p:txBody>
          <a:bodyPr lIns="25400" tIns="25400" rIns="25400" bIns="25400" anchor="ctr">
            <a:normAutofit/>
          </a:bodyPr>
          <a:lstStyle>
            <a:lvl1pPr defTabSz="412750">
              <a:lnSpc>
                <a:spcPct val="80000"/>
              </a:lnSpc>
              <a:defRPr sz="4400" b="0" spc="-132">
                <a:solidFill>
                  <a:srgbClr val="000000"/>
                </a:solidFill>
                <a:latin typeface="배달의민족 한나체 Pro OTF"/>
                <a:ea typeface="배달의민족 한나체 Pro OTF"/>
                <a:cs typeface="배달의민족 한나체 Pro OTF"/>
                <a:sym typeface="배달의민족 한나체 Pro OTF"/>
              </a:defRPr>
            </a:lvl1pPr>
          </a:lstStyle>
          <a:p>
            <a:r>
              <a:t>Slide Title</a:t>
            </a:r>
          </a:p>
        </p:txBody>
      </p:sp>
      <p:sp>
        <p:nvSpPr>
          <p:cNvPr id="650" name="Body Level One…"/>
          <p:cNvSpPr txBox="1">
            <a:spLocks noGrp="1"/>
          </p:cNvSpPr>
          <p:nvPr>
            <p:ph type="body" idx="1" hasCustomPrompt="1"/>
          </p:nvPr>
        </p:nvSpPr>
        <p:spPr>
          <a:xfrm>
            <a:off x="635000" y="1540692"/>
            <a:ext cx="10922000" cy="4809308"/>
          </a:xfrm>
          <a:prstGeom prst="rect">
            <a:avLst/>
          </a:prstGeom>
        </p:spPr>
        <p:txBody>
          <a:bodyPr lIns="25400" tIns="25400" rIns="25400" bIns="25400"/>
          <a:lstStyle>
            <a:lvl1pPr marL="279400" indent="-279400"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1pPr>
            <a:lvl2pPr marL="9313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2pPr>
            <a:lvl3pPr marL="14901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3pPr>
            <a:lvl4pPr marL="20489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4pPr>
            <a:lvl5pPr marL="26077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5pPr>
          </a:lstStyle>
          <a:p>
            <a:r>
              <a:t>Slide bullet text</a:t>
            </a:r>
          </a:p>
          <a:p>
            <a:pPr lvl="1"/>
            <a:endParaRPr/>
          </a:p>
          <a:p>
            <a:pPr lvl="2"/>
            <a:endParaRPr/>
          </a:p>
          <a:p>
            <a:pPr lvl="3"/>
            <a:endParaRPr/>
          </a:p>
          <a:p>
            <a:pPr lvl="4"/>
            <a:endParaRPr/>
          </a:p>
        </p:txBody>
      </p:sp>
      <p:sp>
        <p:nvSpPr>
          <p:cNvPr id="651" name="Slide Number"/>
          <p:cNvSpPr txBox="1">
            <a:spLocks noGrp="1"/>
          </p:cNvSpPr>
          <p:nvPr>
            <p:ph type="sldNum" sz="quarter" idx="2"/>
          </p:nvPr>
        </p:nvSpPr>
        <p:spPr>
          <a:xfrm>
            <a:off x="72699" y="6551268"/>
            <a:ext cx="211431" cy="241301"/>
          </a:xfrm>
          <a:prstGeom prst="rect">
            <a:avLst/>
          </a:prstGeom>
        </p:spPr>
        <p:txBody>
          <a:bodyPr lIns="25400" tIns="25400" rIns="25400" bIns="25400"/>
          <a:lstStyle>
            <a:lvl1pPr defTabSz="412750">
              <a:defRPr sz="1400" b="0">
                <a:solidFill>
                  <a:srgbClr val="000000"/>
                </a:solidFill>
                <a:latin typeface="배달의민족 기랑해랑 OTF"/>
                <a:ea typeface="배달의민족 기랑해랑 OTF"/>
                <a:cs typeface="배달의민족 기랑해랑 OTF"/>
                <a:sym typeface="배달의민족 기랑해랑 OTF"/>
              </a:defRPr>
            </a:lvl1pPr>
          </a:lstStyle>
          <a:p>
            <a:fld id="{86CB4B4D-7CA3-9044-876B-883B54F8677D}" type="slidenum">
              <a:t>‹#›</a:t>
            </a:fld>
            <a:endParaRPr/>
          </a:p>
        </p:txBody>
      </p:sp>
    </p:spTree>
    <p:extLst>
      <p:ext uri="{BB962C8B-B14F-4D97-AF65-F5344CB8AC3E}">
        <p14:creationId xmlns:p14="http://schemas.microsoft.com/office/powerpoint/2010/main" val="536926101"/>
      </p:ext>
    </p:extLst>
  </p:cSld>
  <p:clrMapOvr>
    <a:masterClrMapping/>
  </p:clrMapOvr>
  <p:transition spd="med"/>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x">
  <p:cSld name="Custom Layout">
    <p:bg>
      <p:bgPr>
        <a:solidFill>
          <a:srgbClr val="FFFFFF">
            <a:alpha val="0"/>
          </a:srgbClr>
        </a:solidFill>
        <a:effectLst/>
      </p:bgPr>
    </p:bg>
    <p:spTree>
      <p:nvGrpSpPr>
        <p:cNvPr id="1" name=""/>
        <p:cNvGrpSpPr/>
        <p:nvPr/>
      </p:nvGrpSpPr>
      <p:grpSpPr>
        <a:xfrm>
          <a:off x="0" y="0"/>
          <a:ext cx="0" cy="0"/>
          <a:chOff x="0" y="0"/>
          <a:chExt cx="0" cy="0"/>
        </a:xfrm>
      </p:grpSpPr>
      <p:sp>
        <p:nvSpPr>
          <p:cNvPr id="658" name="Slide Number"/>
          <p:cNvSpPr txBox="1">
            <a:spLocks noGrp="1"/>
          </p:cNvSpPr>
          <p:nvPr>
            <p:ph type="sldNum" sz="quarter" idx="2"/>
          </p:nvPr>
        </p:nvSpPr>
        <p:spPr>
          <a:xfrm>
            <a:off x="8737600" y="6356350"/>
            <a:ext cx="2844800" cy="368300"/>
          </a:xfrm>
          <a:prstGeom prst="rect">
            <a:avLst/>
          </a:prstGeom>
        </p:spPr>
        <p:txBody>
          <a:bodyPr anchor="t"/>
          <a:lstStyle>
            <a:lvl1pPr algn="l" defTabSz="457200">
              <a:defRPr sz="1200" b="0">
                <a:solidFill>
                  <a:schemeClr val="accent1"/>
                </a:solidFill>
              </a:defRPr>
            </a:lvl1pPr>
          </a:lstStyle>
          <a:p>
            <a:fld id="{86CB4B4D-7CA3-9044-876B-883B54F8677D}" type="slidenum">
              <a:t>‹#›</a:t>
            </a:fld>
            <a:endParaRPr/>
          </a:p>
        </p:txBody>
      </p:sp>
    </p:spTree>
    <p:extLst>
      <p:ext uri="{BB962C8B-B14F-4D97-AF65-F5344CB8AC3E}">
        <p14:creationId xmlns:p14="http://schemas.microsoft.com/office/powerpoint/2010/main" val="2753064537"/>
      </p:ext>
    </p:extLst>
  </p:cSld>
  <p:clrMapOvr>
    <a:masterClrMapping/>
  </p:clrMapOvr>
  <p:transition spd="med"/>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type="tx">
  <p:cSld name="Logo Bottom: Content &amp; Caption">
    <p:spTree>
      <p:nvGrpSpPr>
        <p:cNvPr id="1" name=""/>
        <p:cNvGrpSpPr/>
        <p:nvPr/>
      </p:nvGrpSpPr>
      <p:grpSpPr>
        <a:xfrm>
          <a:off x="0" y="0"/>
          <a:ext cx="0" cy="0"/>
          <a:chOff x="0" y="0"/>
          <a:chExt cx="0" cy="0"/>
        </a:xfrm>
      </p:grpSpPr>
      <p:sp>
        <p:nvSpPr>
          <p:cNvPr id="665" name="Body Level One…"/>
          <p:cNvSpPr txBox="1">
            <a:spLocks noGrp="1"/>
          </p:cNvSpPr>
          <p:nvPr>
            <p:ph type="body" sz="quarter" idx="1"/>
          </p:nvPr>
        </p:nvSpPr>
        <p:spPr>
          <a:xfrm>
            <a:off x="304799" y="5553648"/>
            <a:ext cx="4037194" cy="427879"/>
          </a:xfrm>
          <a:prstGeom prst="rect">
            <a:avLst/>
          </a:prstGeom>
        </p:spPr>
        <p:txBody>
          <a:bodyPr anchor="b"/>
          <a:lstStyle>
            <a:lvl1pPr marL="0" indent="0" algn="ctr" defTabSz="609600">
              <a:spcBef>
                <a:spcPts val="300"/>
              </a:spcBef>
              <a:buClrTx/>
              <a:buSzTx/>
              <a:buFontTx/>
              <a:buNone/>
              <a:defRPr sz="1400" b="1" spc="0">
                <a:solidFill>
                  <a:schemeClr val="accent1"/>
                </a:solidFill>
              </a:defRPr>
            </a:lvl1pPr>
            <a:lvl2pPr marL="0" indent="457200" algn="ctr" defTabSz="609600">
              <a:spcBef>
                <a:spcPts val="300"/>
              </a:spcBef>
              <a:buClrTx/>
              <a:buSzTx/>
              <a:buFontTx/>
              <a:buNone/>
              <a:defRPr sz="1400" b="1" spc="0">
                <a:solidFill>
                  <a:schemeClr val="accent1"/>
                </a:solidFill>
              </a:defRPr>
            </a:lvl2pPr>
            <a:lvl3pPr marL="0" indent="914400" algn="ctr" defTabSz="609600">
              <a:spcBef>
                <a:spcPts val="300"/>
              </a:spcBef>
              <a:buClrTx/>
              <a:buSzTx/>
              <a:buFontTx/>
              <a:buNone/>
              <a:defRPr sz="1400" b="1" spc="0">
                <a:solidFill>
                  <a:schemeClr val="accent1"/>
                </a:solidFill>
              </a:defRPr>
            </a:lvl3pPr>
            <a:lvl4pPr marL="0" indent="1371600" algn="ctr" defTabSz="609600">
              <a:spcBef>
                <a:spcPts val="300"/>
              </a:spcBef>
              <a:buClrTx/>
              <a:buSzTx/>
              <a:buFontTx/>
              <a:buNone/>
              <a:defRPr sz="1400" b="1" spc="0">
                <a:solidFill>
                  <a:schemeClr val="accent1"/>
                </a:solidFill>
              </a:defRPr>
            </a:lvl4pPr>
            <a:lvl5pPr marL="0" indent="1828800" algn="ctr" defTabSz="609600">
              <a:spcBef>
                <a:spcPts val="300"/>
              </a:spcBef>
              <a:buClrTx/>
              <a:buSzTx/>
              <a:buFontTx/>
              <a:buNone/>
              <a:defRPr sz="1400" b="1" spc="0">
                <a:solidFill>
                  <a:schemeClr val="accent1"/>
                </a:solidFill>
              </a:defRPr>
            </a:lvl5pPr>
          </a:lstStyle>
          <a:p>
            <a:r>
              <a:t>Body Level One</a:t>
            </a:r>
          </a:p>
          <a:p>
            <a:pPr lvl="1"/>
            <a:r>
              <a:t>Body Level Two</a:t>
            </a:r>
          </a:p>
          <a:p>
            <a:pPr lvl="2"/>
            <a:r>
              <a:t>Body Level Three</a:t>
            </a:r>
          </a:p>
          <a:p>
            <a:pPr lvl="3"/>
            <a:r>
              <a:t>Body Level Four</a:t>
            </a:r>
          </a:p>
          <a:p>
            <a:pPr lvl="4"/>
            <a:r>
              <a:t>Body Level Five</a:t>
            </a:r>
          </a:p>
        </p:txBody>
      </p:sp>
      <p:sp>
        <p:nvSpPr>
          <p:cNvPr id="666" name="Slide Number"/>
          <p:cNvSpPr txBox="1">
            <a:spLocks noGrp="1"/>
          </p:cNvSpPr>
          <p:nvPr>
            <p:ph type="sldNum" sz="quarter" idx="2"/>
          </p:nvPr>
        </p:nvSpPr>
        <p:spPr>
          <a:xfrm>
            <a:off x="296333" y="6504214"/>
            <a:ext cx="182216" cy="177801"/>
          </a:xfrm>
          <a:prstGeom prst="rect">
            <a:avLst/>
          </a:prstGeom>
        </p:spPr>
        <p:txBody>
          <a:bodyPr anchor="t"/>
          <a:lstStyle>
            <a:lvl1pPr algn="l" defTabSz="609600">
              <a:defRPr sz="1200" b="0">
                <a:solidFill>
                  <a:schemeClr val="accent1"/>
                </a:solidFill>
              </a:defRPr>
            </a:lvl1pPr>
          </a:lstStyle>
          <a:p>
            <a:fld id="{86CB4B4D-7CA3-9044-876B-883B54F8677D}" type="slidenum">
              <a:t>‹#›</a:t>
            </a:fld>
            <a:endParaRPr/>
          </a:p>
        </p:txBody>
      </p:sp>
      <p:sp>
        <p:nvSpPr>
          <p:cNvPr id="667" name="Title Text"/>
          <p:cNvSpPr txBox="1">
            <a:spLocks noGrp="1"/>
          </p:cNvSpPr>
          <p:nvPr>
            <p:ph type="title"/>
          </p:nvPr>
        </p:nvSpPr>
        <p:spPr>
          <a:xfrm>
            <a:off x="304799" y="254026"/>
            <a:ext cx="11582401" cy="427878"/>
          </a:xfrm>
          <a:prstGeom prst="rect">
            <a:avLst/>
          </a:prstGeom>
        </p:spPr>
        <p:txBody>
          <a:bodyPr anchor="b">
            <a:normAutofit/>
          </a:bodyPr>
          <a:lstStyle>
            <a:lvl1pPr defTabSz="609600">
              <a:lnSpc>
                <a:spcPct val="100000"/>
              </a:lnSpc>
              <a:defRPr sz="2400" spc="0">
                <a:solidFill>
                  <a:schemeClr val="accent1"/>
                </a:solidFill>
              </a:defRPr>
            </a:lvl1pPr>
          </a:lstStyle>
          <a:p>
            <a:r>
              <a:t>Title Text</a:t>
            </a:r>
          </a:p>
        </p:txBody>
      </p:sp>
      <p:pic>
        <p:nvPicPr>
          <p:cNvPr id="668" name="Picture 8" descr="Picture 8"/>
          <p:cNvPicPr>
            <a:picLocks noChangeAspect="1"/>
          </p:cNvPicPr>
          <p:nvPr/>
        </p:nvPicPr>
        <p:blipFill>
          <a:blip r:embed="rId2"/>
          <a:stretch>
            <a:fillRect/>
          </a:stretch>
        </p:blipFill>
        <p:spPr>
          <a:xfrm>
            <a:off x="10422040" y="6229315"/>
            <a:ext cx="1477860" cy="265533"/>
          </a:xfrm>
          <a:prstGeom prst="rect">
            <a:avLst/>
          </a:prstGeom>
          <a:ln w="12700">
            <a:miter lim="400000"/>
          </a:ln>
        </p:spPr>
      </p:pic>
      <p:sp>
        <p:nvSpPr>
          <p:cNvPr id="669" name="Rectangle 10"/>
          <p:cNvSpPr/>
          <p:nvPr/>
        </p:nvSpPr>
        <p:spPr>
          <a:xfrm>
            <a:off x="292100" y="6316133"/>
            <a:ext cx="10041468" cy="97368"/>
          </a:xfrm>
          <a:prstGeom prst="rect">
            <a:avLst/>
          </a:prstGeom>
          <a:solidFill>
            <a:srgbClr val="97D7EB"/>
          </a:solidFill>
          <a:ln w="12700">
            <a:miter lim="400000"/>
          </a:ln>
        </p:spPr>
        <p:txBody>
          <a:bodyPr lIns="60959" tIns="60959" rIns="60959" bIns="60959" anchor="ctr"/>
          <a:lstStyle/>
          <a:p>
            <a:pPr algn="ctr" defTabSz="609600">
              <a:defRPr sz="3200">
                <a:solidFill>
                  <a:srgbClr val="FFFFFF"/>
                </a:solidFill>
                <a:latin typeface="배달의민족 한나체 Pro OTF"/>
                <a:ea typeface="배달의민족 한나체 Pro OTF"/>
                <a:cs typeface="배달의민족 한나체 Pro OTF"/>
                <a:sym typeface="배달의민족 한나체 Pro OTF"/>
              </a:defRPr>
            </a:pPr>
            <a:endParaRPr/>
          </a:p>
        </p:txBody>
      </p:sp>
    </p:spTree>
    <p:extLst>
      <p:ext uri="{BB962C8B-B14F-4D97-AF65-F5344CB8AC3E}">
        <p14:creationId xmlns:p14="http://schemas.microsoft.com/office/powerpoint/2010/main" val="2922684173"/>
      </p:ext>
    </p:extLst>
  </p:cSld>
  <p:clrMapOvr>
    <a:masterClrMapping/>
  </p:clrMapOvr>
  <p:transition spd="med"/>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type="tx">
  <p:cSld name="1_Logo Bottom: Title &amp; Content">
    <p:spTree>
      <p:nvGrpSpPr>
        <p:cNvPr id="1" name=""/>
        <p:cNvGrpSpPr/>
        <p:nvPr/>
      </p:nvGrpSpPr>
      <p:grpSpPr>
        <a:xfrm>
          <a:off x="0" y="0"/>
          <a:ext cx="0" cy="0"/>
          <a:chOff x="0" y="0"/>
          <a:chExt cx="0" cy="0"/>
        </a:xfrm>
      </p:grpSpPr>
      <p:grpSp>
        <p:nvGrpSpPr>
          <p:cNvPr id="678" name="Group 24"/>
          <p:cNvGrpSpPr/>
          <p:nvPr/>
        </p:nvGrpSpPr>
        <p:grpSpPr>
          <a:xfrm>
            <a:off x="287867" y="6227810"/>
            <a:ext cx="11599333" cy="269850"/>
            <a:chOff x="0" y="0"/>
            <a:chExt cx="11599332" cy="269849"/>
          </a:xfrm>
        </p:grpSpPr>
        <p:sp>
          <p:nvSpPr>
            <p:cNvPr id="676" name="Straight Connector 25"/>
            <p:cNvSpPr/>
            <p:nvPr/>
          </p:nvSpPr>
          <p:spPr>
            <a:xfrm>
              <a:off x="0" y="134473"/>
              <a:ext cx="10051955" cy="1"/>
            </a:xfrm>
            <a:prstGeom prst="line">
              <a:avLst/>
            </a:prstGeom>
            <a:noFill/>
            <a:ln w="63500" cap="flat">
              <a:solidFill>
                <a:srgbClr val="99D6EA"/>
              </a:solidFill>
              <a:prstDash val="solid"/>
              <a:round/>
            </a:ln>
            <a:effectLst/>
          </p:spPr>
          <p:txBody>
            <a:bodyPr wrap="square" lIns="45719" tIns="45719" rIns="45719" bIns="45719" numCol="1" anchor="t">
              <a:noAutofit/>
            </a:bodyPr>
            <a:lstStyle/>
            <a:p>
              <a:pPr algn="ctr" defTabSz="457200">
                <a:defRPr sz="2400">
                  <a:solidFill>
                    <a:srgbClr val="003087"/>
                  </a:solidFill>
                  <a:latin typeface="배달의민족 한나체 Pro OTF"/>
                  <a:ea typeface="배달의민족 한나체 Pro OTF"/>
                  <a:cs typeface="배달의민족 한나체 Pro OTF"/>
                  <a:sym typeface="배달의민족 한나체 Pro OTF"/>
                </a:defRPr>
              </a:pPr>
              <a:endParaRPr/>
            </a:p>
          </p:txBody>
        </p:sp>
        <p:pic>
          <p:nvPicPr>
            <p:cNvPr id="677" name="Picture 6" descr="Picture 6"/>
            <p:cNvPicPr>
              <a:picLocks noChangeAspect="1"/>
            </p:cNvPicPr>
            <p:nvPr/>
          </p:nvPicPr>
          <p:blipFill>
            <a:blip r:embed="rId2"/>
            <a:stretch>
              <a:fillRect/>
            </a:stretch>
          </p:blipFill>
          <p:spPr>
            <a:xfrm>
              <a:off x="10139712" y="0"/>
              <a:ext cx="1459621" cy="269850"/>
            </a:xfrm>
            <a:prstGeom prst="rect">
              <a:avLst/>
            </a:prstGeom>
            <a:ln w="12700" cap="flat">
              <a:noFill/>
              <a:miter lim="400000"/>
            </a:ln>
            <a:effectLst/>
          </p:spPr>
        </p:pic>
      </p:grpSp>
      <p:sp>
        <p:nvSpPr>
          <p:cNvPr id="679" name="Body Level One…"/>
          <p:cNvSpPr txBox="1">
            <a:spLocks noGrp="1"/>
          </p:cNvSpPr>
          <p:nvPr>
            <p:ph type="body" idx="1"/>
          </p:nvPr>
        </p:nvSpPr>
        <p:spPr>
          <a:xfrm>
            <a:off x="304804" y="971552"/>
            <a:ext cx="11563353" cy="5059364"/>
          </a:xfrm>
          <a:prstGeom prst="rect">
            <a:avLst/>
          </a:prstGeom>
        </p:spPr>
        <p:txBody>
          <a:bodyPr/>
          <a:lstStyle>
            <a:lvl1pPr marL="306909" indent="-306909" defTabSz="609585">
              <a:spcBef>
                <a:spcPts val="500"/>
              </a:spcBef>
              <a:buClrTx/>
              <a:defRPr sz="2400" spc="0">
                <a:solidFill>
                  <a:srgbClr val="505050"/>
                </a:solidFill>
              </a:defRPr>
            </a:lvl1pPr>
            <a:lvl2pPr marL="727511" indent="-350754" defTabSz="609585">
              <a:spcBef>
                <a:spcPts val="500"/>
              </a:spcBef>
              <a:buClrTx/>
              <a:buChar char="–"/>
              <a:defRPr sz="2400" spc="0">
                <a:solidFill>
                  <a:srgbClr val="505050"/>
                </a:solidFill>
              </a:defRPr>
            </a:lvl2pPr>
            <a:lvl3pPr marL="1132389" indent="-368292" defTabSz="609585">
              <a:spcBef>
                <a:spcPts val="500"/>
              </a:spcBef>
              <a:buClrTx/>
              <a:defRPr sz="2400" spc="0">
                <a:solidFill>
                  <a:srgbClr val="505050"/>
                </a:solidFill>
              </a:defRPr>
            </a:lvl3pPr>
            <a:lvl4pPr marL="1549361" indent="-406389" defTabSz="609585">
              <a:spcBef>
                <a:spcPts val="500"/>
              </a:spcBef>
              <a:buClrTx/>
              <a:buChar char="–"/>
              <a:defRPr sz="2400" spc="0">
                <a:solidFill>
                  <a:srgbClr val="505050"/>
                </a:solidFill>
              </a:defRPr>
            </a:lvl4pPr>
            <a:lvl5pPr marL="1928941" indent="-409213" defTabSz="609585">
              <a:spcBef>
                <a:spcPts val="500"/>
              </a:spcBef>
              <a:buClrTx/>
              <a:defRPr sz="2400" spc="0">
                <a:solidFill>
                  <a:srgbClr val="505050"/>
                </a:solidFill>
              </a:defRPr>
            </a:lvl5pPr>
          </a:lstStyle>
          <a:p>
            <a:r>
              <a:t>Body Level One</a:t>
            </a:r>
          </a:p>
          <a:p>
            <a:pPr lvl="1"/>
            <a:r>
              <a:t>Body Level Two</a:t>
            </a:r>
          </a:p>
          <a:p>
            <a:pPr lvl="2"/>
            <a:r>
              <a:t>Body Level Three</a:t>
            </a:r>
          </a:p>
          <a:p>
            <a:pPr lvl="3"/>
            <a:r>
              <a:t>Body Level Four</a:t>
            </a:r>
          </a:p>
          <a:p>
            <a:pPr lvl="4"/>
            <a:r>
              <a:t>Body Level Five</a:t>
            </a:r>
          </a:p>
        </p:txBody>
      </p:sp>
      <p:sp>
        <p:nvSpPr>
          <p:cNvPr id="680" name="Title Text"/>
          <p:cNvSpPr txBox="1">
            <a:spLocks noGrp="1"/>
          </p:cNvSpPr>
          <p:nvPr>
            <p:ph type="title"/>
          </p:nvPr>
        </p:nvSpPr>
        <p:spPr>
          <a:xfrm>
            <a:off x="304799" y="251751"/>
            <a:ext cx="11582401" cy="427878"/>
          </a:xfrm>
          <a:prstGeom prst="rect">
            <a:avLst/>
          </a:prstGeom>
        </p:spPr>
        <p:txBody>
          <a:bodyPr anchor="b">
            <a:normAutofit/>
          </a:bodyPr>
          <a:lstStyle>
            <a:lvl1pPr defTabSz="609585">
              <a:lnSpc>
                <a:spcPct val="100000"/>
              </a:lnSpc>
              <a:defRPr sz="2600" spc="0">
                <a:solidFill>
                  <a:schemeClr val="accent1"/>
                </a:solidFill>
              </a:defRPr>
            </a:lvl1pPr>
          </a:lstStyle>
          <a:p>
            <a:r>
              <a:t>Title Text</a:t>
            </a:r>
          </a:p>
        </p:txBody>
      </p:sp>
      <p:sp>
        <p:nvSpPr>
          <p:cNvPr id="681" name="Slide Number"/>
          <p:cNvSpPr txBox="1">
            <a:spLocks noGrp="1"/>
          </p:cNvSpPr>
          <p:nvPr>
            <p:ph type="sldNum" sz="quarter" idx="2"/>
          </p:nvPr>
        </p:nvSpPr>
        <p:spPr>
          <a:xfrm>
            <a:off x="296332" y="6504214"/>
            <a:ext cx="182217" cy="177801"/>
          </a:xfrm>
          <a:prstGeom prst="rect">
            <a:avLst/>
          </a:prstGeom>
        </p:spPr>
        <p:txBody>
          <a:bodyPr anchor="t"/>
          <a:lstStyle>
            <a:lvl1pPr algn="l" defTabSz="457200">
              <a:defRPr sz="1200" b="0">
                <a:solidFill>
                  <a:schemeClr val="accent1"/>
                </a:solidFill>
              </a:defRPr>
            </a:lvl1pPr>
          </a:lstStyle>
          <a:p>
            <a:fld id="{86CB4B4D-7CA3-9044-876B-883B54F8677D}" type="slidenum">
              <a:t>‹#›</a:t>
            </a:fld>
            <a:endParaRPr/>
          </a:p>
        </p:txBody>
      </p:sp>
    </p:spTree>
    <p:extLst>
      <p:ext uri="{BB962C8B-B14F-4D97-AF65-F5344CB8AC3E}">
        <p14:creationId xmlns:p14="http://schemas.microsoft.com/office/powerpoint/2010/main" val="1757926793"/>
      </p:ext>
    </p:extLst>
  </p:cSld>
  <p:clrMapOvr>
    <a:masterClrMapping/>
  </p:clrMapOvr>
  <p:transition spd="med"/>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x">
  <p:cSld name="2_Logo Bottom: Title &amp; Content">
    <p:spTree>
      <p:nvGrpSpPr>
        <p:cNvPr id="1" name=""/>
        <p:cNvGrpSpPr/>
        <p:nvPr/>
      </p:nvGrpSpPr>
      <p:grpSpPr>
        <a:xfrm>
          <a:off x="0" y="0"/>
          <a:ext cx="0" cy="0"/>
          <a:chOff x="0" y="0"/>
          <a:chExt cx="0" cy="0"/>
        </a:xfrm>
      </p:grpSpPr>
      <p:sp>
        <p:nvSpPr>
          <p:cNvPr id="688" name="Rectangle 4"/>
          <p:cNvSpPr/>
          <p:nvPr/>
        </p:nvSpPr>
        <p:spPr>
          <a:xfrm>
            <a:off x="307461" y="6346989"/>
            <a:ext cx="10032361" cy="75147"/>
          </a:xfrm>
          <a:prstGeom prst="rect">
            <a:avLst/>
          </a:prstGeom>
          <a:solidFill>
            <a:srgbClr val="0070C0"/>
          </a:solidFill>
          <a:ln w="12700">
            <a:miter lim="400000"/>
          </a:ln>
        </p:spPr>
        <p:txBody>
          <a:bodyPr lIns="60959" tIns="60959" rIns="60959" bIns="60959" anchor="ctr"/>
          <a:lstStyle/>
          <a:p>
            <a:pPr algn="ctr" defTabSz="609600">
              <a:defRPr sz="3200">
                <a:solidFill>
                  <a:srgbClr val="FFFFFF"/>
                </a:solidFill>
                <a:latin typeface="Arial"/>
                <a:ea typeface="Arial"/>
                <a:cs typeface="Arial"/>
                <a:sym typeface="Arial"/>
              </a:defRPr>
            </a:pPr>
            <a:endParaRPr/>
          </a:p>
        </p:txBody>
      </p:sp>
      <p:pic>
        <p:nvPicPr>
          <p:cNvPr id="689" name="Picture 7" descr="Picture 7"/>
          <p:cNvPicPr>
            <a:picLocks noChangeAspect="1"/>
          </p:cNvPicPr>
          <p:nvPr/>
        </p:nvPicPr>
        <p:blipFill>
          <a:blip r:embed="rId2"/>
          <a:stretch>
            <a:fillRect/>
          </a:stretch>
        </p:blipFill>
        <p:spPr>
          <a:xfrm>
            <a:off x="10326804" y="6032316"/>
            <a:ext cx="1865197" cy="709185"/>
          </a:xfrm>
          <a:prstGeom prst="rect">
            <a:avLst/>
          </a:prstGeom>
          <a:ln w="12700">
            <a:miter lim="400000"/>
          </a:ln>
        </p:spPr>
      </p:pic>
      <p:sp>
        <p:nvSpPr>
          <p:cNvPr id="690" name="Straight Connector 3"/>
          <p:cNvSpPr/>
          <p:nvPr/>
        </p:nvSpPr>
        <p:spPr>
          <a:xfrm>
            <a:off x="326583" y="718705"/>
            <a:ext cx="11558018" cy="1"/>
          </a:xfrm>
          <a:prstGeom prst="line">
            <a:avLst/>
          </a:prstGeom>
          <a:ln w="12700">
            <a:solidFill>
              <a:srgbClr val="0070C0"/>
            </a:solidFill>
          </a:ln>
        </p:spPr>
        <p:txBody>
          <a:bodyPr lIns="60959" tIns="60959" rIns="60959" bIns="60959"/>
          <a:lstStyle/>
          <a:p>
            <a:pPr defTabSz="609600">
              <a:defRPr sz="3200">
                <a:solidFill>
                  <a:srgbClr val="003087"/>
                </a:solidFill>
                <a:latin typeface="Arial"/>
                <a:ea typeface="Arial"/>
                <a:cs typeface="Arial"/>
                <a:sym typeface="Arial"/>
              </a:defRPr>
            </a:pPr>
            <a:endParaRPr/>
          </a:p>
        </p:txBody>
      </p:sp>
      <p:sp>
        <p:nvSpPr>
          <p:cNvPr id="691" name="Body Level One…"/>
          <p:cNvSpPr txBox="1">
            <a:spLocks noGrp="1"/>
          </p:cNvSpPr>
          <p:nvPr>
            <p:ph type="body" idx="1"/>
          </p:nvPr>
        </p:nvSpPr>
        <p:spPr>
          <a:xfrm>
            <a:off x="304803" y="971551"/>
            <a:ext cx="11563353" cy="5059364"/>
          </a:xfrm>
          <a:prstGeom prst="rect">
            <a:avLst/>
          </a:prstGeom>
        </p:spPr>
        <p:txBody>
          <a:bodyPr/>
          <a:lstStyle>
            <a:lvl1pPr marL="306917" indent="-306917" defTabSz="609600">
              <a:spcBef>
                <a:spcPts val="500"/>
              </a:spcBef>
              <a:buClrTx/>
              <a:defRPr sz="2400" spc="0">
                <a:solidFill>
                  <a:srgbClr val="505050"/>
                </a:solidFill>
              </a:defRPr>
            </a:lvl1pPr>
            <a:lvl2pPr marL="627857" indent="-345282" defTabSz="609600">
              <a:spcBef>
                <a:spcPts val="500"/>
              </a:spcBef>
              <a:buClrTx/>
              <a:buChar char="–"/>
              <a:defRPr sz="2400" spc="0">
                <a:solidFill>
                  <a:srgbClr val="505050"/>
                </a:solidFill>
              </a:defRPr>
            </a:lvl2pPr>
            <a:lvl3pPr marL="941387" indent="-368300" defTabSz="609600">
              <a:spcBef>
                <a:spcPts val="500"/>
              </a:spcBef>
              <a:buClrTx/>
              <a:defRPr sz="2400" spc="0">
                <a:solidFill>
                  <a:srgbClr val="505050"/>
                </a:solidFill>
              </a:defRPr>
            </a:lvl3pPr>
            <a:lvl4pPr marL="1249135" indent="-391885" defTabSz="609600">
              <a:spcBef>
                <a:spcPts val="500"/>
              </a:spcBef>
              <a:buClrTx/>
              <a:buChar char="–"/>
              <a:defRPr sz="2400" spc="0">
                <a:solidFill>
                  <a:srgbClr val="505050"/>
                </a:solidFill>
              </a:defRPr>
            </a:lvl4pPr>
            <a:lvl5pPr marL="1534432" indent="-394607" defTabSz="609600">
              <a:spcBef>
                <a:spcPts val="500"/>
              </a:spcBef>
              <a:buClrTx/>
              <a:defRPr sz="2400" spc="0">
                <a:solidFill>
                  <a:srgbClr val="505050"/>
                </a:solidFill>
              </a:defRPr>
            </a:lvl5pPr>
          </a:lstStyle>
          <a:p>
            <a:r>
              <a:t>Body Level One</a:t>
            </a:r>
          </a:p>
          <a:p>
            <a:pPr lvl="1"/>
            <a:r>
              <a:t>Body Level Two</a:t>
            </a:r>
          </a:p>
          <a:p>
            <a:pPr lvl="2"/>
            <a:r>
              <a:t>Body Level Three</a:t>
            </a:r>
          </a:p>
          <a:p>
            <a:pPr lvl="3"/>
            <a:r>
              <a:t>Body Level Four</a:t>
            </a:r>
          </a:p>
          <a:p>
            <a:pPr lvl="4"/>
            <a:r>
              <a:t>Body Level Five</a:t>
            </a:r>
          </a:p>
        </p:txBody>
      </p:sp>
      <p:sp>
        <p:nvSpPr>
          <p:cNvPr id="692" name="Title Text"/>
          <p:cNvSpPr txBox="1">
            <a:spLocks noGrp="1"/>
          </p:cNvSpPr>
          <p:nvPr>
            <p:ph type="title"/>
          </p:nvPr>
        </p:nvSpPr>
        <p:spPr>
          <a:xfrm>
            <a:off x="304799" y="251751"/>
            <a:ext cx="11582401" cy="427879"/>
          </a:xfrm>
          <a:prstGeom prst="rect">
            <a:avLst/>
          </a:prstGeom>
        </p:spPr>
        <p:txBody>
          <a:bodyPr anchor="b">
            <a:normAutofit/>
          </a:bodyPr>
          <a:lstStyle>
            <a:lvl1pPr defTabSz="609600">
              <a:lnSpc>
                <a:spcPct val="100000"/>
              </a:lnSpc>
              <a:defRPr sz="2800" spc="0">
                <a:solidFill>
                  <a:schemeClr val="accent1"/>
                </a:solidFill>
              </a:defRPr>
            </a:lvl1pPr>
          </a:lstStyle>
          <a:p>
            <a:r>
              <a:t>Title Text</a:t>
            </a:r>
          </a:p>
        </p:txBody>
      </p:sp>
      <p:sp>
        <p:nvSpPr>
          <p:cNvPr id="693" name="Slide Number"/>
          <p:cNvSpPr txBox="1">
            <a:spLocks noGrp="1"/>
          </p:cNvSpPr>
          <p:nvPr>
            <p:ph type="sldNum" sz="quarter" idx="2"/>
          </p:nvPr>
        </p:nvSpPr>
        <p:spPr>
          <a:xfrm>
            <a:off x="296333" y="6504214"/>
            <a:ext cx="182216" cy="177801"/>
          </a:xfrm>
          <a:prstGeom prst="rect">
            <a:avLst/>
          </a:prstGeom>
        </p:spPr>
        <p:txBody>
          <a:bodyPr anchor="t"/>
          <a:lstStyle>
            <a:lvl1pPr algn="l" defTabSz="609600">
              <a:defRPr sz="1200" b="0">
                <a:solidFill>
                  <a:schemeClr val="accent1"/>
                </a:solidFill>
              </a:defRPr>
            </a:lvl1pPr>
          </a:lstStyle>
          <a:p>
            <a:fld id="{86CB4B4D-7CA3-9044-876B-883B54F8677D}" type="slidenum">
              <a:t>‹#›</a:t>
            </a:fld>
            <a:endParaRPr/>
          </a:p>
        </p:txBody>
      </p:sp>
    </p:spTree>
    <p:extLst>
      <p:ext uri="{BB962C8B-B14F-4D97-AF65-F5344CB8AC3E}">
        <p14:creationId xmlns:p14="http://schemas.microsoft.com/office/powerpoint/2010/main" val="2428575790"/>
      </p:ext>
    </p:extLst>
  </p:cSld>
  <p:clrMapOvr>
    <a:masterClrMapping/>
  </p:clrMapOvr>
  <p:transition spd="med"/>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type="tx">
  <p:cSld name="2_Title &amp; Bullets copy">
    <p:spTree>
      <p:nvGrpSpPr>
        <p:cNvPr id="1" name=""/>
        <p:cNvGrpSpPr/>
        <p:nvPr/>
      </p:nvGrpSpPr>
      <p:grpSpPr>
        <a:xfrm>
          <a:off x="0" y="0"/>
          <a:ext cx="0" cy="0"/>
          <a:chOff x="0" y="0"/>
          <a:chExt cx="0" cy="0"/>
        </a:xfrm>
      </p:grpSpPr>
      <p:sp>
        <p:nvSpPr>
          <p:cNvPr id="700" name="Slide Title"/>
          <p:cNvSpPr txBox="1">
            <a:spLocks noGrp="1"/>
          </p:cNvSpPr>
          <p:nvPr>
            <p:ph type="title" hasCustomPrompt="1"/>
          </p:nvPr>
        </p:nvSpPr>
        <p:spPr>
          <a:xfrm>
            <a:off x="634999" y="298449"/>
            <a:ext cx="10922001" cy="778720"/>
          </a:xfrm>
          <a:prstGeom prst="rect">
            <a:avLst/>
          </a:prstGeom>
        </p:spPr>
        <p:txBody>
          <a:bodyPr lIns="25400" tIns="25400" rIns="25400" bIns="25400" anchor="b">
            <a:normAutofit/>
          </a:bodyPr>
          <a:lstStyle>
            <a:lvl1pPr algn="ctr" defTabSz="412750">
              <a:lnSpc>
                <a:spcPct val="80000"/>
              </a:lnSpc>
              <a:defRPr sz="5200" b="0" spc="-156">
                <a:solidFill>
                  <a:srgbClr val="000000"/>
                </a:solidFill>
                <a:latin typeface="배달의민족 한나체 Pro OTF"/>
                <a:ea typeface="배달의민족 한나체 Pro OTF"/>
                <a:cs typeface="배달의민족 한나체 Pro OTF"/>
                <a:sym typeface="배달의민족 한나체 Pro OTF"/>
              </a:defRPr>
            </a:lvl1pPr>
          </a:lstStyle>
          <a:p>
            <a:r>
              <a:t>Slide Title</a:t>
            </a:r>
          </a:p>
        </p:txBody>
      </p:sp>
      <p:sp>
        <p:nvSpPr>
          <p:cNvPr id="701" name="Body Level One…"/>
          <p:cNvSpPr txBox="1">
            <a:spLocks noGrp="1"/>
          </p:cNvSpPr>
          <p:nvPr>
            <p:ph type="body" idx="1" hasCustomPrompt="1"/>
          </p:nvPr>
        </p:nvSpPr>
        <p:spPr>
          <a:xfrm>
            <a:off x="634999" y="1540692"/>
            <a:ext cx="10922001" cy="4809308"/>
          </a:xfrm>
          <a:prstGeom prst="rect">
            <a:avLst/>
          </a:prstGeom>
        </p:spPr>
        <p:txBody>
          <a:bodyPr lIns="25400" tIns="25400" rIns="25400" bIns="25400"/>
          <a:lstStyle>
            <a:lvl1pPr marL="279400" indent="-279400"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1pPr>
            <a:lvl2pPr marL="9313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2pPr>
            <a:lvl3pPr marL="14901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3pPr>
            <a:lvl4pPr marL="20489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4pPr>
            <a:lvl5pPr marL="26077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5pPr>
          </a:lstStyle>
          <a:p>
            <a:r>
              <a:t>Slide bullet text</a:t>
            </a:r>
          </a:p>
          <a:p>
            <a:pPr lvl="1"/>
            <a:endParaRPr/>
          </a:p>
          <a:p>
            <a:pPr lvl="2"/>
            <a:endParaRPr/>
          </a:p>
          <a:p>
            <a:pPr lvl="3"/>
            <a:endParaRPr/>
          </a:p>
          <a:p>
            <a:pPr lvl="4"/>
            <a:endParaRPr/>
          </a:p>
        </p:txBody>
      </p:sp>
      <p:sp>
        <p:nvSpPr>
          <p:cNvPr id="702" name="Slide Number"/>
          <p:cNvSpPr txBox="1">
            <a:spLocks noGrp="1"/>
          </p:cNvSpPr>
          <p:nvPr>
            <p:ph type="sldNum" sz="quarter" idx="2"/>
          </p:nvPr>
        </p:nvSpPr>
        <p:spPr>
          <a:xfrm>
            <a:off x="72699" y="6551268"/>
            <a:ext cx="211431" cy="241301"/>
          </a:xfrm>
          <a:prstGeom prst="rect">
            <a:avLst/>
          </a:prstGeom>
        </p:spPr>
        <p:txBody>
          <a:bodyPr lIns="25400" tIns="25400" rIns="25400" bIns="25400"/>
          <a:lstStyle>
            <a:lvl1pPr defTabSz="412750">
              <a:defRPr sz="1400" b="0">
                <a:solidFill>
                  <a:srgbClr val="000000"/>
                </a:solidFill>
                <a:latin typeface="배달의민족 기랑해랑 OTF"/>
                <a:ea typeface="배달의민족 기랑해랑 OTF"/>
                <a:cs typeface="배달의민족 기랑해랑 OTF"/>
                <a:sym typeface="배달의민족 기랑해랑 OTF"/>
              </a:defRPr>
            </a:lvl1pPr>
          </a:lstStyle>
          <a:p>
            <a:fld id="{86CB4B4D-7CA3-9044-876B-883B54F8677D}" type="slidenum">
              <a:t>‹#›</a:t>
            </a:fld>
            <a:endParaRPr/>
          </a:p>
        </p:txBody>
      </p:sp>
    </p:spTree>
    <p:extLst>
      <p:ext uri="{BB962C8B-B14F-4D97-AF65-F5344CB8AC3E}">
        <p14:creationId xmlns:p14="http://schemas.microsoft.com/office/powerpoint/2010/main" val="1504886684"/>
      </p:ext>
    </p:extLst>
  </p:cSld>
  <p:clrMapOvr>
    <a:masterClrMapping/>
  </p:clrMapOvr>
  <p:transition spd="med"/>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type="tx">
  <p:cSld name="1_1-column-content-nosubheading">
    <p:spTree>
      <p:nvGrpSpPr>
        <p:cNvPr id="1" name=""/>
        <p:cNvGrpSpPr/>
        <p:nvPr/>
      </p:nvGrpSpPr>
      <p:grpSpPr>
        <a:xfrm>
          <a:off x="0" y="0"/>
          <a:ext cx="0" cy="0"/>
          <a:chOff x="0" y="0"/>
          <a:chExt cx="0" cy="0"/>
        </a:xfrm>
      </p:grpSpPr>
      <p:pic>
        <p:nvPicPr>
          <p:cNvPr id="709"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710" name="Body Level One…"/>
          <p:cNvSpPr txBox="1">
            <a:spLocks noGrp="1"/>
          </p:cNvSpPr>
          <p:nvPr>
            <p:ph type="body" idx="1"/>
          </p:nvPr>
        </p:nvSpPr>
        <p:spPr>
          <a:xfrm>
            <a:off x="443266" y="1036253"/>
            <a:ext cx="9994394" cy="5182205"/>
          </a:xfrm>
          <a:prstGeom prst="rect">
            <a:avLst/>
          </a:prstGeom>
        </p:spPr>
        <p:txBody>
          <a:bodyPr/>
          <a:lstStyle>
            <a:lvl1pPr>
              <a:defRPr spc="-19"/>
            </a:lvl1pPr>
            <a:lvl2pPr>
              <a:defRPr spc="-19"/>
            </a:lvl2pPr>
            <a:lvl3pPr marL="1240970" indent="-326570">
              <a:defRPr spc="-19"/>
            </a:lvl3pPr>
            <a:lvl4pPr marL="1698170" indent="-326570">
              <a:defRPr spc="-19"/>
            </a:lvl4pPr>
            <a:lvl5pPr marL="2155370" indent="-326570">
              <a:defRPr spc="-19"/>
            </a:lvl5pPr>
          </a:lstStyle>
          <a:p>
            <a:r>
              <a:t>Body Level One</a:t>
            </a:r>
          </a:p>
          <a:p>
            <a:pPr lvl="1"/>
            <a:r>
              <a:t>Body Level Two</a:t>
            </a:r>
          </a:p>
          <a:p>
            <a:pPr lvl="2"/>
            <a:r>
              <a:t>Body Level Three</a:t>
            </a:r>
          </a:p>
          <a:p>
            <a:pPr lvl="3"/>
            <a:r>
              <a:t>Body Level Four</a:t>
            </a:r>
          </a:p>
          <a:p>
            <a:pPr lvl="4"/>
            <a:r>
              <a:t>Body Level Five</a:t>
            </a:r>
          </a:p>
        </p:txBody>
      </p:sp>
      <p:sp>
        <p:nvSpPr>
          <p:cNvPr id="711" name="Click to add title"/>
          <p:cNvSpPr txBox="1">
            <a:spLocks noGrp="1"/>
          </p:cNvSpPr>
          <p:nvPr>
            <p:ph type="title" hasCustomPrompt="1"/>
          </p:nvPr>
        </p:nvSpPr>
        <p:spPr>
          <a:xfrm>
            <a:off x="914396" y="365758"/>
            <a:ext cx="9994397" cy="433529"/>
          </a:xfrm>
          <a:prstGeom prst="rect">
            <a:avLst/>
          </a:prstGeom>
        </p:spPr>
        <p:txBody>
          <a:bodyPr>
            <a:normAutofit/>
          </a:bodyPr>
          <a:lstStyle/>
          <a:p>
            <a:r>
              <a:t>Click to add title</a:t>
            </a:r>
          </a:p>
        </p:txBody>
      </p:sp>
      <p:pic>
        <p:nvPicPr>
          <p:cNvPr id="712" name="Picture 15" descr="Picture 15"/>
          <p:cNvPicPr>
            <a:picLocks noChangeAspect="1"/>
          </p:cNvPicPr>
          <p:nvPr/>
        </p:nvPicPr>
        <p:blipFill>
          <a:blip r:embed="rId3"/>
          <a:stretch>
            <a:fillRect/>
          </a:stretch>
        </p:blipFill>
        <p:spPr>
          <a:xfrm>
            <a:off x="365758" y="345185"/>
            <a:ext cx="415984" cy="415983"/>
          </a:xfrm>
          <a:prstGeom prst="rect">
            <a:avLst/>
          </a:prstGeom>
          <a:ln w="12700">
            <a:miter lim="400000"/>
          </a:ln>
        </p:spPr>
      </p:pic>
      <p:sp>
        <p:nvSpPr>
          <p:cNvPr id="713" name="Slide Number"/>
          <p:cNvSpPr txBox="1">
            <a:spLocks noGrp="1"/>
          </p:cNvSpPr>
          <p:nvPr>
            <p:ph type="sldNum" sz="quarter" idx="2"/>
          </p:nvPr>
        </p:nvSpPr>
        <p:spPr>
          <a:xfrm>
            <a:off x="11939591" y="6581775"/>
            <a:ext cx="139837"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784353348"/>
      </p:ext>
    </p:extLst>
  </p:cSld>
  <p:clrMapOvr>
    <a:masterClrMapping/>
  </p:clrMapOvr>
  <p:transition spd="med"/>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type="tx">
  <p:cSld name="3_Title &amp; Bullets copy">
    <p:spTree>
      <p:nvGrpSpPr>
        <p:cNvPr id="1" name=""/>
        <p:cNvGrpSpPr/>
        <p:nvPr/>
      </p:nvGrpSpPr>
      <p:grpSpPr>
        <a:xfrm>
          <a:off x="0" y="0"/>
          <a:ext cx="0" cy="0"/>
          <a:chOff x="0" y="0"/>
          <a:chExt cx="0" cy="0"/>
        </a:xfrm>
      </p:grpSpPr>
      <p:sp>
        <p:nvSpPr>
          <p:cNvPr id="720" name="Slide Title"/>
          <p:cNvSpPr txBox="1">
            <a:spLocks noGrp="1"/>
          </p:cNvSpPr>
          <p:nvPr>
            <p:ph type="title" hasCustomPrompt="1"/>
          </p:nvPr>
        </p:nvSpPr>
        <p:spPr>
          <a:xfrm>
            <a:off x="635000" y="298450"/>
            <a:ext cx="10922000" cy="778719"/>
          </a:xfrm>
          <a:prstGeom prst="rect">
            <a:avLst/>
          </a:prstGeom>
        </p:spPr>
        <p:txBody>
          <a:bodyPr lIns="25400" tIns="25400" rIns="25400" bIns="25400" anchor="b">
            <a:normAutofit/>
          </a:bodyPr>
          <a:lstStyle>
            <a:lvl1pPr algn="ctr" defTabSz="412750">
              <a:lnSpc>
                <a:spcPct val="80000"/>
              </a:lnSpc>
              <a:defRPr sz="5400" b="0" spc="-162">
                <a:solidFill>
                  <a:srgbClr val="000000"/>
                </a:solidFill>
                <a:latin typeface="배달의민족 기랑해랑 OTF"/>
                <a:ea typeface="배달의민족 기랑해랑 OTF"/>
                <a:cs typeface="배달의민족 기랑해랑 OTF"/>
                <a:sym typeface="배달의민족 기랑해랑 OTF"/>
              </a:defRPr>
            </a:lvl1pPr>
          </a:lstStyle>
          <a:p>
            <a:r>
              <a:t>Slide Title</a:t>
            </a:r>
          </a:p>
        </p:txBody>
      </p:sp>
      <p:sp>
        <p:nvSpPr>
          <p:cNvPr id="721" name="Body Level One…"/>
          <p:cNvSpPr txBox="1">
            <a:spLocks noGrp="1"/>
          </p:cNvSpPr>
          <p:nvPr>
            <p:ph type="body" idx="1" hasCustomPrompt="1"/>
          </p:nvPr>
        </p:nvSpPr>
        <p:spPr>
          <a:xfrm>
            <a:off x="635000" y="1540692"/>
            <a:ext cx="10922000" cy="4809308"/>
          </a:xfrm>
          <a:prstGeom prst="rect">
            <a:avLst/>
          </a:prstGeom>
        </p:spPr>
        <p:txBody>
          <a:bodyPr lIns="25400" tIns="25400" rIns="25400" bIns="25400"/>
          <a:lstStyle>
            <a:lvl1pPr marL="279400" indent="-279400"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1pPr>
            <a:lvl2pPr marL="9313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2pPr>
            <a:lvl3pPr marL="14901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3pPr>
            <a:lvl4pPr marL="20489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4pPr>
            <a:lvl5pPr marL="26077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5pPr>
          </a:lstStyle>
          <a:p>
            <a:r>
              <a:t>Slide bullet text</a:t>
            </a:r>
          </a:p>
          <a:p>
            <a:pPr lvl="1"/>
            <a:endParaRPr/>
          </a:p>
          <a:p>
            <a:pPr lvl="2"/>
            <a:endParaRPr/>
          </a:p>
          <a:p>
            <a:pPr lvl="3"/>
            <a:endParaRPr/>
          </a:p>
          <a:p>
            <a:pPr lvl="4"/>
            <a:endParaRPr/>
          </a:p>
        </p:txBody>
      </p:sp>
      <p:sp>
        <p:nvSpPr>
          <p:cNvPr id="722" name="Slide Number"/>
          <p:cNvSpPr txBox="1">
            <a:spLocks noGrp="1"/>
          </p:cNvSpPr>
          <p:nvPr>
            <p:ph type="sldNum" sz="quarter" idx="2"/>
          </p:nvPr>
        </p:nvSpPr>
        <p:spPr>
          <a:xfrm>
            <a:off x="72699" y="6551268"/>
            <a:ext cx="211431" cy="241301"/>
          </a:xfrm>
          <a:prstGeom prst="rect">
            <a:avLst/>
          </a:prstGeom>
        </p:spPr>
        <p:txBody>
          <a:bodyPr lIns="25400" tIns="25400" rIns="25400" bIns="25400"/>
          <a:lstStyle>
            <a:lvl1pPr defTabSz="412750">
              <a:defRPr sz="1400" b="0">
                <a:solidFill>
                  <a:srgbClr val="000000"/>
                </a:solidFill>
                <a:latin typeface="배달의민족 기랑해랑 OTF"/>
                <a:ea typeface="배달의민족 기랑해랑 OTF"/>
                <a:cs typeface="배달의민족 기랑해랑 OTF"/>
                <a:sym typeface="배달의민족 기랑해랑 OTF"/>
              </a:defRPr>
            </a:lvl1pPr>
          </a:lstStyle>
          <a:p>
            <a:fld id="{86CB4B4D-7CA3-9044-876B-883B54F8677D}" type="slidenum">
              <a:t>‹#›</a:t>
            </a:fld>
            <a:endParaRPr/>
          </a:p>
        </p:txBody>
      </p:sp>
    </p:spTree>
    <p:extLst>
      <p:ext uri="{BB962C8B-B14F-4D97-AF65-F5344CB8AC3E}">
        <p14:creationId xmlns:p14="http://schemas.microsoft.com/office/powerpoint/2010/main" val="1791461630"/>
      </p:ext>
    </p:extLst>
  </p:cSld>
  <p:clrMapOvr>
    <a:masterClrMapping/>
  </p:clrMapOvr>
  <p:transition spd="med"/>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740" name="Google Shape;14;p22"/>
          <p:cNvSpPr/>
          <p:nvPr/>
        </p:nvSpPr>
        <p:spPr>
          <a:xfrm>
            <a:off x="-1" y="-3"/>
            <a:ext cx="304801" cy="6858004"/>
          </a:xfrm>
          <a:prstGeom prst="rect">
            <a:avLst/>
          </a:prstGeom>
          <a:solidFill>
            <a:srgbClr val="0082CA"/>
          </a:solidFill>
          <a:ln w="12700">
            <a:solidFill>
              <a:srgbClr val="00609C"/>
            </a:solidFill>
          </a:ln>
        </p:spPr>
        <p:txBody>
          <a:bodyPr lIns="0" tIns="0" rIns="0" bIns="0" anchor="b"/>
          <a:lstStyle/>
          <a:p>
            <a:pPr defTabSz="1219200">
              <a:defRPr sz="100">
                <a:solidFill>
                  <a:srgbClr val="7AB800"/>
                </a:solidFill>
                <a:latin typeface="Arial"/>
                <a:ea typeface="Arial"/>
                <a:cs typeface="Arial"/>
                <a:sym typeface="Arial"/>
              </a:defRPr>
            </a:pPr>
            <a:endParaRPr/>
          </a:p>
        </p:txBody>
      </p:sp>
      <p:sp>
        <p:nvSpPr>
          <p:cNvPr id="741" name="Title Text"/>
          <p:cNvSpPr txBox="1">
            <a:spLocks noGrp="1"/>
          </p:cNvSpPr>
          <p:nvPr>
            <p:ph type="title"/>
          </p:nvPr>
        </p:nvSpPr>
        <p:spPr>
          <a:xfrm>
            <a:off x="514065" y="220262"/>
            <a:ext cx="11163870" cy="729996"/>
          </a:xfrm>
          <a:prstGeom prst="rect">
            <a:avLst/>
          </a:prstGeom>
        </p:spPr>
        <p:txBody>
          <a:bodyPr anchor="b">
            <a:normAutofit/>
          </a:bodyPr>
          <a:lstStyle>
            <a:lvl1pPr defTabSz="1219200">
              <a:lnSpc>
                <a:spcPct val="95000"/>
              </a:lnSpc>
              <a:defRPr spc="0">
                <a:solidFill>
                  <a:srgbClr val="232425"/>
                </a:solidFill>
                <a:latin typeface="Arial"/>
                <a:ea typeface="Arial"/>
                <a:cs typeface="Arial"/>
                <a:sym typeface="Arial"/>
              </a:defRPr>
            </a:lvl1pPr>
          </a:lstStyle>
          <a:p>
            <a:r>
              <a:t>Title Text</a:t>
            </a:r>
          </a:p>
        </p:txBody>
      </p:sp>
      <p:sp>
        <p:nvSpPr>
          <p:cNvPr id="742" name="Body Level One…"/>
          <p:cNvSpPr txBox="1">
            <a:spLocks noGrp="1"/>
          </p:cNvSpPr>
          <p:nvPr>
            <p:ph type="body" idx="1"/>
          </p:nvPr>
        </p:nvSpPr>
        <p:spPr>
          <a:xfrm>
            <a:off x="514065" y="1217610"/>
            <a:ext cx="11163870" cy="4930051"/>
          </a:xfrm>
          <a:prstGeom prst="rect">
            <a:avLst/>
          </a:prstGeom>
        </p:spPr>
        <p:txBody>
          <a:bodyPr/>
          <a:lstStyle>
            <a:lvl1pPr marL="563879" indent="-462279" defTabSz="1219200">
              <a:buClr>
                <a:srgbClr val="232425"/>
              </a:buClr>
              <a:buSzPts val="2600"/>
              <a:buFont typeface="Helvetica"/>
              <a:buChar char="▪"/>
              <a:defRPr sz="2600" spc="0">
                <a:solidFill>
                  <a:srgbClr val="232425"/>
                </a:solidFill>
                <a:latin typeface="Arial"/>
                <a:ea typeface="Arial"/>
                <a:cs typeface="Arial"/>
                <a:sym typeface="Arial"/>
              </a:defRPr>
            </a:lvl1pPr>
            <a:lvl2pPr marL="1021079" indent="-462279" defTabSz="1219200">
              <a:buClr>
                <a:srgbClr val="232425"/>
              </a:buClr>
              <a:buSzPts val="2600"/>
              <a:buFont typeface="Helvetica"/>
              <a:buChar char="–"/>
              <a:defRPr sz="2600" spc="0">
                <a:solidFill>
                  <a:srgbClr val="232425"/>
                </a:solidFill>
                <a:latin typeface="Arial"/>
                <a:ea typeface="Arial"/>
                <a:cs typeface="Arial"/>
                <a:sym typeface="Arial"/>
              </a:defRPr>
            </a:lvl2pPr>
            <a:lvl3pPr marL="1478279" indent="-462279" defTabSz="1219200">
              <a:buClr>
                <a:srgbClr val="232425"/>
              </a:buClr>
              <a:buSzPts val="2600"/>
              <a:buFont typeface="Helvetica"/>
              <a:defRPr sz="2600" spc="0">
                <a:solidFill>
                  <a:srgbClr val="232425"/>
                </a:solidFill>
                <a:latin typeface="Arial"/>
                <a:ea typeface="Arial"/>
                <a:cs typeface="Arial"/>
                <a:sym typeface="Arial"/>
              </a:defRPr>
            </a:lvl3pPr>
            <a:lvl4pPr marL="1935479" indent="-462279" defTabSz="1219200">
              <a:buClr>
                <a:srgbClr val="232425"/>
              </a:buClr>
              <a:buSzPts val="2600"/>
              <a:buFont typeface="Helvetica"/>
              <a:buChar char="–"/>
              <a:defRPr sz="2600" spc="0">
                <a:solidFill>
                  <a:srgbClr val="232425"/>
                </a:solidFill>
                <a:latin typeface="Arial"/>
                <a:ea typeface="Arial"/>
                <a:cs typeface="Arial"/>
                <a:sym typeface="Arial"/>
              </a:defRPr>
            </a:lvl4pPr>
            <a:lvl5pPr marL="2392679" indent="-462279" defTabSz="1219200">
              <a:buClr>
                <a:srgbClr val="232425"/>
              </a:buClr>
              <a:buSzPts val="2600"/>
              <a:buFont typeface="Helvetica"/>
              <a:buChar char="»"/>
              <a:defRPr sz="2600" spc="0">
                <a:solidFill>
                  <a:srgbClr val="232425"/>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743" name="Slide Number"/>
          <p:cNvSpPr txBox="1">
            <a:spLocks noGrp="1"/>
          </p:cNvSpPr>
          <p:nvPr>
            <p:ph type="sldNum" sz="quarter" idx="2"/>
          </p:nvPr>
        </p:nvSpPr>
        <p:spPr>
          <a:xfrm>
            <a:off x="11811113" y="6377148"/>
            <a:ext cx="182216" cy="172815"/>
          </a:xfrm>
          <a:prstGeom prst="rect">
            <a:avLst/>
          </a:prstGeom>
        </p:spPr>
        <p:txBody>
          <a:bodyPr/>
          <a:lstStyle>
            <a:lvl1pPr defTabSz="1219200">
              <a:defRPr sz="1200" b="0">
                <a:solidFill>
                  <a:srgbClr val="7F7F7F"/>
                </a:solidFill>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985457630"/>
      </p:ext>
    </p:extLst>
  </p:cSld>
  <p:clrMapOvr>
    <a:masterClrMapping/>
  </p:clrMapOvr>
  <p:transition spd="med"/>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type="tx">
  <p:cSld name="3_1-column-content-nosubheading">
    <p:spTree>
      <p:nvGrpSpPr>
        <p:cNvPr id="1" name=""/>
        <p:cNvGrpSpPr/>
        <p:nvPr/>
      </p:nvGrpSpPr>
      <p:grpSpPr>
        <a:xfrm>
          <a:off x="0" y="0"/>
          <a:ext cx="0" cy="0"/>
          <a:chOff x="0" y="0"/>
          <a:chExt cx="0" cy="0"/>
        </a:xfrm>
      </p:grpSpPr>
      <p:pic>
        <p:nvPicPr>
          <p:cNvPr id="750"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751" name="Body Level One…"/>
          <p:cNvSpPr txBox="1">
            <a:spLocks noGrp="1"/>
          </p:cNvSpPr>
          <p:nvPr>
            <p:ph type="body" idx="1"/>
          </p:nvPr>
        </p:nvSpPr>
        <p:spPr>
          <a:xfrm>
            <a:off x="443266" y="1036253"/>
            <a:ext cx="10936658" cy="5182205"/>
          </a:xfrm>
          <a:prstGeom prst="rect">
            <a:avLst/>
          </a:prstGeom>
        </p:spPr>
        <p:txBody>
          <a:bodyPr/>
          <a:lstStyle>
            <a:lvl1pPr>
              <a:defRPr spc="-19"/>
            </a:lvl1pPr>
            <a:lvl2pPr>
              <a:defRPr spc="-19"/>
            </a:lvl2pPr>
            <a:lvl3pPr marL="1240970" indent="-326570">
              <a:defRPr spc="-19"/>
            </a:lvl3pPr>
            <a:lvl4pPr marL="1698170" indent="-326570">
              <a:defRPr spc="-19"/>
            </a:lvl4pPr>
            <a:lvl5pPr marL="2155370" indent="-326570">
              <a:defRPr spc="-19"/>
            </a:lvl5pPr>
          </a:lstStyle>
          <a:p>
            <a:r>
              <a:t>Body Level One</a:t>
            </a:r>
          </a:p>
          <a:p>
            <a:pPr lvl="1"/>
            <a:r>
              <a:t>Body Level Two</a:t>
            </a:r>
          </a:p>
          <a:p>
            <a:pPr lvl="2"/>
            <a:r>
              <a:t>Body Level Three</a:t>
            </a:r>
          </a:p>
          <a:p>
            <a:pPr lvl="3"/>
            <a:r>
              <a:t>Body Level Four</a:t>
            </a:r>
          </a:p>
          <a:p>
            <a:pPr lvl="4"/>
            <a:r>
              <a:t>Body Level Five</a:t>
            </a:r>
          </a:p>
        </p:txBody>
      </p:sp>
      <p:sp>
        <p:nvSpPr>
          <p:cNvPr id="752" name="Click to add title"/>
          <p:cNvSpPr txBox="1">
            <a:spLocks noGrp="1"/>
          </p:cNvSpPr>
          <p:nvPr>
            <p:ph type="title" hasCustomPrompt="1"/>
          </p:nvPr>
        </p:nvSpPr>
        <p:spPr>
          <a:xfrm>
            <a:off x="914396" y="365758"/>
            <a:ext cx="9994397" cy="433529"/>
          </a:xfrm>
          <a:prstGeom prst="rect">
            <a:avLst/>
          </a:prstGeom>
        </p:spPr>
        <p:txBody>
          <a:bodyPr>
            <a:normAutofit/>
          </a:bodyPr>
          <a:lstStyle/>
          <a:p>
            <a:r>
              <a:t>Click to add title</a:t>
            </a:r>
          </a:p>
        </p:txBody>
      </p:sp>
      <p:pic>
        <p:nvPicPr>
          <p:cNvPr id="753" name="Picture 15" descr="Picture 15"/>
          <p:cNvPicPr>
            <a:picLocks noChangeAspect="1"/>
          </p:cNvPicPr>
          <p:nvPr/>
        </p:nvPicPr>
        <p:blipFill>
          <a:blip r:embed="rId3"/>
          <a:stretch>
            <a:fillRect/>
          </a:stretch>
        </p:blipFill>
        <p:spPr>
          <a:xfrm>
            <a:off x="365758" y="345185"/>
            <a:ext cx="415984" cy="415983"/>
          </a:xfrm>
          <a:prstGeom prst="rect">
            <a:avLst/>
          </a:prstGeom>
          <a:ln w="12700">
            <a:miter lim="400000"/>
          </a:ln>
        </p:spPr>
      </p:pic>
      <p:sp>
        <p:nvSpPr>
          <p:cNvPr id="754" name="Slide Number"/>
          <p:cNvSpPr txBox="1">
            <a:spLocks noGrp="1"/>
          </p:cNvSpPr>
          <p:nvPr>
            <p:ph type="sldNum" sz="quarter" idx="2"/>
          </p:nvPr>
        </p:nvSpPr>
        <p:spPr>
          <a:xfrm>
            <a:off x="11939591" y="6581775"/>
            <a:ext cx="139837"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96588893"/>
      </p:ext>
    </p:extLst>
  </p:cSld>
  <p:clrMapOvr>
    <a:masterClrMapping/>
  </p:clrMapOvr>
  <p:transition spd="med"/>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type="tx">
  <p:cSld name="title-light">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31" name="Picture 3" descr="Picture 3"/>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32" name="Presentation titleplaceholder text"/>
          <p:cNvSpPr txBox="1">
            <a:spLocks noGrp="1"/>
          </p:cNvSpPr>
          <p:nvPr>
            <p:ph type="title" hasCustomPrompt="1"/>
          </p:nvPr>
        </p:nvSpPr>
        <p:spPr>
          <a:xfrm>
            <a:off x="914400" y="2530887"/>
            <a:ext cx="10003536" cy="2388560"/>
          </a:xfrm>
          <a:prstGeom prst="rect">
            <a:avLst/>
          </a:prstGeom>
        </p:spPr>
        <p:txBody>
          <a:bodyPr anchor="ctr">
            <a:normAutofit/>
          </a:bodyPr>
          <a:lstStyle>
            <a:lvl1pPr>
              <a:lnSpc>
                <a:spcPct val="90000"/>
              </a:lnSpc>
              <a:defRPr sz="6300">
                <a:solidFill>
                  <a:srgbClr val="002855"/>
                </a:solidFill>
              </a:defRPr>
            </a:lvl1pPr>
          </a:lstStyle>
          <a:p>
            <a:r>
              <a:t>Presentation titleplaceholder text</a:t>
            </a:r>
          </a:p>
        </p:txBody>
      </p:sp>
      <p:sp>
        <p:nvSpPr>
          <p:cNvPr id="33" name="Body Level One…"/>
          <p:cNvSpPr txBox="1">
            <a:spLocks noGrp="1"/>
          </p:cNvSpPr>
          <p:nvPr>
            <p:ph type="body" sz="quarter" idx="1" hasCustomPrompt="1"/>
          </p:nvPr>
        </p:nvSpPr>
        <p:spPr>
          <a:xfrm>
            <a:off x="914400" y="5115755"/>
            <a:ext cx="10003537" cy="278478"/>
          </a:xfrm>
          <a:prstGeom prst="rect">
            <a:avLst/>
          </a:prstGeom>
        </p:spPr>
        <p:txBody>
          <a:bodyPr/>
          <a:lstStyle>
            <a:lvl1pPr marL="0" indent="11113">
              <a:lnSpc>
                <a:spcPct val="90000"/>
              </a:lnSpc>
              <a:buClrTx/>
              <a:buSzTx/>
              <a:buFontTx/>
              <a:buNone/>
              <a:defRPr b="1" spc="0">
                <a:solidFill>
                  <a:schemeClr val="accent1"/>
                </a:solidFill>
              </a:defRPr>
            </a:lvl1pPr>
            <a:lvl2pPr>
              <a:lnSpc>
                <a:spcPct val="90000"/>
              </a:lnSpc>
              <a:buClrTx/>
              <a:buFontTx/>
              <a:defRPr b="1" spc="0">
                <a:solidFill>
                  <a:schemeClr val="accent1"/>
                </a:solidFill>
              </a:defRPr>
            </a:lvl2pPr>
            <a:lvl3pPr>
              <a:lnSpc>
                <a:spcPct val="90000"/>
              </a:lnSpc>
              <a:buClrTx/>
              <a:buFontTx/>
              <a:defRPr b="1" spc="0">
                <a:solidFill>
                  <a:schemeClr val="accent1"/>
                </a:solidFill>
              </a:defRPr>
            </a:lvl3pPr>
            <a:lvl4pPr>
              <a:lnSpc>
                <a:spcPct val="90000"/>
              </a:lnSpc>
              <a:buClrTx/>
              <a:buFontTx/>
              <a:defRPr b="1" spc="0">
                <a:solidFill>
                  <a:schemeClr val="accent1"/>
                </a:solidFill>
              </a:defRPr>
            </a:lvl4pPr>
            <a:lvl5pPr>
              <a:lnSpc>
                <a:spcPct val="90000"/>
              </a:lnSpc>
              <a:buClrTx/>
              <a:buFontTx/>
              <a:defRPr b="1" spc="0">
                <a:solidFill>
                  <a:schemeClr val="accent1"/>
                </a:solidFill>
              </a:defRPr>
            </a:lvl5pPr>
          </a:lstStyle>
          <a:p>
            <a:r>
              <a:t>SPEAKER NAME</a:t>
            </a:r>
          </a:p>
          <a:p>
            <a:pPr lvl="1"/>
            <a:endParaRPr/>
          </a:p>
          <a:p>
            <a:pPr lvl="2"/>
            <a:endParaRPr/>
          </a:p>
          <a:p>
            <a:pPr lvl="3"/>
            <a:endParaRPr/>
          </a:p>
          <a:p>
            <a:pPr lvl="4"/>
            <a:endParaRPr/>
          </a:p>
        </p:txBody>
      </p:sp>
      <p:sp>
        <p:nvSpPr>
          <p:cNvPr id="34" name="Text Placeholder 3"/>
          <p:cNvSpPr>
            <a:spLocks noGrp="1"/>
          </p:cNvSpPr>
          <p:nvPr>
            <p:ph type="body" sz="quarter" idx="21" hasCustomPrompt="1"/>
          </p:nvPr>
        </p:nvSpPr>
        <p:spPr>
          <a:xfrm>
            <a:off x="914399" y="5394233"/>
            <a:ext cx="10003537" cy="278477"/>
          </a:xfrm>
          <a:prstGeom prst="rect">
            <a:avLst/>
          </a:prstGeom>
        </p:spPr>
        <p:txBody>
          <a:bodyPr/>
          <a:lstStyle>
            <a:lvl1pPr marL="0" indent="7938">
              <a:lnSpc>
                <a:spcPct val="90000"/>
              </a:lnSpc>
              <a:buClrTx/>
              <a:buSzTx/>
              <a:buFontTx/>
              <a:buNone/>
              <a:defRPr sz="1600" spc="-100"/>
            </a:lvl1pPr>
          </a:lstStyle>
          <a:p>
            <a:r>
              <a:t>Title</a:t>
            </a:r>
          </a:p>
        </p:txBody>
      </p:sp>
      <p:sp>
        <p:nvSpPr>
          <p:cNvPr id="35" name="Text Placeholder 3"/>
          <p:cNvSpPr>
            <a:spLocks noGrp="1"/>
          </p:cNvSpPr>
          <p:nvPr>
            <p:ph type="body" sz="quarter" idx="22" hasCustomPrompt="1"/>
          </p:nvPr>
        </p:nvSpPr>
        <p:spPr>
          <a:xfrm>
            <a:off x="914400" y="2175055"/>
            <a:ext cx="10003536" cy="236325"/>
          </a:xfrm>
          <a:prstGeom prst="rect">
            <a:avLst/>
          </a:prstGeom>
        </p:spPr>
        <p:txBody>
          <a:bodyPr/>
          <a:lstStyle>
            <a:lvl1pPr marL="0" indent="7938">
              <a:lnSpc>
                <a:spcPct val="90000"/>
              </a:lnSpc>
              <a:buClrTx/>
              <a:buSzTx/>
              <a:buFontTx/>
              <a:buNone/>
              <a:defRPr sz="1600" spc="-100"/>
            </a:lvl1pPr>
          </a:lstStyle>
          <a:p>
            <a:r>
              <a:t>Month Day, Year</a:t>
            </a:r>
          </a:p>
        </p:txBody>
      </p:sp>
      <p:sp>
        <p:nvSpPr>
          <p:cNvPr id="36" name="Rectangle 10"/>
          <p:cNvSpPr/>
          <p:nvPr/>
        </p:nvSpPr>
        <p:spPr>
          <a:xfrm>
            <a:off x="914399" y="2484850"/>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37" name="Picture 4" descr="Picture 4"/>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03919226"/>
      </p:ext>
    </p:extLst>
  </p:cSld>
  <p:clrMapOvr>
    <a:masterClrMapping/>
  </p:clrMapOvr>
  <p:transition spd="med"/>
</p:sldLayout>
</file>

<file path=ppt/slideLayouts/slideLayout110.xml><?xml version="1.0" encoding="utf-8"?>
<p:sldLayout xmlns:a="http://schemas.openxmlformats.org/drawingml/2006/main" xmlns:r="http://schemas.openxmlformats.org/officeDocument/2006/relationships" xmlns:p="http://schemas.openxmlformats.org/presentationml/2006/main" type="tx">
  <p:cSld name="Fermilab-safety-slide">
    <p:spTree>
      <p:nvGrpSpPr>
        <p:cNvPr id="1" name=""/>
        <p:cNvGrpSpPr/>
        <p:nvPr/>
      </p:nvGrpSpPr>
      <p:grpSpPr>
        <a:xfrm>
          <a:off x="0" y="0"/>
          <a:ext cx="0" cy="0"/>
          <a:chOff x="0" y="0"/>
          <a:chExt cx="0" cy="0"/>
        </a:xfrm>
      </p:grpSpPr>
      <p:sp>
        <p:nvSpPr>
          <p:cNvPr id="4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527528766"/>
      </p:ext>
    </p:extLst>
  </p:cSld>
  <p:clrMapOvr>
    <a:masterClrMapping/>
  </p:clrMapOvr>
  <p:transition spd="med"/>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x">
  <p:cSld name="1-column-content">
    <p:spTree>
      <p:nvGrpSpPr>
        <p:cNvPr id="1" name=""/>
        <p:cNvGrpSpPr/>
        <p:nvPr/>
      </p:nvGrpSpPr>
      <p:grpSpPr>
        <a:xfrm>
          <a:off x="0" y="0"/>
          <a:ext cx="0" cy="0"/>
          <a:chOff x="0" y="0"/>
          <a:chExt cx="0" cy="0"/>
        </a:xfrm>
      </p:grpSpPr>
      <p:pic>
        <p:nvPicPr>
          <p:cNvPr id="52"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3" name="Body Level One…"/>
          <p:cNvSpPr txBox="1">
            <a:spLocks noGrp="1"/>
          </p:cNvSpPr>
          <p:nvPr>
            <p:ph type="body" idx="1"/>
          </p:nvPr>
        </p:nvSpPr>
        <p:spPr>
          <a:xfrm>
            <a:off x="914399" y="1700783"/>
            <a:ext cx="9994393" cy="465556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54"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55" name="Text Placeholder 19"/>
          <p:cNvSpPr>
            <a:spLocks noGrp="1"/>
          </p:cNvSpPr>
          <p:nvPr>
            <p:ph type="body" sz="quarter" idx="21" hasCustomPrompt="1"/>
          </p:nvPr>
        </p:nvSpPr>
        <p:spPr>
          <a:xfrm>
            <a:off x="914399" y="820350"/>
            <a:ext cx="9994394" cy="596901"/>
          </a:xfrm>
          <a:prstGeom prst="rect">
            <a:avLst/>
          </a:prstGeom>
        </p:spPr>
        <p:txBody>
          <a:bodyPr/>
          <a:lstStyle>
            <a:lvl1pPr marL="0" indent="0">
              <a:buClrTx/>
              <a:buSzTx/>
              <a:buFontTx/>
              <a:buNone/>
              <a:defRPr spc="-100"/>
            </a:lvl1pPr>
          </a:lstStyle>
          <a:p>
            <a:r>
              <a:t>Click to add subheading (optional)</a:t>
            </a:r>
          </a:p>
        </p:txBody>
      </p:sp>
      <p:pic>
        <p:nvPicPr>
          <p:cNvPr id="56" name="Picture 15" descr="Picture 15"/>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5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42095639"/>
      </p:ext>
    </p:extLst>
  </p:cSld>
  <p:clrMapOvr>
    <a:masterClrMapping/>
  </p:clrMapOvr>
  <p:transition spd="med"/>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type="tx">
  <p:cSld name="1-column-content-nosubheading">
    <p:spTree>
      <p:nvGrpSpPr>
        <p:cNvPr id="1" name=""/>
        <p:cNvGrpSpPr/>
        <p:nvPr/>
      </p:nvGrpSpPr>
      <p:grpSpPr>
        <a:xfrm>
          <a:off x="0" y="0"/>
          <a:ext cx="0" cy="0"/>
          <a:chOff x="0" y="0"/>
          <a:chExt cx="0" cy="0"/>
        </a:xfrm>
      </p:grpSpPr>
      <p:pic>
        <p:nvPicPr>
          <p:cNvPr id="64"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65" name="Body Level One…"/>
          <p:cNvSpPr txBox="1">
            <a:spLocks noGrp="1"/>
          </p:cNvSpPr>
          <p:nvPr>
            <p:ph type="body" idx="1"/>
          </p:nvPr>
        </p:nvSpPr>
        <p:spPr>
          <a:xfrm>
            <a:off x="914399" y="1174147"/>
            <a:ext cx="9994393" cy="5182203"/>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6"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pic>
        <p:nvPicPr>
          <p:cNvPr id="67" name="Picture 15" descr="Picture 15"/>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6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256284603"/>
      </p:ext>
    </p:extLst>
  </p:cSld>
  <p:clrMapOvr>
    <a:masterClrMapping/>
  </p:clrMapOvr>
  <p:transition spd="med"/>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type="tx">
  <p:cSld name="2-column-content">
    <p:spTree>
      <p:nvGrpSpPr>
        <p:cNvPr id="1" name=""/>
        <p:cNvGrpSpPr/>
        <p:nvPr/>
      </p:nvGrpSpPr>
      <p:grpSpPr>
        <a:xfrm>
          <a:off x="0" y="0"/>
          <a:ext cx="0" cy="0"/>
          <a:chOff x="0" y="0"/>
          <a:chExt cx="0" cy="0"/>
        </a:xfrm>
      </p:grpSpPr>
      <p:pic>
        <p:nvPicPr>
          <p:cNvPr id="75"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76" name="Body Level One…"/>
          <p:cNvSpPr txBox="1">
            <a:spLocks noGrp="1"/>
          </p:cNvSpPr>
          <p:nvPr>
            <p:ph type="body" sz="half" idx="1"/>
          </p:nvPr>
        </p:nvSpPr>
        <p:spPr>
          <a:xfrm>
            <a:off x="914399" y="1700783"/>
            <a:ext cx="4791457" cy="465556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7" name="Text Placeholder 12"/>
          <p:cNvSpPr>
            <a:spLocks noGrp="1"/>
          </p:cNvSpPr>
          <p:nvPr>
            <p:ph type="body" sz="half" idx="21"/>
          </p:nvPr>
        </p:nvSpPr>
        <p:spPr>
          <a:xfrm>
            <a:off x="6117335" y="1700783"/>
            <a:ext cx="4791457" cy="4655567"/>
          </a:xfrm>
          <a:prstGeom prst="rect">
            <a:avLst/>
          </a:prstGeom>
        </p:spPr>
        <p:txBody>
          <a:bodyPr/>
          <a:lstStyle/>
          <a:p>
            <a:pPr>
              <a:defRPr spc="-100"/>
            </a:pPr>
            <a:endParaRPr/>
          </a:p>
        </p:txBody>
      </p:sp>
      <p:pic>
        <p:nvPicPr>
          <p:cNvPr id="78" name="Picture 5" descr="Picture 5"/>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79" name="Text Placeholder 19"/>
          <p:cNvSpPr>
            <a:spLocks noGrp="1"/>
          </p:cNvSpPr>
          <p:nvPr>
            <p:ph type="body" sz="quarter" idx="22" hasCustomPrompt="1"/>
          </p:nvPr>
        </p:nvSpPr>
        <p:spPr>
          <a:xfrm>
            <a:off x="914399" y="820350"/>
            <a:ext cx="9994394" cy="596901"/>
          </a:xfrm>
          <a:prstGeom prst="rect">
            <a:avLst/>
          </a:prstGeom>
        </p:spPr>
        <p:txBody>
          <a:bodyPr/>
          <a:lstStyle>
            <a:lvl1pPr marL="0" indent="0">
              <a:buClrTx/>
              <a:buSzTx/>
              <a:buFontTx/>
              <a:buNone/>
              <a:defRPr spc="-100"/>
            </a:lvl1pPr>
          </a:lstStyle>
          <a:p>
            <a:r>
              <a:t>Click to add subheading (optional)</a:t>
            </a:r>
          </a:p>
        </p:txBody>
      </p:sp>
      <p:pic>
        <p:nvPicPr>
          <p:cNvPr id="80" name="Picture 14" descr="Picture 14"/>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81"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8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741003845"/>
      </p:ext>
    </p:extLst>
  </p:cSld>
  <p:clrMapOvr>
    <a:masterClrMapping/>
  </p:clrMapOvr>
  <p:transition spd="med"/>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x">
  <p:cSld name="paragraph-1">
    <p:spTree>
      <p:nvGrpSpPr>
        <p:cNvPr id="1" name=""/>
        <p:cNvGrpSpPr/>
        <p:nvPr/>
      </p:nvGrpSpPr>
      <p:grpSpPr>
        <a:xfrm>
          <a:off x="0" y="0"/>
          <a:ext cx="0" cy="0"/>
          <a:chOff x="0" y="0"/>
          <a:chExt cx="0" cy="0"/>
        </a:xfrm>
      </p:grpSpPr>
      <p:pic>
        <p:nvPicPr>
          <p:cNvPr id="89"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90" name="Picture 1" descr="Picture 1"/>
          <p:cNvPicPr>
            <a:picLocks noChangeAspect="1"/>
          </p:cNvPicPr>
          <p:nvPr/>
        </p:nvPicPr>
        <p:blipFill>
          <a:blip r:embed="rId3"/>
          <a:stretch>
            <a:fillRect/>
          </a:stretch>
        </p:blipFill>
        <p:spPr>
          <a:xfrm>
            <a:off x="7333626" y="2365732"/>
            <a:ext cx="4496423" cy="4492269"/>
          </a:xfrm>
          <a:prstGeom prst="rect">
            <a:avLst/>
          </a:prstGeom>
          <a:ln w="12700">
            <a:miter lim="400000"/>
          </a:ln>
        </p:spPr>
      </p:pic>
      <p:sp>
        <p:nvSpPr>
          <p:cNvPr id="91" name="Body Level One…"/>
          <p:cNvSpPr txBox="1">
            <a:spLocks noGrp="1"/>
          </p:cNvSpPr>
          <p:nvPr>
            <p:ph type="body" sz="quarter" idx="1" hasCustomPrompt="1"/>
          </p:nvPr>
        </p:nvSpPr>
        <p:spPr>
          <a:xfrm>
            <a:off x="2743200" y="3072383"/>
            <a:ext cx="6345936" cy="1909210"/>
          </a:xfrm>
          <a:prstGeom prst="rect">
            <a:avLst/>
          </a:prstGeom>
        </p:spPr>
        <p:txBody>
          <a:bodyPr/>
          <a:lstStyle>
            <a:lvl1pPr marL="0" indent="0">
              <a:buClrTx/>
              <a:buSzTx/>
              <a:buFontTx/>
              <a:buNone/>
              <a:defRPr sz="1600" spc="-20"/>
            </a:lvl1pPr>
            <a:lvl2pPr marL="685800" indent="-228600">
              <a:buClrTx/>
              <a:buFontTx/>
              <a:defRPr sz="1600" spc="-20"/>
            </a:lvl2pPr>
            <a:lvl3pPr marL="1175657" indent="-261257">
              <a:buClrTx/>
              <a:buFontTx/>
              <a:defRPr sz="1600" spc="-20"/>
            </a:lvl3pPr>
            <a:lvl4pPr marL="1632857" indent="-261257">
              <a:buClrTx/>
              <a:buFontTx/>
              <a:defRPr sz="1600" spc="-20"/>
            </a:lvl4pPr>
            <a:lvl5pPr marL="2090057" indent="-261257">
              <a:buClrTx/>
              <a:buFontTx/>
              <a:defRPr sz="1600" spc="-20"/>
            </a:lvl5pPr>
          </a:lstStyle>
          <a:p>
            <a:r>
              <a:t>This is placeholder paragraph text. Lorem ipsum dolor sit amet, consectetur sed adipiscing elit. Aenean sagittis ipsum non mauris imperdiet congue. Fusce efficitur neque sed ex molestie, a gravida urna blandit. Sed diam purus, gravida vel lacus ac, condimentum gravida risus. Nam sapien ut porta pulvinar. Phasellus laoreet mollis neque vulputate efficitur.</a:t>
            </a:r>
          </a:p>
          <a:p>
            <a:pPr lvl="1"/>
            <a:endParaRPr/>
          </a:p>
          <a:p>
            <a:pPr lvl="2"/>
            <a:endParaRPr/>
          </a:p>
          <a:p>
            <a:pPr lvl="3"/>
            <a:endParaRPr/>
          </a:p>
          <a:p>
            <a:pPr lvl="4"/>
            <a:endParaRPr/>
          </a:p>
        </p:txBody>
      </p:sp>
      <p:sp>
        <p:nvSpPr>
          <p:cNvPr id="92" name="Text Placeholder 11"/>
          <p:cNvSpPr>
            <a:spLocks noGrp="1"/>
          </p:cNvSpPr>
          <p:nvPr>
            <p:ph type="body" sz="quarter" idx="21"/>
          </p:nvPr>
        </p:nvSpPr>
        <p:spPr>
          <a:xfrm>
            <a:off x="2743199" y="2368295"/>
            <a:ext cx="6345936" cy="625034"/>
          </a:xfrm>
          <a:prstGeom prst="rect">
            <a:avLst/>
          </a:prstGeom>
        </p:spPr>
        <p:txBody>
          <a:bodyPr anchor="b"/>
          <a:lstStyle/>
          <a:p>
            <a:pPr marL="0" indent="0">
              <a:buClrTx/>
              <a:buSzTx/>
              <a:buFontTx/>
              <a:buNone/>
              <a:defRPr sz="3600" b="1" spc="-100">
                <a:solidFill>
                  <a:srgbClr val="002855"/>
                </a:solidFill>
              </a:defRPr>
            </a:pPr>
            <a:endParaRPr/>
          </a:p>
        </p:txBody>
      </p:sp>
      <p:pic>
        <p:nvPicPr>
          <p:cNvPr id="93" name="Picture 11" descr="Picture 11"/>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94" name="Picture 17" descr="Picture 17"/>
          <p:cNvPicPr>
            <a:picLocks noChangeAspect="1"/>
          </p:cNvPicPr>
          <p:nvPr/>
        </p:nvPicPr>
        <p:blipFill>
          <a:blip r:embed="rId4"/>
          <a:stretch>
            <a:fillRect/>
          </a:stretch>
        </p:blipFill>
        <p:spPr>
          <a:xfrm>
            <a:off x="365759" y="345185"/>
            <a:ext cx="415982" cy="415982"/>
          </a:xfrm>
          <a:prstGeom prst="rect">
            <a:avLst/>
          </a:prstGeom>
          <a:ln w="12700">
            <a:miter lim="400000"/>
          </a:ln>
        </p:spPr>
      </p:pic>
      <p:sp>
        <p:nvSpPr>
          <p:cNvPr id="95" name="Rectangle 19"/>
          <p:cNvSpPr/>
          <p:nvPr/>
        </p:nvSpPr>
        <p:spPr>
          <a:xfrm rot="16200000">
            <a:off x="2023503" y="2800073"/>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9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83158889"/>
      </p:ext>
    </p:extLst>
  </p:cSld>
  <p:clrMapOvr>
    <a:masterClrMapping/>
  </p:clrMapOvr>
  <p:transition spd="med"/>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type="tx">
  <p:cSld name="paragraph-2">
    <p:spTree>
      <p:nvGrpSpPr>
        <p:cNvPr id="1" name=""/>
        <p:cNvGrpSpPr/>
        <p:nvPr/>
      </p:nvGrpSpPr>
      <p:grpSpPr>
        <a:xfrm>
          <a:off x="0" y="0"/>
          <a:ext cx="0" cy="0"/>
          <a:chOff x="0" y="0"/>
          <a:chExt cx="0" cy="0"/>
        </a:xfrm>
      </p:grpSpPr>
      <p:pic>
        <p:nvPicPr>
          <p:cNvPr id="103"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104" name="Picture 1" descr="Picture 1"/>
          <p:cNvPicPr>
            <a:picLocks noChangeAspect="1"/>
          </p:cNvPicPr>
          <p:nvPr/>
        </p:nvPicPr>
        <p:blipFill>
          <a:blip r:embed="rId3"/>
          <a:stretch>
            <a:fillRect/>
          </a:stretch>
        </p:blipFill>
        <p:spPr>
          <a:xfrm>
            <a:off x="7333626" y="2365732"/>
            <a:ext cx="4496423" cy="4492269"/>
          </a:xfrm>
          <a:prstGeom prst="rect">
            <a:avLst/>
          </a:prstGeom>
          <a:ln w="12700">
            <a:miter lim="400000"/>
          </a:ln>
        </p:spPr>
      </p:pic>
      <p:pic>
        <p:nvPicPr>
          <p:cNvPr id="105" name="Picture 11" descr="Picture 11"/>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106" name="Picture 17" descr="Picture 17"/>
          <p:cNvPicPr>
            <a:picLocks noChangeAspect="1"/>
          </p:cNvPicPr>
          <p:nvPr/>
        </p:nvPicPr>
        <p:blipFill>
          <a:blip r:embed="rId4"/>
          <a:stretch>
            <a:fillRect/>
          </a:stretch>
        </p:blipFill>
        <p:spPr>
          <a:xfrm>
            <a:off x="365759" y="345185"/>
            <a:ext cx="415982" cy="415982"/>
          </a:xfrm>
          <a:prstGeom prst="rect">
            <a:avLst/>
          </a:prstGeom>
          <a:ln w="12700">
            <a:miter lim="400000"/>
          </a:ln>
        </p:spPr>
      </p:pic>
      <p:sp>
        <p:nvSpPr>
          <p:cNvPr id="10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98065083"/>
      </p:ext>
    </p:extLst>
  </p:cSld>
  <p:clrMapOvr>
    <a:masterClrMapping/>
  </p:clrMapOvr>
  <p:transition spd="med"/>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type="tx">
  <p:cSld name="headline-paragraph">
    <p:spTree>
      <p:nvGrpSpPr>
        <p:cNvPr id="1" name=""/>
        <p:cNvGrpSpPr/>
        <p:nvPr/>
      </p:nvGrpSpPr>
      <p:grpSpPr>
        <a:xfrm>
          <a:off x="0" y="0"/>
          <a:ext cx="0" cy="0"/>
          <a:chOff x="0" y="0"/>
          <a:chExt cx="0" cy="0"/>
        </a:xfrm>
      </p:grpSpPr>
      <p:pic>
        <p:nvPicPr>
          <p:cNvPr id="114"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115" name="Picture 4" descr="Picture 4"/>
          <p:cNvPicPr>
            <a:picLocks noChangeAspect="1"/>
          </p:cNvPicPr>
          <p:nvPr/>
        </p:nvPicPr>
        <p:blipFill>
          <a:blip r:embed="rId3"/>
          <a:stretch>
            <a:fillRect/>
          </a:stretch>
        </p:blipFill>
        <p:spPr>
          <a:xfrm>
            <a:off x="7333626" y="2365732"/>
            <a:ext cx="4496423" cy="4492269"/>
          </a:xfrm>
          <a:prstGeom prst="rect">
            <a:avLst/>
          </a:prstGeom>
          <a:ln w="12700">
            <a:miter lim="400000"/>
          </a:ln>
        </p:spPr>
      </p:pic>
      <p:sp>
        <p:nvSpPr>
          <p:cNvPr id="116" name="Body Level One…"/>
          <p:cNvSpPr txBox="1">
            <a:spLocks noGrp="1"/>
          </p:cNvSpPr>
          <p:nvPr>
            <p:ph type="body" sz="quarter" idx="1" hasCustomPrompt="1"/>
          </p:nvPr>
        </p:nvSpPr>
        <p:spPr>
          <a:xfrm>
            <a:off x="2438400" y="2680961"/>
            <a:ext cx="2971801" cy="1496076"/>
          </a:xfrm>
          <a:prstGeom prst="rect">
            <a:avLst/>
          </a:prstGeom>
        </p:spPr>
        <p:txBody>
          <a:bodyPr/>
          <a:lstStyle>
            <a:lvl1pPr marL="0" indent="0">
              <a:buClrTx/>
              <a:buSzTx/>
              <a:buFontTx/>
              <a:buNone/>
              <a:defRPr sz="2400" b="1" spc="-50">
                <a:solidFill>
                  <a:srgbClr val="002855"/>
                </a:solidFill>
              </a:defRPr>
            </a:lvl1pPr>
            <a:lvl2pPr marL="800100" indent="-342900">
              <a:buClrTx/>
              <a:buFontTx/>
              <a:defRPr sz="2400" b="1" spc="-50">
                <a:solidFill>
                  <a:srgbClr val="002855"/>
                </a:solidFill>
              </a:defRPr>
            </a:lvl2pPr>
            <a:lvl3pPr marL="1306285" indent="-391885">
              <a:buClrTx/>
              <a:buFontTx/>
              <a:defRPr sz="2400" b="1" spc="-50">
                <a:solidFill>
                  <a:srgbClr val="002855"/>
                </a:solidFill>
              </a:defRPr>
            </a:lvl3pPr>
            <a:lvl4pPr marL="1763485" indent="-391885">
              <a:buClrTx/>
              <a:buFontTx/>
              <a:defRPr sz="2400" b="1" spc="-50">
                <a:solidFill>
                  <a:srgbClr val="002855"/>
                </a:solidFill>
              </a:defRPr>
            </a:lvl4pPr>
            <a:lvl5pPr marL="2220685" indent="-391885">
              <a:buClrTx/>
              <a:buFontTx/>
              <a:defRPr sz="2400" b="1" spc="-50">
                <a:solidFill>
                  <a:srgbClr val="002855"/>
                </a:solidFill>
              </a:defRPr>
            </a:lvl5pPr>
          </a:lstStyle>
          <a:p>
            <a:r>
              <a:t>This is a placeholder headline. Lorem ipsum dolor sit amet, nec cu legimus.</a:t>
            </a:r>
          </a:p>
          <a:p>
            <a:pPr lvl="1"/>
            <a:endParaRPr/>
          </a:p>
          <a:p>
            <a:pPr lvl="2"/>
            <a:endParaRPr/>
          </a:p>
          <a:p>
            <a:pPr lvl="3"/>
            <a:endParaRPr/>
          </a:p>
          <a:p>
            <a:pPr lvl="4"/>
            <a:endParaRPr/>
          </a:p>
        </p:txBody>
      </p:sp>
      <p:sp>
        <p:nvSpPr>
          <p:cNvPr id="117" name="Text Placeholder 13"/>
          <p:cNvSpPr>
            <a:spLocks noGrp="1"/>
          </p:cNvSpPr>
          <p:nvPr>
            <p:ph type="body" sz="quarter" idx="21" hasCustomPrompt="1"/>
          </p:nvPr>
        </p:nvSpPr>
        <p:spPr>
          <a:xfrm>
            <a:off x="5866543" y="2680961"/>
            <a:ext cx="3887057" cy="1496076"/>
          </a:xfrm>
          <a:prstGeom prst="rect">
            <a:avLst/>
          </a:prstGeom>
        </p:spPr>
        <p:txBody>
          <a:bodyPr/>
          <a:lstStyle>
            <a:lvl1pPr marL="0" indent="0" algn="just">
              <a:buClrTx/>
              <a:buSzTx/>
              <a:buFontTx/>
              <a:buNone/>
              <a:defRPr sz="1600" spc="-100"/>
            </a:lvl1pPr>
          </a:lstStyle>
          <a:p>
            <a:r>
              <a:t>This is placeholder paragraph text. Lorem ipsum dolor sit amet, consectetur adipiscing elit. Aenean sagittis ipsum non mauris imperdiet congue. Fusce efficitur neque sed ex molestie, a gravida urna blandit. Sed diam purus, gravida vel lacus ac, condimentum gravida risus. </a:t>
            </a:r>
          </a:p>
        </p:txBody>
      </p:sp>
      <p:pic>
        <p:nvPicPr>
          <p:cNvPr id="118" name="Picture 11" descr="Picture 11"/>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119" name="Picture 17" descr="Picture 17"/>
          <p:cNvPicPr>
            <a:picLocks noChangeAspect="1"/>
          </p:cNvPicPr>
          <p:nvPr/>
        </p:nvPicPr>
        <p:blipFill>
          <a:blip r:embed="rId4"/>
          <a:stretch>
            <a:fillRect/>
          </a:stretch>
        </p:blipFill>
        <p:spPr>
          <a:xfrm>
            <a:off x="365759" y="345185"/>
            <a:ext cx="415982" cy="415982"/>
          </a:xfrm>
          <a:prstGeom prst="rect">
            <a:avLst/>
          </a:prstGeom>
          <a:ln w="12700">
            <a:miter lim="400000"/>
          </a:ln>
        </p:spPr>
      </p:pic>
      <p:sp>
        <p:nvSpPr>
          <p:cNvPr id="120" name="Rectangle 21"/>
          <p:cNvSpPr/>
          <p:nvPr/>
        </p:nvSpPr>
        <p:spPr>
          <a:xfrm rot="16200000">
            <a:off x="4495372" y="3415279"/>
            <a:ext cx="2286001"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2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90386955"/>
      </p:ext>
    </p:extLst>
  </p:cSld>
  <p:clrMapOvr>
    <a:masterClrMapping/>
  </p:clrMapOvr>
  <p:transition spd="med"/>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type="tx">
  <p:cSld name="content-and-photos">
    <p:spTree>
      <p:nvGrpSpPr>
        <p:cNvPr id="1" name=""/>
        <p:cNvGrpSpPr/>
        <p:nvPr/>
      </p:nvGrpSpPr>
      <p:grpSpPr>
        <a:xfrm>
          <a:off x="0" y="0"/>
          <a:ext cx="0" cy="0"/>
          <a:chOff x="0" y="0"/>
          <a:chExt cx="0" cy="0"/>
        </a:xfrm>
      </p:grpSpPr>
      <p:pic>
        <p:nvPicPr>
          <p:cNvPr id="128"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129" name="Picture Placeholder 5"/>
          <p:cNvSpPr>
            <a:spLocks noGrp="1"/>
          </p:cNvSpPr>
          <p:nvPr>
            <p:ph type="pic" sz="quarter" idx="21"/>
          </p:nvPr>
        </p:nvSpPr>
        <p:spPr>
          <a:xfrm>
            <a:off x="8833104" y="820350"/>
            <a:ext cx="2630313" cy="1628815"/>
          </a:xfrm>
          <a:prstGeom prst="rect">
            <a:avLst/>
          </a:prstGeom>
        </p:spPr>
        <p:txBody>
          <a:bodyPr lIns="91439" tIns="45719" rIns="91439" bIns="45719">
            <a:noAutofit/>
          </a:bodyPr>
          <a:lstStyle/>
          <a:p>
            <a:endParaRPr/>
          </a:p>
        </p:txBody>
      </p:sp>
      <p:sp>
        <p:nvSpPr>
          <p:cNvPr id="130" name="Body Level One…"/>
          <p:cNvSpPr txBox="1">
            <a:spLocks noGrp="1"/>
          </p:cNvSpPr>
          <p:nvPr>
            <p:ph type="body" sz="quarter" idx="1" hasCustomPrompt="1"/>
          </p:nvPr>
        </p:nvSpPr>
        <p:spPr>
          <a:xfrm>
            <a:off x="8833104" y="2449165"/>
            <a:ext cx="2630313" cy="290297"/>
          </a:xfrm>
          <a:prstGeom prst="rect">
            <a:avLst/>
          </a:prstGeom>
        </p:spPr>
        <p:txBody>
          <a:bodyPr anchor="ctr"/>
          <a:lstStyle>
            <a:lvl1pPr marL="0" indent="0">
              <a:lnSpc>
                <a:spcPct val="110000"/>
              </a:lnSpc>
              <a:buClrTx/>
              <a:buSzTx/>
              <a:buFontTx/>
              <a:buNone/>
              <a:defRPr sz="1200" spc="-20">
                <a:solidFill>
                  <a:schemeClr val="accent1"/>
                </a:solidFill>
              </a:defRPr>
            </a:lvl1pPr>
            <a:lvl2pPr marL="628650" indent="-171450">
              <a:lnSpc>
                <a:spcPct val="110000"/>
              </a:lnSpc>
              <a:buClrTx/>
              <a:buFontTx/>
              <a:defRPr sz="1200" spc="-20">
                <a:solidFill>
                  <a:schemeClr val="accent1"/>
                </a:solidFill>
              </a:defRPr>
            </a:lvl2pPr>
            <a:lvl3pPr marL="1110342" indent="-195942">
              <a:lnSpc>
                <a:spcPct val="110000"/>
              </a:lnSpc>
              <a:buClrTx/>
              <a:buFontTx/>
              <a:defRPr sz="1200" spc="-20">
                <a:solidFill>
                  <a:schemeClr val="accent1"/>
                </a:solidFill>
              </a:defRPr>
            </a:lvl3pPr>
            <a:lvl4pPr marL="1567542" indent="-195942">
              <a:lnSpc>
                <a:spcPct val="110000"/>
              </a:lnSpc>
              <a:buClrTx/>
              <a:buFontTx/>
              <a:defRPr sz="1200" spc="-20">
                <a:solidFill>
                  <a:schemeClr val="accent1"/>
                </a:solidFill>
              </a:defRPr>
            </a:lvl4pPr>
            <a:lvl5pPr marL="2024742" indent="-195942">
              <a:lnSpc>
                <a:spcPct val="110000"/>
              </a:lnSpc>
              <a:buClrTx/>
              <a:buFontTx/>
              <a:defRPr sz="1200" spc="-20">
                <a:solidFill>
                  <a:schemeClr val="accent1"/>
                </a:solidFill>
              </a:defRPr>
            </a:lvl5pPr>
          </a:lstStyle>
          <a:p>
            <a:r>
              <a:t>Click to add optional caption</a:t>
            </a:r>
          </a:p>
          <a:p>
            <a:pPr lvl="1"/>
            <a:endParaRPr/>
          </a:p>
          <a:p>
            <a:pPr lvl="2"/>
            <a:endParaRPr/>
          </a:p>
          <a:p>
            <a:pPr lvl="3"/>
            <a:endParaRPr/>
          </a:p>
          <a:p>
            <a:pPr lvl="4"/>
            <a:endParaRPr/>
          </a:p>
        </p:txBody>
      </p:sp>
      <p:sp>
        <p:nvSpPr>
          <p:cNvPr id="131" name="Text Placeholder 13"/>
          <p:cNvSpPr>
            <a:spLocks noGrp="1"/>
          </p:cNvSpPr>
          <p:nvPr>
            <p:ph type="body" sz="quarter" idx="22" hasCustomPrompt="1"/>
          </p:nvPr>
        </p:nvSpPr>
        <p:spPr>
          <a:xfrm>
            <a:off x="8833104" y="4457874"/>
            <a:ext cx="2630313" cy="290297"/>
          </a:xfrm>
          <a:prstGeom prst="rect">
            <a:avLst/>
          </a:prstGeom>
        </p:spPr>
        <p:txBody>
          <a:bodyPr anchor="ctr"/>
          <a:lstStyle>
            <a:lvl1pPr marL="0" indent="0">
              <a:lnSpc>
                <a:spcPct val="110000"/>
              </a:lnSpc>
              <a:buClrTx/>
              <a:buSzTx/>
              <a:buFontTx/>
              <a:buNone/>
              <a:defRPr sz="1200" spc="-100">
                <a:solidFill>
                  <a:schemeClr val="accent1"/>
                </a:solidFill>
              </a:defRPr>
            </a:lvl1pPr>
          </a:lstStyle>
          <a:p>
            <a:r>
              <a:t>Click to add optional caption</a:t>
            </a:r>
          </a:p>
        </p:txBody>
      </p:sp>
      <p:sp>
        <p:nvSpPr>
          <p:cNvPr id="132" name="Text Placeholder 13"/>
          <p:cNvSpPr>
            <a:spLocks noGrp="1"/>
          </p:cNvSpPr>
          <p:nvPr>
            <p:ph type="body" sz="quarter" idx="23" hasCustomPrompt="1"/>
          </p:nvPr>
        </p:nvSpPr>
        <p:spPr>
          <a:xfrm>
            <a:off x="8833104" y="6463327"/>
            <a:ext cx="2630313" cy="290297"/>
          </a:xfrm>
          <a:prstGeom prst="rect">
            <a:avLst/>
          </a:prstGeom>
        </p:spPr>
        <p:txBody>
          <a:bodyPr anchor="ctr"/>
          <a:lstStyle>
            <a:lvl1pPr marL="0" indent="0">
              <a:lnSpc>
                <a:spcPct val="110000"/>
              </a:lnSpc>
              <a:buClrTx/>
              <a:buSzTx/>
              <a:buFontTx/>
              <a:buNone/>
              <a:defRPr sz="1200" spc="-100">
                <a:solidFill>
                  <a:schemeClr val="accent1"/>
                </a:solidFill>
              </a:defRPr>
            </a:lvl1pPr>
          </a:lstStyle>
          <a:p>
            <a:r>
              <a:t>Click to add optional caption</a:t>
            </a:r>
          </a:p>
        </p:txBody>
      </p:sp>
      <p:sp>
        <p:nvSpPr>
          <p:cNvPr id="133" name="Picture Placeholder 5"/>
          <p:cNvSpPr>
            <a:spLocks noGrp="1"/>
          </p:cNvSpPr>
          <p:nvPr>
            <p:ph type="pic" sz="quarter" idx="24"/>
          </p:nvPr>
        </p:nvSpPr>
        <p:spPr>
          <a:xfrm>
            <a:off x="8833104" y="2829060"/>
            <a:ext cx="2630313" cy="1628815"/>
          </a:xfrm>
          <a:prstGeom prst="rect">
            <a:avLst/>
          </a:prstGeom>
        </p:spPr>
        <p:txBody>
          <a:bodyPr lIns="91439" tIns="45719" rIns="91439" bIns="45719">
            <a:noAutofit/>
          </a:bodyPr>
          <a:lstStyle/>
          <a:p>
            <a:endParaRPr/>
          </a:p>
        </p:txBody>
      </p:sp>
      <p:sp>
        <p:nvSpPr>
          <p:cNvPr id="134" name="Picture Placeholder 5"/>
          <p:cNvSpPr>
            <a:spLocks noGrp="1"/>
          </p:cNvSpPr>
          <p:nvPr>
            <p:ph type="pic" sz="quarter" idx="25"/>
          </p:nvPr>
        </p:nvSpPr>
        <p:spPr>
          <a:xfrm>
            <a:off x="8833104" y="4834513"/>
            <a:ext cx="2630313" cy="1628814"/>
          </a:xfrm>
          <a:prstGeom prst="rect">
            <a:avLst/>
          </a:prstGeom>
        </p:spPr>
        <p:txBody>
          <a:bodyPr lIns="91439" tIns="45719" rIns="91439" bIns="45719">
            <a:noAutofit/>
          </a:bodyPr>
          <a:lstStyle/>
          <a:p>
            <a:endParaRPr/>
          </a:p>
        </p:txBody>
      </p:sp>
      <p:sp>
        <p:nvSpPr>
          <p:cNvPr id="135" name="Text Placeholder 12"/>
          <p:cNvSpPr>
            <a:spLocks noGrp="1"/>
          </p:cNvSpPr>
          <p:nvPr>
            <p:ph type="body" idx="26"/>
          </p:nvPr>
        </p:nvSpPr>
        <p:spPr>
          <a:xfrm>
            <a:off x="914399" y="1700783"/>
            <a:ext cx="7552943" cy="4655567"/>
          </a:xfrm>
          <a:prstGeom prst="rect">
            <a:avLst/>
          </a:prstGeom>
        </p:spPr>
        <p:txBody>
          <a:bodyPr/>
          <a:lstStyle/>
          <a:p>
            <a:pPr>
              <a:defRPr spc="-100"/>
            </a:pPr>
            <a:endParaRPr/>
          </a:p>
        </p:txBody>
      </p:sp>
      <p:pic>
        <p:nvPicPr>
          <p:cNvPr id="136" name="Picture 14" descr="Picture 14"/>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137" name="Click to add title"/>
          <p:cNvSpPr txBox="1">
            <a:spLocks noGrp="1"/>
          </p:cNvSpPr>
          <p:nvPr>
            <p:ph type="title" hasCustomPrompt="1"/>
          </p:nvPr>
        </p:nvSpPr>
        <p:spPr>
          <a:xfrm>
            <a:off x="914397" y="365759"/>
            <a:ext cx="7552072" cy="433528"/>
          </a:xfrm>
          <a:prstGeom prst="rect">
            <a:avLst/>
          </a:prstGeom>
        </p:spPr>
        <p:txBody>
          <a:bodyPr>
            <a:normAutofit/>
          </a:bodyPr>
          <a:lstStyle/>
          <a:p>
            <a:r>
              <a:t>Click to add title</a:t>
            </a:r>
          </a:p>
        </p:txBody>
      </p:sp>
      <p:sp>
        <p:nvSpPr>
          <p:cNvPr id="138" name="Text Placeholder 19"/>
          <p:cNvSpPr>
            <a:spLocks noGrp="1"/>
          </p:cNvSpPr>
          <p:nvPr>
            <p:ph type="body" sz="quarter" idx="27" hasCustomPrompt="1"/>
          </p:nvPr>
        </p:nvSpPr>
        <p:spPr>
          <a:xfrm>
            <a:off x="914399" y="820350"/>
            <a:ext cx="7552071" cy="596901"/>
          </a:xfrm>
          <a:prstGeom prst="rect">
            <a:avLst/>
          </a:prstGeom>
        </p:spPr>
        <p:txBody>
          <a:bodyPr/>
          <a:lstStyle>
            <a:lvl1pPr marL="0" indent="0">
              <a:buClrTx/>
              <a:buSzTx/>
              <a:buFontTx/>
              <a:buNone/>
              <a:defRPr spc="-100"/>
            </a:lvl1pPr>
          </a:lstStyle>
          <a:p>
            <a:r>
              <a:t>Click to add subheading (optional)</a:t>
            </a:r>
          </a:p>
        </p:txBody>
      </p:sp>
      <p:pic>
        <p:nvPicPr>
          <p:cNvPr id="139" name="Picture 24" descr="Picture 24"/>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1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7339118"/>
      </p:ext>
    </p:extLst>
  </p:cSld>
  <p:clrMapOvr>
    <a:masterClrMapping/>
  </p:clrMapOvr>
  <p:transition spd="med"/>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type="tx">
  <p:cSld name="content-photo-right-1">
    <p:spTree>
      <p:nvGrpSpPr>
        <p:cNvPr id="1" name=""/>
        <p:cNvGrpSpPr/>
        <p:nvPr/>
      </p:nvGrpSpPr>
      <p:grpSpPr>
        <a:xfrm>
          <a:off x="0" y="0"/>
          <a:ext cx="0" cy="0"/>
          <a:chOff x="0" y="0"/>
          <a:chExt cx="0" cy="0"/>
        </a:xfrm>
      </p:grpSpPr>
      <p:pic>
        <p:nvPicPr>
          <p:cNvPr id="147"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148" name="Picture 1" descr="Picture 1"/>
          <p:cNvPicPr>
            <a:picLocks noChangeAspect="1"/>
          </p:cNvPicPr>
          <p:nvPr/>
        </p:nvPicPr>
        <p:blipFill>
          <a:blip r:embed="rId3"/>
          <a:srcRect b="4126"/>
          <a:stretch>
            <a:fillRect/>
          </a:stretch>
        </p:blipFill>
        <p:spPr>
          <a:xfrm>
            <a:off x="4103004" y="2425440"/>
            <a:ext cx="4423871" cy="4432560"/>
          </a:xfrm>
          <a:prstGeom prst="rect">
            <a:avLst/>
          </a:prstGeom>
          <a:ln w="12700">
            <a:miter lim="400000"/>
          </a:ln>
        </p:spPr>
      </p:pic>
      <p:sp>
        <p:nvSpPr>
          <p:cNvPr id="149" name="Picture Placeholder 5"/>
          <p:cNvSpPr>
            <a:spLocks noGrp="1"/>
          </p:cNvSpPr>
          <p:nvPr>
            <p:ph type="pic" sz="half" idx="21"/>
          </p:nvPr>
        </p:nvSpPr>
        <p:spPr>
          <a:xfrm>
            <a:off x="7583423" y="0"/>
            <a:ext cx="4242817" cy="6858000"/>
          </a:xfrm>
          <a:prstGeom prst="rect">
            <a:avLst/>
          </a:prstGeom>
        </p:spPr>
        <p:txBody>
          <a:bodyPr lIns="91439" tIns="45719" rIns="91439" bIns="45719">
            <a:noAutofit/>
          </a:bodyPr>
          <a:lstStyle/>
          <a:p>
            <a:endParaRPr/>
          </a:p>
        </p:txBody>
      </p:sp>
      <p:sp>
        <p:nvSpPr>
          <p:cNvPr id="150" name="Body Level One…"/>
          <p:cNvSpPr txBox="1">
            <a:spLocks noGrp="1"/>
          </p:cNvSpPr>
          <p:nvPr>
            <p:ph type="body" sz="quarter" idx="1"/>
          </p:nvPr>
        </p:nvSpPr>
        <p:spPr>
          <a:xfrm>
            <a:off x="1195459" y="1700783"/>
            <a:ext cx="5470514" cy="596901"/>
          </a:xfrm>
          <a:prstGeom prst="rect">
            <a:avLst/>
          </a:prstGeom>
        </p:spPr>
        <p:txBody>
          <a:bodyPr anchor="b"/>
          <a:lstStyle>
            <a:lvl1pPr marL="0" indent="0">
              <a:buClrTx/>
              <a:buSzTx/>
              <a:buFontTx/>
              <a:buNone/>
              <a:defRPr sz="2400" b="1" spc="-50">
                <a:solidFill>
                  <a:srgbClr val="002855"/>
                </a:solidFill>
              </a:defRPr>
            </a:lvl1pPr>
            <a:lvl2pPr marL="800100" indent="-342900">
              <a:buClrTx/>
              <a:buFontTx/>
              <a:defRPr sz="2400" b="1" spc="-50">
                <a:solidFill>
                  <a:srgbClr val="002855"/>
                </a:solidFill>
              </a:defRPr>
            </a:lvl2pPr>
            <a:lvl3pPr marL="1306285" indent="-391885">
              <a:buClrTx/>
              <a:buFontTx/>
              <a:defRPr sz="2400" b="1" spc="-50">
                <a:solidFill>
                  <a:srgbClr val="002855"/>
                </a:solidFill>
              </a:defRPr>
            </a:lvl3pPr>
            <a:lvl4pPr marL="1763485" indent="-391885">
              <a:buClrTx/>
              <a:buFontTx/>
              <a:defRPr sz="2400" b="1" spc="-50">
                <a:solidFill>
                  <a:srgbClr val="002855"/>
                </a:solidFill>
              </a:defRPr>
            </a:lvl4pPr>
            <a:lvl5pPr marL="2220685" indent="-391885">
              <a:buClrTx/>
              <a:buFontTx/>
              <a:defRPr sz="2400" b="1" spc="-50">
                <a:solidFill>
                  <a:srgbClr val="002855"/>
                </a:solidFill>
              </a:defRPr>
            </a:lvl5pPr>
          </a:lstStyle>
          <a:p>
            <a:r>
              <a:t>Body Level One</a:t>
            </a:r>
          </a:p>
          <a:p>
            <a:pPr lvl="1"/>
            <a:r>
              <a:t>Body Level Two</a:t>
            </a:r>
          </a:p>
          <a:p>
            <a:pPr lvl="2"/>
            <a:r>
              <a:t>Body Level Three</a:t>
            </a:r>
          </a:p>
          <a:p>
            <a:pPr lvl="3"/>
            <a:r>
              <a:t>Body Level Four</a:t>
            </a:r>
          </a:p>
          <a:p>
            <a:pPr lvl="4"/>
            <a:r>
              <a:t>Body Level Five</a:t>
            </a:r>
          </a:p>
        </p:txBody>
      </p:sp>
      <p:sp>
        <p:nvSpPr>
          <p:cNvPr id="151" name="Text Placeholder 13"/>
          <p:cNvSpPr>
            <a:spLocks noGrp="1"/>
          </p:cNvSpPr>
          <p:nvPr>
            <p:ph type="body" sz="quarter" idx="22"/>
          </p:nvPr>
        </p:nvSpPr>
        <p:spPr>
          <a:xfrm>
            <a:off x="1195462" y="2325816"/>
            <a:ext cx="5470512" cy="696387"/>
          </a:xfrm>
          <a:prstGeom prst="rect">
            <a:avLst/>
          </a:prstGeom>
        </p:spPr>
        <p:txBody>
          <a:bodyPr/>
          <a:lstStyle/>
          <a:p>
            <a:pPr marL="0" indent="0">
              <a:spcBef>
                <a:spcPts val="0"/>
              </a:spcBef>
              <a:buClrTx/>
              <a:buSzTx/>
              <a:buFontTx/>
              <a:buNone/>
              <a:defRPr sz="1600" spc="-100"/>
            </a:pPr>
            <a:endParaRPr/>
          </a:p>
        </p:txBody>
      </p:sp>
      <p:sp>
        <p:nvSpPr>
          <p:cNvPr id="152" name="Text Placeholder 13"/>
          <p:cNvSpPr>
            <a:spLocks noGrp="1"/>
          </p:cNvSpPr>
          <p:nvPr>
            <p:ph type="body" sz="quarter" idx="23" hasCustomPrompt="1"/>
          </p:nvPr>
        </p:nvSpPr>
        <p:spPr>
          <a:xfrm>
            <a:off x="7955280" y="6254496"/>
            <a:ext cx="3502153" cy="603505"/>
          </a:xfrm>
          <a:prstGeom prst="rect">
            <a:avLst/>
          </a:prstGeom>
        </p:spPr>
        <p:txBody>
          <a:bodyPr anchor="b"/>
          <a:lstStyle>
            <a:lvl1pPr marL="0" indent="0" algn="r">
              <a:lnSpc>
                <a:spcPct val="110000"/>
              </a:lnSpc>
              <a:buClrTx/>
              <a:buSzTx/>
              <a:buFontTx/>
              <a:buNone/>
              <a:defRPr sz="1200" spc="-100">
                <a:solidFill>
                  <a:srgbClr val="FFFFFF"/>
                </a:solidFill>
              </a:defRPr>
            </a:lvl1pPr>
          </a:lstStyle>
          <a:p>
            <a:r>
              <a:t>Click to add optional caption</a:t>
            </a:r>
          </a:p>
        </p:txBody>
      </p:sp>
      <p:pic>
        <p:nvPicPr>
          <p:cNvPr id="153" name="Picture 16" descr="Picture 16"/>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154" name="Click to add title"/>
          <p:cNvSpPr txBox="1">
            <a:spLocks noGrp="1"/>
          </p:cNvSpPr>
          <p:nvPr>
            <p:ph type="title" hasCustomPrompt="1"/>
          </p:nvPr>
        </p:nvSpPr>
        <p:spPr>
          <a:xfrm>
            <a:off x="914397" y="365759"/>
            <a:ext cx="5751576" cy="433528"/>
          </a:xfrm>
          <a:prstGeom prst="rect">
            <a:avLst/>
          </a:prstGeom>
        </p:spPr>
        <p:txBody>
          <a:bodyPr>
            <a:normAutofit/>
          </a:bodyPr>
          <a:lstStyle/>
          <a:p>
            <a:r>
              <a:t>Click to add title</a:t>
            </a:r>
          </a:p>
        </p:txBody>
      </p:sp>
      <p:sp>
        <p:nvSpPr>
          <p:cNvPr id="155" name="Text Placeholder 19"/>
          <p:cNvSpPr>
            <a:spLocks noGrp="1"/>
          </p:cNvSpPr>
          <p:nvPr>
            <p:ph type="body" sz="quarter" idx="24" hasCustomPrompt="1"/>
          </p:nvPr>
        </p:nvSpPr>
        <p:spPr>
          <a:xfrm>
            <a:off x="914399" y="820350"/>
            <a:ext cx="5751576" cy="596901"/>
          </a:xfrm>
          <a:prstGeom prst="rect">
            <a:avLst/>
          </a:prstGeom>
        </p:spPr>
        <p:txBody>
          <a:bodyPr/>
          <a:lstStyle>
            <a:lvl1pPr marL="0" indent="0">
              <a:buClrTx/>
              <a:buSzTx/>
              <a:buFontTx/>
              <a:buNone/>
              <a:defRPr spc="-100"/>
            </a:lvl1pPr>
          </a:lstStyle>
          <a:p>
            <a:r>
              <a:t>Click to add subheading (optional)</a:t>
            </a:r>
          </a:p>
        </p:txBody>
      </p:sp>
      <p:pic>
        <p:nvPicPr>
          <p:cNvPr id="156" name="Picture 27" descr="Picture 27"/>
          <p:cNvPicPr>
            <a:picLocks noChangeAspect="1"/>
          </p:cNvPicPr>
          <p:nvPr/>
        </p:nvPicPr>
        <p:blipFill>
          <a:blip r:embed="rId4"/>
          <a:stretch>
            <a:fillRect/>
          </a:stretch>
        </p:blipFill>
        <p:spPr>
          <a:xfrm>
            <a:off x="365759" y="345185"/>
            <a:ext cx="415982" cy="415982"/>
          </a:xfrm>
          <a:prstGeom prst="rect">
            <a:avLst/>
          </a:prstGeom>
          <a:ln w="12700">
            <a:miter lim="400000"/>
          </a:ln>
        </p:spPr>
      </p:pic>
      <p:sp>
        <p:nvSpPr>
          <p:cNvPr id="157" name="Rectangle 15"/>
          <p:cNvSpPr/>
          <p:nvPr/>
        </p:nvSpPr>
        <p:spPr>
          <a:xfrm rot="16200000">
            <a:off x="462533" y="2102107"/>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58" name="Text Placeholder 11"/>
          <p:cNvSpPr>
            <a:spLocks noGrp="1"/>
          </p:cNvSpPr>
          <p:nvPr>
            <p:ph type="body" sz="quarter" idx="25"/>
          </p:nvPr>
        </p:nvSpPr>
        <p:spPr>
          <a:xfrm>
            <a:off x="1195459" y="4668584"/>
            <a:ext cx="5470514" cy="596901"/>
          </a:xfrm>
          <a:prstGeom prst="rect">
            <a:avLst/>
          </a:prstGeom>
        </p:spPr>
        <p:txBody>
          <a:bodyPr anchor="b"/>
          <a:lstStyle/>
          <a:p>
            <a:pPr marL="0" indent="0">
              <a:buClrTx/>
              <a:buSzTx/>
              <a:buFontTx/>
              <a:buNone/>
              <a:defRPr sz="2400" b="1" spc="-100">
                <a:solidFill>
                  <a:srgbClr val="002855"/>
                </a:solidFill>
              </a:defRPr>
            </a:pPr>
            <a:endParaRPr/>
          </a:p>
        </p:txBody>
      </p:sp>
      <p:sp>
        <p:nvSpPr>
          <p:cNvPr id="159" name="Text Placeholder 13"/>
          <p:cNvSpPr>
            <a:spLocks noGrp="1"/>
          </p:cNvSpPr>
          <p:nvPr>
            <p:ph type="body" sz="quarter" idx="26"/>
          </p:nvPr>
        </p:nvSpPr>
        <p:spPr>
          <a:xfrm>
            <a:off x="1195462" y="5293617"/>
            <a:ext cx="5470512" cy="696387"/>
          </a:xfrm>
          <a:prstGeom prst="rect">
            <a:avLst/>
          </a:prstGeom>
        </p:spPr>
        <p:txBody>
          <a:bodyPr/>
          <a:lstStyle/>
          <a:p>
            <a:pPr marL="0" indent="0">
              <a:spcBef>
                <a:spcPts val="0"/>
              </a:spcBef>
              <a:buClrTx/>
              <a:buSzTx/>
              <a:buFontTx/>
              <a:buNone/>
              <a:defRPr sz="1600" spc="-100"/>
            </a:pPr>
            <a:endParaRPr/>
          </a:p>
        </p:txBody>
      </p:sp>
      <p:sp>
        <p:nvSpPr>
          <p:cNvPr id="160" name="Rectangle 23"/>
          <p:cNvSpPr/>
          <p:nvPr/>
        </p:nvSpPr>
        <p:spPr>
          <a:xfrm rot="16200000">
            <a:off x="462533" y="5069907"/>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61" name="Text Placeholder 11"/>
          <p:cNvSpPr>
            <a:spLocks noGrp="1"/>
          </p:cNvSpPr>
          <p:nvPr>
            <p:ph type="body" sz="quarter" idx="27"/>
          </p:nvPr>
        </p:nvSpPr>
        <p:spPr>
          <a:xfrm>
            <a:off x="1195459" y="3188408"/>
            <a:ext cx="5470514" cy="596901"/>
          </a:xfrm>
          <a:prstGeom prst="rect">
            <a:avLst/>
          </a:prstGeom>
        </p:spPr>
        <p:txBody>
          <a:bodyPr anchor="b"/>
          <a:lstStyle/>
          <a:p>
            <a:pPr marL="0" indent="0">
              <a:buClrTx/>
              <a:buSzTx/>
              <a:buFontTx/>
              <a:buNone/>
              <a:defRPr sz="2400" b="1" spc="-100">
                <a:solidFill>
                  <a:srgbClr val="002855"/>
                </a:solidFill>
              </a:defRPr>
            </a:pPr>
            <a:endParaRPr/>
          </a:p>
        </p:txBody>
      </p:sp>
      <p:sp>
        <p:nvSpPr>
          <p:cNvPr id="162" name="Text Placeholder 13"/>
          <p:cNvSpPr>
            <a:spLocks noGrp="1"/>
          </p:cNvSpPr>
          <p:nvPr>
            <p:ph type="body" sz="quarter" idx="28"/>
          </p:nvPr>
        </p:nvSpPr>
        <p:spPr>
          <a:xfrm>
            <a:off x="1195462" y="3813440"/>
            <a:ext cx="5470512" cy="696387"/>
          </a:xfrm>
          <a:prstGeom prst="rect">
            <a:avLst/>
          </a:prstGeom>
        </p:spPr>
        <p:txBody>
          <a:bodyPr/>
          <a:lstStyle/>
          <a:p>
            <a:pPr marL="0" indent="0">
              <a:spcBef>
                <a:spcPts val="0"/>
              </a:spcBef>
              <a:buClrTx/>
              <a:buSzTx/>
              <a:buFontTx/>
              <a:buNone/>
              <a:defRPr sz="1600" spc="-100"/>
            </a:pPr>
            <a:endParaRPr/>
          </a:p>
        </p:txBody>
      </p:sp>
      <p:sp>
        <p:nvSpPr>
          <p:cNvPr id="163" name="Rectangle 30"/>
          <p:cNvSpPr/>
          <p:nvPr/>
        </p:nvSpPr>
        <p:spPr>
          <a:xfrm rot="16200000">
            <a:off x="462533" y="3589732"/>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6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9754413"/>
      </p:ext>
    </p:extLst>
  </p:cSld>
  <p:clrMapOvr>
    <a:masterClrMapping/>
  </p:clrMapOvr>
  <p:transition spd="med"/>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type="tx">
  <p:cSld name="content-photo-left-1">
    <p:spTree>
      <p:nvGrpSpPr>
        <p:cNvPr id="1" name=""/>
        <p:cNvGrpSpPr/>
        <p:nvPr/>
      </p:nvGrpSpPr>
      <p:grpSpPr>
        <a:xfrm>
          <a:off x="0" y="0"/>
          <a:ext cx="0" cy="0"/>
          <a:chOff x="0" y="0"/>
          <a:chExt cx="0" cy="0"/>
        </a:xfrm>
      </p:grpSpPr>
      <p:pic>
        <p:nvPicPr>
          <p:cNvPr id="171"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172" name="Picture 1" descr="Picture 1"/>
          <p:cNvPicPr>
            <a:picLocks noChangeAspect="1"/>
          </p:cNvPicPr>
          <p:nvPr/>
        </p:nvPicPr>
        <p:blipFill>
          <a:blip r:embed="rId3"/>
          <a:srcRect r="13429" b="4126"/>
          <a:stretch>
            <a:fillRect/>
          </a:stretch>
        </p:blipFill>
        <p:spPr>
          <a:xfrm>
            <a:off x="8362184" y="2425440"/>
            <a:ext cx="3829816" cy="4432560"/>
          </a:xfrm>
          <a:prstGeom prst="rect">
            <a:avLst/>
          </a:prstGeom>
          <a:ln w="12700">
            <a:miter lim="400000"/>
          </a:ln>
        </p:spPr>
      </p:pic>
      <p:pic>
        <p:nvPicPr>
          <p:cNvPr id="173" name="Picture 6" descr="Picture 6"/>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174" name="Picture Placeholder 5"/>
          <p:cNvSpPr>
            <a:spLocks noGrp="1"/>
          </p:cNvSpPr>
          <p:nvPr>
            <p:ph type="pic" sz="half" idx="21"/>
          </p:nvPr>
        </p:nvSpPr>
        <p:spPr>
          <a:xfrm>
            <a:off x="0" y="0"/>
            <a:ext cx="4242816" cy="6858000"/>
          </a:xfrm>
          <a:prstGeom prst="rect">
            <a:avLst/>
          </a:prstGeom>
        </p:spPr>
        <p:txBody>
          <a:bodyPr lIns="91439" tIns="45719" rIns="91439" bIns="45719">
            <a:noAutofit/>
          </a:bodyPr>
          <a:lstStyle/>
          <a:p>
            <a:endParaRPr/>
          </a:p>
        </p:txBody>
      </p:sp>
      <p:sp>
        <p:nvSpPr>
          <p:cNvPr id="175" name="Body Level One…"/>
          <p:cNvSpPr txBox="1">
            <a:spLocks noGrp="1"/>
          </p:cNvSpPr>
          <p:nvPr>
            <p:ph type="body" sz="quarter" idx="1" hasCustomPrompt="1"/>
          </p:nvPr>
        </p:nvSpPr>
        <p:spPr>
          <a:xfrm>
            <a:off x="371856" y="6254496"/>
            <a:ext cx="3502153" cy="603505"/>
          </a:xfrm>
          <a:prstGeom prst="rect">
            <a:avLst/>
          </a:prstGeom>
        </p:spPr>
        <p:txBody>
          <a:bodyPr anchor="b"/>
          <a:lstStyle>
            <a:lvl1pPr marL="0" indent="0">
              <a:lnSpc>
                <a:spcPct val="110000"/>
              </a:lnSpc>
              <a:buClrTx/>
              <a:buSzTx/>
              <a:buFontTx/>
              <a:buNone/>
              <a:defRPr sz="1200" spc="-20">
                <a:solidFill>
                  <a:srgbClr val="FFFFFF"/>
                </a:solidFill>
              </a:defRPr>
            </a:lvl1pPr>
            <a:lvl2pPr marL="628650" indent="-171450">
              <a:lnSpc>
                <a:spcPct val="110000"/>
              </a:lnSpc>
              <a:buClrTx/>
              <a:buFontTx/>
              <a:defRPr sz="1200" spc="-20">
                <a:solidFill>
                  <a:srgbClr val="FFFFFF"/>
                </a:solidFill>
              </a:defRPr>
            </a:lvl2pPr>
            <a:lvl3pPr marL="1110342" indent="-195942">
              <a:lnSpc>
                <a:spcPct val="110000"/>
              </a:lnSpc>
              <a:buClrTx/>
              <a:buFontTx/>
              <a:defRPr sz="1200" spc="-20">
                <a:solidFill>
                  <a:srgbClr val="FFFFFF"/>
                </a:solidFill>
              </a:defRPr>
            </a:lvl3pPr>
            <a:lvl4pPr marL="1567542" indent="-195942">
              <a:lnSpc>
                <a:spcPct val="110000"/>
              </a:lnSpc>
              <a:buClrTx/>
              <a:buFontTx/>
              <a:defRPr sz="1200" spc="-20">
                <a:solidFill>
                  <a:srgbClr val="FFFFFF"/>
                </a:solidFill>
              </a:defRPr>
            </a:lvl4pPr>
            <a:lvl5pPr marL="2024742" indent="-195942">
              <a:lnSpc>
                <a:spcPct val="110000"/>
              </a:lnSpc>
              <a:buClrTx/>
              <a:buFontTx/>
              <a:defRPr sz="1200" spc="-20">
                <a:solidFill>
                  <a:srgbClr val="FFFFFF"/>
                </a:solidFill>
              </a:defRPr>
            </a:lvl5pPr>
          </a:lstStyle>
          <a:p>
            <a:r>
              <a:t>Click to add optional caption</a:t>
            </a:r>
          </a:p>
          <a:p>
            <a:pPr lvl="1"/>
            <a:endParaRPr/>
          </a:p>
          <a:p>
            <a:pPr lvl="2"/>
            <a:endParaRPr/>
          </a:p>
          <a:p>
            <a:pPr lvl="3"/>
            <a:endParaRPr/>
          </a:p>
          <a:p>
            <a:pPr lvl="4"/>
            <a:endParaRPr/>
          </a:p>
        </p:txBody>
      </p:sp>
      <p:sp>
        <p:nvSpPr>
          <p:cNvPr id="176" name="Click to add title"/>
          <p:cNvSpPr txBox="1">
            <a:spLocks noGrp="1"/>
          </p:cNvSpPr>
          <p:nvPr>
            <p:ph type="title" hasCustomPrompt="1"/>
          </p:nvPr>
        </p:nvSpPr>
        <p:spPr>
          <a:xfrm>
            <a:off x="5157216" y="365759"/>
            <a:ext cx="5760722" cy="433528"/>
          </a:xfrm>
          <a:prstGeom prst="rect">
            <a:avLst/>
          </a:prstGeom>
        </p:spPr>
        <p:txBody>
          <a:bodyPr>
            <a:normAutofit/>
          </a:bodyPr>
          <a:lstStyle/>
          <a:p>
            <a:r>
              <a:t>Click to add title</a:t>
            </a:r>
          </a:p>
        </p:txBody>
      </p:sp>
      <p:sp>
        <p:nvSpPr>
          <p:cNvPr id="177" name="Text Placeholder 19"/>
          <p:cNvSpPr>
            <a:spLocks noGrp="1"/>
          </p:cNvSpPr>
          <p:nvPr>
            <p:ph type="body" sz="quarter" idx="22" hasCustomPrompt="1"/>
          </p:nvPr>
        </p:nvSpPr>
        <p:spPr>
          <a:xfrm>
            <a:off x="5157216" y="822960"/>
            <a:ext cx="5760722" cy="596901"/>
          </a:xfrm>
          <a:prstGeom prst="rect">
            <a:avLst/>
          </a:prstGeom>
        </p:spPr>
        <p:txBody>
          <a:bodyPr/>
          <a:lstStyle>
            <a:lvl1pPr marL="0" indent="0">
              <a:buClrTx/>
              <a:buSzTx/>
              <a:buFontTx/>
              <a:buNone/>
              <a:defRPr spc="-100"/>
            </a:lvl1pPr>
          </a:lstStyle>
          <a:p>
            <a:r>
              <a:t>Click to add subheading (optional)</a:t>
            </a:r>
          </a:p>
        </p:txBody>
      </p:sp>
      <p:pic>
        <p:nvPicPr>
          <p:cNvPr id="178" name="Picture 17" descr="Picture 17"/>
          <p:cNvPicPr>
            <a:picLocks noChangeAspect="1"/>
          </p:cNvPicPr>
          <p:nvPr/>
        </p:nvPicPr>
        <p:blipFill>
          <a:blip r:embed="rId4"/>
          <a:stretch>
            <a:fillRect/>
          </a:stretch>
        </p:blipFill>
        <p:spPr>
          <a:xfrm>
            <a:off x="4608576" y="347472"/>
            <a:ext cx="415982" cy="415982"/>
          </a:xfrm>
          <a:prstGeom prst="rect">
            <a:avLst/>
          </a:prstGeom>
          <a:ln w="12700">
            <a:miter lim="400000"/>
          </a:ln>
        </p:spPr>
      </p:pic>
      <p:sp>
        <p:nvSpPr>
          <p:cNvPr id="179" name="Text Placeholder 11"/>
          <p:cNvSpPr>
            <a:spLocks noGrp="1"/>
          </p:cNvSpPr>
          <p:nvPr>
            <p:ph type="body" sz="quarter" idx="23"/>
          </p:nvPr>
        </p:nvSpPr>
        <p:spPr>
          <a:xfrm>
            <a:off x="5447424" y="1700783"/>
            <a:ext cx="5470514" cy="596901"/>
          </a:xfrm>
          <a:prstGeom prst="rect">
            <a:avLst/>
          </a:prstGeom>
        </p:spPr>
        <p:txBody>
          <a:bodyPr anchor="b"/>
          <a:lstStyle/>
          <a:p>
            <a:pPr marL="0" indent="0">
              <a:buClrTx/>
              <a:buSzTx/>
              <a:buFontTx/>
              <a:buNone/>
              <a:defRPr sz="2400" b="1" spc="-100">
                <a:solidFill>
                  <a:srgbClr val="002855"/>
                </a:solidFill>
              </a:defRPr>
            </a:pPr>
            <a:endParaRPr/>
          </a:p>
        </p:txBody>
      </p:sp>
      <p:sp>
        <p:nvSpPr>
          <p:cNvPr id="180" name="Text Placeholder 13"/>
          <p:cNvSpPr>
            <a:spLocks noGrp="1"/>
          </p:cNvSpPr>
          <p:nvPr>
            <p:ph type="body" sz="quarter" idx="24"/>
          </p:nvPr>
        </p:nvSpPr>
        <p:spPr>
          <a:xfrm>
            <a:off x="5447426" y="2325816"/>
            <a:ext cx="5470512" cy="696387"/>
          </a:xfrm>
          <a:prstGeom prst="rect">
            <a:avLst/>
          </a:prstGeom>
        </p:spPr>
        <p:txBody>
          <a:bodyPr/>
          <a:lstStyle/>
          <a:p>
            <a:pPr marL="0" indent="0">
              <a:spcBef>
                <a:spcPts val="0"/>
              </a:spcBef>
              <a:buClrTx/>
              <a:buSzTx/>
              <a:buFontTx/>
              <a:buNone/>
              <a:defRPr sz="1600" spc="-100"/>
            </a:pPr>
            <a:endParaRPr/>
          </a:p>
        </p:txBody>
      </p:sp>
      <p:sp>
        <p:nvSpPr>
          <p:cNvPr id="181" name="Rectangle 4"/>
          <p:cNvSpPr/>
          <p:nvPr/>
        </p:nvSpPr>
        <p:spPr>
          <a:xfrm rot="16200000">
            <a:off x="4714497" y="2102107"/>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82" name="Text Placeholder 11"/>
          <p:cNvSpPr>
            <a:spLocks noGrp="1"/>
          </p:cNvSpPr>
          <p:nvPr>
            <p:ph type="body" sz="quarter" idx="25"/>
          </p:nvPr>
        </p:nvSpPr>
        <p:spPr>
          <a:xfrm>
            <a:off x="5447424" y="4668584"/>
            <a:ext cx="5470514" cy="596901"/>
          </a:xfrm>
          <a:prstGeom prst="rect">
            <a:avLst/>
          </a:prstGeom>
        </p:spPr>
        <p:txBody>
          <a:bodyPr anchor="b"/>
          <a:lstStyle/>
          <a:p>
            <a:pPr marL="0" indent="0">
              <a:buClrTx/>
              <a:buSzTx/>
              <a:buFontTx/>
              <a:buNone/>
              <a:defRPr sz="2400" b="1" spc="-100">
                <a:solidFill>
                  <a:srgbClr val="002855"/>
                </a:solidFill>
              </a:defRPr>
            </a:pPr>
            <a:endParaRPr/>
          </a:p>
        </p:txBody>
      </p:sp>
      <p:sp>
        <p:nvSpPr>
          <p:cNvPr id="183" name="Text Placeholder 13"/>
          <p:cNvSpPr>
            <a:spLocks noGrp="1"/>
          </p:cNvSpPr>
          <p:nvPr>
            <p:ph type="body" sz="quarter" idx="26"/>
          </p:nvPr>
        </p:nvSpPr>
        <p:spPr>
          <a:xfrm>
            <a:off x="5447426" y="5293617"/>
            <a:ext cx="5470512" cy="696387"/>
          </a:xfrm>
          <a:prstGeom prst="rect">
            <a:avLst/>
          </a:prstGeom>
        </p:spPr>
        <p:txBody>
          <a:bodyPr/>
          <a:lstStyle/>
          <a:p>
            <a:pPr marL="0" indent="0">
              <a:spcBef>
                <a:spcPts val="0"/>
              </a:spcBef>
              <a:buClrTx/>
              <a:buSzTx/>
              <a:buFontTx/>
              <a:buNone/>
              <a:defRPr sz="1600" spc="-100"/>
            </a:pPr>
            <a:endParaRPr/>
          </a:p>
        </p:txBody>
      </p:sp>
      <p:sp>
        <p:nvSpPr>
          <p:cNvPr id="184" name="Rectangle 8"/>
          <p:cNvSpPr/>
          <p:nvPr/>
        </p:nvSpPr>
        <p:spPr>
          <a:xfrm rot="16200000">
            <a:off x="4714497" y="5069907"/>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85" name="Text Placeholder 11"/>
          <p:cNvSpPr>
            <a:spLocks noGrp="1"/>
          </p:cNvSpPr>
          <p:nvPr>
            <p:ph type="body" sz="quarter" idx="27"/>
          </p:nvPr>
        </p:nvSpPr>
        <p:spPr>
          <a:xfrm>
            <a:off x="5447424" y="3188408"/>
            <a:ext cx="5470514" cy="596901"/>
          </a:xfrm>
          <a:prstGeom prst="rect">
            <a:avLst/>
          </a:prstGeom>
        </p:spPr>
        <p:txBody>
          <a:bodyPr anchor="b"/>
          <a:lstStyle/>
          <a:p>
            <a:pPr marL="0" indent="0">
              <a:buClrTx/>
              <a:buSzTx/>
              <a:buFontTx/>
              <a:buNone/>
              <a:defRPr sz="2400" b="1" spc="-100">
                <a:solidFill>
                  <a:srgbClr val="002855"/>
                </a:solidFill>
              </a:defRPr>
            </a:pPr>
            <a:endParaRPr/>
          </a:p>
        </p:txBody>
      </p:sp>
      <p:sp>
        <p:nvSpPr>
          <p:cNvPr id="186" name="Text Placeholder 13"/>
          <p:cNvSpPr>
            <a:spLocks noGrp="1"/>
          </p:cNvSpPr>
          <p:nvPr>
            <p:ph type="body" sz="quarter" idx="28"/>
          </p:nvPr>
        </p:nvSpPr>
        <p:spPr>
          <a:xfrm>
            <a:off x="5447426" y="3813440"/>
            <a:ext cx="5470512" cy="696387"/>
          </a:xfrm>
          <a:prstGeom prst="rect">
            <a:avLst/>
          </a:prstGeom>
        </p:spPr>
        <p:txBody>
          <a:bodyPr/>
          <a:lstStyle/>
          <a:p>
            <a:pPr marL="0" indent="0">
              <a:spcBef>
                <a:spcPts val="0"/>
              </a:spcBef>
              <a:buClrTx/>
              <a:buSzTx/>
              <a:buFontTx/>
              <a:buNone/>
              <a:defRPr sz="1600" spc="-100"/>
            </a:pPr>
            <a:endParaRPr/>
          </a:p>
        </p:txBody>
      </p:sp>
      <p:sp>
        <p:nvSpPr>
          <p:cNvPr id="187" name="Rectangle 11"/>
          <p:cNvSpPr/>
          <p:nvPr/>
        </p:nvSpPr>
        <p:spPr>
          <a:xfrm rot="16200000">
            <a:off x="4714497" y="3589732"/>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8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99505821"/>
      </p:ext>
    </p:extLst>
  </p:cSld>
  <p:clrMapOvr>
    <a:masterClrMapping/>
  </p:clrMapOvr>
  <p:transition spd="med"/>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tx">
  <p:cSld name="content-photo-right-2">
    <p:spTree>
      <p:nvGrpSpPr>
        <p:cNvPr id="1" name=""/>
        <p:cNvGrpSpPr/>
        <p:nvPr/>
      </p:nvGrpSpPr>
      <p:grpSpPr>
        <a:xfrm>
          <a:off x="0" y="0"/>
          <a:ext cx="0" cy="0"/>
          <a:chOff x="0" y="0"/>
          <a:chExt cx="0" cy="0"/>
        </a:xfrm>
      </p:grpSpPr>
      <p:pic>
        <p:nvPicPr>
          <p:cNvPr id="195"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196" name="Picture 2" descr="Picture 2"/>
          <p:cNvPicPr>
            <a:picLocks noChangeAspect="1"/>
          </p:cNvPicPr>
          <p:nvPr/>
        </p:nvPicPr>
        <p:blipFill>
          <a:blip r:embed="rId3"/>
          <a:srcRect r="21412" b="3670"/>
          <a:stretch>
            <a:fillRect/>
          </a:stretch>
        </p:blipFill>
        <p:spPr>
          <a:xfrm>
            <a:off x="4103004" y="2425487"/>
            <a:ext cx="3476611" cy="4453578"/>
          </a:xfrm>
          <a:prstGeom prst="rect">
            <a:avLst/>
          </a:prstGeom>
          <a:ln w="12700">
            <a:miter lim="400000"/>
          </a:ln>
        </p:spPr>
      </p:pic>
      <p:sp>
        <p:nvSpPr>
          <p:cNvPr id="197" name="Body Level One…"/>
          <p:cNvSpPr txBox="1">
            <a:spLocks noGrp="1"/>
          </p:cNvSpPr>
          <p:nvPr>
            <p:ph type="body" sz="half" idx="1"/>
          </p:nvPr>
        </p:nvSpPr>
        <p:spPr>
          <a:xfrm>
            <a:off x="913701" y="1700783"/>
            <a:ext cx="5751576" cy="4242817"/>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pic>
        <p:nvPicPr>
          <p:cNvPr id="198" name="Picture 9" descr="Picture 9"/>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199" name="Click to add title"/>
          <p:cNvSpPr txBox="1">
            <a:spLocks noGrp="1"/>
          </p:cNvSpPr>
          <p:nvPr>
            <p:ph type="title" hasCustomPrompt="1"/>
          </p:nvPr>
        </p:nvSpPr>
        <p:spPr>
          <a:xfrm>
            <a:off x="914397" y="365759"/>
            <a:ext cx="5751576" cy="433528"/>
          </a:xfrm>
          <a:prstGeom prst="rect">
            <a:avLst/>
          </a:prstGeom>
        </p:spPr>
        <p:txBody>
          <a:bodyPr>
            <a:normAutofit/>
          </a:bodyPr>
          <a:lstStyle/>
          <a:p>
            <a:r>
              <a:t>Click to add title</a:t>
            </a:r>
          </a:p>
        </p:txBody>
      </p:sp>
      <p:sp>
        <p:nvSpPr>
          <p:cNvPr id="200" name="Text Placeholder 19"/>
          <p:cNvSpPr>
            <a:spLocks noGrp="1"/>
          </p:cNvSpPr>
          <p:nvPr>
            <p:ph type="body" sz="quarter" idx="21" hasCustomPrompt="1"/>
          </p:nvPr>
        </p:nvSpPr>
        <p:spPr>
          <a:xfrm>
            <a:off x="914399" y="820350"/>
            <a:ext cx="5751576" cy="596901"/>
          </a:xfrm>
          <a:prstGeom prst="rect">
            <a:avLst/>
          </a:prstGeom>
        </p:spPr>
        <p:txBody>
          <a:bodyPr/>
          <a:lstStyle>
            <a:lvl1pPr marL="0" indent="0">
              <a:buClrTx/>
              <a:buSzTx/>
              <a:buFontTx/>
              <a:buNone/>
              <a:defRPr spc="-100"/>
            </a:lvl1pPr>
          </a:lstStyle>
          <a:p>
            <a:r>
              <a:t>Click to add subheading (optional)</a:t>
            </a:r>
          </a:p>
        </p:txBody>
      </p:sp>
      <p:pic>
        <p:nvPicPr>
          <p:cNvPr id="201" name="Picture 12" descr="Picture 12"/>
          <p:cNvPicPr>
            <a:picLocks noChangeAspect="1"/>
          </p:cNvPicPr>
          <p:nvPr/>
        </p:nvPicPr>
        <p:blipFill>
          <a:blip r:embed="rId4"/>
          <a:stretch>
            <a:fillRect/>
          </a:stretch>
        </p:blipFill>
        <p:spPr>
          <a:xfrm>
            <a:off x="365759" y="345185"/>
            <a:ext cx="415982" cy="415982"/>
          </a:xfrm>
          <a:prstGeom prst="rect">
            <a:avLst/>
          </a:prstGeom>
          <a:ln w="12700">
            <a:miter lim="400000"/>
          </a:ln>
        </p:spPr>
      </p:pic>
      <p:sp>
        <p:nvSpPr>
          <p:cNvPr id="202" name="Picture Placeholder 5"/>
          <p:cNvSpPr>
            <a:spLocks noGrp="1"/>
          </p:cNvSpPr>
          <p:nvPr>
            <p:ph type="pic" sz="half" idx="22"/>
          </p:nvPr>
        </p:nvSpPr>
        <p:spPr>
          <a:xfrm>
            <a:off x="7583423" y="0"/>
            <a:ext cx="4242817" cy="6858000"/>
          </a:xfrm>
          <a:prstGeom prst="rect">
            <a:avLst/>
          </a:prstGeom>
        </p:spPr>
        <p:txBody>
          <a:bodyPr lIns="91439" tIns="45719" rIns="91439" bIns="45719">
            <a:noAutofit/>
          </a:bodyPr>
          <a:lstStyle/>
          <a:p>
            <a:endParaRPr/>
          </a:p>
        </p:txBody>
      </p:sp>
      <p:sp>
        <p:nvSpPr>
          <p:cNvPr id="203" name="Text Placeholder 13"/>
          <p:cNvSpPr>
            <a:spLocks noGrp="1"/>
          </p:cNvSpPr>
          <p:nvPr>
            <p:ph type="body" sz="quarter" idx="23" hasCustomPrompt="1"/>
          </p:nvPr>
        </p:nvSpPr>
        <p:spPr>
          <a:xfrm>
            <a:off x="7955280" y="6254496"/>
            <a:ext cx="3502153" cy="603505"/>
          </a:xfrm>
          <a:prstGeom prst="rect">
            <a:avLst/>
          </a:prstGeom>
        </p:spPr>
        <p:txBody>
          <a:bodyPr anchor="b"/>
          <a:lstStyle>
            <a:lvl1pPr marL="0" indent="0" algn="r">
              <a:lnSpc>
                <a:spcPct val="110000"/>
              </a:lnSpc>
              <a:buClrTx/>
              <a:buSzTx/>
              <a:buFontTx/>
              <a:buNone/>
              <a:defRPr sz="1200" spc="-100">
                <a:solidFill>
                  <a:srgbClr val="FFFFFF"/>
                </a:solidFill>
              </a:defRPr>
            </a:lvl1pPr>
          </a:lstStyle>
          <a:p>
            <a:r>
              <a:t>Click to add optional caption</a:t>
            </a:r>
          </a:p>
        </p:txBody>
      </p:sp>
      <p:sp>
        <p:nvSpPr>
          <p:cNvPr id="2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72453288"/>
      </p:ext>
    </p:extLst>
  </p:cSld>
  <p:clrMapOvr>
    <a:masterClrMapping/>
  </p:clrMapOvr>
  <p:transition spd="med"/>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type="tx">
  <p:cSld name="content-photo-left-2">
    <p:spTree>
      <p:nvGrpSpPr>
        <p:cNvPr id="1" name=""/>
        <p:cNvGrpSpPr/>
        <p:nvPr/>
      </p:nvGrpSpPr>
      <p:grpSpPr>
        <a:xfrm>
          <a:off x="0" y="0"/>
          <a:ext cx="0" cy="0"/>
          <a:chOff x="0" y="0"/>
          <a:chExt cx="0" cy="0"/>
        </a:xfrm>
      </p:grpSpPr>
      <p:pic>
        <p:nvPicPr>
          <p:cNvPr id="211"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212" name="Picture 3" descr="Picture 3"/>
          <p:cNvPicPr>
            <a:picLocks noChangeAspect="1"/>
          </p:cNvPicPr>
          <p:nvPr/>
        </p:nvPicPr>
        <p:blipFill>
          <a:blip r:embed="rId3"/>
          <a:srcRect r="21679" b="4126"/>
          <a:stretch>
            <a:fillRect/>
          </a:stretch>
        </p:blipFill>
        <p:spPr>
          <a:xfrm>
            <a:off x="8362184" y="2425440"/>
            <a:ext cx="3464836" cy="4432560"/>
          </a:xfrm>
          <a:prstGeom prst="rect">
            <a:avLst/>
          </a:prstGeom>
          <a:ln w="12700">
            <a:miter lim="400000"/>
          </a:ln>
        </p:spPr>
      </p:pic>
      <p:sp>
        <p:nvSpPr>
          <p:cNvPr id="213" name="Picture Placeholder 5"/>
          <p:cNvSpPr>
            <a:spLocks noGrp="1"/>
          </p:cNvSpPr>
          <p:nvPr>
            <p:ph type="pic" sz="half" idx="21"/>
          </p:nvPr>
        </p:nvSpPr>
        <p:spPr>
          <a:xfrm>
            <a:off x="0" y="0"/>
            <a:ext cx="4236021" cy="6858000"/>
          </a:xfrm>
          <a:prstGeom prst="rect">
            <a:avLst/>
          </a:prstGeom>
        </p:spPr>
        <p:txBody>
          <a:bodyPr lIns="91439" tIns="45719" rIns="91439" bIns="45719">
            <a:noAutofit/>
          </a:bodyPr>
          <a:lstStyle/>
          <a:p>
            <a:endParaRPr/>
          </a:p>
        </p:txBody>
      </p:sp>
      <p:sp>
        <p:nvSpPr>
          <p:cNvPr id="214" name="Body Level One…"/>
          <p:cNvSpPr txBox="1">
            <a:spLocks noGrp="1"/>
          </p:cNvSpPr>
          <p:nvPr>
            <p:ph type="body" sz="quarter" idx="1" hasCustomPrompt="1"/>
          </p:nvPr>
        </p:nvSpPr>
        <p:spPr>
          <a:xfrm>
            <a:off x="374904" y="6254496"/>
            <a:ext cx="3502153" cy="603505"/>
          </a:xfrm>
          <a:prstGeom prst="rect">
            <a:avLst/>
          </a:prstGeom>
        </p:spPr>
        <p:txBody>
          <a:bodyPr anchor="b"/>
          <a:lstStyle>
            <a:lvl1pPr marL="0" indent="0">
              <a:lnSpc>
                <a:spcPct val="110000"/>
              </a:lnSpc>
              <a:buClrTx/>
              <a:buSzTx/>
              <a:buFontTx/>
              <a:buNone/>
              <a:defRPr sz="1200" spc="-20">
                <a:solidFill>
                  <a:srgbClr val="FFFFFF"/>
                </a:solidFill>
              </a:defRPr>
            </a:lvl1pPr>
            <a:lvl2pPr marL="628650" indent="-171450">
              <a:lnSpc>
                <a:spcPct val="110000"/>
              </a:lnSpc>
              <a:buClrTx/>
              <a:buFontTx/>
              <a:defRPr sz="1200" spc="-20">
                <a:solidFill>
                  <a:srgbClr val="FFFFFF"/>
                </a:solidFill>
              </a:defRPr>
            </a:lvl2pPr>
            <a:lvl3pPr marL="1110342" indent="-195942">
              <a:lnSpc>
                <a:spcPct val="110000"/>
              </a:lnSpc>
              <a:buClrTx/>
              <a:buFontTx/>
              <a:defRPr sz="1200" spc="-20">
                <a:solidFill>
                  <a:srgbClr val="FFFFFF"/>
                </a:solidFill>
              </a:defRPr>
            </a:lvl3pPr>
            <a:lvl4pPr marL="1567542" indent="-195942">
              <a:lnSpc>
                <a:spcPct val="110000"/>
              </a:lnSpc>
              <a:buClrTx/>
              <a:buFontTx/>
              <a:defRPr sz="1200" spc="-20">
                <a:solidFill>
                  <a:srgbClr val="FFFFFF"/>
                </a:solidFill>
              </a:defRPr>
            </a:lvl4pPr>
            <a:lvl5pPr marL="2024742" indent="-195942">
              <a:lnSpc>
                <a:spcPct val="110000"/>
              </a:lnSpc>
              <a:buClrTx/>
              <a:buFontTx/>
              <a:defRPr sz="1200" spc="-20">
                <a:solidFill>
                  <a:srgbClr val="FFFFFF"/>
                </a:solidFill>
              </a:defRPr>
            </a:lvl5pPr>
          </a:lstStyle>
          <a:p>
            <a:r>
              <a:t>Click to add optional caption</a:t>
            </a:r>
          </a:p>
          <a:p>
            <a:pPr lvl="1"/>
            <a:endParaRPr/>
          </a:p>
          <a:p>
            <a:pPr lvl="2"/>
            <a:endParaRPr/>
          </a:p>
          <a:p>
            <a:pPr lvl="3"/>
            <a:endParaRPr/>
          </a:p>
          <a:p>
            <a:pPr lvl="4"/>
            <a:endParaRPr/>
          </a:p>
        </p:txBody>
      </p:sp>
      <p:sp>
        <p:nvSpPr>
          <p:cNvPr id="215" name="Text Placeholder 12"/>
          <p:cNvSpPr>
            <a:spLocks noGrp="1"/>
          </p:cNvSpPr>
          <p:nvPr>
            <p:ph type="body" sz="half" idx="22"/>
          </p:nvPr>
        </p:nvSpPr>
        <p:spPr>
          <a:xfrm>
            <a:off x="5157215" y="1700783"/>
            <a:ext cx="5760721" cy="4242817"/>
          </a:xfrm>
          <a:prstGeom prst="rect">
            <a:avLst/>
          </a:prstGeom>
        </p:spPr>
        <p:txBody>
          <a:bodyPr/>
          <a:lstStyle/>
          <a:p>
            <a:pPr>
              <a:defRPr spc="-100"/>
            </a:pPr>
            <a:endParaRPr/>
          </a:p>
        </p:txBody>
      </p:sp>
      <p:pic>
        <p:nvPicPr>
          <p:cNvPr id="216" name="Picture 5" descr="Picture 5"/>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217" name="Click to add title"/>
          <p:cNvSpPr txBox="1">
            <a:spLocks noGrp="1"/>
          </p:cNvSpPr>
          <p:nvPr>
            <p:ph type="title" hasCustomPrompt="1"/>
          </p:nvPr>
        </p:nvSpPr>
        <p:spPr>
          <a:xfrm>
            <a:off x="5157216" y="365759"/>
            <a:ext cx="5760722" cy="433528"/>
          </a:xfrm>
          <a:prstGeom prst="rect">
            <a:avLst/>
          </a:prstGeom>
        </p:spPr>
        <p:txBody>
          <a:bodyPr>
            <a:normAutofit/>
          </a:bodyPr>
          <a:lstStyle/>
          <a:p>
            <a:r>
              <a:t>Click to add title</a:t>
            </a:r>
          </a:p>
        </p:txBody>
      </p:sp>
      <p:sp>
        <p:nvSpPr>
          <p:cNvPr id="218" name="Text Placeholder 19"/>
          <p:cNvSpPr>
            <a:spLocks noGrp="1"/>
          </p:cNvSpPr>
          <p:nvPr>
            <p:ph type="body" sz="quarter" idx="23" hasCustomPrompt="1"/>
          </p:nvPr>
        </p:nvSpPr>
        <p:spPr>
          <a:xfrm>
            <a:off x="5157216" y="822960"/>
            <a:ext cx="5760722" cy="596901"/>
          </a:xfrm>
          <a:prstGeom prst="rect">
            <a:avLst/>
          </a:prstGeom>
        </p:spPr>
        <p:txBody>
          <a:bodyPr/>
          <a:lstStyle>
            <a:lvl1pPr marL="0" indent="0">
              <a:buClrTx/>
              <a:buSzTx/>
              <a:buFontTx/>
              <a:buNone/>
              <a:defRPr spc="-100"/>
            </a:lvl1pPr>
          </a:lstStyle>
          <a:p>
            <a:r>
              <a:t>Click to add subheading (optional)</a:t>
            </a:r>
          </a:p>
        </p:txBody>
      </p:sp>
      <p:pic>
        <p:nvPicPr>
          <p:cNvPr id="219" name="Picture 11" descr="Picture 11"/>
          <p:cNvPicPr>
            <a:picLocks noChangeAspect="1"/>
          </p:cNvPicPr>
          <p:nvPr/>
        </p:nvPicPr>
        <p:blipFill>
          <a:blip r:embed="rId4"/>
          <a:stretch>
            <a:fillRect/>
          </a:stretch>
        </p:blipFill>
        <p:spPr>
          <a:xfrm>
            <a:off x="4608576" y="347472"/>
            <a:ext cx="415982" cy="415982"/>
          </a:xfrm>
          <a:prstGeom prst="rect">
            <a:avLst/>
          </a:prstGeom>
          <a:ln w="12700">
            <a:miter lim="400000"/>
          </a:ln>
        </p:spPr>
      </p:pic>
      <p:sp>
        <p:nvSpPr>
          <p:cNvPr id="22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34731805"/>
      </p:ext>
    </p:extLst>
  </p:cSld>
  <p:clrMapOvr>
    <a:masterClrMapping/>
  </p:clrMapOvr>
  <p:transition spd="med"/>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type="tx">
  <p:cSld name="2-ideas-with-photo">
    <p:spTree>
      <p:nvGrpSpPr>
        <p:cNvPr id="1" name=""/>
        <p:cNvGrpSpPr/>
        <p:nvPr/>
      </p:nvGrpSpPr>
      <p:grpSpPr>
        <a:xfrm>
          <a:off x="0" y="0"/>
          <a:ext cx="0" cy="0"/>
          <a:chOff x="0" y="0"/>
          <a:chExt cx="0" cy="0"/>
        </a:xfrm>
      </p:grpSpPr>
      <p:pic>
        <p:nvPicPr>
          <p:cNvPr id="242"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243" name="Body Level One…"/>
          <p:cNvSpPr txBox="1">
            <a:spLocks noGrp="1"/>
          </p:cNvSpPr>
          <p:nvPr>
            <p:ph type="body" sz="quarter" idx="1"/>
          </p:nvPr>
        </p:nvSpPr>
        <p:spPr>
          <a:xfrm>
            <a:off x="914400" y="1873983"/>
            <a:ext cx="4791456" cy="625034"/>
          </a:xfrm>
          <a:prstGeom prst="rect">
            <a:avLst/>
          </a:prstGeom>
        </p:spPr>
        <p:txBody>
          <a:bodyPr anchor="b"/>
          <a:lstStyle>
            <a:lvl1pPr marL="0" indent="0">
              <a:lnSpc>
                <a:spcPct val="80000"/>
              </a:lnSpc>
              <a:buClrTx/>
              <a:buSzTx/>
              <a:buFontTx/>
              <a:buNone/>
              <a:defRPr sz="2400" b="1" spc="-100">
                <a:solidFill>
                  <a:srgbClr val="002855"/>
                </a:solidFill>
              </a:defRPr>
            </a:lvl1pPr>
            <a:lvl2pPr marL="800100" indent="-342900">
              <a:lnSpc>
                <a:spcPct val="80000"/>
              </a:lnSpc>
              <a:buClrTx/>
              <a:buFontTx/>
              <a:defRPr sz="2400" b="1" spc="-100">
                <a:solidFill>
                  <a:srgbClr val="002855"/>
                </a:solidFill>
              </a:defRPr>
            </a:lvl2pPr>
            <a:lvl3pPr marL="1306285" indent="-391885">
              <a:lnSpc>
                <a:spcPct val="80000"/>
              </a:lnSpc>
              <a:buClrTx/>
              <a:buFontTx/>
              <a:defRPr sz="2400" b="1" spc="-100">
                <a:solidFill>
                  <a:srgbClr val="002855"/>
                </a:solidFill>
              </a:defRPr>
            </a:lvl3pPr>
            <a:lvl4pPr marL="1763485" indent="-391885">
              <a:lnSpc>
                <a:spcPct val="80000"/>
              </a:lnSpc>
              <a:buClrTx/>
              <a:buFontTx/>
              <a:defRPr sz="2400" b="1" spc="-100">
                <a:solidFill>
                  <a:srgbClr val="002855"/>
                </a:solidFill>
              </a:defRPr>
            </a:lvl4pPr>
            <a:lvl5pPr marL="2220685" indent="-391885">
              <a:lnSpc>
                <a:spcPct val="80000"/>
              </a:lnSpc>
              <a:buClrTx/>
              <a:buFontTx/>
              <a:defRPr sz="2400" b="1" spc="-100">
                <a:solidFill>
                  <a:srgbClr val="002855"/>
                </a:solidFill>
              </a:defRPr>
            </a:lvl5pPr>
          </a:lstStyle>
          <a:p>
            <a:r>
              <a:t>Body Level One</a:t>
            </a:r>
          </a:p>
          <a:p>
            <a:pPr lvl="1"/>
            <a:r>
              <a:t>Body Level Two</a:t>
            </a:r>
          </a:p>
          <a:p>
            <a:pPr lvl="2"/>
            <a:r>
              <a:t>Body Level Three</a:t>
            </a:r>
          </a:p>
          <a:p>
            <a:pPr lvl="3"/>
            <a:r>
              <a:t>Body Level Four</a:t>
            </a:r>
          </a:p>
          <a:p>
            <a:pPr lvl="4"/>
            <a:r>
              <a:t>Body Level Five</a:t>
            </a:r>
          </a:p>
        </p:txBody>
      </p:sp>
      <p:sp>
        <p:nvSpPr>
          <p:cNvPr id="244" name="Text Placeholder 13"/>
          <p:cNvSpPr>
            <a:spLocks noGrp="1"/>
          </p:cNvSpPr>
          <p:nvPr>
            <p:ph type="body" sz="quarter" idx="21"/>
          </p:nvPr>
        </p:nvSpPr>
        <p:spPr>
          <a:xfrm>
            <a:off x="914400" y="2543085"/>
            <a:ext cx="4791456" cy="1197865"/>
          </a:xfrm>
          <a:prstGeom prst="rect">
            <a:avLst/>
          </a:prstGeom>
        </p:spPr>
        <p:txBody>
          <a:bodyPr/>
          <a:lstStyle/>
          <a:p>
            <a:pPr marL="0" indent="0">
              <a:buClrTx/>
              <a:buSzTx/>
              <a:buFontTx/>
              <a:buNone/>
              <a:defRPr sz="1900" spc="-100"/>
            </a:pPr>
            <a:endParaRPr/>
          </a:p>
        </p:txBody>
      </p:sp>
      <p:sp>
        <p:nvSpPr>
          <p:cNvPr id="245" name="Picture Placeholder 5"/>
          <p:cNvSpPr>
            <a:spLocks noGrp="1"/>
          </p:cNvSpPr>
          <p:nvPr>
            <p:ph type="pic" sz="half" idx="22"/>
          </p:nvPr>
        </p:nvSpPr>
        <p:spPr>
          <a:xfrm>
            <a:off x="0" y="4105655"/>
            <a:ext cx="11830050" cy="2752345"/>
          </a:xfrm>
          <a:prstGeom prst="rect">
            <a:avLst/>
          </a:prstGeom>
        </p:spPr>
        <p:txBody>
          <a:bodyPr lIns="91439" tIns="45719" rIns="91439" bIns="45719">
            <a:noAutofit/>
          </a:bodyPr>
          <a:lstStyle/>
          <a:p>
            <a:endParaRPr/>
          </a:p>
        </p:txBody>
      </p:sp>
      <p:sp>
        <p:nvSpPr>
          <p:cNvPr id="246" name="Text Placeholder 13"/>
          <p:cNvSpPr>
            <a:spLocks noGrp="1"/>
          </p:cNvSpPr>
          <p:nvPr>
            <p:ph type="body" sz="quarter" idx="23" hasCustomPrompt="1"/>
          </p:nvPr>
        </p:nvSpPr>
        <p:spPr>
          <a:xfrm>
            <a:off x="0" y="6400798"/>
            <a:ext cx="11529391" cy="457202"/>
          </a:xfrm>
          <a:prstGeom prst="rect">
            <a:avLst/>
          </a:prstGeom>
        </p:spPr>
        <p:txBody>
          <a:bodyPr anchor="b"/>
          <a:lstStyle>
            <a:lvl1pPr marL="0" indent="0">
              <a:lnSpc>
                <a:spcPct val="110000"/>
              </a:lnSpc>
              <a:buClrTx/>
              <a:buSzTx/>
              <a:buFontTx/>
              <a:buNone/>
              <a:defRPr sz="1200" spc="-100">
                <a:solidFill>
                  <a:srgbClr val="FFFFFF"/>
                </a:solidFill>
              </a:defRPr>
            </a:lvl1pPr>
          </a:lstStyle>
          <a:p>
            <a:r>
              <a:t>Click to add optional caption</a:t>
            </a:r>
          </a:p>
        </p:txBody>
      </p:sp>
      <p:sp>
        <p:nvSpPr>
          <p:cNvPr id="247" name="Rectangle 3"/>
          <p:cNvSpPr/>
          <p:nvPr/>
        </p:nvSpPr>
        <p:spPr>
          <a:xfrm rot="16200000">
            <a:off x="466341" y="2294871"/>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248" name="Picture 14" descr="Picture 14"/>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249" name="Text Placeholder 19"/>
          <p:cNvSpPr>
            <a:spLocks noGrp="1"/>
          </p:cNvSpPr>
          <p:nvPr>
            <p:ph type="body" sz="quarter" idx="24" hasCustomPrompt="1"/>
          </p:nvPr>
        </p:nvSpPr>
        <p:spPr>
          <a:xfrm>
            <a:off x="914399" y="820350"/>
            <a:ext cx="9994394" cy="596901"/>
          </a:xfrm>
          <a:prstGeom prst="rect">
            <a:avLst/>
          </a:prstGeom>
        </p:spPr>
        <p:txBody>
          <a:bodyPr/>
          <a:lstStyle>
            <a:lvl1pPr marL="0" indent="0">
              <a:buClrTx/>
              <a:buSzTx/>
              <a:buFontTx/>
              <a:buNone/>
              <a:defRPr spc="-100"/>
            </a:lvl1pPr>
          </a:lstStyle>
          <a:p>
            <a:r>
              <a:t>Click to add subheading (optional)</a:t>
            </a:r>
          </a:p>
        </p:txBody>
      </p:sp>
      <p:pic>
        <p:nvPicPr>
          <p:cNvPr id="250" name="Picture 16" descr="Picture 16"/>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251"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252" name="Text Placeholder 11"/>
          <p:cNvSpPr>
            <a:spLocks noGrp="1"/>
          </p:cNvSpPr>
          <p:nvPr>
            <p:ph type="body" sz="quarter" idx="25"/>
          </p:nvPr>
        </p:nvSpPr>
        <p:spPr>
          <a:xfrm>
            <a:off x="6117335" y="1873983"/>
            <a:ext cx="4791457"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53" name="Text Placeholder 13"/>
          <p:cNvSpPr>
            <a:spLocks noGrp="1"/>
          </p:cNvSpPr>
          <p:nvPr>
            <p:ph type="body" sz="quarter" idx="26"/>
          </p:nvPr>
        </p:nvSpPr>
        <p:spPr>
          <a:xfrm>
            <a:off x="6117335" y="2543085"/>
            <a:ext cx="4791457" cy="1197865"/>
          </a:xfrm>
          <a:prstGeom prst="rect">
            <a:avLst/>
          </a:prstGeom>
        </p:spPr>
        <p:txBody>
          <a:bodyPr/>
          <a:lstStyle/>
          <a:p>
            <a:pPr marL="0" indent="0">
              <a:buClrTx/>
              <a:buSzTx/>
              <a:buFontTx/>
              <a:buNone/>
              <a:defRPr sz="1900" spc="-100"/>
            </a:pPr>
            <a:endParaRPr/>
          </a:p>
        </p:txBody>
      </p:sp>
      <p:sp>
        <p:nvSpPr>
          <p:cNvPr id="254" name="Rectangle 24"/>
          <p:cNvSpPr/>
          <p:nvPr/>
        </p:nvSpPr>
        <p:spPr>
          <a:xfrm rot="16200000">
            <a:off x="5669276" y="2294871"/>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5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02543713"/>
      </p:ext>
    </p:extLst>
  </p:cSld>
  <p:clrMapOvr>
    <a:masterClrMapping/>
  </p:clrMapOvr>
  <p:transition spd="med"/>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type="tx">
  <p:cSld name="4-ideas-with-photo">
    <p:spTree>
      <p:nvGrpSpPr>
        <p:cNvPr id="1" name=""/>
        <p:cNvGrpSpPr/>
        <p:nvPr/>
      </p:nvGrpSpPr>
      <p:grpSpPr>
        <a:xfrm>
          <a:off x="0" y="0"/>
          <a:ext cx="0" cy="0"/>
          <a:chOff x="0" y="0"/>
          <a:chExt cx="0" cy="0"/>
        </a:xfrm>
      </p:grpSpPr>
      <p:pic>
        <p:nvPicPr>
          <p:cNvPr id="262"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263" name="Picture Placeholder 5"/>
          <p:cNvSpPr>
            <a:spLocks noGrp="1"/>
          </p:cNvSpPr>
          <p:nvPr>
            <p:ph type="pic" sz="half" idx="21"/>
          </p:nvPr>
        </p:nvSpPr>
        <p:spPr>
          <a:xfrm>
            <a:off x="8378952" y="0"/>
            <a:ext cx="3447289" cy="6858001"/>
          </a:xfrm>
          <a:prstGeom prst="rect">
            <a:avLst/>
          </a:prstGeom>
        </p:spPr>
        <p:txBody>
          <a:bodyPr lIns="91439" tIns="45719" rIns="91439" bIns="45719">
            <a:noAutofit/>
          </a:bodyPr>
          <a:lstStyle/>
          <a:p>
            <a:endParaRPr/>
          </a:p>
        </p:txBody>
      </p:sp>
      <p:sp>
        <p:nvSpPr>
          <p:cNvPr id="264" name="Body Level One…"/>
          <p:cNvSpPr txBox="1">
            <a:spLocks noGrp="1"/>
          </p:cNvSpPr>
          <p:nvPr>
            <p:ph type="body" sz="quarter" idx="1" hasCustomPrompt="1"/>
          </p:nvPr>
        </p:nvSpPr>
        <p:spPr>
          <a:xfrm>
            <a:off x="8740140" y="6251712"/>
            <a:ext cx="2724913" cy="606289"/>
          </a:xfrm>
          <a:prstGeom prst="rect">
            <a:avLst/>
          </a:prstGeom>
        </p:spPr>
        <p:txBody>
          <a:bodyPr anchor="b"/>
          <a:lstStyle>
            <a:lvl1pPr marL="0" indent="0" algn="r">
              <a:lnSpc>
                <a:spcPct val="110000"/>
              </a:lnSpc>
              <a:buClrTx/>
              <a:buSzTx/>
              <a:buFontTx/>
              <a:buNone/>
              <a:defRPr sz="1200" spc="-20">
                <a:solidFill>
                  <a:srgbClr val="FFFFFF"/>
                </a:solidFill>
              </a:defRPr>
            </a:lvl1pPr>
            <a:lvl2pPr marL="628650" indent="-171450" algn="r">
              <a:lnSpc>
                <a:spcPct val="110000"/>
              </a:lnSpc>
              <a:buClrTx/>
              <a:buFontTx/>
              <a:defRPr sz="1200" spc="-20">
                <a:solidFill>
                  <a:srgbClr val="FFFFFF"/>
                </a:solidFill>
              </a:defRPr>
            </a:lvl2pPr>
            <a:lvl3pPr marL="1110342" indent="-195942" algn="r">
              <a:lnSpc>
                <a:spcPct val="110000"/>
              </a:lnSpc>
              <a:buClrTx/>
              <a:buFontTx/>
              <a:defRPr sz="1200" spc="-20">
                <a:solidFill>
                  <a:srgbClr val="FFFFFF"/>
                </a:solidFill>
              </a:defRPr>
            </a:lvl3pPr>
            <a:lvl4pPr marL="1567542" indent="-195942" algn="r">
              <a:lnSpc>
                <a:spcPct val="110000"/>
              </a:lnSpc>
              <a:buClrTx/>
              <a:buFontTx/>
              <a:defRPr sz="1200" spc="-20">
                <a:solidFill>
                  <a:srgbClr val="FFFFFF"/>
                </a:solidFill>
              </a:defRPr>
            </a:lvl4pPr>
            <a:lvl5pPr marL="2024742" indent="-195942" algn="r">
              <a:lnSpc>
                <a:spcPct val="110000"/>
              </a:lnSpc>
              <a:buClrTx/>
              <a:buFontTx/>
              <a:defRPr sz="1200" spc="-20">
                <a:solidFill>
                  <a:srgbClr val="FFFFFF"/>
                </a:solidFill>
              </a:defRPr>
            </a:lvl5pPr>
          </a:lstStyle>
          <a:p>
            <a:r>
              <a:t>Click to add optional caption</a:t>
            </a:r>
          </a:p>
          <a:p>
            <a:pPr lvl="1"/>
            <a:endParaRPr/>
          </a:p>
          <a:p>
            <a:pPr lvl="2"/>
            <a:endParaRPr/>
          </a:p>
          <a:p>
            <a:pPr lvl="3"/>
            <a:endParaRPr/>
          </a:p>
          <a:p>
            <a:pPr lvl="4"/>
            <a:endParaRPr/>
          </a:p>
        </p:txBody>
      </p:sp>
      <p:pic>
        <p:nvPicPr>
          <p:cNvPr id="265" name="Picture 9" descr="Picture 9"/>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266" name="Picture 11" descr="Picture 11"/>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267" name="Click to add title"/>
          <p:cNvSpPr txBox="1">
            <a:spLocks noGrp="1"/>
          </p:cNvSpPr>
          <p:nvPr>
            <p:ph type="title" hasCustomPrompt="1"/>
          </p:nvPr>
        </p:nvSpPr>
        <p:spPr>
          <a:xfrm>
            <a:off x="914397" y="365759"/>
            <a:ext cx="6532562" cy="433528"/>
          </a:xfrm>
          <a:prstGeom prst="rect">
            <a:avLst/>
          </a:prstGeom>
        </p:spPr>
        <p:txBody>
          <a:bodyPr>
            <a:normAutofit/>
          </a:bodyPr>
          <a:lstStyle/>
          <a:p>
            <a:r>
              <a:t>Click to add title</a:t>
            </a:r>
          </a:p>
        </p:txBody>
      </p:sp>
      <p:sp>
        <p:nvSpPr>
          <p:cNvPr id="268" name="Text Placeholder 19"/>
          <p:cNvSpPr>
            <a:spLocks noGrp="1"/>
          </p:cNvSpPr>
          <p:nvPr>
            <p:ph type="body" sz="quarter" idx="22" hasCustomPrompt="1"/>
          </p:nvPr>
        </p:nvSpPr>
        <p:spPr>
          <a:xfrm>
            <a:off x="914399" y="820350"/>
            <a:ext cx="6532562" cy="596901"/>
          </a:xfrm>
          <a:prstGeom prst="rect">
            <a:avLst/>
          </a:prstGeom>
        </p:spPr>
        <p:txBody>
          <a:bodyPr/>
          <a:lstStyle>
            <a:lvl1pPr marL="0" indent="0">
              <a:buClrTx/>
              <a:buSzTx/>
              <a:buFontTx/>
              <a:buNone/>
              <a:defRPr spc="-100"/>
            </a:lvl1pPr>
          </a:lstStyle>
          <a:p>
            <a:r>
              <a:t>Click to add subheading (optional)</a:t>
            </a:r>
          </a:p>
        </p:txBody>
      </p:sp>
      <p:sp>
        <p:nvSpPr>
          <p:cNvPr id="269" name="Text Placeholder 11"/>
          <p:cNvSpPr>
            <a:spLocks noGrp="1"/>
          </p:cNvSpPr>
          <p:nvPr>
            <p:ph type="body" sz="quarter" idx="23"/>
          </p:nvPr>
        </p:nvSpPr>
        <p:spPr>
          <a:xfrm>
            <a:off x="914397" y="1874670"/>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70" name="Text Placeholder 13"/>
          <p:cNvSpPr>
            <a:spLocks noGrp="1"/>
          </p:cNvSpPr>
          <p:nvPr>
            <p:ph type="body" sz="quarter" idx="24"/>
          </p:nvPr>
        </p:nvSpPr>
        <p:spPr>
          <a:xfrm>
            <a:off x="914397" y="2543772"/>
            <a:ext cx="3070731" cy="1380745"/>
          </a:xfrm>
          <a:prstGeom prst="rect">
            <a:avLst/>
          </a:prstGeom>
        </p:spPr>
        <p:txBody>
          <a:bodyPr/>
          <a:lstStyle/>
          <a:p>
            <a:pPr marL="0" indent="0">
              <a:buClrTx/>
              <a:buSzTx/>
              <a:buFontTx/>
              <a:buNone/>
              <a:defRPr sz="1600" spc="-100"/>
            </a:pPr>
            <a:endParaRPr/>
          </a:p>
        </p:txBody>
      </p:sp>
      <p:sp>
        <p:nvSpPr>
          <p:cNvPr id="271" name="Rectangle 40"/>
          <p:cNvSpPr/>
          <p:nvPr/>
        </p:nvSpPr>
        <p:spPr>
          <a:xfrm rot="16200000">
            <a:off x="462533" y="2309010"/>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72" name="Text Placeholder 11"/>
          <p:cNvSpPr>
            <a:spLocks noGrp="1"/>
          </p:cNvSpPr>
          <p:nvPr>
            <p:ph type="body" sz="quarter" idx="25"/>
          </p:nvPr>
        </p:nvSpPr>
        <p:spPr>
          <a:xfrm>
            <a:off x="4376229" y="1880783"/>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73" name="Text Placeholder 13"/>
          <p:cNvSpPr>
            <a:spLocks noGrp="1"/>
          </p:cNvSpPr>
          <p:nvPr>
            <p:ph type="body" sz="quarter" idx="26"/>
          </p:nvPr>
        </p:nvSpPr>
        <p:spPr>
          <a:xfrm>
            <a:off x="4376229" y="2549885"/>
            <a:ext cx="3070731" cy="1380745"/>
          </a:xfrm>
          <a:prstGeom prst="rect">
            <a:avLst/>
          </a:prstGeom>
        </p:spPr>
        <p:txBody>
          <a:bodyPr/>
          <a:lstStyle/>
          <a:p>
            <a:pPr marL="0" indent="0">
              <a:buClrTx/>
              <a:buSzTx/>
              <a:buFontTx/>
              <a:buNone/>
              <a:defRPr sz="1600" spc="-100"/>
            </a:pPr>
            <a:endParaRPr/>
          </a:p>
        </p:txBody>
      </p:sp>
      <p:sp>
        <p:nvSpPr>
          <p:cNvPr id="274" name="Rectangle 43"/>
          <p:cNvSpPr/>
          <p:nvPr/>
        </p:nvSpPr>
        <p:spPr>
          <a:xfrm rot="16200000">
            <a:off x="3924363" y="2315123"/>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75" name="Text Placeholder 11"/>
          <p:cNvSpPr>
            <a:spLocks noGrp="1"/>
          </p:cNvSpPr>
          <p:nvPr>
            <p:ph type="body" sz="quarter" idx="27"/>
          </p:nvPr>
        </p:nvSpPr>
        <p:spPr>
          <a:xfrm>
            <a:off x="914397" y="4318317"/>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76" name="Text Placeholder 13"/>
          <p:cNvSpPr>
            <a:spLocks noGrp="1"/>
          </p:cNvSpPr>
          <p:nvPr>
            <p:ph type="body" sz="quarter" idx="28"/>
          </p:nvPr>
        </p:nvSpPr>
        <p:spPr>
          <a:xfrm>
            <a:off x="914397" y="4987419"/>
            <a:ext cx="3070731" cy="1362819"/>
          </a:xfrm>
          <a:prstGeom prst="rect">
            <a:avLst/>
          </a:prstGeom>
        </p:spPr>
        <p:txBody>
          <a:bodyPr/>
          <a:lstStyle/>
          <a:p>
            <a:pPr marL="0" indent="0">
              <a:buClrTx/>
              <a:buSzTx/>
              <a:buFontTx/>
              <a:buNone/>
              <a:defRPr sz="1600" spc="-100"/>
            </a:pPr>
            <a:endParaRPr/>
          </a:p>
        </p:txBody>
      </p:sp>
      <p:sp>
        <p:nvSpPr>
          <p:cNvPr id="277" name="Rectangle 46"/>
          <p:cNvSpPr/>
          <p:nvPr/>
        </p:nvSpPr>
        <p:spPr>
          <a:xfrm rot="16200000">
            <a:off x="462533" y="4752657"/>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78" name="Text Placeholder 11"/>
          <p:cNvSpPr>
            <a:spLocks noGrp="1"/>
          </p:cNvSpPr>
          <p:nvPr>
            <p:ph type="body" sz="quarter" idx="29"/>
          </p:nvPr>
        </p:nvSpPr>
        <p:spPr>
          <a:xfrm>
            <a:off x="4376229" y="4324431"/>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79" name="Text Placeholder 13"/>
          <p:cNvSpPr>
            <a:spLocks noGrp="1"/>
          </p:cNvSpPr>
          <p:nvPr>
            <p:ph type="body" sz="quarter" idx="30"/>
          </p:nvPr>
        </p:nvSpPr>
        <p:spPr>
          <a:xfrm>
            <a:off x="4376229" y="4993533"/>
            <a:ext cx="3070731" cy="1362818"/>
          </a:xfrm>
          <a:prstGeom prst="rect">
            <a:avLst/>
          </a:prstGeom>
        </p:spPr>
        <p:txBody>
          <a:bodyPr/>
          <a:lstStyle/>
          <a:p>
            <a:pPr marL="0" indent="0">
              <a:buClrTx/>
              <a:buSzTx/>
              <a:buFontTx/>
              <a:buNone/>
              <a:defRPr sz="1600" spc="-100"/>
            </a:pPr>
            <a:endParaRPr/>
          </a:p>
        </p:txBody>
      </p:sp>
      <p:sp>
        <p:nvSpPr>
          <p:cNvPr id="280" name="Rectangle 49"/>
          <p:cNvSpPr/>
          <p:nvPr/>
        </p:nvSpPr>
        <p:spPr>
          <a:xfrm rot="16200000">
            <a:off x="3924363" y="4758771"/>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8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1661201"/>
      </p:ext>
    </p:extLst>
  </p:cSld>
  <p:clrMapOvr>
    <a:masterClrMapping/>
  </p:clrMapOvr>
  <p:transition spd="med"/>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type="tx">
  <p:cSld name="6-ideas">
    <p:spTree>
      <p:nvGrpSpPr>
        <p:cNvPr id="1" name=""/>
        <p:cNvGrpSpPr/>
        <p:nvPr/>
      </p:nvGrpSpPr>
      <p:grpSpPr>
        <a:xfrm>
          <a:off x="0" y="0"/>
          <a:ext cx="0" cy="0"/>
          <a:chOff x="0" y="0"/>
          <a:chExt cx="0" cy="0"/>
        </a:xfrm>
      </p:grpSpPr>
      <p:pic>
        <p:nvPicPr>
          <p:cNvPr id="288"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289"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290" name="Body Level One…"/>
          <p:cNvSpPr txBox="1">
            <a:spLocks noGrp="1"/>
          </p:cNvSpPr>
          <p:nvPr>
            <p:ph type="body" sz="quarter" idx="1" hasCustomPrompt="1"/>
          </p:nvPr>
        </p:nvSpPr>
        <p:spPr>
          <a:xfrm>
            <a:off x="914399" y="820350"/>
            <a:ext cx="9994394" cy="596901"/>
          </a:xfrm>
          <a:prstGeom prst="rect">
            <a:avLst/>
          </a:prstGeom>
        </p:spPr>
        <p:txBody>
          <a:bodyPr/>
          <a:lstStyle>
            <a:lvl1pPr marL="0" indent="0">
              <a:buClrTx/>
              <a:buSzTx/>
              <a:buFontTx/>
              <a:buNone/>
            </a:lvl1pPr>
            <a:lvl2pPr>
              <a:buClrTx/>
              <a:buFontTx/>
            </a:lvl2pPr>
            <a:lvl3pPr>
              <a:buClrTx/>
              <a:buFontTx/>
            </a:lvl3pPr>
            <a:lvl4pPr>
              <a:buClrTx/>
              <a:buFontTx/>
            </a:lvl4pPr>
            <a:lvl5pPr>
              <a:buClrTx/>
              <a:buFontTx/>
            </a:lvl5pPr>
          </a:lstStyle>
          <a:p>
            <a:r>
              <a:t>Click to add subheading (optional)</a:t>
            </a:r>
          </a:p>
          <a:p>
            <a:pPr lvl="1"/>
            <a:endParaRPr/>
          </a:p>
          <a:p>
            <a:pPr lvl="2"/>
            <a:endParaRPr/>
          </a:p>
          <a:p>
            <a:pPr lvl="3"/>
            <a:endParaRPr/>
          </a:p>
          <a:p>
            <a:pPr lvl="4"/>
            <a:endParaRPr/>
          </a:p>
        </p:txBody>
      </p:sp>
      <p:pic>
        <p:nvPicPr>
          <p:cNvPr id="291" name="Picture 9" descr="Picture 9"/>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292"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293" name="Text Placeholder 11"/>
          <p:cNvSpPr>
            <a:spLocks noGrp="1"/>
          </p:cNvSpPr>
          <p:nvPr>
            <p:ph type="body" sz="quarter" idx="21"/>
          </p:nvPr>
        </p:nvSpPr>
        <p:spPr>
          <a:xfrm>
            <a:off x="914397" y="1874670"/>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94" name="Text Placeholder 13"/>
          <p:cNvSpPr>
            <a:spLocks noGrp="1"/>
          </p:cNvSpPr>
          <p:nvPr>
            <p:ph type="body" sz="quarter" idx="22"/>
          </p:nvPr>
        </p:nvSpPr>
        <p:spPr>
          <a:xfrm>
            <a:off x="914397" y="2543772"/>
            <a:ext cx="3070731" cy="1380745"/>
          </a:xfrm>
          <a:prstGeom prst="rect">
            <a:avLst/>
          </a:prstGeom>
        </p:spPr>
        <p:txBody>
          <a:bodyPr/>
          <a:lstStyle/>
          <a:p>
            <a:pPr marL="0" indent="0">
              <a:buClrTx/>
              <a:buSzTx/>
              <a:buFontTx/>
              <a:buNone/>
              <a:defRPr sz="1600" spc="-100"/>
            </a:pPr>
            <a:endParaRPr/>
          </a:p>
        </p:txBody>
      </p:sp>
      <p:sp>
        <p:nvSpPr>
          <p:cNvPr id="295" name="Rectangle 13"/>
          <p:cNvSpPr/>
          <p:nvPr/>
        </p:nvSpPr>
        <p:spPr>
          <a:xfrm rot="16200000">
            <a:off x="462533" y="2309010"/>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96" name="Text Placeholder 11"/>
          <p:cNvSpPr>
            <a:spLocks noGrp="1"/>
          </p:cNvSpPr>
          <p:nvPr>
            <p:ph type="body" sz="quarter" idx="23"/>
          </p:nvPr>
        </p:nvSpPr>
        <p:spPr>
          <a:xfrm>
            <a:off x="7838061" y="1874670"/>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297" name="Text Placeholder 13"/>
          <p:cNvSpPr>
            <a:spLocks noGrp="1"/>
          </p:cNvSpPr>
          <p:nvPr>
            <p:ph type="body" sz="quarter" idx="24"/>
          </p:nvPr>
        </p:nvSpPr>
        <p:spPr>
          <a:xfrm>
            <a:off x="7838061" y="2543772"/>
            <a:ext cx="3070731" cy="1380745"/>
          </a:xfrm>
          <a:prstGeom prst="rect">
            <a:avLst/>
          </a:prstGeom>
        </p:spPr>
        <p:txBody>
          <a:bodyPr/>
          <a:lstStyle/>
          <a:p>
            <a:pPr marL="0" indent="0">
              <a:buClrTx/>
              <a:buSzTx/>
              <a:buFontTx/>
              <a:buNone/>
              <a:defRPr sz="1600" spc="-100"/>
            </a:pPr>
            <a:endParaRPr/>
          </a:p>
        </p:txBody>
      </p:sp>
      <p:sp>
        <p:nvSpPr>
          <p:cNvPr id="298" name="Rectangle 32"/>
          <p:cNvSpPr/>
          <p:nvPr/>
        </p:nvSpPr>
        <p:spPr>
          <a:xfrm rot="16200000">
            <a:off x="7386195" y="2309010"/>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299" name="Text Placeholder 11"/>
          <p:cNvSpPr>
            <a:spLocks noGrp="1"/>
          </p:cNvSpPr>
          <p:nvPr>
            <p:ph type="body" sz="quarter" idx="25"/>
          </p:nvPr>
        </p:nvSpPr>
        <p:spPr>
          <a:xfrm>
            <a:off x="4376229" y="1880783"/>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300" name="Text Placeholder 13"/>
          <p:cNvSpPr>
            <a:spLocks noGrp="1"/>
          </p:cNvSpPr>
          <p:nvPr>
            <p:ph type="body" sz="quarter" idx="26"/>
          </p:nvPr>
        </p:nvSpPr>
        <p:spPr>
          <a:xfrm>
            <a:off x="4376229" y="2549885"/>
            <a:ext cx="3070731" cy="1380745"/>
          </a:xfrm>
          <a:prstGeom prst="rect">
            <a:avLst/>
          </a:prstGeom>
        </p:spPr>
        <p:txBody>
          <a:bodyPr/>
          <a:lstStyle/>
          <a:p>
            <a:pPr marL="0" indent="0">
              <a:buClrTx/>
              <a:buSzTx/>
              <a:buFontTx/>
              <a:buNone/>
              <a:defRPr sz="1600" spc="-100"/>
            </a:pPr>
            <a:endParaRPr/>
          </a:p>
        </p:txBody>
      </p:sp>
      <p:sp>
        <p:nvSpPr>
          <p:cNvPr id="301" name="Rectangle 35"/>
          <p:cNvSpPr/>
          <p:nvPr/>
        </p:nvSpPr>
        <p:spPr>
          <a:xfrm rot="16200000">
            <a:off x="3924363" y="2315123"/>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02" name="Text Placeholder 11"/>
          <p:cNvSpPr>
            <a:spLocks noGrp="1"/>
          </p:cNvSpPr>
          <p:nvPr>
            <p:ph type="body" sz="quarter" idx="27"/>
          </p:nvPr>
        </p:nvSpPr>
        <p:spPr>
          <a:xfrm>
            <a:off x="914397" y="4318317"/>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303" name="Text Placeholder 13"/>
          <p:cNvSpPr>
            <a:spLocks noGrp="1"/>
          </p:cNvSpPr>
          <p:nvPr>
            <p:ph type="body" sz="quarter" idx="28"/>
          </p:nvPr>
        </p:nvSpPr>
        <p:spPr>
          <a:xfrm>
            <a:off x="914397" y="4987419"/>
            <a:ext cx="3070731" cy="1362819"/>
          </a:xfrm>
          <a:prstGeom prst="rect">
            <a:avLst/>
          </a:prstGeom>
        </p:spPr>
        <p:txBody>
          <a:bodyPr/>
          <a:lstStyle/>
          <a:p>
            <a:pPr marL="0" indent="0">
              <a:buClrTx/>
              <a:buSzTx/>
              <a:buFontTx/>
              <a:buNone/>
              <a:defRPr sz="1600" spc="-100"/>
            </a:pPr>
            <a:endParaRPr/>
          </a:p>
        </p:txBody>
      </p:sp>
      <p:sp>
        <p:nvSpPr>
          <p:cNvPr id="304" name="Rectangle 38"/>
          <p:cNvSpPr/>
          <p:nvPr/>
        </p:nvSpPr>
        <p:spPr>
          <a:xfrm rot="16200000">
            <a:off x="462533" y="4752657"/>
            <a:ext cx="896112"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05" name="Text Placeholder 11"/>
          <p:cNvSpPr>
            <a:spLocks noGrp="1"/>
          </p:cNvSpPr>
          <p:nvPr>
            <p:ph type="body" sz="quarter" idx="29"/>
          </p:nvPr>
        </p:nvSpPr>
        <p:spPr>
          <a:xfrm>
            <a:off x="7838061" y="4318317"/>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306" name="Text Placeholder 13"/>
          <p:cNvSpPr>
            <a:spLocks noGrp="1"/>
          </p:cNvSpPr>
          <p:nvPr>
            <p:ph type="body" sz="quarter" idx="30"/>
          </p:nvPr>
        </p:nvSpPr>
        <p:spPr>
          <a:xfrm>
            <a:off x="7838061" y="4987419"/>
            <a:ext cx="3070731" cy="1362819"/>
          </a:xfrm>
          <a:prstGeom prst="rect">
            <a:avLst/>
          </a:prstGeom>
        </p:spPr>
        <p:txBody>
          <a:bodyPr/>
          <a:lstStyle/>
          <a:p>
            <a:pPr marL="0" indent="0">
              <a:buClrTx/>
              <a:buSzTx/>
              <a:buFontTx/>
              <a:buNone/>
              <a:defRPr sz="1600" spc="-100"/>
            </a:pPr>
            <a:endParaRPr/>
          </a:p>
        </p:txBody>
      </p:sp>
      <p:sp>
        <p:nvSpPr>
          <p:cNvPr id="307" name="Rectangle 41"/>
          <p:cNvSpPr/>
          <p:nvPr/>
        </p:nvSpPr>
        <p:spPr>
          <a:xfrm rot="16200000">
            <a:off x="7386195" y="4752657"/>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08" name="Text Placeholder 11"/>
          <p:cNvSpPr>
            <a:spLocks noGrp="1"/>
          </p:cNvSpPr>
          <p:nvPr>
            <p:ph type="body" sz="quarter" idx="31"/>
          </p:nvPr>
        </p:nvSpPr>
        <p:spPr>
          <a:xfrm>
            <a:off x="4376229" y="4324431"/>
            <a:ext cx="3070731" cy="625034"/>
          </a:xfrm>
          <a:prstGeom prst="rect">
            <a:avLst/>
          </a:prstGeom>
        </p:spPr>
        <p:txBody>
          <a:bodyPr anchor="b"/>
          <a:lstStyle/>
          <a:p>
            <a:pPr marL="0" indent="0">
              <a:lnSpc>
                <a:spcPct val="80000"/>
              </a:lnSpc>
              <a:buClrTx/>
              <a:buSzTx/>
              <a:buFontTx/>
              <a:buNone/>
              <a:defRPr sz="2400" b="1" spc="-100">
                <a:solidFill>
                  <a:srgbClr val="002855"/>
                </a:solidFill>
              </a:defRPr>
            </a:pPr>
            <a:endParaRPr/>
          </a:p>
        </p:txBody>
      </p:sp>
      <p:sp>
        <p:nvSpPr>
          <p:cNvPr id="309" name="Text Placeholder 13"/>
          <p:cNvSpPr>
            <a:spLocks noGrp="1"/>
          </p:cNvSpPr>
          <p:nvPr>
            <p:ph type="body" sz="quarter" idx="32"/>
          </p:nvPr>
        </p:nvSpPr>
        <p:spPr>
          <a:xfrm>
            <a:off x="4376229" y="4993533"/>
            <a:ext cx="3070731" cy="1362818"/>
          </a:xfrm>
          <a:prstGeom prst="rect">
            <a:avLst/>
          </a:prstGeom>
        </p:spPr>
        <p:txBody>
          <a:bodyPr/>
          <a:lstStyle/>
          <a:p>
            <a:pPr marL="0" indent="0">
              <a:buClrTx/>
              <a:buSzTx/>
              <a:buFontTx/>
              <a:buNone/>
              <a:defRPr sz="1600" spc="-100"/>
            </a:pPr>
            <a:endParaRPr/>
          </a:p>
        </p:txBody>
      </p:sp>
      <p:sp>
        <p:nvSpPr>
          <p:cNvPr id="310" name="Rectangle 46"/>
          <p:cNvSpPr/>
          <p:nvPr/>
        </p:nvSpPr>
        <p:spPr>
          <a:xfrm rot="16200000">
            <a:off x="3924363" y="4758771"/>
            <a:ext cx="89611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65737347"/>
      </p:ext>
    </p:extLst>
  </p:cSld>
  <p:clrMapOvr>
    <a:masterClrMapping/>
  </p:clrMapOvr>
  <p:transition spd="med"/>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x">
  <p:cSld name="photo-with-caption-1">
    <p:spTree>
      <p:nvGrpSpPr>
        <p:cNvPr id="1" name=""/>
        <p:cNvGrpSpPr/>
        <p:nvPr/>
      </p:nvGrpSpPr>
      <p:grpSpPr>
        <a:xfrm>
          <a:off x="0" y="0"/>
          <a:ext cx="0" cy="0"/>
          <a:chOff x="0" y="0"/>
          <a:chExt cx="0" cy="0"/>
        </a:xfrm>
      </p:grpSpPr>
      <p:pic>
        <p:nvPicPr>
          <p:cNvPr id="318"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319" name="Picture 1" descr="Picture 1"/>
          <p:cNvPicPr>
            <a:picLocks noChangeAspect="1"/>
          </p:cNvPicPr>
          <p:nvPr/>
        </p:nvPicPr>
        <p:blipFill>
          <a:blip r:embed="rId3"/>
          <a:stretch>
            <a:fillRect/>
          </a:stretch>
        </p:blipFill>
        <p:spPr>
          <a:xfrm>
            <a:off x="8905562" y="3940021"/>
            <a:ext cx="2920678" cy="2917980"/>
          </a:xfrm>
          <a:prstGeom prst="rect">
            <a:avLst/>
          </a:prstGeom>
          <a:ln w="12700">
            <a:miter lim="400000"/>
          </a:ln>
        </p:spPr>
      </p:pic>
      <p:sp>
        <p:nvSpPr>
          <p:cNvPr id="320" name="Body Level One…"/>
          <p:cNvSpPr txBox="1">
            <a:spLocks noGrp="1"/>
          </p:cNvSpPr>
          <p:nvPr>
            <p:ph type="body" sz="quarter" idx="1"/>
          </p:nvPr>
        </p:nvSpPr>
        <p:spPr>
          <a:xfrm>
            <a:off x="365759" y="5938577"/>
            <a:ext cx="11091673" cy="383992"/>
          </a:xfrm>
          <a:prstGeom prst="rect">
            <a:avLst/>
          </a:prstGeom>
        </p:spPr>
        <p:txBody>
          <a:bodyPr/>
          <a:lstStyle>
            <a:lvl1pPr marL="0" indent="0">
              <a:buClrTx/>
              <a:buSzTx/>
              <a:buFontTx/>
              <a:buNone/>
              <a:defRPr sz="2400" b="1" spc="-100">
                <a:solidFill>
                  <a:srgbClr val="002855"/>
                </a:solidFill>
              </a:defRPr>
            </a:lvl1pPr>
            <a:lvl2pPr marL="800100" indent="-342900">
              <a:buClrTx/>
              <a:buFontTx/>
              <a:defRPr sz="2400" b="1" spc="-100">
                <a:solidFill>
                  <a:srgbClr val="002855"/>
                </a:solidFill>
              </a:defRPr>
            </a:lvl2pPr>
            <a:lvl3pPr marL="1306285" indent="-391885">
              <a:buClrTx/>
              <a:buFontTx/>
              <a:defRPr sz="2400" b="1" spc="-100">
                <a:solidFill>
                  <a:srgbClr val="002855"/>
                </a:solidFill>
              </a:defRPr>
            </a:lvl3pPr>
            <a:lvl4pPr marL="1763485" indent="-391885">
              <a:buClrTx/>
              <a:buFontTx/>
              <a:defRPr sz="2400" b="1" spc="-100">
                <a:solidFill>
                  <a:srgbClr val="002855"/>
                </a:solidFill>
              </a:defRPr>
            </a:lvl4pPr>
            <a:lvl5pPr marL="2220685" indent="-391885">
              <a:buClrTx/>
              <a:buFontTx/>
              <a:defRPr sz="2400" b="1" spc="-100">
                <a:solidFill>
                  <a:srgbClr val="002855"/>
                </a:solidFill>
              </a:defRPr>
            </a:lvl5pPr>
          </a:lstStyle>
          <a:p>
            <a:r>
              <a:t>Body Level One</a:t>
            </a:r>
          </a:p>
          <a:p>
            <a:pPr lvl="1"/>
            <a:r>
              <a:t>Body Level Two</a:t>
            </a:r>
          </a:p>
          <a:p>
            <a:pPr lvl="2"/>
            <a:r>
              <a:t>Body Level Three</a:t>
            </a:r>
          </a:p>
          <a:p>
            <a:pPr lvl="3"/>
            <a:r>
              <a:t>Body Level Four</a:t>
            </a:r>
          </a:p>
          <a:p>
            <a:pPr lvl="4"/>
            <a:r>
              <a:t>Body Level Five</a:t>
            </a:r>
          </a:p>
        </p:txBody>
      </p:sp>
      <p:sp>
        <p:nvSpPr>
          <p:cNvPr id="321" name="Picture Placeholder 5"/>
          <p:cNvSpPr>
            <a:spLocks noGrp="1"/>
          </p:cNvSpPr>
          <p:nvPr>
            <p:ph type="pic" idx="21"/>
          </p:nvPr>
        </p:nvSpPr>
        <p:spPr>
          <a:xfrm>
            <a:off x="0" y="0"/>
            <a:ext cx="11826241" cy="5509548"/>
          </a:xfrm>
          <a:prstGeom prst="rect">
            <a:avLst/>
          </a:prstGeom>
        </p:spPr>
        <p:txBody>
          <a:bodyPr lIns="91439" tIns="45719" rIns="91439" bIns="45719">
            <a:noAutofit/>
          </a:bodyPr>
          <a:lstStyle/>
          <a:p>
            <a:endParaRPr/>
          </a:p>
        </p:txBody>
      </p:sp>
      <p:sp>
        <p:nvSpPr>
          <p:cNvPr id="322" name="Text Placeholder 13"/>
          <p:cNvSpPr>
            <a:spLocks noGrp="1"/>
          </p:cNvSpPr>
          <p:nvPr>
            <p:ph type="body" sz="quarter" idx="22"/>
          </p:nvPr>
        </p:nvSpPr>
        <p:spPr>
          <a:xfrm>
            <a:off x="365760" y="6289556"/>
            <a:ext cx="11091672" cy="238245"/>
          </a:xfrm>
          <a:prstGeom prst="rect">
            <a:avLst/>
          </a:prstGeom>
        </p:spPr>
        <p:txBody>
          <a:bodyPr/>
          <a:lstStyle/>
          <a:p>
            <a:pPr marL="0" indent="0">
              <a:buClrTx/>
              <a:buSzTx/>
              <a:buFontTx/>
              <a:buNone/>
              <a:defRPr sz="1600" spc="-100"/>
            </a:pPr>
            <a:endParaRPr/>
          </a:p>
        </p:txBody>
      </p:sp>
      <p:pic>
        <p:nvPicPr>
          <p:cNvPr id="323"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324" name="Picture 10" descr="Picture 10"/>
          <p:cNvPicPr>
            <a:picLocks noChangeAspect="1"/>
          </p:cNvPicPr>
          <p:nvPr/>
        </p:nvPicPr>
        <p:blipFill>
          <a:blip r:embed="rId4"/>
          <a:stretch>
            <a:fillRect/>
          </a:stretch>
        </p:blipFill>
        <p:spPr>
          <a:xfrm>
            <a:off x="365759" y="345185"/>
            <a:ext cx="415982" cy="415982"/>
          </a:xfrm>
          <a:prstGeom prst="rect">
            <a:avLst/>
          </a:prstGeom>
          <a:ln w="12700">
            <a:miter lim="400000"/>
          </a:ln>
        </p:spPr>
      </p:pic>
      <p:sp>
        <p:nvSpPr>
          <p:cNvPr id="325" name="Rectangle 15"/>
          <p:cNvSpPr/>
          <p:nvPr/>
        </p:nvSpPr>
        <p:spPr>
          <a:xfrm rot="10800000">
            <a:off x="365061" y="5782202"/>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26"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12023159"/>
      </p:ext>
    </p:extLst>
  </p:cSld>
  <p:clrMapOvr>
    <a:masterClrMapping/>
  </p:clrMapOvr>
  <p:transition spd="med"/>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type="tx">
  <p:cSld name="photo-with-caption-2">
    <p:spTree>
      <p:nvGrpSpPr>
        <p:cNvPr id="1" name=""/>
        <p:cNvGrpSpPr/>
        <p:nvPr/>
      </p:nvGrpSpPr>
      <p:grpSpPr>
        <a:xfrm>
          <a:off x="0" y="0"/>
          <a:ext cx="0" cy="0"/>
          <a:chOff x="0" y="0"/>
          <a:chExt cx="0" cy="0"/>
        </a:xfrm>
      </p:grpSpPr>
      <p:pic>
        <p:nvPicPr>
          <p:cNvPr id="333"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334" name="Picture Placeholder 5"/>
          <p:cNvSpPr>
            <a:spLocks noGrp="1"/>
          </p:cNvSpPr>
          <p:nvPr>
            <p:ph type="pic" idx="21"/>
          </p:nvPr>
        </p:nvSpPr>
        <p:spPr>
          <a:xfrm>
            <a:off x="915924" y="640080"/>
            <a:ext cx="9994393" cy="5577841"/>
          </a:xfrm>
          <a:prstGeom prst="rect">
            <a:avLst/>
          </a:prstGeom>
        </p:spPr>
        <p:txBody>
          <a:bodyPr lIns="91439" tIns="45719" rIns="91439" bIns="45719">
            <a:noAutofit/>
          </a:bodyPr>
          <a:lstStyle/>
          <a:p>
            <a:endParaRPr/>
          </a:p>
        </p:txBody>
      </p:sp>
      <p:sp>
        <p:nvSpPr>
          <p:cNvPr id="335" name="Body Level One…"/>
          <p:cNvSpPr txBox="1">
            <a:spLocks noGrp="1"/>
          </p:cNvSpPr>
          <p:nvPr>
            <p:ph type="body" sz="quarter" idx="1" hasCustomPrompt="1"/>
          </p:nvPr>
        </p:nvSpPr>
        <p:spPr>
          <a:xfrm>
            <a:off x="915925" y="6245352"/>
            <a:ext cx="9994393" cy="310784"/>
          </a:xfrm>
          <a:prstGeom prst="rect">
            <a:avLst/>
          </a:prstGeom>
        </p:spPr>
        <p:txBody>
          <a:bodyPr anchor="b"/>
          <a:lstStyle>
            <a:lvl1pPr marL="0" indent="0">
              <a:lnSpc>
                <a:spcPct val="110000"/>
              </a:lnSpc>
              <a:buClrTx/>
              <a:buSzTx/>
              <a:buFontTx/>
              <a:buNone/>
              <a:defRPr sz="1200" spc="-20">
                <a:solidFill>
                  <a:schemeClr val="accent1"/>
                </a:solidFill>
              </a:defRPr>
            </a:lvl1pPr>
            <a:lvl2pPr marL="628650" indent="-171450">
              <a:lnSpc>
                <a:spcPct val="110000"/>
              </a:lnSpc>
              <a:buClrTx/>
              <a:buFontTx/>
              <a:defRPr sz="1200" spc="-20">
                <a:solidFill>
                  <a:schemeClr val="accent1"/>
                </a:solidFill>
              </a:defRPr>
            </a:lvl2pPr>
            <a:lvl3pPr marL="1110342" indent="-195942">
              <a:lnSpc>
                <a:spcPct val="110000"/>
              </a:lnSpc>
              <a:buClrTx/>
              <a:buFontTx/>
              <a:defRPr sz="1200" spc="-20">
                <a:solidFill>
                  <a:schemeClr val="accent1"/>
                </a:solidFill>
              </a:defRPr>
            </a:lvl3pPr>
            <a:lvl4pPr marL="1567542" indent="-195942">
              <a:lnSpc>
                <a:spcPct val="110000"/>
              </a:lnSpc>
              <a:buClrTx/>
              <a:buFontTx/>
              <a:defRPr sz="1200" spc="-20">
                <a:solidFill>
                  <a:schemeClr val="accent1"/>
                </a:solidFill>
              </a:defRPr>
            </a:lvl4pPr>
            <a:lvl5pPr marL="2024742" indent="-195942">
              <a:lnSpc>
                <a:spcPct val="110000"/>
              </a:lnSpc>
              <a:buClrTx/>
              <a:buFontTx/>
              <a:defRPr sz="1200" spc="-20">
                <a:solidFill>
                  <a:schemeClr val="accent1"/>
                </a:solidFill>
              </a:defRPr>
            </a:lvl5pPr>
          </a:lstStyle>
          <a:p>
            <a:r>
              <a:t>Click to add optional caption</a:t>
            </a:r>
          </a:p>
          <a:p>
            <a:pPr lvl="1"/>
            <a:endParaRPr/>
          </a:p>
          <a:p>
            <a:pPr lvl="2"/>
            <a:endParaRPr/>
          </a:p>
          <a:p>
            <a:pPr lvl="3"/>
            <a:endParaRPr/>
          </a:p>
          <a:p>
            <a:pPr lvl="4"/>
            <a:endParaRPr/>
          </a:p>
        </p:txBody>
      </p:sp>
      <p:pic>
        <p:nvPicPr>
          <p:cNvPr id="336" name="Picture 8" descr="Picture 8"/>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337" name="Picture 10" descr="Picture 10"/>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33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132354971"/>
      </p:ext>
    </p:extLst>
  </p:cSld>
  <p:clrMapOvr>
    <a:masterClrMapping/>
  </p:clrMapOvr>
  <p:transition spd="med"/>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type="tx">
  <p:cSld name="key-figure">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345" name="Picture 3" descr="Picture 3"/>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346" name="Rectangle 1"/>
          <p:cNvSpPr/>
          <p:nvPr/>
        </p:nvSpPr>
        <p:spPr>
          <a:xfrm>
            <a:off x="0" y="0"/>
            <a:ext cx="12192000" cy="6858001"/>
          </a:xfrm>
          <a:prstGeom prst="rect">
            <a:avLst/>
          </a:prstGeom>
          <a:solidFill>
            <a:srgbClr val="FFFFFF">
              <a:alpha val="50203"/>
            </a:srgbClr>
          </a:solidFill>
          <a:ln w="12700">
            <a:miter lim="400000"/>
          </a:ln>
        </p:spPr>
        <p:txBody>
          <a:bodyPr lIns="45719" rIns="45719" anchor="ctr"/>
          <a:lstStyle/>
          <a:p>
            <a:pPr algn="ctr">
              <a:defRPr>
                <a:solidFill>
                  <a:srgbClr val="FFFFFF"/>
                </a:solidFill>
              </a:defRPr>
            </a:pPr>
            <a:endParaRPr/>
          </a:p>
        </p:txBody>
      </p:sp>
      <p:sp>
        <p:nvSpPr>
          <p:cNvPr id="347" name="Rectangle 7"/>
          <p:cNvSpPr/>
          <p:nvPr/>
        </p:nvSpPr>
        <p:spPr>
          <a:xfrm>
            <a:off x="0" y="1678988"/>
            <a:ext cx="11830050" cy="3500024"/>
          </a:xfrm>
          <a:prstGeom prst="rect">
            <a:avLst/>
          </a:prstGeom>
          <a:solidFill>
            <a:srgbClr val="FFFFFF"/>
          </a:solidFill>
          <a:ln w="12700">
            <a:miter lim="400000"/>
          </a:ln>
        </p:spPr>
        <p:txBody>
          <a:bodyPr lIns="45719" rIns="45719" anchor="ctr"/>
          <a:lstStyle/>
          <a:p>
            <a:pPr algn="ctr">
              <a:defRPr>
                <a:solidFill>
                  <a:srgbClr val="FFFFFF"/>
                </a:solidFill>
              </a:defRPr>
            </a:pPr>
            <a:endParaRPr/>
          </a:p>
        </p:txBody>
      </p:sp>
      <p:sp>
        <p:nvSpPr>
          <p:cNvPr id="348" name="Title Text"/>
          <p:cNvSpPr txBox="1">
            <a:spLocks noGrp="1"/>
          </p:cNvSpPr>
          <p:nvPr>
            <p:ph type="title"/>
          </p:nvPr>
        </p:nvSpPr>
        <p:spPr>
          <a:xfrm>
            <a:off x="913257" y="2379072"/>
            <a:ext cx="10003536" cy="1668997"/>
          </a:xfrm>
          <a:prstGeom prst="rect">
            <a:avLst/>
          </a:prstGeom>
        </p:spPr>
        <p:txBody>
          <a:bodyPr anchor="b">
            <a:normAutofit/>
          </a:bodyPr>
          <a:lstStyle>
            <a:lvl1pPr algn="ctr">
              <a:defRPr sz="9600" spc="-100">
                <a:solidFill>
                  <a:srgbClr val="002855"/>
                </a:solidFill>
              </a:defRPr>
            </a:lvl1pPr>
          </a:lstStyle>
          <a:p>
            <a:r>
              <a:t>Title Text</a:t>
            </a:r>
          </a:p>
        </p:txBody>
      </p:sp>
      <p:sp>
        <p:nvSpPr>
          <p:cNvPr id="349" name="Body Level One…"/>
          <p:cNvSpPr txBox="1">
            <a:spLocks noGrp="1"/>
          </p:cNvSpPr>
          <p:nvPr>
            <p:ph type="body" sz="quarter" idx="1"/>
          </p:nvPr>
        </p:nvSpPr>
        <p:spPr>
          <a:xfrm>
            <a:off x="913257" y="4048069"/>
            <a:ext cx="10003536" cy="709160"/>
          </a:xfrm>
          <a:prstGeom prst="rect">
            <a:avLst/>
          </a:prstGeom>
        </p:spPr>
        <p:txBody>
          <a:bodyPr/>
          <a:lstStyle>
            <a:lvl1pPr marL="0" indent="0" algn="ctr">
              <a:spcBef>
                <a:spcPts val="0"/>
              </a:spcBef>
              <a:buClrTx/>
              <a:buSzTx/>
              <a:buFontTx/>
              <a:buNone/>
              <a:defRPr sz="2800" spc="-50"/>
            </a:lvl1pPr>
            <a:lvl2pPr marL="914400" indent="-457200" algn="ctr">
              <a:spcBef>
                <a:spcPts val="0"/>
              </a:spcBef>
              <a:buClrTx/>
              <a:buFontTx/>
              <a:defRPr sz="2800" spc="-50"/>
            </a:lvl2pPr>
            <a:lvl3pPr marL="1371600" indent="-457200" algn="ctr">
              <a:spcBef>
                <a:spcPts val="0"/>
              </a:spcBef>
              <a:buClrTx/>
              <a:buFontTx/>
              <a:defRPr sz="2800" spc="-50"/>
            </a:lvl3pPr>
            <a:lvl4pPr marL="1828800" indent="-457200" algn="ctr">
              <a:spcBef>
                <a:spcPts val="0"/>
              </a:spcBef>
              <a:buClrTx/>
              <a:buFontTx/>
              <a:defRPr sz="2800" spc="-50"/>
            </a:lvl4pPr>
            <a:lvl5pPr marL="2286000" indent="-457200" algn="ctr">
              <a:spcBef>
                <a:spcPts val="0"/>
              </a:spcBef>
              <a:buClrTx/>
              <a:buFontTx/>
              <a:defRPr sz="2800" spc="-50"/>
            </a:lvl5pPr>
          </a:lstStyle>
          <a:p>
            <a:r>
              <a:t>Body Level One</a:t>
            </a:r>
          </a:p>
          <a:p>
            <a:pPr lvl="1"/>
            <a:r>
              <a:t>Body Level Two</a:t>
            </a:r>
          </a:p>
          <a:p>
            <a:pPr lvl="2"/>
            <a:r>
              <a:t>Body Level Three</a:t>
            </a:r>
          </a:p>
          <a:p>
            <a:pPr lvl="3"/>
            <a:r>
              <a:t>Body Level Four</a:t>
            </a:r>
          </a:p>
          <a:p>
            <a:pPr lvl="4"/>
            <a:r>
              <a:t>Body Level Five</a:t>
            </a:r>
          </a:p>
        </p:txBody>
      </p:sp>
      <p:pic>
        <p:nvPicPr>
          <p:cNvPr id="350" name="Picture 6" descr="Picture 6"/>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351" name="Rectangle 14"/>
          <p:cNvSpPr/>
          <p:nvPr/>
        </p:nvSpPr>
        <p:spPr>
          <a:xfrm rot="10800000">
            <a:off x="5215509" y="2333033"/>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5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63707357"/>
      </p:ext>
    </p:extLst>
  </p:cSld>
  <p:clrMapOvr>
    <a:masterClrMapping/>
  </p:clrMapOvr>
  <p:transition spd="med"/>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type="tx">
  <p:cSld name="multiple-key-figures">
    <p:spTree>
      <p:nvGrpSpPr>
        <p:cNvPr id="1" name=""/>
        <p:cNvGrpSpPr/>
        <p:nvPr/>
      </p:nvGrpSpPr>
      <p:grpSpPr>
        <a:xfrm>
          <a:off x="0" y="0"/>
          <a:ext cx="0" cy="0"/>
          <a:chOff x="0" y="0"/>
          <a:chExt cx="0" cy="0"/>
        </a:xfrm>
      </p:grpSpPr>
      <p:pic>
        <p:nvPicPr>
          <p:cNvPr id="359"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360" name="Picture Placeholder 5"/>
          <p:cNvSpPr>
            <a:spLocks noGrp="1"/>
          </p:cNvSpPr>
          <p:nvPr>
            <p:ph type="pic" sz="half" idx="21"/>
          </p:nvPr>
        </p:nvSpPr>
        <p:spPr>
          <a:xfrm>
            <a:off x="914399" y="820756"/>
            <a:ext cx="5000627" cy="5216487"/>
          </a:xfrm>
          <a:prstGeom prst="rect">
            <a:avLst/>
          </a:prstGeom>
        </p:spPr>
        <p:txBody>
          <a:bodyPr lIns="91439" tIns="45719" rIns="91439" bIns="45719">
            <a:noAutofit/>
          </a:bodyPr>
          <a:lstStyle/>
          <a:p>
            <a:endParaRPr/>
          </a:p>
        </p:txBody>
      </p:sp>
      <p:sp>
        <p:nvSpPr>
          <p:cNvPr id="361" name="Body Level One…"/>
          <p:cNvSpPr txBox="1">
            <a:spLocks noGrp="1"/>
          </p:cNvSpPr>
          <p:nvPr>
            <p:ph type="body" sz="quarter" idx="1"/>
          </p:nvPr>
        </p:nvSpPr>
        <p:spPr>
          <a:xfrm>
            <a:off x="6297155" y="1520328"/>
            <a:ext cx="4617721" cy="694063"/>
          </a:xfrm>
          <a:prstGeom prst="rect">
            <a:avLst/>
          </a:prstGeom>
          <a:solidFill>
            <a:srgbClr val="343A40"/>
          </a:solidFill>
        </p:spPr>
        <p:txBody>
          <a:bodyPr anchor="ctr"/>
          <a:lstStyle>
            <a:lvl1pPr marL="0" indent="0">
              <a:buClrTx/>
              <a:buSzTx/>
              <a:buFontTx/>
              <a:buNone/>
              <a:defRPr sz="1900" spc="-20">
                <a:solidFill>
                  <a:srgbClr val="FFFFFF"/>
                </a:solidFill>
              </a:defRPr>
            </a:lvl1pPr>
            <a:lvl2pPr marL="698500" indent="-241300">
              <a:buClrTx/>
              <a:buFontTx/>
              <a:defRPr sz="1900" spc="-20">
                <a:solidFill>
                  <a:srgbClr val="FFFFFF"/>
                </a:solidFill>
              </a:defRPr>
            </a:lvl2pPr>
            <a:lvl3pPr marL="1185862" indent="-271462">
              <a:buClrTx/>
              <a:buFontTx/>
              <a:defRPr sz="1900" spc="-20">
                <a:solidFill>
                  <a:srgbClr val="FFFFFF"/>
                </a:solidFill>
              </a:defRPr>
            </a:lvl3pPr>
            <a:lvl4pPr marL="1681842" indent="-310242">
              <a:buClrTx/>
              <a:buFontTx/>
              <a:defRPr sz="1900" spc="-20">
                <a:solidFill>
                  <a:srgbClr val="FFFFFF"/>
                </a:solidFill>
              </a:defRPr>
            </a:lvl4pPr>
            <a:lvl5pPr marL="2139042" indent="-310242">
              <a:buClrTx/>
              <a:buFontTx/>
              <a:defRPr sz="1900" spc="-2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362" name="Text Placeholder 13"/>
          <p:cNvSpPr>
            <a:spLocks noGrp="1"/>
          </p:cNvSpPr>
          <p:nvPr>
            <p:ph type="body" sz="quarter" idx="22" hasCustomPrompt="1"/>
          </p:nvPr>
        </p:nvSpPr>
        <p:spPr>
          <a:xfrm>
            <a:off x="914399" y="6144321"/>
            <a:ext cx="5000626" cy="212029"/>
          </a:xfrm>
          <a:prstGeom prst="rect">
            <a:avLst/>
          </a:prstGeom>
        </p:spPr>
        <p:txBody>
          <a:bodyPr/>
          <a:lstStyle>
            <a:lvl1pPr marL="0" indent="0">
              <a:lnSpc>
                <a:spcPct val="110000"/>
              </a:lnSpc>
              <a:buClrTx/>
              <a:buSzTx/>
              <a:buFontTx/>
              <a:buNone/>
              <a:defRPr sz="1200" spc="-100"/>
            </a:lvl1pPr>
          </a:lstStyle>
          <a:p>
            <a:r>
              <a:t>Click to add optional caption</a:t>
            </a:r>
          </a:p>
        </p:txBody>
      </p:sp>
      <p:sp>
        <p:nvSpPr>
          <p:cNvPr id="363" name="Text Placeholder 17"/>
          <p:cNvSpPr>
            <a:spLocks noGrp="1"/>
          </p:cNvSpPr>
          <p:nvPr>
            <p:ph type="body" sz="quarter" idx="23" hasCustomPrompt="1"/>
          </p:nvPr>
        </p:nvSpPr>
        <p:spPr>
          <a:xfrm>
            <a:off x="6290709" y="512899"/>
            <a:ext cx="4617721" cy="914401"/>
          </a:xfrm>
          <a:prstGeom prst="rect">
            <a:avLst/>
          </a:prstGeom>
        </p:spPr>
        <p:txBody>
          <a:bodyPr anchor="b"/>
          <a:lstStyle>
            <a:lvl1pPr marL="0" indent="0">
              <a:lnSpc>
                <a:spcPts val="3600"/>
              </a:lnSpc>
              <a:spcBef>
                <a:spcPts val="0"/>
              </a:spcBef>
              <a:buClrTx/>
              <a:buSzTx/>
              <a:buFontTx/>
              <a:buNone/>
              <a:defRPr sz="3600" b="1" spc="-100">
                <a:solidFill>
                  <a:srgbClr val="002855"/>
                </a:solidFill>
              </a:defRPr>
            </a:lvl1pPr>
          </a:lstStyle>
          <a:p>
            <a:r>
              <a:t>Key figure</a:t>
            </a:r>
          </a:p>
        </p:txBody>
      </p:sp>
      <p:sp>
        <p:nvSpPr>
          <p:cNvPr id="364" name="Rectangle 4"/>
          <p:cNvSpPr/>
          <p:nvPr/>
        </p:nvSpPr>
        <p:spPr>
          <a:xfrm rot="16200000">
            <a:off x="5595766" y="1504464"/>
            <a:ext cx="1389889"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365" name="Picture 16" descr="Picture 16"/>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366" name="Picture 19" descr="Picture 19"/>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367" name="Text Placeholder 12"/>
          <p:cNvSpPr>
            <a:spLocks noGrp="1"/>
          </p:cNvSpPr>
          <p:nvPr>
            <p:ph type="body" sz="quarter" idx="24"/>
          </p:nvPr>
        </p:nvSpPr>
        <p:spPr>
          <a:xfrm>
            <a:off x="6297155" y="5337671"/>
            <a:ext cx="4617721" cy="694063"/>
          </a:xfrm>
          <a:prstGeom prst="rect">
            <a:avLst/>
          </a:prstGeom>
          <a:solidFill>
            <a:srgbClr val="343A40"/>
          </a:solidFill>
        </p:spPr>
        <p:txBody>
          <a:bodyPr anchor="ctr"/>
          <a:lstStyle/>
          <a:p>
            <a:pPr marL="0" indent="0">
              <a:buClrTx/>
              <a:buSzTx/>
              <a:buFontTx/>
              <a:buNone/>
              <a:defRPr sz="1900" spc="-100">
                <a:solidFill>
                  <a:srgbClr val="FFFFFF"/>
                </a:solidFill>
              </a:defRPr>
            </a:pPr>
            <a:endParaRPr/>
          </a:p>
        </p:txBody>
      </p:sp>
      <p:sp>
        <p:nvSpPr>
          <p:cNvPr id="368" name="Text Placeholder 17"/>
          <p:cNvSpPr>
            <a:spLocks noGrp="1"/>
          </p:cNvSpPr>
          <p:nvPr>
            <p:ph type="body" sz="quarter" idx="25" hasCustomPrompt="1"/>
          </p:nvPr>
        </p:nvSpPr>
        <p:spPr>
          <a:xfrm>
            <a:off x="6290709" y="4330243"/>
            <a:ext cx="4617721" cy="914401"/>
          </a:xfrm>
          <a:prstGeom prst="rect">
            <a:avLst/>
          </a:prstGeom>
        </p:spPr>
        <p:txBody>
          <a:bodyPr anchor="b"/>
          <a:lstStyle>
            <a:lvl1pPr marL="0" indent="0">
              <a:lnSpc>
                <a:spcPts val="3600"/>
              </a:lnSpc>
              <a:spcBef>
                <a:spcPts val="0"/>
              </a:spcBef>
              <a:buClrTx/>
              <a:buSzTx/>
              <a:buFontTx/>
              <a:buNone/>
              <a:defRPr sz="3600" b="1" spc="-100">
                <a:solidFill>
                  <a:srgbClr val="002855"/>
                </a:solidFill>
              </a:defRPr>
            </a:lvl1pPr>
          </a:lstStyle>
          <a:p>
            <a:r>
              <a:t>Key figure</a:t>
            </a:r>
          </a:p>
        </p:txBody>
      </p:sp>
      <p:sp>
        <p:nvSpPr>
          <p:cNvPr id="369" name="Rectangle 24"/>
          <p:cNvSpPr/>
          <p:nvPr/>
        </p:nvSpPr>
        <p:spPr>
          <a:xfrm rot="16200000">
            <a:off x="5595766" y="5321808"/>
            <a:ext cx="1389889"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70" name="Text Placeholder 12"/>
          <p:cNvSpPr>
            <a:spLocks noGrp="1"/>
          </p:cNvSpPr>
          <p:nvPr>
            <p:ph type="body" sz="quarter" idx="26"/>
          </p:nvPr>
        </p:nvSpPr>
        <p:spPr>
          <a:xfrm>
            <a:off x="6297155" y="3427734"/>
            <a:ext cx="4617721" cy="694063"/>
          </a:xfrm>
          <a:prstGeom prst="rect">
            <a:avLst/>
          </a:prstGeom>
          <a:solidFill>
            <a:srgbClr val="343A40"/>
          </a:solidFill>
        </p:spPr>
        <p:txBody>
          <a:bodyPr anchor="ctr"/>
          <a:lstStyle/>
          <a:p>
            <a:pPr marL="0" indent="0">
              <a:buClrTx/>
              <a:buSzTx/>
              <a:buFontTx/>
              <a:buNone/>
              <a:defRPr sz="1900" spc="-100">
                <a:solidFill>
                  <a:srgbClr val="FFFFFF"/>
                </a:solidFill>
              </a:defRPr>
            </a:pPr>
            <a:endParaRPr/>
          </a:p>
        </p:txBody>
      </p:sp>
      <p:sp>
        <p:nvSpPr>
          <p:cNvPr id="371" name="Text Placeholder 17"/>
          <p:cNvSpPr>
            <a:spLocks noGrp="1"/>
          </p:cNvSpPr>
          <p:nvPr>
            <p:ph type="body" sz="quarter" idx="27" hasCustomPrompt="1"/>
          </p:nvPr>
        </p:nvSpPr>
        <p:spPr>
          <a:xfrm>
            <a:off x="6290709" y="2420305"/>
            <a:ext cx="4617721" cy="914401"/>
          </a:xfrm>
          <a:prstGeom prst="rect">
            <a:avLst/>
          </a:prstGeom>
        </p:spPr>
        <p:txBody>
          <a:bodyPr anchor="b"/>
          <a:lstStyle>
            <a:lvl1pPr marL="0" indent="0">
              <a:lnSpc>
                <a:spcPts val="3600"/>
              </a:lnSpc>
              <a:spcBef>
                <a:spcPts val="0"/>
              </a:spcBef>
              <a:buClrTx/>
              <a:buSzTx/>
              <a:buFontTx/>
              <a:buNone/>
              <a:defRPr sz="3600" b="1" spc="-100">
                <a:solidFill>
                  <a:srgbClr val="002855"/>
                </a:solidFill>
              </a:defRPr>
            </a:lvl1pPr>
          </a:lstStyle>
          <a:p>
            <a:r>
              <a:t>Key figure</a:t>
            </a:r>
          </a:p>
        </p:txBody>
      </p:sp>
      <p:sp>
        <p:nvSpPr>
          <p:cNvPr id="372" name="Rectangle 27"/>
          <p:cNvSpPr/>
          <p:nvPr/>
        </p:nvSpPr>
        <p:spPr>
          <a:xfrm rot="16200000">
            <a:off x="5595766" y="3411871"/>
            <a:ext cx="1389889"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7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10520819"/>
      </p:ext>
    </p:extLst>
  </p:cSld>
  <p:clrMapOvr>
    <a:masterClrMapping/>
  </p:clrMapOvr>
  <p:transition spd="med"/>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type="tx">
  <p:cSld name="timeline">
    <p:spTree>
      <p:nvGrpSpPr>
        <p:cNvPr id="1" name=""/>
        <p:cNvGrpSpPr/>
        <p:nvPr/>
      </p:nvGrpSpPr>
      <p:grpSpPr>
        <a:xfrm>
          <a:off x="0" y="0"/>
          <a:ext cx="0" cy="0"/>
          <a:chOff x="0" y="0"/>
          <a:chExt cx="0" cy="0"/>
        </a:xfrm>
      </p:grpSpPr>
      <p:pic>
        <p:nvPicPr>
          <p:cNvPr id="380"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381" name="Body Level One…"/>
          <p:cNvSpPr txBox="1">
            <a:spLocks noGrp="1"/>
          </p:cNvSpPr>
          <p:nvPr>
            <p:ph type="body" sz="quarter" idx="1" hasCustomPrompt="1"/>
          </p:nvPr>
        </p:nvSpPr>
        <p:spPr>
          <a:xfrm>
            <a:off x="8610465" y="2852017"/>
            <a:ext cx="2298326" cy="744248"/>
          </a:xfrm>
          <a:prstGeom prst="rect">
            <a:avLst/>
          </a:prstGeom>
        </p:spPr>
        <p:txBody>
          <a:bodyPr anchor="ctr"/>
          <a:lstStyle>
            <a:lvl1pPr marL="0" indent="0" algn="ctr">
              <a:lnSpc>
                <a:spcPct val="90000"/>
              </a:lnSpc>
              <a:spcBef>
                <a:spcPts val="1000"/>
              </a:spcBef>
              <a:buClrTx/>
              <a:buSzTx/>
              <a:buFontTx/>
              <a:buNone/>
              <a:defRPr sz="4400">
                <a:solidFill>
                  <a:srgbClr val="002855"/>
                </a:solidFill>
              </a:defRPr>
            </a:lvl1pPr>
            <a:lvl2pPr marL="1085850" indent="-628650" algn="ctr">
              <a:lnSpc>
                <a:spcPct val="90000"/>
              </a:lnSpc>
              <a:spcBef>
                <a:spcPts val="1000"/>
              </a:spcBef>
              <a:buClrTx/>
              <a:buFontTx/>
              <a:defRPr sz="4400">
                <a:solidFill>
                  <a:srgbClr val="002855"/>
                </a:solidFill>
              </a:defRPr>
            </a:lvl2pPr>
            <a:lvl3pPr marL="1632857" indent="-718457" algn="ctr">
              <a:lnSpc>
                <a:spcPct val="90000"/>
              </a:lnSpc>
              <a:spcBef>
                <a:spcPts val="1000"/>
              </a:spcBef>
              <a:buClrTx/>
              <a:buFontTx/>
              <a:defRPr sz="4400">
                <a:solidFill>
                  <a:srgbClr val="002855"/>
                </a:solidFill>
              </a:defRPr>
            </a:lvl3pPr>
            <a:lvl4pPr marL="2090057" indent="-718457" algn="ctr">
              <a:lnSpc>
                <a:spcPct val="90000"/>
              </a:lnSpc>
              <a:spcBef>
                <a:spcPts val="1000"/>
              </a:spcBef>
              <a:buClrTx/>
              <a:buFontTx/>
              <a:defRPr sz="4400">
                <a:solidFill>
                  <a:srgbClr val="002855"/>
                </a:solidFill>
              </a:defRPr>
            </a:lvl4pPr>
            <a:lvl5pPr marL="2547257" indent="-718457" algn="ctr">
              <a:lnSpc>
                <a:spcPct val="90000"/>
              </a:lnSpc>
              <a:spcBef>
                <a:spcPts val="1000"/>
              </a:spcBef>
              <a:buClrTx/>
              <a:buFontTx/>
              <a:defRPr sz="4400">
                <a:solidFill>
                  <a:srgbClr val="002855"/>
                </a:solidFill>
              </a:defRPr>
            </a:lvl5pPr>
          </a:lstStyle>
          <a:p>
            <a:r>
              <a:t>Year</a:t>
            </a:r>
          </a:p>
          <a:p>
            <a:pPr lvl="1"/>
            <a:endParaRPr/>
          </a:p>
          <a:p>
            <a:pPr lvl="2"/>
            <a:endParaRPr/>
          </a:p>
          <a:p>
            <a:pPr lvl="3"/>
            <a:endParaRPr/>
          </a:p>
          <a:p>
            <a:pPr lvl="4"/>
            <a:endParaRPr/>
          </a:p>
        </p:txBody>
      </p:sp>
      <p:sp>
        <p:nvSpPr>
          <p:cNvPr id="382" name="Text Placeholder 7"/>
          <p:cNvSpPr>
            <a:spLocks noGrp="1"/>
          </p:cNvSpPr>
          <p:nvPr>
            <p:ph type="body" sz="quarter" idx="21" hasCustomPrompt="1"/>
          </p:nvPr>
        </p:nvSpPr>
        <p:spPr>
          <a:xfrm>
            <a:off x="914400" y="2852017"/>
            <a:ext cx="2298326" cy="744248"/>
          </a:xfrm>
          <a:prstGeom prst="rect">
            <a:avLst/>
          </a:prstGeom>
        </p:spPr>
        <p:txBody>
          <a:bodyPr anchor="ctr"/>
          <a:lstStyle>
            <a:lvl1pPr marL="0" indent="0" algn="ctr">
              <a:lnSpc>
                <a:spcPct val="90000"/>
              </a:lnSpc>
              <a:spcBef>
                <a:spcPts val="1000"/>
              </a:spcBef>
              <a:buClrTx/>
              <a:buSzTx/>
              <a:buFontTx/>
              <a:buNone/>
              <a:defRPr sz="4400" spc="-100">
                <a:solidFill>
                  <a:srgbClr val="002855"/>
                </a:solidFill>
              </a:defRPr>
            </a:lvl1pPr>
          </a:lstStyle>
          <a:p>
            <a:r>
              <a:t>Year</a:t>
            </a:r>
          </a:p>
        </p:txBody>
      </p:sp>
      <p:sp>
        <p:nvSpPr>
          <p:cNvPr id="383" name="Text Placeholder 7"/>
          <p:cNvSpPr>
            <a:spLocks noGrp="1"/>
          </p:cNvSpPr>
          <p:nvPr>
            <p:ph type="body" sz="quarter" idx="22" hasCustomPrompt="1"/>
          </p:nvPr>
        </p:nvSpPr>
        <p:spPr>
          <a:xfrm>
            <a:off x="914400" y="3775583"/>
            <a:ext cx="2298326" cy="358689"/>
          </a:xfrm>
          <a:prstGeom prst="rect">
            <a:avLst/>
          </a:prstGeom>
        </p:spPr>
        <p:txBody>
          <a:bodyPr/>
          <a:lstStyle>
            <a:lvl1pPr marL="0" indent="0" algn="ctr" defTabSz="905255">
              <a:lnSpc>
                <a:spcPct val="90000"/>
              </a:lnSpc>
              <a:spcBef>
                <a:spcPts val="900"/>
              </a:spcBef>
              <a:buClrTx/>
              <a:buSzTx/>
              <a:buFontTx/>
              <a:buNone/>
              <a:defRPr sz="2376" b="1" spc="-99"/>
            </a:lvl1pPr>
          </a:lstStyle>
          <a:p>
            <a:r>
              <a:t>Subhead</a:t>
            </a:r>
          </a:p>
        </p:txBody>
      </p:sp>
      <p:sp>
        <p:nvSpPr>
          <p:cNvPr id="384" name="Text Placeholder 13"/>
          <p:cNvSpPr>
            <a:spLocks noGrp="1"/>
          </p:cNvSpPr>
          <p:nvPr>
            <p:ph type="body" sz="quarter" idx="23"/>
          </p:nvPr>
        </p:nvSpPr>
        <p:spPr>
          <a:xfrm>
            <a:off x="914400" y="4226948"/>
            <a:ext cx="2298326" cy="1018573"/>
          </a:xfrm>
          <a:prstGeom prst="rect">
            <a:avLst/>
          </a:prstGeom>
        </p:spPr>
        <p:txBody>
          <a:bodyPr/>
          <a:lstStyle/>
          <a:p>
            <a:pPr marL="0" indent="0" algn="ctr">
              <a:lnSpc>
                <a:spcPct val="110000"/>
              </a:lnSpc>
              <a:buClrTx/>
              <a:buSzTx/>
              <a:buFontTx/>
              <a:buNone/>
              <a:defRPr sz="1600" spc="-100"/>
            </a:pPr>
            <a:endParaRPr/>
          </a:p>
        </p:txBody>
      </p:sp>
      <p:sp>
        <p:nvSpPr>
          <p:cNvPr id="385" name="Text Placeholder 7"/>
          <p:cNvSpPr>
            <a:spLocks noGrp="1"/>
          </p:cNvSpPr>
          <p:nvPr>
            <p:ph type="body" sz="quarter" idx="24" hasCustomPrompt="1"/>
          </p:nvPr>
        </p:nvSpPr>
        <p:spPr>
          <a:xfrm>
            <a:off x="8610465" y="3775583"/>
            <a:ext cx="2298326" cy="358689"/>
          </a:xfrm>
          <a:prstGeom prst="rect">
            <a:avLst/>
          </a:prstGeom>
        </p:spPr>
        <p:txBody>
          <a:bodyPr/>
          <a:lstStyle>
            <a:lvl1pPr marL="0" indent="0" algn="ctr" defTabSz="905255">
              <a:spcBef>
                <a:spcPts val="700"/>
              </a:spcBef>
              <a:buClrTx/>
              <a:buSzTx/>
              <a:buFontTx/>
              <a:buNone/>
              <a:defRPr sz="2376" b="1" spc="-99"/>
            </a:lvl1pPr>
          </a:lstStyle>
          <a:p>
            <a:r>
              <a:t>Subhead</a:t>
            </a:r>
          </a:p>
        </p:txBody>
      </p:sp>
      <p:sp>
        <p:nvSpPr>
          <p:cNvPr id="386" name="Text Placeholder 13"/>
          <p:cNvSpPr>
            <a:spLocks noGrp="1"/>
          </p:cNvSpPr>
          <p:nvPr>
            <p:ph type="body" sz="quarter" idx="25"/>
          </p:nvPr>
        </p:nvSpPr>
        <p:spPr>
          <a:xfrm>
            <a:off x="8610465" y="4226948"/>
            <a:ext cx="2298326" cy="1018573"/>
          </a:xfrm>
          <a:prstGeom prst="rect">
            <a:avLst/>
          </a:prstGeom>
        </p:spPr>
        <p:txBody>
          <a:bodyPr/>
          <a:lstStyle/>
          <a:p>
            <a:pPr marL="0" indent="0" algn="ctr">
              <a:lnSpc>
                <a:spcPct val="110000"/>
              </a:lnSpc>
              <a:buClrTx/>
              <a:buSzTx/>
              <a:buFontTx/>
              <a:buNone/>
              <a:defRPr sz="1600" spc="-100"/>
            </a:pPr>
            <a:endParaRPr/>
          </a:p>
        </p:txBody>
      </p:sp>
      <p:sp>
        <p:nvSpPr>
          <p:cNvPr id="387" name="Text Placeholder 7"/>
          <p:cNvSpPr>
            <a:spLocks noGrp="1"/>
          </p:cNvSpPr>
          <p:nvPr>
            <p:ph type="body" sz="quarter" idx="26" hasCustomPrompt="1"/>
          </p:nvPr>
        </p:nvSpPr>
        <p:spPr>
          <a:xfrm>
            <a:off x="6045110" y="3775583"/>
            <a:ext cx="2298326" cy="358689"/>
          </a:xfrm>
          <a:prstGeom prst="rect">
            <a:avLst/>
          </a:prstGeom>
        </p:spPr>
        <p:txBody>
          <a:bodyPr/>
          <a:lstStyle>
            <a:lvl1pPr marL="0" indent="0" algn="ctr" defTabSz="905255">
              <a:spcBef>
                <a:spcPts val="700"/>
              </a:spcBef>
              <a:buClrTx/>
              <a:buSzTx/>
              <a:buFontTx/>
              <a:buNone/>
              <a:defRPr sz="2376" b="1" spc="-99"/>
            </a:lvl1pPr>
          </a:lstStyle>
          <a:p>
            <a:r>
              <a:t>Subhead</a:t>
            </a:r>
          </a:p>
        </p:txBody>
      </p:sp>
      <p:sp>
        <p:nvSpPr>
          <p:cNvPr id="388" name="Text Placeholder 13"/>
          <p:cNvSpPr>
            <a:spLocks noGrp="1"/>
          </p:cNvSpPr>
          <p:nvPr>
            <p:ph type="body" sz="quarter" idx="27"/>
          </p:nvPr>
        </p:nvSpPr>
        <p:spPr>
          <a:xfrm>
            <a:off x="6045110" y="4240724"/>
            <a:ext cx="2298326" cy="1018573"/>
          </a:xfrm>
          <a:prstGeom prst="rect">
            <a:avLst/>
          </a:prstGeom>
        </p:spPr>
        <p:txBody>
          <a:bodyPr/>
          <a:lstStyle/>
          <a:p>
            <a:pPr marL="0" indent="0" algn="ctr">
              <a:lnSpc>
                <a:spcPct val="110000"/>
              </a:lnSpc>
              <a:buClrTx/>
              <a:buSzTx/>
              <a:buFontTx/>
              <a:buNone/>
              <a:defRPr sz="1600" spc="-100"/>
            </a:pPr>
            <a:endParaRPr/>
          </a:p>
        </p:txBody>
      </p:sp>
      <p:sp>
        <p:nvSpPr>
          <p:cNvPr id="389" name="Text Placeholder 7"/>
          <p:cNvSpPr>
            <a:spLocks noGrp="1"/>
          </p:cNvSpPr>
          <p:nvPr>
            <p:ph type="body" sz="quarter" idx="28" hasCustomPrompt="1"/>
          </p:nvPr>
        </p:nvSpPr>
        <p:spPr>
          <a:xfrm>
            <a:off x="3479755" y="3775583"/>
            <a:ext cx="2298326" cy="358689"/>
          </a:xfrm>
          <a:prstGeom prst="rect">
            <a:avLst/>
          </a:prstGeom>
        </p:spPr>
        <p:txBody>
          <a:bodyPr/>
          <a:lstStyle>
            <a:lvl1pPr marL="0" indent="0" algn="ctr" defTabSz="905255">
              <a:spcBef>
                <a:spcPts val="700"/>
              </a:spcBef>
              <a:buClrTx/>
              <a:buSzTx/>
              <a:buFontTx/>
              <a:buNone/>
              <a:defRPr sz="2376" b="1" spc="-99"/>
            </a:lvl1pPr>
          </a:lstStyle>
          <a:p>
            <a:r>
              <a:t>Subhead</a:t>
            </a:r>
          </a:p>
        </p:txBody>
      </p:sp>
      <p:sp>
        <p:nvSpPr>
          <p:cNvPr id="390" name="Text Placeholder 13"/>
          <p:cNvSpPr>
            <a:spLocks noGrp="1"/>
          </p:cNvSpPr>
          <p:nvPr>
            <p:ph type="body" sz="quarter" idx="29"/>
          </p:nvPr>
        </p:nvSpPr>
        <p:spPr>
          <a:xfrm>
            <a:off x="3479755" y="4240724"/>
            <a:ext cx="2298326" cy="1018573"/>
          </a:xfrm>
          <a:prstGeom prst="rect">
            <a:avLst/>
          </a:prstGeom>
        </p:spPr>
        <p:txBody>
          <a:bodyPr/>
          <a:lstStyle/>
          <a:p>
            <a:pPr marL="0" indent="0" algn="ctr">
              <a:lnSpc>
                <a:spcPct val="110000"/>
              </a:lnSpc>
              <a:buClrTx/>
              <a:buSzTx/>
              <a:buFontTx/>
              <a:buNone/>
              <a:defRPr sz="1600" spc="-100"/>
            </a:pPr>
            <a:endParaRPr/>
          </a:p>
        </p:txBody>
      </p:sp>
      <p:sp>
        <p:nvSpPr>
          <p:cNvPr id="391" name="Text Placeholder 7"/>
          <p:cNvSpPr>
            <a:spLocks noGrp="1"/>
          </p:cNvSpPr>
          <p:nvPr>
            <p:ph type="body" sz="quarter" idx="30" hasCustomPrompt="1"/>
          </p:nvPr>
        </p:nvSpPr>
        <p:spPr>
          <a:xfrm>
            <a:off x="3479755" y="2852017"/>
            <a:ext cx="2298325" cy="744248"/>
          </a:xfrm>
          <a:prstGeom prst="rect">
            <a:avLst/>
          </a:prstGeom>
        </p:spPr>
        <p:txBody>
          <a:bodyPr anchor="ctr"/>
          <a:lstStyle>
            <a:lvl1pPr marL="0" indent="0" algn="ctr">
              <a:lnSpc>
                <a:spcPct val="90000"/>
              </a:lnSpc>
              <a:spcBef>
                <a:spcPts val="1000"/>
              </a:spcBef>
              <a:buClrTx/>
              <a:buSzTx/>
              <a:buFontTx/>
              <a:buNone/>
              <a:defRPr sz="4400" spc="-100">
                <a:solidFill>
                  <a:srgbClr val="002855"/>
                </a:solidFill>
              </a:defRPr>
            </a:lvl1pPr>
          </a:lstStyle>
          <a:p>
            <a:r>
              <a:t>Year</a:t>
            </a:r>
          </a:p>
        </p:txBody>
      </p:sp>
      <p:sp>
        <p:nvSpPr>
          <p:cNvPr id="392" name="Text Placeholder 7"/>
          <p:cNvSpPr>
            <a:spLocks noGrp="1"/>
          </p:cNvSpPr>
          <p:nvPr>
            <p:ph type="body" sz="quarter" idx="31" hasCustomPrompt="1"/>
          </p:nvPr>
        </p:nvSpPr>
        <p:spPr>
          <a:xfrm>
            <a:off x="6045110" y="2852017"/>
            <a:ext cx="2298325" cy="744248"/>
          </a:xfrm>
          <a:prstGeom prst="rect">
            <a:avLst/>
          </a:prstGeom>
        </p:spPr>
        <p:txBody>
          <a:bodyPr anchor="ctr"/>
          <a:lstStyle>
            <a:lvl1pPr marL="0" indent="0" algn="ctr">
              <a:lnSpc>
                <a:spcPct val="90000"/>
              </a:lnSpc>
              <a:spcBef>
                <a:spcPts val="1000"/>
              </a:spcBef>
              <a:buClrTx/>
              <a:buSzTx/>
              <a:buFontTx/>
              <a:buNone/>
              <a:defRPr sz="4400" spc="-100">
                <a:solidFill>
                  <a:srgbClr val="002855"/>
                </a:solidFill>
              </a:defRPr>
            </a:lvl1pPr>
          </a:lstStyle>
          <a:p>
            <a:r>
              <a:t>Year</a:t>
            </a:r>
          </a:p>
        </p:txBody>
      </p:sp>
      <p:pic>
        <p:nvPicPr>
          <p:cNvPr id="393" name="Picture 11" descr="Picture 11"/>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394" name="Text Placeholder 19"/>
          <p:cNvSpPr>
            <a:spLocks noGrp="1"/>
          </p:cNvSpPr>
          <p:nvPr>
            <p:ph type="body" sz="quarter" idx="32" hasCustomPrompt="1"/>
          </p:nvPr>
        </p:nvSpPr>
        <p:spPr>
          <a:xfrm>
            <a:off x="914399" y="820350"/>
            <a:ext cx="9994394" cy="596901"/>
          </a:xfrm>
          <a:prstGeom prst="rect">
            <a:avLst/>
          </a:prstGeom>
        </p:spPr>
        <p:txBody>
          <a:bodyPr/>
          <a:lstStyle>
            <a:lvl1pPr marL="0" indent="0">
              <a:buClrTx/>
              <a:buSzTx/>
              <a:buFontTx/>
              <a:buNone/>
              <a:defRPr spc="-100"/>
            </a:lvl1pPr>
          </a:lstStyle>
          <a:p>
            <a:r>
              <a:t>Click to add subheading (optional)</a:t>
            </a:r>
          </a:p>
        </p:txBody>
      </p:sp>
      <p:pic>
        <p:nvPicPr>
          <p:cNvPr id="395" name="Picture 15" descr="Picture 15"/>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396"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397" name="Rectangle 23"/>
          <p:cNvSpPr/>
          <p:nvPr/>
        </p:nvSpPr>
        <p:spPr>
          <a:xfrm rot="10800000" flipV="1">
            <a:off x="2892131" y="3194301"/>
            <a:ext cx="905257"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98" name="Rectangle 24"/>
          <p:cNvSpPr/>
          <p:nvPr/>
        </p:nvSpPr>
        <p:spPr>
          <a:xfrm rot="10800000" flipV="1">
            <a:off x="5455268" y="3194301"/>
            <a:ext cx="905257"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399" name="Rectangle 25"/>
          <p:cNvSpPr/>
          <p:nvPr/>
        </p:nvSpPr>
        <p:spPr>
          <a:xfrm rot="10800000" flipV="1">
            <a:off x="8024323" y="3194301"/>
            <a:ext cx="905257"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40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65487373"/>
      </p:ext>
    </p:extLst>
  </p:cSld>
  <p:clrMapOvr>
    <a:masterClrMapping/>
  </p:clrMapOvr>
  <p:transition spd="med"/>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type="tx">
  <p:cSld name="chart">
    <p:spTree>
      <p:nvGrpSpPr>
        <p:cNvPr id="1" name=""/>
        <p:cNvGrpSpPr/>
        <p:nvPr/>
      </p:nvGrpSpPr>
      <p:grpSpPr>
        <a:xfrm>
          <a:off x="0" y="0"/>
          <a:ext cx="0" cy="0"/>
          <a:chOff x="0" y="0"/>
          <a:chExt cx="0" cy="0"/>
        </a:xfrm>
      </p:grpSpPr>
      <p:pic>
        <p:nvPicPr>
          <p:cNvPr id="407"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408" name="Body Level One…"/>
          <p:cNvSpPr txBox="1">
            <a:spLocks noGrp="1"/>
          </p:cNvSpPr>
          <p:nvPr>
            <p:ph type="body" sz="quarter" idx="1" hasCustomPrompt="1"/>
          </p:nvPr>
        </p:nvSpPr>
        <p:spPr>
          <a:xfrm>
            <a:off x="913701" y="1700783"/>
            <a:ext cx="5000628" cy="625034"/>
          </a:xfrm>
          <a:prstGeom prst="rect">
            <a:avLst/>
          </a:prstGeom>
          <a:solidFill>
            <a:srgbClr val="002855"/>
          </a:solidFill>
        </p:spPr>
        <p:txBody>
          <a:bodyPr anchor="ctr"/>
          <a:lstStyle>
            <a:lvl1pPr marL="457200" indent="-457200">
              <a:lnSpc>
                <a:spcPct val="90000"/>
              </a:lnSpc>
              <a:spcBef>
                <a:spcPts val="1000"/>
              </a:spcBef>
              <a:buClrTx/>
              <a:buSzTx/>
              <a:buFontTx/>
              <a:buNone/>
              <a:defRPr sz="2400" spc="-100">
                <a:solidFill>
                  <a:srgbClr val="FFFFFF"/>
                </a:solidFill>
              </a:defRPr>
            </a:lvl1pPr>
            <a:lvl2pPr marL="800100" indent="-342900">
              <a:lnSpc>
                <a:spcPct val="90000"/>
              </a:lnSpc>
              <a:spcBef>
                <a:spcPts val="1000"/>
              </a:spcBef>
              <a:buClrTx/>
              <a:buFontTx/>
              <a:defRPr sz="2400" spc="-100">
                <a:solidFill>
                  <a:srgbClr val="FFFFFF"/>
                </a:solidFill>
              </a:defRPr>
            </a:lvl2pPr>
            <a:lvl3pPr marL="1306285" indent="-391885">
              <a:lnSpc>
                <a:spcPct val="90000"/>
              </a:lnSpc>
              <a:spcBef>
                <a:spcPts val="1000"/>
              </a:spcBef>
              <a:buClrTx/>
              <a:buFontTx/>
              <a:defRPr sz="2400" spc="-100">
                <a:solidFill>
                  <a:srgbClr val="FFFFFF"/>
                </a:solidFill>
              </a:defRPr>
            </a:lvl3pPr>
            <a:lvl4pPr marL="1763485" indent="-391885">
              <a:lnSpc>
                <a:spcPct val="90000"/>
              </a:lnSpc>
              <a:spcBef>
                <a:spcPts val="1000"/>
              </a:spcBef>
              <a:buClrTx/>
              <a:buFontTx/>
              <a:defRPr sz="2400" spc="-100">
                <a:solidFill>
                  <a:srgbClr val="FFFFFF"/>
                </a:solidFill>
              </a:defRPr>
            </a:lvl4pPr>
            <a:lvl5pPr marL="2220685" indent="-391885">
              <a:lnSpc>
                <a:spcPct val="90000"/>
              </a:lnSpc>
              <a:spcBef>
                <a:spcPts val="1000"/>
              </a:spcBef>
              <a:buClrTx/>
              <a:buFontTx/>
              <a:defRPr sz="2400" spc="-100">
                <a:solidFill>
                  <a:srgbClr val="FFFFFF"/>
                </a:solidFill>
              </a:defRPr>
            </a:lvl5pPr>
          </a:lstStyle>
          <a:p>
            <a:r>
              <a:t>Segment 1</a:t>
            </a:r>
          </a:p>
          <a:p>
            <a:pPr lvl="1"/>
            <a:endParaRPr/>
          </a:p>
          <a:p>
            <a:pPr lvl="2"/>
            <a:endParaRPr/>
          </a:p>
          <a:p>
            <a:pPr lvl="3"/>
            <a:endParaRPr/>
          </a:p>
          <a:p>
            <a:pPr lvl="4"/>
            <a:endParaRPr/>
          </a:p>
        </p:txBody>
      </p:sp>
      <p:sp>
        <p:nvSpPr>
          <p:cNvPr id="409" name="Text Placeholder 13"/>
          <p:cNvSpPr>
            <a:spLocks noGrp="1"/>
          </p:cNvSpPr>
          <p:nvPr>
            <p:ph type="body" sz="quarter" idx="21"/>
          </p:nvPr>
        </p:nvSpPr>
        <p:spPr>
          <a:xfrm>
            <a:off x="913701" y="2416667"/>
            <a:ext cx="5000628" cy="700721"/>
          </a:xfrm>
          <a:prstGeom prst="rect">
            <a:avLst/>
          </a:prstGeom>
        </p:spPr>
        <p:txBody>
          <a:bodyPr/>
          <a:lstStyle/>
          <a:p>
            <a:pPr marL="0" indent="0">
              <a:buClrTx/>
              <a:buSzTx/>
              <a:buFontTx/>
              <a:buNone/>
              <a:defRPr sz="1600" spc="-100"/>
            </a:pPr>
            <a:endParaRPr/>
          </a:p>
        </p:txBody>
      </p:sp>
      <p:sp>
        <p:nvSpPr>
          <p:cNvPr id="410" name="Text Placeholder 11"/>
          <p:cNvSpPr>
            <a:spLocks noGrp="1"/>
          </p:cNvSpPr>
          <p:nvPr>
            <p:ph type="body" sz="quarter" idx="22" hasCustomPrompt="1"/>
          </p:nvPr>
        </p:nvSpPr>
        <p:spPr>
          <a:xfrm>
            <a:off x="913702" y="3126912"/>
            <a:ext cx="5000628" cy="625034"/>
          </a:xfrm>
          <a:prstGeom prst="rect">
            <a:avLst/>
          </a:prstGeom>
          <a:solidFill>
            <a:srgbClr val="343A40"/>
          </a:solidFill>
        </p:spPr>
        <p:txBody>
          <a:bodyPr anchor="ctr"/>
          <a:lstStyle>
            <a:lvl1pPr marL="0" indent="0">
              <a:lnSpc>
                <a:spcPct val="90000"/>
              </a:lnSpc>
              <a:spcBef>
                <a:spcPts val="1000"/>
              </a:spcBef>
              <a:buClrTx/>
              <a:buSzTx/>
              <a:buFontTx/>
              <a:buNone/>
              <a:defRPr sz="2400" spc="-100">
                <a:solidFill>
                  <a:srgbClr val="FFFFFF"/>
                </a:solidFill>
              </a:defRPr>
            </a:lvl1pPr>
          </a:lstStyle>
          <a:p>
            <a:r>
              <a:t>Segment 2</a:t>
            </a:r>
          </a:p>
        </p:txBody>
      </p:sp>
      <p:sp>
        <p:nvSpPr>
          <p:cNvPr id="411" name="Text Placeholder 13"/>
          <p:cNvSpPr>
            <a:spLocks noGrp="1"/>
          </p:cNvSpPr>
          <p:nvPr>
            <p:ph type="body" sz="quarter" idx="23"/>
          </p:nvPr>
        </p:nvSpPr>
        <p:spPr>
          <a:xfrm>
            <a:off x="913703" y="3841746"/>
            <a:ext cx="5000626" cy="704089"/>
          </a:xfrm>
          <a:prstGeom prst="rect">
            <a:avLst/>
          </a:prstGeom>
        </p:spPr>
        <p:txBody>
          <a:bodyPr/>
          <a:lstStyle/>
          <a:p>
            <a:pPr marL="0" indent="0">
              <a:buClrTx/>
              <a:buSzTx/>
              <a:buFontTx/>
              <a:buNone/>
              <a:defRPr sz="1600" spc="-100"/>
            </a:pPr>
            <a:endParaRPr/>
          </a:p>
        </p:txBody>
      </p:sp>
      <p:sp>
        <p:nvSpPr>
          <p:cNvPr id="412" name="Text Placeholder 11"/>
          <p:cNvSpPr>
            <a:spLocks noGrp="1"/>
          </p:cNvSpPr>
          <p:nvPr>
            <p:ph type="body" sz="quarter" idx="24" hasCustomPrompt="1"/>
          </p:nvPr>
        </p:nvSpPr>
        <p:spPr>
          <a:xfrm>
            <a:off x="913701" y="4567235"/>
            <a:ext cx="5000628" cy="631033"/>
          </a:xfrm>
          <a:prstGeom prst="rect">
            <a:avLst/>
          </a:prstGeom>
          <a:solidFill>
            <a:schemeClr val="accent1"/>
          </a:solidFill>
        </p:spPr>
        <p:txBody>
          <a:bodyPr anchor="ctr"/>
          <a:lstStyle>
            <a:lvl1pPr marL="0" indent="0">
              <a:lnSpc>
                <a:spcPct val="90000"/>
              </a:lnSpc>
              <a:spcBef>
                <a:spcPts val="1000"/>
              </a:spcBef>
              <a:buClrTx/>
              <a:buSzTx/>
              <a:buFontTx/>
              <a:buNone/>
              <a:defRPr sz="2400" spc="-100">
                <a:solidFill>
                  <a:srgbClr val="FFFFFF"/>
                </a:solidFill>
              </a:defRPr>
            </a:lvl1pPr>
          </a:lstStyle>
          <a:p>
            <a:r>
              <a:t>Segment 3</a:t>
            </a:r>
          </a:p>
        </p:txBody>
      </p:sp>
      <p:sp>
        <p:nvSpPr>
          <p:cNvPr id="413" name="Text Placeholder 13"/>
          <p:cNvSpPr>
            <a:spLocks noGrp="1"/>
          </p:cNvSpPr>
          <p:nvPr>
            <p:ph type="body" sz="quarter" idx="25"/>
          </p:nvPr>
        </p:nvSpPr>
        <p:spPr>
          <a:xfrm>
            <a:off x="913701" y="5283162"/>
            <a:ext cx="5000628" cy="704089"/>
          </a:xfrm>
          <a:prstGeom prst="rect">
            <a:avLst/>
          </a:prstGeom>
        </p:spPr>
        <p:txBody>
          <a:bodyPr/>
          <a:lstStyle/>
          <a:p>
            <a:pPr marL="0" indent="0">
              <a:buClrTx/>
              <a:buSzTx/>
              <a:buFontTx/>
              <a:buNone/>
              <a:defRPr sz="1600" spc="-100"/>
            </a:pPr>
            <a:endParaRPr/>
          </a:p>
        </p:txBody>
      </p:sp>
      <p:sp>
        <p:nvSpPr>
          <p:cNvPr id="414" name="Text Placeholder 13"/>
          <p:cNvSpPr>
            <a:spLocks noGrp="1"/>
          </p:cNvSpPr>
          <p:nvPr>
            <p:ph type="body" sz="quarter" idx="26" hasCustomPrompt="1"/>
          </p:nvPr>
        </p:nvSpPr>
        <p:spPr>
          <a:xfrm>
            <a:off x="6416009" y="5727813"/>
            <a:ext cx="3984938" cy="814026"/>
          </a:xfrm>
          <a:prstGeom prst="rect">
            <a:avLst/>
          </a:prstGeom>
        </p:spPr>
        <p:txBody>
          <a:bodyPr/>
          <a:lstStyle>
            <a:lvl1pPr marL="0" indent="0" algn="ctr">
              <a:buClrTx/>
              <a:buSzTx/>
              <a:buFontTx/>
              <a:buNone/>
              <a:defRPr sz="1200" spc="-100"/>
            </a:lvl1pPr>
          </a:lstStyle>
          <a:p>
            <a:r>
              <a:t>Click to insert caption</a:t>
            </a:r>
          </a:p>
        </p:txBody>
      </p:sp>
      <p:pic>
        <p:nvPicPr>
          <p:cNvPr id="415" name="Picture 11" descr="Picture 11"/>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416" name="Text Placeholder 19"/>
          <p:cNvSpPr>
            <a:spLocks noGrp="1"/>
          </p:cNvSpPr>
          <p:nvPr>
            <p:ph type="body" sz="quarter" idx="27" hasCustomPrompt="1"/>
          </p:nvPr>
        </p:nvSpPr>
        <p:spPr>
          <a:xfrm>
            <a:off x="914399" y="820350"/>
            <a:ext cx="9994394" cy="596901"/>
          </a:xfrm>
          <a:prstGeom prst="rect">
            <a:avLst/>
          </a:prstGeom>
        </p:spPr>
        <p:txBody>
          <a:bodyPr/>
          <a:lstStyle>
            <a:lvl1pPr marL="0" indent="0">
              <a:buClrTx/>
              <a:buSzTx/>
              <a:buFontTx/>
              <a:buNone/>
              <a:defRPr spc="-100"/>
            </a:lvl1pPr>
          </a:lstStyle>
          <a:p>
            <a:r>
              <a:t>Click to add subheading (optional)</a:t>
            </a:r>
          </a:p>
        </p:txBody>
      </p:sp>
      <p:pic>
        <p:nvPicPr>
          <p:cNvPr id="417" name="Picture 14" descr="Picture 14"/>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418"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41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94910914"/>
      </p:ext>
    </p:extLst>
  </p:cSld>
  <p:clrMapOvr>
    <a:masterClrMapping/>
  </p:clrMapOvr>
  <p:transition spd="med"/>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type="tx">
  <p:cSld name="table">
    <p:spTree>
      <p:nvGrpSpPr>
        <p:cNvPr id="1" name=""/>
        <p:cNvGrpSpPr/>
        <p:nvPr/>
      </p:nvGrpSpPr>
      <p:grpSpPr>
        <a:xfrm>
          <a:off x="0" y="0"/>
          <a:ext cx="0" cy="0"/>
          <a:chOff x="0" y="0"/>
          <a:chExt cx="0" cy="0"/>
        </a:xfrm>
      </p:grpSpPr>
      <p:pic>
        <p:nvPicPr>
          <p:cNvPr id="426"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427" name="Body Level One…"/>
          <p:cNvSpPr txBox="1">
            <a:spLocks noGrp="1"/>
          </p:cNvSpPr>
          <p:nvPr>
            <p:ph type="body" sz="quarter" idx="1" hasCustomPrompt="1"/>
          </p:nvPr>
        </p:nvSpPr>
        <p:spPr>
          <a:xfrm>
            <a:off x="914399" y="5910198"/>
            <a:ext cx="9994393" cy="371186"/>
          </a:xfrm>
          <a:prstGeom prst="rect">
            <a:avLst/>
          </a:prstGeom>
        </p:spPr>
        <p:txBody>
          <a:bodyPr/>
          <a:lstStyle>
            <a:lvl1pPr marL="0" indent="0">
              <a:buClrTx/>
              <a:buSzTx/>
              <a:buFontTx/>
              <a:buNone/>
              <a:defRPr sz="1200" spc="-20"/>
            </a:lvl1pPr>
            <a:lvl2pPr marL="628650" indent="-171450">
              <a:buClrTx/>
              <a:buFontTx/>
              <a:defRPr sz="1200" spc="-20"/>
            </a:lvl2pPr>
            <a:lvl3pPr marL="1110342" indent="-195942">
              <a:buClrTx/>
              <a:buFontTx/>
              <a:defRPr sz="1200" spc="-20"/>
            </a:lvl3pPr>
            <a:lvl4pPr marL="1567542" indent="-195942">
              <a:buClrTx/>
              <a:buFontTx/>
              <a:defRPr sz="1200" spc="-20"/>
            </a:lvl4pPr>
            <a:lvl5pPr marL="2024742" indent="-195942">
              <a:buClrTx/>
              <a:buFontTx/>
              <a:defRPr sz="1200" spc="-20"/>
            </a:lvl5pPr>
          </a:lstStyle>
          <a:p>
            <a:r>
              <a:t>Click to insert caption</a:t>
            </a:r>
          </a:p>
          <a:p>
            <a:pPr lvl="1"/>
            <a:endParaRPr/>
          </a:p>
          <a:p>
            <a:pPr lvl="2"/>
            <a:endParaRPr/>
          </a:p>
          <a:p>
            <a:pPr lvl="3"/>
            <a:endParaRPr/>
          </a:p>
          <a:p>
            <a:pPr lvl="4"/>
            <a:endParaRPr/>
          </a:p>
        </p:txBody>
      </p:sp>
      <p:pic>
        <p:nvPicPr>
          <p:cNvPr id="428"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429" name="Text Placeholder 19"/>
          <p:cNvSpPr>
            <a:spLocks noGrp="1"/>
          </p:cNvSpPr>
          <p:nvPr>
            <p:ph type="body" sz="quarter" idx="21" hasCustomPrompt="1"/>
          </p:nvPr>
        </p:nvSpPr>
        <p:spPr>
          <a:xfrm>
            <a:off x="914399" y="820350"/>
            <a:ext cx="9994394" cy="596901"/>
          </a:xfrm>
          <a:prstGeom prst="rect">
            <a:avLst/>
          </a:prstGeom>
        </p:spPr>
        <p:txBody>
          <a:bodyPr/>
          <a:lstStyle>
            <a:lvl1pPr marL="0" indent="0">
              <a:buClrTx/>
              <a:buSzTx/>
              <a:buFontTx/>
              <a:buNone/>
              <a:defRPr spc="-100"/>
            </a:lvl1pPr>
          </a:lstStyle>
          <a:p>
            <a:r>
              <a:t>Click to add subheading (optional)</a:t>
            </a:r>
          </a:p>
        </p:txBody>
      </p:sp>
      <p:pic>
        <p:nvPicPr>
          <p:cNvPr id="430" name="Picture 9" descr="Picture 9"/>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431"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43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332119280"/>
      </p:ext>
    </p:extLst>
  </p:cSld>
  <p:clrMapOvr>
    <a:masterClrMapping/>
  </p:clrMapOvr>
  <p:transition spd="med"/>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type="tx">
  <p:cSld name="close-light">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439" name="Picture 3" descr="Picture 3"/>
          <p:cNvPicPr>
            <a:picLocks noChangeAspect="1"/>
          </p:cNvPicPr>
          <p:nvPr/>
        </p:nvPicPr>
        <p:blipFill>
          <a:blip r:embed="rId3"/>
          <a:stretch>
            <a:fillRect/>
          </a:stretch>
        </p:blipFill>
        <p:spPr>
          <a:xfrm>
            <a:off x="11830050" y="0"/>
            <a:ext cx="361950" cy="6858000"/>
          </a:xfrm>
          <a:prstGeom prst="rect">
            <a:avLst/>
          </a:prstGeom>
          <a:ln w="12700">
            <a:miter lim="400000"/>
          </a:ln>
        </p:spPr>
      </p:pic>
      <p:pic>
        <p:nvPicPr>
          <p:cNvPr id="440" name="Picture 1" descr="Picture 1"/>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41" name="Slide Number"/>
          <p:cNvSpPr txBox="1">
            <a:spLocks noGrp="1"/>
          </p:cNvSpPr>
          <p:nvPr>
            <p:ph type="sldNum" sz="quarter" idx="2"/>
          </p:nvPr>
        </p:nvSpPr>
        <p:spPr>
          <a:xfrm>
            <a:off x="7315200" y="5988050"/>
            <a:ext cx="2844800" cy="3683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76780050"/>
      </p:ext>
    </p:extLst>
  </p:cSld>
  <p:clrMapOvr>
    <a:masterClrMapping/>
  </p:clrMapOvr>
  <p:transition spd="med"/>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x">
  <p:cSld name="section-title-1">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448" name="Picture 7" descr="Picture 7"/>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49" name="Rectangle 4"/>
          <p:cNvSpPr/>
          <p:nvPr/>
        </p:nvSpPr>
        <p:spPr>
          <a:xfrm>
            <a:off x="0" y="0"/>
            <a:ext cx="12192000" cy="6858001"/>
          </a:xfrm>
          <a:prstGeom prst="rect">
            <a:avLst/>
          </a:prstGeom>
          <a:solidFill>
            <a:srgbClr val="FFFFFF">
              <a:alpha val="50203"/>
            </a:srgbClr>
          </a:solidFill>
          <a:ln w="12700">
            <a:miter lim="400000"/>
          </a:ln>
        </p:spPr>
        <p:txBody>
          <a:bodyPr lIns="45719" rIns="45719" anchor="ctr"/>
          <a:lstStyle/>
          <a:p>
            <a:pPr algn="ctr">
              <a:defRPr>
                <a:solidFill>
                  <a:srgbClr val="FFFFFF"/>
                </a:solidFill>
              </a:defRPr>
            </a:pPr>
            <a:endParaRPr/>
          </a:p>
        </p:txBody>
      </p:sp>
      <p:sp>
        <p:nvSpPr>
          <p:cNvPr id="450" name="Section title"/>
          <p:cNvSpPr txBox="1">
            <a:spLocks noGrp="1"/>
          </p:cNvSpPr>
          <p:nvPr>
            <p:ph type="title" hasCustomPrompt="1"/>
          </p:nvPr>
        </p:nvSpPr>
        <p:spPr>
          <a:xfrm>
            <a:off x="914400" y="4775544"/>
            <a:ext cx="10003536" cy="834012"/>
          </a:xfrm>
          <a:prstGeom prst="rect">
            <a:avLst/>
          </a:prstGeom>
        </p:spPr>
        <p:txBody>
          <a:bodyPr>
            <a:normAutofit/>
          </a:bodyPr>
          <a:lstStyle>
            <a:lvl1pPr>
              <a:defRPr sz="4000" b="0"/>
            </a:lvl1pPr>
          </a:lstStyle>
          <a:p>
            <a:r>
              <a:t>Section title</a:t>
            </a:r>
          </a:p>
        </p:txBody>
      </p:sp>
      <p:sp>
        <p:nvSpPr>
          <p:cNvPr id="451" name="Body Level One…"/>
          <p:cNvSpPr txBox="1">
            <a:spLocks noGrp="1"/>
          </p:cNvSpPr>
          <p:nvPr>
            <p:ph type="body" sz="quarter" idx="1" hasCustomPrompt="1"/>
          </p:nvPr>
        </p:nvSpPr>
        <p:spPr>
          <a:xfrm>
            <a:off x="914400" y="3429001"/>
            <a:ext cx="1772455" cy="1114089"/>
          </a:xfrm>
          <a:prstGeom prst="rect">
            <a:avLst/>
          </a:prstGeom>
        </p:spPr>
        <p:txBody>
          <a:bodyPr anchor="ctr"/>
          <a:lstStyle>
            <a:lvl1pPr marL="0" indent="12700">
              <a:lnSpc>
                <a:spcPct val="90000"/>
              </a:lnSpc>
              <a:buClrTx/>
              <a:buSzTx/>
              <a:buFontTx/>
              <a:buNone/>
              <a:defRPr sz="7200" spc="-100">
                <a:solidFill>
                  <a:srgbClr val="002855"/>
                </a:solidFill>
              </a:defRPr>
            </a:lvl1pPr>
            <a:lvl2pPr marL="1498600" indent="-1028700">
              <a:lnSpc>
                <a:spcPct val="90000"/>
              </a:lnSpc>
              <a:buClrTx/>
              <a:buFontTx/>
              <a:defRPr sz="7200" spc="-100">
                <a:solidFill>
                  <a:srgbClr val="002855"/>
                </a:solidFill>
              </a:defRPr>
            </a:lvl2pPr>
            <a:lvl3pPr marL="2102757" indent="-1175657">
              <a:lnSpc>
                <a:spcPct val="90000"/>
              </a:lnSpc>
              <a:buClrTx/>
              <a:buFontTx/>
              <a:defRPr sz="7200" spc="-100">
                <a:solidFill>
                  <a:srgbClr val="002855"/>
                </a:solidFill>
              </a:defRPr>
            </a:lvl3pPr>
            <a:lvl4pPr marL="2559957" indent="-1175657">
              <a:lnSpc>
                <a:spcPct val="90000"/>
              </a:lnSpc>
              <a:buClrTx/>
              <a:buFontTx/>
              <a:defRPr sz="7200" spc="-100">
                <a:solidFill>
                  <a:srgbClr val="002855"/>
                </a:solidFill>
              </a:defRPr>
            </a:lvl4pPr>
            <a:lvl5pPr marL="3017157" indent="-1175657">
              <a:lnSpc>
                <a:spcPct val="90000"/>
              </a:lnSpc>
              <a:buClrTx/>
              <a:buFontTx/>
              <a:defRPr sz="7200" spc="-100">
                <a:solidFill>
                  <a:srgbClr val="002855"/>
                </a:solidFill>
              </a:defRPr>
            </a:lvl5pPr>
          </a:lstStyle>
          <a:p>
            <a:r>
              <a:t>01</a:t>
            </a:r>
          </a:p>
          <a:p>
            <a:pPr lvl="1"/>
            <a:endParaRPr/>
          </a:p>
          <a:p>
            <a:pPr lvl="2"/>
            <a:endParaRPr/>
          </a:p>
          <a:p>
            <a:pPr lvl="3"/>
            <a:endParaRPr/>
          </a:p>
          <a:p>
            <a:pPr lvl="4"/>
            <a:endParaRPr/>
          </a:p>
        </p:txBody>
      </p:sp>
      <p:sp>
        <p:nvSpPr>
          <p:cNvPr id="452" name="Rectangle 3"/>
          <p:cNvSpPr/>
          <p:nvPr/>
        </p:nvSpPr>
        <p:spPr>
          <a:xfrm>
            <a:off x="914400" y="4543088"/>
            <a:ext cx="1773935"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453" name="Picture 6" descr="Picture 6"/>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5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53955080"/>
      </p:ext>
    </p:extLst>
  </p:cSld>
  <p:clrMapOvr>
    <a:masterClrMapping/>
  </p:clrMapOvr>
  <p:transition spd="med"/>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type="tx">
  <p:cSld name="section-title-2">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461" name="Picture 7" descr="Picture 7"/>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62" name="Rectangle 1"/>
          <p:cNvSpPr/>
          <p:nvPr/>
        </p:nvSpPr>
        <p:spPr>
          <a:xfrm>
            <a:off x="0" y="0"/>
            <a:ext cx="12192000" cy="6858001"/>
          </a:xfrm>
          <a:prstGeom prst="rect">
            <a:avLst/>
          </a:prstGeom>
          <a:solidFill>
            <a:srgbClr val="FFFFFF">
              <a:alpha val="50203"/>
            </a:srgbClr>
          </a:solidFill>
          <a:ln w="12700">
            <a:miter lim="400000"/>
          </a:ln>
        </p:spPr>
        <p:txBody>
          <a:bodyPr lIns="45719" rIns="45719" anchor="ctr"/>
          <a:lstStyle/>
          <a:p>
            <a:pPr algn="ctr">
              <a:defRPr>
                <a:solidFill>
                  <a:srgbClr val="FFFFFF"/>
                </a:solidFill>
              </a:defRPr>
            </a:pPr>
            <a:endParaRPr/>
          </a:p>
        </p:txBody>
      </p:sp>
      <p:sp>
        <p:nvSpPr>
          <p:cNvPr id="463" name="Section title"/>
          <p:cNvSpPr txBox="1">
            <a:spLocks noGrp="1"/>
          </p:cNvSpPr>
          <p:nvPr>
            <p:ph type="title" hasCustomPrompt="1"/>
          </p:nvPr>
        </p:nvSpPr>
        <p:spPr>
          <a:xfrm>
            <a:off x="914400" y="4775544"/>
            <a:ext cx="10003536" cy="834012"/>
          </a:xfrm>
          <a:prstGeom prst="rect">
            <a:avLst/>
          </a:prstGeom>
        </p:spPr>
        <p:txBody>
          <a:bodyPr>
            <a:normAutofit/>
          </a:bodyPr>
          <a:lstStyle>
            <a:lvl1pPr>
              <a:defRPr sz="4000" b="0"/>
            </a:lvl1pPr>
          </a:lstStyle>
          <a:p>
            <a:r>
              <a:t>Section title</a:t>
            </a:r>
          </a:p>
        </p:txBody>
      </p:sp>
      <p:sp>
        <p:nvSpPr>
          <p:cNvPr id="464" name="Body Level One…"/>
          <p:cNvSpPr txBox="1">
            <a:spLocks noGrp="1"/>
          </p:cNvSpPr>
          <p:nvPr>
            <p:ph type="body" sz="quarter" idx="1" hasCustomPrompt="1"/>
          </p:nvPr>
        </p:nvSpPr>
        <p:spPr>
          <a:xfrm>
            <a:off x="914400" y="3429001"/>
            <a:ext cx="1772455" cy="1114089"/>
          </a:xfrm>
          <a:prstGeom prst="rect">
            <a:avLst/>
          </a:prstGeom>
        </p:spPr>
        <p:txBody>
          <a:bodyPr anchor="ctr"/>
          <a:lstStyle>
            <a:lvl1pPr marL="0" indent="12700">
              <a:lnSpc>
                <a:spcPct val="90000"/>
              </a:lnSpc>
              <a:buClrTx/>
              <a:buSzTx/>
              <a:buFontTx/>
              <a:buNone/>
              <a:defRPr sz="7200" spc="-100">
                <a:solidFill>
                  <a:srgbClr val="002855"/>
                </a:solidFill>
              </a:defRPr>
            </a:lvl1pPr>
            <a:lvl2pPr marL="1498600" indent="-1028700">
              <a:lnSpc>
                <a:spcPct val="90000"/>
              </a:lnSpc>
              <a:buClrTx/>
              <a:buFontTx/>
              <a:defRPr sz="7200" spc="-100">
                <a:solidFill>
                  <a:srgbClr val="002855"/>
                </a:solidFill>
              </a:defRPr>
            </a:lvl2pPr>
            <a:lvl3pPr marL="2102757" indent="-1175657">
              <a:lnSpc>
                <a:spcPct val="90000"/>
              </a:lnSpc>
              <a:buClrTx/>
              <a:buFontTx/>
              <a:defRPr sz="7200" spc="-100">
                <a:solidFill>
                  <a:srgbClr val="002855"/>
                </a:solidFill>
              </a:defRPr>
            </a:lvl3pPr>
            <a:lvl4pPr marL="2559957" indent="-1175657">
              <a:lnSpc>
                <a:spcPct val="90000"/>
              </a:lnSpc>
              <a:buClrTx/>
              <a:buFontTx/>
              <a:defRPr sz="7200" spc="-100">
                <a:solidFill>
                  <a:srgbClr val="002855"/>
                </a:solidFill>
              </a:defRPr>
            </a:lvl4pPr>
            <a:lvl5pPr marL="3017157" indent="-1175657">
              <a:lnSpc>
                <a:spcPct val="90000"/>
              </a:lnSpc>
              <a:buClrTx/>
              <a:buFontTx/>
              <a:defRPr sz="7200" spc="-100">
                <a:solidFill>
                  <a:srgbClr val="002855"/>
                </a:solidFill>
              </a:defRPr>
            </a:lvl5pPr>
          </a:lstStyle>
          <a:p>
            <a:r>
              <a:t>01</a:t>
            </a:r>
          </a:p>
          <a:p>
            <a:pPr lvl="1"/>
            <a:endParaRPr/>
          </a:p>
          <a:p>
            <a:pPr lvl="2"/>
            <a:endParaRPr/>
          </a:p>
          <a:p>
            <a:pPr lvl="3"/>
            <a:endParaRPr/>
          </a:p>
          <a:p>
            <a:pPr lvl="4"/>
            <a:endParaRPr/>
          </a:p>
        </p:txBody>
      </p:sp>
      <p:sp>
        <p:nvSpPr>
          <p:cNvPr id="465" name="Rectangle 5"/>
          <p:cNvSpPr/>
          <p:nvPr/>
        </p:nvSpPr>
        <p:spPr>
          <a:xfrm>
            <a:off x="914400" y="4543088"/>
            <a:ext cx="1773935"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466" name="Picture 6" descr="Picture 6"/>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6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96857851"/>
      </p:ext>
    </p:extLst>
  </p:cSld>
  <p:clrMapOvr>
    <a:masterClrMapping/>
  </p:clrMapOvr>
  <p:transition spd="med"/>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type="tx">
  <p:cSld name="section-title-3">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474" name="Picture 7" descr="Picture 7"/>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75" name="Section title"/>
          <p:cNvSpPr txBox="1">
            <a:spLocks noGrp="1"/>
          </p:cNvSpPr>
          <p:nvPr>
            <p:ph type="title" hasCustomPrompt="1"/>
          </p:nvPr>
        </p:nvSpPr>
        <p:spPr>
          <a:xfrm>
            <a:off x="914400" y="4775544"/>
            <a:ext cx="10003536" cy="834012"/>
          </a:xfrm>
          <a:prstGeom prst="rect">
            <a:avLst/>
          </a:prstGeom>
        </p:spPr>
        <p:txBody>
          <a:bodyPr>
            <a:normAutofit/>
          </a:bodyPr>
          <a:lstStyle>
            <a:lvl1pPr>
              <a:defRPr sz="4000" b="0"/>
            </a:lvl1pPr>
          </a:lstStyle>
          <a:p>
            <a:r>
              <a:t>Section title</a:t>
            </a:r>
          </a:p>
        </p:txBody>
      </p:sp>
      <p:sp>
        <p:nvSpPr>
          <p:cNvPr id="476" name="Body Level One…"/>
          <p:cNvSpPr txBox="1">
            <a:spLocks noGrp="1"/>
          </p:cNvSpPr>
          <p:nvPr>
            <p:ph type="body" sz="quarter" idx="1" hasCustomPrompt="1"/>
          </p:nvPr>
        </p:nvSpPr>
        <p:spPr>
          <a:xfrm>
            <a:off x="914400" y="3429001"/>
            <a:ext cx="1772455" cy="1114089"/>
          </a:xfrm>
          <a:prstGeom prst="rect">
            <a:avLst/>
          </a:prstGeom>
        </p:spPr>
        <p:txBody>
          <a:bodyPr anchor="ctr"/>
          <a:lstStyle>
            <a:lvl1pPr marL="0" indent="12700">
              <a:lnSpc>
                <a:spcPct val="90000"/>
              </a:lnSpc>
              <a:buClrTx/>
              <a:buSzTx/>
              <a:buFontTx/>
              <a:buNone/>
              <a:defRPr sz="7200" spc="-100">
                <a:solidFill>
                  <a:srgbClr val="002855"/>
                </a:solidFill>
              </a:defRPr>
            </a:lvl1pPr>
            <a:lvl2pPr marL="1498600" indent="-1028700">
              <a:lnSpc>
                <a:spcPct val="90000"/>
              </a:lnSpc>
              <a:buClrTx/>
              <a:buFontTx/>
              <a:defRPr sz="7200" spc="-100">
                <a:solidFill>
                  <a:srgbClr val="002855"/>
                </a:solidFill>
              </a:defRPr>
            </a:lvl2pPr>
            <a:lvl3pPr marL="2102757" indent="-1175657">
              <a:lnSpc>
                <a:spcPct val="90000"/>
              </a:lnSpc>
              <a:buClrTx/>
              <a:buFontTx/>
              <a:defRPr sz="7200" spc="-100">
                <a:solidFill>
                  <a:srgbClr val="002855"/>
                </a:solidFill>
              </a:defRPr>
            </a:lvl3pPr>
            <a:lvl4pPr marL="2559957" indent="-1175657">
              <a:lnSpc>
                <a:spcPct val="90000"/>
              </a:lnSpc>
              <a:buClrTx/>
              <a:buFontTx/>
              <a:defRPr sz="7200" spc="-100">
                <a:solidFill>
                  <a:srgbClr val="002855"/>
                </a:solidFill>
              </a:defRPr>
            </a:lvl4pPr>
            <a:lvl5pPr marL="3017157" indent="-1175657">
              <a:lnSpc>
                <a:spcPct val="90000"/>
              </a:lnSpc>
              <a:buClrTx/>
              <a:buFontTx/>
              <a:defRPr sz="7200" spc="-100">
                <a:solidFill>
                  <a:srgbClr val="002855"/>
                </a:solidFill>
              </a:defRPr>
            </a:lvl5pPr>
          </a:lstStyle>
          <a:p>
            <a:r>
              <a:t>01</a:t>
            </a:r>
          </a:p>
          <a:p>
            <a:pPr lvl="1"/>
            <a:endParaRPr/>
          </a:p>
          <a:p>
            <a:pPr lvl="2"/>
            <a:endParaRPr/>
          </a:p>
          <a:p>
            <a:pPr lvl="3"/>
            <a:endParaRPr/>
          </a:p>
          <a:p>
            <a:pPr lvl="4"/>
            <a:endParaRPr/>
          </a:p>
        </p:txBody>
      </p:sp>
      <p:sp>
        <p:nvSpPr>
          <p:cNvPr id="477" name="Rectangle 5"/>
          <p:cNvSpPr/>
          <p:nvPr/>
        </p:nvSpPr>
        <p:spPr>
          <a:xfrm>
            <a:off x="914400" y="4543088"/>
            <a:ext cx="1773935"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478" name="Picture 8" descr="Picture 8"/>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479"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157349076"/>
      </p:ext>
    </p:extLst>
  </p:cSld>
  <p:clrMapOvr>
    <a:masterClrMapping/>
  </p:clrMapOvr>
  <p:transition spd="med"/>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x">
  <p:cSld name="4-section-agenda">
    <p:spTree>
      <p:nvGrpSpPr>
        <p:cNvPr id="1" name=""/>
        <p:cNvGrpSpPr/>
        <p:nvPr/>
      </p:nvGrpSpPr>
      <p:grpSpPr>
        <a:xfrm>
          <a:off x="0" y="0"/>
          <a:ext cx="0" cy="0"/>
          <a:chOff x="0" y="0"/>
          <a:chExt cx="0" cy="0"/>
        </a:xfrm>
      </p:grpSpPr>
      <p:pic>
        <p:nvPicPr>
          <p:cNvPr id="486"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487" name="Picture 22" descr="Picture 22"/>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488" name="Click to add title"/>
          <p:cNvSpPr txBox="1">
            <a:spLocks noGrp="1"/>
          </p:cNvSpPr>
          <p:nvPr>
            <p:ph type="title" hasCustomPrompt="1"/>
          </p:nvPr>
        </p:nvSpPr>
        <p:spPr>
          <a:xfrm>
            <a:off x="914397" y="365759"/>
            <a:ext cx="6532562" cy="433528"/>
          </a:xfrm>
          <a:prstGeom prst="rect">
            <a:avLst/>
          </a:prstGeom>
        </p:spPr>
        <p:txBody>
          <a:bodyPr>
            <a:normAutofit/>
          </a:bodyPr>
          <a:lstStyle/>
          <a:p>
            <a:r>
              <a:t>Click to add title</a:t>
            </a:r>
          </a:p>
        </p:txBody>
      </p:sp>
      <p:sp>
        <p:nvSpPr>
          <p:cNvPr id="489" name="Body Level One…"/>
          <p:cNvSpPr txBox="1">
            <a:spLocks noGrp="1"/>
          </p:cNvSpPr>
          <p:nvPr>
            <p:ph type="body" sz="quarter" idx="1" hasCustomPrompt="1"/>
          </p:nvPr>
        </p:nvSpPr>
        <p:spPr>
          <a:xfrm>
            <a:off x="911668" y="1700783"/>
            <a:ext cx="1400979" cy="904632"/>
          </a:xfrm>
          <a:prstGeom prst="rect">
            <a:avLst/>
          </a:prstGeom>
        </p:spPr>
        <p:txBody>
          <a:bodyPr anchor="b"/>
          <a:lstStyle>
            <a:lvl1pPr marL="0" indent="0">
              <a:lnSpc>
                <a:spcPct val="90000"/>
              </a:lnSpc>
              <a:spcBef>
                <a:spcPts val="1000"/>
              </a:spcBef>
              <a:buClrTx/>
              <a:buSzTx/>
              <a:buFontTx/>
              <a:buNone/>
              <a:defRPr sz="6000" spc="-100">
                <a:solidFill>
                  <a:srgbClr val="002855"/>
                </a:solidFill>
              </a:defRPr>
            </a:lvl1pPr>
            <a:lvl2pPr marL="1314450" indent="-857250">
              <a:lnSpc>
                <a:spcPct val="90000"/>
              </a:lnSpc>
              <a:spcBef>
                <a:spcPts val="1000"/>
              </a:spcBef>
              <a:buClrTx/>
              <a:buFontTx/>
              <a:defRPr sz="6000" spc="-100">
                <a:solidFill>
                  <a:srgbClr val="002855"/>
                </a:solidFill>
              </a:defRPr>
            </a:lvl2pPr>
            <a:lvl3pPr marL="1894114" indent="-979714">
              <a:lnSpc>
                <a:spcPct val="90000"/>
              </a:lnSpc>
              <a:spcBef>
                <a:spcPts val="1000"/>
              </a:spcBef>
              <a:buClrTx/>
              <a:buFontTx/>
              <a:defRPr sz="6000" spc="-100">
                <a:solidFill>
                  <a:srgbClr val="002855"/>
                </a:solidFill>
              </a:defRPr>
            </a:lvl3pPr>
            <a:lvl4pPr marL="2351314" indent="-979714">
              <a:lnSpc>
                <a:spcPct val="90000"/>
              </a:lnSpc>
              <a:spcBef>
                <a:spcPts val="1000"/>
              </a:spcBef>
              <a:buClrTx/>
              <a:buFontTx/>
              <a:defRPr sz="6000" spc="-100">
                <a:solidFill>
                  <a:srgbClr val="002855"/>
                </a:solidFill>
              </a:defRPr>
            </a:lvl4pPr>
            <a:lvl5pPr marL="2808514" indent="-979714">
              <a:lnSpc>
                <a:spcPct val="90000"/>
              </a:lnSpc>
              <a:spcBef>
                <a:spcPts val="1000"/>
              </a:spcBef>
              <a:buClrTx/>
              <a:buFontTx/>
              <a:defRPr sz="6000" spc="-100">
                <a:solidFill>
                  <a:srgbClr val="002855"/>
                </a:solidFill>
              </a:defRPr>
            </a:lvl5pPr>
          </a:lstStyle>
          <a:p>
            <a:r>
              <a:t>01</a:t>
            </a:r>
          </a:p>
          <a:p>
            <a:pPr lvl="1"/>
            <a:endParaRPr/>
          </a:p>
          <a:p>
            <a:pPr lvl="2"/>
            <a:endParaRPr/>
          </a:p>
          <a:p>
            <a:pPr lvl="3"/>
            <a:endParaRPr/>
          </a:p>
          <a:p>
            <a:pPr lvl="4"/>
            <a:endParaRPr/>
          </a:p>
        </p:txBody>
      </p:sp>
      <p:sp>
        <p:nvSpPr>
          <p:cNvPr id="490" name="Text Placeholder 13"/>
          <p:cNvSpPr>
            <a:spLocks noGrp="1"/>
          </p:cNvSpPr>
          <p:nvPr>
            <p:ph type="body" sz="quarter" idx="21" hasCustomPrompt="1"/>
          </p:nvPr>
        </p:nvSpPr>
        <p:spPr>
          <a:xfrm>
            <a:off x="914400" y="2705790"/>
            <a:ext cx="3070729" cy="818422"/>
          </a:xfrm>
          <a:prstGeom prst="rect">
            <a:avLst/>
          </a:prstGeom>
        </p:spPr>
        <p:txBody>
          <a:bodyPr/>
          <a:lstStyle>
            <a:lvl1pPr marL="0" indent="0">
              <a:spcBef>
                <a:spcPts val="0"/>
              </a:spcBef>
              <a:buClrTx/>
              <a:buSzTx/>
              <a:buFontTx/>
              <a:buNone/>
              <a:defRPr sz="1800" spc="-100"/>
            </a:lvl1pPr>
          </a:lstStyle>
          <a:p>
            <a:r>
              <a:t>Section title</a:t>
            </a:r>
          </a:p>
        </p:txBody>
      </p:sp>
      <p:sp>
        <p:nvSpPr>
          <p:cNvPr id="491" name="Text Placeholder 11"/>
          <p:cNvSpPr>
            <a:spLocks noGrp="1"/>
          </p:cNvSpPr>
          <p:nvPr>
            <p:ph type="body" sz="quarter" idx="22" hasCustomPrompt="1"/>
          </p:nvPr>
        </p:nvSpPr>
        <p:spPr>
          <a:xfrm>
            <a:off x="4376229" y="1700783"/>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02</a:t>
            </a:r>
          </a:p>
        </p:txBody>
      </p:sp>
      <p:sp>
        <p:nvSpPr>
          <p:cNvPr id="492" name="Text Placeholder 13"/>
          <p:cNvSpPr>
            <a:spLocks noGrp="1"/>
          </p:cNvSpPr>
          <p:nvPr>
            <p:ph type="body" sz="quarter" idx="23" hasCustomPrompt="1"/>
          </p:nvPr>
        </p:nvSpPr>
        <p:spPr>
          <a:xfrm>
            <a:off x="4379745" y="2705790"/>
            <a:ext cx="3067214" cy="818422"/>
          </a:xfrm>
          <a:prstGeom prst="rect">
            <a:avLst/>
          </a:prstGeom>
        </p:spPr>
        <p:txBody>
          <a:bodyPr/>
          <a:lstStyle>
            <a:lvl1pPr marL="0" indent="0">
              <a:spcBef>
                <a:spcPts val="0"/>
              </a:spcBef>
              <a:buClrTx/>
              <a:buSzTx/>
              <a:buFontTx/>
              <a:buNone/>
              <a:defRPr sz="1800" spc="-100"/>
            </a:lvl1pPr>
          </a:lstStyle>
          <a:p>
            <a:r>
              <a:t>Section title</a:t>
            </a:r>
          </a:p>
        </p:txBody>
      </p:sp>
      <p:sp>
        <p:nvSpPr>
          <p:cNvPr id="493" name="Rectangle 55"/>
          <p:cNvSpPr/>
          <p:nvPr/>
        </p:nvSpPr>
        <p:spPr>
          <a:xfrm rot="10800000">
            <a:off x="907073" y="2559376"/>
            <a:ext cx="1399034"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494" name="Rectangle 56"/>
          <p:cNvSpPr/>
          <p:nvPr/>
        </p:nvSpPr>
        <p:spPr>
          <a:xfrm rot="10800000">
            <a:off x="4369687" y="2559376"/>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495" name="Text Placeholder 11"/>
          <p:cNvSpPr>
            <a:spLocks noGrp="1"/>
          </p:cNvSpPr>
          <p:nvPr>
            <p:ph type="body" sz="quarter" idx="24" hasCustomPrompt="1"/>
          </p:nvPr>
        </p:nvSpPr>
        <p:spPr>
          <a:xfrm>
            <a:off x="911669" y="3749921"/>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03</a:t>
            </a:r>
          </a:p>
        </p:txBody>
      </p:sp>
      <p:sp>
        <p:nvSpPr>
          <p:cNvPr id="496" name="Text Placeholder 13"/>
          <p:cNvSpPr>
            <a:spLocks noGrp="1"/>
          </p:cNvSpPr>
          <p:nvPr>
            <p:ph type="body" sz="quarter" idx="25" hasCustomPrompt="1"/>
          </p:nvPr>
        </p:nvSpPr>
        <p:spPr>
          <a:xfrm>
            <a:off x="914400" y="4754926"/>
            <a:ext cx="3070729" cy="818422"/>
          </a:xfrm>
          <a:prstGeom prst="rect">
            <a:avLst/>
          </a:prstGeom>
        </p:spPr>
        <p:txBody>
          <a:bodyPr/>
          <a:lstStyle>
            <a:lvl1pPr marL="0" indent="0">
              <a:spcBef>
                <a:spcPts val="0"/>
              </a:spcBef>
              <a:buClrTx/>
              <a:buSzTx/>
              <a:buFontTx/>
              <a:buNone/>
              <a:defRPr sz="1800" spc="-100"/>
            </a:lvl1pPr>
          </a:lstStyle>
          <a:p>
            <a:r>
              <a:t>Section title</a:t>
            </a:r>
          </a:p>
        </p:txBody>
      </p:sp>
      <p:sp>
        <p:nvSpPr>
          <p:cNvPr id="497" name="Text Placeholder 11"/>
          <p:cNvSpPr>
            <a:spLocks noGrp="1"/>
          </p:cNvSpPr>
          <p:nvPr>
            <p:ph type="body" sz="quarter" idx="26" hasCustomPrompt="1"/>
          </p:nvPr>
        </p:nvSpPr>
        <p:spPr>
          <a:xfrm>
            <a:off x="4376229" y="3749921"/>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04</a:t>
            </a:r>
          </a:p>
        </p:txBody>
      </p:sp>
      <p:sp>
        <p:nvSpPr>
          <p:cNvPr id="498" name="Text Placeholder 13"/>
          <p:cNvSpPr>
            <a:spLocks noGrp="1"/>
          </p:cNvSpPr>
          <p:nvPr>
            <p:ph type="body" sz="quarter" idx="27" hasCustomPrompt="1"/>
          </p:nvPr>
        </p:nvSpPr>
        <p:spPr>
          <a:xfrm>
            <a:off x="4379745" y="4754926"/>
            <a:ext cx="3067214" cy="818422"/>
          </a:xfrm>
          <a:prstGeom prst="rect">
            <a:avLst/>
          </a:prstGeom>
        </p:spPr>
        <p:txBody>
          <a:bodyPr/>
          <a:lstStyle>
            <a:lvl1pPr marL="0" indent="0">
              <a:spcBef>
                <a:spcPts val="0"/>
              </a:spcBef>
              <a:buClrTx/>
              <a:buSzTx/>
              <a:buFontTx/>
              <a:buNone/>
              <a:defRPr sz="1800" spc="-100"/>
            </a:lvl1pPr>
          </a:lstStyle>
          <a:p>
            <a:r>
              <a:t>Section title</a:t>
            </a:r>
          </a:p>
        </p:txBody>
      </p:sp>
      <p:sp>
        <p:nvSpPr>
          <p:cNvPr id="499" name="Rectangle 61"/>
          <p:cNvSpPr/>
          <p:nvPr/>
        </p:nvSpPr>
        <p:spPr>
          <a:xfrm rot="10800000">
            <a:off x="907073" y="4608514"/>
            <a:ext cx="1399034"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00" name="Rectangle 62"/>
          <p:cNvSpPr/>
          <p:nvPr/>
        </p:nvSpPr>
        <p:spPr>
          <a:xfrm rot="10800000">
            <a:off x="4369687" y="4608514"/>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01" name="Picture Placeholder 5"/>
          <p:cNvSpPr>
            <a:spLocks noGrp="1"/>
          </p:cNvSpPr>
          <p:nvPr>
            <p:ph type="pic" sz="half" idx="28"/>
          </p:nvPr>
        </p:nvSpPr>
        <p:spPr>
          <a:xfrm>
            <a:off x="8378952" y="0"/>
            <a:ext cx="3447289" cy="6858001"/>
          </a:xfrm>
          <a:prstGeom prst="rect">
            <a:avLst/>
          </a:prstGeom>
        </p:spPr>
        <p:txBody>
          <a:bodyPr lIns="91439" tIns="45719" rIns="91439" bIns="45719">
            <a:noAutofit/>
          </a:bodyPr>
          <a:lstStyle/>
          <a:p>
            <a:endParaRPr/>
          </a:p>
        </p:txBody>
      </p:sp>
      <p:sp>
        <p:nvSpPr>
          <p:cNvPr id="502" name="Text Placeholder 13"/>
          <p:cNvSpPr>
            <a:spLocks noGrp="1"/>
          </p:cNvSpPr>
          <p:nvPr>
            <p:ph type="body" sz="quarter" idx="29" hasCustomPrompt="1"/>
          </p:nvPr>
        </p:nvSpPr>
        <p:spPr>
          <a:xfrm>
            <a:off x="8740140" y="6251712"/>
            <a:ext cx="2724913" cy="606289"/>
          </a:xfrm>
          <a:prstGeom prst="rect">
            <a:avLst/>
          </a:prstGeom>
        </p:spPr>
        <p:txBody>
          <a:bodyPr anchor="b"/>
          <a:lstStyle>
            <a:lvl1pPr marL="0" indent="0" algn="r">
              <a:lnSpc>
                <a:spcPct val="110000"/>
              </a:lnSpc>
              <a:buClrTx/>
              <a:buSzTx/>
              <a:buFontTx/>
              <a:buNone/>
              <a:defRPr sz="1200" spc="-100">
                <a:solidFill>
                  <a:srgbClr val="FFFFFF"/>
                </a:solidFill>
              </a:defRPr>
            </a:lvl1pPr>
          </a:lstStyle>
          <a:p>
            <a:r>
              <a:t>Click to add optional caption</a:t>
            </a:r>
          </a:p>
        </p:txBody>
      </p:sp>
      <p:pic>
        <p:nvPicPr>
          <p:cNvPr id="503" name="Picture 65" descr="Picture 65"/>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04"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23733145"/>
      </p:ext>
    </p:extLst>
  </p:cSld>
  <p:clrMapOvr>
    <a:masterClrMapping/>
  </p:clrMapOvr>
  <p:transition spd="med"/>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type="tx">
  <p:cSld name="6-section-agenda">
    <p:spTree>
      <p:nvGrpSpPr>
        <p:cNvPr id="1" name=""/>
        <p:cNvGrpSpPr/>
        <p:nvPr/>
      </p:nvGrpSpPr>
      <p:grpSpPr>
        <a:xfrm>
          <a:off x="0" y="0"/>
          <a:ext cx="0" cy="0"/>
          <a:chOff x="0" y="0"/>
          <a:chExt cx="0" cy="0"/>
        </a:xfrm>
      </p:grpSpPr>
      <p:pic>
        <p:nvPicPr>
          <p:cNvPr id="511"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12" name="Body Level One…"/>
          <p:cNvSpPr txBox="1">
            <a:spLocks noGrp="1"/>
          </p:cNvSpPr>
          <p:nvPr>
            <p:ph type="body" sz="quarter" idx="1" hasCustomPrompt="1"/>
          </p:nvPr>
        </p:nvSpPr>
        <p:spPr>
          <a:xfrm>
            <a:off x="7840788" y="1700783"/>
            <a:ext cx="1400979" cy="904632"/>
          </a:xfrm>
          <a:prstGeom prst="rect">
            <a:avLst/>
          </a:prstGeom>
        </p:spPr>
        <p:txBody>
          <a:bodyPr anchor="b"/>
          <a:lstStyle>
            <a:lvl1pPr marL="0" indent="0">
              <a:lnSpc>
                <a:spcPct val="90000"/>
              </a:lnSpc>
              <a:spcBef>
                <a:spcPts val="1000"/>
              </a:spcBef>
              <a:buClrTx/>
              <a:buSzTx/>
              <a:buFontTx/>
              <a:buNone/>
              <a:defRPr sz="6000" spc="-100">
                <a:solidFill>
                  <a:srgbClr val="002855"/>
                </a:solidFill>
              </a:defRPr>
            </a:lvl1pPr>
            <a:lvl2pPr marL="1314450" indent="-857250">
              <a:lnSpc>
                <a:spcPct val="90000"/>
              </a:lnSpc>
              <a:spcBef>
                <a:spcPts val="1000"/>
              </a:spcBef>
              <a:buClrTx/>
              <a:buFontTx/>
              <a:defRPr sz="6000" spc="-100">
                <a:solidFill>
                  <a:srgbClr val="002855"/>
                </a:solidFill>
              </a:defRPr>
            </a:lvl2pPr>
            <a:lvl3pPr marL="1894114" indent="-979714">
              <a:lnSpc>
                <a:spcPct val="90000"/>
              </a:lnSpc>
              <a:spcBef>
                <a:spcPts val="1000"/>
              </a:spcBef>
              <a:buClrTx/>
              <a:buFontTx/>
              <a:defRPr sz="6000" spc="-100">
                <a:solidFill>
                  <a:srgbClr val="002855"/>
                </a:solidFill>
              </a:defRPr>
            </a:lvl3pPr>
            <a:lvl4pPr marL="2351314" indent="-979714">
              <a:lnSpc>
                <a:spcPct val="90000"/>
              </a:lnSpc>
              <a:spcBef>
                <a:spcPts val="1000"/>
              </a:spcBef>
              <a:buClrTx/>
              <a:buFontTx/>
              <a:defRPr sz="6000" spc="-100">
                <a:solidFill>
                  <a:srgbClr val="002855"/>
                </a:solidFill>
              </a:defRPr>
            </a:lvl4pPr>
            <a:lvl5pPr marL="2808514" indent="-979714">
              <a:lnSpc>
                <a:spcPct val="90000"/>
              </a:lnSpc>
              <a:spcBef>
                <a:spcPts val="1000"/>
              </a:spcBef>
              <a:buClrTx/>
              <a:buFontTx/>
              <a:defRPr sz="6000" spc="-100">
                <a:solidFill>
                  <a:srgbClr val="002855"/>
                </a:solidFill>
              </a:defRPr>
            </a:lvl5pPr>
          </a:lstStyle>
          <a:p>
            <a:r>
              <a:t>03</a:t>
            </a:r>
          </a:p>
          <a:p>
            <a:pPr lvl="1"/>
            <a:endParaRPr/>
          </a:p>
          <a:p>
            <a:pPr lvl="2"/>
            <a:endParaRPr/>
          </a:p>
          <a:p>
            <a:pPr lvl="3"/>
            <a:endParaRPr/>
          </a:p>
          <a:p>
            <a:pPr lvl="4"/>
            <a:endParaRPr/>
          </a:p>
        </p:txBody>
      </p:sp>
      <p:sp>
        <p:nvSpPr>
          <p:cNvPr id="513" name="Text Placeholder 13"/>
          <p:cNvSpPr>
            <a:spLocks noGrp="1"/>
          </p:cNvSpPr>
          <p:nvPr>
            <p:ph type="body" sz="quarter" idx="21" hasCustomPrompt="1"/>
          </p:nvPr>
        </p:nvSpPr>
        <p:spPr>
          <a:xfrm>
            <a:off x="7840788" y="2705790"/>
            <a:ext cx="3070731" cy="818422"/>
          </a:xfrm>
          <a:prstGeom prst="rect">
            <a:avLst/>
          </a:prstGeom>
        </p:spPr>
        <p:txBody>
          <a:bodyPr/>
          <a:lstStyle>
            <a:lvl1pPr marL="0" indent="0">
              <a:spcBef>
                <a:spcPts val="0"/>
              </a:spcBef>
              <a:buClrTx/>
              <a:buSzTx/>
              <a:buFontTx/>
              <a:buNone/>
              <a:defRPr sz="1800" spc="-100"/>
            </a:lvl1pPr>
          </a:lstStyle>
          <a:p>
            <a:r>
              <a:t>Section title</a:t>
            </a:r>
          </a:p>
        </p:txBody>
      </p:sp>
      <p:sp>
        <p:nvSpPr>
          <p:cNvPr id="514" name="Text Placeholder 11"/>
          <p:cNvSpPr>
            <a:spLocks noGrp="1"/>
          </p:cNvSpPr>
          <p:nvPr>
            <p:ph type="body" sz="quarter" idx="22" hasCustomPrompt="1"/>
          </p:nvPr>
        </p:nvSpPr>
        <p:spPr>
          <a:xfrm>
            <a:off x="911669" y="1700783"/>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01</a:t>
            </a:r>
          </a:p>
        </p:txBody>
      </p:sp>
      <p:sp>
        <p:nvSpPr>
          <p:cNvPr id="515" name="Text Placeholder 13"/>
          <p:cNvSpPr>
            <a:spLocks noGrp="1"/>
          </p:cNvSpPr>
          <p:nvPr>
            <p:ph type="body" sz="quarter" idx="23" hasCustomPrompt="1"/>
          </p:nvPr>
        </p:nvSpPr>
        <p:spPr>
          <a:xfrm>
            <a:off x="914400" y="2705790"/>
            <a:ext cx="3070729" cy="818422"/>
          </a:xfrm>
          <a:prstGeom prst="rect">
            <a:avLst/>
          </a:prstGeom>
        </p:spPr>
        <p:txBody>
          <a:bodyPr/>
          <a:lstStyle>
            <a:lvl1pPr marL="0" indent="0">
              <a:spcBef>
                <a:spcPts val="0"/>
              </a:spcBef>
              <a:buClrTx/>
              <a:buSzTx/>
              <a:buFontTx/>
              <a:buNone/>
              <a:defRPr sz="1800" spc="-100"/>
            </a:lvl1pPr>
          </a:lstStyle>
          <a:p>
            <a:r>
              <a:t>Section title</a:t>
            </a:r>
          </a:p>
        </p:txBody>
      </p:sp>
      <p:sp>
        <p:nvSpPr>
          <p:cNvPr id="516" name="Text Placeholder 11"/>
          <p:cNvSpPr>
            <a:spLocks noGrp="1"/>
          </p:cNvSpPr>
          <p:nvPr>
            <p:ph type="body" sz="quarter" idx="24" hasCustomPrompt="1"/>
          </p:nvPr>
        </p:nvSpPr>
        <p:spPr>
          <a:xfrm>
            <a:off x="4376229" y="1700783"/>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02</a:t>
            </a:r>
          </a:p>
        </p:txBody>
      </p:sp>
      <p:sp>
        <p:nvSpPr>
          <p:cNvPr id="517" name="Text Placeholder 13"/>
          <p:cNvSpPr>
            <a:spLocks noGrp="1"/>
          </p:cNvSpPr>
          <p:nvPr>
            <p:ph type="body" sz="quarter" idx="25" hasCustomPrompt="1"/>
          </p:nvPr>
        </p:nvSpPr>
        <p:spPr>
          <a:xfrm>
            <a:off x="4379745" y="2705790"/>
            <a:ext cx="3067214" cy="818422"/>
          </a:xfrm>
          <a:prstGeom prst="rect">
            <a:avLst/>
          </a:prstGeom>
        </p:spPr>
        <p:txBody>
          <a:bodyPr/>
          <a:lstStyle>
            <a:lvl1pPr marL="0" indent="0">
              <a:spcBef>
                <a:spcPts val="0"/>
              </a:spcBef>
              <a:buClrTx/>
              <a:buSzTx/>
              <a:buFontTx/>
              <a:buNone/>
              <a:defRPr sz="1800" spc="-100"/>
            </a:lvl1pPr>
          </a:lstStyle>
          <a:p>
            <a:r>
              <a:t>Section title</a:t>
            </a:r>
          </a:p>
        </p:txBody>
      </p:sp>
      <p:pic>
        <p:nvPicPr>
          <p:cNvPr id="518" name="Picture 6" descr="Picture 6"/>
          <p:cNvPicPr>
            <a:picLocks noChangeAspect="1"/>
          </p:cNvPicPr>
          <p:nvPr/>
        </p:nvPicPr>
        <p:blipFill>
          <a:blip r:embed="rId2"/>
          <a:stretch>
            <a:fillRect/>
          </a:stretch>
        </p:blipFill>
        <p:spPr>
          <a:xfrm>
            <a:off x="11830050" y="0"/>
            <a:ext cx="361950" cy="6858000"/>
          </a:xfrm>
          <a:prstGeom prst="rect">
            <a:avLst/>
          </a:prstGeom>
          <a:ln w="12700">
            <a:miter lim="400000"/>
          </a:ln>
        </p:spPr>
      </p:pic>
      <p:pic>
        <p:nvPicPr>
          <p:cNvPr id="519" name="Picture 11" descr="Picture 11"/>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520"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521" name="Rectangle 16"/>
          <p:cNvSpPr/>
          <p:nvPr/>
        </p:nvSpPr>
        <p:spPr>
          <a:xfrm rot="10800000">
            <a:off x="907073" y="2559376"/>
            <a:ext cx="1399034"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22" name="Rectangle 17"/>
          <p:cNvSpPr/>
          <p:nvPr/>
        </p:nvSpPr>
        <p:spPr>
          <a:xfrm rot="10800000">
            <a:off x="4369687" y="2559376"/>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23" name="Rectangle 19"/>
          <p:cNvSpPr/>
          <p:nvPr/>
        </p:nvSpPr>
        <p:spPr>
          <a:xfrm rot="10800000">
            <a:off x="7844307" y="2559376"/>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24" name="Text Placeholder 11"/>
          <p:cNvSpPr>
            <a:spLocks noGrp="1"/>
          </p:cNvSpPr>
          <p:nvPr>
            <p:ph type="body" sz="quarter" idx="26" hasCustomPrompt="1"/>
          </p:nvPr>
        </p:nvSpPr>
        <p:spPr>
          <a:xfrm>
            <a:off x="7840788" y="3749921"/>
            <a:ext cx="1400979"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06</a:t>
            </a:r>
          </a:p>
        </p:txBody>
      </p:sp>
      <p:sp>
        <p:nvSpPr>
          <p:cNvPr id="525" name="Text Placeholder 13"/>
          <p:cNvSpPr>
            <a:spLocks noGrp="1"/>
          </p:cNvSpPr>
          <p:nvPr>
            <p:ph type="body" sz="quarter" idx="27" hasCustomPrompt="1"/>
          </p:nvPr>
        </p:nvSpPr>
        <p:spPr>
          <a:xfrm>
            <a:off x="7840788" y="4754926"/>
            <a:ext cx="3070731" cy="818422"/>
          </a:xfrm>
          <a:prstGeom prst="rect">
            <a:avLst/>
          </a:prstGeom>
        </p:spPr>
        <p:txBody>
          <a:bodyPr/>
          <a:lstStyle>
            <a:lvl1pPr marL="0" indent="0">
              <a:spcBef>
                <a:spcPts val="0"/>
              </a:spcBef>
              <a:buClrTx/>
              <a:buSzTx/>
              <a:buFontTx/>
              <a:buNone/>
              <a:defRPr sz="1800" spc="-100"/>
            </a:lvl1pPr>
          </a:lstStyle>
          <a:p>
            <a:r>
              <a:t>Section title</a:t>
            </a:r>
          </a:p>
        </p:txBody>
      </p:sp>
      <p:sp>
        <p:nvSpPr>
          <p:cNvPr id="526" name="Text Placeholder 11"/>
          <p:cNvSpPr>
            <a:spLocks noGrp="1"/>
          </p:cNvSpPr>
          <p:nvPr>
            <p:ph type="body" sz="quarter" idx="28" hasCustomPrompt="1"/>
          </p:nvPr>
        </p:nvSpPr>
        <p:spPr>
          <a:xfrm>
            <a:off x="911669" y="3749921"/>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04</a:t>
            </a:r>
          </a:p>
        </p:txBody>
      </p:sp>
      <p:sp>
        <p:nvSpPr>
          <p:cNvPr id="527" name="Text Placeholder 13"/>
          <p:cNvSpPr>
            <a:spLocks noGrp="1"/>
          </p:cNvSpPr>
          <p:nvPr>
            <p:ph type="body" sz="quarter" idx="29" hasCustomPrompt="1"/>
          </p:nvPr>
        </p:nvSpPr>
        <p:spPr>
          <a:xfrm>
            <a:off x="914400" y="4754926"/>
            <a:ext cx="3070729" cy="818422"/>
          </a:xfrm>
          <a:prstGeom prst="rect">
            <a:avLst/>
          </a:prstGeom>
        </p:spPr>
        <p:txBody>
          <a:bodyPr/>
          <a:lstStyle>
            <a:lvl1pPr marL="0" indent="0">
              <a:spcBef>
                <a:spcPts val="0"/>
              </a:spcBef>
              <a:buClrTx/>
              <a:buSzTx/>
              <a:buFontTx/>
              <a:buNone/>
              <a:defRPr sz="1800" spc="-100"/>
            </a:lvl1pPr>
          </a:lstStyle>
          <a:p>
            <a:r>
              <a:t>Section title</a:t>
            </a:r>
          </a:p>
        </p:txBody>
      </p:sp>
      <p:sp>
        <p:nvSpPr>
          <p:cNvPr id="528" name="Text Placeholder 11"/>
          <p:cNvSpPr>
            <a:spLocks noGrp="1"/>
          </p:cNvSpPr>
          <p:nvPr>
            <p:ph type="body" sz="quarter" idx="30" hasCustomPrompt="1"/>
          </p:nvPr>
        </p:nvSpPr>
        <p:spPr>
          <a:xfrm>
            <a:off x="4376229" y="3749921"/>
            <a:ext cx="1400978" cy="904632"/>
          </a:xfrm>
          <a:prstGeom prst="rect">
            <a:avLst/>
          </a:prstGeom>
        </p:spPr>
        <p:txBody>
          <a:bodyPr anchor="b"/>
          <a:lstStyle>
            <a:lvl1pPr marL="0" indent="0" defTabSz="896111">
              <a:lnSpc>
                <a:spcPct val="90000"/>
              </a:lnSpc>
              <a:spcBef>
                <a:spcPts val="900"/>
              </a:spcBef>
              <a:buClrTx/>
              <a:buSzTx/>
              <a:buFontTx/>
              <a:buNone/>
              <a:defRPr sz="5880" spc="-98">
                <a:solidFill>
                  <a:srgbClr val="002855"/>
                </a:solidFill>
              </a:defRPr>
            </a:lvl1pPr>
          </a:lstStyle>
          <a:p>
            <a:r>
              <a:t>05</a:t>
            </a:r>
          </a:p>
        </p:txBody>
      </p:sp>
      <p:sp>
        <p:nvSpPr>
          <p:cNvPr id="529" name="Text Placeholder 13"/>
          <p:cNvSpPr>
            <a:spLocks noGrp="1"/>
          </p:cNvSpPr>
          <p:nvPr>
            <p:ph type="body" sz="quarter" idx="31" hasCustomPrompt="1"/>
          </p:nvPr>
        </p:nvSpPr>
        <p:spPr>
          <a:xfrm>
            <a:off x="4379745" y="4754926"/>
            <a:ext cx="3067214" cy="818422"/>
          </a:xfrm>
          <a:prstGeom prst="rect">
            <a:avLst/>
          </a:prstGeom>
        </p:spPr>
        <p:txBody>
          <a:bodyPr/>
          <a:lstStyle>
            <a:lvl1pPr marL="0" indent="0">
              <a:spcBef>
                <a:spcPts val="0"/>
              </a:spcBef>
              <a:buClrTx/>
              <a:buSzTx/>
              <a:buFontTx/>
              <a:buNone/>
              <a:defRPr sz="1800" spc="-100"/>
            </a:lvl1pPr>
          </a:lstStyle>
          <a:p>
            <a:r>
              <a:t>Section title</a:t>
            </a:r>
          </a:p>
        </p:txBody>
      </p:sp>
      <p:sp>
        <p:nvSpPr>
          <p:cNvPr id="530" name="Rectangle 58"/>
          <p:cNvSpPr/>
          <p:nvPr/>
        </p:nvSpPr>
        <p:spPr>
          <a:xfrm rot="10800000">
            <a:off x="907073" y="4608514"/>
            <a:ext cx="1399034"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31" name="Rectangle 59"/>
          <p:cNvSpPr/>
          <p:nvPr/>
        </p:nvSpPr>
        <p:spPr>
          <a:xfrm rot="10800000">
            <a:off x="4369687" y="4608514"/>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32" name="Rectangle 60"/>
          <p:cNvSpPr/>
          <p:nvPr/>
        </p:nvSpPr>
        <p:spPr>
          <a:xfrm rot="10800000">
            <a:off x="7844307" y="4608514"/>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69936220"/>
      </p:ext>
    </p:extLst>
  </p:cSld>
  <p:clrMapOvr>
    <a:masterClrMapping/>
  </p:clrMapOvr>
  <p:transition spd="med"/>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type="tx">
  <p:cSld name="12-section-agenda">
    <p:spTree>
      <p:nvGrpSpPr>
        <p:cNvPr id="1" name=""/>
        <p:cNvGrpSpPr/>
        <p:nvPr/>
      </p:nvGrpSpPr>
      <p:grpSpPr>
        <a:xfrm>
          <a:off x="0" y="0"/>
          <a:ext cx="0" cy="0"/>
          <a:chOff x="0" y="0"/>
          <a:chExt cx="0" cy="0"/>
        </a:xfrm>
      </p:grpSpPr>
      <p:pic>
        <p:nvPicPr>
          <p:cNvPr id="540"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41" name="Body Level One…"/>
          <p:cNvSpPr txBox="1">
            <a:spLocks noGrp="1"/>
          </p:cNvSpPr>
          <p:nvPr>
            <p:ph type="body" sz="quarter" idx="1" hasCustomPrompt="1"/>
          </p:nvPr>
        </p:nvSpPr>
        <p:spPr>
          <a:xfrm>
            <a:off x="914399" y="1700783"/>
            <a:ext cx="923545" cy="685801"/>
          </a:xfrm>
          <a:prstGeom prst="rect">
            <a:avLst/>
          </a:prstGeom>
        </p:spPr>
        <p:txBody>
          <a:bodyPr anchor="ctr"/>
          <a:lstStyle>
            <a:lvl1pPr marL="0" indent="0">
              <a:spcBef>
                <a:spcPts val="0"/>
              </a:spcBef>
              <a:buClrTx/>
              <a:buSzTx/>
              <a:buFontTx/>
              <a:buNone/>
              <a:defRPr sz="4800" spc="-30">
                <a:solidFill>
                  <a:srgbClr val="002855"/>
                </a:solidFill>
              </a:defRPr>
            </a:lvl1pPr>
            <a:lvl2pPr marL="1143000" indent="-685800">
              <a:spcBef>
                <a:spcPts val="0"/>
              </a:spcBef>
              <a:buClrTx/>
              <a:buFontTx/>
              <a:defRPr sz="4800" spc="-30">
                <a:solidFill>
                  <a:srgbClr val="002855"/>
                </a:solidFill>
              </a:defRPr>
            </a:lvl2pPr>
            <a:lvl3pPr marL="1698171" indent="-783771">
              <a:spcBef>
                <a:spcPts val="0"/>
              </a:spcBef>
              <a:buClrTx/>
              <a:buFontTx/>
              <a:defRPr sz="4800" spc="-30">
                <a:solidFill>
                  <a:srgbClr val="002855"/>
                </a:solidFill>
              </a:defRPr>
            </a:lvl3pPr>
            <a:lvl4pPr marL="2155371" indent="-783771">
              <a:spcBef>
                <a:spcPts val="0"/>
              </a:spcBef>
              <a:buClrTx/>
              <a:buFontTx/>
              <a:defRPr sz="4800" spc="-30">
                <a:solidFill>
                  <a:srgbClr val="002855"/>
                </a:solidFill>
              </a:defRPr>
            </a:lvl4pPr>
            <a:lvl5pPr marL="2612571" indent="-783771">
              <a:spcBef>
                <a:spcPts val="0"/>
              </a:spcBef>
              <a:buClrTx/>
              <a:buFontTx/>
              <a:defRPr sz="4800" spc="-30">
                <a:solidFill>
                  <a:srgbClr val="002855"/>
                </a:solidFill>
              </a:defRPr>
            </a:lvl5pPr>
          </a:lstStyle>
          <a:p>
            <a:r>
              <a:t>01</a:t>
            </a:r>
          </a:p>
          <a:p>
            <a:pPr lvl="1"/>
            <a:endParaRPr/>
          </a:p>
          <a:p>
            <a:pPr lvl="2"/>
            <a:endParaRPr/>
          </a:p>
          <a:p>
            <a:pPr lvl="3"/>
            <a:endParaRPr/>
          </a:p>
          <a:p>
            <a:pPr lvl="4"/>
            <a:endParaRPr/>
          </a:p>
        </p:txBody>
      </p:sp>
      <p:sp>
        <p:nvSpPr>
          <p:cNvPr id="542" name="Text Placeholder 13"/>
          <p:cNvSpPr>
            <a:spLocks noGrp="1"/>
          </p:cNvSpPr>
          <p:nvPr>
            <p:ph type="body" sz="quarter" idx="21" hasCustomPrompt="1"/>
          </p:nvPr>
        </p:nvSpPr>
        <p:spPr>
          <a:xfrm>
            <a:off x="2064871" y="1700783"/>
            <a:ext cx="3639311"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43" name="Text Placeholder 13"/>
          <p:cNvSpPr>
            <a:spLocks noGrp="1"/>
          </p:cNvSpPr>
          <p:nvPr>
            <p:ph type="body" sz="quarter" idx="22" hasCustomPrompt="1"/>
          </p:nvPr>
        </p:nvSpPr>
        <p:spPr>
          <a:xfrm>
            <a:off x="914397" y="2439375"/>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02</a:t>
            </a:r>
          </a:p>
        </p:txBody>
      </p:sp>
      <p:sp>
        <p:nvSpPr>
          <p:cNvPr id="544" name="Text Placeholder 13"/>
          <p:cNvSpPr>
            <a:spLocks noGrp="1"/>
          </p:cNvSpPr>
          <p:nvPr>
            <p:ph type="body" sz="quarter" idx="23" hasCustomPrompt="1"/>
          </p:nvPr>
        </p:nvSpPr>
        <p:spPr>
          <a:xfrm>
            <a:off x="2064872" y="2439375"/>
            <a:ext cx="3640984"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45" name="Text Placeholder 13"/>
          <p:cNvSpPr>
            <a:spLocks noGrp="1"/>
          </p:cNvSpPr>
          <p:nvPr>
            <p:ph type="body" sz="quarter" idx="24" hasCustomPrompt="1"/>
          </p:nvPr>
        </p:nvSpPr>
        <p:spPr>
          <a:xfrm>
            <a:off x="914397" y="3177663"/>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03</a:t>
            </a:r>
          </a:p>
        </p:txBody>
      </p:sp>
      <p:sp>
        <p:nvSpPr>
          <p:cNvPr id="546" name="Text Placeholder 13"/>
          <p:cNvSpPr>
            <a:spLocks noGrp="1"/>
          </p:cNvSpPr>
          <p:nvPr>
            <p:ph type="body" sz="quarter" idx="25" hasCustomPrompt="1"/>
          </p:nvPr>
        </p:nvSpPr>
        <p:spPr>
          <a:xfrm>
            <a:off x="2064872" y="3177663"/>
            <a:ext cx="3640984"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47" name="Text Placeholder 13"/>
          <p:cNvSpPr>
            <a:spLocks noGrp="1"/>
          </p:cNvSpPr>
          <p:nvPr>
            <p:ph type="body" sz="quarter" idx="26" hasCustomPrompt="1"/>
          </p:nvPr>
        </p:nvSpPr>
        <p:spPr>
          <a:xfrm>
            <a:off x="914397" y="3909185"/>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04</a:t>
            </a:r>
          </a:p>
        </p:txBody>
      </p:sp>
      <p:sp>
        <p:nvSpPr>
          <p:cNvPr id="548" name="Text Placeholder 13"/>
          <p:cNvSpPr>
            <a:spLocks noGrp="1"/>
          </p:cNvSpPr>
          <p:nvPr>
            <p:ph type="body" sz="quarter" idx="27" hasCustomPrompt="1"/>
          </p:nvPr>
        </p:nvSpPr>
        <p:spPr>
          <a:xfrm>
            <a:off x="2064872" y="3909185"/>
            <a:ext cx="3640984"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49" name="Text Placeholder 13"/>
          <p:cNvSpPr>
            <a:spLocks noGrp="1"/>
          </p:cNvSpPr>
          <p:nvPr>
            <p:ph type="body" sz="quarter" idx="28" hasCustomPrompt="1"/>
          </p:nvPr>
        </p:nvSpPr>
        <p:spPr>
          <a:xfrm>
            <a:off x="914397" y="4640707"/>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05</a:t>
            </a:r>
          </a:p>
        </p:txBody>
      </p:sp>
      <p:sp>
        <p:nvSpPr>
          <p:cNvPr id="550" name="Text Placeholder 13"/>
          <p:cNvSpPr>
            <a:spLocks noGrp="1"/>
          </p:cNvSpPr>
          <p:nvPr>
            <p:ph type="body" sz="quarter" idx="29" hasCustomPrompt="1"/>
          </p:nvPr>
        </p:nvSpPr>
        <p:spPr>
          <a:xfrm>
            <a:off x="2064872" y="4640707"/>
            <a:ext cx="3640984"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51" name="Text Placeholder 13"/>
          <p:cNvSpPr>
            <a:spLocks noGrp="1"/>
          </p:cNvSpPr>
          <p:nvPr>
            <p:ph type="body" sz="quarter" idx="30" hasCustomPrompt="1"/>
          </p:nvPr>
        </p:nvSpPr>
        <p:spPr>
          <a:xfrm>
            <a:off x="914397" y="5372229"/>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06</a:t>
            </a:r>
          </a:p>
        </p:txBody>
      </p:sp>
      <p:sp>
        <p:nvSpPr>
          <p:cNvPr id="552" name="Text Placeholder 13"/>
          <p:cNvSpPr>
            <a:spLocks noGrp="1"/>
          </p:cNvSpPr>
          <p:nvPr>
            <p:ph type="body" sz="quarter" idx="31" hasCustomPrompt="1"/>
          </p:nvPr>
        </p:nvSpPr>
        <p:spPr>
          <a:xfrm>
            <a:off x="2064872" y="5372229"/>
            <a:ext cx="3640984"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53" name="Text Placeholder 13"/>
          <p:cNvSpPr>
            <a:spLocks noGrp="1"/>
          </p:cNvSpPr>
          <p:nvPr>
            <p:ph type="body" sz="quarter" idx="32" hasCustomPrompt="1"/>
          </p:nvPr>
        </p:nvSpPr>
        <p:spPr>
          <a:xfrm>
            <a:off x="6121941" y="1700783"/>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07</a:t>
            </a:r>
          </a:p>
        </p:txBody>
      </p:sp>
      <p:sp>
        <p:nvSpPr>
          <p:cNvPr id="554" name="Text Placeholder 13"/>
          <p:cNvSpPr>
            <a:spLocks noGrp="1"/>
          </p:cNvSpPr>
          <p:nvPr>
            <p:ph type="body" sz="quarter" idx="33" hasCustomPrompt="1"/>
          </p:nvPr>
        </p:nvSpPr>
        <p:spPr>
          <a:xfrm>
            <a:off x="7271056" y="1700783"/>
            <a:ext cx="3637737"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55" name="Text Placeholder 13"/>
          <p:cNvSpPr>
            <a:spLocks noGrp="1"/>
          </p:cNvSpPr>
          <p:nvPr>
            <p:ph type="body" sz="quarter" idx="34" hasCustomPrompt="1"/>
          </p:nvPr>
        </p:nvSpPr>
        <p:spPr>
          <a:xfrm>
            <a:off x="6121941" y="2439375"/>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08</a:t>
            </a:r>
          </a:p>
        </p:txBody>
      </p:sp>
      <p:sp>
        <p:nvSpPr>
          <p:cNvPr id="556" name="Text Placeholder 13"/>
          <p:cNvSpPr>
            <a:spLocks noGrp="1"/>
          </p:cNvSpPr>
          <p:nvPr>
            <p:ph type="body" sz="quarter" idx="35" hasCustomPrompt="1"/>
          </p:nvPr>
        </p:nvSpPr>
        <p:spPr>
          <a:xfrm>
            <a:off x="7271056" y="2439375"/>
            <a:ext cx="3637737"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57" name="Text Placeholder 13"/>
          <p:cNvSpPr>
            <a:spLocks noGrp="1"/>
          </p:cNvSpPr>
          <p:nvPr>
            <p:ph type="body" sz="quarter" idx="36" hasCustomPrompt="1"/>
          </p:nvPr>
        </p:nvSpPr>
        <p:spPr>
          <a:xfrm>
            <a:off x="6121941" y="3177663"/>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09</a:t>
            </a:r>
          </a:p>
        </p:txBody>
      </p:sp>
      <p:sp>
        <p:nvSpPr>
          <p:cNvPr id="558" name="Text Placeholder 13"/>
          <p:cNvSpPr>
            <a:spLocks noGrp="1"/>
          </p:cNvSpPr>
          <p:nvPr>
            <p:ph type="body" sz="quarter" idx="37" hasCustomPrompt="1"/>
          </p:nvPr>
        </p:nvSpPr>
        <p:spPr>
          <a:xfrm>
            <a:off x="7271056" y="3177663"/>
            <a:ext cx="3637737"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59" name="Text Placeholder 13"/>
          <p:cNvSpPr>
            <a:spLocks noGrp="1"/>
          </p:cNvSpPr>
          <p:nvPr>
            <p:ph type="body" sz="quarter" idx="38" hasCustomPrompt="1"/>
          </p:nvPr>
        </p:nvSpPr>
        <p:spPr>
          <a:xfrm>
            <a:off x="6121941" y="3909185"/>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10</a:t>
            </a:r>
          </a:p>
        </p:txBody>
      </p:sp>
      <p:sp>
        <p:nvSpPr>
          <p:cNvPr id="560" name="Text Placeholder 13"/>
          <p:cNvSpPr>
            <a:spLocks noGrp="1"/>
          </p:cNvSpPr>
          <p:nvPr>
            <p:ph type="body" sz="quarter" idx="39" hasCustomPrompt="1"/>
          </p:nvPr>
        </p:nvSpPr>
        <p:spPr>
          <a:xfrm>
            <a:off x="7271056" y="3909185"/>
            <a:ext cx="3637737"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61" name="Text Placeholder 13"/>
          <p:cNvSpPr>
            <a:spLocks noGrp="1"/>
          </p:cNvSpPr>
          <p:nvPr>
            <p:ph type="body" sz="quarter" idx="40" hasCustomPrompt="1"/>
          </p:nvPr>
        </p:nvSpPr>
        <p:spPr>
          <a:xfrm>
            <a:off x="6121941" y="4640707"/>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11</a:t>
            </a:r>
          </a:p>
        </p:txBody>
      </p:sp>
      <p:sp>
        <p:nvSpPr>
          <p:cNvPr id="562" name="Text Placeholder 13"/>
          <p:cNvSpPr>
            <a:spLocks noGrp="1"/>
          </p:cNvSpPr>
          <p:nvPr>
            <p:ph type="body" sz="quarter" idx="41" hasCustomPrompt="1"/>
          </p:nvPr>
        </p:nvSpPr>
        <p:spPr>
          <a:xfrm>
            <a:off x="7271056" y="4640707"/>
            <a:ext cx="3637737" cy="685801"/>
          </a:xfrm>
          <a:prstGeom prst="rect">
            <a:avLst/>
          </a:prstGeom>
        </p:spPr>
        <p:txBody>
          <a:bodyPr anchor="ctr"/>
          <a:lstStyle>
            <a:lvl1pPr marL="0" indent="0">
              <a:spcBef>
                <a:spcPts val="0"/>
              </a:spcBef>
              <a:buClrTx/>
              <a:buSzTx/>
              <a:buFontTx/>
              <a:buNone/>
              <a:defRPr sz="1800" spc="-100"/>
            </a:lvl1pPr>
          </a:lstStyle>
          <a:p>
            <a:r>
              <a:t>Section title</a:t>
            </a:r>
          </a:p>
        </p:txBody>
      </p:sp>
      <p:sp>
        <p:nvSpPr>
          <p:cNvPr id="563" name="Text Placeholder 13"/>
          <p:cNvSpPr>
            <a:spLocks noGrp="1"/>
          </p:cNvSpPr>
          <p:nvPr>
            <p:ph type="body" sz="quarter" idx="42" hasCustomPrompt="1"/>
          </p:nvPr>
        </p:nvSpPr>
        <p:spPr>
          <a:xfrm>
            <a:off x="6121941" y="5372229"/>
            <a:ext cx="923545" cy="685801"/>
          </a:xfrm>
          <a:prstGeom prst="rect">
            <a:avLst/>
          </a:prstGeom>
        </p:spPr>
        <p:txBody>
          <a:bodyPr anchor="ctr"/>
          <a:lstStyle>
            <a:lvl1pPr marL="0" indent="0" defTabSz="868680">
              <a:spcBef>
                <a:spcPts val="0"/>
              </a:spcBef>
              <a:buClrTx/>
              <a:buSzTx/>
              <a:buFontTx/>
              <a:buNone/>
              <a:defRPr sz="4560" spc="-95">
                <a:solidFill>
                  <a:srgbClr val="002855"/>
                </a:solidFill>
              </a:defRPr>
            </a:lvl1pPr>
          </a:lstStyle>
          <a:p>
            <a:r>
              <a:t>12</a:t>
            </a:r>
          </a:p>
        </p:txBody>
      </p:sp>
      <p:sp>
        <p:nvSpPr>
          <p:cNvPr id="564" name="Text Placeholder 13"/>
          <p:cNvSpPr>
            <a:spLocks noGrp="1"/>
          </p:cNvSpPr>
          <p:nvPr>
            <p:ph type="body" sz="quarter" idx="43" hasCustomPrompt="1"/>
          </p:nvPr>
        </p:nvSpPr>
        <p:spPr>
          <a:xfrm>
            <a:off x="7271056" y="5372229"/>
            <a:ext cx="3637737" cy="685801"/>
          </a:xfrm>
          <a:prstGeom prst="rect">
            <a:avLst/>
          </a:prstGeom>
        </p:spPr>
        <p:txBody>
          <a:bodyPr anchor="ctr"/>
          <a:lstStyle>
            <a:lvl1pPr marL="0" indent="0">
              <a:spcBef>
                <a:spcPts val="0"/>
              </a:spcBef>
              <a:buClrTx/>
              <a:buSzTx/>
              <a:buFontTx/>
              <a:buNone/>
              <a:defRPr sz="1800" spc="-100"/>
            </a:lvl1pPr>
          </a:lstStyle>
          <a:p>
            <a:r>
              <a:t>Section title</a:t>
            </a:r>
          </a:p>
        </p:txBody>
      </p:sp>
      <p:pic>
        <p:nvPicPr>
          <p:cNvPr id="565" name="Picture 21" descr="Picture 21"/>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566"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567" name="Rectangle 25"/>
          <p:cNvSpPr/>
          <p:nvPr/>
        </p:nvSpPr>
        <p:spPr>
          <a:xfrm rot="16200000">
            <a:off x="-333761" y="3861980"/>
            <a:ext cx="4370833" cy="27433"/>
          </a:xfrm>
          <a:prstGeom prst="rect">
            <a:avLst/>
          </a:prstGeom>
          <a:solidFill>
            <a:schemeClr val="accent1"/>
          </a:solidFill>
          <a:ln w="12700">
            <a:miter lim="400000"/>
          </a:ln>
        </p:spPr>
        <p:txBody>
          <a:bodyPr lIns="45719" rIns="45719" anchor="ctr"/>
          <a:lstStyle/>
          <a:p>
            <a:pPr algn="ctr">
              <a:defRPr>
                <a:solidFill>
                  <a:srgbClr val="002855"/>
                </a:solidFill>
              </a:defRPr>
            </a:pPr>
            <a:endParaRPr/>
          </a:p>
        </p:txBody>
      </p:sp>
      <p:sp>
        <p:nvSpPr>
          <p:cNvPr id="568" name="Rectangle 27"/>
          <p:cNvSpPr/>
          <p:nvPr/>
        </p:nvSpPr>
        <p:spPr>
          <a:xfrm rot="16200000">
            <a:off x="4865768" y="3861980"/>
            <a:ext cx="4370833" cy="27433"/>
          </a:xfrm>
          <a:prstGeom prst="rect">
            <a:avLst/>
          </a:prstGeom>
          <a:solidFill>
            <a:schemeClr val="accent1"/>
          </a:solidFill>
          <a:ln w="12700">
            <a:miter lim="400000"/>
          </a:ln>
        </p:spPr>
        <p:txBody>
          <a:bodyPr lIns="45719" rIns="45719" anchor="ctr"/>
          <a:lstStyle/>
          <a:p>
            <a:pPr algn="ctr">
              <a:defRPr>
                <a:solidFill>
                  <a:srgbClr val="002855"/>
                </a:solidFill>
              </a:defRPr>
            </a:pPr>
            <a:endParaRPr/>
          </a:p>
        </p:txBody>
      </p:sp>
      <p:pic>
        <p:nvPicPr>
          <p:cNvPr id="569" name="Picture 4" descr="Picture 4"/>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7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049449514"/>
      </p:ext>
    </p:extLst>
  </p:cSld>
  <p:clrMapOvr>
    <a:masterClrMapping/>
  </p:clrMapOvr>
  <p:transition spd="med"/>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type="tx">
  <p:cSld name="12-section-agenda_not-numbered">
    <p:spTree>
      <p:nvGrpSpPr>
        <p:cNvPr id="1" name=""/>
        <p:cNvGrpSpPr/>
        <p:nvPr/>
      </p:nvGrpSpPr>
      <p:grpSpPr>
        <a:xfrm>
          <a:off x="0" y="0"/>
          <a:ext cx="0" cy="0"/>
          <a:chOff x="0" y="0"/>
          <a:chExt cx="0" cy="0"/>
        </a:xfrm>
      </p:grpSpPr>
      <p:pic>
        <p:nvPicPr>
          <p:cNvPr id="577" name="Picture 7" descr="Picture 7"/>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78" name="Body Level One…"/>
          <p:cNvSpPr txBox="1">
            <a:spLocks noGrp="1"/>
          </p:cNvSpPr>
          <p:nvPr>
            <p:ph type="body" sz="quarter" idx="1" hasCustomPrompt="1"/>
          </p:nvPr>
        </p:nvSpPr>
        <p:spPr>
          <a:xfrm>
            <a:off x="914399" y="1777100"/>
            <a:ext cx="4789783" cy="499565"/>
          </a:xfrm>
          <a:prstGeom prst="rect">
            <a:avLst/>
          </a:prstGeom>
        </p:spPr>
        <p:txBody>
          <a:bodyPr anchor="b"/>
          <a:lstStyle>
            <a:lvl1pPr marL="0" indent="0">
              <a:lnSpc>
                <a:spcPct val="90000"/>
              </a:lnSpc>
              <a:spcBef>
                <a:spcPts val="1000"/>
              </a:spcBef>
              <a:buClrTx/>
              <a:buSzTx/>
              <a:buFontTx/>
              <a:buNone/>
              <a:defRPr sz="3200" spc="-20">
                <a:solidFill>
                  <a:srgbClr val="002855"/>
                </a:solidFill>
              </a:defRPr>
            </a:lvl1pPr>
            <a:lvl2pPr marL="914400" indent="-457200">
              <a:lnSpc>
                <a:spcPct val="90000"/>
              </a:lnSpc>
              <a:spcBef>
                <a:spcPts val="1000"/>
              </a:spcBef>
              <a:buClrTx/>
              <a:buFontTx/>
              <a:defRPr sz="3200" spc="-20">
                <a:solidFill>
                  <a:srgbClr val="002855"/>
                </a:solidFill>
              </a:defRPr>
            </a:lvl2pPr>
            <a:lvl3pPr marL="1436914" indent="-522514">
              <a:lnSpc>
                <a:spcPct val="90000"/>
              </a:lnSpc>
              <a:spcBef>
                <a:spcPts val="1000"/>
              </a:spcBef>
              <a:buClrTx/>
              <a:buFontTx/>
              <a:defRPr sz="3200" spc="-20">
                <a:solidFill>
                  <a:srgbClr val="002855"/>
                </a:solidFill>
              </a:defRPr>
            </a:lvl3pPr>
            <a:lvl4pPr marL="1894114" indent="-522514">
              <a:lnSpc>
                <a:spcPct val="90000"/>
              </a:lnSpc>
              <a:spcBef>
                <a:spcPts val="1000"/>
              </a:spcBef>
              <a:buClrTx/>
              <a:buFontTx/>
              <a:defRPr sz="3200" spc="-20">
                <a:solidFill>
                  <a:srgbClr val="002855"/>
                </a:solidFill>
              </a:defRPr>
            </a:lvl4pPr>
            <a:lvl5pPr marL="2351314" indent="-522514">
              <a:lnSpc>
                <a:spcPct val="90000"/>
              </a:lnSpc>
              <a:spcBef>
                <a:spcPts val="1000"/>
              </a:spcBef>
              <a:buClrTx/>
              <a:buFontTx/>
              <a:defRPr sz="3200" spc="-20">
                <a:solidFill>
                  <a:srgbClr val="002855"/>
                </a:solidFill>
              </a:defRPr>
            </a:lvl5pPr>
          </a:lstStyle>
          <a:p>
            <a:r>
              <a:t>Title</a:t>
            </a:r>
          </a:p>
          <a:p>
            <a:pPr lvl="1"/>
            <a:endParaRPr/>
          </a:p>
          <a:p>
            <a:pPr lvl="2"/>
            <a:endParaRPr/>
          </a:p>
          <a:p>
            <a:pPr lvl="3"/>
            <a:endParaRPr/>
          </a:p>
          <a:p>
            <a:pPr lvl="4"/>
            <a:endParaRPr/>
          </a:p>
        </p:txBody>
      </p:sp>
      <p:sp>
        <p:nvSpPr>
          <p:cNvPr id="579" name="Text Placeholder 13"/>
          <p:cNvSpPr>
            <a:spLocks noGrp="1"/>
          </p:cNvSpPr>
          <p:nvPr>
            <p:ph type="body" sz="half" idx="21" hasCustomPrompt="1"/>
          </p:nvPr>
        </p:nvSpPr>
        <p:spPr>
          <a:xfrm>
            <a:off x="914399" y="2466807"/>
            <a:ext cx="4789783" cy="3618655"/>
          </a:xfrm>
          <a:prstGeom prst="rect">
            <a:avLst/>
          </a:prstGeom>
        </p:spPr>
        <p:txBody>
          <a:bodyPr/>
          <a:lstStyle>
            <a:lvl1pPr marL="342900" indent="-342900">
              <a:spcBef>
                <a:spcPts val="600"/>
              </a:spcBef>
              <a:buClr>
                <a:srgbClr val="343A40"/>
              </a:buClr>
              <a:buFontTx/>
              <a:buChar char="✓"/>
              <a:defRPr sz="2400" spc="-100"/>
            </a:lvl1pPr>
          </a:lstStyle>
          <a:p>
            <a:r>
              <a:t>Topic 1
Topic 2
Topic 3
Topic 4
Topic 5
Topic 6</a:t>
            </a:r>
          </a:p>
        </p:txBody>
      </p:sp>
      <p:sp>
        <p:nvSpPr>
          <p:cNvPr id="580" name="Text Placeholder 11"/>
          <p:cNvSpPr>
            <a:spLocks noGrp="1"/>
          </p:cNvSpPr>
          <p:nvPr>
            <p:ph type="body" sz="quarter" idx="22" hasCustomPrompt="1"/>
          </p:nvPr>
        </p:nvSpPr>
        <p:spPr>
          <a:xfrm>
            <a:off x="6121941" y="1777100"/>
            <a:ext cx="4786851" cy="499564"/>
          </a:xfrm>
          <a:prstGeom prst="rect">
            <a:avLst/>
          </a:prstGeom>
        </p:spPr>
        <p:txBody>
          <a:bodyPr anchor="b"/>
          <a:lstStyle>
            <a:lvl1pPr marL="0" indent="0">
              <a:lnSpc>
                <a:spcPct val="90000"/>
              </a:lnSpc>
              <a:spcBef>
                <a:spcPts val="1000"/>
              </a:spcBef>
              <a:buClrTx/>
              <a:buSzTx/>
              <a:buFontTx/>
              <a:buNone/>
              <a:defRPr sz="3200" spc="-100">
                <a:solidFill>
                  <a:srgbClr val="002855"/>
                </a:solidFill>
              </a:defRPr>
            </a:lvl1pPr>
          </a:lstStyle>
          <a:p>
            <a:r>
              <a:t>Title</a:t>
            </a:r>
          </a:p>
        </p:txBody>
      </p:sp>
      <p:sp>
        <p:nvSpPr>
          <p:cNvPr id="581" name="Text Placeholder 13"/>
          <p:cNvSpPr>
            <a:spLocks noGrp="1"/>
          </p:cNvSpPr>
          <p:nvPr>
            <p:ph type="body" sz="half" idx="23" hasCustomPrompt="1"/>
          </p:nvPr>
        </p:nvSpPr>
        <p:spPr>
          <a:xfrm>
            <a:off x="6121941" y="2439374"/>
            <a:ext cx="4786851" cy="3618655"/>
          </a:xfrm>
          <a:prstGeom prst="rect">
            <a:avLst/>
          </a:prstGeom>
        </p:spPr>
        <p:txBody>
          <a:bodyPr/>
          <a:lstStyle>
            <a:lvl1pPr marL="342900" indent="-342900">
              <a:spcBef>
                <a:spcPts val="600"/>
              </a:spcBef>
              <a:buClr>
                <a:srgbClr val="343A40"/>
              </a:buClr>
              <a:buFontTx/>
              <a:buChar char="✓"/>
              <a:defRPr sz="2400" spc="-100"/>
            </a:lvl1pPr>
          </a:lstStyle>
          <a:p>
            <a:r>
              <a:t>Topic 1
Topic 2
Topic 3
Topic 4
Topic 5
Topic 6</a:t>
            </a:r>
          </a:p>
        </p:txBody>
      </p:sp>
      <p:pic>
        <p:nvPicPr>
          <p:cNvPr id="582" name="Picture 13" descr="Picture 13"/>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583"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sp>
        <p:nvSpPr>
          <p:cNvPr id="584" name="Rectangle 16"/>
          <p:cNvSpPr/>
          <p:nvPr/>
        </p:nvSpPr>
        <p:spPr>
          <a:xfrm rot="10800000">
            <a:off x="910882" y="2292644"/>
            <a:ext cx="1399034"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585" name="Rectangle 17"/>
          <p:cNvSpPr/>
          <p:nvPr/>
        </p:nvSpPr>
        <p:spPr>
          <a:xfrm rot="10800000">
            <a:off x="6121941" y="2292644"/>
            <a:ext cx="1399033" cy="27433"/>
          </a:xfrm>
          <a:prstGeom prst="rect">
            <a:avLst/>
          </a:prstGeom>
          <a:solidFill>
            <a:schemeClr val="accent1"/>
          </a:solidFill>
          <a:ln w="12700">
            <a:miter lim="400000"/>
          </a:ln>
        </p:spPr>
        <p:txBody>
          <a:bodyPr lIns="45719" rIns="45719" anchor="ctr"/>
          <a:lstStyle/>
          <a:p>
            <a:pPr algn="ctr">
              <a:defRPr>
                <a:solidFill>
                  <a:srgbClr val="FFFFFF"/>
                </a:solidFill>
              </a:defRPr>
            </a:pPr>
            <a:endParaRPr/>
          </a:p>
        </p:txBody>
      </p:sp>
      <p:pic>
        <p:nvPicPr>
          <p:cNvPr id="586" name="Picture 6" descr="Picture 6"/>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8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35358790"/>
      </p:ext>
    </p:extLst>
  </p:cSld>
  <p:clrMapOvr>
    <a:masterClrMapping/>
  </p:clrMapOvr>
  <p:transition spd="med"/>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type="tx">
  <p:cSld name="1_1-column-content">
    <p:bg>
      <p:bgPr>
        <a:gradFill flip="none" rotWithShape="1">
          <a:gsLst>
            <a:gs pos="0">
              <a:srgbClr val="000000"/>
            </a:gs>
            <a:gs pos="100000">
              <a:srgbClr val="1F2326"/>
            </a:gs>
          </a:gsLst>
          <a:lin ang="10800000" scaled="0"/>
        </a:gradFill>
        <a:effectLst/>
      </p:bgPr>
    </p:bg>
    <p:spTree>
      <p:nvGrpSpPr>
        <p:cNvPr id="1" name=""/>
        <p:cNvGrpSpPr/>
        <p:nvPr/>
      </p:nvGrpSpPr>
      <p:grpSpPr>
        <a:xfrm>
          <a:off x="0" y="0"/>
          <a:ext cx="0" cy="0"/>
          <a:chOff x="0" y="0"/>
          <a:chExt cx="0" cy="0"/>
        </a:xfrm>
      </p:grpSpPr>
      <p:pic>
        <p:nvPicPr>
          <p:cNvPr id="594"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595" name="Body Level One…"/>
          <p:cNvSpPr txBox="1">
            <a:spLocks noGrp="1"/>
          </p:cNvSpPr>
          <p:nvPr>
            <p:ph type="body" idx="1"/>
          </p:nvPr>
        </p:nvSpPr>
        <p:spPr>
          <a:xfrm>
            <a:off x="914399" y="1700783"/>
            <a:ext cx="9994394" cy="4655567"/>
          </a:xfrm>
          <a:prstGeom prst="rect">
            <a:avLst/>
          </a:prstGeom>
        </p:spPr>
        <p:txBody>
          <a:bodyPr/>
          <a:lstStyle>
            <a:lvl1pPr>
              <a:defRPr spc="-19">
                <a:solidFill>
                  <a:srgbClr val="FFFFFF"/>
                </a:solidFill>
              </a:defRPr>
            </a:lvl1pPr>
            <a:lvl2pPr>
              <a:defRPr spc="-19">
                <a:solidFill>
                  <a:srgbClr val="FFFFFF"/>
                </a:solidFill>
              </a:defRPr>
            </a:lvl2pPr>
            <a:lvl3pPr marL="1240970" indent="-326570">
              <a:defRPr spc="-19">
                <a:solidFill>
                  <a:srgbClr val="FFFFFF"/>
                </a:solidFill>
              </a:defRPr>
            </a:lvl3pPr>
            <a:lvl4pPr marL="1698170" indent="-326570">
              <a:defRPr spc="-19">
                <a:solidFill>
                  <a:srgbClr val="FFFFFF"/>
                </a:solidFill>
              </a:defRPr>
            </a:lvl4pPr>
            <a:lvl5pPr marL="2155370" indent="-326570">
              <a:defRPr spc="-19">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sp>
        <p:nvSpPr>
          <p:cNvPr id="596" name="Click to add title"/>
          <p:cNvSpPr txBox="1">
            <a:spLocks noGrp="1"/>
          </p:cNvSpPr>
          <p:nvPr>
            <p:ph type="title" hasCustomPrompt="1"/>
          </p:nvPr>
        </p:nvSpPr>
        <p:spPr>
          <a:xfrm>
            <a:off x="914396" y="365758"/>
            <a:ext cx="9994397" cy="433529"/>
          </a:xfrm>
          <a:prstGeom prst="rect">
            <a:avLst/>
          </a:prstGeom>
        </p:spPr>
        <p:txBody>
          <a:bodyPr>
            <a:normAutofit/>
          </a:bodyPr>
          <a:lstStyle>
            <a:lvl1pPr>
              <a:defRPr>
                <a:solidFill>
                  <a:srgbClr val="FFFFFF"/>
                </a:solidFill>
              </a:defRPr>
            </a:lvl1pPr>
          </a:lstStyle>
          <a:p>
            <a:r>
              <a:t>Click to add title</a:t>
            </a:r>
          </a:p>
        </p:txBody>
      </p:sp>
      <p:sp>
        <p:nvSpPr>
          <p:cNvPr id="597" name="Text Placeholder 19"/>
          <p:cNvSpPr>
            <a:spLocks noGrp="1"/>
          </p:cNvSpPr>
          <p:nvPr>
            <p:ph type="body" sz="quarter" idx="21" hasCustomPrompt="1"/>
          </p:nvPr>
        </p:nvSpPr>
        <p:spPr>
          <a:xfrm>
            <a:off x="914399" y="820350"/>
            <a:ext cx="9994394" cy="596902"/>
          </a:xfrm>
          <a:prstGeom prst="rect">
            <a:avLst/>
          </a:prstGeom>
        </p:spPr>
        <p:txBody>
          <a:bodyPr/>
          <a:lstStyle>
            <a:lvl1pPr marL="0" indent="0">
              <a:buClrTx/>
              <a:buSzTx/>
              <a:buFontTx/>
              <a:buNone/>
              <a:defRPr spc="-100">
                <a:solidFill>
                  <a:srgbClr val="FFFFFF"/>
                </a:solidFill>
              </a:defRPr>
            </a:lvl1pPr>
          </a:lstStyle>
          <a:p>
            <a:r>
              <a:t>Click to add subheading (optional)</a:t>
            </a:r>
          </a:p>
        </p:txBody>
      </p:sp>
      <p:pic>
        <p:nvPicPr>
          <p:cNvPr id="598" name="Picture 15" descr="Picture 15"/>
          <p:cNvPicPr>
            <a:picLocks noChangeAspect="1"/>
          </p:cNvPicPr>
          <p:nvPr/>
        </p:nvPicPr>
        <p:blipFill>
          <a:blip r:embed="rId3"/>
          <a:stretch>
            <a:fillRect/>
          </a:stretch>
        </p:blipFill>
        <p:spPr>
          <a:xfrm>
            <a:off x="365758" y="345185"/>
            <a:ext cx="415984" cy="415983"/>
          </a:xfrm>
          <a:prstGeom prst="rect">
            <a:avLst/>
          </a:prstGeom>
          <a:ln w="12700">
            <a:miter lim="400000"/>
          </a:ln>
        </p:spPr>
      </p:pic>
      <p:pic>
        <p:nvPicPr>
          <p:cNvPr id="599" name="Picture 2" descr="Picture 2"/>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600" name="Slide Number"/>
          <p:cNvSpPr txBox="1">
            <a:spLocks noGrp="1"/>
          </p:cNvSpPr>
          <p:nvPr>
            <p:ph type="sldNum" sz="quarter" idx="2"/>
          </p:nvPr>
        </p:nvSpPr>
        <p:spPr>
          <a:xfrm>
            <a:off x="11939591" y="6581775"/>
            <a:ext cx="139837"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51040364"/>
      </p:ext>
    </p:extLst>
  </p:cSld>
  <p:clrMapOvr>
    <a:masterClrMapping/>
  </p:clrMapOvr>
  <p:transition spd="med"/>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type="tx">
  <p:cSld name="section-title-2 copy">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607" name="Picture 4" descr="Picture 4"/>
          <p:cNvPicPr>
            <a:picLocks noChangeAspect="1"/>
          </p:cNvPicPr>
          <p:nvPr/>
        </p:nvPicPr>
        <p:blipFill>
          <a:blip r:embed="rId3"/>
          <a:stretch>
            <a:fillRect/>
          </a:stretch>
        </p:blipFill>
        <p:spPr>
          <a:xfrm>
            <a:off x="11830050" y="0"/>
            <a:ext cx="361950" cy="6858000"/>
          </a:xfrm>
          <a:prstGeom prst="rect">
            <a:avLst/>
          </a:prstGeom>
          <a:ln w="12700">
            <a:miter lim="400000"/>
          </a:ln>
        </p:spPr>
      </p:pic>
      <p:pic>
        <p:nvPicPr>
          <p:cNvPr id="608" name="Picture 2" descr="Picture 2"/>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609" name="Slide Number"/>
          <p:cNvSpPr txBox="1">
            <a:spLocks noGrp="1"/>
          </p:cNvSpPr>
          <p:nvPr>
            <p:ph type="sldNum" sz="quarter" idx="2"/>
          </p:nvPr>
        </p:nvSpPr>
        <p:spPr>
          <a:xfrm>
            <a:off x="11939591" y="6581775"/>
            <a:ext cx="139837"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918687221"/>
      </p:ext>
    </p:extLst>
  </p:cSld>
  <p:clrMapOvr>
    <a:masterClrMapping/>
  </p:clrMapOvr>
  <p:transition spd="med"/>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type="tx">
  <p:cSld name="Logo Bottom: Title &amp; Content">
    <p:spTree>
      <p:nvGrpSpPr>
        <p:cNvPr id="1" name=""/>
        <p:cNvGrpSpPr/>
        <p:nvPr/>
      </p:nvGrpSpPr>
      <p:grpSpPr>
        <a:xfrm>
          <a:off x="0" y="0"/>
          <a:ext cx="0" cy="0"/>
          <a:chOff x="0" y="0"/>
          <a:chExt cx="0" cy="0"/>
        </a:xfrm>
      </p:grpSpPr>
      <p:sp>
        <p:nvSpPr>
          <p:cNvPr id="616" name="Body Level One…"/>
          <p:cNvSpPr txBox="1">
            <a:spLocks noGrp="1"/>
          </p:cNvSpPr>
          <p:nvPr>
            <p:ph type="body" idx="1"/>
          </p:nvPr>
        </p:nvSpPr>
        <p:spPr>
          <a:xfrm>
            <a:off x="304803" y="971551"/>
            <a:ext cx="11563353" cy="5059364"/>
          </a:xfrm>
          <a:prstGeom prst="rect">
            <a:avLst/>
          </a:prstGeom>
        </p:spPr>
        <p:txBody>
          <a:bodyPr/>
          <a:lstStyle>
            <a:lvl1pPr marL="302683" indent="-302683" defTabSz="609600">
              <a:buClrTx/>
              <a:defRPr sz="2400" spc="0">
                <a:solidFill>
                  <a:srgbClr val="000000"/>
                </a:solidFill>
                <a:latin typeface="배달의민족 한나체 Air OTF"/>
                <a:ea typeface="배달의민족 한나체 Air OTF"/>
                <a:cs typeface="배달의민족 한나체 Air OTF"/>
                <a:sym typeface="배달의민족 한나체 Air OTF"/>
              </a:defRPr>
            </a:lvl1pPr>
            <a:lvl2pPr marL="635755" indent="-353180" defTabSz="609600">
              <a:buClrTx/>
              <a:buChar char="–"/>
              <a:defRPr sz="2400" spc="0">
                <a:solidFill>
                  <a:srgbClr val="000000"/>
                </a:solidFill>
                <a:latin typeface="배달의민족 한나체 Air OTF"/>
                <a:ea typeface="배달의민족 한나체 Air OTF"/>
                <a:cs typeface="배달의민족 한나체 Air OTF"/>
                <a:sym typeface="배달의민족 한나체 Air OTF"/>
              </a:defRPr>
            </a:lvl2pPr>
            <a:lvl3pPr marL="919011" indent="-345924" defTabSz="609600">
              <a:buClrTx/>
              <a:defRPr sz="2400" spc="0">
                <a:solidFill>
                  <a:srgbClr val="000000"/>
                </a:solidFill>
                <a:latin typeface="배달의민족 한나체 Air OTF"/>
                <a:ea typeface="배달의민족 한나체 Air OTF"/>
                <a:cs typeface="배달의민족 한나체 Air OTF"/>
                <a:sym typeface="배달의민족 한나체 Air OTF"/>
              </a:defRPr>
            </a:lvl3pPr>
            <a:lvl4pPr marL="1266473" indent="-409223" defTabSz="609600">
              <a:buClrTx/>
              <a:buChar char="–"/>
              <a:defRPr sz="2400" spc="0">
                <a:solidFill>
                  <a:srgbClr val="000000"/>
                </a:solidFill>
                <a:latin typeface="배달의민족 한나체 Air OTF"/>
                <a:ea typeface="배달의민족 한나체 Air OTF"/>
                <a:cs typeface="배달의민족 한나체 Air OTF"/>
                <a:sym typeface="배달의민족 한나체 Air OTF"/>
              </a:defRPr>
            </a:lvl4pPr>
            <a:lvl5pPr marL="1554692" indent="-414867" defTabSz="609600">
              <a:buClrTx/>
              <a:defRPr sz="2400" spc="0">
                <a:solidFill>
                  <a:srgbClr val="000000"/>
                </a:solidFill>
                <a:latin typeface="배달의민족 한나체 Air OTF"/>
                <a:ea typeface="배달의민족 한나체 Air OTF"/>
                <a:cs typeface="배달의민족 한나체 Air OTF"/>
                <a:sym typeface="배달의민족 한나체 Air OTF"/>
              </a:defRPr>
            </a:lvl5pPr>
          </a:lstStyle>
          <a:p>
            <a:r>
              <a:t>Body Level One</a:t>
            </a:r>
          </a:p>
          <a:p>
            <a:pPr lvl="1"/>
            <a:r>
              <a:t>Body Level Two</a:t>
            </a:r>
          </a:p>
          <a:p>
            <a:pPr lvl="2"/>
            <a:r>
              <a:t>Body Level Three</a:t>
            </a:r>
          </a:p>
          <a:p>
            <a:pPr lvl="3"/>
            <a:r>
              <a:t>Body Level Four</a:t>
            </a:r>
          </a:p>
          <a:p>
            <a:pPr lvl="4"/>
            <a:r>
              <a:t>Body Level Five</a:t>
            </a:r>
          </a:p>
        </p:txBody>
      </p:sp>
      <p:sp>
        <p:nvSpPr>
          <p:cNvPr id="617" name="Title Text"/>
          <p:cNvSpPr txBox="1">
            <a:spLocks noGrp="1"/>
          </p:cNvSpPr>
          <p:nvPr>
            <p:ph type="title"/>
          </p:nvPr>
        </p:nvSpPr>
        <p:spPr>
          <a:xfrm>
            <a:off x="304799" y="251751"/>
            <a:ext cx="11582401" cy="427879"/>
          </a:xfrm>
          <a:prstGeom prst="rect">
            <a:avLst/>
          </a:prstGeom>
        </p:spPr>
        <p:txBody>
          <a:bodyPr anchor="b">
            <a:normAutofit/>
          </a:bodyPr>
          <a:lstStyle>
            <a:lvl1pPr defTabSz="609600">
              <a:lnSpc>
                <a:spcPct val="100000"/>
              </a:lnSpc>
              <a:defRPr sz="2600" b="0" spc="0">
                <a:solidFill>
                  <a:schemeClr val="accent1"/>
                </a:solidFill>
                <a:latin typeface="배달의민족 한나체 Pro OTF"/>
                <a:ea typeface="배달의민족 한나체 Pro OTF"/>
                <a:cs typeface="배달의민족 한나체 Pro OTF"/>
                <a:sym typeface="배달의민족 한나체 Pro OTF"/>
              </a:defRPr>
            </a:lvl1pPr>
          </a:lstStyle>
          <a:p>
            <a:r>
              <a:t>Title Text</a:t>
            </a:r>
          </a:p>
        </p:txBody>
      </p:sp>
      <p:sp>
        <p:nvSpPr>
          <p:cNvPr id="618" name="Slide Number"/>
          <p:cNvSpPr txBox="1">
            <a:spLocks noGrp="1"/>
          </p:cNvSpPr>
          <p:nvPr>
            <p:ph type="sldNum" sz="quarter" idx="2"/>
          </p:nvPr>
        </p:nvSpPr>
        <p:spPr>
          <a:xfrm>
            <a:off x="296333" y="6504214"/>
            <a:ext cx="182216" cy="177801"/>
          </a:xfrm>
          <a:prstGeom prst="rect">
            <a:avLst/>
          </a:prstGeom>
        </p:spPr>
        <p:txBody>
          <a:bodyPr anchor="t"/>
          <a:lstStyle>
            <a:lvl1pPr algn="l" defTabSz="609600">
              <a:defRPr sz="1200" b="0">
                <a:solidFill>
                  <a:schemeClr val="accent1"/>
                </a:solidFill>
              </a:defRPr>
            </a:lvl1pPr>
          </a:lstStyle>
          <a:p>
            <a:fld id="{86CB4B4D-7CA3-9044-876B-883B54F8677D}" type="slidenum">
              <a:t>‹#›</a:t>
            </a:fld>
            <a:endParaRPr/>
          </a:p>
        </p:txBody>
      </p:sp>
      <p:pic>
        <p:nvPicPr>
          <p:cNvPr id="619" name="Picture 3" descr="Picture 3"/>
          <p:cNvPicPr>
            <a:picLocks noChangeAspect="1"/>
          </p:cNvPicPr>
          <p:nvPr/>
        </p:nvPicPr>
        <p:blipFill>
          <a:blip r:embed="rId2"/>
          <a:stretch>
            <a:fillRect/>
          </a:stretch>
        </p:blipFill>
        <p:spPr>
          <a:xfrm>
            <a:off x="10422040" y="6229315"/>
            <a:ext cx="1477860" cy="265533"/>
          </a:xfrm>
          <a:prstGeom prst="rect">
            <a:avLst/>
          </a:prstGeom>
          <a:ln w="12700">
            <a:miter lim="400000"/>
          </a:ln>
        </p:spPr>
      </p:pic>
      <p:sp>
        <p:nvSpPr>
          <p:cNvPr id="620" name="Rectangle 4"/>
          <p:cNvSpPr/>
          <p:nvPr/>
        </p:nvSpPr>
        <p:spPr>
          <a:xfrm>
            <a:off x="292100" y="6316133"/>
            <a:ext cx="10041468" cy="97368"/>
          </a:xfrm>
          <a:prstGeom prst="rect">
            <a:avLst/>
          </a:prstGeom>
          <a:solidFill>
            <a:srgbClr val="97D7EB"/>
          </a:solidFill>
          <a:ln w="12700">
            <a:miter lim="400000"/>
          </a:ln>
        </p:spPr>
        <p:txBody>
          <a:bodyPr lIns="60959" tIns="60959" rIns="60959" bIns="60959" anchor="ctr"/>
          <a:lstStyle/>
          <a:p>
            <a:pPr algn="ctr" defTabSz="609600">
              <a:defRPr sz="3200">
                <a:solidFill>
                  <a:srgbClr val="FFFFFF"/>
                </a:solidFill>
                <a:latin typeface="배달의민족 한나체 Pro OTF"/>
                <a:ea typeface="배달의민족 한나체 Pro OTF"/>
                <a:cs typeface="배달의민족 한나체 Pro OTF"/>
                <a:sym typeface="배달의민족 한나체 Pro OTF"/>
              </a:defRPr>
            </a:pPr>
            <a:endParaRPr/>
          </a:p>
        </p:txBody>
      </p:sp>
    </p:spTree>
    <p:extLst>
      <p:ext uri="{BB962C8B-B14F-4D97-AF65-F5344CB8AC3E}">
        <p14:creationId xmlns:p14="http://schemas.microsoft.com/office/powerpoint/2010/main" val="3335912947"/>
      </p:ext>
    </p:extLst>
  </p:cSld>
  <p:clrMapOvr>
    <a:masterClrMapping/>
  </p:clrMapOvr>
  <p:transition spd="med"/>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type="tx">
  <p:cSld name="1_key-figure">
    <p:bg>
      <p:bgPr>
        <a:blipFill rotWithShape="1">
          <a:blip r:embed="rId2"/>
          <a:srcRect/>
          <a:stretch>
            <a:fillRect/>
          </a:stretch>
        </a:blipFill>
        <a:effectLst/>
      </p:bgPr>
    </p:bg>
    <p:spTree>
      <p:nvGrpSpPr>
        <p:cNvPr id="1" name=""/>
        <p:cNvGrpSpPr/>
        <p:nvPr/>
      </p:nvGrpSpPr>
      <p:grpSpPr>
        <a:xfrm>
          <a:off x="0" y="0"/>
          <a:ext cx="0" cy="0"/>
          <a:chOff x="0" y="0"/>
          <a:chExt cx="0" cy="0"/>
        </a:xfrm>
      </p:grpSpPr>
      <p:pic>
        <p:nvPicPr>
          <p:cNvPr id="627" name="Picture 3" descr="Picture 3"/>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628" name="Rectangle 7"/>
          <p:cNvSpPr/>
          <p:nvPr/>
        </p:nvSpPr>
        <p:spPr>
          <a:xfrm>
            <a:off x="0" y="1678988"/>
            <a:ext cx="11830050" cy="3500024"/>
          </a:xfrm>
          <a:prstGeom prst="rect">
            <a:avLst/>
          </a:prstGeom>
          <a:gradFill>
            <a:gsLst>
              <a:gs pos="0">
                <a:srgbClr val="000000"/>
              </a:gs>
              <a:gs pos="100000">
                <a:srgbClr val="1F2326"/>
              </a:gs>
            </a:gsLst>
            <a:lin ang="2160000"/>
          </a:gradFill>
          <a:ln w="12700">
            <a:miter lim="400000"/>
          </a:ln>
        </p:spPr>
        <p:txBody>
          <a:bodyPr lIns="45718" tIns="45718" rIns="45718" bIns="45718" anchor="ctr"/>
          <a:lstStyle/>
          <a:p>
            <a:pPr algn="ctr">
              <a:defRPr>
                <a:solidFill>
                  <a:srgbClr val="FFFFFF"/>
                </a:solidFill>
              </a:defRPr>
            </a:pPr>
            <a:endParaRPr/>
          </a:p>
        </p:txBody>
      </p:sp>
      <p:sp>
        <p:nvSpPr>
          <p:cNvPr id="629" name="Title Text"/>
          <p:cNvSpPr txBox="1">
            <a:spLocks noGrp="1"/>
          </p:cNvSpPr>
          <p:nvPr>
            <p:ph type="title"/>
          </p:nvPr>
        </p:nvSpPr>
        <p:spPr>
          <a:xfrm>
            <a:off x="913257" y="2379072"/>
            <a:ext cx="10003536" cy="1668997"/>
          </a:xfrm>
          <a:prstGeom prst="rect">
            <a:avLst/>
          </a:prstGeom>
        </p:spPr>
        <p:txBody>
          <a:bodyPr anchor="b">
            <a:normAutofit/>
          </a:bodyPr>
          <a:lstStyle>
            <a:lvl1pPr algn="ctr">
              <a:defRPr sz="9600" spc="-100">
                <a:solidFill>
                  <a:srgbClr val="FFFFFF"/>
                </a:solidFill>
              </a:defRPr>
            </a:lvl1pPr>
          </a:lstStyle>
          <a:p>
            <a:r>
              <a:t>Title Text</a:t>
            </a:r>
          </a:p>
        </p:txBody>
      </p:sp>
      <p:sp>
        <p:nvSpPr>
          <p:cNvPr id="630" name="Body Level One…"/>
          <p:cNvSpPr txBox="1">
            <a:spLocks noGrp="1"/>
          </p:cNvSpPr>
          <p:nvPr>
            <p:ph type="body" sz="quarter" idx="1"/>
          </p:nvPr>
        </p:nvSpPr>
        <p:spPr>
          <a:xfrm>
            <a:off x="913257" y="4048069"/>
            <a:ext cx="10003536" cy="709161"/>
          </a:xfrm>
          <a:prstGeom prst="rect">
            <a:avLst/>
          </a:prstGeom>
        </p:spPr>
        <p:txBody>
          <a:bodyPr/>
          <a:lstStyle>
            <a:lvl1pPr marL="0" indent="0" algn="ctr">
              <a:spcBef>
                <a:spcPts val="0"/>
              </a:spcBef>
              <a:buClrTx/>
              <a:buSzTx/>
              <a:buFontTx/>
              <a:buNone/>
              <a:defRPr sz="2800" spc="-50">
                <a:solidFill>
                  <a:srgbClr val="FFFFFF"/>
                </a:solidFill>
              </a:defRPr>
            </a:lvl1pPr>
            <a:lvl2pPr marL="914400" indent="-457200" algn="ctr">
              <a:spcBef>
                <a:spcPts val="0"/>
              </a:spcBef>
              <a:buClrTx/>
              <a:buFontTx/>
              <a:defRPr sz="2800" spc="-50">
                <a:solidFill>
                  <a:srgbClr val="FFFFFF"/>
                </a:solidFill>
              </a:defRPr>
            </a:lvl2pPr>
            <a:lvl3pPr marL="1371600" indent="-457200" algn="ctr">
              <a:spcBef>
                <a:spcPts val="0"/>
              </a:spcBef>
              <a:buClrTx/>
              <a:buFontTx/>
              <a:defRPr sz="2800" spc="-50">
                <a:solidFill>
                  <a:srgbClr val="FFFFFF"/>
                </a:solidFill>
              </a:defRPr>
            </a:lvl3pPr>
            <a:lvl4pPr marL="1828800" indent="-457200" algn="ctr">
              <a:spcBef>
                <a:spcPts val="0"/>
              </a:spcBef>
              <a:buClrTx/>
              <a:buFontTx/>
              <a:defRPr sz="2800" spc="-50">
                <a:solidFill>
                  <a:srgbClr val="FFFFFF"/>
                </a:solidFill>
              </a:defRPr>
            </a:lvl4pPr>
            <a:lvl5pPr marL="2286000" indent="-457200" algn="ctr">
              <a:spcBef>
                <a:spcPts val="0"/>
              </a:spcBef>
              <a:buClrTx/>
              <a:buFontTx/>
              <a:defRPr sz="2800" spc="-50">
                <a:solidFill>
                  <a:srgbClr val="FFFFFF"/>
                </a:solidFill>
              </a:defRPr>
            </a:lvl5pPr>
          </a:lstStyle>
          <a:p>
            <a:r>
              <a:t>Body Level One</a:t>
            </a:r>
          </a:p>
          <a:p>
            <a:pPr lvl="1"/>
            <a:r>
              <a:t>Body Level Two</a:t>
            </a:r>
          </a:p>
          <a:p>
            <a:pPr lvl="2"/>
            <a:r>
              <a:t>Body Level Three</a:t>
            </a:r>
          </a:p>
          <a:p>
            <a:pPr lvl="3"/>
            <a:r>
              <a:t>Body Level Four</a:t>
            </a:r>
          </a:p>
          <a:p>
            <a:pPr lvl="4"/>
            <a:r>
              <a:t>Body Level Five</a:t>
            </a:r>
          </a:p>
        </p:txBody>
      </p:sp>
      <p:pic>
        <p:nvPicPr>
          <p:cNvPr id="631" name="Picture 6" descr="Picture 6"/>
          <p:cNvPicPr>
            <a:picLocks noChangeAspect="1"/>
          </p:cNvPicPr>
          <p:nvPr/>
        </p:nvPicPr>
        <p:blipFill>
          <a:blip r:embed="rId3"/>
          <a:stretch>
            <a:fillRect/>
          </a:stretch>
        </p:blipFill>
        <p:spPr>
          <a:xfrm>
            <a:off x="11830050" y="0"/>
            <a:ext cx="361950" cy="6858000"/>
          </a:xfrm>
          <a:prstGeom prst="rect">
            <a:avLst/>
          </a:prstGeom>
          <a:ln w="12700">
            <a:miter lim="400000"/>
          </a:ln>
        </p:spPr>
      </p:pic>
      <p:sp>
        <p:nvSpPr>
          <p:cNvPr id="632" name="Rectangle 14"/>
          <p:cNvSpPr/>
          <p:nvPr/>
        </p:nvSpPr>
        <p:spPr>
          <a:xfrm rot="10800000">
            <a:off x="5215509" y="2333032"/>
            <a:ext cx="1399034" cy="27434"/>
          </a:xfrm>
          <a:prstGeom prst="rect">
            <a:avLst/>
          </a:prstGeom>
          <a:gradFill>
            <a:gsLst>
              <a:gs pos="0">
                <a:schemeClr val="accent5"/>
              </a:gs>
              <a:gs pos="100000">
                <a:schemeClr val="accent6"/>
              </a:gs>
            </a:gsLst>
          </a:gradFill>
          <a:ln w="12700">
            <a:miter lim="400000"/>
          </a:ln>
        </p:spPr>
        <p:txBody>
          <a:bodyPr lIns="45718" tIns="45718" rIns="45718" bIns="45718" anchor="ctr"/>
          <a:lstStyle/>
          <a:p>
            <a:pPr algn="ctr">
              <a:defRPr>
                <a:solidFill>
                  <a:srgbClr val="FFFFFF"/>
                </a:solidFill>
              </a:defRPr>
            </a:pPr>
            <a:endParaRPr/>
          </a:p>
        </p:txBody>
      </p:sp>
      <p:sp>
        <p:nvSpPr>
          <p:cNvPr id="633" name="Slide Number"/>
          <p:cNvSpPr txBox="1">
            <a:spLocks noGrp="1"/>
          </p:cNvSpPr>
          <p:nvPr>
            <p:ph type="sldNum" sz="quarter" idx="2"/>
          </p:nvPr>
        </p:nvSpPr>
        <p:spPr>
          <a:xfrm>
            <a:off x="11939591" y="6581775"/>
            <a:ext cx="139837"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95737600"/>
      </p:ext>
    </p:extLst>
  </p:cSld>
  <p:clrMapOvr>
    <a:masterClrMapping/>
  </p:clrMapOvr>
  <p:transition spd="med"/>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x">
  <p:cSld name="Title &amp; Bullets copy">
    <p:spTree>
      <p:nvGrpSpPr>
        <p:cNvPr id="1" name=""/>
        <p:cNvGrpSpPr/>
        <p:nvPr/>
      </p:nvGrpSpPr>
      <p:grpSpPr>
        <a:xfrm>
          <a:off x="0" y="0"/>
          <a:ext cx="0" cy="0"/>
          <a:chOff x="0" y="0"/>
          <a:chExt cx="0" cy="0"/>
        </a:xfrm>
      </p:grpSpPr>
      <p:sp>
        <p:nvSpPr>
          <p:cNvPr id="640" name="Slide Title"/>
          <p:cNvSpPr txBox="1">
            <a:spLocks noGrp="1"/>
          </p:cNvSpPr>
          <p:nvPr>
            <p:ph type="title" hasCustomPrompt="1"/>
          </p:nvPr>
        </p:nvSpPr>
        <p:spPr>
          <a:xfrm>
            <a:off x="634999" y="298449"/>
            <a:ext cx="10922001" cy="778720"/>
          </a:xfrm>
          <a:prstGeom prst="rect">
            <a:avLst/>
          </a:prstGeom>
        </p:spPr>
        <p:txBody>
          <a:bodyPr lIns="25400" tIns="25400" rIns="25400" bIns="25400" anchor="b">
            <a:normAutofit/>
          </a:bodyPr>
          <a:lstStyle>
            <a:lvl1pPr algn="ctr" defTabSz="412750">
              <a:lnSpc>
                <a:spcPct val="80000"/>
              </a:lnSpc>
              <a:defRPr sz="5200" b="0" spc="-156">
                <a:solidFill>
                  <a:srgbClr val="000000"/>
                </a:solidFill>
                <a:latin typeface="배달의민족 기랑해랑 OTF"/>
                <a:ea typeface="배달의민족 기랑해랑 OTF"/>
                <a:cs typeface="배달의민족 기랑해랑 OTF"/>
                <a:sym typeface="배달의민족 기랑해랑 OTF"/>
              </a:defRPr>
            </a:lvl1pPr>
          </a:lstStyle>
          <a:p>
            <a:r>
              <a:t>Slide Title</a:t>
            </a:r>
          </a:p>
        </p:txBody>
      </p:sp>
      <p:sp>
        <p:nvSpPr>
          <p:cNvPr id="641" name="Body Level One…"/>
          <p:cNvSpPr txBox="1">
            <a:spLocks noGrp="1"/>
          </p:cNvSpPr>
          <p:nvPr>
            <p:ph type="body" idx="1" hasCustomPrompt="1"/>
          </p:nvPr>
        </p:nvSpPr>
        <p:spPr>
          <a:xfrm>
            <a:off x="634999" y="1540692"/>
            <a:ext cx="10922001" cy="4809308"/>
          </a:xfrm>
          <a:prstGeom prst="rect">
            <a:avLst/>
          </a:prstGeom>
        </p:spPr>
        <p:txBody>
          <a:bodyPr lIns="25400" tIns="25400" rIns="25400" bIns="25400"/>
          <a:lstStyle>
            <a:lvl1pPr marL="279400" indent="-279400"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1pPr>
            <a:lvl2pPr marL="9313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2pPr>
            <a:lvl3pPr marL="14901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3pPr>
            <a:lvl4pPr marL="20489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4pPr>
            <a:lvl5pPr marL="26077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5pPr>
          </a:lstStyle>
          <a:p>
            <a:r>
              <a:t>Slide bullet text</a:t>
            </a:r>
          </a:p>
          <a:p>
            <a:pPr lvl="1"/>
            <a:endParaRPr/>
          </a:p>
          <a:p>
            <a:pPr lvl="2"/>
            <a:endParaRPr/>
          </a:p>
          <a:p>
            <a:pPr lvl="3"/>
            <a:endParaRPr/>
          </a:p>
          <a:p>
            <a:pPr lvl="4"/>
            <a:endParaRPr/>
          </a:p>
        </p:txBody>
      </p:sp>
      <p:sp>
        <p:nvSpPr>
          <p:cNvPr id="642" name="Slide Number"/>
          <p:cNvSpPr txBox="1">
            <a:spLocks noGrp="1"/>
          </p:cNvSpPr>
          <p:nvPr>
            <p:ph type="sldNum" sz="quarter" idx="2"/>
          </p:nvPr>
        </p:nvSpPr>
        <p:spPr>
          <a:xfrm>
            <a:off x="72699" y="6551268"/>
            <a:ext cx="211431" cy="241301"/>
          </a:xfrm>
          <a:prstGeom prst="rect">
            <a:avLst/>
          </a:prstGeom>
        </p:spPr>
        <p:txBody>
          <a:bodyPr lIns="25400" tIns="25400" rIns="25400" bIns="25400"/>
          <a:lstStyle>
            <a:lvl1pPr defTabSz="412750">
              <a:defRPr sz="1400" b="0">
                <a:solidFill>
                  <a:srgbClr val="000000"/>
                </a:solidFill>
                <a:latin typeface="배달의민족 기랑해랑 OTF"/>
                <a:ea typeface="배달의민족 기랑해랑 OTF"/>
                <a:cs typeface="배달의민족 기랑해랑 OTF"/>
                <a:sym typeface="배달의민족 기랑해랑 OTF"/>
              </a:defRPr>
            </a:lvl1pPr>
          </a:lstStyle>
          <a:p>
            <a:fld id="{86CB4B4D-7CA3-9044-876B-883B54F8677D}" type="slidenum">
              <a:t>‹#›</a:t>
            </a:fld>
            <a:endParaRPr/>
          </a:p>
        </p:txBody>
      </p:sp>
    </p:spTree>
    <p:extLst>
      <p:ext uri="{BB962C8B-B14F-4D97-AF65-F5344CB8AC3E}">
        <p14:creationId xmlns:p14="http://schemas.microsoft.com/office/powerpoint/2010/main" val="2603968212"/>
      </p:ext>
    </p:extLst>
  </p:cSld>
  <p:clrMapOvr>
    <a:masterClrMapping/>
  </p:clrMapOvr>
  <p:transition spd="med"/>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type="tx">
  <p:cSld name="1_Title &amp; Bullets copy">
    <p:spTree>
      <p:nvGrpSpPr>
        <p:cNvPr id="1" name=""/>
        <p:cNvGrpSpPr/>
        <p:nvPr/>
      </p:nvGrpSpPr>
      <p:grpSpPr>
        <a:xfrm>
          <a:off x="0" y="0"/>
          <a:ext cx="0" cy="0"/>
          <a:chOff x="0" y="0"/>
          <a:chExt cx="0" cy="0"/>
        </a:xfrm>
      </p:grpSpPr>
      <p:sp>
        <p:nvSpPr>
          <p:cNvPr id="649" name="Slide Title"/>
          <p:cNvSpPr txBox="1">
            <a:spLocks noGrp="1"/>
          </p:cNvSpPr>
          <p:nvPr>
            <p:ph type="title" hasCustomPrompt="1"/>
          </p:nvPr>
        </p:nvSpPr>
        <p:spPr>
          <a:xfrm>
            <a:off x="635000" y="298450"/>
            <a:ext cx="10922000" cy="778719"/>
          </a:xfrm>
          <a:prstGeom prst="rect">
            <a:avLst/>
          </a:prstGeom>
        </p:spPr>
        <p:txBody>
          <a:bodyPr lIns="25400" tIns="25400" rIns="25400" bIns="25400" anchor="ctr">
            <a:normAutofit/>
          </a:bodyPr>
          <a:lstStyle>
            <a:lvl1pPr defTabSz="412750">
              <a:lnSpc>
                <a:spcPct val="80000"/>
              </a:lnSpc>
              <a:defRPr sz="4400" b="0" spc="-132">
                <a:solidFill>
                  <a:srgbClr val="000000"/>
                </a:solidFill>
                <a:latin typeface="배달의민족 한나체 Pro OTF"/>
                <a:ea typeface="배달의민족 한나체 Pro OTF"/>
                <a:cs typeface="배달의민족 한나체 Pro OTF"/>
                <a:sym typeface="배달의민족 한나체 Pro OTF"/>
              </a:defRPr>
            </a:lvl1pPr>
          </a:lstStyle>
          <a:p>
            <a:r>
              <a:t>Slide Title</a:t>
            </a:r>
          </a:p>
        </p:txBody>
      </p:sp>
      <p:sp>
        <p:nvSpPr>
          <p:cNvPr id="650" name="Body Level One…"/>
          <p:cNvSpPr txBox="1">
            <a:spLocks noGrp="1"/>
          </p:cNvSpPr>
          <p:nvPr>
            <p:ph type="body" idx="1" hasCustomPrompt="1"/>
          </p:nvPr>
        </p:nvSpPr>
        <p:spPr>
          <a:xfrm>
            <a:off x="635000" y="1540692"/>
            <a:ext cx="10922000" cy="4809308"/>
          </a:xfrm>
          <a:prstGeom prst="rect">
            <a:avLst/>
          </a:prstGeom>
        </p:spPr>
        <p:txBody>
          <a:bodyPr lIns="25400" tIns="25400" rIns="25400" bIns="25400"/>
          <a:lstStyle>
            <a:lvl1pPr marL="279400" indent="-279400"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1pPr>
            <a:lvl2pPr marL="9313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2pPr>
            <a:lvl3pPr marL="14901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3pPr>
            <a:lvl4pPr marL="20489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4pPr>
            <a:lvl5pPr marL="26077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5pPr>
          </a:lstStyle>
          <a:p>
            <a:r>
              <a:t>Slide bullet text</a:t>
            </a:r>
          </a:p>
          <a:p>
            <a:pPr lvl="1"/>
            <a:endParaRPr/>
          </a:p>
          <a:p>
            <a:pPr lvl="2"/>
            <a:endParaRPr/>
          </a:p>
          <a:p>
            <a:pPr lvl="3"/>
            <a:endParaRPr/>
          </a:p>
          <a:p>
            <a:pPr lvl="4"/>
            <a:endParaRPr/>
          </a:p>
        </p:txBody>
      </p:sp>
      <p:sp>
        <p:nvSpPr>
          <p:cNvPr id="651" name="Slide Number"/>
          <p:cNvSpPr txBox="1">
            <a:spLocks noGrp="1"/>
          </p:cNvSpPr>
          <p:nvPr>
            <p:ph type="sldNum" sz="quarter" idx="2"/>
          </p:nvPr>
        </p:nvSpPr>
        <p:spPr>
          <a:xfrm>
            <a:off x="72699" y="6551268"/>
            <a:ext cx="211431" cy="241301"/>
          </a:xfrm>
          <a:prstGeom prst="rect">
            <a:avLst/>
          </a:prstGeom>
        </p:spPr>
        <p:txBody>
          <a:bodyPr lIns="25400" tIns="25400" rIns="25400" bIns="25400"/>
          <a:lstStyle>
            <a:lvl1pPr defTabSz="412750">
              <a:defRPr sz="1400" b="0">
                <a:solidFill>
                  <a:srgbClr val="000000"/>
                </a:solidFill>
                <a:latin typeface="배달의민족 기랑해랑 OTF"/>
                <a:ea typeface="배달의민족 기랑해랑 OTF"/>
                <a:cs typeface="배달의민족 기랑해랑 OTF"/>
                <a:sym typeface="배달의민족 기랑해랑 OTF"/>
              </a:defRPr>
            </a:lvl1pPr>
          </a:lstStyle>
          <a:p>
            <a:fld id="{86CB4B4D-7CA3-9044-876B-883B54F8677D}" type="slidenum">
              <a:t>‹#›</a:t>
            </a:fld>
            <a:endParaRPr/>
          </a:p>
        </p:txBody>
      </p:sp>
    </p:spTree>
    <p:extLst>
      <p:ext uri="{BB962C8B-B14F-4D97-AF65-F5344CB8AC3E}">
        <p14:creationId xmlns:p14="http://schemas.microsoft.com/office/powerpoint/2010/main" val="3163599821"/>
      </p:ext>
    </p:extLst>
  </p:cSld>
  <p:clrMapOvr>
    <a:masterClrMapping/>
  </p:clrMapOvr>
  <p:transition spd="med"/>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type="tx">
  <p:cSld name="Custom Layout">
    <p:bg>
      <p:bgPr>
        <a:solidFill>
          <a:srgbClr val="FFFFFF">
            <a:alpha val="0"/>
          </a:srgbClr>
        </a:solidFill>
        <a:effectLst/>
      </p:bgPr>
    </p:bg>
    <p:spTree>
      <p:nvGrpSpPr>
        <p:cNvPr id="1" name=""/>
        <p:cNvGrpSpPr/>
        <p:nvPr/>
      </p:nvGrpSpPr>
      <p:grpSpPr>
        <a:xfrm>
          <a:off x="0" y="0"/>
          <a:ext cx="0" cy="0"/>
          <a:chOff x="0" y="0"/>
          <a:chExt cx="0" cy="0"/>
        </a:xfrm>
      </p:grpSpPr>
      <p:sp>
        <p:nvSpPr>
          <p:cNvPr id="658" name="Slide Number"/>
          <p:cNvSpPr txBox="1">
            <a:spLocks noGrp="1"/>
          </p:cNvSpPr>
          <p:nvPr>
            <p:ph type="sldNum" sz="quarter" idx="2"/>
          </p:nvPr>
        </p:nvSpPr>
        <p:spPr>
          <a:xfrm>
            <a:off x="8737600" y="6356350"/>
            <a:ext cx="2844800" cy="368300"/>
          </a:xfrm>
          <a:prstGeom prst="rect">
            <a:avLst/>
          </a:prstGeom>
        </p:spPr>
        <p:txBody>
          <a:bodyPr anchor="t"/>
          <a:lstStyle>
            <a:lvl1pPr algn="l" defTabSz="457200">
              <a:defRPr sz="1200" b="0">
                <a:solidFill>
                  <a:schemeClr val="accent1"/>
                </a:solidFill>
              </a:defRPr>
            </a:lvl1pPr>
          </a:lstStyle>
          <a:p>
            <a:fld id="{86CB4B4D-7CA3-9044-876B-883B54F8677D}" type="slidenum">
              <a:t>‹#›</a:t>
            </a:fld>
            <a:endParaRPr/>
          </a:p>
        </p:txBody>
      </p:sp>
    </p:spTree>
    <p:extLst>
      <p:ext uri="{BB962C8B-B14F-4D97-AF65-F5344CB8AC3E}">
        <p14:creationId xmlns:p14="http://schemas.microsoft.com/office/powerpoint/2010/main" val="1707044151"/>
      </p:ext>
    </p:extLst>
  </p:cSld>
  <p:clrMapOvr>
    <a:masterClrMapping/>
  </p:clrMapOvr>
  <p:transition spd="med"/>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x">
  <p:cSld name="Logo Bottom: Content &amp; Caption">
    <p:spTree>
      <p:nvGrpSpPr>
        <p:cNvPr id="1" name=""/>
        <p:cNvGrpSpPr/>
        <p:nvPr/>
      </p:nvGrpSpPr>
      <p:grpSpPr>
        <a:xfrm>
          <a:off x="0" y="0"/>
          <a:ext cx="0" cy="0"/>
          <a:chOff x="0" y="0"/>
          <a:chExt cx="0" cy="0"/>
        </a:xfrm>
      </p:grpSpPr>
      <p:sp>
        <p:nvSpPr>
          <p:cNvPr id="665" name="Body Level One…"/>
          <p:cNvSpPr txBox="1">
            <a:spLocks noGrp="1"/>
          </p:cNvSpPr>
          <p:nvPr>
            <p:ph type="body" sz="quarter" idx="1"/>
          </p:nvPr>
        </p:nvSpPr>
        <p:spPr>
          <a:xfrm>
            <a:off x="304799" y="5553648"/>
            <a:ext cx="4037194" cy="427879"/>
          </a:xfrm>
          <a:prstGeom prst="rect">
            <a:avLst/>
          </a:prstGeom>
        </p:spPr>
        <p:txBody>
          <a:bodyPr anchor="b"/>
          <a:lstStyle>
            <a:lvl1pPr marL="0" indent="0" algn="ctr" defTabSz="609600">
              <a:spcBef>
                <a:spcPts val="300"/>
              </a:spcBef>
              <a:buClrTx/>
              <a:buSzTx/>
              <a:buFontTx/>
              <a:buNone/>
              <a:defRPr sz="1400" b="1" spc="0">
                <a:solidFill>
                  <a:schemeClr val="accent1"/>
                </a:solidFill>
              </a:defRPr>
            </a:lvl1pPr>
            <a:lvl2pPr marL="0" indent="457200" algn="ctr" defTabSz="609600">
              <a:spcBef>
                <a:spcPts val="300"/>
              </a:spcBef>
              <a:buClrTx/>
              <a:buSzTx/>
              <a:buFontTx/>
              <a:buNone/>
              <a:defRPr sz="1400" b="1" spc="0">
                <a:solidFill>
                  <a:schemeClr val="accent1"/>
                </a:solidFill>
              </a:defRPr>
            </a:lvl2pPr>
            <a:lvl3pPr marL="0" indent="914400" algn="ctr" defTabSz="609600">
              <a:spcBef>
                <a:spcPts val="300"/>
              </a:spcBef>
              <a:buClrTx/>
              <a:buSzTx/>
              <a:buFontTx/>
              <a:buNone/>
              <a:defRPr sz="1400" b="1" spc="0">
                <a:solidFill>
                  <a:schemeClr val="accent1"/>
                </a:solidFill>
              </a:defRPr>
            </a:lvl3pPr>
            <a:lvl4pPr marL="0" indent="1371600" algn="ctr" defTabSz="609600">
              <a:spcBef>
                <a:spcPts val="300"/>
              </a:spcBef>
              <a:buClrTx/>
              <a:buSzTx/>
              <a:buFontTx/>
              <a:buNone/>
              <a:defRPr sz="1400" b="1" spc="0">
                <a:solidFill>
                  <a:schemeClr val="accent1"/>
                </a:solidFill>
              </a:defRPr>
            </a:lvl4pPr>
            <a:lvl5pPr marL="0" indent="1828800" algn="ctr" defTabSz="609600">
              <a:spcBef>
                <a:spcPts val="300"/>
              </a:spcBef>
              <a:buClrTx/>
              <a:buSzTx/>
              <a:buFontTx/>
              <a:buNone/>
              <a:defRPr sz="1400" b="1" spc="0">
                <a:solidFill>
                  <a:schemeClr val="accent1"/>
                </a:solidFill>
              </a:defRPr>
            </a:lvl5pPr>
          </a:lstStyle>
          <a:p>
            <a:r>
              <a:t>Body Level One</a:t>
            </a:r>
          </a:p>
          <a:p>
            <a:pPr lvl="1"/>
            <a:r>
              <a:t>Body Level Two</a:t>
            </a:r>
          </a:p>
          <a:p>
            <a:pPr lvl="2"/>
            <a:r>
              <a:t>Body Level Three</a:t>
            </a:r>
          </a:p>
          <a:p>
            <a:pPr lvl="3"/>
            <a:r>
              <a:t>Body Level Four</a:t>
            </a:r>
          </a:p>
          <a:p>
            <a:pPr lvl="4"/>
            <a:r>
              <a:t>Body Level Five</a:t>
            </a:r>
          </a:p>
        </p:txBody>
      </p:sp>
      <p:sp>
        <p:nvSpPr>
          <p:cNvPr id="666" name="Slide Number"/>
          <p:cNvSpPr txBox="1">
            <a:spLocks noGrp="1"/>
          </p:cNvSpPr>
          <p:nvPr>
            <p:ph type="sldNum" sz="quarter" idx="2"/>
          </p:nvPr>
        </p:nvSpPr>
        <p:spPr>
          <a:xfrm>
            <a:off x="296333" y="6504214"/>
            <a:ext cx="182216" cy="177801"/>
          </a:xfrm>
          <a:prstGeom prst="rect">
            <a:avLst/>
          </a:prstGeom>
        </p:spPr>
        <p:txBody>
          <a:bodyPr anchor="t"/>
          <a:lstStyle>
            <a:lvl1pPr algn="l" defTabSz="609600">
              <a:defRPr sz="1200" b="0">
                <a:solidFill>
                  <a:schemeClr val="accent1"/>
                </a:solidFill>
              </a:defRPr>
            </a:lvl1pPr>
          </a:lstStyle>
          <a:p>
            <a:fld id="{86CB4B4D-7CA3-9044-876B-883B54F8677D}" type="slidenum">
              <a:t>‹#›</a:t>
            </a:fld>
            <a:endParaRPr/>
          </a:p>
        </p:txBody>
      </p:sp>
      <p:sp>
        <p:nvSpPr>
          <p:cNvPr id="667" name="Title Text"/>
          <p:cNvSpPr txBox="1">
            <a:spLocks noGrp="1"/>
          </p:cNvSpPr>
          <p:nvPr>
            <p:ph type="title"/>
          </p:nvPr>
        </p:nvSpPr>
        <p:spPr>
          <a:xfrm>
            <a:off x="304799" y="254026"/>
            <a:ext cx="11582401" cy="427878"/>
          </a:xfrm>
          <a:prstGeom prst="rect">
            <a:avLst/>
          </a:prstGeom>
        </p:spPr>
        <p:txBody>
          <a:bodyPr anchor="b">
            <a:normAutofit/>
          </a:bodyPr>
          <a:lstStyle>
            <a:lvl1pPr defTabSz="609600">
              <a:lnSpc>
                <a:spcPct val="100000"/>
              </a:lnSpc>
              <a:defRPr sz="2400" spc="0">
                <a:solidFill>
                  <a:schemeClr val="accent1"/>
                </a:solidFill>
              </a:defRPr>
            </a:lvl1pPr>
          </a:lstStyle>
          <a:p>
            <a:r>
              <a:t>Title Text</a:t>
            </a:r>
          </a:p>
        </p:txBody>
      </p:sp>
      <p:pic>
        <p:nvPicPr>
          <p:cNvPr id="668" name="Picture 8" descr="Picture 8"/>
          <p:cNvPicPr>
            <a:picLocks noChangeAspect="1"/>
          </p:cNvPicPr>
          <p:nvPr/>
        </p:nvPicPr>
        <p:blipFill>
          <a:blip r:embed="rId2"/>
          <a:stretch>
            <a:fillRect/>
          </a:stretch>
        </p:blipFill>
        <p:spPr>
          <a:xfrm>
            <a:off x="10422040" y="6229315"/>
            <a:ext cx="1477860" cy="265533"/>
          </a:xfrm>
          <a:prstGeom prst="rect">
            <a:avLst/>
          </a:prstGeom>
          <a:ln w="12700">
            <a:miter lim="400000"/>
          </a:ln>
        </p:spPr>
      </p:pic>
      <p:sp>
        <p:nvSpPr>
          <p:cNvPr id="669" name="Rectangle 10"/>
          <p:cNvSpPr/>
          <p:nvPr/>
        </p:nvSpPr>
        <p:spPr>
          <a:xfrm>
            <a:off x="292100" y="6316133"/>
            <a:ext cx="10041468" cy="97368"/>
          </a:xfrm>
          <a:prstGeom prst="rect">
            <a:avLst/>
          </a:prstGeom>
          <a:solidFill>
            <a:srgbClr val="97D7EB"/>
          </a:solidFill>
          <a:ln w="12700">
            <a:miter lim="400000"/>
          </a:ln>
        </p:spPr>
        <p:txBody>
          <a:bodyPr lIns="60959" tIns="60959" rIns="60959" bIns="60959" anchor="ctr"/>
          <a:lstStyle/>
          <a:p>
            <a:pPr algn="ctr" defTabSz="609600">
              <a:defRPr sz="3200">
                <a:solidFill>
                  <a:srgbClr val="FFFFFF"/>
                </a:solidFill>
                <a:latin typeface="배달의민족 한나체 Pro OTF"/>
                <a:ea typeface="배달의민족 한나체 Pro OTF"/>
                <a:cs typeface="배달의민족 한나체 Pro OTF"/>
                <a:sym typeface="배달의민족 한나체 Pro OTF"/>
              </a:defRPr>
            </a:pPr>
            <a:endParaRPr/>
          </a:p>
        </p:txBody>
      </p:sp>
    </p:spTree>
    <p:extLst>
      <p:ext uri="{BB962C8B-B14F-4D97-AF65-F5344CB8AC3E}">
        <p14:creationId xmlns:p14="http://schemas.microsoft.com/office/powerpoint/2010/main" val="1949664761"/>
      </p:ext>
    </p:extLst>
  </p:cSld>
  <p:clrMapOvr>
    <a:masterClrMapping/>
  </p:clrMapOvr>
  <p:transition spd="med"/>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type="tx">
  <p:cSld name="1_Logo Bottom: Title &amp; Content">
    <p:spTree>
      <p:nvGrpSpPr>
        <p:cNvPr id="1" name=""/>
        <p:cNvGrpSpPr/>
        <p:nvPr/>
      </p:nvGrpSpPr>
      <p:grpSpPr>
        <a:xfrm>
          <a:off x="0" y="0"/>
          <a:ext cx="0" cy="0"/>
          <a:chOff x="0" y="0"/>
          <a:chExt cx="0" cy="0"/>
        </a:xfrm>
      </p:grpSpPr>
      <p:grpSp>
        <p:nvGrpSpPr>
          <p:cNvPr id="678" name="Group 24"/>
          <p:cNvGrpSpPr/>
          <p:nvPr/>
        </p:nvGrpSpPr>
        <p:grpSpPr>
          <a:xfrm>
            <a:off x="287867" y="6227810"/>
            <a:ext cx="11599333" cy="269850"/>
            <a:chOff x="0" y="0"/>
            <a:chExt cx="11599332" cy="269849"/>
          </a:xfrm>
        </p:grpSpPr>
        <p:sp>
          <p:nvSpPr>
            <p:cNvPr id="676" name="Straight Connector 25"/>
            <p:cNvSpPr/>
            <p:nvPr/>
          </p:nvSpPr>
          <p:spPr>
            <a:xfrm>
              <a:off x="0" y="134473"/>
              <a:ext cx="10051955" cy="1"/>
            </a:xfrm>
            <a:prstGeom prst="line">
              <a:avLst/>
            </a:prstGeom>
            <a:noFill/>
            <a:ln w="63500" cap="flat">
              <a:solidFill>
                <a:srgbClr val="99D6EA"/>
              </a:solidFill>
              <a:prstDash val="solid"/>
              <a:round/>
            </a:ln>
            <a:effectLst/>
          </p:spPr>
          <p:txBody>
            <a:bodyPr wrap="square" lIns="45719" tIns="45719" rIns="45719" bIns="45719" numCol="1" anchor="t">
              <a:noAutofit/>
            </a:bodyPr>
            <a:lstStyle/>
            <a:p>
              <a:pPr algn="ctr" defTabSz="457200">
                <a:defRPr sz="2400">
                  <a:solidFill>
                    <a:srgbClr val="003087"/>
                  </a:solidFill>
                  <a:latin typeface="배달의민족 한나체 Pro OTF"/>
                  <a:ea typeface="배달의민족 한나체 Pro OTF"/>
                  <a:cs typeface="배달의민족 한나체 Pro OTF"/>
                  <a:sym typeface="배달의민족 한나체 Pro OTF"/>
                </a:defRPr>
              </a:pPr>
              <a:endParaRPr/>
            </a:p>
          </p:txBody>
        </p:sp>
        <p:pic>
          <p:nvPicPr>
            <p:cNvPr id="677" name="Picture 6" descr="Picture 6"/>
            <p:cNvPicPr>
              <a:picLocks noChangeAspect="1"/>
            </p:cNvPicPr>
            <p:nvPr/>
          </p:nvPicPr>
          <p:blipFill>
            <a:blip r:embed="rId2"/>
            <a:stretch>
              <a:fillRect/>
            </a:stretch>
          </p:blipFill>
          <p:spPr>
            <a:xfrm>
              <a:off x="10139712" y="0"/>
              <a:ext cx="1459621" cy="269850"/>
            </a:xfrm>
            <a:prstGeom prst="rect">
              <a:avLst/>
            </a:prstGeom>
            <a:ln w="12700" cap="flat">
              <a:noFill/>
              <a:miter lim="400000"/>
            </a:ln>
            <a:effectLst/>
          </p:spPr>
        </p:pic>
      </p:grpSp>
      <p:sp>
        <p:nvSpPr>
          <p:cNvPr id="679" name="Body Level One…"/>
          <p:cNvSpPr txBox="1">
            <a:spLocks noGrp="1"/>
          </p:cNvSpPr>
          <p:nvPr>
            <p:ph type="body" idx="1"/>
          </p:nvPr>
        </p:nvSpPr>
        <p:spPr>
          <a:xfrm>
            <a:off x="304804" y="971552"/>
            <a:ext cx="11563353" cy="5059364"/>
          </a:xfrm>
          <a:prstGeom prst="rect">
            <a:avLst/>
          </a:prstGeom>
        </p:spPr>
        <p:txBody>
          <a:bodyPr/>
          <a:lstStyle>
            <a:lvl1pPr marL="306909" indent="-306909" defTabSz="609585">
              <a:spcBef>
                <a:spcPts val="500"/>
              </a:spcBef>
              <a:buClrTx/>
              <a:defRPr sz="2400" spc="0">
                <a:solidFill>
                  <a:srgbClr val="505050"/>
                </a:solidFill>
              </a:defRPr>
            </a:lvl1pPr>
            <a:lvl2pPr marL="727511" indent="-350754" defTabSz="609585">
              <a:spcBef>
                <a:spcPts val="500"/>
              </a:spcBef>
              <a:buClrTx/>
              <a:buChar char="–"/>
              <a:defRPr sz="2400" spc="0">
                <a:solidFill>
                  <a:srgbClr val="505050"/>
                </a:solidFill>
              </a:defRPr>
            </a:lvl2pPr>
            <a:lvl3pPr marL="1132389" indent="-368292" defTabSz="609585">
              <a:spcBef>
                <a:spcPts val="500"/>
              </a:spcBef>
              <a:buClrTx/>
              <a:defRPr sz="2400" spc="0">
                <a:solidFill>
                  <a:srgbClr val="505050"/>
                </a:solidFill>
              </a:defRPr>
            </a:lvl3pPr>
            <a:lvl4pPr marL="1549361" indent="-406389" defTabSz="609585">
              <a:spcBef>
                <a:spcPts val="500"/>
              </a:spcBef>
              <a:buClrTx/>
              <a:buChar char="–"/>
              <a:defRPr sz="2400" spc="0">
                <a:solidFill>
                  <a:srgbClr val="505050"/>
                </a:solidFill>
              </a:defRPr>
            </a:lvl4pPr>
            <a:lvl5pPr marL="1928941" indent="-409213" defTabSz="609585">
              <a:spcBef>
                <a:spcPts val="500"/>
              </a:spcBef>
              <a:buClrTx/>
              <a:defRPr sz="2400" spc="0">
                <a:solidFill>
                  <a:srgbClr val="505050"/>
                </a:solidFill>
              </a:defRPr>
            </a:lvl5pPr>
          </a:lstStyle>
          <a:p>
            <a:r>
              <a:t>Body Level One</a:t>
            </a:r>
          </a:p>
          <a:p>
            <a:pPr lvl="1"/>
            <a:r>
              <a:t>Body Level Two</a:t>
            </a:r>
          </a:p>
          <a:p>
            <a:pPr lvl="2"/>
            <a:r>
              <a:t>Body Level Three</a:t>
            </a:r>
          </a:p>
          <a:p>
            <a:pPr lvl="3"/>
            <a:r>
              <a:t>Body Level Four</a:t>
            </a:r>
          </a:p>
          <a:p>
            <a:pPr lvl="4"/>
            <a:r>
              <a:t>Body Level Five</a:t>
            </a:r>
          </a:p>
        </p:txBody>
      </p:sp>
      <p:sp>
        <p:nvSpPr>
          <p:cNvPr id="680" name="Title Text"/>
          <p:cNvSpPr txBox="1">
            <a:spLocks noGrp="1"/>
          </p:cNvSpPr>
          <p:nvPr>
            <p:ph type="title"/>
          </p:nvPr>
        </p:nvSpPr>
        <p:spPr>
          <a:xfrm>
            <a:off x="304799" y="251751"/>
            <a:ext cx="11582401" cy="427878"/>
          </a:xfrm>
          <a:prstGeom prst="rect">
            <a:avLst/>
          </a:prstGeom>
        </p:spPr>
        <p:txBody>
          <a:bodyPr anchor="b">
            <a:normAutofit/>
          </a:bodyPr>
          <a:lstStyle>
            <a:lvl1pPr defTabSz="609585">
              <a:lnSpc>
                <a:spcPct val="100000"/>
              </a:lnSpc>
              <a:defRPr sz="2600" spc="0">
                <a:solidFill>
                  <a:schemeClr val="accent1"/>
                </a:solidFill>
              </a:defRPr>
            </a:lvl1pPr>
          </a:lstStyle>
          <a:p>
            <a:r>
              <a:t>Title Text</a:t>
            </a:r>
          </a:p>
        </p:txBody>
      </p:sp>
      <p:sp>
        <p:nvSpPr>
          <p:cNvPr id="681" name="Slide Number"/>
          <p:cNvSpPr txBox="1">
            <a:spLocks noGrp="1"/>
          </p:cNvSpPr>
          <p:nvPr>
            <p:ph type="sldNum" sz="quarter" idx="2"/>
          </p:nvPr>
        </p:nvSpPr>
        <p:spPr>
          <a:xfrm>
            <a:off x="296332" y="6504214"/>
            <a:ext cx="182217" cy="177801"/>
          </a:xfrm>
          <a:prstGeom prst="rect">
            <a:avLst/>
          </a:prstGeom>
        </p:spPr>
        <p:txBody>
          <a:bodyPr anchor="t"/>
          <a:lstStyle>
            <a:lvl1pPr algn="l" defTabSz="457200">
              <a:defRPr sz="1200" b="0">
                <a:solidFill>
                  <a:schemeClr val="accent1"/>
                </a:solidFill>
              </a:defRPr>
            </a:lvl1pPr>
          </a:lstStyle>
          <a:p>
            <a:fld id="{86CB4B4D-7CA3-9044-876B-883B54F8677D}" type="slidenum">
              <a:t>‹#›</a:t>
            </a:fld>
            <a:endParaRPr/>
          </a:p>
        </p:txBody>
      </p:sp>
    </p:spTree>
    <p:extLst>
      <p:ext uri="{BB962C8B-B14F-4D97-AF65-F5344CB8AC3E}">
        <p14:creationId xmlns:p14="http://schemas.microsoft.com/office/powerpoint/2010/main" val="141603792"/>
      </p:ext>
    </p:extLst>
  </p:cSld>
  <p:clrMapOvr>
    <a:masterClrMapping/>
  </p:clrMapOvr>
  <p:transition spd="med"/>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type="tx">
  <p:cSld name="2_Logo Bottom: Title &amp; Content">
    <p:spTree>
      <p:nvGrpSpPr>
        <p:cNvPr id="1" name=""/>
        <p:cNvGrpSpPr/>
        <p:nvPr/>
      </p:nvGrpSpPr>
      <p:grpSpPr>
        <a:xfrm>
          <a:off x="0" y="0"/>
          <a:ext cx="0" cy="0"/>
          <a:chOff x="0" y="0"/>
          <a:chExt cx="0" cy="0"/>
        </a:xfrm>
      </p:grpSpPr>
      <p:sp>
        <p:nvSpPr>
          <p:cNvPr id="688" name="Rectangle 4"/>
          <p:cNvSpPr/>
          <p:nvPr/>
        </p:nvSpPr>
        <p:spPr>
          <a:xfrm>
            <a:off x="307461" y="6346989"/>
            <a:ext cx="10032361" cy="75147"/>
          </a:xfrm>
          <a:prstGeom prst="rect">
            <a:avLst/>
          </a:prstGeom>
          <a:solidFill>
            <a:srgbClr val="0070C0"/>
          </a:solidFill>
          <a:ln w="12700">
            <a:miter lim="400000"/>
          </a:ln>
        </p:spPr>
        <p:txBody>
          <a:bodyPr lIns="60959" tIns="60959" rIns="60959" bIns="60959" anchor="ctr"/>
          <a:lstStyle/>
          <a:p>
            <a:pPr algn="ctr" defTabSz="609600">
              <a:defRPr sz="3200">
                <a:solidFill>
                  <a:srgbClr val="FFFFFF"/>
                </a:solidFill>
                <a:latin typeface="Arial"/>
                <a:ea typeface="Arial"/>
                <a:cs typeface="Arial"/>
                <a:sym typeface="Arial"/>
              </a:defRPr>
            </a:pPr>
            <a:endParaRPr/>
          </a:p>
        </p:txBody>
      </p:sp>
      <p:pic>
        <p:nvPicPr>
          <p:cNvPr id="689" name="Picture 7" descr="Picture 7"/>
          <p:cNvPicPr>
            <a:picLocks noChangeAspect="1"/>
          </p:cNvPicPr>
          <p:nvPr/>
        </p:nvPicPr>
        <p:blipFill>
          <a:blip r:embed="rId2"/>
          <a:stretch>
            <a:fillRect/>
          </a:stretch>
        </p:blipFill>
        <p:spPr>
          <a:xfrm>
            <a:off x="10326804" y="6032316"/>
            <a:ext cx="1865197" cy="709185"/>
          </a:xfrm>
          <a:prstGeom prst="rect">
            <a:avLst/>
          </a:prstGeom>
          <a:ln w="12700">
            <a:miter lim="400000"/>
          </a:ln>
        </p:spPr>
      </p:pic>
      <p:sp>
        <p:nvSpPr>
          <p:cNvPr id="690" name="Straight Connector 3"/>
          <p:cNvSpPr/>
          <p:nvPr/>
        </p:nvSpPr>
        <p:spPr>
          <a:xfrm>
            <a:off x="326583" y="718705"/>
            <a:ext cx="11558018" cy="1"/>
          </a:xfrm>
          <a:prstGeom prst="line">
            <a:avLst/>
          </a:prstGeom>
          <a:ln w="12700">
            <a:solidFill>
              <a:srgbClr val="0070C0"/>
            </a:solidFill>
          </a:ln>
        </p:spPr>
        <p:txBody>
          <a:bodyPr lIns="60959" tIns="60959" rIns="60959" bIns="60959"/>
          <a:lstStyle/>
          <a:p>
            <a:pPr defTabSz="609600">
              <a:defRPr sz="3200">
                <a:solidFill>
                  <a:srgbClr val="003087"/>
                </a:solidFill>
                <a:latin typeface="Arial"/>
                <a:ea typeface="Arial"/>
                <a:cs typeface="Arial"/>
                <a:sym typeface="Arial"/>
              </a:defRPr>
            </a:pPr>
            <a:endParaRPr/>
          </a:p>
        </p:txBody>
      </p:sp>
      <p:sp>
        <p:nvSpPr>
          <p:cNvPr id="691" name="Body Level One…"/>
          <p:cNvSpPr txBox="1">
            <a:spLocks noGrp="1"/>
          </p:cNvSpPr>
          <p:nvPr>
            <p:ph type="body" idx="1"/>
          </p:nvPr>
        </p:nvSpPr>
        <p:spPr>
          <a:xfrm>
            <a:off x="304803" y="971551"/>
            <a:ext cx="11563353" cy="5059364"/>
          </a:xfrm>
          <a:prstGeom prst="rect">
            <a:avLst/>
          </a:prstGeom>
        </p:spPr>
        <p:txBody>
          <a:bodyPr/>
          <a:lstStyle>
            <a:lvl1pPr marL="306917" indent="-306917" defTabSz="609600">
              <a:spcBef>
                <a:spcPts val="500"/>
              </a:spcBef>
              <a:buClrTx/>
              <a:defRPr sz="2400" spc="0">
                <a:solidFill>
                  <a:srgbClr val="505050"/>
                </a:solidFill>
              </a:defRPr>
            </a:lvl1pPr>
            <a:lvl2pPr marL="627857" indent="-345282" defTabSz="609600">
              <a:spcBef>
                <a:spcPts val="500"/>
              </a:spcBef>
              <a:buClrTx/>
              <a:buChar char="–"/>
              <a:defRPr sz="2400" spc="0">
                <a:solidFill>
                  <a:srgbClr val="505050"/>
                </a:solidFill>
              </a:defRPr>
            </a:lvl2pPr>
            <a:lvl3pPr marL="941387" indent="-368300" defTabSz="609600">
              <a:spcBef>
                <a:spcPts val="500"/>
              </a:spcBef>
              <a:buClrTx/>
              <a:defRPr sz="2400" spc="0">
                <a:solidFill>
                  <a:srgbClr val="505050"/>
                </a:solidFill>
              </a:defRPr>
            </a:lvl3pPr>
            <a:lvl4pPr marL="1249135" indent="-391885" defTabSz="609600">
              <a:spcBef>
                <a:spcPts val="500"/>
              </a:spcBef>
              <a:buClrTx/>
              <a:buChar char="–"/>
              <a:defRPr sz="2400" spc="0">
                <a:solidFill>
                  <a:srgbClr val="505050"/>
                </a:solidFill>
              </a:defRPr>
            </a:lvl4pPr>
            <a:lvl5pPr marL="1534432" indent="-394607" defTabSz="609600">
              <a:spcBef>
                <a:spcPts val="500"/>
              </a:spcBef>
              <a:buClrTx/>
              <a:defRPr sz="2400" spc="0">
                <a:solidFill>
                  <a:srgbClr val="505050"/>
                </a:solidFill>
              </a:defRPr>
            </a:lvl5pPr>
          </a:lstStyle>
          <a:p>
            <a:r>
              <a:t>Body Level One</a:t>
            </a:r>
          </a:p>
          <a:p>
            <a:pPr lvl="1"/>
            <a:r>
              <a:t>Body Level Two</a:t>
            </a:r>
          </a:p>
          <a:p>
            <a:pPr lvl="2"/>
            <a:r>
              <a:t>Body Level Three</a:t>
            </a:r>
          </a:p>
          <a:p>
            <a:pPr lvl="3"/>
            <a:r>
              <a:t>Body Level Four</a:t>
            </a:r>
          </a:p>
          <a:p>
            <a:pPr lvl="4"/>
            <a:r>
              <a:t>Body Level Five</a:t>
            </a:r>
          </a:p>
        </p:txBody>
      </p:sp>
      <p:sp>
        <p:nvSpPr>
          <p:cNvPr id="692" name="Title Text"/>
          <p:cNvSpPr txBox="1">
            <a:spLocks noGrp="1"/>
          </p:cNvSpPr>
          <p:nvPr>
            <p:ph type="title"/>
          </p:nvPr>
        </p:nvSpPr>
        <p:spPr>
          <a:xfrm>
            <a:off x="304799" y="251751"/>
            <a:ext cx="11582401" cy="427879"/>
          </a:xfrm>
          <a:prstGeom prst="rect">
            <a:avLst/>
          </a:prstGeom>
        </p:spPr>
        <p:txBody>
          <a:bodyPr anchor="b">
            <a:normAutofit/>
          </a:bodyPr>
          <a:lstStyle>
            <a:lvl1pPr defTabSz="609600">
              <a:lnSpc>
                <a:spcPct val="100000"/>
              </a:lnSpc>
              <a:defRPr sz="2800" spc="0">
                <a:solidFill>
                  <a:schemeClr val="accent1"/>
                </a:solidFill>
              </a:defRPr>
            </a:lvl1pPr>
          </a:lstStyle>
          <a:p>
            <a:r>
              <a:t>Title Text</a:t>
            </a:r>
          </a:p>
        </p:txBody>
      </p:sp>
      <p:sp>
        <p:nvSpPr>
          <p:cNvPr id="693" name="Slide Number"/>
          <p:cNvSpPr txBox="1">
            <a:spLocks noGrp="1"/>
          </p:cNvSpPr>
          <p:nvPr>
            <p:ph type="sldNum" sz="quarter" idx="2"/>
          </p:nvPr>
        </p:nvSpPr>
        <p:spPr>
          <a:xfrm>
            <a:off x="296333" y="6504214"/>
            <a:ext cx="182216" cy="177801"/>
          </a:xfrm>
          <a:prstGeom prst="rect">
            <a:avLst/>
          </a:prstGeom>
        </p:spPr>
        <p:txBody>
          <a:bodyPr anchor="t"/>
          <a:lstStyle>
            <a:lvl1pPr algn="l" defTabSz="609600">
              <a:defRPr sz="1200" b="0">
                <a:solidFill>
                  <a:schemeClr val="accent1"/>
                </a:solidFill>
              </a:defRPr>
            </a:lvl1pPr>
          </a:lstStyle>
          <a:p>
            <a:fld id="{86CB4B4D-7CA3-9044-876B-883B54F8677D}" type="slidenum">
              <a:t>‹#›</a:t>
            </a:fld>
            <a:endParaRPr/>
          </a:p>
        </p:txBody>
      </p:sp>
    </p:spTree>
    <p:extLst>
      <p:ext uri="{BB962C8B-B14F-4D97-AF65-F5344CB8AC3E}">
        <p14:creationId xmlns:p14="http://schemas.microsoft.com/office/powerpoint/2010/main" val="3139504499"/>
      </p:ext>
    </p:extLst>
  </p:cSld>
  <p:clrMapOvr>
    <a:masterClrMapping/>
  </p:clrMapOvr>
  <p:transition spd="med"/>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type="tx">
  <p:cSld name="2_Title &amp; Bullets copy">
    <p:spTree>
      <p:nvGrpSpPr>
        <p:cNvPr id="1" name=""/>
        <p:cNvGrpSpPr/>
        <p:nvPr/>
      </p:nvGrpSpPr>
      <p:grpSpPr>
        <a:xfrm>
          <a:off x="0" y="0"/>
          <a:ext cx="0" cy="0"/>
          <a:chOff x="0" y="0"/>
          <a:chExt cx="0" cy="0"/>
        </a:xfrm>
      </p:grpSpPr>
      <p:sp>
        <p:nvSpPr>
          <p:cNvPr id="700" name="Slide Title"/>
          <p:cNvSpPr txBox="1">
            <a:spLocks noGrp="1"/>
          </p:cNvSpPr>
          <p:nvPr>
            <p:ph type="title" hasCustomPrompt="1"/>
          </p:nvPr>
        </p:nvSpPr>
        <p:spPr>
          <a:xfrm>
            <a:off x="634999" y="298449"/>
            <a:ext cx="10922001" cy="778720"/>
          </a:xfrm>
          <a:prstGeom prst="rect">
            <a:avLst/>
          </a:prstGeom>
        </p:spPr>
        <p:txBody>
          <a:bodyPr lIns="25400" tIns="25400" rIns="25400" bIns="25400" anchor="b">
            <a:normAutofit/>
          </a:bodyPr>
          <a:lstStyle>
            <a:lvl1pPr algn="ctr" defTabSz="412750">
              <a:lnSpc>
                <a:spcPct val="80000"/>
              </a:lnSpc>
              <a:defRPr sz="5200" b="0" spc="-156">
                <a:solidFill>
                  <a:srgbClr val="000000"/>
                </a:solidFill>
                <a:latin typeface="배달의민족 한나체 Pro OTF"/>
                <a:ea typeface="배달의민족 한나체 Pro OTF"/>
                <a:cs typeface="배달의민족 한나체 Pro OTF"/>
                <a:sym typeface="배달의민족 한나체 Pro OTF"/>
              </a:defRPr>
            </a:lvl1pPr>
          </a:lstStyle>
          <a:p>
            <a:r>
              <a:t>Slide Title</a:t>
            </a:r>
          </a:p>
        </p:txBody>
      </p:sp>
      <p:sp>
        <p:nvSpPr>
          <p:cNvPr id="701" name="Body Level One…"/>
          <p:cNvSpPr txBox="1">
            <a:spLocks noGrp="1"/>
          </p:cNvSpPr>
          <p:nvPr>
            <p:ph type="body" idx="1" hasCustomPrompt="1"/>
          </p:nvPr>
        </p:nvSpPr>
        <p:spPr>
          <a:xfrm>
            <a:off x="634999" y="1540692"/>
            <a:ext cx="10922001" cy="4809308"/>
          </a:xfrm>
          <a:prstGeom prst="rect">
            <a:avLst/>
          </a:prstGeom>
        </p:spPr>
        <p:txBody>
          <a:bodyPr lIns="25400" tIns="25400" rIns="25400" bIns="25400"/>
          <a:lstStyle>
            <a:lvl1pPr marL="279400" indent="-279400"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1pPr>
            <a:lvl2pPr marL="9313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2pPr>
            <a:lvl3pPr marL="14901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3pPr>
            <a:lvl4pPr marL="20489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4pPr>
            <a:lvl5pPr marL="2607733" indent="-372533" defTabSz="1219200">
              <a:spcBef>
                <a:spcPts val="600"/>
              </a:spcBef>
              <a:buClr>
                <a:srgbClr val="000000"/>
              </a:buClr>
              <a:buSzPct val="50000"/>
              <a:buFontTx/>
              <a:buChar char="‣"/>
              <a:defRPr sz="3200" spc="0">
                <a:solidFill>
                  <a:srgbClr val="000000"/>
                </a:solidFill>
                <a:latin typeface="배달의민족 한나체 Air OTF"/>
                <a:ea typeface="배달의민족 한나체 Air OTF"/>
                <a:cs typeface="배달의민족 한나체 Air OTF"/>
                <a:sym typeface="배달의민족 한나체 Air OTF"/>
              </a:defRPr>
            </a:lvl5pPr>
          </a:lstStyle>
          <a:p>
            <a:r>
              <a:t>Slide bullet text</a:t>
            </a:r>
          </a:p>
          <a:p>
            <a:pPr lvl="1"/>
            <a:endParaRPr/>
          </a:p>
          <a:p>
            <a:pPr lvl="2"/>
            <a:endParaRPr/>
          </a:p>
          <a:p>
            <a:pPr lvl="3"/>
            <a:endParaRPr/>
          </a:p>
          <a:p>
            <a:pPr lvl="4"/>
            <a:endParaRPr/>
          </a:p>
        </p:txBody>
      </p:sp>
      <p:sp>
        <p:nvSpPr>
          <p:cNvPr id="702" name="Slide Number"/>
          <p:cNvSpPr txBox="1">
            <a:spLocks noGrp="1"/>
          </p:cNvSpPr>
          <p:nvPr>
            <p:ph type="sldNum" sz="quarter" idx="2"/>
          </p:nvPr>
        </p:nvSpPr>
        <p:spPr>
          <a:xfrm>
            <a:off x="72699" y="6551268"/>
            <a:ext cx="211431" cy="241301"/>
          </a:xfrm>
          <a:prstGeom prst="rect">
            <a:avLst/>
          </a:prstGeom>
        </p:spPr>
        <p:txBody>
          <a:bodyPr lIns="25400" tIns="25400" rIns="25400" bIns="25400"/>
          <a:lstStyle>
            <a:lvl1pPr defTabSz="412750">
              <a:defRPr sz="1400" b="0">
                <a:solidFill>
                  <a:srgbClr val="000000"/>
                </a:solidFill>
                <a:latin typeface="배달의민족 기랑해랑 OTF"/>
                <a:ea typeface="배달의민족 기랑해랑 OTF"/>
                <a:cs typeface="배달의민족 기랑해랑 OTF"/>
                <a:sym typeface="배달의민족 기랑해랑 OTF"/>
              </a:defRPr>
            </a:lvl1pPr>
          </a:lstStyle>
          <a:p>
            <a:fld id="{86CB4B4D-7CA3-9044-876B-883B54F8677D}" type="slidenum">
              <a:t>‹#›</a:t>
            </a:fld>
            <a:endParaRPr/>
          </a:p>
        </p:txBody>
      </p:sp>
    </p:spTree>
    <p:extLst>
      <p:ext uri="{BB962C8B-B14F-4D97-AF65-F5344CB8AC3E}">
        <p14:creationId xmlns:p14="http://schemas.microsoft.com/office/powerpoint/2010/main" val="2703467340"/>
      </p:ext>
    </p:extLst>
  </p:cSld>
  <p:clrMapOvr>
    <a:masterClrMapping/>
  </p:clrMapOvr>
  <p:transition spd="med"/>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type="tx">
  <p:cSld name="1_1-column-content-nosubheading">
    <p:spTree>
      <p:nvGrpSpPr>
        <p:cNvPr id="1" name=""/>
        <p:cNvGrpSpPr/>
        <p:nvPr/>
      </p:nvGrpSpPr>
      <p:grpSpPr>
        <a:xfrm>
          <a:off x="0" y="0"/>
          <a:ext cx="0" cy="0"/>
          <a:chOff x="0" y="0"/>
          <a:chExt cx="0" cy="0"/>
        </a:xfrm>
      </p:grpSpPr>
      <p:pic>
        <p:nvPicPr>
          <p:cNvPr id="709"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710" name="Body Level One…"/>
          <p:cNvSpPr txBox="1">
            <a:spLocks noGrp="1"/>
          </p:cNvSpPr>
          <p:nvPr>
            <p:ph type="body" idx="1"/>
          </p:nvPr>
        </p:nvSpPr>
        <p:spPr>
          <a:xfrm>
            <a:off x="443266" y="1036253"/>
            <a:ext cx="9994394" cy="5182205"/>
          </a:xfrm>
          <a:prstGeom prst="rect">
            <a:avLst/>
          </a:prstGeom>
        </p:spPr>
        <p:txBody>
          <a:bodyPr/>
          <a:lstStyle>
            <a:lvl1pPr>
              <a:defRPr spc="-19"/>
            </a:lvl1pPr>
            <a:lvl2pPr>
              <a:defRPr spc="-19"/>
            </a:lvl2pPr>
            <a:lvl3pPr marL="1240970" indent="-326570">
              <a:defRPr spc="-19"/>
            </a:lvl3pPr>
            <a:lvl4pPr marL="1698170" indent="-326570">
              <a:defRPr spc="-19"/>
            </a:lvl4pPr>
            <a:lvl5pPr marL="2155370" indent="-326570">
              <a:defRPr spc="-19"/>
            </a:lvl5pPr>
          </a:lstStyle>
          <a:p>
            <a:r>
              <a:t>Body Level One</a:t>
            </a:r>
          </a:p>
          <a:p>
            <a:pPr lvl="1"/>
            <a:r>
              <a:t>Body Level Two</a:t>
            </a:r>
          </a:p>
          <a:p>
            <a:pPr lvl="2"/>
            <a:r>
              <a:t>Body Level Three</a:t>
            </a:r>
          </a:p>
          <a:p>
            <a:pPr lvl="3"/>
            <a:r>
              <a:t>Body Level Four</a:t>
            </a:r>
          </a:p>
          <a:p>
            <a:pPr lvl="4"/>
            <a:r>
              <a:t>Body Level Five</a:t>
            </a:r>
          </a:p>
        </p:txBody>
      </p:sp>
      <p:sp>
        <p:nvSpPr>
          <p:cNvPr id="711" name="Click to add title"/>
          <p:cNvSpPr txBox="1">
            <a:spLocks noGrp="1"/>
          </p:cNvSpPr>
          <p:nvPr>
            <p:ph type="title" hasCustomPrompt="1"/>
          </p:nvPr>
        </p:nvSpPr>
        <p:spPr>
          <a:xfrm>
            <a:off x="914396" y="365758"/>
            <a:ext cx="9994397" cy="433529"/>
          </a:xfrm>
          <a:prstGeom prst="rect">
            <a:avLst/>
          </a:prstGeom>
        </p:spPr>
        <p:txBody>
          <a:bodyPr>
            <a:normAutofit/>
          </a:bodyPr>
          <a:lstStyle/>
          <a:p>
            <a:r>
              <a:t>Click to add title</a:t>
            </a:r>
          </a:p>
        </p:txBody>
      </p:sp>
      <p:pic>
        <p:nvPicPr>
          <p:cNvPr id="712" name="Picture 15" descr="Picture 15"/>
          <p:cNvPicPr>
            <a:picLocks noChangeAspect="1"/>
          </p:cNvPicPr>
          <p:nvPr/>
        </p:nvPicPr>
        <p:blipFill>
          <a:blip r:embed="rId3"/>
          <a:stretch>
            <a:fillRect/>
          </a:stretch>
        </p:blipFill>
        <p:spPr>
          <a:xfrm>
            <a:off x="365758" y="345185"/>
            <a:ext cx="415984" cy="415983"/>
          </a:xfrm>
          <a:prstGeom prst="rect">
            <a:avLst/>
          </a:prstGeom>
          <a:ln w="12700">
            <a:miter lim="400000"/>
          </a:ln>
        </p:spPr>
      </p:pic>
      <p:sp>
        <p:nvSpPr>
          <p:cNvPr id="713" name="Slide Number"/>
          <p:cNvSpPr txBox="1">
            <a:spLocks noGrp="1"/>
          </p:cNvSpPr>
          <p:nvPr>
            <p:ph type="sldNum" sz="quarter" idx="2"/>
          </p:nvPr>
        </p:nvSpPr>
        <p:spPr>
          <a:xfrm>
            <a:off x="11939591" y="6581775"/>
            <a:ext cx="139837"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368462238"/>
      </p:ext>
    </p:extLst>
  </p:cSld>
  <p:clrMapOvr>
    <a:masterClrMapping/>
  </p:clrMapOvr>
  <p:transition spd="med"/>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type="tx">
  <p:cSld name="3_Title &amp; Bullets copy">
    <p:spTree>
      <p:nvGrpSpPr>
        <p:cNvPr id="1" name=""/>
        <p:cNvGrpSpPr/>
        <p:nvPr/>
      </p:nvGrpSpPr>
      <p:grpSpPr>
        <a:xfrm>
          <a:off x="0" y="0"/>
          <a:ext cx="0" cy="0"/>
          <a:chOff x="0" y="0"/>
          <a:chExt cx="0" cy="0"/>
        </a:xfrm>
      </p:grpSpPr>
      <p:sp>
        <p:nvSpPr>
          <p:cNvPr id="720" name="Slide Title"/>
          <p:cNvSpPr txBox="1">
            <a:spLocks noGrp="1"/>
          </p:cNvSpPr>
          <p:nvPr>
            <p:ph type="title" hasCustomPrompt="1"/>
          </p:nvPr>
        </p:nvSpPr>
        <p:spPr>
          <a:xfrm>
            <a:off x="635000" y="298450"/>
            <a:ext cx="10922000" cy="778719"/>
          </a:xfrm>
          <a:prstGeom prst="rect">
            <a:avLst/>
          </a:prstGeom>
        </p:spPr>
        <p:txBody>
          <a:bodyPr lIns="25400" tIns="25400" rIns="25400" bIns="25400" anchor="b">
            <a:normAutofit/>
          </a:bodyPr>
          <a:lstStyle>
            <a:lvl1pPr algn="ctr" defTabSz="412750">
              <a:lnSpc>
                <a:spcPct val="80000"/>
              </a:lnSpc>
              <a:defRPr sz="5400" b="0" spc="-162">
                <a:solidFill>
                  <a:srgbClr val="000000"/>
                </a:solidFill>
                <a:latin typeface="배달의민족 기랑해랑 OTF"/>
                <a:ea typeface="배달의민족 기랑해랑 OTF"/>
                <a:cs typeface="배달의민족 기랑해랑 OTF"/>
                <a:sym typeface="배달의민족 기랑해랑 OTF"/>
              </a:defRPr>
            </a:lvl1pPr>
          </a:lstStyle>
          <a:p>
            <a:r>
              <a:t>Slide Title</a:t>
            </a:r>
          </a:p>
        </p:txBody>
      </p:sp>
      <p:sp>
        <p:nvSpPr>
          <p:cNvPr id="721" name="Body Level One…"/>
          <p:cNvSpPr txBox="1">
            <a:spLocks noGrp="1"/>
          </p:cNvSpPr>
          <p:nvPr>
            <p:ph type="body" idx="1" hasCustomPrompt="1"/>
          </p:nvPr>
        </p:nvSpPr>
        <p:spPr>
          <a:xfrm>
            <a:off x="635000" y="1540692"/>
            <a:ext cx="10922000" cy="4809308"/>
          </a:xfrm>
          <a:prstGeom prst="rect">
            <a:avLst/>
          </a:prstGeom>
        </p:spPr>
        <p:txBody>
          <a:bodyPr lIns="25400" tIns="25400" rIns="25400" bIns="25400"/>
          <a:lstStyle>
            <a:lvl1pPr marL="279400" indent="-279400"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1pPr>
            <a:lvl2pPr marL="9313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2pPr>
            <a:lvl3pPr marL="14901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3pPr>
            <a:lvl4pPr marL="20489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4pPr>
            <a:lvl5pPr marL="2607733" indent="-372533" defTabSz="1219200">
              <a:spcBef>
                <a:spcPts val="600"/>
              </a:spcBef>
              <a:buClr>
                <a:srgbClr val="000000"/>
              </a:buClr>
              <a:buFontTx/>
              <a:buChar char="-"/>
              <a:defRPr sz="3200" spc="0">
                <a:solidFill>
                  <a:srgbClr val="000000"/>
                </a:solidFill>
                <a:latin typeface="배달의민족 기랑해랑 OTF"/>
                <a:ea typeface="배달의민족 기랑해랑 OTF"/>
                <a:cs typeface="배달의민족 기랑해랑 OTF"/>
                <a:sym typeface="배달의민족 기랑해랑 OTF"/>
              </a:defRPr>
            </a:lvl5pPr>
          </a:lstStyle>
          <a:p>
            <a:r>
              <a:t>Slide bullet text</a:t>
            </a:r>
          </a:p>
          <a:p>
            <a:pPr lvl="1"/>
            <a:endParaRPr/>
          </a:p>
          <a:p>
            <a:pPr lvl="2"/>
            <a:endParaRPr/>
          </a:p>
          <a:p>
            <a:pPr lvl="3"/>
            <a:endParaRPr/>
          </a:p>
          <a:p>
            <a:pPr lvl="4"/>
            <a:endParaRPr/>
          </a:p>
        </p:txBody>
      </p:sp>
      <p:sp>
        <p:nvSpPr>
          <p:cNvPr id="722" name="Slide Number"/>
          <p:cNvSpPr txBox="1">
            <a:spLocks noGrp="1"/>
          </p:cNvSpPr>
          <p:nvPr>
            <p:ph type="sldNum" sz="quarter" idx="2"/>
          </p:nvPr>
        </p:nvSpPr>
        <p:spPr>
          <a:xfrm>
            <a:off x="72699" y="6551268"/>
            <a:ext cx="211431" cy="241301"/>
          </a:xfrm>
          <a:prstGeom prst="rect">
            <a:avLst/>
          </a:prstGeom>
        </p:spPr>
        <p:txBody>
          <a:bodyPr lIns="25400" tIns="25400" rIns="25400" bIns="25400"/>
          <a:lstStyle>
            <a:lvl1pPr defTabSz="412750">
              <a:defRPr sz="1400" b="0">
                <a:solidFill>
                  <a:srgbClr val="000000"/>
                </a:solidFill>
                <a:latin typeface="배달의민족 기랑해랑 OTF"/>
                <a:ea typeface="배달의민족 기랑해랑 OTF"/>
                <a:cs typeface="배달의민족 기랑해랑 OTF"/>
                <a:sym typeface="배달의민족 기랑해랑 OTF"/>
              </a:defRPr>
            </a:lvl1pPr>
          </a:lstStyle>
          <a:p>
            <a:fld id="{86CB4B4D-7CA3-9044-876B-883B54F8677D}" type="slidenum">
              <a:t>‹#›</a:t>
            </a:fld>
            <a:endParaRPr/>
          </a:p>
        </p:txBody>
      </p:sp>
    </p:spTree>
    <p:extLst>
      <p:ext uri="{BB962C8B-B14F-4D97-AF65-F5344CB8AC3E}">
        <p14:creationId xmlns:p14="http://schemas.microsoft.com/office/powerpoint/2010/main" val="2449243010"/>
      </p:ext>
    </p:extLst>
  </p:cSld>
  <p:clrMapOvr>
    <a:masterClrMapping/>
  </p:clrMapOvr>
  <p:transition spd="med"/>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type="tx">
  <p:cSld name="2_1-column-content-nosubheading">
    <p:spTree>
      <p:nvGrpSpPr>
        <p:cNvPr id="1" name=""/>
        <p:cNvGrpSpPr/>
        <p:nvPr/>
      </p:nvGrpSpPr>
      <p:grpSpPr>
        <a:xfrm>
          <a:off x="0" y="0"/>
          <a:ext cx="0" cy="0"/>
          <a:chOff x="0" y="0"/>
          <a:chExt cx="0" cy="0"/>
        </a:xfrm>
      </p:grpSpPr>
      <p:pic>
        <p:nvPicPr>
          <p:cNvPr id="729"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730" name="Body Level One…"/>
          <p:cNvSpPr txBox="1">
            <a:spLocks noGrp="1"/>
          </p:cNvSpPr>
          <p:nvPr>
            <p:ph type="body" idx="1"/>
          </p:nvPr>
        </p:nvSpPr>
        <p:spPr>
          <a:xfrm>
            <a:off x="443266" y="1036254"/>
            <a:ext cx="9994393" cy="5182204"/>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731" name="Click to add title"/>
          <p:cNvSpPr txBox="1">
            <a:spLocks noGrp="1"/>
          </p:cNvSpPr>
          <p:nvPr>
            <p:ph type="title" hasCustomPrompt="1"/>
          </p:nvPr>
        </p:nvSpPr>
        <p:spPr>
          <a:xfrm>
            <a:off x="914397" y="365759"/>
            <a:ext cx="9994395" cy="433528"/>
          </a:xfrm>
          <a:prstGeom prst="rect">
            <a:avLst/>
          </a:prstGeom>
        </p:spPr>
        <p:txBody>
          <a:bodyPr>
            <a:normAutofit/>
          </a:bodyPr>
          <a:lstStyle/>
          <a:p>
            <a:r>
              <a:t>Click to add title</a:t>
            </a:r>
          </a:p>
        </p:txBody>
      </p:sp>
      <p:pic>
        <p:nvPicPr>
          <p:cNvPr id="732" name="Picture 15" descr="Picture 15"/>
          <p:cNvPicPr>
            <a:picLocks noChangeAspect="1"/>
          </p:cNvPicPr>
          <p:nvPr/>
        </p:nvPicPr>
        <p:blipFill>
          <a:blip r:embed="rId3"/>
          <a:stretch>
            <a:fillRect/>
          </a:stretch>
        </p:blipFill>
        <p:spPr>
          <a:xfrm>
            <a:off x="365759" y="345185"/>
            <a:ext cx="415982" cy="415982"/>
          </a:xfrm>
          <a:prstGeom prst="rect">
            <a:avLst/>
          </a:prstGeom>
          <a:ln w="12700">
            <a:miter lim="400000"/>
          </a:ln>
        </p:spPr>
      </p:pic>
      <p:sp>
        <p:nvSpPr>
          <p:cNvPr id="73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48195180"/>
      </p:ext>
    </p:extLst>
  </p:cSld>
  <p:clrMapOvr>
    <a:masterClrMapping/>
  </p:clrMapOvr>
  <p:transition spd="med"/>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type="tx">
  <p:cSld name="*Title and Content">
    <p:spTree>
      <p:nvGrpSpPr>
        <p:cNvPr id="1" name=""/>
        <p:cNvGrpSpPr/>
        <p:nvPr/>
      </p:nvGrpSpPr>
      <p:grpSpPr>
        <a:xfrm>
          <a:off x="0" y="0"/>
          <a:ext cx="0" cy="0"/>
          <a:chOff x="0" y="0"/>
          <a:chExt cx="0" cy="0"/>
        </a:xfrm>
      </p:grpSpPr>
      <p:sp>
        <p:nvSpPr>
          <p:cNvPr id="740" name="Google Shape;14;p22"/>
          <p:cNvSpPr/>
          <p:nvPr/>
        </p:nvSpPr>
        <p:spPr>
          <a:xfrm>
            <a:off x="-1" y="-3"/>
            <a:ext cx="304801" cy="6858004"/>
          </a:xfrm>
          <a:prstGeom prst="rect">
            <a:avLst/>
          </a:prstGeom>
          <a:solidFill>
            <a:srgbClr val="0082CA"/>
          </a:solidFill>
          <a:ln w="12700">
            <a:solidFill>
              <a:srgbClr val="00609C"/>
            </a:solidFill>
          </a:ln>
        </p:spPr>
        <p:txBody>
          <a:bodyPr lIns="0" tIns="0" rIns="0" bIns="0" anchor="b"/>
          <a:lstStyle/>
          <a:p>
            <a:pPr defTabSz="1219200">
              <a:defRPr sz="100">
                <a:solidFill>
                  <a:srgbClr val="7AB800"/>
                </a:solidFill>
                <a:latin typeface="Arial"/>
                <a:ea typeface="Arial"/>
                <a:cs typeface="Arial"/>
                <a:sym typeface="Arial"/>
              </a:defRPr>
            </a:pPr>
            <a:endParaRPr/>
          </a:p>
        </p:txBody>
      </p:sp>
      <p:sp>
        <p:nvSpPr>
          <p:cNvPr id="741" name="Title Text"/>
          <p:cNvSpPr txBox="1">
            <a:spLocks noGrp="1"/>
          </p:cNvSpPr>
          <p:nvPr>
            <p:ph type="title"/>
          </p:nvPr>
        </p:nvSpPr>
        <p:spPr>
          <a:xfrm>
            <a:off x="514065" y="220262"/>
            <a:ext cx="11163870" cy="729996"/>
          </a:xfrm>
          <a:prstGeom prst="rect">
            <a:avLst/>
          </a:prstGeom>
        </p:spPr>
        <p:txBody>
          <a:bodyPr anchor="b">
            <a:normAutofit/>
          </a:bodyPr>
          <a:lstStyle>
            <a:lvl1pPr defTabSz="1219200">
              <a:lnSpc>
                <a:spcPct val="95000"/>
              </a:lnSpc>
              <a:defRPr spc="0">
                <a:solidFill>
                  <a:srgbClr val="232425"/>
                </a:solidFill>
                <a:latin typeface="Arial"/>
                <a:ea typeface="Arial"/>
                <a:cs typeface="Arial"/>
                <a:sym typeface="Arial"/>
              </a:defRPr>
            </a:lvl1pPr>
          </a:lstStyle>
          <a:p>
            <a:r>
              <a:t>Title Text</a:t>
            </a:r>
          </a:p>
        </p:txBody>
      </p:sp>
      <p:sp>
        <p:nvSpPr>
          <p:cNvPr id="742" name="Body Level One…"/>
          <p:cNvSpPr txBox="1">
            <a:spLocks noGrp="1"/>
          </p:cNvSpPr>
          <p:nvPr>
            <p:ph type="body" idx="1"/>
          </p:nvPr>
        </p:nvSpPr>
        <p:spPr>
          <a:xfrm>
            <a:off x="514065" y="1217610"/>
            <a:ext cx="11163870" cy="4930051"/>
          </a:xfrm>
          <a:prstGeom prst="rect">
            <a:avLst/>
          </a:prstGeom>
        </p:spPr>
        <p:txBody>
          <a:bodyPr/>
          <a:lstStyle>
            <a:lvl1pPr marL="563879" indent="-462279" defTabSz="1219200">
              <a:buClr>
                <a:srgbClr val="232425"/>
              </a:buClr>
              <a:buSzPts val="2600"/>
              <a:buFont typeface="Helvetica"/>
              <a:buChar char="▪"/>
              <a:defRPr sz="2600" spc="0">
                <a:solidFill>
                  <a:srgbClr val="232425"/>
                </a:solidFill>
                <a:latin typeface="Arial"/>
                <a:ea typeface="Arial"/>
                <a:cs typeface="Arial"/>
                <a:sym typeface="Arial"/>
              </a:defRPr>
            </a:lvl1pPr>
            <a:lvl2pPr marL="1021079" indent="-462279" defTabSz="1219200">
              <a:buClr>
                <a:srgbClr val="232425"/>
              </a:buClr>
              <a:buSzPts val="2600"/>
              <a:buFont typeface="Helvetica"/>
              <a:buChar char="–"/>
              <a:defRPr sz="2600" spc="0">
                <a:solidFill>
                  <a:srgbClr val="232425"/>
                </a:solidFill>
                <a:latin typeface="Arial"/>
                <a:ea typeface="Arial"/>
                <a:cs typeface="Arial"/>
                <a:sym typeface="Arial"/>
              </a:defRPr>
            </a:lvl2pPr>
            <a:lvl3pPr marL="1478279" indent="-462279" defTabSz="1219200">
              <a:buClr>
                <a:srgbClr val="232425"/>
              </a:buClr>
              <a:buSzPts val="2600"/>
              <a:buFont typeface="Helvetica"/>
              <a:defRPr sz="2600" spc="0">
                <a:solidFill>
                  <a:srgbClr val="232425"/>
                </a:solidFill>
                <a:latin typeface="Arial"/>
                <a:ea typeface="Arial"/>
                <a:cs typeface="Arial"/>
                <a:sym typeface="Arial"/>
              </a:defRPr>
            </a:lvl3pPr>
            <a:lvl4pPr marL="1935479" indent="-462279" defTabSz="1219200">
              <a:buClr>
                <a:srgbClr val="232425"/>
              </a:buClr>
              <a:buSzPts val="2600"/>
              <a:buFont typeface="Helvetica"/>
              <a:buChar char="–"/>
              <a:defRPr sz="2600" spc="0">
                <a:solidFill>
                  <a:srgbClr val="232425"/>
                </a:solidFill>
                <a:latin typeface="Arial"/>
                <a:ea typeface="Arial"/>
                <a:cs typeface="Arial"/>
                <a:sym typeface="Arial"/>
              </a:defRPr>
            </a:lvl4pPr>
            <a:lvl5pPr marL="2392679" indent="-462279" defTabSz="1219200">
              <a:buClr>
                <a:srgbClr val="232425"/>
              </a:buClr>
              <a:buSzPts val="2600"/>
              <a:buFont typeface="Helvetica"/>
              <a:buChar char="»"/>
              <a:defRPr sz="2600" spc="0">
                <a:solidFill>
                  <a:srgbClr val="232425"/>
                </a:solidFill>
                <a:latin typeface="Arial"/>
                <a:ea typeface="Arial"/>
                <a:cs typeface="Arial"/>
                <a:sym typeface="Arial"/>
              </a:defRPr>
            </a:lvl5pPr>
          </a:lstStyle>
          <a:p>
            <a:r>
              <a:t>Body Level One</a:t>
            </a:r>
          </a:p>
          <a:p>
            <a:pPr lvl="1"/>
            <a:r>
              <a:t>Body Level Two</a:t>
            </a:r>
          </a:p>
          <a:p>
            <a:pPr lvl="2"/>
            <a:r>
              <a:t>Body Level Three</a:t>
            </a:r>
          </a:p>
          <a:p>
            <a:pPr lvl="3"/>
            <a:r>
              <a:t>Body Level Four</a:t>
            </a:r>
          </a:p>
          <a:p>
            <a:pPr lvl="4"/>
            <a:r>
              <a:t>Body Level Five</a:t>
            </a:r>
          </a:p>
        </p:txBody>
      </p:sp>
      <p:sp>
        <p:nvSpPr>
          <p:cNvPr id="743" name="Slide Number"/>
          <p:cNvSpPr txBox="1">
            <a:spLocks noGrp="1"/>
          </p:cNvSpPr>
          <p:nvPr>
            <p:ph type="sldNum" sz="quarter" idx="2"/>
          </p:nvPr>
        </p:nvSpPr>
        <p:spPr>
          <a:xfrm>
            <a:off x="11811113" y="6377148"/>
            <a:ext cx="182216" cy="172815"/>
          </a:xfrm>
          <a:prstGeom prst="rect">
            <a:avLst/>
          </a:prstGeom>
        </p:spPr>
        <p:txBody>
          <a:bodyPr/>
          <a:lstStyle>
            <a:lvl1pPr defTabSz="1219200">
              <a:defRPr sz="1200" b="0">
                <a:solidFill>
                  <a:srgbClr val="7F7F7F"/>
                </a:solidFill>
                <a:latin typeface="Arial"/>
                <a:ea typeface="Arial"/>
                <a:cs typeface="Arial"/>
                <a:sym typeface="Arial"/>
              </a:defRPr>
            </a:lvl1pPr>
          </a:lstStyle>
          <a:p>
            <a:fld id="{86CB4B4D-7CA3-9044-876B-883B54F8677D}" type="slidenum">
              <a:t>‹#›</a:t>
            </a:fld>
            <a:endParaRPr/>
          </a:p>
        </p:txBody>
      </p:sp>
    </p:spTree>
    <p:extLst>
      <p:ext uri="{BB962C8B-B14F-4D97-AF65-F5344CB8AC3E}">
        <p14:creationId xmlns:p14="http://schemas.microsoft.com/office/powerpoint/2010/main" val="1505304417"/>
      </p:ext>
    </p:extLst>
  </p:cSld>
  <p:clrMapOvr>
    <a:masterClrMapping/>
  </p:clrMapOvr>
  <p:transition spd="med"/>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x">
  <p:cSld name="3_1-column-content-nosubheading">
    <p:spTree>
      <p:nvGrpSpPr>
        <p:cNvPr id="1" name=""/>
        <p:cNvGrpSpPr/>
        <p:nvPr/>
      </p:nvGrpSpPr>
      <p:grpSpPr>
        <a:xfrm>
          <a:off x="0" y="0"/>
          <a:ext cx="0" cy="0"/>
          <a:chOff x="0" y="0"/>
          <a:chExt cx="0" cy="0"/>
        </a:xfrm>
      </p:grpSpPr>
      <p:pic>
        <p:nvPicPr>
          <p:cNvPr id="750" name="Picture 3" descr="Picture 3"/>
          <p:cNvPicPr>
            <a:picLocks noChangeAspect="1"/>
          </p:cNvPicPr>
          <p:nvPr/>
        </p:nvPicPr>
        <p:blipFill>
          <a:blip r:embed="rId2"/>
          <a:stretch>
            <a:fillRect/>
          </a:stretch>
        </p:blipFill>
        <p:spPr>
          <a:xfrm>
            <a:off x="11830050" y="0"/>
            <a:ext cx="361950" cy="6858000"/>
          </a:xfrm>
          <a:prstGeom prst="rect">
            <a:avLst/>
          </a:prstGeom>
          <a:ln w="12700">
            <a:miter lim="400000"/>
          </a:ln>
        </p:spPr>
      </p:pic>
      <p:sp>
        <p:nvSpPr>
          <p:cNvPr id="751" name="Body Level One…"/>
          <p:cNvSpPr txBox="1">
            <a:spLocks noGrp="1"/>
          </p:cNvSpPr>
          <p:nvPr>
            <p:ph type="body" idx="1"/>
          </p:nvPr>
        </p:nvSpPr>
        <p:spPr>
          <a:xfrm>
            <a:off x="443266" y="1036253"/>
            <a:ext cx="10936658" cy="5182205"/>
          </a:xfrm>
          <a:prstGeom prst="rect">
            <a:avLst/>
          </a:prstGeom>
        </p:spPr>
        <p:txBody>
          <a:bodyPr/>
          <a:lstStyle>
            <a:lvl1pPr>
              <a:defRPr spc="-19"/>
            </a:lvl1pPr>
            <a:lvl2pPr>
              <a:defRPr spc="-19"/>
            </a:lvl2pPr>
            <a:lvl3pPr marL="1240970" indent="-326570">
              <a:defRPr spc="-19"/>
            </a:lvl3pPr>
            <a:lvl4pPr marL="1698170" indent="-326570">
              <a:defRPr spc="-19"/>
            </a:lvl4pPr>
            <a:lvl5pPr marL="2155370" indent="-326570">
              <a:defRPr spc="-19"/>
            </a:lvl5pPr>
          </a:lstStyle>
          <a:p>
            <a:r>
              <a:t>Body Level One</a:t>
            </a:r>
          </a:p>
          <a:p>
            <a:pPr lvl="1"/>
            <a:r>
              <a:t>Body Level Two</a:t>
            </a:r>
          </a:p>
          <a:p>
            <a:pPr lvl="2"/>
            <a:r>
              <a:t>Body Level Three</a:t>
            </a:r>
          </a:p>
          <a:p>
            <a:pPr lvl="3"/>
            <a:r>
              <a:t>Body Level Four</a:t>
            </a:r>
          </a:p>
          <a:p>
            <a:pPr lvl="4"/>
            <a:r>
              <a:t>Body Level Five</a:t>
            </a:r>
          </a:p>
        </p:txBody>
      </p:sp>
      <p:sp>
        <p:nvSpPr>
          <p:cNvPr id="752" name="Click to add title"/>
          <p:cNvSpPr txBox="1">
            <a:spLocks noGrp="1"/>
          </p:cNvSpPr>
          <p:nvPr>
            <p:ph type="title" hasCustomPrompt="1"/>
          </p:nvPr>
        </p:nvSpPr>
        <p:spPr>
          <a:xfrm>
            <a:off x="914396" y="365758"/>
            <a:ext cx="9994397" cy="433529"/>
          </a:xfrm>
          <a:prstGeom prst="rect">
            <a:avLst/>
          </a:prstGeom>
        </p:spPr>
        <p:txBody>
          <a:bodyPr>
            <a:normAutofit/>
          </a:bodyPr>
          <a:lstStyle/>
          <a:p>
            <a:r>
              <a:t>Click to add title</a:t>
            </a:r>
          </a:p>
        </p:txBody>
      </p:sp>
      <p:pic>
        <p:nvPicPr>
          <p:cNvPr id="753" name="Picture 15" descr="Picture 15"/>
          <p:cNvPicPr>
            <a:picLocks noChangeAspect="1"/>
          </p:cNvPicPr>
          <p:nvPr/>
        </p:nvPicPr>
        <p:blipFill>
          <a:blip r:embed="rId3"/>
          <a:stretch>
            <a:fillRect/>
          </a:stretch>
        </p:blipFill>
        <p:spPr>
          <a:xfrm>
            <a:off x="365758" y="345185"/>
            <a:ext cx="415984" cy="415983"/>
          </a:xfrm>
          <a:prstGeom prst="rect">
            <a:avLst/>
          </a:prstGeom>
          <a:ln w="12700">
            <a:miter lim="400000"/>
          </a:ln>
        </p:spPr>
      </p:pic>
      <p:sp>
        <p:nvSpPr>
          <p:cNvPr id="754" name="Slide Number"/>
          <p:cNvSpPr txBox="1">
            <a:spLocks noGrp="1"/>
          </p:cNvSpPr>
          <p:nvPr>
            <p:ph type="sldNum" sz="quarter" idx="2"/>
          </p:nvPr>
        </p:nvSpPr>
        <p:spPr>
          <a:xfrm>
            <a:off x="11939591" y="6581775"/>
            <a:ext cx="139837" cy="139701"/>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83494135"/>
      </p:ext>
    </p:extLst>
  </p:cSld>
  <p:clrMapOvr>
    <a:masterClrMapping/>
  </p:clrMapOvr>
  <p:transition spd="med"/>
</p:sldLayout>
</file>

<file path=ppt/slideLayouts/slideLayout156.xml><?xml version="1.0" encoding="utf-8"?>
<p:sldLayout xmlns:a="http://schemas.openxmlformats.org/drawingml/2006/main" xmlns:r="http://schemas.openxmlformats.org/officeDocument/2006/relationships" xmlns:p="http://schemas.openxmlformats.org/presentationml/2006/main" matchingName="title-light">
  <p:cSld name="title-light">
    <p:bg>
      <p:bgPr>
        <a:blipFill>
          <a:blip r:embed="rId2">
            <a:alphaModFix/>
          </a:blip>
          <a:stretch>
            <a:fillRect/>
          </a:stretch>
        </a:blipFill>
        <a:effectLst/>
      </p:bgPr>
    </p:bg>
    <p:spTree>
      <p:nvGrpSpPr>
        <p:cNvPr id="1" name="Shape 96"/>
        <p:cNvGrpSpPr/>
        <p:nvPr/>
      </p:nvGrpSpPr>
      <p:grpSpPr>
        <a:xfrm>
          <a:off x="0" y="0"/>
          <a:ext cx="0" cy="0"/>
          <a:chOff x="0" y="0"/>
          <a:chExt cx="0" cy="0"/>
        </a:xfrm>
      </p:grpSpPr>
      <p:sp>
        <p:nvSpPr>
          <p:cNvPr id="97" name="Google Shape;97;g3f476da45bb_0_338"/>
          <p:cNvSpPr txBox="1">
            <a:spLocks noGrp="1"/>
          </p:cNvSpPr>
          <p:nvPr>
            <p:ph type="title"/>
          </p:nvPr>
        </p:nvSpPr>
        <p:spPr>
          <a:xfrm>
            <a:off x="914400" y="2530888"/>
            <a:ext cx="10003500" cy="2388300"/>
          </a:xfrm>
          <a:prstGeom prst="rect">
            <a:avLst/>
          </a:prstGeom>
          <a:noFill/>
          <a:ln>
            <a:noFill/>
          </a:ln>
        </p:spPr>
        <p:txBody>
          <a:bodyPr spcFirstLastPara="1" wrap="square" lIns="0" tIns="0" rIns="0" bIns="0" anchor="ctr" anchorCtr="0">
            <a:normAutofit/>
          </a:bodyPr>
          <a:lstStyle>
            <a:lvl1pPr lvl="0" algn="l">
              <a:lnSpc>
                <a:spcPct val="90000"/>
              </a:lnSpc>
              <a:spcBef>
                <a:spcPts val="0"/>
              </a:spcBef>
              <a:spcAft>
                <a:spcPts val="0"/>
              </a:spcAft>
              <a:buClr>
                <a:schemeClr val="dk2"/>
              </a:buClr>
              <a:buSzPts val="6300"/>
              <a:buFont typeface="Helvetica Neue"/>
              <a:buNone/>
              <a:defRPr sz="6300" b="1" i="0">
                <a:solidFill>
                  <a:schemeClr val="dk2"/>
                </a:solidFill>
                <a:latin typeface="Helvetica Neue"/>
                <a:ea typeface="Helvetica Neue"/>
                <a:cs typeface="Helvetica Neue"/>
                <a:sym typeface="Helvetica Neue"/>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98" name="Google Shape;98;g3f476da45bb_0_338"/>
          <p:cNvSpPr txBox="1">
            <a:spLocks noGrp="1"/>
          </p:cNvSpPr>
          <p:nvPr>
            <p:ph type="body" idx="1"/>
          </p:nvPr>
        </p:nvSpPr>
        <p:spPr>
          <a:xfrm>
            <a:off x="914401" y="5115756"/>
            <a:ext cx="10003500" cy="2784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SzPts val="2000"/>
              <a:buNone/>
              <a:defRPr sz="2000" b="1" i="0">
                <a:solidFill>
                  <a:schemeClr val="accent1"/>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99" name="Google Shape;99;g3f476da45bb_0_338"/>
          <p:cNvSpPr txBox="1">
            <a:spLocks noGrp="1"/>
          </p:cNvSpPr>
          <p:nvPr>
            <p:ph type="body" idx="2"/>
          </p:nvPr>
        </p:nvSpPr>
        <p:spPr>
          <a:xfrm>
            <a:off x="914399" y="5394233"/>
            <a:ext cx="10003500" cy="2784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SzPts val="1600"/>
              <a:buNone/>
              <a:defRPr sz="1600" b="0" i="0">
                <a:solidFill>
                  <a:schemeClr val="dk1"/>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00" name="Google Shape;100;g3f476da45bb_0_338"/>
          <p:cNvSpPr txBox="1">
            <a:spLocks noGrp="1"/>
          </p:cNvSpPr>
          <p:nvPr>
            <p:ph type="body" idx="3"/>
          </p:nvPr>
        </p:nvSpPr>
        <p:spPr>
          <a:xfrm>
            <a:off x="914400" y="2175056"/>
            <a:ext cx="10003500" cy="236400"/>
          </a:xfrm>
          <a:prstGeom prst="rect">
            <a:avLst/>
          </a:prstGeom>
          <a:noFill/>
          <a:ln>
            <a:noFill/>
          </a:ln>
        </p:spPr>
        <p:txBody>
          <a:bodyPr spcFirstLastPara="1" wrap="square" lIns="0" tIns="0" rIns="0" bIns="0" anchor="t" anchorCtr="0">
            <a:noAutofit/>
          </a:bodyPr>
          <a:lstStyle>
            <a:lvl1pPr marL="457200" lvl="0" indent="-228600" algn="l">
              <a:lnSpc>
                <a:spcPct val="90000"/>
              </a:lnSpc>
              <a:spcBef>
                <a:spcPts val="0"/>
              </a:spcBef>
              <a:spcAft>
                <a:spcPts val="0"/>
              </a:spcAft>
              <a:buSzPts val="1600"/>
              <a:buNone/>
              <a:defRPr sz="1600" b="0" i="0">
                <a:solidFill>
                  <a:schemeClr val="dk1"/>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01" name="Google Shape;101;g3f476da45bb_0_338"/>
          <p:cNvSpPr/>
          <p:nvPr/>
        </p:nvSpPr>
        <p:spPr>
          <a:xfrm>
            <a:off x="914399" y="2484850"/>
            <a:ext cx="13992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b="0" i="0" u="none" strike="noStrike" cap="none">
              <a:solidFill>
                <a:schemeClr val="lt1"/>
              </a:solidFill>
              <a:latin typeface="Arial"/>
              <a:ea typeface="Arial"/>
              <a:cs typeface="Arial"/>
              <a:sym typeface="Arial"/>
            </a:endParaRPr>
          </a:p>
        </p:txBody>
      </p:sp>
      <p:pic>
        <p:nvPicPr>
          <p:cNvPr id="102" name="Google Shape;102;g3f476da45bb_0_338"/>
          <p:cNvPicPr preferRelativeResize="0"/>
          <p:nvPr/>
        </p:nvPicPr>
        <p:blipFill rotWithShape="1">
          <a:blip r:embed="rId3">
            <a:alphaModFix/>
          </a:blip>
          <a:srcRect/>
          <a:stretch/>
        </p:blipFill>
        <p:spPr>
          <a:xfrm>
            <a:off x="11830050" y="0"/>
            <a:ext cx="361950" cy="6857998"/>
          </a:xfrm>
          <a:prstGeom prst="rect">
            <a:avLst/>
          </a:prstGeom>
          <a:noFill/>
          <a:ln>
            <a:noFill/>
          </a:ln>
        </p:spPr>
      </p:pic>
      <p:sp>
        <p:nvSpPr>
          <p:cNvPr id="103" name="Google Shape;103;g3f476da45bb_0_338"/>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104" name="Google Shape;104;g3f476da45bb_0_338"/>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105" name="Google Shape;105;g3f476da45bb_0_338"/>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562115867"/>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matchingName="Fermilab-safety-slide">
  <p:cSld name="Fermilab-safety-slide">
    <p:bg>
      <p:bgPr>
        <a:solidFill>
          <a:schemeClr val="lt1"/>
        </a:solidFill>
        <a:effectLst/>
      </p:bgPr>
    </p:bg>
    <p:spTree>
      <p:nvGrpSpPr>
        <p:cNvPr id="1" name="Shape 106"/>
        <p:cNvGrpSpPr/>
        <p:nvPr/>
      </p:nvGrpSpPr>
      <p:grpSpPr>
        <a:xfrm>
          <a:off x="0" y="0"/>
          <a:ext cx="0" cy="0"/>
          <a:chOff x="0" y="0"/>
          <a:chExt cx="0" cy="0"/>
        </a:xfrm>
      </p:grpSpPr>
      <p:pic>
        <p:nvPicPr>
          <p:cNvPr id="107" name="Google Shape;107;g3f476da45bb_0_348" descr="A truck parked in front of a large building&#10;&#10;AI-generated content may be incorrect."/>
          <p:cNvPicPr preferRelativeResize="0"/>
          <p:nvPr/>
        </p:nvPicPr>
        <p:blipFill rotWithShape="1">
          <a:blip r:embed="rId2">
            <a:alphaModFix/>
          </a:blip>
          <a:srcRect l="12947" t="1604" r="17522"/>
          <a:stretch/>
        </p:blipFill>
        <p:spPr>
          <a:xfrm>
            <a:off x="8764603" y="18854"/>
            <a:ext cx="3230606" cy="6858003"/>
          </a:xfrm>
          <a:prstGeom prst="rect">
            <a:avLst/>
          </a:prstGeom>
          <a:noFill/>
          <a:ln>
            <a:noFill/>
          </a:ln>
        </p:spPr>
      </p:pic>
      <p:pic>
        <p:nvPicPr>
          <p:cNvPr id="108" name="Google Shape;108;g3f476da45bb_0_348"/>
          <p:cNvPicPr preferRelativeResize="0"/>
          <p:nvPr/>
        </p:nvPicPr>
        <p:blipFill rotWithShape="1">
          <a:blip r:embed="rId3">
            <a:alphaModFix/>
          </a:blip>
          <a:srcRect/>
          <a:stretch/>
        </p:blipFill>
        <p:spPr>
          <a:xfrm>
            <a:off x="11830050" y="0"/>
            <a:ext cx="361950" cy="6857998"/>
          </a:xfrm>
          <a:prstGeom prst="rect">
            <a:avLst/>
          </a:prstGeom>
          <a:noFill/>
          <a:ln>
            <a:noFill/>
          </a:ln>
        </p:spPr>
      </p:pic>
      <p:sp>
        <p:nvSpPr>
          <p:cNvPr id="109" name="Google Shape;109;g3f476da45bb_0_348"/>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sz="900" b="1" i="0">
                <a:solidFill>
                  <a:schemeClr val="lt1"/>
                </a:solidFill>
                <a:latin typeface="Helvetica Neue"/>
                <a:ea typeface="Helvetica Neue"/>
                <a:cs typeface="Helvetica Neue"/>
                <a:sym typeface="Helvetica Neue"/>
              </a:defRPr>
            </a:lvl1pPr>
            <a:lvl2pPr marL="0" lvl="1" indent="0" algn="ctr">
              <a:spcBef>
                <a:spcPts val="0"/>
              </a:spcBef>
              <a:buNone/>
              <a:defRPr sz="900" b="1" i="0">
                <a:solidFill>
                  <a:schemeClr val="lt1"/>
                </a:solidFill>
                <a:latin typeface="Helvetica Neue"/>
                <a:ea typeface="Helvetica Neue"/>
                <a:cs typeface="Helvetica Neue"/>
                <a:sym typeface="Helvetica Neue"/>
              </a:defRPr>
            </a:lvl2pPr>
            <a:lvl3pPr marL="0" lvl="2" indent="0" algn="ctr">
              <a:spcBef>
                <a:spcPts val="0"/>
              </a:spcBef>
              <a:buNone/>
              <a:defRPr sz="900" b="1" i="0">
                <a:solidFill>
                  <a:schemeClr val="lt1"/>
                </a:solidFill>
                <a:latin typeface="Helvetica Neue"/>
                <a:ea typeface="Helvetica Neue"/>
                <a:cs typeface="Helvetica Neue"/>
                <a:sym typeface="Helvetica Neue"/>
              </a:defRPr>
            </a:lvl3pPr>
            <a:lvl4pPr marL="0" lvl="3" indent="0" algn="ctr">
              <a:spcBef>
                <a:spcPts val="0"/>
              </a:spcBef>
              <a:buNone/>
              <a:defRPr sz="900" b="1" i="0">
                <a:solidFill>
                  <a:schemeClr val="lt1"/>
                </a:solidFill>
                <a:latin typeface="Helvetica Neue"/>
                <a:ea typeface="Helvetica Neue"/>
                <a:cs typeface="Helvetica Neue"/>
                <a:sym typeface="Helvetica Neue"/>
              </a:defRPr>
            </a:lvl4pPr>
            <a:lvl5pPr marL="0" lvl="4" indent="0" algn="ctr">
              <a:spcBef>
                <a:spcPts val="0"/>
              </a:spcBef>
              <a:buNone/>
              <a:defRPr sz="900" b="1" i="0">
                <a:solidFill>
                  <a:schemeClr val="lt1"/>
                </a:solidFill>
                <a:latin typeface="Helvetica Neue"/>
                <a:ea typeface="Helvetica Neue"/>
                <a:cs typeface="Helvetica Neue"/>
                <a:sym typeface="Helvetica Neue"/>
              </a:defRPr>
            </a:lvl5pPr>
            <a:lvl6pPr marL="0" lvl="5" indent="0" algn="ctr">
              <a:spcBef>
                <a:spcPts val="0"/>
              </a:spcBef>
              <a:buNone/>
              <a:defRPr sz="900" b="1" i="0">
                <a:solidFill>
                  <a:schemeClr val="lt1"/>
                </a:solidFill>
                <a:latin typeface="Helvetica Neue"/>
                <a:ea typeface="Helvetica Neue"/>
                <a:cs typeface="Helvetica Neue"/>
                <a:sym typeface="Helvetica Neue"/>
              </a:defRPr>
            </a:lvl6pPr>
            <a:lvl7pPr marL="0" lvl="6" indent="0" algn="ctr">
              <a:spcBef>
                <a:spcPts val="0"/>
              </a:spcBef>
              <a:buNone/>
              <a:defRPr sz="900" b="1" i="0">
                <a:solidFill>
                  <a:schemeClr val="lt1"/>
                </a:solidFill>
                <a:latin typeface="Helvetica Neue"/>
                <a:ea typeface="Helvetica Neue"/>
                <a:cs typeface="Helvetica Neue"/>
                <a:sym typeface="Helvetica Neue"/>
              </a:defRPr>
            </a:lvl7pPr>
            <a:lvl8pPr marL="0" lvl="7" indent="0" algn="ctr">
              <a:spcBef>
                <a:spcPts val="0"/>
              </a:spcBef>
              <a:buNone/>
              <a:defRPr sz="900" b="1" i="0">
                <a:solidFill>
                  <a:schemeClr val="lt1"/>
                </a:solidFill>
                <a:latin typeface="Helvetica Neue"/>
                <a:ea typeface="Helvetica Neue"/>
                <a:cs typeface="Helvetica Neue"/>
                <a:sym typeface="Helvetica Neue"/>
              </a:defRPr>
            </a:lvl8pPr>
            <a:lvl9pPr marL="0" lvl="8" indent="0" algn="ctr">
              <a:spcBef>
                <a:spcPts val="0"/>
              </a:spcBef>
              <a:buNone/>
              <a:defRPr sz="900" b="1" i="0">
                <a:solidFill>
                  <a:schemeClr val="lt1"/>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
        <p:nvSpPr>
          <p:cNvPr id="110" name="Google Shape;110;g3f476da45bb_0_348"/>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sz="900">
                <a:solidFill>
                  <a:schemeClr val="accent1"/>
                </a:solidFill>
                <a:latin typeface="Helvetica Neue"/>
                <a:ea typeface="Helvetica Neue"/>
                <a:cs typeface="Helvetica Neue"/>
                <a:sym typeface="Helvetica Neu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111" name="Google Shape;111;g3f476da45bb_0_348"/>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sz="900">
                <a:solidFill>
                  <a:schemeClr val="accent1"/>
                </a:solidFill>
                <a:latin typeface="Helvetica Neue"/>
                <a:ea typeface="Helvetica Neue"/>
                <a:cs typeface="Helvetica Neue"/>
                <a:sym typeface="Helvetica Neu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Tree>
    <p:extLst>
      <p:ext uri="{BB962C8B-B14F-4D97-AF65-F5344CB8AC3E}">
        <p14:creationId xmlns:p14="http://schemas.microsoft.com/office/powerpoint/2010/main" val="2622070735"/>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matchingName="1-column-content">
  <p:cSld name="1-column-content">
    <p:bg>
      <p:bgPr>
        <a:solidFill>
          <a:schemeClr val="lt1"/>
        </a:solidFill>
        <a:effectLst/>
      </p:bgPr>
    </p:bg>
    <p:spTree>
      <p:nvGrpSpPr>
        <p:cNvPr id="1" name="Shape 112"/>
        <p:cNvGrpSpPr/>
        <p:nvPr/>
      </p:nvGrpSpPr>
      <p:grpSpPr>
        <a:xfrm>
          <a:off x="0" y="0"/>
          <a:ext cx="0" cy="0"/>
          <a:chOff x="0" y="0"/>
          <a:chExt cx="0" cy="0"/>
        </a:xfrm>
      </p:grpSpPr>
      <p:sp>
        <p:nvSpPr>
          <p:cNvPr id="113" name="Google Shape;113;g3f476da45bb_0_354"/>
          <p:cNvSpPr txBox="1">
            <a:spLocks noGrp="1"/>
          </p:cNvSpPr>
          <p:nvPr>
            <p:ph type="body" idx="1"/>
          </p:nvPr>
        </p:nvSpPr>
        <p:spPr>
          <a:xfrm>
            <a:off x="914399" y="1700784"/>
            <a:ext cx="9994500" cy="4655700"/>
          </a:xfrm>
          <a:prstGeom prst="rect">
            <a:avLst/>
          </a:prstGeom>
          <a:noFill/>
          <a:ln>
            <a:noFill/>
          </a:ln>
        </p:spPr>
        <p:txBody>
          <a:bodyPr spcFirstLastPara="1" wrap="square" lIns="0" tIns="0" rIns="0" bIns="0" anchor="t" anchorCtr="0">
            <a:noAutofit/>
          </a:bodyPr>
          <a:lstStyle>
            <a:lvl1pPr marL="457200" lvl="0" indent="-355600" algn="l">
              <a:lnSpc>
                <a:spcPct val="100000"/>
              </a:lnSpc>
              <a:spcBef>
                <a:spcPts val="0"/>
              </a:spcBef>
              <a:spcAft>
                <a:spcPts val="0"/>
              </a:spcAft>
              <a:buSzPts val="2000"/>
              <a:buChar char="•"/>
              <a:defRPr>
                <a:solidFill>
                  <a:schemeClr val="dk1"/>
                </a:solidFill>
              </a:defRPr>
            </a:lvl1pPr>
            <a:lvl2pPr marL="914400" lvl="1" indent="-330200" algn="l">
              <a:lnSpc>
                <a:spcPct val="100000"/>
              </a:lnSpc>
              <a:spcBef>
                <a:spcPts val="800"/>
              </a:spcBef>
              <a:spcAft>
                <a:spcPts val="0"/>
              </a:spcAft>
              <a:buSzPts val="1600"/>
              <a:buChar char="•"/>
              <a:defRPr sz="1600">
                <a:solidFill>
                  <a:schemeClr val="dk1"/>
                </a:solidFill>
              </a:defRPr>
            </a:lvl2pPr>
            <a:lvl3pPr marL="1371600" lvl="2" indent="-323850" algn="l">
              <a:lnSpc>
                <a:spcPct val="100000"/>
              </a:lnSpc>
              <a:spcBef>
                <a:spcPts val="800"/>
              </a:spcBef>
              <a:spcAft>
                <a:spcPts val="0"/>
              </a:spcAft>
              <a:buSzPts val="1500"/>
              <a:buChar char="•"/>
              <a:defRPr>
                <a:solidFill>
                  <a:schemeClr val="dk1"/>
                </a:solidFill>
              </a:defRPr>
            </a:lvl3pPr>
            <a:lvl4pPr marL="1828800" lvl="3" indent="-323850" algn="l">
              <a:lnSpc>
                <a:spcPct val="100000"/>
              </a:lnSpc>
              <a:spcBef>
                <a:spcPts val="800"/>
              </a:spcBef>
              <a:spcAft>
                <a:spcPts val="0"/>
              </a:spcAft>
              <a:buSzPts val="1500"/>
              <a:buChar char="•"/>
              <a:defRPr>
                <a:solidFill>
                  <a:schemeClr val="dk1"/>
                </a:solidFill>
              </a:defRPr>
            </a:lvl4pPr>
            <a:lvl5pPr marL="2286000" lvl="4" indent="-323850" algn="l">
              <a:lnSpc>
                <a:spcPct val="100000"/>
              </a:lnSpc>
              <a:spcBef>
                <a:spcPts val="800"/>
              </a:spcBef>
              <a:spcAft>
                <a:spcPts val="0"/>
              </a:spcAft>
              <a:buSzPts val="1500"/>
              <a:buChar char="•"/>
              <a:defRPr>
                <a:solidFill>
                  <a:schemeClr val="dk1"/>
                </a:solidFill>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14" name="Google Shape;114;g3f476da45bb_0_354"/>
          <p:cNvSpPr txBox="1">
            <a:spLocks noGrp="1"/>
          </p:cNvSpPr>
          <p:nvPr>
            <p:ph type="title"/>
          </p:nvPr>
        </p:nvSpPr>
        <p:spPr>
          <a:xfrm>
            <a:off x="914398" y="365760"/>
            <a:ext cx="9994500" cy="433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600"/>
              <a:buFont typeface="Helvetica Neue"/>
              <a:buNone/>
              <a:defRPr>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115" name="Google Shape;115;g3f476da45bb_0_354"/>
          <p:cNvSpPr txBox="1">
            <a:spLocks noGrp="1"/>
          </p:cNvSpPr>
          <p:nvPr>
            <p:ph type="body" idx="2"/>
          </p:nvPr>
        </p:nvSpPr>
        <p:spPr>
          <a:xfrm>
            <a:off x="914399" y="820351"/>
            <a:ext cx="9994500" cy="5967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116" name="Google Shape;116;g3f476da45bb_0_354" descr="Logo, company name&#10;&#10;AI-generated content may be incorrect."/>
          <p:cNvPicPr preferRelativeResize="0"/>
          <p:nvPr/>
        </p:nvPicPr>
        <p:blipFill rotWithShape="1">
          <a:blip r:embed="rId2">
            <a:alphaModFix/>
          </a:blip>
          <a:srcRect/>
          <a:stretch/>
        </p:blipFill>
        <p:spPr>
          <a:xfrm>
            <a:off x="365760" y="345185"/>
            <a:ext cx="415981" cy="415981"/>
          </a:xfrm>
          <a:prstGeom prst="rect">
            <a:avLst/>
          </a:prstGeom>
          <a:noFill/>
          <a:ln>
            <a:noFill/>
          </a:ln>
        </p:spPr>
      </p:pic>
      <p:sp>
        <p:nvSpPr>
          <p:cNvPr id="117" name="Google Shape;117;g3f476da45bb_0_354"/>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118" name="Google Shape;118;g3f476da45bb_0_354"/>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119" name="Google Shape;119;g3f476da45bb_0_354"/>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96081442"/>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matchingName="paragraph-1">
  <p:cSld name="paragraph-1">
    <p:bg>
      <p:bgPr>
        <a:solidFill>
          <a:schemeClr val="lt1"/>
        </a:solidFill>
        <a:effectLst/>
      </p:bgPr>
    </p:bg>
    <p:spTree>
      <p:nvGrpSpPr>
        <p:cNvPr id="1" name="Shape 120"/>
        <p:cNvGrpSpPr/>
        <p:nvPr/>
      </p:nvGrpSpPr>
      <p:grpSpPr>
        <a:xfrm>
          <a:off x="0" y="0"/>
          <a:ext cx="0" cy="0"/>
          <a:chOff x="0" y="0"/>
          <a:chExt cx="0" cy="0"/>
        </a:xfrm>
      </p:grpSpPr>
      <p:pic>
        <p:nvPicPr>
          <p:cNvPr id="121" name="Google Shape;121;g3f476da45bb_0_362" descr="Logo, company name&#10;&#10;AI-generated content may be incorrect."/>
          <p:cNvPicPr preferRelativeResize="0"/>
          <p:nvPr/>
        </p:nvPicPr>
        <p:blipFill rotWithShape="1">
          <a:blip r:embed="rId2">
            <a:alphaModFix/>
          </a:blip>
          <a:srcRect/>
          <a:stretch/>
        </p:blipFill>
        <p:spPr>
          <a:xfrm>
            <a:off x="7333626" y="2365733"/>
            <a:ext cx="4496424" cy="4492268"/>
          </a:xfrm>
          <a:prstGeom prst="rect">
            <a:avLst/>
          </a:prstGeom>
          <a:noFill/>
          <a:ln>
            <a:noFill/>
          </a:ln>
        </p:spPr>
      </p:pic>
      <p:sp>
        <p:nvSpPr>
          <p:cNvPr id="122" name="Google Shape;122;g3f476da45bb_0_362"/>
          <p:cNvSpPr txBox="1">
            <a:spLocks noGrp="1"/>
          </p:cNvSpPr>
          <p:nvPr>
            <p:ph type="body" idx="1"/>
          </p:nvPr>
        </p:nvSpPr>
        <p:spPr>
          <a:xfrm>
            <a:off x="2743200" y="3072384"/>
            <a:ext cx="6345900" cy="19092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23" name="Google Shape;123;g3f476da45bb_0_362"/>
          <p:cNvSpPr txBox="1">
            <a:spLocks noGrp="1"/>
          </p:cNvSpPr>
          <p:nvPr>
            <p:ph type="body" idx="2"/>
          </p:nvPr>
        </p:nvSpPr>
        <p:spPr>
          <a:xfrm>
            <a:off x="2743199" y="2368296"/>
            <a:ext cx="6345900" cy="6252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3600"/>
              <a:buNone/>
              <a:defRPr sz="36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124" name="Google Shape;124;g3f476da45bb_0_362"/>
          <p:cNvPicPr preferRelativeResize="0"/>
          <p:nvPr/>
        </p:nvPicPr>
        <p:blipFill rotWithShape="1">
          <a:blip r:embed="rId3">
            <a:alphaModFix/>
          </a:blip>
          <a:srcRect/>
          <a:stretch/>
        </p:blipFill>
        <p:spPr>
          <a:xfrm>
            <a:off x="11830050" y="0"/>
            <a:ext cx="361950" cy="6857998"/>
          </a:xfrm>
          <a:prstGeom prst="rect">
            <a:avLst/>
          </a:prstGeom>
          <a:noFill/>
          <a:ln>
            <a:noFill/>
          </a:ln>
        </p:spPr>
      </p:pic>
      <p:pic>
        <p:nvPicPr>
          <p:cNvPr id="125" name="Google Shape;125;g3f476da45bb_0_362" descr="Logo, company name&#10;&#10;AI-generated content may be incorrect."/>
          <p:cNvPicPr preferRelativeResize="0"/>
          <p:nvPr/>
        </p:nvPicPr>
        <p:blipFill rotWithShape="1">
          <a:blip r:embed="rId4">
            <a:alphaModFix/>
          </a:blip>
          <a:srcRect/>
          <a:stretch/>
        </p:blipFill>
        <p:spPr>
          <a:xfrm>
            <a:off x="365760" y="345185"/>
            <a:ext cx="415981" cy="415981"/>
          </a:xfrm>
          <a:prstGeom prst="rect">
            <a:avLst/>
          </a:prstGeom>
          <a:noFill/>
          <a:ln>
            <a:noFill/>
          </a:ln>
        </p:spPr>
      </p:pic>
      <p:sp>
        <p:nvSpPr>
          <p:cNvPr id="126" name="Google Shape;126;g3f476da45bb_0_362"/>
          <p:cNvSpPr/>
          <p:nvPr/>
        </p:nvSpPr>
        <p:spPr>
          <a:xfrm rot="-5400000">
            <a:off x="2023593" y="2799995"/>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127" name="Google Shape;127;g3f476da45bb_0_362"/>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128" name="Google Shape;128;g3f476da45bb_0_362"/>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129" name="Google Shape;129;g3f476da45bb_0_362"/>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19760066"/>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matchingName="headline-paragraph">
  <p:cSld name="headline-paragraph">
    <p:bg>
      <p:bgPr>
        <a:solidFill>
          <a:schemeClr val="lt1"/>
        </a:solidFill>
        <a:effectLst/>
      </p:bgPr>
    </p:bg>
    <p:spTree>
      <p:nvGrpSpPr>
        <p:cNvPr id="1" name="Shape 130"/>
        <p:cNvGrpSpPr/>
        <p:nvPr/>
      </p:nvGrpSpPr>
      <p:grpSpPr>
        <a:xfrm>
          <a:off x="0" y="0"/>
          <a:ext cx="0" cy="0"/>
          <a:chOff x="0" y="0"/>
          <a:chExt cx="0" cy="0"/>
        </a:xfrm>
      </p:grpSpPr>
      <p:pic>
        <p:nvPicPr>
          <p:cNvPr id="131" name="Google Shape;131;g3f476da45bb_0_372" descr="Logo, company name&#10;&#10;AI-generated content may be incorrect."/>
          <p:cNvPicPr preferRelativeResize="0"/>
          <p:nvPr/>
        </p:nvPicPr>
        <p:blipFill rotWithShape="1">
          <a:blip r:embed="rId2">
            <a:alphaModFix/>
          </a:blip>
          <a:srcRect/>
          <a:stretch/>
        </p:blipFill>
        <p:spPr>
          <a:xfrm>
            <a:off x="7333626" y="2365733"/>
            <a:ext cx="4496424" cy="4492268"/>
          </a:xfrm>
          <a:prstGeom prst="rect">
            <a:avLst/>
          </a:prstGeom>
          <a:noFill/>
          <a:ln>
            <a:noFill/>
          </a:ln>
        </p:spPr>
      </p:pic>
      <p:sp>
        <p:nvSpPr>
          <p:cNvPr id="132" name="Google Shape;132;g3f476da45bb_0_372"/>
          <p:cNvSpPr txBox="1">
            <a:spLocks noGrp="1"/>
          </p:cNvSpPr>
          <p:nvPr>
            <p:ph type="body" idx="1"/>
          </p:nvPr>
        </p:nvSpPr>
        <p:spPr>
          <a:xfrm>
            <a:off x="2438401" y="2680962"/>
            <a:ext cx="2972100" cy="14961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33" name="Google Shape;133;g3f476da45bb_0_372"/>
          <p:cNvSpPr txBox="1">
            <a:spLocks noGrp="1"/>
          </p:cNvSpPr>
          <p:nvPr>
            <p:ph type="body" idx="2"/>
          </p:nvPr>
        </p:nvSpPr>
        <p:spPr>
          <a:xfrm>
            <a:off x="5866544" y="2680962"/>
            <a:ext cx="3887100" cy="1496100"/>
          </a:xfrm>
          <a:prstGeom prst="rect">
            <a:avLst/>
          </a:prstGeom>
          <a:noFill/>
          <a:ln>
            <a:noFill/>
          </a:ln>
        </p:spPr>
        <p:txBody>
          <a:bodyPr spcFirstLastPara="1" wrap="square" lIns="0" tIns="0" rIns="0" bIns="0" anchor="t" anchorCtr="0">
            <a:noAutofit/>
          </a:bodyPr>
          <a:lstStyle>
            <a:lvl1pPr marL="457200" lvl="0" indent="-228600" algn="just">
              <a:lnSpc>
                <a:spcPct val="100000"/>
              </a:lnSpc>
              <a:spcBef>
                <a:spcPts val="0"/>
              </a:spcBef>
              <a:spcAft>
                <a:spcPts val="0"/>
              </a:spcAft>
              <a:buSzPts val="1600"/>
              <a:buNone/>
              <a:defRPr sz="1600">
                <a:solidFill>
                  <a:schemeClr val="dk1"/>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134" name="Google Shape;134;g3f476da45bb_0_372"/>
          <p:cNvPicPr preferRelativeResize="0"/>
          <p:nvPr/>
        </p:nvPicPr>
        <p:blipFill rotWithShape="1">
          <a:blip r:embed="rId3">
            <a:alphaModFix/>
          </a:blip>
          <a:srcRect/>
          <a:stretch/>
        </p:blipFill>
        <p:spPr>
          <a:xfrm>
            <a:off x="11830050" y="0"/>
            <a:ext cx="361950" cy="6857998"/>
          </a:xfrm>
          <a:prstGeom prst="rect">
            <a:avLst/>
          </a:prstGeom>
          <a:noFill/>
          <a:ln>
            <a:noFill/>
          </a:ln>
        </p:spPr>
      </p:pic>
      <p:pic>
        <p:nvPicPr>
          <p:cNvPr id="135" name="Google Shape;135;g3f476da45bb_0_372" descr="Logo, company name&#10;&#10;AI-generated content may be incorrect."/>
          <p:cNvPicPr preferRelativeResize="0"/>
          <p:nvPr/>
        </p:nvPicPr>
        <p:blipFill rotWithShape="1">
          <a:blip r:embed="rId4">
            <a:alphaModFix/>
          </a:blip>
          <a:srcRect/>
          <a:stretch/>
        </p:blipFill>
        <p:spPr>
          <a:xfrm>
            <a:off x="365760" y="345185"/>
            <a:ext cx="415981" cy="415981"/>
          </a:xfrm>
          <a:prstGeom prst="rect">
            <a:avLst/>
          </a:prstGeom>
          <a:noFill/>
          <a:ln>
            <a:noFill/>
          </a:ln>
        </p:spPr>
      </p:pic>
      <p:sp>
        <p:nvSpPr>
          <p:cNvPr id="136" name="Google Shape;136;g3f476da45bb_0_372"/>
          <p:cNvSpPr/>
          <p:nvPr/>
        </p:nvSpPr>
        <p:spPr>
          <a:xfrm rot="-5400000">
            <a:off x="4495456" y="3415196"/>
            <a:ext cx="22860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137" name="Google Shape;137;g3f476da45bb_0_372"/>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138" name="Google Shape;138;g3f476da45bb_0_372"/>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139" name="Google Shape;139;g3f476da45bb_0_372"/>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7980192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matchingName="content-photo-left-1">
  <p:cSld name="content-photo-left-1">
    <p:bg>
      <p:bgPr>
        <a:solidFill>
          <a:schemeClr val="lt1"/>
        </a:solidFill>
        <a:effectLst/>
      </p:bgPr>
    </p:bg>
    <p:spTree>
      <p:nvGrpSpPr>
        <p:cNvPr id="1" name="Shape 140"/>
        <p:cNvGrpSpPr/>
        <p:nvPr/>
      </p:nvGrpSpPr>
      <p:grpSpPr>
        <a:xfrm>
          <a:off x="0" y="0"/>
          <a:ext cx="0" cy="0"/>
          <a:chOff x="0" y="0"/>
          <a:chExt cx="0" cy="0"/>
        </a:xfrm>
      </p:grpSpPr>
      <p:pic>
        <p:nvPicPr>
          <p:cNvPr id="141" name="Google Shape;141;g3f476da45bb_0_382" descr="Logo, company name&#10;&#10;Description automatically generated"/>
          <p:cNvPicPr preferRelativeResize="0"/>
          <p:nvPr/>
        </p:nvPicPr>
        <p:blipFill rotWithShape="1">
          <a:blip r:embed="rId2">
            <a:alphaModFix/>
          </a:blip>
          <a:srcRect r="13427" b="4123"/>
          <a:stretch/>
        </p:blipFill>
        <p:spPr>
          <a:xfrm>
            <a:off x="8362184" y="2425441"/>
            <a:ext cx="3829815" cy="4432560"/>
          </a:xfrm>
          <a:prstGeom prst="rect">
            <a:avLst/>
          </a:prstGeom>
          <a:noFill/>
          <a:ln>
            <a:noFill/>
          </a:ln>
        </p:spPr>
      </p:pic>
      <p:pic>
        <p:nvPicPr>
          <p:cNvPr id="142" name="Google Shape;142;g3f476da45bb_0_382"/>
          <p:cNvPicPr preferRelativeResize="0"/>
          <p:nvPr/>
        </p:nvPicPr>
        <p:blipFill rotWithShape="1">
          <a:blip r:embed="rId3">
            <a:alphaModFix/>
          </a:blip>
          <a:srcRect/>
          <a:stretch/>
        </p:blipFill>
        <p:spPr>
          <a:xfrm>
            <a:off x="11830050" y="0"/>
            <a:ext cx="361950" cy="6857998"/>
          </a:xfrm>
          <a:prstGeom prst="rect">
            <a:avLst/>
          </a:prstGeom>
          <a:noFill/>
          <a:ln>
            <a:noFill/>
          </a:ln>
        </p:spPr>
      </p:pic>
      <p:sp>
        <p:nvSpPr>
          <p:cNvPr id="143" name="Google Shape;143;g3f476da45bb_0_382"/>
          <p:cNvSpPr>
            <a:spLocks noGrp="1"/>
          </p:cNvSpPr>
          <p:nvPr>
            <p:ph type="pic" idx="2"/>
          </p:nvPr>
        </p:nvSpPr>
        <p:spPr>
          <a:xfrm>
            <a:off x="0" y="0"/>
            <a:ext cx="4242900" cy="6858000"/>
          </a:xfrm>
          <a:prstGeom prst="rect">
            <a:avLst/>
          </a:prstGeom>
          <a:solidFill>
            <a:srgbClr val="C3CAD1"/>
          </a:solidFill>
          <a:ln>
            <a:noFill/>
          </a:ln>
        </p:spPr>
        <p:txBody>
          <a:bodyPr/>
          <a:lstStyle/>
          <a:p>
            <a:endParaRPr lang="en-US"/>
          </a:p>
        </p:txBody>
      </p:sp>
      <p:sp>
        <p:nvSpPr>
          <p:cNvPr id="144" name="Google Shape;144;g3f476da45bb_0_382"/>
          <p:cNvSpPr txBox="1">
            <a:spLocks noGrp="1"/>
          </p:cNvSpPr>
          <p:nvPr>
            <p:ph type="body" idx="1"/>
          </p:nvPr>
        </p:nvSpPr>
        <p:spPr>
          <a:xfrm>
            <a:off x="371856" y="6254496"/>
            <a:ext cx="3501900" cy="603600"/>
          </a:xfrm>
          <a:prstGeom prst="rect">
            <a:avLst/>
          </a:prstGeom>
          <a:noFill/>
          <a:ln>
            <a:noFill/>
          </a:ln>
        </p:spPr>
        <p:txBody>
          <a:bodyPr spcFirstLastPara="1" wrap="square" lIns="0" tIns="0" rIns="0" bIns="137175" anchor="b" anchorCtr="0">
            <a:noAutofit/>
          </a:bodyPr>
          <a:lstStyle>
            <a:lvl1pPr marL="457200" lvl="0" indent="-228600" algn="l">
              <a:lnSpc>
                <a:spcPct val="110000"/>
              </a:lnSpc>
              <a:spcBef>
                <a:spcPts val="0"/>
              </a:spcBef>
              <a:spcAft>
                <a:spcPts val="0"/>
              </a:spcAft>
              <a:buSzPts val="1200"/>
              <a:buNone/>
              <a:defRPr sz="1200">
                <a:solidFill>
                  <a:schemeClr val="lt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45" name="Google Shape;145;g3f476da45bb_0_382"/>
          <p:cNvSpPr txBox="1">
            <a:spLocks noGrp="1"/>
          </p:cNvSpPr>
          <p:nvPr>
            <p:ph type="title"/>
          </p:nvPr>
        </p:nvSpPr>
        <p:spPr>
          <a:xfrm>
            <a:off x="5157217" y="365760"/>
            <a:ext cx="5760900" cy="433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600"/>
              <a:buFont typeface="Helvetica Neue"/>
              <a:buNone/>
              <a:defRPr>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146" name="Google Shape;146;g3f476da45bb_0_382"/>
          <p:cNvSpPr txBox="1">
            <a:spLocks noGrp="1"/>
          </p:cNvSpPr>
          <p:nvPr>
            <p:ph type="body" idx="3"/>
          </p:nvPr>
        </p:nvSpPr>
        <p:spPr>
          <a:xfrm>
            <a:off x="5157217" y="822960"/>
            <a:ext cx="5760900" cy="5967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147" name="Google Shape;147;g3f476da45bb_0_382" descr="Logo, company name&#10;&#10;AI-generated content may be incorrect."/>
          <p:cNvPicPr preferRelativeResize="0"/>
          <p:nvPr/>
        </p:nvPicPr>
        <p:blipFill rotWithShape="1">
          <a:blip r:embed="rId4">
            <a:alphaModFix/>
          </a:blip>
          <a:srcRect/>
          <a:stretch/>
        </p:blipFill>
        <p:spPr>
          <a:xfrm>
            <a:off x="4608576" y="347472"/>
            <a:ext cx="415981" cy="415981"/>
          </a:xfrm>
          <a:prstGeom prst="rect">
            <a:avLst/>
          </a:prstGeom>
          <a:noFill/>
          <a:ln>
            <a:noFill/>
          </a:ln>
        </p:spPr>
      </p:pic>
      <p:sp>
        <p:nvSpPr>
          <p:cNvPr id="148" name="Google Shape;148;g3f476da45bb_0_382"/>
          <p:cNvSpPr txBox="1">
            <a:spLocks noGrp="1"/>
          </p:cNvSpPr>
          <p:nvPr>
            <p:ph type="body" idx="4"/>
          </p:nvPr>
        </p:nvSpPr>
        <p:spPr>
          <a:xfrm>
            <a:off x="5447424" y="1700784"/>
            <a:ext cx="5470500" cy="5967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49" name="Google Shape;149;g3f476da45bb_0_382"/>
          <p:cNvSpPr txBox="1">
            <a:spLocks noGrp="1"/>
          </p:cNvSpPr>
          <p:nvPr>
            <p:ph type="body" idx="5"/>
          </p:nvPr>
        </p:nvSpPr>
        <p:spPr>
          <a:xfrm>
            <a:off x="5447426" y="2325817"/>
            <a:ext cx="5470500" cy="6963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50" name="Google Shape;150;g3f476da45bb_0_382"/>
          <p:cNvSpPr/>
          <p:nvPr/>
        </p:nvSpPr>
        <p:spPr>
          <a:xfrm rot="-5400000">
            <a:off x="4714587" y="2102030"/>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151" name="Google Shape;151;g3f476da45bb_0_382"/>
          <p:cNvSpPr txBox="1">
            <a:spLocks noGrp="1"/>
          </p:cNvSpPr>
          <p:nvPr>
            <p:ph type="body" idx="6"/>
          </p:nvPr>
        </p:nvSpPr>
        <p:spPr>
          <a:xfrm>
            <a:off x="5447424" y="4668584"/>
            <a:ext cx="5470500" cy="5967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52" name="Google Shape;152;g3f476da45bb_0_382"/>
          <p:cNvSpPr txBox="1">
            <a:spLocks noGrp="1"/>
          </p:cNvSpPr>
          <p:nvPr>
            <p:ph type="body" idx="7"/>
          </p:nvPr>
        </p:nvSpPr>
        <p:spPr>
          <a:xfrm>
            <a:off x="5447426" y="5293617"/>
            <a:ext cx="5470500" cy="6963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53" name="Google Shape;153;g3f476da45bb_0_382"/>
          <p:cNvSpPr/>
          <p:nvPr/>
        </p:nvSpPr>
        <p:spPr>
          <a:xfrm rot="-5400000">
            <a:off x="4714587" y="5069830"/>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154" name="Google Shape;154;g3f476da45bb_0_382"/>
          <p:cNvSpPr txBox="1">
            <a:spLocks noGrp="1"/>
          </p:cNvSpPr>
          <p:nvPr>
            <p:ph type="body" idx="8"/>
          </p:nvPr>
        </p:nvSpPr>
        <p:spPr>
          <a:xfrm>
            <a:off x="5447424" y="3188408"/>
            <a:ext cx="5470500" cy="5967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55" name="Google Shape;155;g3f476da45bb_0_382"/>
          <p:cNvSpPr txBox="1">
            <a:spLocks noGrp="1"/>
          </p:cNvSpPr>
          <p:nvPr>
            <p:ph type="body" idx="9"/>
          </p:nvPr>
        </p:nvSpPr>
        <p:spPr>
          <a:xfrm>
            <a:off x="5447426" y="3813441"/>
            <a:ext cx="5470500" cy="6963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56" name="Google Shape;156;g3f476da45bb_0_382"/>
          <p:cNvSpPr/>
          <p:nvPr/>
        </p:nvSpPr>
        <p:spPr>
          <a:xfrm rot="-5400000">
            <a:off x="4714587" y="3589654"/>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157" name="Google Shape;157;g3f476da45bb_0_382"/>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2618419"/>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matchingName="content-and-photos">
  <p:cSld name="content-and-photos">
    <p:bg>
      <p:bgPr>
        <a:solidFill>
          <a:schemeClr val="lt1"/>
        </a:solidFill>
        <a:effectLst/>
      </p:bgPr>
    </p:bg>
    <p:spTree>
      <p:nvGrpSpPr>
        <p:cNvPr id="1" name="Shape 158"/>
        <p:cNvGrpSpPr/>
        <p:nvPr/>
      </p:nvGrpSpPr>
      <p:grpSpPr>
        <a:xfrm>
          <a:off x="0" y="0"/>
          <a:ext cx="0" cy="0"/>
          <a:chOff x="0" y="0"/>
          <a:chExt cx="0" cy="0"/>
        </a:xfrm>
      </p:grpSpPr>
      <p:sp>
        <p:nvSpPr>
          <p:cNvPr id="159" name="Google Shape;159;g3f476da45bb_0_400"/>
          <p:cNvSpPr>
            <a:spLocks noGrp="1"/>
          </p:cNvSpPr>
          <p:nvPr>
            <p:ph type="pic" idx="2"/>
          </p:nvPr>
        </p:nvSpPr>
        <p:spPr>
          <a:xfrm>
            <a:off x="8833104" y="820351"/>
            <a:ext cx="2630400" cy="1628700"/>
          </a:xfrm>
          <a:prstGeom prst="rect">
            <a:avLst/>
          </a:prstGeom>
          <a:solidFill>
            <a:srgbClr val="C3CAD1"/>
          </a:solidFill>
          <a:ln>
            <a:noFill/>
          </a:ln>
        </p:spPr>
        <p:txBody>
          <a:bodyPr/>
          <a:lstStyle/>
          <a:p>
            <a:endParaRPr lang="en-US"/>
          </a:p>
        </p:txBody>
      </p:sp>
      <p:sp>
        <p:nvSpPr>
          <p:cNvPr id="160" name="Google Shape;160;g3f476da45bb_0_400"/>
          <p:cNvSpPr txBox="1">
            <a:spLocks noGrp="1"/>
          </p:cNvSpPr>
          <p:nvPr>
            <p:ph type="body" idx="1"/>
          </p:nvPr>
        </p:nvSpPr>
        <p:spPr>
          <a:xfrm>
            <a:off x="8833104" y="2449165"/>
            <a:ext cx="2630400" cy="290400"/>
          </a:xfrm>
          <a:prstGeom prst="rect">
            <a:avLst/>
          </a:prstGeom>
          <a:noFill/>
          <a:ln>
            <a:noFill/>
          </a:ln>
        </p:spPr>
        <p:txBody>
          <a:bodyPr spcFirstLastPara="1" wrap="square" lIns="0" tIns="0" rIns="0" bIns="0" anchor="ctr" anchorCtr="0">
            <a:noAutofit/>
          </a:bodyPr>
          <a:lstStyle>
            <a:lvl1pPr marL="457200" lvl="0" indent="-228600" algn="l">
              <a:lnSpc>
                <a:spcPct val="110000"/>
              </a:lnSpc>
              <a:spcBef>
                <a:spcPts val="0"/>
              </a:spcBef>
              <a:spcAft>
                <a:spcPts val="0"/>
              </a:spcAft>
              <a:buSzPts val="1200"/>
              <a:buNone/>
              <a:defRPr sz="1200">
                <a:solidFill>
                  <a:schemeClr val="accent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61" name="Google Shape;161;g3f476da45bb_0_400"/>
          <p:cNvSpPr txBox="1">
            <a:spLocks noGrp="1"/>
          </p:cNvSpPr>
          <p:nvPr>
            <p:ph type="body" idx="3"/>
          </p:nvPr>
        </p:nvSpPr>
        <p:spPr>
          <a:xfrm>
            <a:off x="8833104" y="4457874"/>
            <a:ext cx="2630400" cy="290400"/>
          </a:xfrm>
          <a:prstGeom prst="rect">
            <a:avLst/>
          </a:prstGeom>
          <a:noFill/>
          <a:ln>
            <a:noFill/>
          </a:ln>
        </p:spPr>
        <p:txBody>
          <a:bodyPr spcFirstLastPara="1" wrap="square" lIns="0" tIns="0" rIns="0" bIns="0" anchor="ctr" anchorCtr="0">
            <a:noAutofit/>
          </a:bodyPr>
          <a:lstStyle>
            <a:lvl1pPr marL="457200" lvl="0" indent="-228600" algn="l">
              <a:lnSpc>
                <a:spcPct val="110000"/>
              </a:lnSpc>
              <a:spcBef>
                <a:spcPts val="0"/>
              </a:spcBef>
              <a:spcAft>
                <a:spcPts val="0"/>
              </a:spcAft>
              <a:buSzPts val="1200"/>
              <a:buNone/>
              <a:defRPr sz="1200">
                <a:solidFill>
                  <a:schemeClr val="accent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62" name="Google Shape;162;g3f476da45bb_0_400"/>
          <p:cNvSpPr txBox="1">
            <a:spLocks noGrp="1"/>
          </p:cNvSpPr>
          <p:nvPr>
            <p:ph type="body" idx="4"/>
          </p:nvPr>
        </p:nvSpPr>
        <p:spPr>
          <a:xfrm>
            <a:off x="8833104" y="6463327"/>
            <a:ext cx="2630400" cy="290400"/>
          </a:xfrm>
          <a:prstGeom prst="rect">
            <a:avLst/>
          </a:prstGeom>
          <a:noFill/>
          <a:ln>
            <a:noFill/>
          </a:ln>
        </p:spPr>
        <p:txBody>
          <a:bodyPr spcFirstLastPara="1" wrap="square" lIns="0" tIns="0" rIns="0" bIns="0" anchor="ctr" anchorCtr="0">
            <a:noAutofit/>
          </a:bodyPr>
          <a:lstStyle>
            <a:lvl1pPr marL="457200" lvl="0" indent="-228600" algn="l">
              <a:lnSpc>
                <a:spcPct val="110000"/>
              </a:lnSpc>
              <a:spcBef>
                <a:spcPts val="0"/>
              </a:spcBef>
              <a:spcAft>
                <a:spcPts val="0"/>
              </a:spcAft>
              <a:buSzPts val="1200"/>
              <a:buNone/>
              <a:defRPr sz="1200">
                <a:solidFill>
                  <a:schemeClr val="accent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63" name="Google Shape;163;g3f476da45bb_0_400"/>
          <p:cNvSpPr>
            <a:spLocks noGrp="1"/>
          </p:cNvSpPr>
          <p:nvPr>
            <p:ph type="pic" idx="5"/>
          </p:nvPr>
        </p:nvSpPr>
        <p:spPr>
          <a:xfrm>
            <a:off x="8833104" y="2829060"/>
            <a:ext cx="2630400" cy="1628700"/>
          </a:xfrm>
          <a:prstGeom prst="rect">
            <a:avLst/>
          </a:prstGeom>
          <a:solidFill>
            <a:srgbClr val="C3CAD1"/>
          </a:solidFill>
          <a:ln>
            <a:noFill/>
          </a:ln>
        </p:spPr>
        <p:txBody>
          <a:bodyPr/>
          <a:lstStyle/>
          <a:p>
            <a:endParaRPr lang="en-US"/>
          </a:p>
        </p:txBody>
      </p:sp>
      <p:sp>
        <p:nvSpPr>
          <p:cNvPr id="164" name="Google Shape;164;g3f476da45bb_0_400"/>
          <p:cNvSpPr>
            <a:spLocks noGrp="1"/>
          </p:cNvSpPr>
          <p:nvPr>
            <p:ph type="pic" idx="6"/>
          </p:nvPr>
        </p:nvSpPr>
        <p:spPr>
          <a:xfrm>
            <a:off x="8833104" y="4834513"/>
            <a:ext cx="2630400" cy="1628700"/>
          </a:xfrm>
          <a:prstGeom prst="rect">
            <a:avLst/>
          </a:prstGeom>
          <a:solidFill>
            <a:srgbClr val="C3CAD1"/>
          </a:solidFill>
          <a:ln>
            <a:noFill/>
          </a:ln>
        </p:spPr>
        <p:txBody>
          <a:bodyPr/>
          <a:lstStyle/>
          <a:p>
            <a:endParaRPr lang="en-US"/>
          </a:p>
        </p:txBody>
      </p:sp>
      <p:sp>
        <p:nvSpPr>
          <p:cNvPr id="165" name="Google Shape;165;g3f476da45bb_0_400"/>
          <p:cNvSpPr txBox="1">
            <a:spLocks noGrp="1"/>
          </p:cNvSpPr>
          <p:nvPr>
            <p:ph type="body" idx="7"/>
          </p:nvPr>
        </p:nvSpPr>
        <p:spPr>
          <a:xfrm>
            <a:off x="914399" y="1700783"/>
            <a:ext cx="7552800" cy="4655700"/>
          </a:xfrm>
          <a:prstGeom prst="rect">
            <a:avLst/>
          </a:prstGeom>
          <a:noFill/>
          <a:ln>
            <a:noFill/>
          </a:ln>
        </p:spPr>
        <p:txBody>
          <a:bodyPr spcFirstLastPara="1" wrap="square" lIns="0" tIns="0" rIns="0" bIns="0" anchor="t" anchorCtr="0">
            <a:noAutofit/>
          </a:bodyPr>
          <a:lstStyle>
            <a:lvl1pPr marL="457200" lvl="0" indent="-355600" algn="l">
              <a:lnSpc>
                <a:spcPct val="100000"/>
              </a:lnSpc>
              <a:spcBef>
                <a:spcPts val="0"/>
              </a:spcBef>
              <a:spcAft>
                <a:spcPts val="0"/>
              </a:spcAft>
              <a:buSzPts val="2000"/>
              <a:buChar char="•"/>
              <a:defRPr>
                <a:solidFill>
                  <a:schemeClr val="dk1"/>
                </a:solidFill>
              </a:defRPr>
            </a:lvl1pPr>
            <a:lvl2pPr marL="914400" lvl="1" indent="-330200" algn="l">
              <a:lnSpc>
                <a:spcPct val="100000"/>
              </a:lnSpc>
              <a:spcBef>
                <a:spcPts val="800"/>
              </a:spcBef>
              <a:spcAft>
                <a:spcPts val="0"/>
              </a:spcAft>
              <a:buSzPts val="1600"/>
              <a:buChar char="•"/>
              <a:defRPr sz="1600">
                <a:solidFill>
                  <a:schemeClr val="dk1"/>
                </a:solidFill>
              </a:defRPr>
            </a:lvl2pPr>
            <a:lvl3pPr marL="1371600" lvl="2" indent="-323850" algn="l">
              <a:lnSpc>
                <a:spcPct val="100000"/>
              </a:lnSpc>
              <a:spcBef>
                <a:spcPts val="800"/>
              </a:spcBef>
              <a:spcAft>
                <a:spcPts val="0"/>
              </a:spcAft>
              <a:buSzPts val="1500"/>
              <a:buChar char="•"/>
              <a:defRPr>
                <a:solidFill>
                  <a:schemeClr val="dk1"/>
                </a:solidFill>
              </a:defRPr>
            </a:lvl3pPr>
            <a:lvl4pPr marL="1828800" lvl="3" indent="-323850" algn="l">
              <a:lnSpc>
                <a:spcPct val="100000"/>
              </a:lnSpc>
              <a:spcBef>
                <a:spcPts val="800"/>
              </a:spcBef>
              <a:spcAft>
                <a:spcPts val="0"/>
              </a:spcAft>
              <a:buSzPts val="1500"/>
              <a:buChar char="•"/>
              <a:defRPr>
                <a:solidFill>
                  <a:schemeClr val="dk1"/>
                </a:solidFill>
              </a:defRPr>
            </a:lvl4pPr>
            <a:lvl5pPr marL="2286000" lvl="4" indent="-323850" algn="l">
              <a:lnSpc>
                <a:spcPct val="100000"/>
              </a:lnSpc>
              <a:spcBef>
                <a:spcPts val="800"/>
              </a:spcBef>
              <a:spcAft>
                <a:spcPts val="0"/>
              </a:spcAft>
              <a:buSzPts val="1500"/>
              <a:buChar char="•"/>
              <a:defRPr>
                <a:solidFill>
                  <a:schemeClr val="dk1"/>
                </a:solidFill>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166" name="Google Shape;166;g3f476da45bb_0_400"/>
          <p:cNvPicPr preferRelativeResize="0"/>
          <p:nvPr/>
        </p:nvPicPr>
        <p:blipFill rotWithShape="1">
          <a:blip r:embed="rId2">
            <a:alphaModFix/>
          </a:blip>
          <a:srcRect/>
          <a:stretch/>
        </p:blipFill>
        <p:spPr>
          <a:xfrm>
            <a:off x="11830050" y="0"/>
            <a:ext cx="361950" cy="6857998"/>
          </a:xfrm>
          <a:prstGeom prst="rect">
            <a:avLst/>
          </a:prstGeom>
          <a:noFill/>
          <a:ln>
            <a:noFill/>
          </a:ln>
        </p:spPr>
      </p:pic>
      <p:sp>
        <p:nvSpPr>
          <p:cNvPr id="167" name="Google Shape;167;g3f476da45bb_0_400"/>
          <p:cNvSpPr txBox="1">
            <a:spLocks noGrp="1"/>
          </p:cNvSpPr>
          <p:nvPr>
            <p:ph type="title"/>
          </p:nvPr>
        </p:nvSpPr>
        <p:spPr>
          <a:xfrm>
            <a:off x="914398" y="365760"/>
            <a:ext cx="7551900" cy="433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600"/>
              <a:buFont typeface="Helvetica Neue"/>
              <a:buNone/>
              <a:defRPr>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168" name="Google Shape;168;g3f476da45bb_0_400"/>
          <p:cNvSpPr txBox="1">
            <a:spLocks noGrp="1"/>
          </p:cNvSpPr>
          <p:nvPr>
            <p:ph type="body" idx="8"/>
          </p:nvPr>
        </p:nvSpPr>
        <p:spPr>
          <a:xfrm>
            <a:off x="914399" y="820351"/>
            <a:ext cx="7551900" cy="5967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169" name="Google Shape;169;g3f476da45bb_0_400" descr="Logo, company name&#10;&#10;AI-generated content may be incorrect."/>
          <p:cNvPicPr preferRelativeResize="0"/>
          <p:nvPr/>
        </p:nvPicPr>
        <p:blipFill rotWithShape="1">
          <a:blip r:embed="rId3">
            <a:alphaModFix/>
          </a:blip>
          <a:srcRect/>
          <a:stretch/>
        </p:blipFill>
        <p:spPr>
          <a:xfrm>
            <a:off x="365760" y="345185"/>
            <a:ext cx="415981" cy="415981"/>
          </a:xfrm>
          <a:prstGeom prst="rect">
            <a:avLst/>
          </a:prstGeom>
          <a:noFill/>
          <a:ln>
            <a:noFill/>
          </a:ln>
        </p:spPr>
      </p:pic>
      <p:sp>
        <p:nvSpPr>
          <p:cNvPr id="170" name="Google Shape;170;g3f476da45bb_0_400"/>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171" name="Google Shape;171;g3f476da45bb_0_400"/>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172" name="Google Shape;172;g3f476da45bb_0_400"/>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653922173"/>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matchingName="1-idea-with-support-text">
  <p:cSld name="1-idea-with-support-text">
    <p:bg>
      <p:bgPr>
        <a:solidFill>
          <a:schemeClr val="lt1"/>
        </a:solidFill>
        <a:effectLst/>
      </p:bgPr>
    </p:bg>
    <p:spTree>
      <p:nvGrpSpPr>
        <p:cNvPr id="1" name="Shape 173"/>
        <p:cNvGrpSpPr/>
        <p:nvPr/>
      </p:nvGrpSpPr>
      <p:grpSpPr>
        <a:xfrm>
          <a:off x="0" y="0"/>
          <a:ext cx="0" cy="0"/>
          <a:chOff x="0" y="0"/>
          <a:chExt cx="0" cy="0"/>
        </a:xfrm>
      </p:grpSpPr>
      <p:pic>
        <p:nvPicPr>
          <p:cNvPr id="174" name="Google Shape;174;g3f476da45bb_0_415" descr="Logo, company name&#10;&#10;AI-generated content may be incorrect."/>
          <p:cNvPicPr preferRelativeResize="0"/>
          <p:nvPr/>
        </p:nvPicPr>
        <p:blipFill rotWithShape="1">
          <a:blip r:embed="rId2">
            <a:alphaModFix/>
          </a:blip>
          <a:srcRect/>
          <a:stretch/>
        </p:blipFill>
        <p:spPr>
          <a:xfrm>
            <a:off x="7332103" y="2365732"/>
            <a:ext cx="4496424" cy="4492268"/>
          </a:xfrm>
          <a:prstGeom prst="rect">
            <a:avLst/>
          </a:prstGeom>
          <a:noFill/>
          <a:ln>
            <a:noFill/>
          </a:ln>
        </p:spPr>
      </p:pic>
      <p:sp>
        <p:nvSpPr>
          <p:cNvPr id="175" name="Google Shape;175;g3f476da45bb_0_415"/>
          <p:cNvSpPr txBox="1">
            <a:spLocks noGrp="1"/>
          </p:cNvSpPr>
          <p:nvPr>
            <p:ph type="title"/>
          </p:nvPr>
        </p:nvSpPr>
        <p:spPr>
          <a:xfrm>
            <a:off x="915923" y="775504"/>
            <a:ext cx="10003500" cy="2223300"/>
          </a:xfrm>
          <a:prstGeom prst="rect">
            <a:avLst/>
          </a:prstGeom>
          <a:noFill/>
          <a:ln>
            <a:noFill/>
          </a:ln>
        </p:spPr>
        <p:txBody>
          <a:bodyPr spcFirstLastPara="1" wrap="square" lIns="0" tIns="0" rIns="0" bIns="0" anchor="b" anchorCtr="0">
            <a:noAutofit/>
          </a:bodyPr>
          <a:lstStyle>
            <a:lvl1pPr lvl="0" algn="l">
              <a:lnSpc>
                <a:spcPct val="85000"/>
              </a:lnSpc>
              <a:spcBef>
                <a:spcPts val="0"/>
              </a:spcBef>
              <a:spcAft>
                <a:spcPts val="0"/>
              </a:spcAft>
              <a:buClr>
                <a:schemeClr val="dk1"/>
              </a:buClr>
              <a:buSzPts val="4800"/>
              <a:buFont typeface="Helvetica Neue"/>
              <a:buNone/>
              <a:defRPr sz="4800">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176" name="Google Shape;176;g3f476da45bb_0_415"/>
          <p:cNvSpPr txBox="1">
            <a:spLocks noGrp="1"/>
          </p:cNvSpPr>
          <p:nvPr>
            <p:ph type="body" idx="1"/>
          </p:nvPr>
        </p:nvSpPr>
        <p:spPr>
          <a:xfrm>
            <a:off x="914399" y="4121150"/>
            <a:ext cx="10003500" cy="1690500"/>
          </a:xfrm>
          <a:prstGeom prst="rect">
            <a:avLst/>
          </a:prstGeom>
          <a:solidFill>
            <a:schemeClr val="dk2"/>
          </a:solidFill>
          <a:ln>
            <a:noFill/>
          </a:ln>
        </p:spPr>
        <p:txBody>
          <a:bodyPr spcFirstLastPara="1" wrap="square" lIns="548625" tIns="365775" rIns="548625" bIns="365775" anchor="ctr" anchorCtr="0">
            <a:spAutoFit/>
          </a:bodyPr>
          <a:lstStyle>
            <a:lvl1pPr marL="457200" lvl="0" indent="-228600" algn="l">
              <a:lnSpc>
                <a:spcPct val="110000"/>
              </a:lnSpc>
              <a:spcBef>
                <a:spcPts val="0"/>
              </a:spcBef>
              <a:spcAft>
                <a:spcPts val="0"/>
              </a:spcAft>
              <a:buSzPts val="1900"/>
              <a:buNone/>
              <a:defRPr sz="1900">
                <a:solidFill>
                  <a:schemeClr val="lt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77" name="Google Shape;177;g3f476da45bb_0_415"/>
          <p:cNvSpPr txBox="1">
            <a:spLocks noGrp="1"/>
          </p:cNvSpPr>
          <p:nvPr>
            <p:ph type="body" idx="2"/>
          </p:nvPr>
        </p:nvSpPr>
        <p:spPr>
          <a:xfrm>
            <a:off x="914399" y="2998629"/>
            <a:ext cx="10003500" cy="1122300"/>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SzPts val="2400"/>
              <a:buNone/>
              <a:defRPr sz="2400">
                <a:solidFill>
                  <a:schemeClr val="dk1"/>
                </a:solidFill>
              </a:defRPr>
            </a:lvl1pPr>
            <a:lvl2pPr marL="914400" lvl="1" indent="-323850" algn="l">
              <a:lnSpc>
                <a:spcPct val="100000"/>
              </a:lnSpc>
              <a:spcBef>
                <a:spcPts val="800"/>
              </a:spcBef>
              <a:spcAft>
                <a:spcPts val="0"/>
              </a:spcAft>
              <a:buSzPts val="1500"/>
              <a:buChar char="•"/>
              <a:defRPr sz="1500"/>
            </a:lvl2pPr>
            <a:lvl3pPr marL="1371600" lvl="2" indent="-323850" algn="l">
              <a:lnSpc>
                <a:spcPct val="100000"/>
              </a:lnSpc>
              <a:spcBef>
                <a:spcPts val="800"/>
              </a:spcBef>
              <a:spcAft>
                <a:spcPts val="0"/>
              </a:spcAft>
              <a:buSzPts val="1500"/>
              <a:buChar char="•"/>
              <a:defRPr sz="1500"/>
            </a:lvl3pPr>
            <a:lvl4pPr marL="1828800" lvl="3" indent="-323850" algn="l">
              <a:lnSpc>
                <a:spcPct val="100000"/>
              </a:lnSpc>
              <a:spcBef>
                <a:spcPts val="800"/>
              </a:spcBef>
              <a:spcAft>
                <a:spcPts val="0"/>
              </a:spcAft>
              <a:buSzPts val="1500"/>
              <a:buChar char="•"/>
              <a:defRPr sz="1500"/>
            </a:lvl4pPr>
            <a:lvl5pPr marL="2286000" lvl="4" indent="-323850" algn="l">
              <a:lnSpc>
                <a:spcPct val="100000"/>
              </a:lnSpc>
              <a:spcBef>
                <a:spcPts val="800"/>
              </a:spcBef>
              <a:spcAft>
                <a:spcPts val="0"/>
              </a:spcAft>
              <a:buSzPts val="1500"/>
              <a:buChar char="•"/>
              <a:defRPr sz="1500"/>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178" name="Google Shape;178;g3f476da45bb_0_415"/>
          <p:cNvPicPr preferRelativeResize="0"/>
          <p:nvPr/>
        </p:nvPicPr>
        <p:blipFill rotWithShape="1">
          <a:blip r:embed="rId3">
            <a:alphaModFix/>
          </a:blip>
          <a:srcRect/>
          <a:stretch/>
        </p:blipFill>
        <p:spPr>
          <a:xfrm>
            <a:off x="11830050" y="0"/>
            <a:ext cx="361950" cy="6857998"/>
          </a:xfrm>
          <a:prstGeom prst="rect">
            <a:avLst/>
          </a:prstGeom>
          <a:noFill/>
          <a:ln>
            <a:noFill/>
          </a:ln>
        </p:spPr>
      </p:pic>
      <p:pic>
        <p:nvPicPr>
          <p:cNvPr id="179" name="Google Shape;179;g3f476da45bb_0_415" descr="Logo, company name&#10;&#10;AI-generated content may be incorrect."/>
          <p:cNvPicPr preferRelativeResize="0"/>
          <p:nvPr/>
        </p:nvPicPr>
        <p:blipFill rotWithShape="1">
          <a:blip r:embed="rId4">
            <a:alphaModFix/>
          </a:blip>
          <a:srcRect/>
          <a:stretch/>
        </p:blipFill>
        <p:spPr>
          <a:xfrm>
            <a:off x="365760" y="345185"/>
            <a:ext cx="415981" cy="415981"/>
          </a:xfrm>
          <a:prstGeom prst="rect">
            <a:avLst/>
          </a:prstGeom>
          <a:noFill/>
          <a:ln>
            <a:noFill/>
          </a:ln>
        </p:spPr>
      </p:pic>
      <p:sp>
        <p:nvSpPr>
          <p:cNvPr id="180" name="Google Shape;180;g3f476da45bb_0_415"/>
          <p:cNvSpPr/>
          <p:nvPr/>
        </p:nvSpPr>
        <p:spPr>
          <a:xfrm rot="10800000">
            <a:off x="912707" y="3123428"/>
            <a:ext cx="13992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181" name="Google Shape;181;g3f476da45bb_0_415"/>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182" name="Google Shape;182;g3f476da45bb_0_415"/>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183" name="Google Shape;183;g3f476da45bb_0_415"/>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316612771"/>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matchingName="6-ideas">
  <p:cSld name="6-ideas">
    <p:bg>
      <p:bgPr>
        <a:solidFill>
          <a:schemeClr val="lt1"/>
        </a:solidFill>
        <a:effectLst/>
      </p:bgPr>
    </p:bg>
    <p:spTree>
      <p:nvGrpSpPr>
        <p:cNvPr id="1" name="Shape 184"/>
        <p:cNvGrpSpPr/>
        <p:nvPr/>
      </p:nvGrpSpPr>
      <p:grpSpPr>
        <a:xfrm>
          <a:off x="0" y="0"/>
          <a:ext cx="0" cy="0"/>
          <a:chOff x="0" y="0"/>
          <a:chExt cx="0" cy="0"/>
        </a:xfrm>
      </p:grpSpPr>
      <p:pic>
        <p:nvPicPr>
          <p:cNvPr id="185" name="Google Shape;185;g3f476da45bb_0_426"/>
          <p:cNvPicPr preferRelativeResize="0"/>
          <p:nvPr/>
        </p:nvPicPr>
        <p:blipFill rotWithShape="1">
          <a:blip r:embed="rId2">
            <a:alphaModFix/>
          </a:blip>
          <a:srcRect/>
          <a:stretch/>
        </p:blipFill>
        <p:spPr>
          <a:xfrm>
            <a:off x="11830050" y="0"/>
            <a:ext cx="361950" cy="6857998"/>
          </a:xfrm>
          <a:prstGeom prst="rect">
            <a:avLst/>
          </a:prstGeom>
          <a:noFill/>
          <a:ln>
            <a:noFill/>
          </a:ln>
        </p:spPr>
      </p:pic>
      <p:sp>
        <p:nvSpPr>
          <p:cNvPr id="186" name="Google Shape;186;g3f476da45bb_0_426"/>
          <p:cNvSpPr txBox="1">
            <a:spLocks noGrp="1"/>
          </p:cNvSpPr>
          <p:nvPr>
            <p:ph type="body" idx="1"/>
          </p:nvPr>
        </p:nvSpPr>
        <p:spPr>
          <a:xfrm>
            <a:off x="914399" y="820351"/>
            <a:ext cx="9994500" cy="5967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187" name="Google Shape;187;g3f476da45bb_0_426" descr="Logo, company name&#10;&#10;AI-generated content may be incorrect."/>
          <p:cNvPicPr preferRelativeResize="0"/>
          <p:nvPr/>
        </p:nvPicPr>
        <p:blipFill rotWithShape="1">
          <a:blip r:embed="rId3">
            <a:alphaModFix/>
          </a:blip>
          <a:srcRect/>
          <a:stretch/>
        </p:blipFill>
        <p:spPr>
          <a:xfrm>
            <a:off x="365760" y="345185"/>
            <a:ext cx="415981" cy="415981"/>
          </a:xfrm>
          <a:prstGeom prst="rect">
            <a:avLst/>
          </a:prstGeom>
          <a:noFill/>
          <a:ln>
            <a:noFill/>
          </a:ln>
        </p:spPr>
      </p:pic>
      <p:sp>
        <p:nvSpPr>
          <p:cNvPr id="188" name="Google Shape;188;g3f476da45bb_0_426"/>
          <p:cNvSpPr txBox="1">
            <a:spLocks noGrp="1"/>
          </p:cNvSpPr>
          <p:nvPr>
            <p:ph type="title"/>
          </p:nvPr>
        </p:nvSpPr>
        <p:spPr>
          <a:xfrm>
            <a:off x="914398" y="365760"/>
            <a:ext cx="9994500" cy="433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600"/>
              <a:buFont typeface="Helvetica Neue"/>
              <a:buNone/>
              <a:defRPr>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189" name="Google Shape;189;g3f476da45bb_0_426"/>
          <p:cNvSpPr txBox="1">
            <a:spLocks noGrp="1"/>
          </p:cNvSpPr>
          <p:nvPr>
            <p:ph type="body" idx="2"/>
          </p:nvPr>
        </p:nvSpPr>
        <p:spPr>
          <a:xfrm>
            <a:off x="914398" y="1874670"/>
            <a:ext cx="3070800" cy="625200"/>
          </a:xfrm>
          <a:prstGeom prst="rect">
            <a:avLst/>
          </a:prstGeom>
          <a:noFill/>
          <a:ln>
            <a:noFill/>
          </a:ln>
        </p:spPr>
        <p:txBody>
          <a:bodyPr spcFirstLastPara="1" wrap="square" lIns="274300" tIns="0" rIns="0" bIns="0" anchor="b" anchorCtr="0">
            <a:noAutofit/>
          </a:bodyPr>
          <a:lstStyle>
            <a:lvl1pPr marL="457200" lvl="0" indent="-228600" algn="l">
              <a:lnSpc>
                <a:spcPct val="8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90" name="Google Shape;190;g3f476da45bb_0_426"/>
          <p:cNvSpPr txBox="1">
            <a:spLocks noGrp="1"/>
          </p:cNvSpPr>
          <p:nvPr>
            <p:ph type="body" idx="3"/>
          </p:nvPr>
        </p:nvSpPr>
        <p:spPr>
          <a:xfrm>
            <a:off x="914398" y="2543772"/>
            <a:ext cx="3070800" cy="1380900"/>
          </a:xfrm>
          <a:prstGeom prst="rect">
            <a:avLst/>
          </a:prstGeom>
          <a:noFill/>
          <a:ln>
            <a:noFill/>
          </a:ln>
        </p:spPr>
        <p:txBody>
          <a:bodyPr spcFirstLastPara="1" wrap="square" lIns="27430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91" name="Google Shape;191;g3f476da45bb_0_426"/>
          <p:cNvSpPr/>
          <p:nvPr/>
        </p:nvSpPr>
        <p:spPr>
          <a:xfrm rot="-5400000">
            <a:off x="462623" y="2308932"/>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192" name="Google Shape;192;g3f476da45bb_0_426"/>
          <p:cNvSpPr txBox="1">
            <a:spLocks noGrp="1"/>
          </p:cNvSpPr>
          <p:nvPr>
            <p:ph type="body" idx="4"/>
          </p:nvPr>
        </p:nvSpPr>
        <p:spPr>
          <a:xfrm>
            <a:off x="7838061" y="1874670"/>
            <a:ext cx="3070800" cy="625200"/>
          </a:xfrm>
          <a:prstGeom prst="rect">
            <a:avLst/>
          </a:prstGeom>
          <a:noFill/>
          <a:ln>
            <a:noFill/>
          </a:ln>
        </p:spPr>
        <p:txBody>
          <a:bodyPr spcFirstLastPara="1" wrap="square" lIns="274300" tIns="0" rIns="0" bIns="0" anchor="b" anchorCtr="0">
            <a:noAutofit/>
          </a:bodyPr>
          <a:lstStyle>
            <a:lvl1pPr marL="457200" lvl="0" indent="-228600" algn="l">
              <a:lnSpc>
                <a:spcPct val="8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93" name="Google Shape;193;g3f476da45bb_0_426"/>
          <p:cNvSpPr txBox="1">
            <a:spLocks noGrp="1"/>
          </p:cNvSpPr>
          <p:nvPr>
            <p:ph type="body" idx="5"/>
          </p:nvPr>
        </p:nvSpPr>
        <p:spPr>
          <a:xfrm>
            <a:off x="7838061" y="2543772"/>
            <a:ext cx="3070800" cy="1380900"/>
          </a:xfrm>
          <a:prstGeom prst="rect">
            <a:avLst/>
          </a:prstGeom>
          <a:noFill/>
          <a:ln>
            <a:noFill/>
          </a:ln>
        </p:spPr>
        <p:txBody>
          <a:bodyPr spcFirstLastPara="1" wrap="square" lIns="27430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94" name="Google Shape;194;g3f476da45bb_0_426"/>
          <p:cNvSpPr/>
          <p:nvPr/>
        </p:nvSpPr>
        <p:spPr>
          <a:xfrm rot="-5400000">
            <a:off x="7386286" y="2308932"/>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195" name="Google Shape;195;g3f476da45bb_0_426"/>
          <p:cNvSpPr txBox="1">
            <a:spLocks noGrp="1"/>
          </p:cNvSpPr>
          <p:nvPr>
            <p:ph type="body" idx="6"/>
          </p:nvPr>
        </p:nvSpPr>
        <p:spPr>
          <a:xfrm>
            <a:off x="4376229" y="1880783"/>
            <a:ext cx="3070800" cy="625200"/>
          </a:xfrm>
          <a:prstGeom prst="rect">
            <a:avLst/>
          </a:prstGeom>
          <a:noFill/>
          <a:ln>
            <a:noFill/>
          </a:ln>
        </p:spPr>
        <p:txBody>
          <a:bodyPr spcFirstLastPara="1" wrap="square" lIns="274300" tIns="0" rIns="0" bIns="0" anchor="b" anchorCtr="0">
            <a:noAutofit/>
          </a:bodyPr>
          <a:lstStyle>
            <a:lvl1pPr marL="457200" lvl="0" indent="-228600" algn="l">
              <a:lnSpc>
                <a:spcPct val="8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96" name="Google Shape;196;g3f476da45bb_0_426"/>
          <p:cNvSpPr txBox="1">
            <a:spLocks noGrp="1"/>
          </p:cNvSpPr>
          <p:nvPr>
            <p:ph type="body" idx="7"/>
          </p:nvPr>
        </p:nvSpPr>
        <p:spPr>
          <a:xfrm>
            <a:off x="4376229" y="2549885"/>
            <a:ext cx="3070800" cy="1380900"/>
          </a:xfrm>
          <a:prstGeom prst="rect">
            <a:avLst/>
          </a:prstGeom>
          <a:noFill/>
          <a:ln>
            <a:noFill/>
          </a:ln>
        </p:spPr>
        <p:txBody>
          <a:bodyPr spcFirstLastPara="1" wrap="square" lIns="27430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97" name="Google Shape;197;g3f476da45bb_0_426"/>
          <p:cNvSpPr/>
          <p:nvPr/>
        </p:nvSpPr>
        <p:spPr>
          <a:xfrm rot="-5400000">
            <a:off x="3924454" y="2315045"/>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198" name="Google Shape;198;g3f476da45bb_0_426"/>
          <p:cNvSpPr txBox="1">
            <a:spLocks noGrp="1"/>
          </p:cNvSpPr>
          <p:nvPr>
            <p:ph type="body" idx="8"/>
          </p:nvPr>
        </p:nvSpPr>
        <p:spPr>
          <a:xfrm>
            <a:off x="914398" y="4318318"/>
            <a:ext cx="3070800" cy="625200"/>
          </a:xfrm>
          <a:prstGeom prst="rect">
            <a:avLst/>
          </a:prstGeom>
          <a:noFill/>
          <a:ln>
            <a:noFill/>
          </a:ln>
        </p:spPr>
        <p:txBody>
          <a:bodyPr spcFirstLastPara="1" wrap="square" lIns="274300" tIns="0" rIns="0" bIns="0" anchor="b" anchorCtr="0">
            <a:noAutofit/>
          </a:bodyPr>
          <a:lstStyle>
            <a:lvl1pPr marL="457200" lvl="0" indent="-228600" algn="l">
              <a:lnSpc>
                <a:spcPct val="8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199" name="Google Shape;199;g3f476da45bb_0_426"/>
          <p:cNvSpPr txBox="1">
            <a:spLocks noGrp="1"/>
          </p:cNvSpPr>
          <p:nvPr>
            <p:ph type="body" idx="9"/>
          </p:nvPr>
        </p:nvSpPr>
        <p:spPr>
          <a:xfrm>
            <a:off x="914398" y="4987420"/>
            <a:ext cx="3070800" cy="1362900"/>
          </a:xfrm>
          <a:prstGeom prst="rect">
            <a:avLst/>
          </a:prstGeom>
          <a:noFill/>
          <a:ln>
            <a:noFill/>
          </a:ln>
        </p:spPr>
        <p:txBody>
          <a:bodyPr spcFirstLastPara="1" wrap="square" lIns="27430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00" name="Google Shape;200;g3f476da45bb_0_426"/>
          <p:cNvSpPr/>
          <p:nvPr/>
        </p:nvSpPr>
        <p:spPr>
          <a:xfrm rot="-5400000">
            <a:off x="462623" y="4752580"/>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201" name="Google Shape;201;g3f476da45bb_0_426"/>
          <p:cNvSpPr txBox="1">
            <a:spLocks noGrp="1"/>
          </p:cNvSpPr>
          <p:nvPr>
            <p:ph type="body" idx="13"/>
          </p:nvPr>
        </p:nvSpPr>
        <p:spPr>
          <a:xfrm>
            <a:off x="7838061" y="4318318"/>
            <a:ext cx="3070800" cy="625200"/>
          </a:xfrm>
          <a:prstGeom prst="rect">
            <a:avLst/>
          </a:prstGeom>
          <a:noFill/>
          <a:ln>
            <a:noFill/>
          </a:ln>
        </p:spPr>
        <p:txBody>
          <a:bodyPr spcFirstLastPara="1" wrap="square" lIns="274300" tIns="0" rIns="0" bIns="0" anchor="b" anchorCtr="0">
            <a:noAutofit/>
          </a:bodyPr>
          <a:lstStyle>
            <a:lvl1pPr marL="457200" lvl="0" indent="-228600" algn="l">
              <a:lnSpc>
                <a:spcPct val="8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02" name="Google Shape;202;g3f476da45bb_0_426"/>
          <p:cNvSpPr txBox="1">
            <a:spLocks noGrp="1"/>
          </p:cNvSpPr>
          <p:nvPr>
            <p:ph type="body" idx="14"/>
          </p:nvPr>
        </p:nvSpPr>
        <p:spPr>
          <a:xfrm>
            <a:off x="7838061" y="4987420"/>
            <a:ext cx="3070800" cy="1362900"/>
          </a:xfrm>
          <a:prstGeom prst="rect">
            <a:avLst/>
          </a:prstGeom>
          <a:noFill/>
          <a:ln>
            <a:noFill/>
          </a:ln>
        </p:spPr>
        <p:txBody>
          <a:bodyPr spcFirstLastPara="1" wrap="square" lIns="27430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03" name="Google Shape;203;g3f476da45bb_0_426"/>
          <p:cNvSpPr/>
          <p:nvPr/>
        </p:nvSpPr>
        <p:spPr>
          <a:xfrm rot="-5400000">
            <a:off x="7386286" y="4752580"/>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204" name="Google Shape;204;g3f476da45bb_0_426"/>
          <p:cNvSpPr txBox="1">
            <a:spLocks noGrp="1"/>
          </p:cNvSpPr>
          <p:nvPr>
            <p:ph type="body" idx="15"/>
          </p:nvPr>
        </p:nvSpPr>
        <p:spPr>
          <a:xfrm>
            <a:off x="4376229" y="4324431"/>
            <a:ext cx="3070800" cy="625200"/>
          </a:xfrm>
          <a:prstGeom prst="rect">
            <a:avLst/>
          </a:prstGeom>
          <a:noFill/>
          <a:ln>
            <a:noFill/>
          </a:ln>
        </p:spPr>
        <p:txBody>
          <a:bodyPr spcFirstLastPara="1" wrap="square" lIns="274300" tIns="0" rIns="0" bIns="0" anchor="b" anchorCtr="0">
            <a:noAutofit/>
          </a:bodyPr>
          <a:lstStyle>
            <a:lvl1pPr marL="457200" lvl="0" indent="-228600" algn="l">
              <a:lnSpc>
                <a:spcPct val="8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05" name="Google Shape;205;g3f476da45bb_0_426"/>
          <p:cNvSpPr txBox="1">
            <a:spLocks noGrp="1"/>
          </p:cNvSpPr>
          <p:nvPr>
            <p:ph type="body" idx="16"/>
          </p:nvPr>
        </p:nvSpPr>
        <p:spPr>
          <a:xfrm>
            <a:off x="4376229" y="4993533"/>
            <a:ext cx="3070800" cy="1362900"/>
          </a:xfrm>
          <a:prstGeom prst="rect">
            <a:avLst/>
          </a:prstGeom>
          <a:noFill/>
          <a:ln>
            <a:noFill/>
          </a:ln>
        </p:spPr>
        <p:txBody>
          <a:bodyPr spcFirstLastPara="1" wrap="square" lIns="27430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06" name="Google Shape;206;g3f476da45bb_0_426"/>
          <p:cNvSpPr/>
          <p:nvPr/>
        </p:nvSpPr>
        <p:spPr>
          <a:xfrm rot="-5400000">
            <a:off x="3924454" y="4758693"/>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207" name="Google Shape;207;g3f476da45bb_0_426"/>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208" name="Google Shape;208;g3f476da45bb_0_426"/>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209" name="Google Shape;209;g3f476da45bb_0_426"/>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3847155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matchingName="photo-with-caption-1">
  <p:cSld name="photo-with-caption-1">
    <p:bg>
      <p:bgPr>
        <a:solidFill>
          <a:schemeClr val="lt1"/>
        </a:solidFill>
        <a:effectLst/>
      </p:bgPr>
    </p:bg>
    <p:spTree>
      <p:nvGrpSpPr>
        <p:cNvPr id="1" name="Shape 210"/>
        <p:cNvGrpSpPr/>
        <p:nvPr/>
      </p:nvGrpSpPr>
      <p:grpSpPr>
        <a:xfrm>
          <a:off x="0" y="0"/>
          <a:ext cx="0" cy="0"/>
          <a:chOff x="0" y="0"/>
          <a:chExt cx="0" cy="0"/>
        </a:xfrm>
      </p:grpSpPr>
      <p:pic>
        <p:nvPicPr>
          <p:cNvPr id="211" name="Google Shape;211;g3f476da45bb_0_452" descr="Logo, company name&#10;&#10;AI-generated content may be incorrect."/>
          <p:cNvPicPr preferRelativeResize="0"/>
          <p:nvPr/>
        </p:nvPicPr>
        <p:blipFill rotWithShape="1">
          <a:blip r:embed="rId2">
            <a:alphaModFix/>
          </a:blip>
          <a:srcRect/>
          <a:stretch/>
        </p:blipFill>
        <p:spPr>
          <a:xfrm>
            <a:off x="8905563" y="3940021"/>
            <a:ext cx="2920678" cy="2917978"/>
          </a:xfrm>
          <a:prstGeom prst="rect">
            <a:avLst/>
          </a:prstGeom>
          <a:noFill/>
          <a:ln>
            <a:noFill/>
          </a:ln>
        </p:spPr>
      </p:pic>
      <p:sp>
        <p:nvSpPr>
          <p:cNvPr id="212" name="Google Shape;212;g3f476da45bb_0_452"/>
          <p:cNvSpPr txBox="1">
            <a:spLocks noGrp="1"/>
          </p:cNvSpPr>
          <p:nvPr>
            <p:ph type="body" idx="1"/>
          </p:nvPr>
        </p:nvSpPr>
        <p:spPr>
          <a:xfrm>
            <a:off x="365760" y="5938577"/>
            <a:ext cx="11091600" cy="3840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13" name="Google Shape;213;g3f476da45bb_0_452"/>
          <p:cNvSpPr>
            <a:spLocks noGrp="1"/>
          </p:cNvSpPr>
          <p:nvPr>
            <p:ph type="pic" idx="2"/>
          </p:nvPr>
        </p:nvSpPr>
        <p:spPr>
          <a:xfrm>
            <a:off x="0" y="0"/>
            <a:ext cx="11826300" cy="5509500"/>
          </a:xfrm>
          <a:prstGeom prst="rect">
            <a:avLst/>
          </a:prstGeom>
          <a:solidFill>
            <a:srgbClr val="C3CAD1"/>
          </a:solidFill>
          <a:ln>
            <a:noFill/>
          </a:ln>
        </p:spPr>
        <p:txBody>
          <a:bodyPr/>
          <a:lstStyle/>
          <a:p>
            <a:endParaRPr lang="en-US"/>
          </a:p>
        </p:txBody>
      </p:sp>
      <p:sp>
        <p:nvSpPr>
          <p:cNvPr id="214" name="Google Shape;214;g3f476da45bb_0_452"/>
          <p:cNvSpPr txBox="1">
            <a:spLocks noGrp="1"/>
          </p:cNvSpPr>
          <p:nvPr>
            <p:ph type="body" idx="3"/>
          </p:nvPr>
        </p:nvSpPr>
        <p:spPr>
          <a:xfrm>
            <a:off x="365760" y="6289556"/>
            <a:ext cx="11091600" cy="2385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215" name="Google Shape;215;g3f476da45bb_0_452"/>
          <p:cNvPicPr preferRelativeResize="0"/>
          <p:nvPr/>
        </p:nvPicPr>
        <p:blipFill rotWithShape="1">
          <a:blip r:embed="rId3">
            <a:alphaModFix/>
          </a:blip>
          <a:srcRect/>
          <a:stretch/>
        </p:blipFill>
        <p:spPr>
          <a:xfrm>
            <a:off x="11830050" y="0"/>
            <a:ext cx="361950" cy="6857998"/>
          </a:xfrm>
          <a:prstGeom prst="rect">
            <a:avLst/>
          </a:prstGeom>
          <a:noFill/>
          <a:ln>
            <a:noFill/>
          </a:ln>
        </p:spPr>
      </p:pic>
      <p:pic>
        <p:nvPicPr>
          <p:cNvPr id="216" name="Google Shape;216;g3f476da45bb_0_452" descr="Logo, company name&#10;&#10;AI-generated content may be incorrect."/>
          <p:cNvPicPr preferRelativeResize="0"/>
          <p:nvPr/>
        </p:nvPicPr>
        <p:blipFill rotWithShape="1">
          <a:blip r:embed="rId4">
            <a:alphaModFix/>
          </a:blip>
          <a:srcRect/>
          <a:stretch/>
        </p:blipFill>
        <p:spPr>
          <a:xfrm>
            <a:off x="365760" y="345185"/>
            <a:ext cx="415981" cy="415981"/>
          </a:xfrm>
          <a:prstGeom prst="rect">
            <a:avLst/>
          </a:prstGeom>
          <a:noFill/>
          <a:ln>
            <a:noFill/>
          </a:ln>
        </p:spPr>
      </p:pic>
      <p:sp>
        <p:nvSpPr>
          <p:cNvPr id="217" name="Google Shape;217;g3f476da45bb_0_452"/>
          <p:cNvSpPr/>
          <p:nvPr/>
        </p:nvSpPr>
        <p:spPr>
          <a:xfrm rot="10800000">
            <a:off x="364893" y="5782035"/>
            <a:ext cx="13992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218" name="Google Shape;218;g3f476da45bb_0_452"/>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707982015"/>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key-figure">
  <p:cSld name="key-figure">
    <p:bg>
      <p:bgPr>
        <a:blipFill>
          <a:blip r:embed="rId2">
            <a:alphaModFix/>
          </a:blip>
          <a:stretch>
            <a:fillRect/>
          </a:stretch>
        </a:blipFill>
        <a:effectLst/>
      </p:bgPr>
    </p:bg>
    <p:spTree>
      <p:nvGrpSpPr>
        <p:cNvPr id="1" name="Shape 219"/>
        <p:cNvGrpSpPr/>
        <p:nvPr/>
      </p:nvGrpSpPr>
      <p:grpSpPr>
        <a:xfrm>
          <a:off x="0" y="0"/>
          <a:ext cx="0" cy="0"/>
          <a:chOff x="0" y="0"/>
          <a:chExt cx="0" cy="0"/>
        </a:xfrm>
      </p:grpSpPr>
      <p:sp>
        <p:nvSpPr>
          <p:cNvPr id="220" name="Google Shape;220;g3f476da45bb_0_461"/>
          <p:cNvSpPr/>
          <p:nvPr/>
        </p:nvSpPr>
        <p:spPr>
          <a:xfrm>
            <a:off x="0" y="1"/>
            <a:ext cx="12192000" cy="6858000"/>
          </a:xfrm>
          <a:prstGeom prst="rect">
            <a:avLst/>
          </a:prstGeom>
          <a:solidFill>
            <a:schemeClr val="lt1">
              <a:alpha val="50199"/>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221" name="Google Shape;221;g3f476da45bb_0_461"/>
          <p:cNvSpPr/>
          <p:nvPr/>
        </p:nvSpPr>
        <p:spPr>
          <a:xfrm>
            <a:off x="0" y="1678988"/>
            <a:ext cx="11829900" cy="35001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222" name="Google Shape;222;g3f476da45bb_0_461"/>
          <p:cNvSpPr txBox="1">
            <a:spLocks noGrp="1"/>
          </p:cNvSpPr>
          <p:nvPr>
            <p:ph type="title"/>
          </p:nvPr>
        </p:nvSpPr>
        <p:spPr>
          <a:xfrm>
            <a:off x="913257" y="2379072"/>
            <a:ext cx="10003500" cy="1668900"/>
          </a:xfrm>
          <a:prstGeom prst="rect">
            <a:avLst/>
          </a:prstGeom>
          <a:noFill/>
          <a:ln>
            <a:noFill/>
          </a:ln>
        </p:spPr>
        <p:txBody>
          <a:bodyPr spcFirstLastPara="1" wrap="square" lIns="0" tIns="0" rIns="0" bIns="0" anchor="b" anchorCtr="0">
            <a:noAutofit/>
          </a:bodyPr>
          <a:lstStyle>
            <a:lvl1pPr lvl="0" algn="ctr">
              <a:lnSpc>
                <a:spcPct val="85000"/>
              </a:lnSpc>
              <a:spcBef>
                <a:spcPts val="0"/>
              </a:spcBef>
              <a:spcAft>
                <a:spcPts val="0"/>
              </a:spcAft>
              <a:buClr>
                <a:schemeClr val="dk2"/>
              </a:buClr>
              <a:buSzPts val="9600"/>
              <a:buFont typeface="Helvetica Neue"/>
              <a:buNone/>
              <a:defRPr sz="9600">
                <a:solidFill>
                  <a:schemeClr val="dk2"/>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223" name="Google Shape;223;g3f476da45bb_0_461"/>
          <p:cNvSpPr txBox="1">
            <a:spLocks noGrp="1"/>
          </p:cNvSpPr>
          <p:nvPr>
            <p:ph type="body" idx="1"/>
          </p:nvPr>
        </p:nvSpPr>
        <p:spPr>
          <a:xfrm>
            <a:off x="913257" y="4048069"/>
            <a:ext cx="10003500" cy="7092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SzPts val="2800"/>
              <a:buNone/>
              <a:defRPr sz="2800">
                <a:solidFill>
                  <a:schemeClr val="dk1"/>
                </a:solidFill>
              </a:defRPr>
            </a:lvl1pPr>
            <a:lvl2pPr marL="914400" lvl="1" indent="-323850" algn="l">
              <a:lnSpc>
                <a:spcPct val="100000"/>
              </a:lnSpc>
              <a:spcBef>
                <a:spcPts val="0"/>
              </a:spcBef>
              <a:spcAft>
                <a:spcPts val="0"/>
              </a:spcAft>
              <a:buSzPts val="1500"/>
              <a:buChar char="•"/>
              <a:defRPr sz="1500"/>
            </a:lvl2pPr>
            <a:lvl3pPr marL="1371600" lvl="2" indent="-323850" algn="l">
              <a:lnSpc>
                <a:spcPct val="100000"/>
              </a:lnSpc>
              <a:spcBef>
                <a:spcPts val="800"/>
              </a:spcBef>
              <a:spcAft>
                <a:spcPts val="0"/>
              </a:spcAft>
              <a:buSzPts val="1500"/>
              <a:buChar char="•"/>
              <a:defRPr sz="1500"/>
            </a:lvl3pPr>
            <a:lvl4pPr marL="1828800" lvl="3" indent="-323850" algn="l">
              <a:lnSpc>
                <a:spcPct val="100000"/>
              </a:lnSpc>
              <a:spcBef>
                <a:spcPts val="800"/>
              </a:spcBef>
              <a:spcAft>
                <a:spcPts val="0"/>
              </a:spcAft>
              <a:buSzPts val="1500"/>
              <a:buChar char="•"/>
              <a:defRPr sz="1500"/>
            </a:lvl4pPr>
            <a:lvl5pPr marL="2286000" lvl="4" indent="-323850" algn="l">
              <a:lnSpc>
                <a:spcPct val="100000"/>
              </a:lnSpc>
              <a:spcBef>
                <a:spcPts val="800"/>
              </a:spcBef>
              <a:spcAft>
                <a:spcPts val="0"/>
              </a:spcAft>
              <a:buSzPts val="1500"/>
              <a:buChar char="•"/>
              <a:defRPr sz="1500"/>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224" name="Google Shape;224;g3f476da45bb_0_461"/>
          <p:cNvPicPr preferRelativeResize="0"/>
          <p:nvPr/>
        </p:nvPicPr>
        <p:blipFill rotWithShape="1">
          <a:blip r:embed="rId3">
            <a:alphaModFix/>
          </a:blip>
          <a:srcRect/>
          <a:stretch/>
        </p:blipFill>
        <p:spPr>
          <a:xfrm>
            <a:off x="11830050" y="0"/>
            <a:ext cx="361950" cy="6857998"/>
          </a:xfrm>
          <a:prstGeom prst="rect">
            <a:avLst/>
          </a:prstGeom>
          <a:noFill/>
          <a:ln>
            <a:noFill/>
          </a:ln>
        </p:spPr>
      </p:pic>
      <p:sp>
        <p:nvSpPr>
          <p:cNvPr id="225" name="Google Shape;225;g3f476da45bb_0_461"/>
          <p:cNvSpPr/>
          <p:nvPr/>
        </p:nvSpPr>
        <p:spPr>
          <a:xfrm rot="10800000">
            <a:off x="5215341" y="2332866"/>
            <a:ext cx="13992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226" name="Google Shape;226;g3f476da45bb_0_461"/>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227" name="Google Shape;227;g3f476da45bb_0_461"/>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228" name="Google Shape;228;g3f476da45bb_0_461"/>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5801146"/>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table">
  <p:cSld name="table">
    <p:bg>
      <p:bgPr>
        <a:solidFill>
          <a:schemeClr val="lt1"/>
        </a:solidFill>
        <a:effectLst/>
      </p:bgPr>
    </p:bg>
    <p:spTree>
      <p:nvGrpSpPr>
        <p:cNvPr id="1" name="Shape 229"/>
        <p:cNvGrpSpPr/>
        <p:nvPr/>
      </p:nvGrpSpPr>
      <p:grpSpPr>
        <a:xfrm>
          <a:off x="0" y="0"/>
          <a:ext cx="0" cy="0"/>
          <a:chOff x="0" y="0"/>
          <a:chExt cx="0" cy="0"/>
        </a:xfrm>
      </p:grpSpPr>
      <p:sp>
        <p:nvSpPr>
          <p:cNvPr id="230" name="Google Shape;230;g3f476da45bb_0_471"/>
          <p:cNvSpPr txBox="1"/>
          <p:nvPr/>
        </p:nvSpPr>
        <p:spPr>
          <a:xfrm>
            <a:off x="6095997" y="4281534"/>
            <a:ext cx="5074500" cy="890100"/>
          </a:xfrm>
          <a:prstGeom prst="rect">
            <a:avLst/>
          </a:prstGeom>
          <a:noFill/>
          <a:ln>
            <a:noFill/>
          </a:ln>
        </p:spPr>
        <p:txBody>
          <a:bodyPr spcFirstLastPara="1" wrap="square" lIns="0" tIns="0" rIns="0" bIns="0" anchor="b" anchorCtr="0">
            <a:noAutofit/>
          </a:bodyPr>
          <a:lstStyle/>
          <a:p>
            <a:pPr marL="0" marR="0" lvl="0" indent="0" algn="l" rtl="0">
              <a:lnSpc>
                <a:spcPct val="90000"/>
              </a:lnSpc>
              <a:spcBef>
                <a:spcPts val="0"/>
              </a:spcBef>
              <a:spcAft>
                <a:spcPts val="0"/>
              </a:spcAft>
              <a:buClr>
                <a:schemeClr val="accent1"/>
              </a:buClr>
              <a:buSzPts val="4800"/>
              <a:buFont typeface="Helvetica Neue"/>
              <a:buNone/>
            </a:pPr>
            <a:endParaRPr sz="4800" b="1" i="0">
              <a:solidFill>
                <a:schemeClr val="accent1"/>
              </a:solidFill>
              <a:latin typeface="Helvetica Neue"/>
              <a:ea typeface="Helvetica Neue"/>
              <a:cs typeface="Helvetica Neue"/>
              <a:sym typeface="Helvetica Neue"/>
            </a:endParaRPr>
          </a:p>
        </p:txBody>
      </p:sp>
      <p:sp>
        <p:nvSpPr>
          <p:cNvPr id="231" name="Google Shape;231;g3f476da45bb_0_471"/>
          <p:cNvSpPr txBox="1">
            <a:spLocks noGrp="1"/>
          </p:cNvSpPr>
          <p:nvPr>
            <p:ph type="body" idx="1"/>
          </p:nvPr>
        </p:nvSpPr>
        <p:spPr>
          <a:xfrm>
            <a:off x="914399" y="5910199"/>
            <a:ext cx="9994500" cy="3711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200"/>
              <a:buNone/>
              <a:defRPr sz="12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232" name="Google Shape;232;g3f476da45bb_0_471"/>
          <p:cNvPicPr preferRelativeResize="0"/>
          <p:nvPr/>
        </p:nvPicPr>
        <p:blipFill rotWithShape="1">
          <a:blip r:embed="rId2">
            <a:alphaModFix/>
          </a:blip>
          <a:srcRect/>
          <a:stretch/>
        </p:blipFill>
        <p:spPr>
          <a:xfrm>
            <a:off x="11830050" y="0"/>
            <a:ext cx="361950" cy="6857998"/>
          </a:xfrm>
          <a:prstGeom prst="rect">
            <a:avLst/>
          </a:prstGeom>
          <a:noFill/>
          <a:ln>
            <a:noFill/>
          </a:ln>
        </p:spPr>
      </p:pic>
      <p:sp>
        <p:nvSpPr>
          <p:cNvPr id="233" name="Google Shape;233;g3f476da45bb_0_471"/>
          <p:cNvSpPr txBox="1">
            <a:spLocks noGrp="1"/>
          </p:cNvSpPr>
          <p:nvPr>
            <p:ph type="body" idx="2"/>
          </p:nvPr>
        </p:nvSpPr>
        <p:spPr>
          <a:xfrm>
            <a:off x="914399" y="820351"/>
            <a:ext cx="9994500" cy="5967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234" name="Google Shape;234;g3f476da45bb_0_471" descr="Logo, company name&#10;&#10;AI-generated content may be incorrect."/>
          <p:cNvPicPr preferRelativeResize="0"/>
          <p:nvPr/>
        </p:nvPicPr>
        <p:blipFill rotWithShape="1">
          <a:blip r:embed="rId3">
            <a:alphaModFix/>
          </a:blip>
          <a:srcRect/>
          <a:stretch/>
        </p:blipFill>
        <p:spPr>
          <a:xfrm>
            <a:off x="365760" y="345185"/>
            <a:ext cx="415981" cy="415981"/>
          </a:xfrm>
          <a:prstGeom prst="rect">
            <a:avLst/>
          </a:prstGeom>
          <a:noFill/>
          <a:ln>
            <a:noFill/>
          </a:ln>
        </p:spPr>
      </p:pic>
      <p:sp>
        <p:nvSpPr>
          <p:cNvPr id="235" name="Google Shape;235;g3f476da45bb_0_471"/>
          <p:cNvSpPr txBox="1">
            <a:spLocks noGrp="1"/>
          </p:cNvSpPr>
          <p:nvPr>
            <p:ph type="title"/>
          </p:nvPr>
        </p:nvSpPr>
        <p:spPr>
          <a:xfrm>
            <a:off x="914398" y="365760"/>
            <a:ext cx="9994500" cy="433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600"/>
              <a:buFont typeface="Helvetica Neue"/>
              <a:buNone/>
              <a:defRPr>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236" name="Google Shape;236;g3f476da45bb_0_471"/>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237" name="Google Shape;237;g3f476da45bb_0_471"/>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238" name="Google Shape;238;g3f476da45bb_0_471"/>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249295002"/>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chart">
  <p:cSld name="chart">
    <p:bg>
      <p:bgPr>
        <a:solidFill>
          <a:schemeClr val="lt1"/>
        </a:solidFill>
        <a:effectLst/>
      </p:bgPr>
    </p:bg>
    <p:spTree>
      <p:nvGrpSpPr>
        <p:cNvPr id="1" name="Shape 239"/>
        <p:cNvGrpSpPr/>
        <p:nvPr/>
      </p:nvGrpSpPr>
      <p:grpSpPr>
        <a:xfrm>
          <a:off x="0" y="0"/>
          <a:ext cx="0" cy="0"/>
          <a:chOff x="0" y="0"/>
          <a:chExt cx="0" cy="0"/>
        </a:xfrm>
      </p:grpSpPr>
      <p:sp>
        <p:nvSpPr>
          <p:cNvPr id="240" name="Google Shape;240;g3f476da45bb_0_481"/>
          <p:cNvSpPr txBox="1"/>
          <p:nvPr/>
        </p:nvSpPr>
        <p:spPr>
          <a:xfrm>
            <a:off x="6096000" y="4361861"/>
            <a:ext cx="5029200" cy="882000"/>
          </a:xfrm>
          <a:prstGeom prst="rect">
            <a:avLst/>
          </a:prstGeom>
          <a:noFill/>
          <a:ln>
            <a:noFill/>
          </a:ln>
        </p:spPr>
        <p:txBody>
          <a:bodyPr spcFirstLastPara="1" wrap="square" lIns="0" tIns="0" rIns="0" bIns="0" anchor="b" anchorCtr="0">
            <a:noAutofit/>
          </a:bodyPr>
          <a:lstStyle/>
          <a:p>
            <a:pPr marL="0" marR="0" lvl="0" indent="0" algn="l" rtl="0">
              <a:lnSpc>
                <a:spcPct val="90000"/>
              </a:lnSpc>
              <a:spcBef>
                <a:spcPts val="0"/>
              </a:spcBef>
              <a:spcAft>
                <a:spcPts val="0"/>
              </a:spcAft>
              <a:buClr>
                <a:schemeClr val="accent1"/>
              </a:buClr>
              <a:buSzPts val="4800"/>
              <a:buFont typeface="Helvetica Neue"/>
              <a:buNone/>
            </a:pPr>
            <a:endParaRPr sz="4800" b="1" i="0">
              <a:solidFill>
                <a:schemeClr val="accent1"/>
              </a:solidFill>
              <a:latin typeface="Helvetica Neue"/>
              <a:ea typeface="Helvetica Neue"/>
              <a:cs typeface="Helvetica Neue"/>
              <a:sym typeface="Helvetica Neue"/>
            </a:endParaRPr>
          </a:p>
        </p:txBody>
      </p:sp>
      <p:sp>
        <p:nvSpPr>
          <p:cNvPr id="241" name="Google Shape;241;g3f476da45bb_0_481"/>
          <p:cNvSpPr txBox="1">
            <a:spLocks noGrp="1"/>
          </p:cNvSpPr>
          <p:nvPr>
            <p:ph type="body" idx="1"/>
          </p:nvPr>
        </p:nvSpPr>
        <p:spPr>
          <a:xfrm>
            <a:off x="913702" y="1700784"/>
            <a:ext cx="5000700" cy="625200"/>
          </a:xfrm>
          <a:prstGeom prst="rect">
            <a:avLst/>
          </a:prstGeom>
          <a:solidFill>
            <a:schemeClr val="dk2"/>
          </a:solidFill>
          <a:ln>
            <a:noFill/>
          </a:ln>
        </p:spPr>
        <p:txBody>
          <a:bodyPr spcFirstLastPara="1" wrap="square" lIns="182875" tIns="0" rIns="0" bIns="0" anchor="ctr" anchorCtr="0">
            <a:noAutofit/>
          </a:bodyPr>
          <a:lstStyle>
            <a:lvl1pPr marL="457200" lvl="0" indent="-228600" algn="l">
              <a:lnSpc>
                <a:spcPct val="100000"/>
              </a:lnSpc>
              <a:spcBef>
                <a:spcPts val="0"/>
              </a:spcBef>
              <a:spcAft>
                <a:spcPts val="0"/>
              </a:spcAft>
              <a:buSzPts val="2400"/>
              <a:buFont typeface="Arial"/>
              <a:buNone/>
              <a:defRPr sz="2400" b="0" i="0">
                <a:solidFill>
                  <a:schemeClr val="lt1"/>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42" name="Google Shape;242;g3f476da45bb_0_481"/>
          <p:cNvSpPr txBox="1">
            <a:spLocks noGrp="1"/>
          </p:cNvSpPr>
          <p:nvPr>
            <p:ph type="body" idx="2"/>
          </p:nvPr>
        </p:nvSpPr>
        <p:spPr>
          <a:xfrm>
            <a:off x="913702" y="2416667"/>
            <a:ext cx="5000700" cy="7008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43" name="Google Shape;243;g3f476da45bb_0_481"/>
          <p:cNvSpPr txBox="1">
            <a:spLocks noGrp="1"/>
          </p:cNvSpPr>
          <p:nvPr>
            <p:ph type="body" idx="3"/>
          </p:nvPr>
        </p:nvSpPr>
        <p:spPr>
          <a:xfrm>
            <a:off x="913703" y="3126912"/>
            <a:ext cx="5000700" cy="625200"/>
          </a:xfrm>
          <a:prstGeom prst="rect">
            <a:avLst/>
          </a:prstGeom>
          <a:solidFill>
            <a:schemeClr val="dk1"/>
          </a:solidFill>
          <a:ln>
            <a:noFill/>
          </a:ln>
        </p:spPr>
        <p:txBody>
          <a:bodyPr spcFirstLastPara="1" wrap="square" lIns="182875" tIns="0" rIns="0" bIns="0" anchor="ctr" anchorCtr="0">
            <a:noAutofit/>
          </a:bodyPr>
          <a:lstStyle>
            <a:lvl1pPr marL="457200" lvl="0" indent="-228600" algn="l">
              <a:lnSpc>
                <a:spcPct val="100000"/>
              </a:lnSpc>
              <a:spcBef>
                <a:spcPts val="0"/>
              </a:spcBef>
              <a:spcAft>
                <a:spcPts val="0"/>
              </a:spcAft>
              <a:buSzPts val="2400"/>
              <a:buNone/>
              <a:defRPr sz="2400" b="0" i="0">
                <a:solidFill>
                  <a:schemeClr val="lt1"/>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44" name="Google Shape;244;g3f476da45bb_0_481"/>
          <p:cNvSpPr txBox="1">
            <a:spLocks noGrp="1"/>
          </p:cNvSpPr>
          <p:nvPr>
            <p:ph type="body" idx="4"/>
          </p:nvPr>
        </p:nvSpPr>
        <p:spPr>
          <a:xfrm>
            <a:off x="913703" y="3841747"/>
            <a:ext cx="5000700" cy="7041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45" name="Google Shape;245;g3f476da45bb_0_481"/>
          <p:cNvSpPr txBox="1">
            <a:spLocks noGrp="1"/>
          </p:cNvSpPr>
          <p:nvPr>
            <p:ph type="body" idx="5"/>
          </p:nvPr>
        </p:nvSpPr>
        <p:spPr>
          <a:xfrm>
            <a:off x="913702" y="4567235"/>
            <a:ext cx="5000700" cy="631200"/>
          </a:xfrm>
          <a:prstGeom prst="rect">
            <a:avLst/>
          </a:prstGeom>
          <a:solidFill>
            <a:schemeClr val="accent1"/>
          </a:solidFill>
          <a:ln>
            <a:noFill/>
          </a:ln>
        </p:spPr>
        <p:txBody>
          <a:bodyPr spcFirstLastPara="1" wrap="square" lIns="182875" tIns="0" rIns="0" bIns="0" anchor="ctr" anchorCtr="0">
            <a:noAutofit/>
          </a:bodyPr>
          <a:lstStyle>
            <a:lvl1pPr marL="457200" lvl="0" indent="-228600" algn="l">
              <a:lnSpc>
                <a:spcPct val="100000"/>
              </a:lnSpc>
              <a:spcBef>
                <a:spcPts val="0"/>
              </a:spcBef>
              <a:spcAft>
                <a:spcPts val="0"/>
              </a:spcAft>
              <a:buSzPts val="2400"/>
              <a:buNone/>
              <a:defRPr sz="2400" b="0" i="0">
                <a:solidFill>
                  <a:schemeClr val="lt1"/>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46" name="Google Shape;246;g3f476da45bb_0_481"/>
          <p:cNvSpPr txBox="1">
            <a:spLocks noGrp="1"/>
          </p:cNvSpPr>
          <p:nvPr>
            <p:ph type="body" idx="6"/>
          </p:nvPr>
        </p:nvSpPr>
        <p:spPr>
          <a:xfrm>
            <a:off x="913702" y="5283162"/>
            <a:ext cx="5000700" cy="7041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47" name="Google Shape;247;g3f476da45bb_0_481"/>
          <p:cNvSpPr txBox="1">
            <a:spLocks noGrp="1"/>
          </p:cNvSpPr>
          <p:nvPr>
            <p:ph type="body" idx="7"/>
          </p:nvPr>
        </p:nvSpPr>
        <p:spPr>
          <a:xfrm>
            <a:off x="6416009" y="5727814"/>
            <a:ext cx="3984900" cy="8139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SzPts val="1200"/>
              <a:buNone/>
              <a:defRPr sz="12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248" name="Google Shape;248;g3f476da45bb_0_481"/>
          <p:cNvPicPr preferRelativeResize="0"/>
          <p:nvPr/>
        </p:nvPicPr>
        <p:blipFill rotWithShape="1">
          <a:blip r:embed="rId2">
            <a:alphaModFix/>
          </a:blip>
          <a:srcRect/>
          <a:stretch/>
        </p:blipFill>
        <p:spPr>
          <a:xfrm>
            <a:off x="11830050" y="0"/>
            <a:ext cx="361950" cy="6857998"/>
          </a:xfrm>
          <a:prstGeom prst="rect">
            <a:avLst/>
          </a:prstGeom>
          <a:noFill/>
          <a:ln>
            <a:noFill/>
          </a:ln>
        </p:spPr>
      </p:pic>
      <p:sp>
        <p:nvSpPr>
          <p:cNvPr id="249" name="Google Shape;249;g3f476da45bb_0_481"/>
          <p:cNvSpPr txBox="1">
            <a:spLocks noGrp="1"/>
          </p:cNvSpPr>
          <p:nvPr>
            <p:ph type="body" idx="8"/>
          </p:nvPr>
        </p:nvSpPr>
        <p:spPr>
          <a:xfrm>
            <a:off x="914399" y="820351"/>
            <a:ext cx="9994500" cy="5967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250" name="Google Shape;250;g3f476da45bb_0_481" descr="Logo, company name&#10;&#10;AI-generated content may be incorrect."/>
          <p:cNvPicPr preferRelativeResize="0"/>
          <p:nvPr/>
        </p:nvPicPr>
        <p:blipFill rotWithShape="1">
          <a:blip r:embed="rId3">
            <a:alphaModFix/>
          </a:blip>
          <a:srcRect/>
          <a:stretch/>
        </p:blipFill>
        <p:spPr>
          <a:xfrm>
            <a:off x="365760" y="345185"/>
            <a:ext cx="415981" cy="415981"/>
          </a:xfrm>
          <a:prstGeom prst="rect">
            <a:avLst/>
          </a:prstGeom>
          <a:noFill/>
          <a:ln>
            <a:noFill/>
          </a:ln>
        </p:spPr>
      </p:pic>
      <p:sp>
        <p:nvSpPr>
          <p:cNvPr id="251" name="Google Shape;251;g3f476da45bb_0_481"/>
          <p:cNvSpPr txBox="1">
            <a:spLocks noGrp="1"/>
          </p:cNvSpPr>
          <p:nvPr>
            <p:ph type="title"/>
          </p:nvPr>
        </p:nvSpPr>
        <p:spPr>
          <a:xfrm>
            <a:off x="914398" y="365760"/>
            <a:ext cx="9994500" cy="433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600"/>
              <a:buFont typeface="Helvetica Neue"/>
              <a:buNone/>
              <a:defRPr>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252" name="Google Shape;252;g3f476da45bb_0_481"/>
          <p:cNvSpPr>
            <a:spLocks noGrp="1"/>
          </p:cNvSpPr>
          <p:nvPr>
            <p:ph type="chart" idx="9"/>
          </p:nvPr>
        </p:nvSpPr>
        <p:spPr>
          <a:xfrm>
            <a:off x="6564303" y="1691264"/>
            <a:ext cx="3718500" cy="3820500"/>
          </a:xfrm>
          <a:prstGeom prst="rect">
            <a:avLst/>
          </a:prstGeom>
          <a:blipFill rotWithShape="1">
            <a:blip r:embed="rId4">
              <a:alphaModFix/>
            </a:blip>
            <a:stretch>
              <a:fillRect/>
            </a:stretch>
          </a:blipFill>
          <a:ln>
            <a:noFill/>
          </a:ln>
        </p:spPr>
        <p:txBody>
          <a:bodyPr spcFirstLastPara="1" wrap="square" lIns="0" tIns="0" rIns="0" bIns="0" anchor="ctr" anchorCtr="0">
            <a:noAutofit/>
          </a:bodyPr>
          <a:lstStyle>
            <a:lvl1pPr marR="0" lvl="0" algn="ctr">
              <a:lnSpc>
                <a:spcPct val="100000"/>
              </a:lnSpc>
              <a:spcBef>
                <a:spcPts val="0"/>
              </a:spcBef>
              <a:spcAft>
                <a:spcPts val="0"/>
              </a:spcAft>
              <a:buClr>
                <a:schemeClr val="accent1"/>
              </a:buClr>
              <a:buSzPts val="2000"/>
              <a:buFont typeface="Arial"/>
              <a:buNone/>
              <a:defRPr sz="2000" b="0" i="0" u="none" strike="noStrike" cap="none">
                <a:solidFill>
                  <a:schemeClr val="dk1"/>
                </a:solidFill>
                <a:latin typeface="Helvetica Neue"/>
                <a:ea typeface="Helvetica Neue"/>
                <a:cs typeface="Helvetica Neue"/>
                <a:sym typeface="Helvetica Neue"/>
              </a:defRPr>
            </a:lvl1pPr>
            <a:lvl2pPr marR="0" lvl="1" algn="l">
              <a:lnSpc>
                <a:spcPct val="100000"/>
              </a:lnSpc>
              <a:spcBef>
                <a:spcPts val="800"/>
              </a:spcBef>
              <a:spcAft>
                <a:spcPts val="0"/>
              </a:spcAft>
              <a:buClr>
                <a:schemeClr val="accent1"/>
              </a:buClr>
              <a:buSzPts val="1600"/>
              <a:buFont typeface="Arial"/>
              <a:buChar char="•"/>
              <a:defRPr sz="1600" b="0" i="0" u="none" strike="noStrike" cap="none">
                <a:solidFill>
                  <a:schemeClr val="dk1"/>
                </a:solidFill>
                <a:latin typeface="Helvetica Neue"/>
                <a:ea typeface="Helvetica Neue"/>
                <a:cs typeface="Helvetica Neue"/>
                <a:sym typeface="Helvetica Neue"/>
              </a:defRPr>
            </a:lvl2pPr>
            <a:lvl3pPr marR="0" lvl="2" algn="l">
              <a:lnSpc>
                <a:spcPct val="100000"/>
              </a:lnSpc>
              <a:spcBef>
                <a:spcPts val="800"/>
              </a:spcBef>
              <a:spcAft>
                <a:spcPts val="0"/>
              </a:spcAft>
              <a:buClr>
                <a:schemeClr val="accent1"/>
              </a:buClr>
              <a:buSzPts val="1500"/>
              <a:buFont typeface="Arial"/>
              <a:buChar char="•"/>
              <a:defRPr sz="1500" b="0" i="0" u="none" strike="noStrike" cap="none">
                <a:solidFill>
                  <a:schemeClr val="dk1"/>
                </a:solidFill>
                <a:latin typeface="Helvetica Neue"/>
                <a:ea typeface="Helvetica Neue"/>
                <a:cs typeface="Helvetica Neue"/>
                <a:sym typeface="Helvetica Neue"/>
              </a:defRPr>
            </a:lvl3pPr>
            <a:lvl4pPr marR="0" lvl="3" algn="l">
              <a:lnSpc>
                <a:spcPct val="100000"/>
              </a:lnSpc>
              <a:spcBef>
                <a:spcPts val="800"/>
              </a:spcBef>
              <a:spcAft>
                <a:spcPts val="0"/>
              </a:spcAft>
              <a:buClr>
                <a:schemeClr val="accent1"/>
              </a:buClr>
              <a:buSzPts val="1500"/>
              <a:buFont typeface="Arial"/>
              <a:buChar char="•"/>
              <a:defRPr sz="1500" b="0" i="0" u="none" strike="noStrike" cap="none">
                <a:solidFill>
                  <a:schemeClr val="dk1"/>
                </a:solidFill>
                <a:latin typeface="Helvetica Neue"/>
                <a:ea typeface="Helvetica Neue"/>
                <a:cs typeface="Helvetica Neue"/>
                <a:sym typeface="Helvetica Neue"/>
              </a:defRPr>
            </a:lvl4pPr>
            <a:lvl5pPr marR="0" lvl="4" algn="l">
              <a:lnSpc>
                <a:spcPct val="100000"/>
              </a:lnSpc>
              <a:spcBef>
                <a:spcPts val="800"/>
              </a:spcBef>
              <a:spcAft>
                <a:spcPts val="0"/>
              </a:spcAft>
              <a:buClr>
                <a:schemeClr val="accent1"/>
              </a:buClr>
              <a:buSzPts val="1500"/>
              <a:buFont typeface="Arial"/>
              <a:buChar char="•"/>
              <a:defRPr sz="1500" b="0" i="0" u="none" strike="noStrike" cap="none">
                <a:solidFill>
                  <a:schemeClr val="dk1"/>
                </a:solidFill>
                <a:latin typeface="Helvetica Neue"/>
                <a:ea typeface="Helvetica Neue"/>
                <a:cs typeface="Helvetica Neue"/>
                <a:sym typeface="Helvetica Neue"/>
              </a:defRPr>
            </a:lvl5pPr>
            <a:lvl6pPr marR="0" lvl="5" algn="l">
              <a:lnSpc>
                <a:spcPct val="90000"/>
              </a:lnSpc>
              <a:spcBef>
                <a:spcPts val="8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6pPr>
            <a:lvl7pPr marR="0" lvl="6"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7pPr>
            <a:lvl8pPr marR="0" lvl="7"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8pPr>
            <a:lvl9pPr marR="0" lvl="8"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9pPr>
          </a:lstStyle>
          <a:p>
            <a:endParaRPr/>
          </a:p>
        </p:txBody>
      </p:sp>
      <p:sp>
        <p:nvSpPr>
          <p:cNvPr id="253" name="Google Shape;253;g3f476da45bb_0_481"/>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254" name="Google Shape;254;g3f476da45bb_0_481"/>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255" name="Google Shape;255;g3f476da45bb_0_481"/>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6219258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close-light">
  <p:cSld name="close-light">
    <p:bg>
      <p:bgPr>
        <a:blipFill>
          <a:blip r:embed="rId2">
            <a:alphaModFix/>
          </a:blip>
          <a:stretch>
            <a:fillRect/>
          </a:stretch>
        </a:blipFill>
        <a:effectLst/>
      </p:bgPr>
    </p:bg>
    <p:spTree>
      <p:nvGrpSpPr>
        <p:cNvPr id="1" name="Shape 256"/>
        <p:cNvGrpSpPr/>
        <p:nvPr/>
      </p:nvGrpSpPr>
      <p:grpSpPr>
        <a:xfrm>
          <a:off x="0" y="0"/>
          <a:ext cx="0" cy="0"/>
          <a:chOff x="0" y="0"/>
          <a:chExt cx="0" cy="0"/>
        </a:xfrm>
      </p:grpSpPr>
      <p:sp>
        <p:nvSpPr>
          <p:cNvPr id="257" name="Google Shape;257;g3f476da45bb_0_498"/>
          <p:cNvSpPr txBox="1"/>
          <p:nvPr/>
        </p:nvSpPr>
        <p:spPr>
          <a:xfrm>
            <a:off x="6096000" y="4361861"/>
            <a:ext cx="5029200" cy="882000"/>
          </a:xfrm>
          <a:prstGeom prst="rect">
            <a:avLst/>
          </a:prstGeom>
          <a:noFill/>
          <a:ln>
            <a:noFill/>
          </a:ln>
        </p:spPr>
        <p:txBody>
          <a:bodyPr spcFirstLastPara="1" wrap="square" lIns="0" tIns="0" rIns="0" bIns="0" anchor="b" anchorCtr="0">
            <a:noAutofit/>
          </a:bodyPr>
          <a:lstStyle/>
          <a:p>
            <a:pPr marL="0" marR="0" lvl="0" indent="0" algn="l" rtl="0">
              <a:lnSpc>
                <a:spcPct val="90000"/>
              </a:lnSpc>
              <a:spcBef>
                <a:spcPts val="0"/>
              </a:spcBef>
              <a:spcAft>
                <a:spcPts val="0"/>
              </a:spcAft>
              <a:buClr>
                <a:schemeClr val="accent1"/>
              </a:buClr>
              <a:buSzPts val="4800"/>
              <a:buFont typeface="Helvetica Neue"/>
              <a:buNone/>
            </a:pPr>
            <a:endParaRPr sz="4800" b="1" i="0">
              <a:solidFill>
                <a:schemeClr val="accent1"/>
              </a:solidFill>
              <a:latin typeface="Helvetica Neue"/>
              <a:ea typeface="Helvetica Neue"/>
              <a:cs typeface="Helvetica Neue"/>
              <a:sym typeface="Helvetica Neue"/>
            </a:endParaRPr>
          </a:p>
        </p:txBody>
      </p:sp>
      <p:pic>
        <p:nvPicPr>
          <p:cNvPr id="258" name="Google Shape;258;g3f476da45bb_0_498"/>
          <p:cNvPicPr preferRelativeResize="0"/>
          <p:nvPr/>
        </p:nvPicPr>
        <p:blipFill rotWithShape="1">
          <a:blip r:embed="rId3">
            <a:alphaModFix/>
          </a:blip>
          <a:srcRect/>
          <a:stretch/>
        </p:blipFill>
        <p:spPr>
          <a:xfrm>
            <a:off x="11830050" y="0"/>
            <a:ext cx="361950" cy="6857998"/>
          </a:xfrm>
          <a:prstGeom prst="rect">
            <a:avLst/>
          </a:prstGeom>
          <a:noFill/>
          <a:ln>
            <a:noFill/>
          </a:ln>
        </p:spPr>
      </p:pic>
      <p:sp>
        <p:nvSpPr>
          <p:cNvPr id="259" name="Google Shape;259;g3f476da45bb_0_498"/>
          <p:cNvSpPr txBox="1">
            <a:spLocks noGrp="1"/>
          </p:cNvSpPr>
          <p:nvPr>
            <p:ph type="sldNum" idx="12"/>
          </p:nvPr>
        </p:nvSpPr>
        <p:spPr>
          <a:xfrm>
            <a:off x="11409045" y="6333134"/>
            <a:ext cx="731700" cy="524700"/>
          </a:xfrm>
          <a:prstGeom prst="rect">
            <a:avLst/>
          </a:prstGeom>
        </p:spPr>
        <p:txBody>
          <a:bodyPr spcFirstLastPara="1" wrap="square" lIns="0" tIns="0" rIns="0" bIns="0" anchor="t" anchorCtr="0">
            <a:noAutofit/>
          </a:bodyPr>
          <a:lstStyle>
            <a:lvl1pPr lvl="0" algn="r">
              <a:buNone/>
              <a:defRPr sz="1700">
                <a:solidFill>
                  <a:schemeClr val="dk1"/>
                </a:solidFill>
              </a:defRPr>
            </a:lvl1pPr>
            <a:lvl2pPr lvl="1" algn="r">
              <a:buNone/>
              <a:defRPr sz="1700">
                <a:solidFill>
                  <a:schemeClr val="dk1"/>
                </a:solidFill>
              </a:defRPr>
            </a:lvl2pPr>
            <a:lvl3pPr lvl="2" algn="r">
              <a:buNone/>
              <a:defRPr sz="1700">
                <a:solidFill>
                  <a:schemeClr val="dk1"/>
                </a:solidFill>
              </a:defRPr>
            </a:lvl3pPr>
            <a:lvl4pPr lvl="3" algn="r">
              <a:buNone/>
              <a:defRPr sz="1700">
                <a:solidFill>
                  <a:schemeClr val="dk1"/>
                </a:solidFill>
              </a:defRPr>
            </a:lvl4pPr>
            <a:lvl5pPr lvl="4" algn="r">
              <a:buNone/>
              <a:defRPr sz="1700">
                <a:solidFill>
                  <a:schemeClr val="dk1"/>
                </a:solidFill>
              </a:defRPr>
            </a:lvl5pPr>
            <a:lvl6pPr lvl="5" algn="r">
              <a:buNone/>
              <a:defRPr sz="1700">
                <a:solidFill>
                  <a:schemeClr val="dk1"/>
                </a:solidFill>
              </a:defRPr>
            </a:lvl6pPr>
            <a:lvl7pPr lvl="6" algn="r">
              <a:buNone/>
              <a:defRPr sz="1700">
                <a:solidFill>
                  <a:schemeClr val="dk1"/>
                </a:solidFill>
              </a:defRPr>
            </a:lvl7pPr>
            <a:lvl8pPr lvl="7" algn="r">
              <a:buNone/>
              <a:defRPr sz="1700">
                <a:solidFill>
                  <a:schemeClr val="dk1"/>
                </a:solidFill>
              </a:defRPr>
            </a:lvl8pPr>
            <a:lvl9pPr lvl="8" algn="r">
              <a:buNone/>
              <a:defRPr sz="1700">
                <a:solidFill>
                  <a:schemeClr val="dk1"/>
                </a:solidFill>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09821117"/>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2-column-content">
  <p:cSld name="2-column-content">
    <p:bg>
      <p:bgPr>
        <a:solidFill>
          <a:schemeClr val="lt1"/>
        </a:solidFill>
        <a:effectLst/>
      </p:bgPr>
    </p:bg>
    <p:spTree>
      <p:nvGrpSpPr>
        <p:cNvPr id="1" name="Shape 260"/>
        <p:cNvGrpSpPr/>
        <p:nvPr/>
      </p:nvGrpSpPr>
      <p:grpSpPr>
        <a:xfrm>
          <a:off x="0" y="0"/>
          <a:ext cx="0" cy="0"/>
          <a:chOff x="0" y="0"/>
          <a:chExt cx="0" cy="0"/>
        </a:xfrm>
      </p:grpSpPr>
      <p:sp>
        <p:nvSpPr>
          <p:cNvPr id="261" name="Google Shape;261;g3f476da45bb_0_502"/>
          <p:cNvSpPr txBox="1">
            <a:spLocks noGrp="1"/>
          </p:cNvSpPr>
          <p:nvPr>
            <p:ph type="body" idx="1"/>
          </p:nvPr>
        </p:nvSpPr>
        <p:spPr>
          <a:xfrm>
            <a:off x="914399" y="1700784"/>
            <a:ext cx="4791600" cy="4655700"/>
          </a:xfrm>
          <a:prstGeom prst="rect">
            <a:avLst/>
          </a:prstGeom>
          <a:noFill/>
          <a:ln>
            <a:noFill/>
          </a:ln>
        </p:spPr>
        <p:txBody>
          <a:bodyPr spcFirstLastPara="1" wrap="square" lIns="0" tIns="0" rIns="0" bIns="0" anchor="t" anchorCtr="0">
            <a:noAutofit/>
          </a:bodyPr>
          <a:lstStyle>
            <a:lvl1pPr marL="457200" lvl="0" indent="-355600" algn="l">
              <a:lnSpc>
                <a:spcPct val="100000"/>
              </a:lnSpc>
              <a:spcBef>
                <a:spcPts val="0"/>
              </a:spcBef>
              <a:spcAft>
                <a:spcPts val="0"/>
              </a:spcAft>
              <a:buSzPts val="2000"/>
              <a:buChar char="•"/>
              <a:defRPr>
                <a:solidFill>
                  <a:schemeClr val="dk1"/>
                </a:solidFill>
              </a:defRPr>
            </a:lvl1pPr>
            <a:lvl2pPr marL="914400" lvl="1" indent="-330200" algn="l">
              <a:lnSpc>
                <a:spcPct val="100000"/>
              </a:lnSpc>
              <a:spcBef>
                <a:spcPts val="800"/>
              </a:spcBef>
              <a:spcAft>
                <a:spcPts val="0"/>
              </a:spcAft>
              <a:buSzPts val="1600"/>
              <a:buChar char="•"/>
              <a:defRPr sz="1600">
                <a:solidFill>
                  <a:schemeClr val="dk1"/>
                </a:solidFill>
              </a:defRPr>
            </a:lvl2pPr>
            <a:lvl3pPr marL="1371600" lvl="2" indent="-323850" algn="l">
              <a:lnSpc>
                <a:spcPct val="100000"/>
              </a:lnSpc>
              <a:spcBef>
                <a:spcPts val="800"/>
              </a:spcBef>
              <a:spcAft>
                <a:spcPts val="0"/>
              </a:spcAft>
              <a:buSzPts val="1500"/>
              <a:buChar char="•"/>
              <a:defRPr>
                <a:solidFill>
                  <a:schemeClr val="dk1"/>
                </a:solidFill>
              </a:defRPr>
            </a:lvl3pPr>
            <a:lvl4pPr marL="1828800" lvl="3" indent="-323850" algn="l">
              <a:lnSpc>
                <a:spcPct val="100000"/>
              </a:lnSpc>
              <a:spcBef>
                <a:spcPts val="800"/>
              </a:spcBef>
              <a:spcAft>
                <a:spcPts val="0"/>
              </a:spcAft>
              <a:buSzPts val="1500"/>
              <a:buChar char="•"/>
              <a:defRPr>
                <a:solidFill>
                  <a:schemeClr val="dk1"/>
                </a:solidFill>
              </a:defRPr>
            </a:lvl4pPr>
            <a:lvl5pPr marL="2286000" lvl="4" indent="-323850" algn="l">
              <a:lnSpc>
                <a:spcPct val="100000"/>
              </a:lnSpc>
              <a:spcBef>
                <a:spcPts val="800"/>
              </a:spcBef>
              <a:spcAft>
                <a:spcPts val="0"/>
              </a:spcAft>
              <a:buSzPts val="1500"/>
              <a:buChar char="•"/>
              <a:defRPr>
                <a:solidFill>
                  <a:schemeClr val="dk1"/>
                </a:solidFill>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62" name="Google Shape;262;g3f476da45bb_0_502"/>
          <p:cNvSpPr txBox="1">
            <a:spLocks noGrp="1"/>
          </p:cNvSpPr>
          <p:nvPr>
            <p:ph type="body" idx="2"/>
          </p:nvPr>
        </p:nvSpPr>
        <p:spPr>
          <a:xfrm>
            <a:off x="6117335" y="1700784"/>
            <a:ext cx="4791600" cy="4655700"/>
          </a:xfrm>
          <a:prstGeom prst="rect">
            <a:avLst/>
          </a:prstGeom>
          <a:noFill/>
          <a:ln>
            <a:noFill/>
          </a:ln>
        </p:spPr>
        <p:txBody>
          <a:bodyPr spcFirstLastPara="1" wrap="square" lIns="0" tIns="0" rIns="0" bIns="0" anchor="t" anchorCtr="0">
            <a:noAutofit/>
          </a:bodyPr>
          <a:lstStyle>
            <a:lvl1pPr marL="457200" lvl="0" indent="-355600" algn="l">
              <a:lnSpc>
                <a:spcPct val="100000"/>
              </a:lnSpc>
              <a:spcBef>
                <a:spcPts val="0"/>
              </a:spcBef>
              <a:spcAft>
                <a:spcPts val="0"/>
              </a:spcAft>
              <a:buSzPts val="2000"/>
              <a:buChar char="•"/>
              <a:defRPr>
                <a:solidFill>
                  <a:schemeClr val="dk1"/>
                </a:solidFill>
              </a:defRPr>
            </a:lvl1pPr>
            <a:lvl2pPr marL="914400" lvl="1" indent="-330200" algn="l">
              <a:lnSpc>
                <a:spcPct val="100000"/>
              </a:lnSpc>
              <a:spcBef>
                <a:spcPts val="800"/>
              </a:spcBef>
              <a:spcAft>
                <a:spcPts val="0"/>
              </a:spcAft>
              <a:buSzPts val="1600"/>
              <a:buChar char="•"/>
              <a:defRPr sz="1600">
                <a:solidFill>
                  <a:schemeClr val="dk1"/>
                </a:solidFill>
              </a:defRPr>
            </a:lvl2pPr>
            <a:lvl3pPr marL="1371600" lvl="2" indent="-323850" algn="l">
              <a:lnSpc>
                <a:spcPct val="100000"/>
              </a:lnSpc>
              <a:spcBef>
                <a:spcPts val="800"/>
              </a:spcBef>
              <a:spcAft>
                <a:spcPts val="0"/>
              </a:spcAft>
              <a:buSzPts val="1500"/>
              <a:buChar char="•"/>
              <a:defRPr>
                <a:solidFill>
                  <a:schemeClr val="dk1"/>
                </a:solidFill>
              </a:defRPr>
            </a:lvl3pPr>
            <a:lvl4pPr marL="1828800" lvl="3" indent="-323850" algn="l">
              <a:lnSpc>
                <a:spcPct val="100000"/>
              </a:lnSpc>
              <a:spcBef>
                <a:spcPts val="800"/>
              </a:spcBef>
              <a:spcAft>
                <a:spcPts val="0"/>
              </a:spcAft>
              <a:buSzPts val="1500"/>
              <a:buChar char="•"/>
              <a:defRPr>
                <a:solidFill>
                  <a:schemeClr val="dk1"/>
                </a:solidFill>
              </a:defRPr>
            </a:lvl4pPr>
            <a:lvl5pPr marL="2286000" lvl="4" indent="-323850" algn="l">
              <a:lnSpc>
                <a:spcPct val="100000"/>
              </a:lnSpc>
              <a:spcBef>
                <a:spcPts val="800"/>
              </a:spcBef>
              <a:spcAft>
                <a:spcPts val="0"/>
              </a:spcAft>
              <a:buSzPts val="1500"/>
              <a:buChar char="•"/>
              <a:defRPr>
                <a:solidFill>
                  <a:schemeClr val="dk1"/>
                </a:solidFill>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263" name="Google Shape;263;g3f476da45bb_0_502"/>
          <p:cNvPicPr preferRelativeResize="0"/>
          <p:nvPr/>
        </p:nvPicPr>
        <p:blipFill rotWithShape="1">
          <a:blip r:embed="rId2">
            <a:alphaModFix/>
          </a:blip>
          <a:srcRect/>
          <a:stretch/>
        </p:blipFill>
        <p:spPr>
          <a:xfrm>
            <a:off x="11830050" y="0"/>
            <a:ext cx="361950" cy="6857998"/>
          </a:xfrm>
          <a:prstGeom prst="rect">
            <a:avLst/>
          </a:prstGeom>
          <a:noFill/>
          <a:ln>
            <a:noFill/>
          </a:ln>
        </p:spPr>
      </p:pic>
      <p:sp>
        <p:nvSpPr>
          <p:cNvPr id="264" name="Google Shape;264;g3f476da45bb_0_502"/>
          <p:cNvSpPr txBox="1">
            <a:spLocks noGrp="1"/>
          </p:cNvSpPr>
          <p:nvPr>
            <p:ph type="body" idx="3"/>
          </p:nvPr>
        </p:nvSpPr>
        <p:spPr>
          <a:xfrm>
            <a:off x="914399" y="820351"/>
            <a:ext cx="9994500" cy="5967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265" name="Google Shape;265;g3f476da45bb_0_502" descr="Logo, company name&#10;&#10;AI-generated content may be incorrect."/>
          <p:cNvPicPr preferRelativeResize="0"/>
          <p:nvPr/>
        </p:nvPicPr>
        <p:blipFill rotWithShape="1">
          <a:blip r:embed="rId3">
            <a:alphaModFix/>
          </a:blip>
          <a:srcRect/>
          <a:stretch/>
        </p:blipFill>
        <p:spPr>
          <a:xfrm>
            <a:off x="365760" y="345185"/>
            <a:ext cx="415981" cy="415981"/>
          </a:xfrm>
          <a:prstGeom prst="rect">
            <a:avLst/>
          </a:prstGeom>
          <a:noFill/>
          <a:ln>
            <a:noFill/>
          </a:ln>
        </p:spPr>
      </p:pic>
      <p:sp>
        <p:nvSpPr>
          <p:cNvPr id="266" name="Google Shape;266;g3f476da45bb_0_502"/>
          <p:cNvSpPr txBox="1">
            <a:spLocks noGrp="1"/>
          </p:cNvSpPr>
          <p:nvPr>
            <p:ph type="title"/>
          </p:nvPr>
        </p:nvSpPr>
        <p:spPr>
          <a:xfrm>
            <a:off x="914398" y="365760"/>
            <a:ext cx="9994500" cy="433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600"/>
              <a:buFont typeface="Helvetica Neue"/>
              <a:buNone/>
              <a:defRPr>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267" name="Google Shape;267;g3f476da45bb_0_502"/>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268" name="Google Shape;268;g3f476da45bb_0_502"/>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269" name="Google Shape;269;g3f476da45bb_0_502"/>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85972766"/>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matchingName="content-photo-right-1">
  <p:cSld name="content-photo-right-1">
    <p:bg>
      <p:bgPr>
        <a:solidFill>
          <a:schemeClr val="lt1"/>
        </a:solidFill>
        <a:effectLst/>
      </p:bgPr>
    </p:bg>
    <p:spTree>
      <p:nvGrpSpPr>
        <p:cNvPr id="1" name="Shape 270"/>
        <p:cNvGrpSpPr/>
        <p:nvPr/>
      </p:nvGrpSpPr>
      <p:grpSpPr>
        <a:xfrm>
          <a:off x="0" y="0"/>
          <a:ext cx="0" cy="0"/>
          <a:chOff x="0" y="0"/>
          <a:chExt cx="0" cy="0"/>
        </a:xfrm>
      </p:grpSpPr>
      <p:pic>
        <p:nvPicPr>
          <p:cNvPr id="271" name="Google Shape;271;g3f476da45bb_0_512" descr="Logo, company name&#10;&#10;Description automatically generated"/>
          <p:cNvPicPr preferRelativeResize="0"/>
          <p:nvPr/>
        </p:nvPicPr>
        <p:blipFill rotWithShape="1">
          <a:blip r:embed="rId2">
            <a:alphaModFix/>
          </a:blip>
          <a:srcRect b="4123"/>
          <a:stretch/>
        </p:blipFill>
        <p:spPr>
          <a:xfrm>
            <a:off x="4103005" y="2425441"/>
            <a:ext cx="4423872" cy="4432560"/>
          </a:xfrm>
          <a:prstGeom prst="rect">
            <a:avLst/>
          </a:prstGeom>
          <a:noFill/>
          <a:ln>
            <a:noFill/>
          </a:ln>
        </p:spPr>
      </p:pic>
      <p:sp>
        <p:nvSpPr>
          <p:cNvPr id="272" name="Google Shape;272;g3f476da45bb_0_512"/>
          <p:cNvSpPr>
            <a:spLocks noGrp="1"/>
          </p:cNvSpPr>
          <p:nvPr>
            <p:ph type="pic" idx="2"/>
          </p:nvPr>
        </p:nvSpPr>
        <p:spPr>
          <a:xfrm>
            <a:off x="7583424" y="0"/>
            <a:ext cx="4242900" cy="6858000"/>
          </a:xfrm>
          <a:prstGeom prst="rect">
            <a:avLst/>
          </a:prstGeom>
          <a:solidFill>
            <a:srgbClr val="C3CAD1"/>
          </a:solidFill>
          <a:ln>
            <a:noFill/>
          </a:ln>
        </p:spPr>
        <p:txBody>
          <a:bodyPr/>
          <a:lstStyle/>
          <a:p>
            <a:endParaRPr lang="en-US"/>
          </a:p>
        </p:txBody>
      </p:sp>
      <p:sp>
        <p:nvSpPr>
          <p:cNvPr id="273" name="Google Shape;273;g3f476da45bb_0_512"/>
          <p:cNvSpPr txBox="1">
            <a:spLocks noGrp="1"/>
          </p:cNvSpPr>
          <p:nvPr>
            <p:ph type="body" idx="1"/>
          </p:nvPr>
        </p:nvSpPr>
        <p:spPr>
          <a:xfrm>
            <a:off x="1195460" y="1700784"/>
            <a:ext cx="5470500" cy="5967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74" name="Google Shape;274;g3f476da45bb_0_512"/>
          <p:cNvSpPr txBox="1">
            <a:spLocks noGrp="1"/>
          </p:cNvSpPr>
          <p:nvPr>
            <p:ph type="body" idx="3"/>
          </p:nvPr>
        </p:nvSpPr>
        <p:spPr>
          <a:xfrm>
            <a:off x="1195462" y="2325817"/>
            <a:ext cx="5470500" cy="6963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75" name="Google Shape;275;g3f476da45bb_0_512"/>
          <p:cNvSpPr txBox="1">
            <a:spLocks noGrp="1"/>
          </p:cNvSpPr>
          <p:nvPr>
            <p:ph type="body" idx="4"/>
          </p:nvPr>
        </p:nvSpPr>
        <p:spPr>
          <a:xfrm>
            <a:off x="7955280" y="6254496"/>
            <a:ext cx="3501900" cy="603600"/>
          </a:xfrm>
          <a:prstGeom prst="rect">
            <a:avLst/>
          </a:prstGeom>
          <a:noFill/>
          <a:ln>
            <a:noFill/>
          </a:ln>
        </p:spPr>
        <p:txBody>
          <a:bodyPr spcFirstLastPara="1" wrap="square" lIns="0" tIns="0" rIns="0" bIns="137175" anchor="b" anchorCtr="0">
            <a:noAutofit/>
          </a:bodyPr>
          <a:lstStyle>
            <a:lvl1pPr marL="457200" lvl="0" indent="-228600" algn="r">
              <a:lnSpc>
                <a:spcPct val="110000"/>
              </a:lnSpc>
              <a:spcBef>
                <a:spcPts val="0"/>
              </a:spcBef>
              <a:spcAft>
                <a:spcPts val="0"/>
              </a:spcAft>
              <a:buSzPts val="1200"/>
              <a:buNone/>
              <a:defRPr sz="1200">
                <a:solidFill>
                  <a:schemeClr val="lt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276" name="Google Shape;276;g3f476da45bb_0_512"/>
          <p:cNvPicPr preferRelativeResize="0"/>
          <p:nvPr/>
        </p:nvPicPr>
        <p:blipFill rotWithShape="1">
          <a:blip r:embed="rId3">
            <a:alphaModFix/>
          </a:blip>
          <a:srcRect/>
          <a:stretch/>
        </p:blipFill>
        <p:spPr>
          <a:xfrm>
            <a:off x="11830050" y="0"/>
            <a:ext cx="361950" cy="6857998"/>
          </a:xfrm>
          <a:prstGeom prst="rect">
            <a:avLst/>
          </a:prstGeom>
          <a:noFill/>
          <a:ln>
            <a:noFill/>
          </a:ln>
        </p:spPr>
      </p:pic>
      <p:sp>
        <p:nvSpPr>
          <p:cNvPr id="277" name="Google Shape;277;g3f476da45bb_0_512"/>
          <p:cNvSpPr txBox="1">
            <a:spLocks noGrp="1"/>
          </p:cNvSpPr>
          <p:nvPr>
            <p:ph type="title"/>
          </p:nvPr>
        </p:nvSpPr>
        <p:spPr>
          <a:xfrm>
            <a:off x="914398" y="365760"/>
            <a:ext cx="5751600" cy="433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600"/>
              <a:buFont typeface="Helvetica Neue"/>
              <a:buNone/>
              <a:defRPr>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278" name="Google Shape;278;g3f476da45bb_0_512"/>
          <p:cNvSpPr txBox="1">
            <a:spLocks noGrp="1"/>
          </p:cNvSpPr>
          <p:nvPr>
            <p:ph type="body" idx="5"/>
          </p:nvPr>
        </p:nvSpPr>
        <p:spPr>
          <a:xfrm>
            <a:off x="914399" y="820351"/>
            <a:ext cx="5751600" cy="5967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279" name="Google Shape;279;g3f476da45bb_0_512" descr="Logo, company name&#10;&#10;AI-generated content may be incorrect."/>
          <p:cNvPicPr preferRelativeResize="0"/>
          <p:nvPr/>
        </p:nvPicPr>
        <p:blipFill rotWithShape="1">
          <a:blip r:embed="rId4">
            <a:alphaModFix/>
          </a:blip>
          <a:srcRect/>
          <a:stretch/>
        </p:blipFill>
        <p:spPr>
          <a:xfrm>
            <a:off x="365760" y="345185"/>
            <a:ext cx="415981" cy="415981"/>
          </a:xfrm>
          <a:prstGeom prst="rect">
            <a:avLst/>
          </a:prstGeom>
          <a:noFill/>
          <a:ln>
            <a:noFill/>
          </a:ln>
        </p:spPr>
      </p:pic>
      <p:sp>
        <p:nvSpPr>
          <p:cNvPr id="280" name="Google Shape;280;g3f476da45bb_0_512"/>
          <p:cNvSpPr/>
          <p:nvPr/>
        </p:nvSpPr>
        <p:spPr>
          <a:xfrm rot="-5400000">
            <a:off x="462623" y="2102030"/>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281" name="Google Shape;281;g3f476da45bb_0_512"/>
          <p:cNvSpPr txBox="1">
            <a:spLocks noGrp="1"/>
          </p:cNvSpPr>
          <p:nvPr>
            <p:ph type="body" idx="6"/>
          </p:nvPr>
        </p:nvSpPr>
        <p:spPr>
          <a:xfrm>
            <a:off x="1195460" y="4668584"/>
            <a:ext cx="5470500" cy="5967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2" name="Google Shape;282;g3f476da45bb_0_512"/>
          <p:cNvSpPr txBox="1">
            <a:spLocks noGrp="1"/>
          </p:cNvSpPr>
          <p:nvPr>
            <p:ph type="body" idx="7"/>
          </p:nvPr>
        </p:nvSpPr>
        <p:spPr>
          <a:xfrm>
            <a:off x="1195462" y="5293617"/>
            <a:ext cx="5470500" cy="6963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3" name="Google Shape;283;g3f476da45bb_0_512"/>
          <p:cNvSpPr/>
          <p:nvPr/>
        </p:nvSpPr>
        <p:spPr>
          <a:xfrm rot="-5400000">
            <a:off x="462623" y="5069830"/>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284" name="Google Shape;284;g3f476da45bb_0_512"/>
          <p:cNvSpPr txBox="1">
            <a:spLocks noGrp="1"/>
          </p:cNvSpPr>
          <p:nvPr>
            <p:ph type="body" idx="8"/>
          </p:nvPr>
        </p:nvSpPr>
        <p:spPr>
          <a:xfrm>
            <a:off x="1195460" y="3188408"/>
            <a:ext cx="5470500" cy="596700"/>
          </a:xfrm>
          <a:prstGeom prst="rect">
            <a:avLst/>
          </a:prstGeom>
          <a:noFill/>
          <a:ln>
            <a:noFill/>
          </a:ln>
        </p:spPr>
        <p:txBody>
          <a:bodyPr spcFirstLastPara="1" wrap="square" lIns="0" tIns="0" rIns="0" bIns="0" anchor="b" anchorCtr="0">
            <a:noAutofit/>
          </a:bodyPr>
          <a:lstStyle>
            <a:lvl1pPr marL="457200" lvl="0" indent="-228600" algn="l">
              <a:lnSpc>
                <a:spcPct val="10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5" name="Google Shape;285;g3f476da45bb_0_512"/>
          <p:cNvSpPr txBox="1">
            <a:spLocks noGrp="1"/>
          </p:cNvSpPr>
          <p:nvPr>
            <p:ph type="body" idx="9"/>
          </p:nvPr>
        </p:nvSpPr>
        <p:spPr>
          <a:xfrm>
            <a:off x="1195462" y="3813441"/>
            <a:ext cx="5470500" cy="696300"/>
          </a:xfrm>
          <a:prstGeom prst="rect">
            <a:avLst/>
          </a:prstGeom>
          <a:noFill/>
          <a:ln>
            <a:noFill/>
          </a:ln>
        </p:spPr>
        <p:txBody>
          <a:bodyPr spcFirstLastPara="1" wrap="square" lIns="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86" name="Google Shape;286;g3f476da45bb_0_512"/>
          <p:cNvSpPr/>
          <p:nvPr/>
        </p:nvSpPr>
        <p:spPr>
          <a:xfrm rot="-5400000">
            <a:off x="462623" y="3589654"/>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287" name="Google Shape;287;g3f476da45bb_0_512"/>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288" name="Google Shape;288;g3f476da45bb_0_512"/>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289" name="Google Shape;289;g3f476da45bb_0_512"/>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34059233"/>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matchingName="content-photo-right-2">
  <p:cSld name="content-photo-right-2">
    <p:bg>
      <p:bgPr>
        <a:solidFill>
          <a:schemeClr val="lt1"/>
        </a:solidFill>
        <a:effectLst/>
      </p:bgPr>
    </p:bg>
    <p:spTree>
      <p:nvGrpSpPr>
        <p:cNvPr id="1" name="Shape 290"/>
        <p:cNvGrpSpPr/>
        <p:nvPr/>
      </p:nvGrpSpPr>
      <p:grpSpPr>
        <a:xfrm>
          <a:off x="0" y="0"/>
          <a:ext cx="0" cy="0"/>
          <a:chOff x="0" y="0"/>
          <a:chExt cx="0" cy="0"/>
        </a:xfrm>
      </p:grpSpPr>
      <p:pic>
        <p:nvPicPr>
          <p:cNvPr id="291" name="Google Shape;291;g3f476da45bb_0_532" descr="Logo, company name&#10;&#10;Description automatically generated"/>
          <p:cNvPicPr preferRelativeResize="0"/>
          <p:nvPr/>
        </p:nvPicPr>
        <p:blipFill rotWithShape="1">
          <a:blip r:embed="rId2">
            <a:alphaModFix/>
          </a:blip>
          <a:srcRect r="21415" b="3670"/>
          <a:stretch/>
        </p:blipFill>
        <p:spPr>
          <a:xfrm>
            <a:off x="4103005" y="2425441"/>
            <a:ext cx="3476610" cy="4453623"/>
          </a:xfrm>
          <a:prstGeom prst="rect">
            <a:avLst/>
          </a:prstGeom>
          <a:noFill/>
          <a:ln>
            <a:noFill/>
          </a:ln>
        </p:spPr>
      </p:pic>
      <p:sp>
        <p:nvSpPr>
          <p:cNvPr id="292" name="Google Shape;292;g3f476da45bb_0_532"/>
          <p:cNvSpPr txBox="1">
            <a:spLocks noGrp="1"/>
          </p:cNvSpPr>
          <p:nvPr>
            <p:ph type="body" idx="1"/>
          </p:nvPr>
        </p:nvSpPr>
        <p:spPr>
          <a:xfrm>
            <a:off x="913702" y="1700784"/>
            <a:ext cx="5751600" cy="4242900"/>
          </a:xfrm>
          <a:prstGeom prst="rect">
            <a:avLst/>
          </a:prstGeom>
          <a:noFill/>
          <a:ln>
            <a:noFill/>
          </a:ln>
        </p:spPr>
        <p:txBody>
          <a:bodyPr spcFirstLastPara="1" wrap="square" lIns="0" tIns="0" rIns="0" bIns="0" anchor="t" anchorCtr="0">
            <a:noAutofit/>
          </a:bodyPr>
          <a:lstStyle>
            <a:lvl1pPr marL="457200" lvl="0" indent="-355600" algn="l">
              <a:lnSpc>
                <a:spcPct val="100000"/>
              </a:lnSpc>
              <a:spcBef>
                <a:spcPts val="0"/>
              </a:spcBef>
              <a:spcAft>
                <a:spcPts val="0"/>
              </a:spcAft>
              <a:buSzPts val="2000"/>
              <a:buChar char="•"/>
              <a:defRPr>
                <a:solidFill>
                  <a:schemeClr val="dk1"/>
                </a:solidFill>
              </a:defRPr>
            </a:lvl1pPr>
            <a:lvl2pPr marL="914400" lvl="1" indent="-330200" algn="l">
              <a:lnSpc>
                <a:spcPct val="100000"/>
              </a:lnSpc>
              <a:spcBef>
                <a:spcPts val="800"/>
              </a:spcBef>
              <a:spcAft>
                <a:spcPts val="0"/>
              </a:spcAft>
              <a:buSzPts val="1600"/>
              <a:buChar char="•"/>
              <a:defRPr sz="1600">
                <a:solidFill>
                  <a:schemeClr val="dk1"/>
                </a:solidFill>
              </a:defRPr>
            </a:lvl2pPr>
            <a:lvl3pPr marL="1371600" lvl="2" indent="-323850" algn="l">
              <a:lnSpc>
                <a:spcPct val="100000"/>
              </a:lnSpc>
              <a:spcBef>
                <a:spcPts val="800"/>
              </a:spcBef>
              <a:spcAft>
                <a:spcPts val="0"/>
              </a:spcAft>
              <a:buSzPts val="1500"/>
              <a:buChar char="•"/>
              <a:defRPr>
                <a:solidFill>
                  <a:schemeClr val="dk1"/>
                </a:solidFill>
              </a:defRPr>
            </a:lvl3pPr>
            <a:lvl4pPr marL="1828800" lvl="3" indent="-323850" algn="l">
              <a:lnSpc>
                <a:spcPct val="100000"/>
              </a:lnSpc>
              <a:spcBef>
                <a:spcPts val="800"/>
              </a:spcBef>
              <a:spcAft>
                <a:spcPts val="0"/>
              </a:spcAft>
              <a:buSzPts val="1500"/>
              <a:buChar char="•"/>
              <a:defRPr>
                <a:solidFill>
                  <a:schemeClr val="dk1"/>
                </a:solidFill>
              </a:defRPr>
            </a:lvl4pPr>
            <a:lvl5pPr marL="2286000" lvl="4" indent="-323850" algn="l">
              <a:lnSpc>
                <a:spcPct val="100000"/>
              </a:lnSpc>
              <a:spcBef>
                <a:spcPts val="800"/>
              </a:spcBef>
              <a:spcAft>
                <a:spcPts val="0"/>
              </a:spcAft>
              <a:buSzPts val="1500"/>
              <a:buChar char="•"/>
              <a:defRPr>
                <a:solidFill>
                  <a:schemeClr val="dk1"/>
                </a:solidFill>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293" name="Google Shape;293;g3f476da45bb_0_532"/>
          <p:cNvPicPr preferRelativeResize="0"/>
          <p:nvPr/>
        </p:nvPicPr>
        <p:blipFill rotWithShape="1">
          <a:blip r:embed="rId3">
            <a:alphaModFix/>
          </a:blip>
          <a:srcRect/>
          <a:stretch/>
        </p:blipFill>
        <p:spPr>
          <a:xfrm>
            <a:off x="11830050" y="0"/>
            <a:ext cx="361950" cy="6857998"/>
          </a:xfrm>
          <a:prstGeom prst="rect">
            <a:avLst/>
          </a:prstGeom>
          <a:noFill/>
          <a:ln>
            <a:noFill/>
          </a:ln>
        </p:spPr>
      </p:pic>
      <p:sp>
        <p:nvSpPr>
          <p:cNvPr id="294" name="Google Shape;294;g3f476da45bb_0_532"/>
          <p:cNvSpPr txBox="1">
            <a:spLocks noGrp="1"/>
          </p:cNvSpPr>
          <p:nvPr>
            <p:ph type="title"/>
          </p:nvPr>
        </p:nvSpPr>
        <p:spPr>
          <a:xfrm>
            <a:off x="914398" y="365760"/>
            <a:ext cx="5751600" cy="433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600"/>
              <a:buFont typeface="Helvetica Neue"/>
              <a:buNone/>
              <a:defRPr>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295" name="Google Shape;295;g3f476da45bb_0_532"/>
          <p:cNvSpPr txBox="1">
            <a:spLocks noGrp="1"/>
          </p:cNvSpPr>
          <p:nvPr>
            <p:ph type="body" idx="2"/>
          </p:nvPr>
        </p:nvSpPr>
        <p:spPr>
          <a:xfrm>
            <a:off x="914399" y="820351"/>
            <a:ext cx="5751600" cy="5967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296" name="Google Shape;296;g3f476da45bb_0_532" descr="Logo, company name&#10;&#10;AI-generated content may be incorrect."/>
          <p:cNvPicPr preferRelativeResize="0"/>
          <p:nvPr/>
        </p:nvPicPr>
        <p:blipFill rotWithShape="1">
          <a:blip r:embed="rId4">
            <a:alphaModFix/>
          </a:blip>
          <a:srcRect/>
          <a:stretch/>
        </p:blipFill>
        <p:spPr>
          <a:xfrm>
            <a:off x="365760" y="345185"/>
            <a:ext cx="415981" cy="415981"/>
          </a:xfrm>
          <a:prstGeom prst="rect">
            <a:avLst/>
          </a:prstGeom>
          <a:noFill/>
          <a:ln>
            <a:noFill/>
          </a:ln>
        </p:spPr>
      </p:pic>
      <p:sp>
        <p:nvSpPr>
          <p:cNvPr id="297" name="Google Shape;297;g3f476da45bb_0_532"/>
          <p:cNvSpPr>
            <a:spLocks noGrp="1"/>
          </p:cNvSpPr>
          <p:nvPr>
            <p:ph type="pic" idx="3"/>
          </p:nvPr>
        </p:nvSpPr>
        <p:spPr>
          <a:xfrm>
            <a:off x="7583424" y="0"/>
            <a:ext cx="4242900" cy="6858000"/>
          </a:xfrm>
          <a:prstGeom prst="rect">
            <a:avLst/>
          </a:prstGeom>
          <a:solidFill>
            <a:srgbClr val="C3CAD1"/>
          </a:solidFill>
          <a:ln>
            <a:noFill/>
          </a:ln>
        </p:spPr>
        <p:txBody>
          <a:bodyPr/>
          <a:lstStyle/>
          <a:p>
            <a:endParaRPr lang="en-US"/>
          </a:p>
        </p:txBody>
      </p:sp>
      <p:sp>
        <p:nvSpPr>
          <p:cNvPr id="298" name="Google Shape;298;g3f476da45bb_0_532"/>
          <p:cNvSpPr txBox="1">
            <a:spLocks noGrp="1"/>
          </p:cNvSpPr>
          <p:nvPr>
            <p:ph type="body" idx="4"/>
          </p:nvPr>
        </p:nvSpPr>
        <p:spPr>
          <a:xfrm>
            <a:off x="7955280" y="6254496"/>
            <a:ext cx="3501900" cy="603600"/>
          </a:xfrm>
          <a:prstGeom prst="rect">
            <a:avLst/>
          </a:prstGeom>
          <a:noFill/>
          <a:ln>
            <a:noFill/>
          </a:ln>
        </p:spPr>
        <p:txBody>
          <a:bodyPr spcFirstLastPara="1" wrap="square" lIns="0" tIns="0" rIns="0" bIns="137175" anchor="b" anchorCtr="0">
            <a:noAutofit/>
          </a:bodyPr>
          <a:lstStyle>
            <a:lvl1pPr marL="457200" lvl="0" indent="-228600" algn="r">
              <a:lnSpc>
                <a:spcPct val="110000"/>
              </a:lnSpc>
              <a:spcBef>
                <a:spcPts val="0"/>
              </a:spcBef>
              <a:spcAft>
                <a:spcPts val="0"/>
              </a:spcAft>
              <a:buSzPts val="1200"/>
              <a:buNone/>
              <a:defRPr sz="1200">
                <a:solidFill>
                  <a:schemeClr val="lt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299" name="Google Shape;299;g3f476da45bb_0_532"/>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300" name="Google Shape;300;g3f476da45bb_0_532"/>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301" name="Google Shape;301;g3f476da45bb_0_532"/>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46805160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matchingName="content-photo-left-2">
  <p:cSld name="content-photo-left-2">
    <p:bg>
      <p:bgPr>
        <a:solidFill>
          <a:schemeClr val="lt1"/>
        </a:solidFill>
        <a:effectLst/>
      </p:bgPr>
    </p:bg>
    <p:spTree>
      <p:nvGrpSpPr>
        <p:cNvPr id="1" name="Shape 302"/>
        <p:cNvGrpSpPr/>
        <p:nvPr/>
      </p:nvGrpSpPr>
      <p:grpSpPr>
        <a:xfrm>
          <a:off x="0" y="0"/>
          <a:ext cx="0" cy="0"/>
          <a:chOff x="0" y="0"/>
          <a:chExt cx="0" cy="0"/>
        </a:xfrm>
      </p:grpSpPr>
      <p:pic>
        <p:nvPicPr>
          <p:cNvPr id="303" name="Google Shape;303;g3f476da45bb_0_544" descr="Logo, company name&#10;&#10;Description automatically generated"/>
          <p:cNvPicPr preferRelativeResize="0"/>
          <p:nvPr/>
        </p:nvPicPr>
        <p:blipFill rotWithShape="1">
          <a:blip r:embed="rId2">
            <a:alphaModFix/>
          </a:blip>
          <a:srcRect r="21679" b="4123"/>
          <a:stretch/>
        </p:blipFill>
        <p:spPr>
          <a:xfrm>
            <a:off x="8362184" y="2425441"/>
            <a:ext cx="3464836" cy="4432560"/>
          </a:xfrm>
          <a:prstGeom prst="rect">
            <a:avLst/>
          </a:prstGeom>
          <a:noFill/>
          <a:ln>
            <a:noFill/>
          </a:ln>
        </p:spPr>
      </p:pic>
      <p:sp>
        <p:nvSpPr>
          <p:cNvPr id="304" name="Google Shape;304;g3f476da45bb_0_544"/>
          <p:cNvSpPr>
            <a:spLocks noGrp="1"/>
          </p:cNvSpPr>
          <p:nvPr>
            <p:ph type="pic" idx="2"/>
          </p:nvPr>
        </p:nvSpPr>
        <p:spPr>
          <a:xfrm>
            <a:off x="0" y="0"/>
            <a:ext cx="4236000" cy="6858000"/>
          </a:xfrm>
          <a:prstGeom prst="rect">
            <a:avLst/>
          </a:prstGeom>
          <a:solidFill>
            <a:srgbClr val="C3CAD1"/>
          </a:solidFill>
          <a:ln>
            <a:noFill/>
          </a:ln>
        </p:spPr>
        <p:txBody>
          <a:bodyPr/>
          <a:lstStyle/>
          <a:p>
            <a:endParaRPr lang="en-US"/>
          </a:p>
        </p:txBody>
      </p:sp>
      <p:sp>
        <p:nvSpPr>
          <p:cNvPr id="305" name="Google Shape;305;g3f476da45bb_0_544"/>
          <p:cNvSpPr txBox="1">
            <a:spLocks noGrp="1"/>
          </p:cNvSpPr>
          <p:nvPr>
            <p:ph type="body" idx="1"/>
          </p:nvPr>
        </p:nvSpPr>
        <p:spPr>
          <a:xfrm>
            <a:off x="374904" y="6254496"/>
            <a:ext cx="3501900" cy="603600"/>
          </a:xfrm>
          <a:prstGeom prst="rect">
            <a:avLst/>
          </a:prstGeom>
          <a:noFill/>
          <a:ln>
            <a:noFill/>
          </a:ln>
        </p:spPr>
        <p:txBody>
          <a:bodyPr spcFirstLastPara="1" wrap="square" lIns="0" tIns="0" rIns="0" bIns="137175" anchor="b" anchorCtr="0">
            <a:noAutofit/>
          </a:bodyPr>
          <a:lstStyle>
            <a:lvl1pPr marL="457200" lvl="0" indent="-228600" algn="l">
              <a:lnSpc>
                <a:spcPct val="110000"/>
              </a:lnSpc>
              <a:spcBef>
                <a:spcPts val="0"/>
              </a:spcBef>
              <a:spcAft>
                <a:spcPts val="0"/>
              </a:spcAft>
              <a:buSzPts val="1200"/>
              <a:buNone/>
              <a:defRPr sz="1200">
                <a:solidFill>
                  <a:schemeClr val="lt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06" name="Google Shape;306;g3f476da45bb_0_544"/>
          <p:cNvSpPr txBox="1">
            <a:spLocks noGrp="1"/>
          </p:cNvSpPr>
          <p:nvPr>
            <p:ph type="body" idx="3"/>
          </p:nvPr>
        </p:nvSpPr>
        <p:spPr>
          <a:xfrm>
            <a:off x="5157216" y="1700784"/>
            <a:ext cx="5760900" cy="4242900"/>
          </a:xfrm>
          <a:prstGeom prst="rect">
            <a:avLst/>
          </a:prstGeom>
          <a:noFill/>
          <a:ln>
            <a:noFill/>
          </a:ln>
        </p:spPr>
        <p:txBody>
          <a:bodyPr spcFirstLastPara="1" wrap="square" lIns="0" tIns="0" rIns="0" bIns="0" anchor="t" anchorCtr="0">
            <a:noAutofit/>
          </a:bodyPr>
          <a:lstStyle>
            <a:lvl1pPr marL="457200" lvl="0" indent="-355600" algn="l">
              <a:lnSpc>
                <a:spcPct val="100000"/>
              </a:lnSpc>
              <a:spcBef>
                <a:spcPts val="0"/>
              </a:spcBef>
              <a:spcAft>
                <a:spcPts val="0"/>
              </a:spcAft>
              <a:buSzPts val="2000"/>
              <a:buChar char="•"/>
              <a:defRPr>
                <a:solidFill>
                  <a:schemeClr val="dk1"/>
                </a:solidFill>
              </a:defRPr>
            </a:lvl1pPr>
            <a:lvl2pPr marL="914400" lvl="1" indent="-330200" algn="l">
              <a:lnSpc>
                <a:spcPct val="100000"/>
              </a:lnSpc>
              <a:spcBef>
                <a:spcPts val="800"/>
              </a:spcBef>
              <a:spcAft>
                <a:spcPts val="0"/>
              </a:spcAft>
              <a:buSzPts val="1600"/>
              <a:buChar char="•"/>
              <a:defRPr sz="1600">
                <a:solidFill>
                  <a:schemeClr val="dk1"/>
                </a:solidFill>
              </a:defRPr>
            </a:lvl2pPr>
            <a:lvl3pPr marL="1371600" lvl="2" indent="-323850" algn="l">
              <a:lnSpc>
                <a:spcPct val="100000"/>
              </a:lnSpc>
              <a:spcBef>
                <a:spcPts val="800"/>
              </a:spcBef>
              <a:spcAft>
                <a:spcPts val="0"/>
              </a:spcAft>
              <a:buSzPts val="1500"/>
              <a:buChar char="•"/>
              <a:defRPr>
                <a:solidFill>
                  <a:schemeClr val="dk1"/>
                </a:solidFill>
              </a:defRPr>
            </a:lvl3pPr>
            <a:lvl4pPr marL="1828800" lvl="3" indent="-323850" algn="l">
              <a:lnSpc>
                <a:spcPct val="100000"/>
              </a:lnSpc>
              <a:spcBef>
                <a:spcPts val="800"/>
              </a:spcBef>
              <a:spcAft>
                <a:spcPts val="0"/>
              </a:spcAft>
              <a:buSzPts val="1500"/>
              <a:buChar char="•"/>
              <a:defRPr>
                <a:solidFill>
                  <a:schemeClr val="dk1"/>
                </a:solidFill>
              </a:defRPr>
            </a:lvl4pPr>
            <a:lvl5pPr marL="2286000" lvl="4" indent="-323850" algn="l">
              <a:lnSpc>
                <a:spcPct val="100000"/>
              </a:lnSpc>
              <a:spcBef>
                <a:spcPts val="800"/>
              </a:spcBef>
              <a:spcAft>
                <a:spcPts val="0"/>
              </a:spcAft>
              <a:buSzPts val="1500"/>
              <a:buChar char="•"/>
              <a:defRPr>
                <a:solidFill>
                  <a:schemeClr val="dk1"/>
                </a:solidFill>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307" name="Google Shape;307;g3f476da45bb_0_544"/>
          <p:cNvPicPr preferRelativeResize="0"/>
          <p:nvPr/>
        </p:nvPicPr>
        <p:blipFill rotWithShape="1">
          <a:blip r:embed="rId3">
            <a:alphaModFix/>
          </a:blip>
          <a:srcRect/>
          <a:stretch/>
        </p:blipFill>
        <p:spPr>
          <a:xfrm>
            <a:off x="11830050" y="0"/>
            <a:ext cx="361950" cy="6857998"/>
          </a:xfrm>
          <a:prstGeom prst="rect">
            <a:avLst/>
          </a:prstGeom>
          <a:noFill/>
          <a:ln>
            <a:noFill/>
          </a:ln>
        </p:spPr>
      </p:pic>
      <p:sp>
        <p:nvSpPr>
          <p:cNvPr id="308" name="Google Shape;308;g3f476da45bb_0_544"/>
          <p:cNvSpPr txBox="1">
            <a:spLocks noGrp="1"/>
          </p:cNvSpPr>
          <p:nvPr>
            <p:ph type="title"/>
          </p:nvPr>
        </p:nvSpPr>
        <p:spPr>
          <a:xfrm>
            <a:off x="5157217" y="365760"/>
            <a:ext cx="5760900" cy="433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600"/>
              <a:buFont typeface="Helvetica Neue"/>
              <a:buNone/>
              <a:defRPr>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309" name="Google Shape;309;g3f476da45bb_0_544"/>
          <p:cNvSpPr txBox="1">
            <a:spLocks noGrp="1"/>
          </p:cNvSpPr>
          <p:nvPr>
            <p:ph type="body" idx="4"/>
          </p:nvPr>
        </p:nvSpPr>
        <p:spPr>
          <a:xfrm>
            <a:off x="5157217" y="822960"/>
            <a:ext cx="5760900" cy="5967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310" name="Google Shape;310;g3f476da45bb_0_544" descr="Logo, company name&#10;&#10;AI-generated content may be incorrect."/>
          <p:cNvPicPr preferRelativeResize="0"/>
          <p:nvPr/>
        </p:nvPicPr>
        <p:blipFill rotWithShape="1">
          <a:blip r:embed="rId4">
            <a:alphaModFix/>
          </a:blip>
          <a:srcRect/>
          <a:stretch/>
        </p:blipFill>
        <p:spPr>
          <a:xfrm>
            <a:off x="4608576" y="347472"/>
            <a:ext cx="415981" cy="415981"/>
          </a:xfrm>
          <a:prstGeom prst="rect">
            <a:avLst/>
          </a:prstGeom>
          <a:noFill/>
          <a:ln>
            <a:noFill/>
          </a:ln>
        </p:spPr>
      </p:pic>
      <p:sp>
        <p:nvSpPr>
          <p:cNvPr id="311" name="Google Shape;311;g3f476da45bb_0_544"/>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98801145"/>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matchingName="2-ideas-with-photo">
  <p:cSld name="2-ideas-with-photo">
    <p:bg>
      <p:bgPr>
        <a:solidFill>
          <a:schemeClr val="lt1"/>
        </a:solidFill>
        <a:effectLst/>
      </p:bgPr>
    </p:bg>
    <p:spTree>
      <p:nvGrpSpPr>
        <p:cNvPr id="1" name="Shape 312"/>
        <p:cNvGrpSpPr/>
        <p:nvPr/>
      </p:nvGrpSpPr>
      <p:grpSpPr>
        <a:xfrm>
          <a:off x="0" y="0"/>
          <a:ext cx="0" cy="0"/>
          <a:chOff x="0" y="0"/>
          <a:chExt cx="0" cy="0"/>
        </a:xfrm>
      </p:grpSpPr>
      <p:sp>
        <p:nvSpPr>
          <p:cNvPr id="313" name="Google Shape;313;g3f476da45bb_0_554"/>
          <p:cNvSpPr txBox="1">
            <a:spLocks noGrp="1"/>
          </p:cNvSpPr>
          <p:nvPr>
            <p:ph type="body" idx="1"/>
          </p:nvPr>
        </p:nvSpPr>
        <p:spPr>
          <a:xfrm>
            <a:off x="914400" y="1873983"/>
            <a:ext cx="4791600" cy="625200"/>
          </a:xfrm>
          <a:prstGeom prst="rect">
            <a:avLst/>
          </a:prstGeom>
          <a:noFill/>
          <a:ln>
            <a:noFill/>
          </a:ln>
        </p:spPr>
        <p:txBody>
          <a:bodyPr spcFirstLastPara="1" wrap="square" lIns="274300" tIns="0" rIns="0" bIns="0" anchor="b" anchorCtr="0">
            <a:noAutofit/>
          </a:bodyPr>
          <a:lstStyle>
            <a:lvl1pPr marL="457200" lvl="0" indent="-228600" algn="l">
              <a:lnSpc>
                <a:spcPct val="8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14" name="Google Shape;314;g3f476da45bb_0_554"/>
          <p:cNvSpPr txBox="1">
            <a:spLocks noGrp="1"/>
          </p:cNvSpPr>
          <p:nvPr>
            <p:ph type="body" idx="2"/>
          </p:nvPr>
        </p:nvSpPr>
        <p:spPr>
          <a:xfrm>
            <a:off x="914400" y="2543085"/>
            <a:ext cx="4791600" cy="1197900"/>
          </a:xfrm>
          <a:prstGeom prst="rect">
            <a:avLst/>
          </a:prstGeom>
          <a:noFill/>
          <a:ln>
            <a:noFill/>
          </a:ln>
        </p:spPr>
        <p:txBody>
          <a:bodyPr spcFirstLastPara="1" wrap="square" lIns="274300" tIns="0" rIns="0" bIns="0" anchor="t" anchorCtr="0">
            <a:noAutofit/>
          </a:bodyPr>
          <a:lstStyle>
            <a:lvl1pPr marL="457200" lvl="0" indent="-228600" algn="l">
              <a:lnSpc>
                <a:spcPct val="100000"/>
              </a:lnSpc>
              <a:spcBef>
                <a:spcPts val="0"/>
              </a:spcBef>
              <a:spcAft>
                <a:spcPts val="0"/>
              </a:spcAft>
              <a:buSzPts val="1900"/>
              <a:buNone/>
              <a:defRPr sz="19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15" name="Google Shape;315;g3f476da45bb_0_554"/>
          <p:cNvSpPr>
            <a:spLocks noGrp="1"/>
          </p:cNvSpPr>
          <p:nvPr>
            <p:ph type="pic" idx="3"/>
          </p:nvPr>
        </p:nvSpPr>
        <p:spPr>
          <a:xfrm>
            <a:off x="0" y="4105656"/>
            <a:ext cx="11829900" cy="2752500"/>
          </a:xfrm>
          <a:prstGeom prst="rect">
            <a:avLst/>
          </a:prstGeom>
          <a:solidFill>
            <a:srgbClr val="C3CAD1"/>
          </a:solidFill>
          <a:ln>
            <a:noFill/>
          </a:ln>
        </p:spPr>
        <p:txBody>
          <a:bodyPr/>
          <a:lstStyle/>
          <a:p>
            <a:endParaRPr lang="en-US"/>
          </a:p>
        </p:txBody>
      </p:sp>
      <p:sp>
        <p:nvSpPr>
          <p:cNvPr id="316" name="Google Shape;316;g3f476da45bb_0_554"/>
          <p:cNvSpPr txBox="1">
            <a:spLocks noGrp="1"/>
          </p:cNvSpPr>
          <p:nvPr>
            <p:ph type="body" idx="4"/>
          </p:nvPr>
        </p:nvSpPr>
        <p:spPr>
          <a:xfrm>
            <a:off x="0" y="6400799"/>
            <a:ext cx="11529300" cy="457200"/>
          </a:xfrm>
          <a:prstGeom prst="rect">
            <a:avLst/>
          </a:prstGeom>
          <a:noFill/>
          <a:ln>
            <a:noFill/>
          </a:ln>
        </p:spPr>
        <p:txBody>
          <a:bodyPr spcFirstLastPara="1" wrap="square" lIns="182875" tIns="0" rIns="182875" bIns="137175" anchor="b" anchorCtr="0">
            <a:noAutofit/>
          </a:bodyPr>
          <a:lstStyle>
            <a:lvl1pPr marL="457200" lvl="0" indent="-228600" algn="l">
              <a:lnSpc>
                <a:spcPct val="110000"/>
              </a:lnSpc>
              <a:spcBef>
                <a:spcPts val="0"/>
              </a:spcBef>
              <a:spcAft>
                <a:spcPts val="0"/>
              </a:spcAft>
              <a:buSzPts val="1200"/>
              <a:buNone/>
              <a:defRPr sz="1200">
                <a:solidFill>
                  <a:schemeClr val="lt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17" name="Google Shape;317;g3f476da45bb_0_554"/>
          <p:cNvSpPr/>
          <p:nvPr/>
        </p:nvSpPr>
        <p:spPr>
          <a:xfrm rot="-5400000">
            <a:off x="466432" y="2294794"/>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pic>
        <p:nvPicPr>
          <p:cNvPr id="318" name="Google Shape;318;g3f476da45bb_0_554"/>
          <p:cNvPicPr preferRelativeResize="0"/>
          <p:nvPr/>
        </p:nvPicPr>
        <p:blipFill rotWithShape="1">
          <a:blip r:embed="rId2">
            <a:alphaModFix/>
          </a:blip>
          <a:srcRect/>
          <a:stretch/>
        </p:blipFill>
        <p:spPr>
          <a:xfrm>
            <a:off x="11830050" y="0"/>
            <a:ext cx="361950" cy="6857998"/>
          </a:xfrm>
          <a:prstGeom prst="rect">
            <a:avLst/>
          </a:prstGeom>
          <a:noFill/>
          <a:ln>
            <a:noFill/>
          </a:ln>
        </p:spPr>
      </p:pic>
      <p:sp>
        <p:nvSpPr>
          <p:cNvPr id="319" name="Google Shape;319;g3f476da45bb_0_554"/>
          <p:cNvSpPr txBox="1">
            <a:spLocks noGrp="1"/>
          </p:cNvSpPr>
          <p:nvPr>
            <p:ph type="body" idx="5"/>
          </p:nvPr>
        </p:nvSpPr>
        <p:spPr>
          <a:xfrm>
            <a:off x="914399" y="820351"/>
            <a:ext cx="9994500" cy="5967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320" name="Google Shape;320;g3f476da45bb_0_554" descr="Logo, company name&#10;&#10;AI-generated content may be incorrect."/>
          <p:cNvPicPr preferRelativeResize="0"/>
          <p:nvPr/>
        </p:nvPicPr>
        <p:blipFill rotWithShape="1">
          <a:blip r:embed="rId3">
            <a:alphaModFix/>
          </a:blip>
          <a:srcRect/>
          <a:stretch/>
        </p:blipFill>
        <p:spPr>
          <a:xfrm>
            <a:off x="365760" y="345185"/>
            <a:ext cx="415981" cy="415981"/>
          </a:xfrm>
          <a:prstGeom prst="rect">
            <a:avLst/>
          </a:prstGeom>
          <a:noFill/>
          <a:ln>
            <a:noFill/>
          </a:ln>
        </p:spPr>
      </p:pic>
      <p:sp>
        <p:nvSpPr>
          <p:cNvPr id="321" name="Google Shape;321;g3f476da45bb_0_554"/>
          <p:cNvSpPr txBox="1">
            <a:spLocks noGrp="1"/>
          </p:cNvSpPr>
          <p:nvPr>
            <p:ph type="title"/>
          </p:nvPr>
        </p:nvSpPr>
        <p:spPr>
          <a:xfrm>
            <a:off x="914398" y="365760"/>
            <a:ext cx="9994500" cy="433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600"/>
              <a:buFont typeface="Helvetica Neue"/>
              <a:buNone/>
              <a:defRPr>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322" name="Google Shape;322;g3f476da45bb_0_554"/>
          <p:cNvSpPr txBox="1">
            <a:spLocks noGrp="1"/>
          </p:cNvSpPr>
          <p:nvPr>
            <p:ph type="body" idx="6"/>
          </p:nvPr>
        </p:nvSpPr>
        <p:spPr>
          <a:xfrm>
            <a:off x="6117335" y="1873983"/>
            <a:ext cx="4791600" cy="625200"/>
          </a:xfrm>
          <a:prstGeom prst="rect">
            <a:avLst/>
          </a:prstGeom>
          <a:noFill/>
          <a:ln>
            <a:noFill/>
          </a:ln>
        </p:spPr>
        <p:txBody>
          <a:bodyPr spcFirstLastPara="1" wrap="square" lIns="274300" tIns="0" rIns="0" bIns="0" anchor="b" anchorCtr="0">
            <a:noAutofit/>
          </a:bodyPr>
          <a:lstStyle>
            <a:lvl1pPr marL="457200" lvl="0" indent="-228600" algn="l">
              <a:lnSpc>
                <a:spcPct val="8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23" name="Google Shape;323;g3f476da45bb_0_554"/>
          <p:cNvSpPr txBox="1">
            <a:spLocks noGrp="1"/>
          </p:cNvSpPr>
          <p:nvPr>
            <p:ph type="body" idx="7"/>
          </p:nvPr>
        </p:nvSpPr>
        <p:spPr>
          <a:xfrm>
            <a:off x="6117335" y="2543085"/>
            <a:ext cx="4791600" cy="1197900"/>
          </a:xfrm>
          <a:prstGeom prst="rect">
            <a:avLst/>
          </a:prstGeom>
          <a:noFill/>
          <a:ln>
            <a:noFill/>
          </a:ln>
        </p:spPr>
        <p:txBody>
          <a:bodyPr spcFirstLastPara="1" wrap="square" lIns="274300" tIns="0" rIns="0" bIns="0" anchor="t" anchorCtr="0">
            <a:noAutofit/>
          </a:bodyPr>
          <a:lstStyle>
            <a:lvl1pPr marL="457200" lvl="0" indent="-228600" algn="l">
              <a:lnSpc>
                <a:spcPct val="100000"/>
              </a:lnSpc>
              <a:spcBef>
                <a:spcPts val="0"/>
              </a:spcBef>
              <a:spcAft>
                <a:spcPts val="0"/>
              </a:spcAft>
              <a:buSzPts val="1900"/>
              <a:buNone/>
              <a:defRPr sz="19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24" name="Google Shape;324;g3f476da45bb_0_554"/>
          <p:cNvSpPr/>
          <p:nvPr/>
        </p:nvSpPr>
        <p:spPr>
          <a:xfrm rot="-5400000">
            <a:off x="5669367" y="2294794"/>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325" name="Google Shape;325;g3f476da45bb_0_554"/>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918973075"/>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matchingName="4-ideas-with-photo">
  <p:cSld name="4-ideas-with-photo">
    <p:bg>
      <p:bgPr>
        <a:solidFill>
          <a:schemeClr val="lt1"/>
        </a:solidFill>
        <a:effectLst/>
      </p:bgPr>
    </p:bg>
    <p:spTree>
      <p:nvGrpSpPr>
        <p:cNvPr id="1" name="Shape 326"/>
        <p:cNvGrpSpPr/>
        <p:nvPr/>
      </p:nvGrpSpPr>
      <p:grpSpPr>
        <a:xfrm>
          <a:off x="0" y="0"/>
          <a:ext cx="0" cy="0"/>
          <a:chOff x="0" y="0"/>
          <a:chExt cx="0" cy="0"/>
        </a:xfrm>
      </p:grpSpPr>
      <p:sp>
        <p:nvSpPr>
          <p:cNvPr id="327" name="Google Shape;327;g3f476da45bb_0_568"/>
          <p:cNvSpPr>
            <a:spLocks noGrp="1"/>
          </p:cNvSpPr>
          <p:nvPr>
            <p:ph type="pic" idx="2"/>
          </p:nvPr>
        </p:nvSpPr>
        <p:spPr>
          <a:xfrm>
            <a:off x="8378952" y="0"/>
            <a:ext cx="3447300" cy="6858000"/>
          </a:xfrm>
          <a:prstGeom prst="rect">
            <a:avLst/>
          </a:prstGeom>
          <a:solidFill>
            <a:srgbClr val="C3CAD1"/>
          </a:solidFill>
          <a:ln>
            <a:noFill/>
          </a:ln>
        </p:spPr>
        <p:txBody>
          <a:bodyPr/>
          <a:lstStyle/>
          <a:p>
            <a:endParaRPr lang="en-US"/>
          </a:p>
        </p:txBody>
      </p:sp>
      <p:sp>
        <p:nvSpPr>
          <p:cNvPr id="328" name="Google Shape;328;g3f476da45bb_0_568"/>
          <p:cNvSpPr txBox="1">
            <a:spLocks noGrp="1"/>
          </p:cNvSpPr>
          <p:nvPr>
            <p:ph type="body" idx="1"/>
          </p:nvPr>
        </p:nvSpPr>
        <p:spPr>
          <a:xfrm>
            <a:off x="8740140" y="6251713"/>
            <a:ext cx="2724900" cy="606300"/>
          </a:xfrm>
          <a:prstGeom prst="rect">
            <a:avLst/>
          </a:prstGeom>
          <a:noFill/>
          <a:ln>
            <a:noFill/>
          </a:ln>
        </p:spPr>
        <p:txBody>
          <a:bodyPr spcFirstLastPara="1" wrap="square" lIns="182875" tIns="0" rIns="182875" bIns="137175" anchor="b" anchorCtr="0">
            <a:noAutofit/>
          </a:bodyPr>
          <a:lstStyle>
            <a:lvl1pPr marL="457200" lvl="0" indent="-228600" algn="r">
              <a:lnSpc>
                <a:spcPct val="110000"/>
              </a:lnSpc>
              <a:spcBef>
                <a:spcPts val="0"/>
              </a:spcBef>
              <a:spcAft>
                <a:spcPts val="0"/>
              </a:spcAft>
              <a:buSzPts val="1200"/>
              <a:buNone/>
              <a:defRPr sz="1200">
                <a:solidFill>
                  <a:schemeClr val="lt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329" name="Google Shape;329;g3f476da45bb_0_568"/>
          <p:cNvPicPr preferRelativeResize="0"/>
          <p:nvPr/>
        </p:nvPicPr>
        <p:blipFill rotWithShape="1">
          <a:blip r:embed="rId2">
            <a:alphaModFix/>
          </a:blip>
          <a:srcRect/>
          <a:stretch/>
        </p:blipFill>
        <p:spPr>
          <a:xfrm>
            <a:off x="11830050" y="0"/>
            <a:ext cx="361950" cy="6857998"/>
          </a:xfrm>
          <a:prstGeom prst="rect">
            <a:avLst/>
          </a:prstGeom>
          <a:noFill/>
          <a:ln>
            <a:noFill/>
          </a:ln>
        </p:spPr>
      </p:pic>
      <p:pic>
        <p:nvPicPr>
          <p:cNvPr id="330" name="Google Shape;330;g3f476da45bb_0_568" descr="Logo, company name&#10;&#10;AI-generated content may be incorrect."/>
          <p:cNvPicPr preferRelativeResize="0"/>
          <p:nvPr/>
        </p:nvPicPr>
        <p:blipFill rotWithShape="1">
          <a:blip r:embed="rId3">
            <a:alphaModFix/>
          </a:blip>
          <a:srcRect/>
          <a:stretch/>
        </p:blipFill>
        <p:spPr>
          <a:xfrm>
            <a:off x="365760" y="345185"/>
            <a:ext cx="415981" cy="415981"/>
          </a:xfrm>
          <a:prstGeom prst="rect">
            <a:avLst/>
          </a:prstGeom>
          <a:noFill/>
          <a:ln>
            <a:noFill/>
          </a:ln>
        </p:spPr>
      </p:pic>
      <p:sp>
        <p:nvSpPr>
          <p:cNvPr id="331" name="Google Shape;331;g3f476da45bb_0_568"/>
          <p:cNvSpPr txBox="1">
            <a:spLocks noGrp="1"/>
          </p:cNvSpPr>
          <p:nvPr>
            <p:ph type="title"/>
          </p:nvPr>
        </p:nvSpPr>
        <p:spPr>
          <a:xfrm>
            <a:off x="914398" y="365760"/>
            <a:ext cx="6532500" cy="433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600"/>
              <a:buFont typeface="Helvetica Neue"/>
              <a:buNone/>
              <a:defRPr>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332" name="Google Shape;332;g3f476da45bb_0_568"/>
          <p:cNvSpPr txBox="1">
            <a:spLocks noGrp="1"/>
          </p:cNvSpPr>
          <p:nvPr>
            <p:ph type="body" idx="3"/>
          </p:nvPr>
        </p:nvSpPr>
        <p:spPr>
          <a:xfrm>
            <a:off x="914400" y="820351"/>
            <a:ext cx="6532500" cy="5967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33" name="Google Shape;333;g3f476da45bb_0_568"/>
          <p:cNvSpPr txBox="1">
            <a:spLocks noGrp="1"/>
          </p:cNvSpPr>
          <p:nvPr>
            <p:ph type="body" idx="4"/>
          </p:nvPr>
        </p:nvSpPr>
        <p:spPr>
          <a:xfrm>
            <a:off x="914398" y="1874670"/>
            <a:ext cx="3070800" cy="625200"/>
          </a:xfrm>
          <a:prstGeom prst="rect">
            <a:avLst/>
          </a:prstGeom>
          <a:noFill/>
          <a:ln>
            <a:noFill/>
          </a:ln>
        </p:spPr>
        <p:txBody>
          <a:bodyPr spcFirstLastPara="1" wrap="square" lIns="274300" tIns="0" rIns="0" bIns="0" anchor="b" anchorCtr="0">
            <a:noAutofit/>
          </a:bodyPr>
          <a:lstStyle>
            <a:lvl1pPr marL="457200" lvl="0" indent="-228600" algn="l">
              <a:lnSpc>
                <a:spcPct val="8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34" name="Google Shape;334;g3f476da45bb_0_568"/>
          <p:cNvSpPr txBox="1">
            <a:spLocks noGrp="1"/>
          </p:cNvSpPr>
          <p:nvPr>
            <p:ph type="body" idx="5"/>
          </p:nvPr>
        </p:nvSpPr>
        <p:spPr>
          <a:xfrm>
            <a:off x="914398" y="2543772"/>
            <a:ext cx="3070800" cy="1380900"/>
          </a:xfrm>
          <a:prstGeom prst="rect">
            <a:avLst/>
          </a:prstGeom>
          <a:noFill/>
          <a:ln>
            <a:noFill/>
          </a:ln>
        </p:spPr>
        <p:txBody>
          <a:bodyPr spcFirstLastPara="1" wrap="square" lIns="27430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35" name="Google Shape;335;g3f476da45bb_0_568"/>
          <p:cNvSpPr/>
          <p:nvPr/>
        </p:nvSpPr>
        <p:spPr>
          <a:xfrm rot="-5400000">
            <a:off x="462623" y="2308932"/>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336" name="Google Shape;336;g3f476da45bb_0_568"/>
          <p:cNvSpPr txBox="1">
            <a:spLocks noGrp="1"/>
          </p:cNvSpPr>
          <p:nvPr>
            <p:ph type="body" idx="6"/>
          </p:nvPr>
        </p:nvSpPr>
        <p:spPr>
          <a:xfrm>
            <a:off x="4376229" y="1880783"/>
            <a:ext cx="3070800" cy="625200"/>
          </a:xfrm>
          <a:prstGeom prst="rect">
            <a:avLst/>
          </a:prstGeom>
          <a:noFill/>
          <a:ln>
            <a:noFill/>
          </a:ln>
        </p:spPr>
        <p:txBody>
          <a:bodyPr spcFirstLastPara="1" wrap="square" lIns="274300" tIns="0" rIns="0" bIns="0" anchor="b" anchorCtr="0">
            <a:noAutofit/>
          </a:bodyPr>
          <a:lstStyle>
            <a:lvl1pPr marL="457200" lvl="0" indent="-228600" algn="l">
              <a:lnSpc>
                <a:spcPct val="8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37" name="Google Shape;337;g3f476da45bb_0_568"/>
          <p:cNvSpPr txBox="1">
            <a:spLocks noGrp="1"/>
          </p:cNvSpPr>
          <p:nvPr>
            <p:ph type="body" idx="7"/>
          </p:nvPr>
        </p:nvSpPr>
        <p:spPr>
          <a:xfrm>
            <a:off x="4376229" y="2549885"/>
            <a:ext cx="3070800" cy="1380900"/>
          </a:xfrm>
          <a:prstGeom prst="rect">
            <a:avLst/>
          </a:prstGeom>
          <a:noFill/>
          <a:ln>
            <a:noFill/>
          </a:ln>
        </p:spPr>
        <p:txBody>
          <a:bodyPr spcFirstLastPara="1" wrap="square" lIns="27430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38" name="Google Shape;338;g3f476da45bb_0_568"/>
          <p:cNvSpPr/>
          <p:nvPr/>
        </p:nvSpPr>
        <p:spPr>
          <a:xfrm rot="-5400000">
            <a:off x="3924454" y="2315045"/>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339" name="Google Shape;339;g3f476da45bb_0_568"/>
          <p:cNvSpPr txBox="1">
            <a:spLocks noGrp="1"/>
          </p:cNvSpPr>
          <p:nvPr>
            <p:ph type="body" idx="8"/>
          </p:nvPr>
        </p:nvSpPr>
        <p:spPr>
          <a:xfrm>
            <a:off x="914398" y="4318318"/>
            <a:ext cx="3070800" cy="625200"/>
          </a:xfrm>
          <a:prstGeom prst="rect">
            <a:avLst/>
          </a:prstGeom>
          <a:noFill/>
          <a:ln>
            <a:noFill/>
          </a:ln>
        </p:spPr>
        <p:txBody>
          <a:bodyPr spcFirstLastPara="1" wrap="square" lIns="274300" tIns="0" rIns="0" bIns="0" anchor="b" anchorCtr="0">
            <a:noAutofit/>
          </a:bodyPr>
          <a:lstStyle>
            <a:lvl1pPr marL="457200" lvl="0" indent="-228600" algn="l">
              <a:lnSpc>
                <a:spcPct val="8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40" name="Google Shape;340;g3f476da45bb_0_568"/>
          <p:cNvSpPr txBox="1">
            <a:spLocks noGrp="1"/>
          </p:cNvSpPr>
          <p:nvPr>
            <p:ph type="body" idx="9"/>
          </p:nvPr>
        </p:nvSpPr>
        <p:spPr>
          <a:xfrm>
            <a:off x="914398" y="4987420"/>
            <a:ext cx="3070800" cy="1362900"/>
          </a:xfrm>
          <a:prstGeom prst="rect">
            <a:avLst/>
          </a:prstGeom>
          <a:noFill/>
          <a:ln>
            <a:noFill/>
          </a:ln>
        </p:spPr>
        <p:txBody>
          <a:bodyPr spcFirstLastPara="1" wrap="square" lIns="27430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41" name="Google Shape;341;g3f476da45bb_0_568"/>
          <p:cNvSpPr/>
          <p:nvPr/>
        </p:nvSpPr>
        <p:spPr>
          <a:xfrm rot="-5400000">
            <a:off x="462623" y="4752580"/>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342" name="Google Shape;342;g3f476da45bb_0_568"/>
          <p:cNvSpPr txBox="1">
            <a:spLocks noGrp="1"/>
          </p:cNvSpPr>
          <p:nvPr>
            <p:ph type="body" idx="13"/>
          </p:nvPr>
        </p:nvSpPr>
        <p:spPr>
          <a:xfrm>
            <a:off x="4376229" y="4324431"/>
            <a:ext cx="3070800" cy="625200"/>
          </a:xfrm>
          <a:prstGeom prst="rect">
            <a:avLst/>
          </a:prstGeom>
          <a:noFill/>
          <a:ln>
            <a:noFill/>
          </a:ln>
        </p:spPr>
        <p:txBody>
          <a:bodyPr spcFirstLastPara="1" wrap="square" lIns="274300" tIns="0" rIns="0" bIns="0" anchor="b" anchorCtr="0">
            <a:noAutofit/>
          </a:bodyPr>
          <a:lstStyle>
            <a:lvl1pPr marL="457200" lvl="0" indent="-228600" algn="l">
              <a:lnSpc>
                <a:spcPct val="80000"/>
              </a:lnSpc>
              <a:spcBef>
                <a:spcPts val="0"/>
              </a:spcBef>
              <a:spcAft>
                <a:spcPts val="0"/>
              </a:spcAft>
              <a:buSzPts val="2400"/>
              <a:buNone/>
              <a:defRPr sz="2400" b="1" i="0">
                <a:solidFill>
                  <a:schemeClr val="dk2"/>
                </a:solidFill>
                <a:latin typeface="Helvetica Neue"/>
                <a:ea typeface="Helvetica Neue"/>
                <a:cs typeface="Helvetica Neue"/>
                <a:sym typeface="Helvetica Neue"/>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43" name="Google Shape;343;g3f476da45bb_0_568"/>
          <p:cNvSpPr txBox="1">
            <a:spLocks noGrp="1"/>
          </p:cNvSpPr>
          <p:nvPr>
            <p:ph type="body" idx="14"/>
          </p:nvPr>
        </p:nvSpPr>
        <p:spPr>
          <a:xfrm>
            <a:off x="4376229" y="4993533"/>
            <a:ext cx="3070800" cy="1362900"/>
          </a:xfrm>
          <a:prstGeom prst="rect">
            <a:avLst/>
          </a:prstGeom>
          <a:noFill/>
          <a:ln>
            <a:noFill/>
          </a:ln>
        </p:spPr>
        <p:txBody>
          <a:bodyPr spcFirstLastPara="1" wrap="square" lIns="274300" tIns="0" rIns="0" bIns="0" anchor="t" anchorCtr="0">
            <a:noAutofit/>
          </a:bodyPr>
          <a:lstStyle>
            <a:lvl1pPr marL="457200" lvl="0" indent="-228600" algn="l">
              <a:lnSpc>
                <a:spcPct val="10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44" name="Google Shape;344;g3f476da45bb_0_568"/>
          <p:cNvSpPr/>
          <p:nvPr/>
        </p:nvSpPr>
        <p:spPr>
          <a:xfrm rot="-5400000">
            <a:off x="3924454" y="4758693"/>
            <a:ext cx="896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345" name="Google Shape;345;g3f476da45bb_0_568"/>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346" name="Google Shape;346;g3f476da45bb_0_568"/>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347" name="Google Shape;347;g3f476da45bb_0_568"/>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188100974"/>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matchingName="photo-with-caption-2">
  <p:cSld name="photo-with-caption-2">
    <p:bg>
      <p:bgPr>
        <a:solidFill>
          <a:schemeClr val="lt1"/>
        </a:solidFill>
        <a:effectLst/>
      </p:bgPr>
    </p:bg>
    <p:spTree>
      <p:nvGrpSpPr>
        <p:cNvPr id="1" name="Shape 348"/>
        <p:cNvGrpSpPr/>
        <p:nvPr/>
      </p:nvGrpSpPr>
      <p:grpSpPr>
        <a:xfrm>
          <a:off x="0" y="0"/>
          <a:ext cx="0" cy="0"/>
          <a:chOff x="0" y="0"/>
          <a:chExt cx="0" cy="0"/>
        </a:xfrm>
      </p:grpSpPr>
      <p:sp>
        <p:nvSpPr>
          <p:cNvPr id="349" name="Google Shape;349;g3f476da45bb_0_590"/>
          <p:cNvSpPr>
            <a:spLocks noGrp="1"/>
          </p:cNvSpPr>
          <p:nvPr>
            <p:ph type="pic" idx="2"/>
          </p:nvPr>
        </p:nvSpPr>
        <p:spPr>
          <a:xfrm>
            <a:off x="915924" y="640080"/>
            <a:ext cx="9994500" cy="5577900"/>
          </a:xfrm>
          <a:prstGeom prst="rect">
            <a:avLst/>
          </a:prstGeom>
          <a:solidFill>
            <a:srgbClr val="C3CAD1"/>
          </a:solidFill>
          <a:ln>
            <a:noFill/>
          </a:ln>
        </p:spPr>
        <p:txBody>
          <a:bodyPr/>
          <a:lstStyle/>
          <a:p>
            <a:endParaRPr lang="en-US"/>
          </a:p>
        </p:txBody>
      </p:sp>
      <p:sp>
        <p:nvSpPr>
          <p:cNvPr id="350" name="Google Shape;350;g3f476da45bb_0_590"/>
          <p:cNvSpPr txBox="1">
            <a:spLocks noGrp="1"/>
          </p:cNvSpPr>
          <p:nvPr>
            <p:ph type="body" idx="1"/>
          </p:nvPr>
        </p:nvSpPr>
        <p:spPr>
          <a:xfrm>
            <a:off x="915925" y="6245352"/>
            <a:ext cx="9994500" cy="310800"/>
          </a:xfrm>
          <a:prstGeom prst="rect">
            <a:avLst/>
          </a:prstGeom>
          <a:noFill/>
          <a:ln>
            <a:noFill/>
          </a:ln>
        </p:spPr>
        <p:txBody>
          <a:bodyPr spcFirstLastPara="1" wrap="square" lIns="0" tIns="0" rIns="0" bIns="0" anchor="b" anchorCtr="0">
            <a:noAutofit/>
          </a:bodyPr>
          <a:lstStyle>
            <a:lvl1pPr marL="457200" lvl="0" indent="-228600" algn="l">
              <a:lnSpc>
                <a:spcPct val="110000"/>
              </a:lnSpc>
              <a:spcBef>
                <a:spcPts val="0"/>
              </a:spcBef>
              <a:spcAft>
                <a:spcPts val="0"/>
              </a:spcAft>
              <a:buSzPts val="1200"/>
              <a:buNone/>
              <a:defRPr sz="1200">
                <a:solidFill>
                  <a:schemeClr val="accent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351" name="Google Shape;351;g3f476da45bb_0_590"/>
          <p:cNvPicPr preferRelativeResize="0"/>
          <p:nvPr/>
        </p:nvPicPr>
        <p:blipFill rotWithShape="1">
          <a:blip r:embed="rId2">
            <a:alphaModFix/>
          </a:blip>
          <a:srcRect/>
          <a:stretch/>
        </p:blipFill>
        <p:spPr>
          <a:xfrm>
            <a:off x="11830050" y="0"/>
            <a:ext cx="361950" cy="6857998"/>
          </a:xfrm>
          <a:prstGeom prst="rect">
            <a:avLst/>
          </a:prstGeom>
          <a:noFill/>
          <a:ln>
            <a:noFill/>
          </a:ln>
        </p:spPr>
      </p:pic>
      <p:pic>
        <p:nvPicPr>
          <p:cNvPr id="352" name="Google Shape;352;g3f476da45bb_0_590" descr="Logo, company name&#10;&#10;AI-generated content may be incorrect."/>
          <p:cNvPicPr preferRelativeResize="0"/>
          <p:nvPr/>
        </p:nvPicPr>
        <p:blipFill rotWithShape="1">
          <a:blip r:embed="rId3">
            <a:alphaModFix/>
          </a:blip>
          <a:srcRect/>
          <a:stretch/>
        </p:blipFill>
        <p:spPr>
          <a:xfrm>
            <a:off x="365760" y="345185"/>
            <a:ext cx="415981" cy="415981"/>
          </a:xfrm>
          <a:prstGeom prst="rect">
            <a:avLst/>
          </a:prstGeom>
          <a:noFill/>
          <a:ln>
            <a:noFill/>
          </a:ln>
        </p:spPr>
      </p:pic>
      <p:sp>
        <p:nvSpPr>
          <p:cNvPr id="353" name="Google Shape;353;g3f476da45bb_0_590"/>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735996362"/>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matchingName="multiple-key-figures">
  <p:cSld name="multiple-key-figures">
    <p:bg>
      <p:bgPr>
        <a:solidFill>
          <a:schemeClr val="lt1"/>
        </a:solidFill>
        <a:effectLst/>
      </p:bgPr>
    </p:bg>
    <p:spTree>
      <p:nvGrpSpPr>
        <p:cNvPr id="1" name="Shape 354"/>
        <p:cNvGrpSpPr/>
        <p:nvPr/>
      </p:nvGrpSpPr>
      <p:grpSpPr>
        <a:xfrm>
          <a:off x="0" y="0"/>
          <a:ext cx="0" cy="0"/>
          <a:chOff x="0" y="0"/>
          <a:chExt cx="0" cy="0"/>
        </a:xfrm>
      </p:grpSpPr>
      <p:sp>
        <p:nvSpPr>
          <p:cNvPr id="355" name="Google Shape;355;g3f476da45bb_0_596"/>
          <p:cNvSpPr>
            <a:spLocks noGrp="1"/>
          </p:cNvSpPr>
          <p:nvPr>
            <p:ph type="pic" idx="2"/>
          </p:nvPr>
        </p:nvSpPr>
        <p:spPr>
          <a:xfrm>
            <a:off x="914399" y="820757"/>
            <a:ext cx="5000700" cy="5216400"/>
          </a:xfrm>
          <a:prstGeom prst="rect">
            <a:avLst/>
          </a:prstGeom>
          <a:solidFill>
            <a:srgbClr val="C3CAD1"/>
          </a:solidFill>
          <a:ln>
            <a:noFill/>
          </a:ln>
        </p:spPr>
        <p:txBody>
          <a:bodyPr/>
          <a:lstStyle/>
          <a:p>
            <a:endParaRPr lang="en-US"/>
          </a:p>
        </p:txBody>
      </p:sp>
      <p:sp>
        <p:nvSpPr>
          <p:cNvPr id="356" name="Google Shape;356;g3f476da45bb_0_596"/>
          <p:cNvSpPr txBox="1">
            <a:spLocks noGrp="1"/>
          </p:cNvSpPr>
          <p:nvPr>
            <p:ph type="body" idx="1"/>
          </p:nvPr>
        </p:nvSpPr>
        <p:spPr>
          <a:xfrm>
            <a:off x="6297155" y="1520328"/>
            <a:ext cx="4617600" cy="693900"/>
          </a:xfrm>
          <a:prstGeom prst="rect">
            <a:avLst/>
          </a:prstGeom>
          <a:solidFill>
            <a:schemeClr val="dk1"/>
          </a:solidFill>
          <a:ln>
            <a:noFill/>
          </a:ln>
        </p:spPr>
        <p:txBody>
          <a:bodyPr spcFirstLastPara="1" wrap="square" lIns="274300" tIns="45700" rIns="274300" bIns="0" anchor="ctr" anchorCtr="0">
            <a:noAutofit/>
          </a:bodyPr>
          <a:lstStyle>
            <a:lvl1pPr marL="457200" lvl="0" indent="-228600" algn="l">
              <a:lnSpc>
                <a:spcPct val="100000"/>
              </a:lnSpc>
              <a:spcBef>
                <a:spcPts val="0"/>
              </a:spcBef>
              <a:spcAft>
                <a:spcPts val="0"/>
              </a:spcAft>
              <a:buClr>
                <a:schemeClr val="lt1"/>
              </a:buClr>
              <a:buSzPts val="1900"/>
              <a:buNone/>
              <a:defRPr sz="1900">
                <a:solidFill>
                  <a:schemeClr val="lt1"/>
                </a:solidFill>
              </a:defRPr>
            </a:lvl1pPr>
            <a:lvl2pPr marL="914400" lvl="1" indent="-349250" algn="l">
              <a:lnSpc>
                <a:spcPct val="100000"/>
              </a:lnSpc>
              <a:spcBef>
                <a:spcPts val="800"/>
              </a:spcBef>
              <a:spcAft>
                <a:spcPts val="0"/>
              </a:spcAft>
              <a:buClr>
                <a:schemeClr val="lt1"/>
              </a:buClr>
              <a:buSzPts val="1900"/>
              <a:buChar char="•"/>
              <a:defRPr sz="1900">
                <a:solidFill>
                  <a:schemeClr val="lt1"/>
                </a:solidFill>
              </a:defRPr>
            </a:lvl2pPr>
            <a:lvl3pPr marL="1371600" lvl="2" indent="-330200" algn="l">
              <a:lnSpc>
                <a:spcPct val="100000"/>
              </a:lnSpc>
              <a:spcBef>
                <a:spcPts val="800"/>
              </a:spcBef>
              <a:spcAft>
                <a:spcPts val="0"/>
              </a:spcAft>
              <a:buClr>
                <a:schemeClr val="lt1"/>
              </a:buClr>
              <a:buSzPts val="1600"/>
              <a:buChar char="•"/>
              <a:defRPr sz="1600">
                <a:solidFill>
                  <a:schemeClr val="lt1"/>
                </a:solidFill>
              </a:defRPr>
            </a:lvl3pPr>
            <a:lvl4pPr marL="1828800" lvl="3" indent="-323850" algn="l">
              <a:lnSpc>
                <a:spcPct val="100000"/>
              </a:lnSpc>
              <a:spcBef>
                <a:spcPts val="800"/>
              </a:spcBef>
              <a:spcAft>
                <a:spcPts val="0"/>
              </a:spcAft>
              <a:buClr>
                <a:schemeClr val="lt1"/>
              </a:buClr>
              <a:buSzPts val="1500"/>
              <a:buChar char="•"/>
              <a:defRPr sz="1500">
                <a:solidFill>
                  <a:schemeClr val="lt1"/>
                </a:solidFill>
              </a:defRPr>
            </a:lvl4pPr>
            <a:lvl5pPr marL="2286000" lvl="4" indent="-323850" algn="l">
              <a:lnSpc>
                <a:spcPct val="100000"/>
              </a:lnSpc>
              <a:spcBef>
                <a:spcPts val="800"/>
              </a:spcBef>
              <a:spcAft>
                <a:spcPts val="0"/>
              </a:spcAft>
              <a:buClr>
                <a:schemeClr val="lt1"/>
              </a:buClr>
              <a:buSzPts val="1500"/>
              <a:buChar char="•"/>
              <a:defRPr sz="1500">
                <a:solidFill>
                  <a:schemeClr val="lt1"/>
                </a:solidFill>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7" name="Google Shape;357;g3f476da45bb_0_596"/>
          <p:cNvSpPr txBox="1">
            <a:spLocks noGrp="1"/>
          </p:cNvSpPr>
          <p:nvPr>
            <p:ph type="body" idx="3"/>
          </p:nvPr>
        </p:nvSpPr>
        <p:spPr>
          <a:xfrm>
            <a:off x="914399" y="6144322"/>
            <a:ext cx="5000700" cy="212100"/>
          </a:xfrm>
          <a:prstGeom prst="rect">
            <a:avLst/>
          </a:prstGeom>
          <a:noFill/>
          <a:ln>
            <a:noFill/>
          </a:ln>
        </p:spPr>
        <p:txBody>
          <a:bodyPr spcFirstLastPara="1" wrap="square" lIns="0" tIns="0" rIns="0" bIns="0" anchor="t" anchorCtr="0">
            <a:noAutofit/>
          </a:bodyPr>
          <a:lstStyle>
            <a:lvl1pPr marL="457200" lvl="0" indent="-228600" algn="l">
              <a:lnSpc>
                <a:spcPct val="110000"/>
              </a:lnSpc>
              <a:spcBef>
                <a:spcPts val="0"/>
              </a:spcBef>
              <a:spcAft>
                <a:spcPts val="0"/>
              </a:spcAft>
              <a:buSzPts val="1200"/>
              <a:buNone/>
              <a:defRPr sz="12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8" name="Google Shape;358;g3f476da45bb_0_596"/>
          <p:cNvSpPr txBox="1">
            <a:spLocks noGrp="1"/>
          </p:cNvSpPr>
          <p:nvPr>
            <p:ph type="body" idx="4"/>
          </p:nvPr>
        </p:nvSpPr>
        <p:spPr>
          <a:xfrm>
            <a:off x="6290710" y="512899"/>
            <a:ext cx="4617600" cy="914400"/>
          </a:xfrm>
          <a:prstGeom prst="rect">
            <a:avLst/>
          </a:prstGeom>
          <a:noFill/>
          <a:ln>
            <a:noFill/>
          </a:ln>
        </p:spPr>
        <p:txBody>
          <a:bodyPr spcFirstLastPara="1" wrap="square" lIns="274300" tIns="0" rIns="0" bIns="0" anchor="b" anchorCtr="0">
            <a:normAutofit/>
          </a:bodyPr>
          <a:lstStyle>
            <a:lvl1pPr marL="457200" lvl="0" indent="-228600" algn="l">
              <a:lnSpc>
                <a:spcPct val="100000"/>
              </a:lnSpc>
              <a:spcBef>
                <a:spcPts val="0"/>
              </a:spcBef>
              <a:spcAft>
                <a:spcPts val="0"/>
              </a:spcAft>
              <a:buSzPts val="3600"/>
              <a:buNone/>
              <a:defRPr sz="3600" b="1" i="0">
                <a:solidFill>
                  <a:schemeClr val="dk2"/>
                </a:solidFill>
                <a:latin typeface="Helvetica Neue"/>
                <a:ea typeface="Helvetica Neue"/>
                <a:cs typeface="Helvetica Neue"/>
                <a:sym typeface="Helvetica Neue"/>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59" name="Google Shape;359;g3f476da45bb_0_596"/>
          <p:cNvSpPr/>
          <p:nvPr/>
        </p:nvSpPr>
        <p:spPr>
          <a:xfrm rot="-5400000">
            <a:off x="5595844" y="1504375"/>
            <a:ext cx="13899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pic>
        <p:nvPicPr>
          <p:cNvPr id="360" name="Google Shape;360;g3f476da45bb_0_596"/>
          <p:cNvPicPr preferRelativeResize="0"/>
          <p:nvPr/>
        </p:nvPicPr>
        <p:blipFill rotWithShape="1">
          <a:blip r:embed="rId2">
            <a:alphaModFix/>
          </a:blip>
          <a:srcRect/>
          <a:stretch/>
        </p:blipFill>
        <p:spPr>
          <a:xfrm>
            <a:off x="11830050" y="0"/>
            <a:ext cx="361950" cy="6857998"/>
          </a:xfrm>
          <a:prstGeom prst="rect">
            <a:avLst/>
          </a:prstGeom>
          <a:noFill/>
          <a:ln>
            <a:noFill/>
          </a:ln>
        </p:spPr>
      </p:pic>
      <p:pic>
        <p:nvPicPr>
          <p:cNvPr id="361" name="Google Shape;361;g3f476da45bb_0_596" descr="Logo, company name&#10;&#10;AI-generated content may be incorrect."/>
          <p:cNvPicPr preferRelativeResize="0"/>
          <p:nvPr/>
        </p:nvPicPr>
        <p:blipFill rotWithShape="1">
          <a:blip r:embed="rId3">
            <a:alphaModFix/>
          </a:blip>
          <a:srcRect/>
          <a:stretch/>
        </p:blipFill>
        <p:spPr>
          <a:xfrm>
            <a:off x="365760" y="345185"/>
            <a:ext cx="415981" cy="415981"/>
          </a:xfrm>
          <a:prstGeom prst="rect">
            <a:avLst/>
          </a:prstGeom>
          <a:noFill/>
          <a:ln>
            <a:noFill/>
          </a:ln>
        </p:spPr>
      </p:pic>
      <p:sp>
        <p:nvSpPr>
          <p:cNvPr id="362" name="Google Shape;362;g3f476da45bb_0_596"/>
          <p:cNvSpPr txBox="1">
            <a:spLocks noGrp="1"/>
          </p:cNvSpPr>
          <p:nvPr>
            <p:ph type="body" idx="5"/>
          </p:nvPr>
        </p:nvSpPr>
        <p:spPr>
          <a:xfrm>
            <a:off x="6297155" y="5337672"/>
            <a:ext cx="4617600" cy="693900"/>
          </a:xfrm>
          <a:prstGeom prst="rect">
            <a:avLst/>
          </a:prstGeom>
          <a:solidFill>
            <a:schemeClr val="dk1"/>
          </a:solidFill>
          <a:ln>
            <a:noFill/>
          </a:ln>
        </p:spPr>
        <p:txBody>
          <a:bodyPr spcFirstLastPara="1" wrap="square" lIns="274300" tIns="45700" rIns="274300" bIns="0" anchor="ctr" anchorCtr="0">
            <a:noAutofit/>
          </a:bodyPr>
          <a:lstStyle>
            <a:lvl1pPr marL="457200" lvl="0" indent="-228600" algn="l">
              <a:lnSpc>
                <a:spcPct val="100000"/>
              </a:lnSpc>
              <a:spcBef>
                <a:spcPts val="0"/>
              </a:spcBef>
              <a:spcAft>
                <a:spcPts val="0"/>
              </a:spcAft>
              <a:buClr>
                <a:schemeClr val="lt1"/>
              </a:buClr>
              <a:buSzPts val="1900"/>
              <a:buNone/>
              <a:defRPr sz="1900">
                <a:solidFill>
                  <a:schemeClr val="lt1"/>
                </a:solidFill>
              </a:defRPr>
            </a:lvl1pPr>
            <a:lvl2pPr marL="914400" lvl="1" indent="-349250" algn="l">
              <a:lnSpc>
                <a:spcPct val="100000"/>
              </a:lnSpc>
              <a:spcBef>
                <a:spcPts val="800"/>
              </a:spcBef>
              <a:spcAft>
                <a:spcPts val="0"/>
              </a:spcAft>
              <a:buClr>
                <a:schemeClr val="lt1"/>
              </a:buClr>
              <a:buSzPts val="1900"/>
              <a:buChar char="•"/>
              <a:defRPr sz="1900">
                <a:solidFill>
                  <a:schemeClr val="lt1"/>
                </a:solidFill>
              </a:defRPr>
            </a:lvl2pPr>
            <a:lvl3pPr marL="1371600" lvl="2" indent="-330200" algn="l">
              <a:lnSpc>
                <a:spcPct val="100000"/>
              </a:lnSpc>
              <a:spcBef>
                <a:spcPts val="800"/>
              </a:spcBef>
              <a:spcAft>
                <a:spcPts val="0"/>
              </a:spcAft>
              <a:buClr>
                <a:schemeClr val="lt1"/>
              </a:buClr>
              <a:buSzPts val="1600"/>
              <a:buChar char="•"/>
              <a:defRPr sz="1600">
                <a:solidFill>
                  <a:schemeClr val="lt1"/>
                </a:solidFill>
              </a:defRPr>
            </a:lvl3pPr>
            <a:lvl4pPr marL="1828800" lvl="3" indent="-323850" algn="l">
              <a:lnSpc>
                <a:spcPct val="100000"/>
              </a:lnSpc>
              <a:spcBef>
                <a:spcPts val="800"/>
              </a:spcBef>
              <a:spcAft>
                <a:spcPts val="0"/>
              </a:spcAft>
              <a:buClr>
                <a:schemeClr val="lt1"/>
              </a:buClr>
              <a:buSzPts val="1500"/>
              <a:buChar char="•"/>
              <a:defRPr sz="1500">
                <a:solidFill>
                  <a:schemeClr val="lt1"/>
                </a:solidFill>
              </a:defRPr>
            </a:lvl4pPr>
            <a:lvl5pPr marL="2286000" lvl="4" indent="-323850" algn="l">
              <a:lnSpc>
                <a:spcPct val="100000"/>
              </a:lnSpc>
              <a:spcBef>
                <a:spcPts val="800"/>
              </a:spcBef>
              <a:spcAft>
                <a:spcPts val="0"/>
              </a:spcAft>
              <a:buClr>
                <a:schemeClr val="lt1"/>
              </a:buClr>
              <a:buSzPts val="1500"/>
              <a:buChar char="•"/>
              <a:defRPr sz="1500">
                <a:solidFill>
                  <a:schemeClr val="lt1"/>
                </a:solidFill>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63" name="Google Shape;363;g3f476da45bb_0_596"/>
          <p:cNvSpPr txBox="1">
            <a:spLocks noGrp="1"/>
          </p:cNvSpPr>
          <p:nvPr>
            <p:ph type="body" idx="6"/>
          </p:nvPr>
        </p:nvSpPr>
        <p:spPr>
          <a:xfrm>
            <a:off x="6290710" y="4330243"/>
            <a:ext cx="4617600" cy="914400"/>
          </a:xfrm>
          <a:prstGeom prst="rect">
            <a:avLst/>
          </a:prstGeom>
          <a:noFill/>
          <a:ln>
            <a:noFill/>
          </a:ln>
        </p:spPr>
        <p:txBody>
          <a:bodyPr spcFirstLastPara="1" wrap="square" lIns="274300" tIns="0" rIns="0" bIns="0" anchor="b" anchorCtr="0">
            <a:normAutofit/>
          </a:bodyPr>
          <a:lstStyle>
            <a:lvl1pPr marL="457200" lvl="0" indent="-228600" algn="l">
              <a:lnSpc>
                <a:spcPct val="100000"/>
              </a:lnSpc>
              <a:spcBef>
                <a:spcPts val="0"/>
              </a:spcBef>
              <a:spcAft>
                <a:spcPts val="0"/>
              </a:spcAft>
              <a:buSzPts val="3600"/>
              <a:buNone/>
              <a:defRPr sz="3600" b="1" i="0">
                <a:solidFill>
                  <a:schemeClr val="dk2"/>
                </a:solidFill>
                <a:latin typeface="Helvetica Neue"/>
                <a:ea typeface="Helvetica Neue"/>
                <a:cs typeface="Helvetica Neue"/>
                <a:sym typeface="Helvetica Neue"/>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64" name="Google Shape;364;g3f476da45bb_0_596"/>
          <p:cNvSpPr/>
          <p:nvPr/>
        </p:nvSpPr>
        <p:spPr>
          <a:xfrm rot="-5400000">
            <a:off x="5595844" y="5321719"/>
            <a:ext cx="13899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365" name="Google Shape;365;g3f476da45bb_0_596"/>
          <p:cNvSpPr txBox="1">
            <a:spLocks noGrp="1"/>
          </p:cNvSpPr>
          <p:nvPr>
            <p:ph type="body" idx="7"/>
          </p:nvPr>
        </p:nvSpPr>
        <p:spPr>
          <a:xfrm>
            <a:off x="6297155" y="3427735"/>
            <a:ext cx="4617600" cy="693900"/>
          </a:xfrm>
          <a:prstGeom prst="rect">
            <a:avLst/>
          </a:prstGeom>
          <a:solidFill>
            <a:schemeClr val="dk1"/>
          </a:solidFill>
          <a:ln>
            <a:noFill/>
          </a:ln>
        </p:spPr>
        <p:txBody>
          <a:bodyPr spcFirstLastPara="1" wrap="square" lIns="274300" tIns="45700" rIns="274300" bIns="0" anchor="ctr" anchorCtr="0">
            <a:noAutofit/>
          </a:bodyPr>
          <a:lstStyle>
            <a:lvl1pPr marL="457200" lvl="0" indent="-228600" algn="l">
              <a:lnSpc>
                <a:spcPct val="100000"/>
              </a:lnSpc>
              <a:spcBef>
                <a:spcPts val="0"/>
              </a:spcBef>
              <a:spcAft>
                <a:spcPts val="0"/>
              </a:spcAft>
              <a:buClr>
                <a:schemeClr val="lt1"/>
              </a:buClr>
              <a:buSzPts val="1900"/>
              <a:buNone/>
              <a:defRPr sz="1900">
                <a:solidFill>
                  <a:schemeClr val="lt1"/>
                </a:solidFill>
              </a:defRPr>
            </a:lvl1pPr>
            <a:lvl2pPr marL="914400" lvl="1" indent="-349250" algn="l">
              <a:lnSpc>
                <a:spcPct val="100000"/>
              </a:lnSpc>
              <a:spcBef>
                <a:spcPts val="800"/>
              </a:spcBef>
              <a:spcAft>
                <a:spcPts val="0"/>
              </a:spcAft>
              <a:buClr>
                <a:schemeClr val="lt1"/>
              </a:buClr>
              <a:buSzPts val="1900"/>
              <a:buChar char="•"/>
              <a:defRPr sz="1900">
                <a:solidFill>
                  <a:schemeClr val="lt1"/>
                </a:solidFill>
              </a:defRPr>
            </a:lvl2pPr>
            <a:lvl3pPr marL="1371600" lvl="2" indent="-330200" algn="l">
              <a:lnSpc>
                <a:spcPct val="100000"/>
              </a:lnSpc>
              <a:spcBef>
                <a:spcPts val="800"/>
              </a:spcBef>
              <a:spcAft>
                <a:spcPts val="0"/>
              </a:spcAft>
              <a:buClr>
                <a:schemeClr val="lt1"/>
              </a:buClr>
              <a:buSzPts val="1600"/>
              <a:buChar char="•"/>
              <a:defRPr sz="1600">
                <a:solidFill>
                  <a:schemeClr val="lt1"/>
                </a:solidFill>
              </a:defRPr>
            </a:lvl3pPr>
            <a:lvl4pPr marL="1828800" lvl="3" indent="-323850" algn="l">
              <a:lnSpc>
                <a:spcPct val="100000"/>
              </a:lnSpc>
              <a:spcBef>
                <a:spcPts val="800"/>
              </a:spcBef>
              <a:spcAft>
                <a:spcPts val="0"/>
              </a:spcAft>
              <a:buClr>
                <a:schemeClr val="lt1"/>
              </a:buClr>
              <a:buSzPts val="1500"/>
              <a:buChar char="•"/>
              <a:defRPr sz="1500">
                <a:solidFill>
                  <a:schemeClr val="lt1"/>
                </a:solidFill>
              </a:defRPr>
            </a:lvl4pPr>
            <a:lvl5pPr marL="2286000" lvl="4" indent="-323850" algn="l">
              <a:lnSpc>
                <a:spcPct val="100000"/>
              </a:lnSpc>
              <a:spcBef>
                <a:spcPts val="800"/>
              </a:spcBef>
              <a:spcAft>
                <a:spcPts val="0"/>
              </a:spcAft>
              <a:buClr>
                <a:schemeClr val="lt1"/>
              </a:buClr>
              <a:buSzPts val="1500"/>
              <a:buChar char="•"/>
              <a:defRPr sz="1500">
                <a:solidFill>
                  <a:schemeClr val="lt1"/>
                </a:solidFill>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66" name="Google Shape;366;g3f476da45bb_0_596"/>
          <p:cNvSpPr txBox="1">
            <a:spLocks noGrp="1"/>
          </p:cNvSpPr>
          <p:nvPr>
            <p:ph type="body" idx="8"/>
          </p:nvPr>
        </p:nvSpPr>
        <p:spPr>
          <a:xfrm>
            <a:off x="6290710" y="2420306"/>
            <a:ext cx="4617600" cy="914400"/>
          </a:xfrm>
          <a:prstGeom prst="rect">
            <a:avLst/>
          </a:prstGeom>
          <a:noFill/>
          <a:ln>
            <a:noFill/>
          </a:ln>
        </p:spPr>
        <p:txBody>
          <a:bodyPr spcFirstLastPara="1" wrap="square" lIns="274300" tIns="0" rIns="0" bIns="0" anchor="b" anchorCtr="0">
            <a:normAutofit/>
          </a:bodyPr>
          <a:lstStyle>
            <a:lvl1pPr marL="457200" lvl="0" indent="-228600" algn="l">
              <a:lnSpc>
                <a:spcPct val="100000"/>
              </a:lnSpc>
              <a:spcBef>
                <a:spcPts val="0"/>
              </a:spcBef>
              <a:spcAft>
                <a:spcPts val="0"/>
              </a:spcAft>
              <a:buSzPts val="3600"/>
              <a:buNone/>
              <a:defRPr sz="3600" b="1" i="0">
                <a:solidFill>
                  <a:schemeClr val="dk2"/>
                </a:solidFill>
                <a:latin typeface="Helvetica Neue"/>
                <a:ea typeface="Helvetica Neue"/>
                <a:cs typeface="Helvetica Neue"/>
                <a:sym typeface="Helvetica Neue"/>
              </a:defRPr>
            </a:lvl1pPr>
            <a:lvl2pPr marL="914400" lvl="1" indent="-349250" algn="l">
              <a:lnSpc>
                <a:spcPct val="100000"/>
              </a:lnSpc>
              <a:spcBef>
                <a:spcPts val="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67" name="Google Shape;367;g3f476da45bb_0_596"/>
          <p:cNvSpPr/>
          <p:nvPr/>
        </p:nvSpPr>
        <p:spPr>
          <a:xfrm rot="-5400000">
            <a:off x="5595844" y="3411782"/>
            <a:ext cx="13899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368" name="Google Shape;368;g3f476da45bb_0_596"/>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369" name="Google Shape;369;g3f476da45bb_0_596"/>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370" name="Google Shape;370;g3f476da45bb_0_596"/>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70769625"/>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matchingName="timeline">
  <p:cSld name="timeline">
    <p:bg>
      <p:bgPr>
        <a:solidFill>
          <a:schemeClr val="lt1"/>
        </a:solidFill>
        <a:effectLst/>
      </p:bgPr>
    </p:bg>
    <p:spTree>
      <p:nvGrpSpPr>
        <p:cNvPr id="1" name="Shape 371"/>
        <p:cNvGrpSpPr/>
        <p:nvPr/>
      </p:nvGrpSpPr>
      <p:grpSpPr>
        <a:xfrm>
          <a:off x="0" y="0"/>
          <a:ext cx="0" cy="0"/>
          <a:chOff x="0" y="0"/>
          <a:chExt cx="0" cy="0"/>
        </a:xfrm>
      </p:grpSpPr>
      <p:sp>
        <p:nvSpPr>
          <p:cNvPr id="372" name="Google Shape;372;g3f476da45bb_0_613"/>
          <p:cNvSpPr txBox="1">
            <a:spLocks noGrp="1"/>
          </p:cNvSpPr>
          <p:nvPr>
            <p:ph type="body" idx="1"/>
          </p:nvPr>
        </p:nvSpPr>
        <p:spPr>
          <a:xfrm>
            <a:off x="8610466" y="2852018"/>
            <a:ext cx="2298300" cy="744300"/>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SzPts val="4400"/>
              <a:buNone/>
              <a:defRPr sz="4400" b="0">
                <a:solidFill>
                  <a:schemeClr val="dk2"/>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73" name="Google Shape;373;g3f476da45bb_0_613"/>
          <p:cNvSpPr txBox="1">
            <a:spLocks noGrp="1"/>
          </p:cNvSpPr>
          <p:nvPr>
            <p:ph type="body" idx="2"/>
          </p:nvPr>
        </p:nvSpPr>
        <p:spPr>
          <a:xfrm>
            <a:off x="914400" y="2852018"/>
            <a:ext cx="2298300" cy="744300"/>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SzPts val="4400"/>
              <a:buNone/>
              <a:defRPr sz="4400" b="0">
                <a:solidFill>
                  <a:schemeClr val="dk2"/>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74" name="Google Shape;374;g3f476da45bb_0_613"/>
          <p:cNvSpPr txBox="1">
            <a:spLocks noGrp="1"/>
          </p:cNvSpPr>
          <p:nvPr>
            <p:ph type="body" idx="3"/>
          </p:nvPr>
        </p:nvSpPr>
        <p:spPr>
          <a:xfrm>
            <a:off x="914400" y="3775583"/>
            <a:ext cx="2298300" cy="358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SzPts val="2400"/>
              <a:buNone/>
              <a:defRPr sz="2400" b="1">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75" name="Google Shape;375;g3f476da45bb_0_613"/>
          <p:cNvSpPr txBox="1">
            <a:spLocks noGrp="1"/>
          </p:cNvSpPr>
          <p:nvPr>
            <p:ph type="body" idx="4"/>
          </p:nvPr>
        </p:nvSpPr>
        <p:spPr>
          <a:xfrm>
            <a:off x="914400" y="4226948"/>
            <a:ext cx="2298300" cy="1018500"/>
          </a:xfrm>
          <a:prstGeom prst="rect">
            <a:avLst/>
          </a:prstGeom>
          <a:noFill/>
          <a:ln>
            <a:noFill/>
          </a:ln>
        </p:spPr>
        <p:txBody>
          <a:bodyPr spcFirstLastPara="1" wrap="square" lIns="0" tIns="0" rIns="0" bIns="0" anchor="t" anchorCtr="0">
            <a:noAutofit/>
          </a:bodyPr>
          <a:lstStyle>
            <a:lvl1pPr marL="457200" lvl="0" indent="-228600" algn="ctr">
              <a:lnSpc>
                <a:spcPct val="11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76" name="Google Shape;376;g3f476da45bb_0_613"/>
          <p:cNvSpPr txBox="1">
            <a:spLocks noGrp="1"/>
          </p:cNvSpPr>
          <p:nvPr>
            <p:ph type="body" idx="5"/>
          </p:nvPr>
        </p:nvSpPr>
        <p:spPr>
          <a:xfrm>
            <a:off x="8610466" y="3775583"/>
            <a:ext cx="2298300" cy="358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SzPts val="2400"/>
              <a:buNone/>
              <a:defRPr sz="2400" b="1">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77" name="Google Shape;377;g3f476da45bb_0_613"/>
          <p:cNvSpPr txBox="1">
            <a:spLocks noGrp="1"/>
          </p:cNvSpPr>
          <p:nvPr>
            <p:ph type="body" idx="6"/>
          </p:nvPr>
        </p:nvSpPr>
        <p:spPr>
          <a:xfrm>
            <a:off x="8610466" y="4226948"/>
            <a:ext cx="2298300" cy="1018500"/>
          </a:xfrm>
          <a:prstGeom prst="rect">
            <a:avLst/>
          </a:prstGeom>
          <a:noFill/>
          <a:ln>
            <a:noFill/>
          </a:ln>
        </p:spPr>
        <p:txBody>
          <a:bodyPr spcFirstLastPara="1" wrap="square" lIns="0" tIns="0" rIns="0" bIns="0" anchor="t" anchorCtr="0">
            <a:noAutofit/>
          </a:bodyPr>
          <a:lstStyle>
            <a:lvl1pPr marL="457200" lvl="0" indent="-228600" algn="ctr">
              <a:lnSpc>
                <a:spcPct val="11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78" name="Google Shape;378;g3f476da45bb_0_613"/>
          <p:cNvSpPr txBox="1">
            <a:spLocks noGrp="1"/>
          </p:cNvSpPr>
          <p:nvPr>
            <p:ph type="body" idx="7"/>
          </p:nvPr>
        </p:nvSpPr>
        <p:spPr>
          <a:xfrm>
            <a:off x="6045110" y="3775583"/>
            <a:ext cx="2298300" cy="358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SzPts val="2400"/>
              <a:buNone/>
              <a:defRPr sz="2400" b="1">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79" name="Google Shape;379;g3f476da45bb_0_613"/>
          <p:cNvSpPr txBox="1">
            <a:spLocks noGrp="1"/>
          </p:cNvSpPr>
          <p:nvPr>
            <p:ph type="body" idx="8"/>
          </p:nvPr>
        </p:nvSpPr>
        <p:spPr>
          <a:xfrm>
            <a:off x="6045110" y="4240724"/>
            <a:ext cx="2298300" cy="1018500"/>
          </a:xfrm>
          <a:prstGeom prst="rect">
            <a:avLst/>
          </a:prstGeom>
          <a:noFill/>
          <a:ln>
            <a:noFill/>
          </a:ln>
        </p:spPr>
        <p:txBody>
          <a:bodyPr spcFirstLastPara="1" wrap="square" lIns="0" tIns="0" rIns="0" bIns="0" anchor="t" anchorCtr="0">
            <a:noAutofit/>
          </a:bodyPr>
          <a:lstStyle>
            <a:lvl1pPr marL="457200" lvl="0" indent="-228600" algn="ctr">
              <a:lnSpc>
                <a:spcPct val="11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80" name="Google Shape;380;g3f476da45bb_0_613"/>
          <p:cNvSpPr txBox="1">
            <a:spLocks noGrp="1"/>
          </p:cNvSpPr>
          <p:nvPr>
            <p:ph type="body" idx="9"/>
          </p:nvPr>
        </p:nvSpPr>
        <p:spPr>
          <a:xfrm>
            <a:off x="3479755" y="3775583"/>
            <a:ext cx="2298300" cy="358800"/>
          </a:xfrm>
          <a:prstGeom prst="rect">
            <a:avLst/>
          </a:prstGeom>
          <a:noFill/>
          <a:ln>
            <a:noFill/>
          </a:ln>
        </p:spPr>
        <p:txBody>
          <a:bodyPr spcFirstLastPara="1" wrap="square" lIns="0" tIns="0" rIns="0" bIns="0" anchor="t" anchorCtr="0">
            <a:noAutofit/>
          </a:bodyPr>
          <a:lstStyle>
            <a:lvl1pPr marL="457200" lvl="0" indent="-228600" algn="ctr">
              <a:lnSpc>
                <a:spcPct val="100000"/>
              </a:lnSpc>
              <a:spcBef>
                <a:spcPts val="0"/>
              </a:spcBef>
              <a:spcAft>
                <a:spcPts val="0"/>
              </a:spcAft>
              <a:buSzPts val="2400"/>
              <a:buNone/>
              <a:defRPr sz="2400" b="1">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81" name="Google Shape;381;g3f476da45bb_0_613"/>
          <p:cNvSpPr txBox="1">
            <a:spLocks noGrp="1"/>
          </p:cNvSpPr>
          <p:nvPr>
            <p:ph type="body" idx="13"/>
          </p:nvPr>
        </p:nvSpPr>
        <p:spPr>
          <a:xfrm>
            <a:off x="3479755" y="4240724"/>
            <a:ext cx="2298300" cy="1018500"/>
          </a:xfrm>
          <a:prstGeom prst="rect">
            <a:avLst/>
          </a:prstGeom>
          <a:noFill/>
          <a:ln>
            <a:noFill/>
          </a:ln>
        </p:spPr>
        <p:txBody>
          <a:bodyPr spcFirstLastPara="1" wrap="square" lIns="0" tIns="0" rIns="0" bIns="0" anchor="t" anchorCtr="0">
            <a:noAutofit/>
          </a:bodyPr>
          <a:lstStyle>
            <a:lvl1pPr marL="457200" lvl="0" indent="-228600" algn="ctr">
              <a:lnSpc>
                <a:spcPct val="110000"/>
              </a:lnSpc>
              <a:spcBef>
                <a:spcPts val="0"/>
              </a:spcBef>
              <a:spcAft>
                <a:spcPts val="0"/>
              </a:spcAft>
              <a:buSzPts val="1600"/>
              <a:buNone/>
              <a:defRPr sz="1600">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82" name="Google Shape;382;g3f476da45bb_0_613"/>
          <p:cNvSpPr txBox="1">
            <a:spLocks noGrp="1"/>
          </p:cNvSpPr>
          <p:nvPr>
            <p:ph type="body" idx="14"/>
          </p:nvPr>
        </p:nvSpPr>
        <p:spPr>
          <a:xfrm>
            <a:off x="3479756" y="2852018"/>
            <a:ext cx="2298300" cy="744300"/>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SzPts val="4400"/>
              <a:buNone/>
              <a:defRPr sz="4400" b="0">
                <a:solidFill>
                  <a:schemeClr val="dk2"/>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sp>
        <p:nvSpPr>
          <p:cNvPr id="383" name="Google Shape;383;g3f476da45bb_0_613"/>
          <p:cNvSpPr txBox="1">
            <a:spLocks noGrp="1"/>
          </p:cNvSpPr>
          <p:nvPr>
            <p:ph type="body" idx="15"/>
          </p:nvPr>
        </p:nvSpPr>
        <p:spPr>
          <a:xfrm>
            <a:off x="6045111" y="2852018"/>
            <a:ext cx="2298300" cy="744300"/>
          </a:xfrm>
          <a:prstGeom prst="rect">
            <a:avLst/>
          </a:prstGeom>
          <a:noFill/>
          <a:ln>
            <a:noFill/>
          </a:ln>
        </p:spPr>
        <p:txBody>
          <a:bodyPr spcFirstLastPara="1" wrap="square" lIns="0" tIns="0" rIns="0" bIns="0" anchor="ctr" anchorCtr="0">
            <a:normAutofit/>
          </a:bodyPr>
          <a:lstStyle>
            <a:lvl1pPr marL="457200" lvl="0" indent="-228600" algn="ctr">
              <a:lnSpc>
                <a:spcPct val="100000"/>
              </a:lnSpc>
              <a:spcBef>
                <a:spcPts val="0"/>
              </a:spcBef>
              <a:spcAft>
                <a:spcPts val="0"/>
              </a:spcAft>
              <a:buSzPts val="4400"/>
              <a:buNone/>
              <a:defRPr sz="4400" b="0">
                <a:solidFill>
                  <a:schemeClr val="dk2"/>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384" name="Google Shape;384;g3f476da45bb_0_613"/>
          <p:cNvPicPr preferRelativeResize="0"/>
          <p:nvPr/>
        </p:nvPicPr>
        <p:blipFill rotWithShape="1">
          <a:blip r:embed="rId2">
            <a:alphaModFix/>
          </a:blip>
          <a:srcRect/>
          <a:stretch/>
        </p:blipFill>
        <p:spPr>
          <a:xfrm>
            <a:off x="11830050" y="0"/>
            <a:ext cx="361950" cy="6857998"/>
          </a:xfrm>
          <a:prstGeom prst="rect">
            <a:avLst/>
          </a:prstGeom>
          <a:noFill/>
          <a:ln>
            <a:noFill/>
          </a:ln>
        </p:spPr>
      </p:pic>
      <p:sp>
        <p:nvSpPr>
          <p:cNvPr id="385" name="Google Shape;385;g3f476da45bb_0_613"/>
          <p:cNvSpPr txBox="1">
            <a:spLocks noGrp="1"/>
          </p:cNvSpPr>
          <p:nvPr>
            <p:ph type="body" idx="16"/>
          </p:nvPr>
        </p:nvSpPr>
        <p:spPr>
          <a:xfrm>
            <a:off x="914399" y="820351"/>
            <a:ext cx="9994500" cy="596700"/>
          </a:xfrm>
          <a:prstGeom prst="rect">
            <a:avLst/>
          </a:prstGeom>
          <a:noFill/>
          <a:ln>
            <a:noFill/>
          </a:ln>
        </p:spPr>
        <p:txBody>
          <a:bodyPr spcFirstLastPara="1" wrap="square" lIns="0" tIns="0" rIns="0" bIns="0" anchor="t" anchorCtr="0">
            <a:normAutofit/>
          </a:bodyPr>
          <a:lstStyle>
            <a:lvl1pPr marL="457200" lvl="0" indent="-228600" algn="l">
              <a:lnSpc>
                <a:spcPct val="100000"/>
              </a:lnSpc>
              <a:spcBef>
                <a:spcPts val="0"/>
              </a:spcBef>
              <a:spcAft>
                <a:spcPts val="0"/>
              </a:spcAft>
              <a:buSzPts val="2000"/>
              <a:buNone/>
              <a:defRPr>
                <a:solidFill>
                  <a:schemeClr val="dk1"/>
                </a:solidFill>
              </a:defRPr>
            </a:lvl1pPr>
            <a:lvl2pPr marL="914400" lvl="1" indent="-349250" algn="l">
              <a:lnSpc>
                <a:spcPct val="100000"/>
              </a:lnSpc>
              <a:spcBef>
                <a:spcPts val="800"/>
              </a:spcBef>
              <a:spcAft>
                <a:spcPts val="0"/>
              </a:spcAft>
              <a:buSzPts val="1900"/>
              <a:buChar char="•"/>
              <a:defRPr/>
            </a:lvl2pPr>
            <a:lvl3pPr marL="1371600" lvl="2" indent="-349250" algn="l">
              <a:lnSpc>
                <a:spcPct val="100000"/>
              </a:lnSpc>
              <a:spcBef>
                <a:spcPts val="800"/>
              </a:spcBef>
              <a:spcAft>
                <a:spcPts val="0"/>
              </a:spcAft>
              <a:buSzPts val="1900"/>
              <a:buChar char="•"/>
              <a:defRPr/>
            </a:lvl3pPr>
            <a:lvl4pPr marL="1828800" lvl="3" indent="-349250" algn="l">
              <a:lnSpc>
                <a:spcPct val="100000"/>
              </a:lnSpc>
              <a:spcBef>
                <a:spcPts val="800"/>
              </a:spcBef>
              <a:spcAft>
                <a:spcPts val="0"/>
              </a:spcAft>
              <a:buSzPts val="1900"/>
              <a:buChar char="•"/>
              <a:defRPr/>
            </a:lvl4pPr>
            <a:lvl5pPr marL="2286000" lvl="4" indent="-349250" algn="l">
              <a:lnSpc>
                <a:spcPct val="100000"/>
              </a:lnSpc>
              <a:spcBef>
                <a:spcPts val="800"/>
              </a:spcBef>
              <a:spcAft>
                <a:spcPts val="0"/>
              </a:spcAft>
              <a:buSzPts val="1900"/>
              <a:buChar char="•"/>
              <a:defRPr/>
            </a:lvl5pPr>
            <a:lvl6pPr marL="2743200" lvl="5" indent="-349250" algn="l">
              <a:lnSpc>
                <a:spcPct val="90000"/>
              </a:lnSpc>
              <a:spcBef>
                <a:spcPts val="800"/>
              </a:spcBef>
              <a:spcAft>
                <a:spcPts val="0"/>
              </a:spcAft>
              <a:buClr>
                <a:schemeClr val="dk1"/>
              </a:buClr>
              <a:buSzPts val="1900"/>
              <a:buChar char="•"/>
              <a:defRPr/>
            </a:lvl6pPr>
            <a:lvl7pPr marL="3200400" lvl="6" indent="-349250" algn="l">
              <a:lnSpc>
                <a:spcPct val="90000"/>
              </a:lnSpc>
              <a:spcBef>
                <a:spcPts val="500"/>
              </a:spcBef>
              <a:spcAft>
                <a:spcPts val="0"/>
              </a:spcAft>
              <a:buClr>
                <a:schemeClr val="dk1"/>
              </a:buClr>
              <a:buSzPts val="1900"/>
              <a:buChar char="•"/>
              <a:defRPr/>
            </a:lvl7pPr>
            <a:lvl8pPr marL="3657600" lvl="7" indent="-349250" algn="l">
              <a:lnSpc>
                <a:spcPct val="90000"/>
              </a:lnSpc>
              <a:spcBef>
                <a:spcPts val="500"/>
              </a:spcBef>
              <a:spcAft>
                <a:spcPts val="0"/>
              </a:spcAft>
              <a:buClr>
                <a:schemeClr val="dk1"/>
              </a:buClr>
              <a:buSzPts val="1900"/>
              <a:buChar char="•"/>
              <a:defRPr/>
            </a:lvl8pPr>
            <a:lvl9pPr marL="4114800" lvl="8" indent="-349250" algn="l">
              <a:lnSpc>
                <a:spcPct val="90000"/>
              </a:lnSpc>
              <a:spcBef>
                <a:spcPts val="500"/>
              </a:spcBef>
              <a:spcAft>
                <a:spcPts val="0"/>
              </a:spcAft>
              <a:buClr>
                <a:schemeClr val="dk1"/>
              </a:buClr>
              <a:buSzPts val="1900"/>
              <a:buChar char="•"/>
              <a:defRPr/>
            </a:lvl9pPr>
          </a:lstStyle>
          <a:p>
            <a:endParaRPr/>
          </a:p>
        </p:txBody>
      </p:sp>
      <p:pic>
        <p:nvPicPr>
          <p:cNvPr id="386" name="Google Shape;386;g3f476da45bb_0_613" descr="Logo, company name&#10;&#10;AI-generated content may be incorrect."/>
          <p:cNvPicPr preferRelativeResize="0"/>
          <p:nvPr/>
        </p:nvPicPr>
        <p:blipFill rotWithShape="1">
          <a:blip r:embed="rId3">
            <a:alphaModFix/>
          </a:blip>
          <a:srcRect/>
          <a:stretch/>
        </p:blipFill>
        <p:spPr>
          <a:xfrm>
            <a:off x="365760" y="345185"/>
            <a:ext cx="415981" cy="415981"/>
          </a:xfrm>
          <a:prstGeom prst="rect">
            <a:avLst/>
          </a:prstGeom>
          <a:noFill/>
          <a:ln>
            <a:noFill/>
          </a:ln>
        </p:spPr>
      </p:pic>
      <p:sp>
        <p:nvSpPr>
          <p:cNvPr id="387" name="Google Shape;387;g3f476da45bb_0_613"/>
          <p:cNvSpPr txBox="1">
            <a:spLocks noGrp="1"/>
          </p:cNvSpPr>
          <p:nvPr>
            <p:ph type="title"/>
          </p:nvPr>
        </p:nvSpPr>
        <p:spPr>
          <a:xfrm>
            <a:off x="914398" y="365760"/>
            <a:ext cx="9994500" cy="433500"/>
          </a:xfrm>
          <a:prstGeom prst="rect">
            <a:avLst/>
          </a:prstGeom>
          <a:noFill/>
          <a:ln>
            <a:noFill/>
          </a:ln>
        </p:spPr>
        <p:txBody>
          <a:bodyPr spcFirstLastPara="1" wrap="square" lIns="0" tIns="0" rIns="0" bIns="0" anchor="t" anchorCtr="0">
            <a:noAutofit/>
          </a:bodyPr>
          <a:lstStyle>
            <a:lvl1pPr lvl="0" algn="l">
              <a:lnSpc>
                <a:spcPct val="85000"/>
              </a:lnSpc>
              <a:spcBef>
                <a:spcPts val="0"/>
              </a:spcBef>
              <a:spcAft>
                <a:spcPts val="0"/>
              </a:spcAft>
              <a:buClr>
                <a:schemeClr val="dk1"/>
              </a:buClr>
              <a:buSzPts val="3600"/>
              <a:buFont typeface="Helvetica Neue"/>
              <a:buNone/>
              <a:defRPr>
                <a:solidFill>
                  <a:schemeClr val="dk1"/>
                </a:solidFill>
              </a:defRPr>
            </a:lvl1pPr>
            <a:lvl2pPr lvl="1">
              <a:spcBef>
                <a:spcPts val="0"/>
              </a:spcBef>
              <a:spcAft>
                <a:spcPts val="0"/>
              </a:spcAft>
              <a:buSzPts val="1500"/>
              <a:buNone/>
              <a:defRPr/>
            </a:lvl2pPr>
            <a:lvl3pPr lvl="2">
              <a:spcBef>
                <a:spcPts val="0"/>
              </a:spcBef>
              <a:spcAft>
                <a:spcPts val="0"/>
              </a:spcAft>
              <a:buSzPts val="1500"/>
              <a:buNone/>
              <a:defRPr/>
            </a:lvl3pPr>
            <a:lvl4pPr lvl="3">
              <a:spcBef>
                <a:spcPts val="0"/>
              </a:spcBef>
              <a:spcAft>
                <a:spcPts val="0"/>
              </a:spcAft>
              <a:buSzPts val="1500"/>
              <a:buNone/>
              <a:defRPr/>
            </a:lvl4pPr>
            <a:lvl5pPr lvl="4">
              <a:spcBef>
                <a:spcPts val="0"/>
              </a:spcBef>
              <a:spcAft>
                <a:spcPts val="0"/>
              </a:spcAft>
              <a:buSzPts val="1500"/>
              <a:buNone/>
              <a:defRPr/>
            </a:lvl5pPr>
            <a:lvl6pPr lvl="5">
              <a:spcBef>
                <a:spcPts val="0"/>
              </a:spcBef>
              <a:spcAft>
                <a:spcPts val="0"/>
              </a:spcAft>
              <a:buSzPts val="1500"/>
              <a:buNone/>
              <a:defRPr/>
            </a:lvl6pPr>
            <a:lvl7pPr lvl="6">
              <a:spcBef>
                <a:spcPts val="0"/>
              </a:spcBef>
              <a:spcAft>
                <a:spcPts val="0"/>
              </a:spcAft>
              <a:buSzPts val="1500"/>
              <a:buNone/>
              <a:defRPr/>
            </a:lvl7pPr>
            <a:lvl8pPr lvl="7">
              <a:spcBef>
                <a:spcPts val="0"/>
              </a:spcBef>
              <a:spcAft>
                <a:spcPts val="0"/>
              </a:spcAft>
              <a:buSzPts val="1500"/>
              <a:buNone/>
              <a:defRPr/>
            </a:lvl8pPr>
            <a:lvl9pPr lvl="8">
              <a:spcBef>
                <a:spcPts val="0"/>
              </a:spcBef>
              <a:spcAft>
                <a:spcPts val="0"/>
              </a:spcAft>
              <a:buSzPts val="1500"/>
              <a:buNone/>
              <a:defRPr/>
            </a:lvl9pPr>
          </a:lstStyle>
          <a:p>
            <a:endParaRPr/>
          </a:p>
        </p:txBody>
      </p:sp>
      <p:sp>
        <p:nvSpPr>
          <p:cNvPr id="388" name="Google Shape;388;g3f476da45bb_0_613"/>
          <p:cNvSpPr/>
          <p:nvPr/>
        </p:nvSpPr>
        <p:spPr>
          <a:xfrm flipH="1">
            <a:off x="2892288" y="3194302"/>
            <a:ext cx="905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389" name="Google Shape;389;g3f476da45bb_0_613"/>
          <p:cNvSpPr/>
          <p:nvPr/>
        </p:nvSpPr>
        <p:spPr>
          <a:xfrm flipH="1">
            <a:off x="5455424" y="3194302"/>
            <a:ext cx="905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390" name="Google Shape;390;g3f476da45bb_0_613"/>
          <p:cNvSpPr/>
          <p:nvPr/>
        </p:nvSpPr>
        <p:spPr>
          <a:xfrm flipH="1">
            <a:off x="8024479" y="3194302"/>
            <a:ext cx="905100" cy="276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900">
              <a:solidFill>
                <a:schemeClr val="lt1"/>
              </a:solidFill>
              <a:latin typeface="Arial"/>
              <a:ea typeface="Arial"/>
              <a:cs typeface="Arial"/>
              <a:sym typeface="Arial"/>
            </a:endParaRPr>
          </a:p>
        </p:txBody>
      </p:sp>
      <p:sp>
        <p:nvSpPr>
          <p:cNvPr id="391" name="Google Shape;391;g3f476da45bb_0_613"/>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392" name="Google Shape;392;g3f476da45bb_0_613"/>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lvl="0" algn="l">
              <a:spcBef>
                <a:spcPts val="0"/>
              </a:spcBef>
              <a:spcAft>
                <a:spcPts val="0"/>
              </a:spcAft>
              <a:buSzPts val="1500"/>
              <a:buNone/>
              <a:defRPr/>
            </a:lvl1pPr>
            <a:lvl2pPr lvl="1" algn="l">
              <a:spcBef>
                <a:spcPts val="0"/>
              </a:spcBef>
              <a:spcAft>
                <a:spcPts val="0"/>
              </a:spcAft>
              <a:buSzPts val="1500"/>
              <a:buNone/>
              <a:defRPr/>
            </a:lvl2pPr>
            <a:lvl3pPr lvl="2" algn="l">
              <a:spcBef>
                <a:spcPts val="0"/>
              </a:spcBef>
              <a:spcAft>
                <a:spcPts val="0"/>
              </a:spcAft>
              <a:buSzPts val="1500"/>
              <a:buNone/>
              <a:defRPr/>
            </a:lvl3pPr>
            <a:lvl4pPr lvl="3" algn="l">
              <a:spcBef>
                <a:spcPts val="0"/>
              </a:spcBef>
              <a:spcAft>
                <a:spcPts val="0"/>
              </a:spcAft>
              <a:buSzPts val="1500"/>
              <a:buNone/>
              <a:defRPr/>
            </a:lvl4pPr>
            <a:lvl5pPr lvl="4" algn="l">
              <a:spcBef>
                <a:spcPts val="0"/>
              </a:spcBef>
              <a:spcAft>
                <a:spcPts val="0"/>
              </a:spcAft>
              <a:buSzPts val="1500"/>
              <a:buNone/>
              <a:defRPr/>
            </a:lvl5pPr>
            <a:lvl6pPr lvl="5" algn="l">
              <a:spcBef>
                <a:spcPts val="0"/>
              </a:spcBef>
              <a:spcAft>
                <a:spcPts val="0"/>
              </a:spcAft>
              <a:buSzPts val="1500"/>
              <a:buNone/>
              <a:defRPr/>
            </a:lvl6pPr>
            <a:lvl7pPr lvl="6" algn="l">
              <a:spcBef>
                <a:spcPts val="0"/>
              </a:spcBef>
              <a:spcAft>
                <a:spcPts val="0"/>
              </a:spcAft>
              <a:buSzPts val="1500"/>
              <a:buNone/>
              <a:defRPr/>
            </a:lvl7pPr>
            <a:lvl8pPr lvl="7" algn="l">
              <a:spcBef>
                <a:spcPts val="0"/>
              </a:spcBef>
              <a:spcAft>
                <a:spcPts val="0"/>
              </a:spcAft>
              <a:buSzPts val="1500"/>
              <a:buNone/>
              <a:defRPr/>
            </a:lvl8pPr>
            <a:lvl9pPr lvl="8" algn="l">
              <a:spcBef>
                <a:spcPts val="0"/>
              </a:spcBef>
              <a:spcAft>
                <a:spcPts val="0"/>
              </a:spcAft>
              <a:buSzPts val="1500"/>
              <a:buNone/>
              <a:defRPr/>
            </a:lvl9pPr>
          </a:lstStyle>
          <a:p>
            <a:endParaRPr/>
          </a:p>
        </p:txBody>
      </p:sp>
      <p:sp>
        <p:nvSpPr>
          <p:cNvPr id="393" name="Google Shape;393;g3f476da45bb_0_613"/>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lvl="0" indent="0" algn="ctr">
              <a:spcBef>
                <a:spcPts val="0"/>
              </a:spcBef>
              <a:buNone/>
              <a:defRPr/>
            </a:lvl1pPr>
            <a:lvl2pPr marL="0" lvl="1" indent="0" algn="ctr">
              <a:spcBef>
                <a:spcPts val="0"/>
              </a:spcBef>
              <a:buNone/>
              <a:defRPr/>
            </a:lvl2pPr>
            <a:lvl3pPr marL="0" lvl="2" indent="0" algn="ctr">
              <a:spcBef>
                <a:spcPts val="0"/>
              </a:spcBef>
              <a:buNone/>
              <a:defRPr/>
            </a:lvl3pPr>
            <a:lvl4pPr marL="0" lvl="3" indent="0" algn="ctr">
              <a:spcBef>
                <a:spcPts val="0"/>
              </a:spcBef>
              <a:buNone/>
              <a:defRPr/>
            </a:lvl4pPr>
            <a:lvl5pPr marL="0" lvl="4" indent="0" algn="ctr">
              <a:spcBef>
                <a:spcPts val="0"/>
              </a:spcBef>
              <a:buNone/>
              <a:defRPr/>
            </a:lvl5pPr>
            <a:lvl6pPr marL="0" lvl="5" indent="0" algn="ctr">
              <a:spcBef>
                <a:spcPts val="0"/>
              </a:spcBef>
              <a:buNone/>
              <a:defRPr/>
            </a:lvl6pPr>
            <a:lvl7pPr marL="0" lvl="6" indent="0" algn="ctr">
              <a:spcBef>
                <a:spcPts val="0"/>
              </a:spcBef>
              <a:buNone/>
              <a:defRPr/>
            </a:lvl7pPr>
            <a:lvl8pPr marL="0" lvl="7" indent="0" algn="ctr">
              <a:spcBef>
                <a:spcPts val="0"/>
              </a:spcBef>
              <a:buNone/>
              <a:defRPr/>
            </a:lvl8pPr>
            <a:lvl9pPr marL="0" lvl="8" indent="0" algn="ctr">
              <a:spcBef>
                <a:spcPts val="0"/>
              </a:spcBef>
              <a:buNone/>
              <a:defRPr/>
            </a:lvl9pPr>
          </a:lstStyle>
          <a:p>
            <a:pPr marL="0" lvl="0" indent="0" algn="ct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4284688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5.xml"/><Relationship Id="rId18" Type="http://schemas.openxmlformats.org/officeDocument/2006/relationships/slideLayout" Target="../slideLayouts/slideLayout30.xml"/><Relationship Id="rId26" Type="http://schemas.openxmlformats.org/officeDocument/2006/relationships/slideLayout" Target="../slideLayouts/slideLayout38.xml"/><Relationship Id="rId21" Type="http://schemas.openxmlformats.org/officeDocument/2006/relationships/slideLayout" Target="../slideLayouts/slideLayout33.xml"/><Relationship Id="rId34" Type="http://schemas.openxmlformats.org/officeDocument/2006/relationships/slideLayout" Target="../slideLayouts/slideLayout46.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5" Type="http://schemas.openxmlformats.org/officeDocument/2006/relationships/slideLayout" Target="../slideLayouts/slideLayout37.xml"/><Relationship Id="rId33" Type="http://schemas.openxmlformats.org/officeDocument/2006/relationships/slideLayout" Target="../slideLayouts/slideLayout45.xml"/><Relationship Id="rId38" Type="http://schemas.openxmlformats.org/officeDocument/2006/relationships/image" Target="../media/image3.png"/><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29" Type="http://schemas.openxmlformats.org/officeDocument/2006/relationships/slideLayout" Target="../slideLayouts/slideLayout41.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24" Type="http://schemas.openxmlformats.org/officeDocument/2006/relationships/slideLayout" Target="../slideLayouts/slideLayout36.xml"/><Relationship Id="rId32" Type="http://schemas.openxmlformats.org/officeDocument/2006/relationships/slideLayout" Target="../slideLayouts/slideLayout44.xml"/><Relationship Id="rId37" Type="http://schemas.openxmlformats.org/officeDocument/2006/relationships/image" Target="../media/image2.jpeg"/><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slideLayout" Target="../slideLayouts/slideLayout35.xml"/><Relationship Id="rId28" Type="http://schemas.openxmlformats.org/officeDocument/2006/relationships/slideLayout" Target="../slideLayouts/slideLayout40.xml"/><Relationship Id="rId36" Type="http://schemas.openxmlformats.org/officeDocument/2006/relationships/theme" Target="../theme/theme2.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31" Type="http://schemas.openxmlformats.org/officeDocument/2006/relationships/slideLayout" Target="../slideLayouts/slideLayout43.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 Id="rId27" Type="http://schemas.openxmlformats.org/officeDocument/2006/relationships/slideLayout" Target="../slideLayouts/slideLayout39.xml"/><Relationship Id="rId30" Type="http://schemas.openxmlformats.org/officeDocument/2006/relationships/slideLayout" Target="../slideLayouts/slideLayout42.xml"/><Relationship Id="rId35" Type="http://schemas.openxmlformats.org/officeDocument/2006/relationships/slideLayout" Target="../slideLayouts/slideLayout47.xml"/><Relationship Id="rId8" Type="http://schemas.openxmlformats.org/officeDocument/2006/relationships/slideLayout" Target="../slideLayouts/slideLayout20.xml"/><Relationship Id="rId3"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17" Type="http://schemas.openxmlformats.org/officeDocument/2006/relationships/theme" Target="../theme/theme3.xml"/><Relationship Id="rId2" Type="http://schemas.openxmlformats.org/officeDocument/2006/relationships/slideLayout" Target="../slideLayouts/slideLayout49.xml"/><Relationship Id="rId16" Type="http://schemas.openxmlformats.org/officeDocument/2006/relationships/slideLayout" Target="../slideLayouts/slideLayout63.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76.xml"/><Relationship Id="rId18" Type="http://schemas.openxmlformats.org/officeDocument/2006/relationships/slideLayout" Target="../slideLayouts/slideLayout81.xml"/><Relationship Id="rId26" Type="http://schemas.openxmlformats.org/officeDocument/2006/relationships/slideLayout" Target="../slideLayouts/slideLayout89.xml"/><Relationship Id="rId39" Type="http://schemas.openxmlformats.org/officeDocument/2006/relationships/slideLayout" Target="../slideLayouts/slideLayout102.xml"/><Relationship Id="rId21" Type="http://schemas.openxmlformats.org/officeDocument/2006/relationships/slideLayout" Target="../slideLayouts/slideLayout84.xml"/><Relationship Id="rId34" Type="http://schemas.openxmlformats.org/officeDocument/2006/relationships/slideLayout" Target="../slideLayouts/slideLayout97.xml"/><Relationship Id="rId42" Type="http://schemas.openxmlformats.org/officeDocument/2006/relationships/slideLayout" Target="../slideLayouts/slideLayout105.xml"/><Relationship Id="rId47" Type="http://schemas.openxmlformats.org/officeDocument/2006/relationships/image" Target="../media/image15.jpeg"/><Relationship Id="rId50" Type="http://schemas.openxmlformats.org/officeDocument/2006/relationships/image" Target="../media/image26.png"/><Relationship Id="rId7" Type="http://schemas.openxmlformats.org/officeDocument/2006/relationships/slideLayout" Target="../slideLayouts/slideLayout70.xml"/><Relationship Id="rId2" Type="http://schemas.openxmlformats.org/officeDocument/2006/relationships/slideLayout" Target="../slideLayouts/slideLayout65.xml"/><Relationship Id="rId16" Type="http://schemas.openxmlformats.org/officeDocument/2006/relationships/slideLayout" Target="../slideLayouts/slideLayout79.xml"/><Relationship Id="rId29" Type="http://schemas.openxmlformats.org/officeDocument/2006/relationships/slideLayout" Target="../slideLayouts/slideLayout92.xml"/><Relationship Id="rId11" Type="http://schemas.openxmlformats.org/officeDocument/2006/relationships/slideLayout" Target="../slideLayouts/slideLayout74.xml"/><Relationship Id="rId24" Type="http://schemas.openxmlformats.org/officeDocument/2006/relationships/slideLayout" Target="../slideLayouts/slideLayout87.xml"/><Relationship Id="rId32" Type="http://schemas.openxmlformats.org/officeDocument/2006/relationships/slideLayout" Target="../slideLayouts/slideLayout95.xml"/><Relationship Id="rId37" Type="http://schemas.openxmlformats.org/officeDocument/2006/relationships/slideLayout" Target="../slideLayouts/slideLayout100.xml"/><Relationship Id="rId40" Type="http://schemas.openxmlformats.org/officeDocument/2006/relationships/slideLayout" Target="../slideLayouts/slideLayout103.xml"/><Relationship Id="rId45" Type="http://schemas.openxmlformats.org/officeDocument/2006/relationships/slideLayout" Target="../slideLayouts/slideLayout108.xml"/><Relationship Id="rId5" Type="http://schemas.openxmlformats.org/officeDocument/2006/relationships/slideLayout" Target="../slideLayouts/slideLayout68.xml"/><Relationship Id="rId15" Type="http://schemas.openxmlformats.org/officeDocument/2006/relationships/slideLayout" Target="../slideLayouts/slideLayout78.xml"/><Relationship Id="rId23" Type="http://schemas.openxmlformats.org/officeDocument/2006/relationships/slideLayout" Target="../slideLayouts/slideLayout86.xml"/><Relationship Id="rId28" Type="http://schemas.openxmlformats.org/officeDocument/2006/relationships/slideLayout" Target="../slideLayouts/slideLayout91.xml"/><Relationship Id="rId36" Type="http://schemas.openxmlformats.org/officeDocument/2006/relationships/slideLayout" Target="../slideLayouts/slideLayout99.xml"/><Relationship Id="rId49" Type="http://schemas.openxmlformats.org/officeDocument/2006/relationships/image" Target="../media/image16.png"/><Relationship Id="rId10" Type="http://schemas.openxmlformats.org/officeDocument/2006/relationships/slideLayout" Target="../slideLayouts/slideLayout73.xml"/><Relationship Id="rId19" Type="http://schemas.openxmlformats.org/officeDocument/2006/relationships/slideLayout" Target="../slideLayouts/slideLayout82.xml"/><Relationship Id="rId31" Type="http://schemas.openxmlformats.org/officeDocument/2006/relationships/slideLayout" Target="../slideLayouts/slideLayout94.xml"/><Relationship Id="rId44" Type="http://schemas.openxmlformats.org/officeDocument/2006/relationships/slideLayout" Target="../slideLayouts/slideLayout107.xml"/><Relationship Id="rId52" Type="http://schemas.openxmlformats.org/officeDocument/2006/relationships/image" Target="../media/image28.png"/><Relationship Id="rId4" Type="http://schemas.openxmlformats.org/officeDocument/2006/relationships/slideLayout" Target="../slideLayouts/slideLayout67.xml"/><Relationship Id="rId9" Type="http://schemas.openxmlformats.org/officeDocument/2006/relationships/slideLayout" Target="../slideLayouts/slideLayout72.xml"/><Relationship Id="rId14" Type="http://schemas.openxmlformats.org/officeDocument/2006/relationships/slideLayout" Target="../slideLayouts/slideLayout77.xml"/><Relationship Id="rId22" Type="http://schemas.openxmlformats.org/officeDocument/2006/relationships/slideLayout" Target="../slideLayouts/slideLayout85.xml"/><Relationship Id="rId27" Type="http://schemas.openxmlformats.org/officeDocument/2006/relationships/slideLayout" Target="../slideLayouts/slideLayout90.xml"/><Relationship Id="rId30" Type="http://schemas.openxmlformats.org/officeDocument/2006/relationships/slideLayout" Target="../slideLayouts/slideLayout93.xml"/><Relationship Id="rId35" Type="http://schemas.openxmlformats.org/officeDocument/2006/relationships/slideLayout" Target="../slideLayouts/slideLayout98.xml"/><Relationship Id="rId43" Type="http://schemas.openxmlformats.org/officeDocument/2006/relationships/slideLayout" Target="../slideLayouts/slideLayout106.xml"/><Relationship Id="rId48" Type="http://schemas.openxmlformats.org/officeDocument/2006/relationships/image" Target="../media/image25.jpeg"/><Relationship Id="rId8" Type="http://schemas.openxmlformats.org/officeDocument/2006/relationships/slideLayout" Target="../slideLayouts/slideLayout71.xml"/><Relationship Id="rId51" Type="http://schemas.openxmlformats.org/officeDocument/2006/relationships/image" Target="../media/image27.png"/><Relationship Id="rId3" Type="http://schemas.openxmlformats.org/officeDocument/2006/relationships/slideLayout" Target="../slideLayouts/slideLayout66.xml"/><Relationship Id="rId12" Type="http://schemas.openxmlformats.org/officeDocument/2006/relationships/slideLayout" Target="../slideLayouts/slideLayout75.xml"/><Relationship Id="rId17" Type="http://schemas.openxmlformats.org/officeDocument/2006/relationships/slideLayout" Target="../slideLayouts/slideLayout80.xml"/><Relationship Id="rId25" Type="http://schemas.openxmlformats.org/officeDocument/2006/relationships/slideLayout" Target="../slideLayouts/slideLayout88.xml"/><Relationship Id="rId33" Type="http://schemas.openxmlformats.org/officeDocument/2006/relationships/slideLayout" Target="../slideLayouts/slideLayout96.xml"/><Relationship Id="rId38" Type="http://schemas.openxmlformats.org/officeDocument/2006/relationships/slideLayout" Target="../slideLayouts/slideLayout101.xml"/><Relationship Id="rId46" Type="http://schemas.openxmlformats.org/officeDocument/2006/relationships/theme" Target="../theme/theme4.xml"/><Relationship Id="rId20" Type="http://schemas.openxmlformats.org/officeDocument/2006/relationships/slideLayout" Target="../slideLayouts/slideLayout83.xml"/><Relationship Id="rId41" Type="http://schemas.openxmlformats.org/officeDocument/2006/relationships/slideLayout" Target="../slideLayouts/slideLayout104.xml"/><Relationship Id="rId1" Type="http://schemas.openxmlformats.org/officeDocument/2006/relationships/slideLayout" Target="../slideLayouts/slideLayout64.xml"/><Relationship Id="rId6" Type="http://schemas.openxmlformats.org/officeDocument/2006/relationships/slideLayout" Target="../slideLayouts/slideLayout69.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slideLayout" Target="../slideLayouts/slideLayout134.xml"/><Relationship Id="rId39" Type="http://schemas.openxmlformats.org/officeDocument/2006/relationships/slideLayout" Target="../slideLayouts/slideLayout147.xml"/><Relationship Id="rId21" Type="http://schemas.openxmlformats.org/officeDocument/2006/relationships/slideLayout" Target="../slideLayouts/slideLayout129.xml"/><Relationship Id="rId34" Type="http://schemas.openxmlformats.org/officeDocument/2006/relationships/slideLayout" Target="../slideLayouts/slideLayout142.xml"/><Relationship Id="rId42" Type="http://schemas.openxmlformats.org/officeDocument/2006/relationships/slideLayout" Target="../slideLayouts/slideLayout150.xml"/><Relationship Id="rId47" Type="http://schemas.openxmlformats.org/officeDocument/2006/relationships/slideLayout" Target="../slideLayouts/slideLayout155.xml"/><Relationship Id="rId50" Type="http://schemas.openxmlformats.org/officeDocument/2006/relationships/image" Target="../media/image42.jpeg"/><Relationship Id="rId7" Type="http://schemas.openxmlformats.org/officeDocument/2006/relationships/slideLayout" Target="../slideLayouts/slideLayout115.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9" Type="http://schemas.openxmlformats.org/officeDocument/2006/relationships/slideLayout" Target="../slideLayouts/slideLayout137.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32" Type="http://schemas.openxmlformats.org/officeDocument/2006/relationships/slideLayout" Target="../slideLayouts/slideLayout140.xml"/><Relationship Id="rId37" Type="http://schemas.openxmlformats.org/officeDocument/2006/relationships/slideLayout" Target="../slideLayouts/slideLayout145.xml"/><Relationship Id="rId40" Type="http://schemas.openxmlformats.org/officeDocument/2006/relationships/slideLayout" Target="../slideLayouts/slideLayout148.xml"/><Relationship Id="rId45" Type="http://schemas.openxmlformats.org/officeDocument/2006/relationships/slideLayout" Target="../slideLayouts/slideLayout153.xml"/><Relationship Id="rId53" Type="http://schemas.openxmlformats.org/officeDocument/2006/relationships/image" Target="../media/image45.png"/><Relationship Id="rId5" Type="http://schemas.openxmlformats.org/officeDocument/2006/relationships/slideLayout" Target="../slideLayouts/slideLayout113.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31" Type="http://schemas.openxmlformats.org/officeDocument/2006/relationships/slideLayout" Target="../slideLayouts/slideLayout139.xml"/><Relationship Id="rId44" Type="http://schemas.openxmlformats.org/officeDocument/2006/relationships/slideLayout" Target="../slideLayouts/slideLayout152.xml"/><Relationship Id="rId52" Type="http://schemas.openxmlformats.org/officeDocument/2006/relationships/image" Target="../media/image44.png"/><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 Id="rId27" Type="http://schemas.openxmlformats.org/officeDocument/2006/relationships/slideLayout" Target="../slideLayouts/slideLayout135.xml"/><Relationship Id="rId30" Type="http://schemas.openxmlformats.org/officeDocument/2006/relationships/slideLayout" Target="../slideLayouts/slideLayout138.xml"/><Relationship Id="rId35" Type="http://schemas.openxmlformats.org/officeDocument/2006/relationships/slideLayout" Target="../slideLayouts/slideLayout143.xml"/><Relationship Id="rId43" Type="http://schemas.openxmlformats.org/officeDocument/2006/relationships/slideLayout" Target="../slideLayouts/slideLayout151.xml"/><Relationship Id="rId48" Type="http://schemas.openxmlformats.org/officeDocument/2006/relationships/theme" Target="../theme/theme5.xml"/><Relationship Id="rId8" Type="http://schemas.openxmlformats.org/officeDocument/2006/relationships/slideLayout" Target="../slideLayouts/slideLayout116.xml"/><Relationship Id="rId51" Type="http://schemas.openxmlformats.org/officeDocument/2006/relationships/image" Target="../media/image43.png"/><Relationship Id="rId3" Type="http://schemas.openxmlformats.org/officeDocument/2006/relationships/slideLayout" Target="../slideLayouts/slideLayout111.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slideLayout" Target="../slideLayouts/slideLayout133.xml"/><Relationship Id="rId33" Type="http://schemas.openxmlformats.org/officeDocument/2006/relationships/slideLayout" Target="../slideLayouts/slideLayout141.xml"/><Relationship Id="rId38" Type="http://schemas.openxmlformats.org/officeDocument/2006/relationships/slideLayout" Target="../slideLayouts/slideLayout146.xml"/><Relationship Id="rId46" Type="http://schemas.openxmlformats.org/officeDocument/2006/relationships/slideLayout" Target="../slideLayouts/slideLayout154.xml"/><Relationship Id="rId20" Type="http://schemas.openxmlformats.org/officeDocument/2006/relationships/slideLayout" Target="../slideLayouts/slideLayout128.xml"/><Relationship Id="rId41" Type="http://schemas.openxmlformats.org/officeDocument/2006/relationships/slideLayout" Target="../slideLayouts/slideLayout149.xml"/><Relationship Id="rId54" Type="http://schemas.openxmlformats.org/officeDocument/2006/relationships/image" Target="../media/image46.pn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28" Type="http://schemas.openxmlformats.org/officeDocument/2006/relationships/slideLayout" Target="../slideLayouts/slideLayout136.xml"/><Relationship Id="rId36" Type="http://schemas.openxmlformats.org/officeDocument/2006/relationships/slideLayout" Target="../slideLayouts/slideLayout144.xml"/><Relationship Id="rId49" Type="http://schemas.openxmlformats.org/officeDocument/2006/relationships/image" Target="../media/image41.jpe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63.xml"/><Relationship Id="rId13" Type="http://schemas.openxmlformats.org/officeDocument/2006/relationships/slideLayout" Target="../slideLayouts/slideLayout168.xml"/><Relationship Id="rId18" Type="http://schemas.openxmlformats.org/officeDocument/2006/relationships/slideLayout" Target="../slideLayouts/slideLayout173.xml"/><Relationship Id="rId3" Type="http://schemas.openxmlformats.org/officeDocument/2006/relationships/slideLayout" Target="../slideLayouts/slideLayout158.xml"/><Relationship Id="rId21" Type="http://schemas.openxmlformats.org/officeDocument/2006/relationships/slideLayout" Target="../slideLayouts/slideLayout176.xml"/><Relationship Id="rId7" Type="http://schemas.openxmlformats.org/officeDocument/2006/relationships/slideLayout" Target="../slideLayouts/slideLayout162.xml"/><Relationship Id="rId12" Type="http://schemas.openxmlformats.org/officeDocument/2006/relationships/slideLayout" Target="../slideLayouts/slideLayout167.xml"/><Relationship Id="rId17" Type="http://schemas.openxmlformats.org/officeDocument/2006/relationships/slideLayout" Target="../slideLayouts/slideLayout172.xml"/><Relationship Id="rId25" Type="http://schemas.openxmlformats.org/officeDocument/2006/relationships/image" Target="../media/image15.jpeg"/><Relationship Id="rId2" Type="http://schemas.openxmlformats.org/officeDocument/2006/relationships/slideLayout" Target="../slideLayouts/slideLayout157.xml"/><Relationship Id="rId16" Type="http://schemas.openxmlformats.org/officeDocument/2006/relationships/slideLayout" Target="../slideLayouts/slideLayout171.xml"/><Relationship Id="rId20" Type="http://schemas.openxmlformats.org/officeDocument/2006/relationships/slideLayout" Target="../slideLayouts/slideLayout175.xml"/><Relationship Id="rId1" Type="http://schemas.openxmlformats.org/officeDocument/2006/relationships/slideLayout" Target="../slideLayouts/slideLayout156.xml"/><Relationship Id="rId6" Type="http://schemas.openxmlformats.org/officeDocument/2006/relationships/slideLayout" Target="../slideLayouts/slideLayout161.xml"/><Relationship Id="rId11" Type="http://schemas.openxmlformats.org/officeDocument/2006/relationships/slideLayout" Target="../slideLayouts/slideLayout166.xml"/><Relationship Id="rId24" Type="http://schemas.openxmlformats.org/officeDocument/2006/relationships/theme" Target="../theme/theme6.xml"/><Relationship Id="rId5" Type="http://schemas.openxmlformats.org/officeDocument/2006/relationships/slideLayout" Target="../slideLayouts/slideLayout160.xml"/><Relationship Id="rId15" Type="http://schemas.openxmlformats.org/officeDocument/2006/relationships/slideLayout" Target="../slideLayouts/slideLayout170.xml"/><Relationship Id="rId23" Type="http://schemas.openxmlformats.org/officeDocument/2006/relationships/slideLayout" Target="../slideLayouts/slideLayout178.xml"/><Relationship Id="rId10" Type="http://schemas.openxmlformats.org/officeDocument/2006/relationships/slideLayout" Target="../slideLayouts/slideLayout165.xml"/><Relationship Id="rId19" Type="http://schemas.openxmlformats.org/officeDocument/2006/relationships/slideLayout" Target="../slideLayouts/slideLayout174.xml"/><Relationship Id="rId4" Type="http://schemas.openxmlformats.org/officeDocument/2006/relationships/slideLayout" Target="../slideLayouts/slideLayout159.xml"/><Relationship Id="rId9" Type="http://schemas.openxmlformats.org/officeDocument/2006/relationships/slideLayout" Target="../slideLayouts/slideLayout164.xml"/><Relationship Id="rId14" Type="http://schemas.openxmlformats.org/officeDocument/2006/relationships/slideLayout" Target="../slideLayouts/slideLayout169.xml"/><Relationship Id="rId22" Type="http://schemas.openxmlformats.org/officeDocument/2006/relationships/slideLayout" Target="../slideLayouts/slideLayout17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2DB2B7-6D3F-4EC8-851E-7D02794562C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C64909-722B-9052-46BD-FF76ABCD8D2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4C7E54B-9385-8E1B-99F0-F98CCF042B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7F1F930-F3D8-0F40-BD7E-CCBB04967360}" type="datetimeFigureOut">
              <a:rPr lang="en-US" smtClean="0"/>
              <a:t>10/19/26</a:t>
            </a:fld>
            <a:endParaRPr lang="en-US"/>
          </a:p>
        </p:txBody>
      </p:sp>
      <p:sp>
        <p:nvSpPr>
          <p:cNvPr id="5" name="Footer Placeholder 4">
            <a:extLst>
              <a:ext uri="{FF2B5EF4-FFF2-40B4-BE49-F238E27FC236}">
                <a16:creationId xmlns:a16="http://schemas.microsoft.com/office/drawing/2014/main" id="{81B5B89C-D518-DED6-C915-9B242D56FA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05A35BC-54E6-B33E-54A3-8760B0D584E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B2E8CC-CB6B-C44D-AE25-59577B08A1D5}" type="slidenum">
              <a:rPr lang="en-US" smtClean="0"/>
              <a:t>‹#›</a:t>
            </a:fld>
            <a:endParaRPr lang="en-US"/>
          </a:p>
        </p:txBody>
      </p:sp>
    </p:spTree>
    <p:extLst>
      <p:ext uri="{BB962C8B-B14F-4D97-AF65-F5344CB8AC3E}">
        <p14:creationId xmlns:p14="http://schemas.microsoft.com/office/powerpoint/2010/main" val="357158367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100000">
              <a:srgbClr val="1F2326"/>
            </a:gs>
          </a:gsLst>
          <a:lin ang="10800000" scaled="0"/>
        </a:gradFill>
        <a:effectLst/>
      </p:bgPr>
    </p:bg>
    <p:spTree>
      <p:nvGrpSpPr>
        <p:cNvPr id="1" name=""/>
        <p:cNvGrpSpPr/>
        <p:nvPr/>
      </p:nvGrpSpPr>
      <p:grpSpPr>
        <a:xfrm>
          <a:off x="0" y="0"/>
          <a:ext cx="0" cy="0"/>
          <a:chOff x="0" y="0"/>
          <a:chExt cx="0" cy="0"/>
        </a:xfrm>
      </p:grpSpPr>
      <p:pic>
        <p:nvPicPr>
          <p:cNvPr id="2" name="Picture 3" descr="Picture 3"/>
          <p:cNvPicPr>
            <a:picLocks noChangeAspect="1"/>
          </p:cNvPicPr>
          <p:nvPr/>
        </p:nvPicPr>
        <p:blipFill>
          <a:blip r:embed="rId37"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3" name="Body Level One…"/>
          <p:cNvSpPr txBox="1">
            <a:spLocks noGrp="1"/>
          </p:cNvSpPr>
          <p:nvPr>
            <p:ph type="body" idx="1"/>
          </p:nvPr>
        </p:nvSpPr>
        <p:spPr>
          <a:xfrm>
            <a:off x="914399" y="1700783"/>
            <a:ext cx="9994394" cy="46555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sp>
        <p:nvSpPr>
          <p:cNvPr id="4" name="Click to add title"/>
          <p:cNvSpPr txBox="1">
            <a:spLocks noGrp="1"/>
          </p:cNvSpPr>
          <p:nvPr>
            <p:ph type="title" hasCustomPrompt="1"/>
          </p:nvPr>
        </p:nvSpPr>
        <p:spPr>
          <a:xfrm>
            <a:off x="914396" y="365758"/>
            <a:ext cx="9994397" cy="4335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r>
              <a:t>Click to add title</a:t>
            </a:r>
          </a:p>
        </p:txBody>
      </p:sp>
      <p:pic>
        <p:nvPicPr>
          <p:cNvPr id="5" name="Picture 15" descr="Picture 15"/>
          <p:cNvPicPr>
            <a:picLocks noChangeAspect="1"/>
          </p:cNvPicPr>
          <p:nvPr/>
        </p:nvPicPr>
        <p:blipFill>
          <a:blip r:embed="rId38" cstate="screen">
            <a:extLst>
              <a:ext uri="{28A0092B-C50C-407E-A947-70E740481C1C}">
                <a14:useLocalDpi xmlns:a14="http://schemas.microsoft.com/office/drawing/2010/main"/>
              </a:ext>
            </a:extLst>
          </a:blip>
          <a:stretch>
            <a:fillRect/>
          </a:stretch>
        </p:blipFill>
        <p:spPr>
          <a:xfrm>
            <a:off x="365758" y="345185"/>
            <a:ext cx="415984" cy="415983"/>
          </a:xfrm>
          <a:prstGeom prst="rect">
            <a:avLst/>
          </a:prstGeom>
          <a:ln w="12700">
            <a:miter lim="400000"/>
          </a:ln>
        </p:spPr>
      </p:pic>
      <p:pic>
        <p:nvPicPr>
          <p:cNvPr id="6" name="Picture 2" descr="Picture 2"/>
          <p:cNvPicPr>
            <a:picLocks noChangeAspect="1"/>
          </p:cNvPicPr>
          <p:nvPr/>
        </p:nvPicPr>
        <p:blipFill>
          <a:blip r:embed="rId37" cstate="screen">
            <a:extLst>
              <a:ext uri="{28A0092B-C50C-407E-A947-70E740481C1C}">
                <a14:useLocalDpi xmlns:a14="http://schemas.microsoft.com/office/drawing/2010/main"/>
              </a:ext>
            </a:extLst>
          </a:blip>
          <a:stretch>
            <a:fillRect/>
          </a:stretch>
        </p:blipFill>
        <p:spPr>
          <a:xfrm>
            <a:off x="11830050" y="0"/>
            <a:ext cx="361950" cy="6858000"/>
          </a:xfrm>
          <a:prstGeom prst="rect">
            <a:avLst/>
          </a:prstGeom>
          <a:ln w="12700">
            <a:miter lim="400000"/>
          </a:ln>
        </p:spPr>
      </p:pic>
      <p:sp>
        <p:nvSpPr>
          <p:cNvPr id="7" name="Slide Number"/>
          <p:cNvSpPr txBox="1">
            <a:spLocks noGrp="1"/>
          </p:cNvSpPr>
          <p:nvPr>
            <p:ph type="sldNum" sz="quarter" idx="2"/>
          </p:nvPr>
        </p:nvSpPr>
        <p:spPr>
          <a:xfrm>
            <a:off x="11939591" y="6581775"/>
            <a:ext cx="139837" cy="139701"/>
          </a:xfrm>
          <a:prstGeom prst="rect">
            <a:avLst/>
          </a:prstGeom>
          <a:ln w="12700">
            <a:miter lim="400000"/>
          </a:ln>
        </p:spPr>
        <p:txBody>
          <a:bodyPr wrap="none" lIns="0" tIns="0" rIns="0" bIns="0" anchor="b">
            <a:spAutoFit/>
          </a:bodyPr>
          <a:lstStyle>
            <a:lvl1pPr algn="ctr">
              <a:defRPr sz="900" b="1">
                <a:solidFill>
                  <a:srgbClr val="FFFFFF"/>
                </a:solidFill>
                <a:latin typeface="+mj-lt"/>
                <a:ea typeface="+mj-ea"/>
                <a:cs typeface="+mj-cs"/>
                <a:sym typeface="Helvetica"/>
              </a:defRPr>
            </a:lvl1pPr>
          </a:lstStyle>
          <a:p>
            <a:fld id="{86CB4B4D-7CA3-9044-876B-883B54F8677D}" type="slidenum">
              <a:t>‹#›</a:t>
            </a:fld>
            <a:endParaRPr/>
          </a:p>
        </p:txBody>
      </p:sp>
    </p:spTree>
    <p:extLst>
      <p:ext uri="{BB962C8B-B14F-4D97-AF65-F5344CB8AC3E}">
        <p14:creationId xmlns:p14="http://schemas.microsoft.com/office/powerpoint/2010/main" val="306010455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90" r:id="rId27"/>
    <p:sldLayoutId id="2147483691" r:id="rId28"/>
    <p:sldLayoutId id="2147483692" r:id="rId29"/>
    <p:sldLayoutId id="2147483693" r:id="rId30"/>
    <p:sldLayoutId id="2147483696" r:id="rId31"/>
    <p:sldLayoutId id="2147483697" r:id="rId32"/>
    <p:sldLayoutId id="2147483698" r:id="rId33"/>
    <p:sldLayoutId id="2147483699" r:id="rId34"/>
    <p:sldLayoutId id="2147483700" r:id="rId35"/>
  </p:sldLayoutIdLst>
  <p:transition spd="med"/>
  <p:hf hdr="0" ftr="0" dt="0"/>
  <p:txStyles>
    <p:titleStyle>
      <a:lvl1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FFFFFF"/>
          </a:solidFill>
          <a:uFillTx/>
          <a:latin typeface="+mj-lt"/>
          <a:ea typeface="+mj-ea"/>
          <a:cs typeface="+mj-cs"/>
          <a:sym typeface="Helvetica"/>
        </a:defRPr>
      </a:lvl1pPr>
      <a:lvl2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FFFFFF"/>
          </a:solidFill>
          <a:uFillTx/>
          <a:latin typeface="+mj-lt"/>
          <a:ea typeface="+mj-ea"/>
          <a:cs typeface="+mj-cs"/>
          <a:sym typeface="Helvetica"/>
        </a:defRPr>
      </a:lvl2pPr>
      <a:lvl3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FFFFFF"/>
          </a:solidFill>
          <a:uFillTx/>
          <a:latin typeface="+mj-lt"/>
          <a:ea typeface="+mj-ea"/>
          <a:cs typeface="+mj-cs"/>
          <a:sym typeface="Helvetica"/>
        </a:defRPr>
      </a:lvl3pPr>
      <a:lvl4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FFFFFF"/>
          </a:solidFill>
          <a:uFillTx/>
          <a:latin typeface="+mj-lt"/>
          <a:ea typeface="+mj-ea"/>
          <a:cs typeface="+mj-cs"/>
          <a:sym typeface="Helvetica"/>
        </a:defRPr>
      </a:lvl4pPr>
      <a:lvl5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FFFFFF"/>
          </a:solidFill>
          <a:uFillTx/>
          <a:latin typeface="+mj-lt"/>
          <a:ea typeface="+mj-ea"/>
          <a:cs typeface="+mj-cs"/>
          <a:sym typeface="Helvetica"/>
        </a:defRPr>
      </a:lvl5pPr>
      <a:lvl6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FFFFFF"/>
          </a:solidFill>
          <a:uFillTx/>
          <a:latin typeface="+mj-lt"/>
          <a:ea typeface="+mj-ea"/>
          <a:cs typeface="+mj-cs"/>
          <a:sym typeface="Helvetica"/>
        </a:defRPr>
      </a:lvl6pPr>
      <a:lvl7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FFFFFF"/>
          </a:solidFill>
          <a:uFillTx/>
          <a:latin typeface="+mj-lt"/>
          <a:ea typeface="+mj-ea"/>
          <a:cs typeface="+mj-cs"/>
          <a:sym typeface="Helvetica"/>
        </a:defRPr>
      </a:lvl7pPr>
      <a:lvl8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FFFFFF"/>
          </a:solidFill>
          <a:uFillTx/>
          <a:latin typeface="+mj-lt"/>
          <a:ea typeface="+mj-ea"/>
          <a:cs typeface="+mj-cs"/>
          <a:sym typeface="Helvetica"/>
        </a:defRPr>
      </a:lvl8pPr>
      <a:lvl9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FFFFFF"/>
          </a:solidFill>
          <a:uFillTx/>
          <a:latin typeface="+mj-lt"/>
          <a:ea typeface="+mj-ea"/>
          <a:cs typeface="+mj-cs"/>
          <a:sym typeface="Helvetica"/>
        </a:defRPr>
      </a:lvl9pPr>
    </p:titleStyle>
    <p:bodyStyle>
      <a:lvl1pPr marL="228600" marR="0" indent="-2286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1pPr>
      <a:lvl2pPr marL="742950" marR="0" indent="-28575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2pPr>
      <a:lvl3pPr marL="1240970" marR="0" indent="-32657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3pPr>
      <a:lvl4pPr marL="1698170" marR="0" indent="-32657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4pPr>
      <a:lvl5pPr marL="2155370" marR="0" indent="-32657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5pPr>
      <a:lvl6pPr marL="25400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6pPr>
      <a:lvl7pPr marL="29972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7pPr>
      <a:lvl8pPr marL="34544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8pPr>
      <a:lvl9pPr marL="39116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9pPr>
    </p:bodyStyle>
    <p:otherStyle>
      <a:lvl1pPr marL="0" marR="0" indent="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1pPr>
      <a:lvl2pPr marL="0" marR="0" indent="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2pPr>
      <a:lvl3pPr marL="0" marR="0" indent="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3pPr>
      <a:lvl4pPr marL="0" marR="0" indent="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4pPr>
      <a:lvl5pPr marL="0" marR="0" indent="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5pPr>
      <a:lvl6pPr marL="0" marR="0" indent="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6pPr>
      <a:lvl7pPr marL="0" marR="0" indent="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7pPr>
      <a:lvl8pPr marL="0" marR="0" indent="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8pPr>
      <a:lvl9pPr marL="0" marR="0" indent="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08791" y="177283"/>
            <a:ext cx="11317044" cy="801663"/>
          </a:xfrm>
          <a:prstGeom prst="rect">
            <a:avLst/>
          </a:prstGeom>
        </p:spPr>
        <p:txBody>
          <a:bodyPr vert="horz" lIns="91440" tIns="45720" rIns="91440" bIns="45720" rtlCol="0" anchor="ctr">
            <a:normAutofit/>
          </a:bodyPr>
          <a:lstStyle/>
          <a:p>
            <a:r>
              <a:rPr lang="en-US"/>
              <a:t>Click to edit title</a:t>
            </a:r>
          </a:p>
        </p:txBody>
      </p:sp>
      <p:sp>
        <p:nvSpPr>
          <p:cNvPr id="3" name="Text Placeholder 2"/>
          <p:cNvSpPr>
            <a:spLocks noGrp="1"/>
          </p:cNvSpPr>
          <p:nvPr>
            <p:ph type="body" idx="1"/>
          </p:nvPr>
        </p:nvSpPr>
        <p:spPr>
          <a:xfrm>
            <a:off x="408791" y="1194099"/>
            <a:ext cx="11317044" cy="498286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4724400" y="6403005"/>
            <a:ext cx="2743200" cy="365125"/>
          </a:xfrm>
          <a:prstGeom prst="rect">
            <a:avLst/>
          </a:prstGeom>
        </p:spPr>
        <p:txBody>
          <a:bodyPr vert="horz" lIns="91440" tIns="45720" rIns="91440" bIns="45720" rtlCol="0" anchor="ctr"/>
          <a:lstStyle>
            <a:lvl1pPr algn="ctr">
              <a:defRPr sz="1400">
                <a:solidFill>
                  <a:schemeClr val="bg1"/>
                </a:solidFill>
                <a:latin typeface="AvenirNext LT Pro Regular" panose="020B0504020202020204" pitchFamily="34" charset="0"/>
              </a:defRPr>
            </a:lvl1pPr>
          </a:lstStyle>
          <a:p>
            <a:pPr marL="0" marR="0" lvl="0" indent="0" algn="ctr" defTabSz="914400" rtl="0" eaLnBrk="1" fontAlgn="auto" latinLnBrk="0" hangingPunct="1">
              <a:lnSpc>
                <a:spcPct val="100000"/>
              </a:lnSpc>
              <a:spcBef>
                <a:spcPct val="0"/>
              </a:spcBef>
              <a:spcAft>
                <a:spcPct val="0"/>
              </a:spcAft>
              <a:buClrTx/>
              <a:buSzTx/>
              <a:buFontTx/>
              <a:buNone/>
              <a:defRPr/>
            </a:pPr>
            <a:fld id="{835B6AD7-18B8-4C9C-AA70-ABD830A869AC}" type="slidenum">
              <a:rPr kumimoji="0" lang="en-US" sz="1400" b="0" i="0" u="none" strike="noStrike" kern="1200" cap="none" spc="0" normalizeH="0" baseline="0" noProof="0" smtClean="0">
                <a:ln>
                  <a:noFill/>
                </a:ln>
                <a:solidFill>
                  <a:prstClr val="white"/>
                </a:solidFill>
                <a:effectLst/>
                <a:uLnTx/>
                <a:uFillTx/>
                <a:latin typeface="AvenirNext LT Pro Regular" panose="020B0504020202020204" pitchFamily="34" charset="0"/>
                <a:ea typeface="+mn-ea"/>
                <a:cs typeface="+mn-cs"/>
              </a:rPr>
              <a:pPr marL="0" marR="0" lvl="0" indent="0" algn="ctr" defTabSz="914400" rtl="0" eaLnBrk="1" fontAlgn="auto" latinLnBrk="0" hangingPunct="1">
                <a:lnSpc>
                  <a:spcPct val="100000"/>
                </a:lnSpc>
                <a:spcBef>
                  <a:spcPct val="0"/>
                </a:spcBef>
                <a:spcAft>
                  <a:spcPct val="0"/>
                </a:spcAft>
                <a:buClrTx/>
                <a:buSzTx/>
                <a:buFontTx/>
                <a:buNone/>
                <a:defRPr/>
              </a:pPr>
              <a:t>‹#›</a:t>
            </a:fld>
            <a:endParaRPr kumimoji="0" lang="en-US" sz="1400" b="0" i="0" u="none" strike="noStrike" kern="1200" cap="none" spc="0" normalizeH="0" baseline="0" noProof="0">
              <a:ln>
                <a:noFill/>
              </a:ln>
              <a:solidFill>
                <a:prstClr val="white"/>
              </a:solidFill>
              <a:effectLst/>
              <a:uLnTx/>
              <a:uFillTx/>
              <a:latin typeface="AvenirNext LT Pro Regular" panose="020B0504020202020204" pitchFamily="34" charset="0"/>
              <a:ea typeface="+mn-ea"/>
              <a:cs typeface="+mn-cs"/>
            </a:endParaRPr>
          </a:p>
        </p:txBody>
      </p:sp>
    </p:spTree>
    <p:extLst>
      <p:ext uri="{BB962C8B-B14F-4D97-AF65-F5344CB8AC3E}">
        <p14:creationId xmlns:p14="http://schemas.microsoft.com/office/powerpoint/2010/main" val="1906785623"/>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 id="2147483742" r:id="rId16"/>
  </p:sldLayoutIdLst>
  <p:transition/>
  <p:hf hdr="0" dt="0"/>
  <p:txStyles>
    <p:titleStyle>
      <a:lvl1pPr algn="l" defTabSz="914400" rtl="0" eaLnBrk="1" latinLnBrk="0" hangingPunct="1">
        <a:lnSpc>
          <a:spcPct val="90000"/>
        </a:lnSpc>
        <a:spcBef>
          <a:spcPct val="0"/>
        </a:spcBef>
        <a:buNone/>
        <a:defRPr sz="4000" b="1" kern="1200">
          <a:solidFill>
            <a:schemeClr val="tx1"/>
          </a:solidFill>
          <a:latin typeface="+mj-lt"/>
          <a:ea typeface="Segoe UI Black" panose="020B0A02040204020203" pitchFamily="34" charset="0"/>
          <a:cs typeface="+mj-cs"/>
        </a:defRPr>
      </a:lvl1pPr>
    </p:titleStyle>
    <p:bodyStyle>
      <a:lvl1pPr marL="228600" indent="-228600" algn="l" defTabSz="914400" rtl="0" eaLnBrk="1" latinLnBrk="0" hangingPunct="1">
        <a:lnSpc>
          <a:spcPct val="90000"/>
        </a:lnSpc>
        <a:spcBef>
          <a:spcPts val="1000"/>
        </a:spcBef>
        <a:buClrTx/>
        <a:buFont typeface="Arial" pitchFamily="34" charset="0"/>
        <a:buChar char="•"/>
        <a:defRPr sz="2400" kern="1200">
          <a:solidFill>
            <a:schemeClr val="tx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ClrTx/>
        <a:buFontTx/>
        <a:buChar char="◦"/>
        <a:defRPr sz="2000" kern="1200">
          <a:solidFill>
            <a:schemeClr val="tx1"/>
          </a:solidFill>
          <a:latin typeface="Avenir Next LT Pro" panose="020B0504020202020204" pitchFamily="34" charset="0"/>
          <a:ea typeface="+mn-ea"/>
          <a:cs typeface="+mn-cs"/>
        </a:defRPr>
      </a:lvl2pPr>
      <a:lvl3pPr marL="1143000" indent="-228600" algn="l" defTabSz="914400" rtl="0" eaLnBrk="1" latinLnBrk="0" hangingPunct="1">
        <a:lnSpc>
          <a:spcPct val="90000"/>
        </a:lnSpc>
        <a:spcBef>
          <a:spcPts val="500"/>
        </a:spcBef>
        <a:buClrTx/>
        <a:buFont typeface="Wingdings" panose="05000000000000000000" pitchFamily="2" charset="2"/>
        <a:buChar char="§"/>
        <a:defRPr sz="1800" kern="1200">
          <a:solidFill>
            <a:schemeClr val="tx1"/>
          </a:solidFill>
          <a:latin typeface="Avenir Next LT Pro" panose="020B0504020202020204" pitchFamily="34" charset="0"/>
          <a:ea typeface="+mn-ea"/>
          <a:cs typeface="+mn-cs"/>
        </a:defRPr>
      </a:lvl3pPr>
      <a:lvl4pPr marL="1600200" indent="-228600" algn="l" defTabSz="914400" rtl="0" eaLnBrk="1" latinLnBrk="0" hangingPunct="1">
        <a:lnSpc>
          <a:spcPct val="90000"/>
        </a:lnSpc>
        <a:spcBef>
          <a:spcPts val="500"/>
        </a:spcBef>
        <a:buFont typeface="Arial" pitchFamily="34" charset="0"/>
        <a:buChar char="•"/>
        <a:defRPr sz="1600" kern="1200">
          <a:solidFill>
            <a:schemeClr val="tx1"/>
          </a:solidFill>
          <a:latin typeface="Avenir Next LT Pro" panose="020B0504020202020204" pitchFamily="34" charset="0"/>
          <a:ea typeface="+mn-ea"/>
          <a:cs typeface="+mn-cs"/>
        </a:defRPr>
      </a:lvl4pPr>
      <a:lvl5pPr marL="2057400" indent="-228600" algn="l" defTabSz="914400" rtl="0" eaLnBrk="1" latinLnBrk="0" hangingPunct="1">
        <a:lnSpc>
          <a:spcPct val="90000"/>
        </a:lnSpc>
        <a:spcBef>
          <a:spcPts val="500"/>
        </a:spcBef>
        <a:buFont typeface="Arial" pitchFamily="34" charset="0"/>
        <a:buChar char="•"/>
        <a:defRPr sz="16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3" descr="Picture 3"/>
          <p:cNvPicPr>
            <a:picLocks noChangeAspect="1"/>
          </p:cNvPicPr>
          <p:nvPr/>
        </p:nvPicPr>
        <p:blipFill>
          <a:blip r:embed="rId47"/>
          <a:stretch>
            <a:fillRect/>
          </a:stretch>
        </p:blipFill>
        <p:spPr>
          <a:xfrm>
            <a:off x="11830050" y="0"/>
            <a:ext cx="361950" cy="6858000"/>
          </a:xfrm>
          <a:prstGeom prst="rect">
            <a:avLst/>
          </a:prstGeom>
          <a:ln w="12700">
            <a:miter lim="400000"/>
          </a:ln>
        </p:spPr>
      </p:pic>
      <p:sp>
        <p:nvSpPr>
          <p:cNvPr id="3" name="Rectangle 4"/>
          <p:cNvSpPr/>
          <p:nvPr/>
        </p:nvSpPr>
        <p:spPr>
          <a:xfrm rot="16200000">
            <a:off x="6100707" y="2443988"/>
            <a:ext cx="409159" cy="3383281"/>
          </a:xfrm>
          <a:prstGeom prst="rect">
            <a:avLst/>
          </a:prstGeom>
          <a:solidFill>
            <a:srgbClr val="002855"/>
          </a:solidFill>
          <a:ln w="12700">
            <a:miter lim="400000"/>
          </a:ln>
        </p:spPr>
        <p:txBody>
          <a:bodyPr lIns="45719" rIns="45719" anchor="ctr"/>
          <a:lstStyle/>
          <a:p>
            <a:pPr algn="ctr">
              <a:defRPr>
                <a:solidFill>
                  <a:srgbClr val="FFFFFF"/>
                </a:solidFill>
              </a:defRPr>
            </a:pPr>
            <a:endParaRPr/>
          </a:p>
        </p:txBody>
      </p:sp>
      <p:sp>
        <p:nvSpPr>
          <p:cNvPr id="4" name="Rectangle 2"/>
          <p:cNvSpPr/>
          <p:nvPr/>
        </p:nvSpPr>
        <p:spPr>
          <a:xfrm rot="16200000">
            <a:off x="2246147" y="2442828"/>
            <a:ext cx="411481" cy="3383280"/>
          </a:xfrm>
          <a:prstGeom prst="rect">
            <a:avLst/>
          </a:prstGeom>
          <a:solidFill>
            <a:srgbClr val="002855"/>
          </a:solidFill>
          <a:ln w="12700">
            <a:miter lim="400000"/>
          </a:ln>
        </p:spPr>
        <p:txBody>
          <a:bodyPr lIns="45719" rIns="45719" anchor="ctr"/>
          <a:lstStyle/>
          <a:p>
            <a:pPr algn="ctr">
              <a:defRPr>
                <a:solidFill>
                  <a:srgbClr val="FFFFFF"/>
                </a:solidFill>
              </a:defRPr>
            </a:pPr>
            <a:endParaRPr/>
          </a:p>
        </p:txBody>
      </p:sp>
      <p:sp>
        <p:nvSpPr>
          <p:cNvPr id="5" name="Rectangle 1"/>
          <p:cNvSpPr/>
          <p:nvPr/>
        </p:nvSpPr>
        <p:spPr>
          <a:xfrm rot="16200000">
            <a:off x="4174008" y="-797922"/>
            <a:ext cx="409159" cy="7236681"/>
          </a:xfrm>
          <a:prstGeom prst="rect">
            <a:avLst/>
          </a:prstGeom>
          <a:solidFill>
            <a:srgbClr val="002855"/>
          </a:solidFill>
          <a:ln w="12700">
            <a:miter lim="400000"/>
          </a:ln>
        </p:spPr>
        <p:txBody>
          <a:bodyPr lIns="45719" rIns="45719" anchor="ctr"/>
          <a:lstStyle/>
          <a:p>
            <a:pPr algn="ctr">
              <a:defRPr>
                <a:solidFill>
                  <a:srgbClr val="FFFFFF"/>
                </a:solidFill>
              </a:defRPr>
            </a:pPr>
            <a:endParaRPr/>
          </a:p>
        </p:txBody>
      </p:sp>
      <p:sp>
        <p:nvSpPr>
          <p:cNvPr id="6" name="Rectangle 3"/>
          <p:cNvSpPr/>
          <p:nvPr/>
        </p:nvSpPr>
        <p:spPr>
          <a:xfrm rot="16200000">
            <a:off x="4172846" y="-2273617"/>
            <a:ext cx="411481" cy="7236681"/>
          </a:xfrm>
          <a:prstGeom prst="rect">
            <a:avLst/>
          </a:prstGeom>
          <a:solidFill>
            <a:srgbClr val="002855"/>
          </a:solidFill>
          <a:ln w="12700">
            <a:miter lim="400000"/>
          </a:ln>
        </p:spPr>
        <p:txBody>
          <a:bodyPr lIns="45719" rIns="45719" anchor="ctr"/>
          <a:lstStyle/>
          <a:p>
            <a:pPr algn="ctr">
              <a:defRPr>
                <a:solidFill>
                  <a:srgbClr val="FFFFFF"/>
                </a:solidFill>
              </a:defRPr>
            </a:pPr>
            <a:endParaRPr/>
          </a:p>
        </p:txBody>
      </p:sp>
      <p:pic>
        <p:nvPicPr>
          <p:cNvPr id="7" name="Picture 26" descr="Picture 26"/>
          <p:cNvPicPr>
            <a:picLocks noChangeAspect="1"/>
          </p:cNvPicPr>
          <p:nvPr/>
        </p:nvPicPr>
        <p:blipFill>
          <a:blip r:embed="rId48"/>
          <a:srcRect l="12947" t="1602" r="17523"/>
          <a:stretch>
            <a:fillRect/>
          </a:stretch>
        </p:blipFill>
        <p:spPr>
          <a:xfrm>
            <a:off x="8764602" y="18854"/>
            <a:ext cx="3230609" cy="6858000"/>
          </a:xfrm>
          <a:prstGeom prst="rect">
            <a:avLst/>
          </a:prstGeom>
          <a:ln w="12700">
            <a:miter lim="400000"/>
          </a:ln>
        </p:spPr>
      </p:pic>
      <p:sp>
        <p:nvSpPr>
          <p:cNvPr id="8" name="TextBox 58"/>
          <p:cNvSpPr txBox="1"/>
          <p:nvPr/>
        </p:nvSpPr>
        <p:spPr>
          <a:xfrm>
            <a:off x="939313" y="2678340"/>
            <a:ext cx="3587532" cy="330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nSpc>
                <a:spcPct val="90000"/>
              </a:lnSpc>
              <a:spcBef>
                <a:spcPts val="1000"/>
              </a:spcBef>
              <a:defRPr sz="2200" b="1" spc="-50">
                <a:solidFill>
                  <a:srgbClr val="FFFFFF"/>
                </a:solidFill>
                <a:latin typeface="+mj-lt"/>
                <a:ea typeface="+mj-ea"/>
                <a:cs typeface="+mj-cs"/>
                <a:sym typeface="Helvetica"/>
              </a:defRPr>
            </a:lvl1pPr>
          </a:lstStyle>
          <a:p>
            <a:r>
              <a:t>Emergency contacts</a:t>
            </a:r>
          </a:p>
        </p:txBody>
      </p:sp>
      <p:pic>
        <p:nvPicPr>
          <p:cNvPr id="9" name="Picture 22" descr="Picture 22"/>
          <p:cNvPicPr>
            <a:picLocks noChangeAspect="1"/>
          </p:cNvPicPr>
          <p:nvPr/>
        </p:nvPicPr>
        <p:blipFill>
          <a:blip r:embed="rId49"/>
          <a:stretch>
            <a:fillRect/>
          </a:stretch>
        </p:blipFill>
        <p:spPr>
          <a:xfrm>
            <a:off x="365759" y="345185"/>
            <a:ext cx="415982" cy="415982"/>
          </a:xfrm>
          <a:prstGeom prst="rect">
            <a:avLst/>
          </a:prstGeom>
          <a:ln w="12700">
            <a:miter lim="400000"/>
          </a:ln>
        </p:spPr>
      </p:pic>
      <p:sp>
        <p:nvSpPr>
          <p:cNvPr id="10" name="TextBox 52"/>
          <p:cNvSpPr txBox="1"/>
          <p:nvPr/>
        </p:nvSpPr>
        <p:spPr>
          <a:xfrm>
            <a:off x="924305" y="299093"/>
            <a:ext cx="7450836" cy="5461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spcBef>
                <a:spcPts val="800"/>
              </a:spcBef>
              <a:defRPr sz="3600" b="1" spc="-50">
                <a:latin typeface="+mj-lt"/>
                <a:ea typeface="+mj-ea"/>
                <a:cs typeface="+mj-cs"/>
                <a:sym typeface="Helvetica"/>
              </a:defRPr>
            </a:lvl1pPr>
          </a:lstStyle>
          <a:p>
            <a:r>
              <a:t>Fermilab safety</a:t>
            </a:r>
          </a:p>
        </p:txBody>
      </p:sp>
      <p:sp>
        <p:nvSpPr>
          <p:cNvPr id="11" name="TextBox 53"/>
          <p:cNvSpPr txBox="1"/>
          <p:nvPr/>
        </p:nvSpPr>
        <p:spPr>
          <a:xfrm>
            <a:off x="939313" y="1201142"/>
            <a:ext cx="6948011" cy="330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nSpc>
                <a:spcPct val="90000"/>
              </a:lnSpc>
              <a:spcBef>
                <a:spcPts val="1000"/>
              </a:spcBef>
              <a:defRPr sz="2200" b="1" spc="-50">
                <a:solidFill>
                  <a:srgbClr val="FFFFFF"/>
                </a:solidFill>
                <a:latin typeface="+mj-lt"/>
                <a:ea typeface="+mj-ea"/>
                <a:cs typeface="+mj-cs"/>
                <a:sym typeface="Helvetica"/>
              </a:defRPr>
            </a:lvl1pPr>
          </a:lstStyle>
          <a:p>
            <a:r>
              <a:t>Your safety is our priority – please note the following:</a:t>
            </a:r>
          </a:p>
        </p:txBody>
      </p:sp>
      <p:sp>
        <p:nvSpPr>
          <p:cNvPr id="12" name="TextBox 54"/>
          <p:cNvSpPr txBox="1"/>
          <p:nvPr/>
        </p:nvSpPr>
        <p:spPr>
          <a:xfrm>
            <a:off x="939313" y="1667505"/>
            <a:ext cx="7251495" cy="647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spcBef>
                <a:spcPts val="800"/>
              </a:spcBef>
              <a:defRPr sz="1400" spc="-10">
                <a:latin typeface="+mj-lt"/>
                <a:ea typeface="+mj-ea"/>
                <a:cs typeface="+mj-cs"/>
                <a:sym typeface="Helvetica"/>
              </a:defRPr>
            </a:lvl1pPr>
          </a:lstStyle>
          <a:p>
            <a:r>
              <a:t>For your safety, please use handrails, walk (don’t run), stay alert for hazards, and follow all posted signs and security directions. When driving onsite, obey speed limits and watch for pedestrians, cyclists, and wildlife. In an emergency, follow your escort’s instructions.</a:t>
            </a:r>
          </a:p>
        </p:txBody>
      </p:sp>
      <p:sp>
        <p:nvSpPr>
          <p:cNvPr id="13" name="TextBox 59"/>
          <p:cNvSpPr txBox="1"/>
          <p:nvPr/>
        </p:nvSpPr>
        <p:spPr>
          <a:xfrm>
            <a:off x="939312" y="3145141"/>
            <a:ext cx="7085564" cy="482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marL="234950" indent="-234950">
              <a:spcBef>
                <a:spcPts val="400"/>
              </a:spcBef>
              <a:buClr>
                <a:schemeClr val="accent1"/>
              </a:buClr>
              <a:buSzPct val="100000"/>
              <a:buFont typeface="Arial"/>
              <a:buChar char="•"/>
              <a:defRPr sz="1400" b="1" spc="-10">
                <a:latin typeface="+mj-lt"/>
                <a:ea typeface="+mj-ea"/>
                <a:cs typeface="+mj-cs"/>
                <a:sym typeface="Helvetica"/>
              </a:defRPr>
            </a:pPr>
            <a:r>
              <a:t>Emergencies (medical/security): </a:t>
            </a:r>
            <a:r>
              <a:rPr b="0"/>
              <a:t>630-840-3131</a:t>
            </a:r>
          </a:p>
          <a:p>
            <a:pPr marL="234950" indent="-234950">
              <a:spcBef>
                <a:spcPts val="400"/>
              </a:spcBef>
              <a:buClr>
                <a:schemeClr val="accent1"/>
              </a:buClr>
              <a:buSzPct val="100000"/>
              <a:buFont typeface="Arial"/>
              <a:buChar char="•"/>
              <a:defRPr sz="1400" b="1" spc="-10">
                <a:latin typeface="+mj-lt"/>
                <a:ea typeface="+mj-ea"/>
                <a:cs typeface="+mj-cs"/>
                <a:sym typeface="Helvetica"/>
              </a:defRPr>
            </a:pPr>
            <a:r>
              <a:t>Nonemergencies: </a:t>
            </a:r>
            <a:r>
              <a:rPr b="0"/>
              <a:t>630-840-3414</a:t>
            </a:r>
          </a:p>
        </p:txBody>
      </p:sp>
      <p:sp>
        <p:nvSpPr>
          <p:cNvPr id="14" name="TextBox 60"/>
          <p:cNvSpPr txBox="1"/>
          <p:nvPr/>
        </p:nvSpPr>
        <p:spPr>
          <a:xfrm>
            <a:off x="939313" y="3997061"/>
            <a:ext cx="2926081" cy="330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nSpc>
                <a:spcPct val="90000"/>
              </a:lnSpc>
              <a:spcBef>
                <a:spcPts val="1000"/>
              </a:spcBef>
              <a:defRPr sz="2200" b="1" spc="-50">
                <a:solidFill>
                  <a:srgbClr val="FFFFFF"/>
                </a:solidFill>
                <a:latin typeface="+mj-lt"/>
                <a:ea typeface="+mj-ea"/>
                <a:cs typeface="+mj-cs"/>
                <a:sym typeface="Helvetica"/>
              </a:defRPr>
            </a:lvl1pPr>
          </a:lstStyle>
          <a:p>
            <a:r>
              <a:t>Fire alarms</a:t>
            </a:r>
          </a:p>
        </p:txBody>
      </p:sp>
      <p:sp>
        <p:nvSpPr>
          <p:cNvPr id="15" name="TextBox 62"/>
          <p:cNvSpPr txBox="1"/>
          <p:nvPr/>
        </p:nvSpPr>
        <p:spPr>
          <a:xfrm>
            <a:off x="939310" y="4457248"/>
            <a:ext cx="3108962" cy="1879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marL="234950" indent="-234950">
              <a:spcBef>
                <a:spcPts val="400"/>
              </a:spcBef>
              <a:buClr>
                <a:schemeClr val="accent1"/>
              </a:buClr>
              <a:buSzPct val="100000"/>
              <a:buFont typeface="Arial"/>
              <a:buChar char="•"/>
              <a:defRPr sz="1400" spc="-10">
                <a:latin typeface="+mj-lt"/>
                <a:ea typeface="+mj-ea"/>
                <a:cs typeface="+mj-cs"/>
                <a:sym typeface="Helvetica"/>
              </a:defRPr>
            </a:pPr>
            <a:r>
              <a:t>Evacuate immediately using          the nearest exit.</a:t>
            </a:r>
          </a:p>
          <a:p>
            <a:pPr marL="234950" indent="-234950">
              <a:spcBef>
                <a:spcPts val="400"/>
              </a:spcBef>
              <a:buClr>
                <a:schemeClr val="accent1"/>
              </a:buClr>
              <a:buSzPct val="100000"/>
              <a:buFont typeface="Arial"/>
              <a:buChar char="•"/>
              <a:defRPr sz="1400" spc="-10">
                <a:latin typeface="+mj-lt"/>
                <a:ea typeface="+mj-ea"/>
                <a:cs typeface="+mj-cs"/>
                <a:sym typeface="Helvetica"/>
              </a:defRPr>
            </a:pPr>
            <a:r>
              <a:t>Gather outside at the             Ramsey Auditorium doors.</a:t>
            </a:r>
          </a:p>
          <a:p>
            <a:pPr marL="234950" indent="-234950">
              <a:spcBef>
                <a:spcPts val="400"/>
              </a:spcBef>
              <a:buClr>
                <a:schemeClr val="accent1"/>
              </a:buClr>
              <a:buSzPct val="100000"/>
              <a:buFont typeface="Arial"/>
              <a:buChar char="•"/>
              <a:defRPr sz="1400" spc="-10">
                <a:latin typeface="+mj-lt"/>
                <a:ea typeface="+mj-ea"/>
                <a:cs typeface="+mj-cs"/>
                <a:sym typeface="Helvetica"/>
              </a:defRPr>
            </a:pPr>
            <a:r>
              <a:t>Follow Fermilab personnel and         </a:t>
            </a:r>
            <a:r>
              <a:rPr b="1"/>
              <a:t>do not </a:t>
            </a:r>
            <a:r>
              <a:t>re-enter until cleared by       the Fire Department.</a:t>
            </a:r>
          </a:p>
          <a:p>
            <a:pPr marL="234950" indent="-234950">
              <a:spcBef>
                <a:spcPts val="400"/>
              </a:spcBef>
              <a:buClr>
                <a:schemeClr val="accent1"/>
              </a:buClr>
              <a:buSzPct val="100000"/>
              <a:buFont typeface="Arial"/>
              <a:buChar char="•"/>
              <a:defRPr sz="1400" spc="-10">
                <a:latin typeface="+mj-lt"/>
                <a:ea typeface="+mj-ea"/>
                <a:cs typeface="+mj-cs"/>
                <a:sym typeface="Helvetica"/>
              </a:defRPr>
            </a:pPr>
            <a:r>
              <a:t>Stay out of the road.</a:t>
            </a:r>
          </a:p>
        </p:txBody>
      </p:sp>
      <p:sp>
        <p:nvSpPr>
          <p:cNvPr id="16" name="TextBox 63"/>
          <p:cNvSpPr txBox="1"/>
          <p:nvPr/>
        </p:nvSpPr>
        <p:spPr>
          <a:xfrm>
            <a:off x="4797490" y="3997061"/>
            <a:ext cx="2926081" cy="330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nSpc>
                <a:spcPct val="90000"/>
              </a:lnSpc>
              <a:spcBef>
                <a:spcPts val="1000"/>
              </a:spcBef>
              <a:defRPr sz="2200" b="1" spc="-50">
                <a:solidFill>
                  <a:srgbClr val="FFFFFF"/>
                </a:solidFill>
                <a:latin typeface="+mj-lt"/>
                <a:ea typeface="+mj-ea"/>
                <a:cs typeface="+mj-cs"/>
                <a:sym typeface="Helvetica"/>
              </a:defRPr>
            </a:lvl1pPr>
          </a:lstStyle>
          <a:p>
            <a:r>
              <a:t>Tornado sirens</a:t>
            </a:r>
          </a:p>
        </p:txBody>
      </p:sp>
      <p:sp>
        <p:nvSpPr>
          <p:cNvPr id="17" name="TextBox 66"/>
          <p:cNvSpPr txBox="1"/>
          <p:nvPr/>
        </p:nvSpPr>
        <p:spPr>
          <a:xfrm>
            <a:off x="4797490" y="4457248"/>
            <a:ext cx="3108961" cy="1447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marL="234950" indent="-234950">
              <a:spcBef>
                <a:spcPts val="400"/>
              </a:spcBef>
              <a:buClr>
                <a:schemeClr val="accent1"/>
              </a:buClr>
              <a:buSzPct val="100000"/>
              <a:buFont typeface="Arial"/>
              <a:buChar char="•"/>
              <a:defRPr sz="1400" spc="-10">
                <a:latin typeface="+mj-lt"/>
                <a:ea typeface="+mj-ea"/>
                <a:cs typeface="+mj-cs"/>
                <a:sym typeface="Helvetica"/>
              </a:defRPr>
            </a:pPr>
            <a:r>
              <a:t>Go to the nearest designated   shelter in Wilson Hall’s basement.</a:t>
            </a:r>
          </a:p>
          <a:p>
            <a:pPr marL="234950" indent="-234950">
              <a:spcBef>
                <a:spcPts val="400"/>
              </a:spcBef>
              <a:buClr>
                <a:schemeClr val="accent1"/>
              </a:buClr>
              <a:buSzPct val="100000"/>
              <a:buFont typeface="Arial"/>
              <a:buChar char="•"/>
              <a:defRPr sz="1400" spc="-10">
                <a:latin typeface="+mj-lt"/>
                <a:ea typeface="+mj-ea"/>
                <a:cs typeface="+mj-cs"/>
                <a:sym typeface="Helvetica"/>
              </a:defRPr>
            </a:pPr>
            <a:r>
              <a:t>Remain there until the warning is canceled or expires (via SEWS).</a:t>
            </a:r>
          </a:p>
          <a:p>
            <a:pPr marL="234950" indent="-234950">
              <a:spcBef>
                <a:spcPts val="400"/>
              </a:spcBef>
              <a:buClr>
                <a:schemeClr val="accent1"/>
              </a:buClr>
              <a:buSzPct val="100000"/>
              <a:buFont typeface="Arial"/>
              <a:buChar char="•"/>
              <a:defRPr sz="1400" spc="-10">
                <a:latin typeface="+mj-lt"/>
                <a:ea typeface="+mj-ea"/>
                <a:cs typeface="+mj-cs"/>
                <a:sym typeface="Helvetica"/>
              </a:defRPr>
            </a:pPr>
            <a:r>
              <a:t>Follow Fermilab personnel.</a:t>
            </a:r>
          </a:p>
        </p:txBody>
      </p:sp>
      <p:pic>
        <p:nvPicPr>
          <p:cNvPr id="18" name="Graphic 24" descr="Graphic 24"/>
          <p:cNvPicPr>
            <a:picLocks noChangeAspect="1"/>
          </p:cNvPicPr>
          <p:nvPr/>
        </p:nvPicPr>
        <p:blipFill>
          <a:blip r:embed="rId50"/>
          <a:stretch>
            <a:fillRect/>
          </a:stretch>
        </p:blipFill>
        <p:spPr>
          <a:xfrm>
            <a:off x="3672418" y="2615394"/>
            <a:ext cx="411481" cy="411481"/>
          </a:xfrm>
          <a:prstGeom prst="rect">
            <a:avLst/>
          </a:prstGeom>
          <a:ln w="12700">
            <a:miter lim="400000"/>
          </a:ln>
        </p:spPr>
      </p:pic>
      <p:pic>
        <p:nvPicPr>
          <p:cNvPr id="19" name="Graphic 25" descr="Graphic 25"/>
          <p:cNvPicPr>
            <a:picLocks noChangeAspect="1"/>
          </p:cNvPicPr>
          <p:nvPr/>
        </p:nvPicPr>
        <p:blipFill>
          <a:blip r:embed="rId51"/>
          <a:stretch>
            <a:fillRect/>
          </a:stretch>
        </p:blipFill>
        <p:spPr>
          <a:xfrm>
            <a:off x="6763674" y="3940602"/>
            <a:ext cx="384049" cy="384049"/>
          </a:xfrm>
          <a:prstGeom prst="rect">
            <a:avLst/>
          </a:prstGeom>
          <a:ln w="12700">
            <a:miter lim="400000"/>
          </a:ln>
        </p:spPr>
      </p:pic>
      <p:pic>
        <p:nvPicPr>
          <p:cNvPr id="20" name="Graphic 27" descr="Graphic 27"/>
          <p:cNvPicPr>
            <a:picLocks noChangeAspect="1"/>
          </p:cNvPicPr>
          <p:nvPr/>
        </p:nvPicPr>
        <p:blipFill>
          <a:blip r:embed="rId52"/>
          <a:stretch>
            <a:fillRect/>
          </a:stretch>
        </p:blipFill>
        <p:spPr>
          <a:xfrm>
            <a:off x="2447455" y="3919344"/>
            <a:ext cx="411481" cy="411481"/>
          </a:xfrm>
          <a:prstGeom prst="rect">
            <a:avLst/>
          </a:prstGeom>
          <a:ln w="12700">
            <a:miter lim="400000"/>
          </a:ln>
        </p:spPr>
      </p:pic>
      <p:pic>
        <p:nvPicPr>
          <p:cNvPr id="21" name="Picture 5" descr="Picture 5"/>
          <p:cNvPicPr>
            <a:picLocks noChangeAspect="1"/>
          </p:cNvPicPr>
          <p:nvPr/>
        </p:nvPicPr>
        <p:blipFill>
          <a:blip r:embed="rId47"/>
          <a:stretch>
            <a:fillRect/>
          </a:stretch>
        </p:blipFill>
        <p:spPr>
          <a:xfrm>
            <a:off x="11830050" y="0"/>
            <a:ext cx="361950" cy="6858000"/>
          </a:xfrm>
          <a:prstGeom prst="rect">
            <a:avLst/>
          </a:prstGeom>
          <a:ln w="12700">
            <a:miter lim="400000"/>
          </a:ln>
        </p:spPr>
      </p:pic>
      <p:sp>
        <p:nvSpPr>
          <p:cNvPr id="22" name="Slide Number"/>
          <p:cNvSpPr txBox="1">
            <a:spLocks noGrp="1"/>
          </p:cNvSpPr>
          <p:nvPr>
            <p:ph type="sldNum" sz="quarter" idx="2"/>
          </p:nvPr>
        </p:nvSpPr>
        <p:spPr>
          <a:xfrm>
            <a:off x="11939591" y="6581775"/>
            <a:ext cx="139837" cy="139701"/>
          </a:xfrm>
          <a:prstGeom prst="rect">
            <a:avLst/>
          </a:prstGeom>
          <a:ln w="12700">
            <a:miter lim="400000"/>
          </a:ln>
        </p:spPr>
        <p:txBody>
          <a:bodyPr wrap="none" lIns="0" tIns="0" rIns="0" bIns="0" anchor="b">
            <a:spAutoFit/>
          </a:bodyPr>
          <a:lstStyle>
            <a:lvl1pPr algn="ctr">
              <a:defRPr sz="900" b="1">
                <a:solidFill>
                  <a:srgbClr val="FFFFFF"/>
                </a:solidFill>
                <a:latin typeface="+mj-lt"/>
                <a:ea typeface="+mj-ea"/>
                <a:cs typeface="+mj-cs"/>
                <a:sym typeface="Helvetica"/>
              </a:defRPr>
            </a:lvl1pPr>
          </a:lstStyle>
          <a:p>
            <a:fld id="{86CB4B4D-7CA3-9044-876B-883B54F8677D}" type="slidenum">
              <a:t>‹#›</a:t>
            </a:fld>
            <a:endParaRPr/>
          </a:p>
        </p:txBody>
      </p:sp>
      <p:sp>
        <p:nvSpPr>
          <p:cNvPr id="23" name="Title Text"/>
          <p:cNvSpPr txBox="1">
            <a:spLocks noGrp="1"/>
          </p:cNvSpPr>
          <p:nvPr>
            <p:ph type="title"/>
          </p:nvPr>
        </p:nvSpPr>
        <p:spPr>
          <a:xfrm>
            <a:off x="609600" y="274637"/>
            <a:ext cx="10972800" cy="13255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r>
              <a:t>Title Text</a:t>
            </a:r>
          </a:p>
        </p:txBody>
      </p:sp>
      <p:sp>
        <p:nvSpPr>
          <p:cNvPr id="24"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226299521"/>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1" r:id="rId7"/>
    <p:sldLayoutId id="2147483752" r:id="rId8"/>
    <p:sldLayoutId id="2147483753" r:id="rId9"/>
    <p:sldLayoutId id="2147483754" r:id="rId10"/>
    <p:sldLayoutId id="2147483755" r:id="rId11"/>
    <p:sldLayoutId id="2147483756" r:id="rId12"/>
    <p:sldLayoutId id="2147483758" r:id="rId13"/>
    <p:sldLayoutId id="2147483759" r:id="rId14"/>
    <p:sldLayoutId id="2147483760" r:id="rId15"/>
    <p:sldLayoutId id="2147483761" r:id="rId16"/>
    <p:sldLayoutId id="2147483762" r:id="rId17"/>
    <p:sldLayoutId id="2147483763" r:id="rId18"/>
    <p:sldLayoutId id="2147483764" r:id="rId19"/>
    <p:sldLayoutId id="2147483765" r:id="rId20"/>
    <p:sldLayoutId id="2147483766" r:id="rId21"/>
    <p:sldLayoutId id="2147483767" r:id="rId22"/>
    <p:sldLayoutId id="2147483768" r:id="rId23"/>
    <p:sldLayoutId id="2147483769" r:id="rId24"/>
    <p:sldLayoutId id="2147483770" r:id="rId25"/>
    <p:sldLayoutId id="2147483771" r:id="rId26"/>
    <p:sldLayoutId id="2147483772" r:id="rId27"/>
    <p:sldLayoutId id="2147483773" r:id="rId28"/>
    <p:sldLayoutId id="2147483774" r:id="rId29"/>
    <p:sldLayoutId id="2147483775" r:id="rId30"/>
    <p:sldLayoutId id="2147483776" r:id="rId31"/>
    <p:sldLayoutId id="2147483777" r:id="rId32"/>
    <p:sldLayoutId id="2147483778" r:id="rId33"/>
    <p:sldLayoutId id="2147483779" r:id="rId34"/>
    <p:sldLayoutId id="2147483780" r:id="rId35"/>
    <p:sldLayoutId id="2147483781" r:id="rId36"/>
    <p:sldLayoutId id="2147483782" r:id="rId37"/>
    <p:sldLayoutId id="2147483783" r:id="rId38"/>
    <p:sldLayoutId id="2147483784" r:id="rId39"/>
    <p:sldLayoutId id="2147483785" r:id="rId40"/>
    <p:sldLayoutId id="2147483786" r:id="rId41"/>
    <p:sldLayoutId id="2147483787" r:id="rId42"/>
    <p:sldLayoutId id="2147483788" r:id="rId43"/>
    <p:sldLayoutId id="2147483790" r:id="rId44"/>
    <p:sldLayoutId id="2147483791" r:id="rId45"/>
  </p:sldLayoutIdLst>
  <p:transition spd="med"/>
  <p:txStyles>
    <p:titleStyle>
      <a:lvl1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1pPr>
      <a:lvl2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2pPr>
      <a:lvl3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3pPr>
      <a:lvl4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4pPr>
      <a:lvl5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5pPr>
      <a:lvl6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6pPr>
      <a:lvl7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7pPr>
      <a:lvl8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8pPr>
      <a:lvl9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9pPr>
    </p:titleStyle>
    <p:bodyStyle>
      <a:lvl1pPr marL="228600" marR="0" indent="-2286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1pPr>
      <a:lvl2pPr marL="742950" marR="0" indent="-28575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2pPr>
      <a:lvl3pPr marL="1240971" marR="0" indent="-326571"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3pPr>
      <a:lvl4pPr marL="1698171" marR="0" indent="-326571"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4pPr>
      <a:lvl5pPr marL="2155371" marR="0" indent="-326571"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5pPr>
      <a:lvl6pPr marL="25400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6pPr>
      <a:lvl7pPr marL="29972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7pPr>
      <a:lvl8pPr marL="34544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8pPr>
      <a:lvl9pPr marL="39116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9pPr>
    </p:bodyStyle>
    <p:otherStyle>
      <a:lvl1pPr marL="0" marR="0" indent="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1pPr>
      <a:lvl2pPr marL="0" marR="0" indent="4572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2pPr>
      <a:lvl3pPr marL="0" marR="0" indent="9144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3pPr>
      <a:lvl4pPr marL="0" marR="0" indent="13716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4pPr>
      <a:lvl5pPr marL="0" marR="0" indent="18288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5pPr>
      <a:lvl6pPr marL="0" marR="0" indent="22860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6pPr>
      <a:lvl7pPr marL="0" marR="0" indent="27432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7pPr>
      <a:lvl8pPr marL="0" marR="0" indent="32004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8pPr>
      <a:lvl9pPr marL="0" marR="0" indent="36576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 name="Picture 3" descr="Picture 3"/>
          <p:cNvPicPr>
            <a:picLocks noChangeAspect="1"/>
          </p:cNvPicPr>
          <p:nvPr/>
        </p:nvPicPr>
        <p:blipFill>
          <a:blip r:embed="rId49"/>
          <a:stretch>
            <a:fillRect/>
          </a:stretch>
        </p:blipFill>
        <p:spPr>
          <a:xfrm>
            <a:off x="11830050" y="0"/>
            <a:ext cx="361950" cy="6858000"/>
          </a:xfrm>
          <a:prstGeom prst="rect">
            <a:avLst/>
          </a:prstGeom>
          <a:ln w="12700">
            <a:miter lim="400000"/>
          </a:ln>
        </p:spPr>
      </p:pic>
      <p:sp>
        <p:nvSpPr>
          <p:cNvPr id="3" name="Rectangle 4"/>
          <p:cNvSpPr/>
          <p:nvPr/>
        </p:nvSpPr>
        <p:spPr>
          <a:xfrm rot="16200000">
            <a:off x="6100707" y="2443988"/>
            <a:ext cx="409159" cy="3383281"/>
          </a:xfrm>
          <a:prstGeom prst="rect">
            <a:avLst/>
          </a:prstGeom>
          <a:solidFill>
            <a:srgbClr val="002855"/>
          </a:solidFill>
          <a:ln w="12700">
            <a:miter lim="400000"/>
          </a:ln>
        </p:spPr>
        <p:txBody>
          <a:bodyPr lIns="45719" rIns="45719" anchor="ctr"/>
          <a:lstStyle/>
          <a:p>
            <a:pPr algn="ctr">
              <a:defRPr>
                <a:solidFill>
                  <a:srgbClr val="FFFFFF"/>
                </a:solidFill>
              </a:defRPr>
            </a:pPr>
            <a:endParaRPr/>
          </a:p>
        </p:txBody>
      </p:sp>
      <p:sp>
        <p:nvSpPr>
          <p:cNvPr id="4" name="Rectangle 2"/>
          <p:cNvSpPr/>
          <p:nvPr/>
        </p:nvSpPr>
        <p:spPr>
          <a:xfrm rot="16200000">
            <a:off x="2246147" y="2442828"/>
            <a:ext cx="411481" cy="3383280"/>
          </a:xfrm>
          <a:prstGeom prst="rect">
            <a:avLst/>
          </a:prstGeom>
          <a:solidFill>
            <a:srgbClr val="002855"/>
          </a:solidFill>
          <a:ln w="12700">
            <a:miter lim="400000"/>
          </a:ln>
        </p:spPr>
        <p:txBody>
          <a:bodyPr lIns="45719" rIns="45719" anchor="ctr"/>
          <a:lstStyle/>
          <a:p>
            <a:pPr algn="ctr">
              <a:defRPr>
                <a:solidFill>
                  <a:srgbClr val="FFFFFF"/>
                </a:solidFill>
              </a:defRPr>
            </a:pPr>
            <a:endParaRPr/>
          </a:p>
        </p:txBody>
      </p:sp>
      <p:sp>
        <p:nvSpPr>
          <p:cNvPr id="5" name="Rectangle 1"/>
          <p:cNvSpPr/>
          <p:nvPr/>
        </p:nvSpPr>
        <p:spPr>
          <a:xfrm rot="16200000">
            <a:off x="4174008" y="-797922"/>
            <a:ext cx="409159" cy="7236681"/>
          </a:xfrm>
          <a:prstGeom prst="rect">
            <a:avLst/>
          </a:prstGeom>
          <a:solidFill>
            <a:srgbClr val="002855"/>
          </a:solidFill>
          <a:ln w="12700">
            <a:miter lim="400000"/>
          </a:ln>
        </p:spPr>
        <p:txBody>
          <a:bodyPr lIns="45719" rIns="45719" anchor="ctr"/>
          <a:lstStyle/>
          <a:p>
            <a:pPr algn="ctr">
              <a:defRPr>
                <a:solidFill>
                  <a:srgbClr val="FFFFFF"/>
                </a:solidFill>
              </a:defRPr>
            </a:pPr>
            <a:endParaRPr/>
          </a:p>
        </p:txBody>
      </p:sp>
      <p:sp>
        <p:nvSpPr>
          <p:cNvPr id="6" name="Rectangle 3"/>
          <p:cNvSpPr/>
          <p:nvPr/>
        </p:nvSpPr>
        <p:spPr>
          <a:xfrm rot="16200000">
            <a:off x="4172846" y="-2273617"/>
            <a:ext cx="411481" cy="7236681"/>
          </a:xfrm>
          <a:prstGeom prst="rect">
            <a:avLst/>
          </a:prstGeom>
          <a:solidFill>
            <a:srgbClr val="002855"/>
          </a:solidFill>
          <a:ln w="12700">
            <a:miter lim="400000"/>
          </a:ln>
        </p:spPr>
        <p:txBody>
          <a:bodyPr lIns="45719" rIns="45719" anchor="ctr"/>
          <a:lstStyle/>
          <a:p>
            <a:pPr algn="ctr">
              <a:defRPr>
                <a:solidFill>
                  <a:srgbClr val="FFFFFF"/>
                </a:solidFill>
              </a:defRPr>
            </a:pPr>
            <a:endParaRPr/>
          </a:p>
        </p:txBody>
      </p:sp>
      <p:pic>
        <p:nvPicPr>
          <p:cNvPr id="7" name="Picture 26" descr="Picture 26"/>
          <p:cNvPicPr>
            <a:picLocks noChangeAspect="1"/>
          </p:cNvPicPr>
          <p:nvPr/>
        </p:nvPicPr>
        <p:blipFill>
          <a:blip r:embed="rId50"/>
          <a:srcRect l="12947" t="1602" r="17523"/>
          <a:stretch>
            <a:fillRect/>
          </a:stretch>
        </p:blipFill>
        <p:spPr>
          <a:xfrm>
            <a:off x="8764602" y="18854"/>
            <a:ext cx="3230609" cy="6858000"/>
          </a:xfrm>
          <a:prstGeom prst="rect">
            <a:avLst/>
          </a:prstGeom>
          <a:ln w="12700">
            <a:miter lim="400000"/>
          </a:ln>
        </p:spPr>
      </p:pic>
      <p:sp>
        <p:nvSpPr>
          <p:cNvPr id="8" name="TextBox 58"/>
          <p:cNvSpPr txBox="1"/>
          <p:nvPr/>
        </p:nvSpPr>
        <p:spPr>
          <a:xfrm>
            <a:off x="939313" y="2678340"/>
            <a:ext cx="3587532"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nSpc>
                <a:spcPct val="90000"/>
              </a:lnSpc>
              <a:spcBef>
                <a:spcPts val="1000"/>
              </a:spcBef>
              <a:defRPr sz="2200" b="1" spc="-50">
                <a:solidFill>
                  <a:srgbClr val="FFFFFF"/>
                </a:solidFill>
                <a:latin typeface="+mj-lt"/>
                <a:ea typeface="+mj-ea"/>
                <a:cs typeface="+mj-cs"/>
                <a:sym typeface="Helvetica"/>
              </a:defRPr>
            </a:lvl1pPr>
          </a:lstStyle>
          <a:p>
            <a:r>
              <a:t>Emergency contacts</a:t>
            </a:r>
          </a:p>
        </p:txBody>
      </p:sp>
      <p:pic>
        <p:nvPicPr>
          <p:cNvPr id="9" name="Picture 22" descr="Picture 22"/>
          <p:cNvPicPr>
            <a:picLocks noChangeAspect="1"/>
          </p:cNvPicPr>
          <p:nvPr/>
        </p:nvPicPr>
        <p:blipFill>
          <a:blip r:embed="rId51"/>
          <a:stretch>
            <a:fillRect/>
          </a:stretch>
        </p:blipFill>
        <p:spPr>
          <a:xfrm>
            <a:off x="365759" y="345185"/>
            <a:ext cx="415982" cy="415982"/>
          </a:xfrm>
          <a:prstGeom prst="rect">
            <a:avLst/>
          </a:prstGeom>
          <a:ln w="12700">
            <a:miter lim="400000"/>
          </a:ln>
        </p:spPr>
      </p:pic>
      <p:sp>
        <p:nvSpPr>
          <p:cNvPr id="10" name="TextBox 52"/>
          <p:cNvSpPr txBox="1"/>
          <p:nvPr/>
        </p:nvSpPr>
        <p:spPr>
          <a:xfrm>
            <a:off x="924305" y="299093"/>
            <a:ext cx="7450836" cy="5461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spcBef>
                <a:spcPts val="800"/>
              </a:spcBef>
              <a:defRPr sz="3600" b="1" spc="-50">
                <a:latin typeface="+mj-lt"/>
                <a:ea typeface="+mj-ea"/>
                <a:cs typeface="+mj-cs"/>
                <a:sym typeface="Helvetica"/>
              </a:defRPr>
            </a:lvl1pPr>
          </a:lstStyle>
          <a:p>
            <a:r>
              <a:t>Fermilab safety</a:t>
            </a:r>
          </a:p>
        </p:txBody>
      </p:sp>
      <p:sp>
        <p:nvSpPr>
          <p:cNvPr id="11" name="TextBox 53"/>
          <p:cNvSpPr txBox="1"/>
          <p:nvPr/>
        </p:nvSpPr>
        <p:spPr>
          <a:xfrm>
            <a:off x="939313" y="1201142"/>
            <a:ext cx="6948011"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nSpc>
                <a:spcPct val="90000"/>
              </a:lnSpc>
              <a:spcBef>
                <a:spcPts val="1000"/>
              </a:spcBef>
              <a:defRPr sz="2200" b="1" spc="-50">
                <a:solidFill>
                  <a:srgbClr val="FFFFFF"/>
                </a:solidFill>
                <a:latin typeface="+mj-lt"/>
                <a:ea typeface="+mj-ea"/>
                <a:cs typeface="+mj-cs"/>
                <a:sym typeface="Helvetica"/>
              </a:defRPr>
            </a:lvl1pPr>
          </a:lstStyle>
          <a:p>
            <a:r>
              <a:t>Your safety is our priority – please note the following:</a:t>
            </a:r>
          </a:p>
        </p:txBody>
      </p:sp>
      <p:sp>
        <p:nvSpPr>
          <p:cNvPr id="12" name="TextBox 54"/>
          <p:cNvSpPr txBox="1"/>
          <p:nvPr/>
        </p:nvSpPr>
        <p:spPr>
          <a:xfrm>
            <a:off x="939313" y="1667505"/>
            <a:ext cx="7251495" cy="6477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spcBef>
                <a:spcPts val="800"/>
              </a:spcBef>
              <a:defRPr sz="1400" spc="-10">
                <a:latin typeface="+mj-lt"/>
                <a:ea typeface="+mj-ea"/>
                <a:cs typeface="+mj-cs"/>
                <a:sym typeface="Helvetica"/>
              </a:defRPr>
            </a:lvl1pPr>
          </a:lstStyle>
          <a:p>
            <a:r>
              <a:t>For your safety, please use handrails, walk (don’t run), stay alert for hazards, and follow all posted signs and security directions. When driving onsite, obey speed limits and watch for pedestrians, cyclists, and wildlife. In an emergency, follow your escort’s instructions.</a:t>
            </a:r>
          </a:p>
        </p:txBody>
      </p:sp>
      <p:sp>
        <p:nvSpPr>
          <p:cNvPr id="13" name="TextBox 59"/>
          <p:cNvSpPr txBox="1"/>
          <p:nvPr/>
        </p:nvSpPr>
        <p:spPr>
          <a:xfrm>
            <a:off x="939312" y="3145141"/>
            <a:ext cx="7085564" cy="482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234950" indent="-234950">
              <a:spcBef>
                <a:spcPts val="400"/>
              </a:spcBef>
              <a:buClr>
                <a:schemeClr val="accent1"/>
              </a:buClr>
              <a:buSzPct val="100000"/>
              <a:buFont typeface="Arial"/>
              <a:buChar char="•"/>
              <a:defRPr sz="1400" b="1" spc="-10">
                <a:latin typeface="+mj-lt"/>
                <a:ea typeface="+mj-ea"/>
                <a:cs typeface="+mj-cs"/>
                <a:sym typeface="Helvetica"/>
              </a:defRPr>
            </a:pPr>
            <a:r>
              <a:t>Emergencies (medical/security): </a:t>
            </a:r>
            <a:r>
              <a:rPr b="0"/>
              <a:t>630-840-3131</a:t>
            </a:r>
          </a:p>
          <a:p>
            <a:pPr marL="234950" indent="-234950">
              <a:spcBef>
                <a:spcPts val="400"/>
              </a:spcBef>
              <a:buClr>
                <a:schemeClr val="accent1"/>
              </a:buClr>
              <a:buSzPct val="100000"/>
              <a:buFont typeface="Arial"/>
              <a:buChar char="•"/>
              <a:defRPr sz="1400" b="1" spc="-10">
                <a:latin typeface="+mj-lt"/>
                <a:ea typeface="+mj-ea"/>
                <a:cs typeface="+mj-cs"/>
                <a:sym typeface="Helvetica"/>
              </a:defRPr>
            </a:pPr>
            <a:r>
              <a:t>Nonemergencies: </a:t>
            </a:r>
            <a:r>
              <a:rPr b="0"/>
              <a:t>630-840-3414</a:t>
            </a:r>
          </a:p>
        </p:txBody>
      </p:sp>
      <p:sp>
        <p:nvSpPr>
          <p:cNvPr id="14" name="TextBox 60"/>
          <p:cNvSpPr txBox="1"/>
          <p:nvPr/>
        </p:nvSpPr>
        <p:spPr>
          <a:xfrm>
            <a:off x="939313" y="3997061"/>
            <a:ext cx="2926081"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nSpc>
                <a:spcPct val="90000"/>
              </a:lnSpc>
              <a:spcBef>
                <a:spcPts val="1000"/>
              </a:spcBef>
              <a:defRPr sz="2200" b="1" spc="-50">
                <a:solidFill>
                  <a:srgbClr val="FFFFFF"/>
                </a:solidFill>
                <a:latin typeface="+mj-lt"/>
                <a:ea typeface="+mj-ea"/>
                <a:cs typeface="+mj-cs"/>
                <a:sym typeface="Helvetica"/>
              </a:defRPr>
            </a:lvl1pPr>
          </a:lstStyle>
          <a:p>
            <a:r>
              <a:t>Fire alarms</a:t>
            </a:r>
          </a:p>
        </p:txBody>
      </p:sp>
      <p:sp>
        <p:nvSpPr>
          <p:cNvPr id="15" name="TextBox 62"/>
          <p:cNvSpPr txBox="1"/>
          <p:nvPr/>
        </p:nvSpPr>
        <p:spPr>
          <a:xfrm>
            <a:off x="939310" y="4457248"/>
            <a:ext cx="3108962" cy="18796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234950" indent="-234950">
              <a:spcBef>
                <a:spcPts val="400"/>
              </a:spcBef>
              <a:buClr>
                <a:schemeClr val="accent1"/>
              </a:buClr>
              <a:buSzPct val="100000"/>
              <a:buFont typeface="Arial"/>
              <a:buChar char="•"/>
              <a:defRPr sz="1400" spc="-10">
                <a:latin typeface="+mj-lt"/>
                <a:ea typeface="+mj-ea"/>
                <a:cs typeface="+mj-cs"/>
                <a:sym typeface="Helvetica"/>
              </a:defRPr>
            </a:pPr>
            <a:r>
              <a:t>Evacuate immediately using          the nearest exit.</a:t>
            </a:r>
          </a:p>
          <a:p>
            <a:pPr marL="234950" indent="-234950">
              <a:spcBef>
                <a:spcPts val="400"/>
              </a:spcBef>
              <a:buClr>
                <a:schemeClr val="accent1"/>
              </a:buClr>
              <a:buSzPct val="100000"/>
              <a:buFont typeface="Arial"/>
              <a:buChar char="•"/>
              <a:defRPr sz="1400" spc="-10">
                <a:latin typeface="+mj-lt"/>
                <a:ea typeface="+mj-ea"/>
                <a:cs typeface="+mj-cs"/>
                <a:sym typeface="Helvetica"/>
              </a:defRPr>
            </a:pPr>
            <a:r>
              <a:t>Gather outside at the             Ramsey Auditorium doors.</a:t>
            </a:r>
          </a:p>
          <a:p>
            <a:pPr marL="234950" indent="-234950">
              <a:spcBef>
                <a:spcPts val="400"/>
              </a:spcBef>
              <a:buClr>
                <a:schemeClr val="accent1"/>
              </a:buClr>
              <a:buSzPct val="100000"/>
              <a:buFont typeface="Arial"/>
              <a:buChar char="•"/>
              <a:defRPr sz="1400" spc="-10">
                <a:latin typeface="+mj-lt"/>
                <a:ea typeface="+mj-ea"/>
                <a:cs typeface="+mj-cs"/>
                <a:sym typeface="Helvetica"/>
              </a:defRPr>
            </a:pPr>
            <a:r>
              <a:t>Follow Fermilab personnel and         </a:t>
            </a:r>
            <a:r>
              <a:rPr b="1"/>
              <a:t>do not </a:t>
            </a:r>
            <a:r>
              <a:t>re-enter until cleared by       the Fire Department.</a:t>
            </a:r>
          </a:p>
          <a:p>
            <a:pPr marL="234950" indent="-234950">
              <a:spcBef>
                <a:spcPts val="400"/>
              </a:spcBef>
              <a:buClr>
                <a:schemeClr val="accent1"/>
              </a:buClr>
              <a:buSzPct val="100000"/>
              <a:buFont typeface="Arial"/>
              <a:buChar char="•"/>
              <a:defRPr sz="1400" spc="-10">
                <a:latin typeface="+mj-lt"/>
                <a:ea typeface="+mj-ea"/>
                <a:cs typeface="+mj-cs"/>
                <a:sym typeface="Helvetica"/>
              </a:defRPr>
            </a:pPr>
            <a:r>
              <a:t>Stay out of the road.</a:t>
            </a:r>
          </a:p>
        </p:txBody>
      </p:sp>
      <p:sp>
        <p:nvSpPr>
          <p:cNvPr id="16" name="TextBox 63"/>
          <p:cNvSpPr txBox="1"/>
          <p:nvPr/>
        </p:nvSpPr>
        <p:spPr>
          <a:xfrm>
            <a:off x="4797490" y="3997061"/>
            <a:ext cx="2926081" cy="3302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nSpc>
                <a:spcPct val="90000"/>
              </a:lnSpc>
              <a:spcBef>
                <a:spcPts val="1000"/>
              </a:spcBef>
              <a:defRPr sz="2200" b="1" spc="-50">
                <a:solidFill>
                  <a:srgbClr val="FFFFFF"/>
                </a:solidFill>
                <a:latin typeface="+mj-lt"/>
                <a:ea typeface="+mj-ea"/>
                <a:cs typeface="+mj-cs"/>
                <a:sym typeface="Helvetica"/>
              </a:defRPr>
            </a:lvl1pPr>
          </a:lstStyle>
          <a:p>
            <a:r>
              <a:t>Tornado sirens</a:t>
            </a:r>
          </a:p>
        </p:txBody>
      </p:sp>
      <p:sp>
        <p:nvSpPr>
          <p:cNvPr id="17" name="TextBox 66"/>
          <p:cNvSpPr txBox="1"/>
          <p:nvPr/>
        </p:nvSpPr>
        <p:spPr>
          <a:xfrm>
            <a:off x="4797490" y="4457248"/>
            <a:ext cx="3108961" cy="14478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marL="234950" indent="-234950">
              <a:spcBef>
                <a:spcPts val="400"/>
              </a:spcBef>
              <a:buClr>
                <a:schemeClr val="accent1"/>
              </a:buClr>
              <a:buSzPct val="100000"/>
              <a:buFont typeface="Arial"/>
              <a:buChar char="•"/>
              <a:defRPr sz="1400" spc="-10">
                <a:latin typeface="+mj-lt"/>
                <a:ea typeface="+mj-ea"/>
                <a:cs typeface="+mj-cs"/>
                <a:sym typeface="Helvetica"/>
              </a:defRPr>
            </a:pPr>
            <a:r>
              <a:t>Go to the nearest designated   shelter in Wilson Hall’s basement.</a:t>
            </a:r>
          </a:p>
          <a:p>
            <a:pPr marL="234950" indent="-234950">
              <a:spcBef>
                <a:spcPts val="400"/>
              </a:spcBef>
              <a:buClr>
                <a:schemeClr val="accent1"/>
              </a:buClr>
              <a:buSzPct val="100000"/>
              <a:buFont typeface="Arial"/>
              <a:buChar char="•"/>
              <a:defRPr sz="1400" spc="-10">
                <a:latin typeface="+mj-lt"/>
                <a:ea typeface="+mj-ea"/>
                <a:cs typeface="+mj-cs"/>
                <a:sym typeface="Helvetica"/>
              </a:defRPr>
            </a:pPr>
            <a:r>
              <a:t>Remain there until the warning is canceled or expires (via SEWS).</a:t>
            </a:r>
          </a:p>
          <a:p>
            <a:pPr marL="234950" indent="-234950">
              <a:spcBef>
                <a:spcPts val="400"/>
              </a:spcBef>
              <a:buClr>
                <a:schemeClr val="accent1"/>
              </a:buClr>
              <a:buSzPct val="100000"/>
              <a:buFont typeface="Arial"/>
              <a:buChar char="•"/>
              <a:defRPr sz="1400" spc="-10">
                <a:latin typeface="+mj-lt"/>
                <a:ea typeface="+mj-ea"/>
                <a:cs typeface="+mj-cs"/>
                <a:sym typeface="Helvetica"/>
              </a:defRPr>
            </a:pPr>
            <a:r>
              <a:t>Follow Fermilab personnel.</a:t>
            </a:r>
          </a:p>
        </p:txBody>
      </p:sp>
      <p:pic>
        <p:nvPicPr>
          <p:cNvPr id="18" name="Graphic 24" descr="Graphic 24"/>
          <p:cNvPicPr>
            <a:picLocks noChangeAspect="1"/>
          </p:cNvPicPr>
          <p:nvPr/>
        </p:nvPicPr>
        <p:blipFill>
          <a:blip r:embed="rId52"/>
          <a:stretch>
            <a:fillRect/>
          </a:stretch>
        </p:blipFill>
        <p:spPr>
          <a:xfrm>
            <a:off x="3672418" y="2615394"/>
            <a:ext cx="411481" cy="411481"/>
          </a:xfrm>
          <a:prstGeom prst="rect">
            <a:avLst/>
          </a:prstGeom>
          <a:ln w="12700">
            <a:miter lim="400000"/>
          </a:ln>
        </p:spPr>
      </p:pic>
      <p:pic>
        <p:nvPicPr>
          <p:cNvPr id="19" name="Graphic 25" descr="Graphic 25"/>
          <p:cNvPicPr>
            <a:picLocks noChangeAspect="1"/>
          </p:cNvPicPr>
          <p:nvPr/>
        </p:nvPicPr>
        <p:blipFill>
          <a:blip r:embed="rId53"/>
          <a:stretch>
            <a:fillRect/>
          </a:stretch>
        </p:blipFill>
        <p:spPr>
          <a:xfrm>
            <a:off x="6763674" y="3940602"/>
            <a:ext cx="384049" cy="384049"/>
          </a:xfrm>
          <a:prstGeom prst="rect">
            <a:avLst/>
          </a:prstGeom>
          <a:ln w="12700">
            <a:miter lim="400000"/>
          </a:ln>
        </p:spPr>
      </p:pic>
      <p:pic>
        <p:nvPicPr>
          <p:cNvPr id="20" name="Graphic 27" descr="Graphic 27"/>
          <p:cNvPicPr>
            <a:picLocks noChangeAspect="1"/>
          </p:cNvPicPr>
          <p:nvPr/>
        </p:nvPicPr>
        <p:blipFill>
          <a:blip r:embed="rId54"/>
          <a:stretch>
            <a:fillRect/>
          </a:stretch>
        </p:blipFill>
        <p:spPr>
          <a:xfrm>
            <a:off x="2447455" y="3919344"/>
            <a:ext cx="411481" cy="411481"/>
          </a:xfrm>
          <a:prstGeom prst="rect">
            <a:avLst/>
          </a:prstGeom>
          <a:ln w="12700">
            <a:miter lim="400000"/>
          </a:ln>
        </p:spPr>
      </p:pic>
      <p:pic>
        <p:nvPicPr>
          <p:cNvPr id="21" name="Picture 5" descr="Picture 5"/>
          <p:cNvPicPr>
            <a:picLocks noChangeAspect="1"/>
          </p:cNvPicPr>
          <p:nvPr/>
        </p:nvPicPr>
        <p:blipFill>
          <a:blip r:embed="rId49"/>
          <a:stretch>
            <a:fillRect/>
          </a:stretch>
        </p:blipFill>
        <p:spPr>
          <a:xfrm>
            <a:off x="11830050" y="0"/>
            <a:ext cx="361950" cy="6858000"/>
          </a:xfrm>
          <a:prstGeom prst="rect">
            <a:avLst/>
          </a:prstGeom>
          <a:ln w="12700">
            <a:miter lim="400000"/>
          </a:ln>
        </p:spPr>
      </p:pic>
      <p:sp>
        <p:nvSpPr>
          <p:cNvPr id="22" name="Slide Number"/>
          <p:cNvSpPr txBox="1">
            <a:spLocks noGrp="1"/>
          </p:cNvSpPr>
          <p:nvPr>
            <p:ph type="sldNum" sz="quarter" idx="2"/>
          </p:nvPr>
        </p:nvSpPr>
        <p:spPr>
          <a:xfrm>
            <a:off x="11939591" y="6581775"/>
            <a:ext cx="139837" cy="139701"/>
          </a:xfrm>
          <a:prstGeom prst="rect">
            <a:avLst/>
          </a:prstGeom>
          <a:ln w="12700">
            <a:miter lim="400000"/>
          </a:ln>
        </p:spPr>
        <p:txBody>
          <a:bodyPr wrap="none" lIns="0" tIns="0" rIns="0" bIns="0" anchor="b">
            <a:spAutoFit/>
          </a:bodyPr>
          <a:lstStyle>
            <a:lvl1pPr algn="ctr">
              <a:defRPr sz="900" b="1">
                <a:solidFill>
                  <a:srgbClr val="FFFFFF"/>
                </a:solidFill>
                <a:latin typeface="+mj-lt"/>
                <a:ea typeface="+mj-ea"/>
                <a:cs typeface="+mj-cs"/>
                <a:sym typeface="Helvetica"/>
              </a:defRPr>
            </a:lvl1pPr>
          </a:lstStyle>
          <a:p>
            <a:fld id="{86CB4B4D-7CA3-9044-876B-883B54F8677D}" type="slidenum">
              <a:t>‹#›</a:t>
            </a:fld>
            <a:endParaRPr/>
          </a:p>
        </p:txBody>
      </p:sp>
      <p:sp>
        <p:nvSpPr>
          <p:cNvPr id="23" name="Title Text"/>
          <p:cNvSpPr txBox="1">
            <a:spLocks noGrp="1"/>
          </p:cNvSpPr>
          <p:nvPr>
            <p:ph type="title"/>
          </p:nvPr>
        </p:nvSpPr>
        <p:spPr>
          <a:xfrm>
            <a:off x="609600" y="274637"/>
            <a:ext cx="109728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lstStyle/>
          <a:p>
            <a:r>
              <a:t>Title Text</a:t>
            </a:r>
          </a:p>
        </p:txBody>
      </p:sp>
      <p:sp>
        <p:nvSpPr>
          <p:cNvPr id="24" name="Body Level One…"/>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r>
              <a:t>Body Level One</a:t>
            </a:r>
          </a:p>
          <a:p>
            <a:pPr lvl="1"/>
            <a:r>
              <a:t>Body Level Two</a:t>
            </a:r>
          </a:p>
          <a:p>
            <a:pPr lvl="2"/>
            <a:r>
              <a:t>Body Level Three</a:t>
            </a:r>
          </a:p>
          <a:p>
            <a:pPr lvl="3"/>
            <a:r>
              <a:t>Body Level Four</a:t>
            </a:r>
          </a:p>
          <a:p>
            <a:pPr lvl="4"/>
            <a:r>
              <a:t>Body Level Five</a:t>
            </a:r>
          </a:p>
        </p:txBody>
      </p:sp>
    </p:spTree>
    <p:extLst>
      <p:ext uri="{BB962C8B-B14F-4D97-AF65-F5344CB8AC3E}">
        <p14:creationId xmlns:p14="http://schemas.microsoft.com/office/powerpoint/2010/main" val="465869283"/>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00" r:id="rId8"/>
    <p:sldLayoutId id="2147483801" r:id="rId9"/>
    <p:sldLayoutId id="2147483802" r:id="rId10"/>
    <p:sldLayoutId id="2147483803" r:id="rId11"/>
    <p:sldLayoutId id="2147483804" r:id="rId12"/>
    <p:sldLayoutId id="2147483805" r:id="rId13"/>
    <p:sldLayoutId id="2147483807" r:id="rId14"/>
    <p:sldLayoutId id="2147483808" r:id="rId15"/>
    <p:sldLayoutId id="2147483809" r:id="rId16"/>
    <p:sldLayoutId id="2147483810" r:id="rId17"/>
    <p:sldLayoutId id="2147483811" r:id="rId18"/>
    <p:sldLayoutId id="2147483812" r:id="rId19"/>
    <p:sldLayoutId id="2147483813" r:id="rId20"/>
    <p:sldLayoutId id="2147483814" r:id="rId21"/>
    <p:sldLayoutId id="2147483815" r:id="rId22"/>
    <p:sldLayoutId id="2147483816" r:id="rId23"/>
    <p:sldLayoutId id="2147483817" r:id="rId24"/>
    <p:sldLayoutId id="2147483818" r:id="rId25"/>
    <p:sldLayoutId id="2147483819" r:id="rId26"/>
    <p:sldLayoutId id="2147483820" r:id="rId27"/>
    <p:sldLayoutId id="2147483821" r:id="rId28"/>
    <p:sldLayoutId id="2147483822" r:id="rId29"/>
    <p:sldLayoutId id="2147483823" r:id="rId30"/>
    <p:sldLayoutId id="2147483824" r:id="rId31"/>
    <p:sldLayoutId id="2147483825" r:id="rId32"/>
    <p:sldLayoutId id="2147483826" r:id="rId33"/>
    <p:sldLayoutId id="2147483827" r:id="rId34"/>
    <p:sldLayoutId id="2147483828" r:id="rId35"/>
    <p:sldLayoutId id="2147483829" r:id="rId36"/>
    <p:sldLayoutId id="2147483830" r:id="rId37"/>
    <p:sldLayoutId id="2147483831" r:id="rId38"/>
    <p:sldLayoutId id="2147483832" r:id="rId39"/>
    <p:sldLayoutId id="2147483833" r:id="rId40"/>
    <p:sldLayoutId id="2147483834" r:id="rId41"/>
    <p:sldLayoutId id="2147483835" r:id="rId42"/>
    <p:sldLayoutId id="2147483836" r:id="rId43"/>
    <p:sldLayoutId id="2147483837" r:id="rId44"/>
    <p:sldLayoutId id="2147483838" r:id="rId45"/>
    <p:sldLayoutId id="2147483839" r:id="rId46"/>
    <p:sldLayoutId id="2147483840" r:id="rId47"/>
  </p:sldLayoutIdLst>
  <p:transition spd="med"/>
  <p:txStyles>
    <p:titleStyle>
      <a:lvl1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1pPr>
      <a:lvl2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2pPr>
      <a:lvl3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3pPr>
      <a:lvl4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4pPr>
      <a:lvl5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5pPr>
      <a:lvl6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6pPr>
      <a:lvl7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7pPr>
      <a:lvl8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8pPr>
      <a:lvl9pPr marL="0" marR="0" indent="0" algn="l" defTabSz="914400" rtl="0" latinLnBrk="0">
        <a:lnSpc>
          <a:spcPct val="85000"/>
        </a:lnSpc>
        <a:spcBef>
          <a:spcPts val="0"/>
        </a:spcBef>
        <a:spcAft>
          <a:spcPts val="0"/>
        </a:spcAft>
        <a:buClrTx/>
        <a:buSzTx/>
        <a:buFontTx/>
        <a:buNone/>
        <a:tabLst/>
        <a:defRPr sz="3600" b="1" i="0" u="none" strike="noStrike" cap="none" spc="-50" baseline="0">
          <a:solidFill>
            <a:srgbClr val="343A40"/>
          </a:solidFill>
          <a:uFillTx/>
          <a:latin typeface="+mj-lt"/>
          <a:ea typeface="+mj-ea"/>
          <a:cs typeface="+mj-cs"/>
          <a:sym typeface="Helvetica"/>
        </a:defRPr>
      </a:lvl9pPr>
    </p:titleStyle>
    <p:bodyStyle>
      <a:lvl1pPr marL="228600" marR="0" indent="-2286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1pPr>
      <a:lvl2pPr marL="742950" marR="0" indent="-28575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2pPr>
      <a:lvl3pPr marL="1240971" marR="0" indent="-326571"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3pPr>
      <a:lvl4pPr marL="1698171" marR="0" indent="-326571"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4pPr>
      <a:lvl5pPr marL="2155371" marR="0" indent="-326571"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5pPr>
      <a:lvl6pPr marL="25400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6pPr>
      <a:lvl7pPr marL="29972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7pPr>
      <a:lvl8pPr marL="34544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8pPr>
      <a:lvl9pPr marL="39116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9pPr>
    </p:bodyStyle>
    <p:otherStyle>
      <a:lvl1pPr marL="0" marR="0" indent="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1pPr>
      <a:lvl2pPr marL="0" marR="0" indent="4572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2pPr>
      <a:lvl3pPr marL="0" marR="0" indent="9144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3pPr>
      <a:lvl4pPr marL="0" marR="0" indent="13716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4pPr>
      <a:lvl5pPr marL="0" marR="0" indent="18288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5pPr>
      <a:lvl6pPr marL="0" marR="0" indent="22860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6pPr>
      <a:lvl7pPr marL="0" marR="0" indent="27432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7pPr>
      <a:lvl8pPr marL="0" marR="0" indent="32004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8pPr>
      <a:lvl9pPr marL="0" marR="0" indent="3657600" algn="ctr" defTabSz="914400" rtl="0" latinLnBrk="0">
        <a:lnSpc>
          <a:spcPct val="100000"/>
        </a:lnSpc>
        <a:spcBef>
          <a:spcPts val="0"/>
        </a:spcBef>
        <a:spcAft>
          <a:spcPts val="0"/>
        </a:spcAft>
        <a:buClrTx/>
        <a:buSzTx/>
        <a:buFontTx/>
        <a:buNone/>
        <a:tabLst/>
        <a:defRPr sz="900" b="1" i="0" u="none" strike="noStrike" cap="none" spc="0" baseline="0">
          <a:solidFill>
            <a:schemeClr val="tx1"/>
          </a:solidFill>
          <a:uFillTx/>
          <a:latin typeface="+mn-lt"/>
          <a:ea typeface="+mn-ea"/>
          <a:cs typeface="+mn-cs"/>
          <a:sym typeface="Helvetica"/>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89"/>
        <p:cNvGrpSpPr/>
        <p:nvPr/>
      </p:nvGrpSpPr>
      <p:grpSpPr>
        <a:xfrm>
          <a:off x="0" y="0"/>
          <a:ext cx="0" cy="0"/>
          <a:chOff x="0" y="0"/>
          <a:chExt cx="0" cy="0"/>
        </a:xfrm>
      </p:grpSpPr>
      <p:sp>
        <p:nvSpPr>
          <p:cNvPr id="90" name="Google Shape;90;g3f476da45bb_0_331"/>
          <p:cNvSpPr txBox="1">
            <a:spLocks noGrp="1"/>
          </p:cNvSpPr>
          <p:nvPr>
            <p:ph type="title"/>
          </p:nvPr>
        </p:nvSpPr>
        <p:spPr>
          <a:xfrm>
            <a:off x="969264" y="306022"/>
            <a:ext cx="10854000" cy="433500"/>
          </a:xfrm>
          <a:prstGeom prst="rect">
            <a:avLst/>
          </a:prstGeom>
          <a:noFill/>
          <a:ln>
            <a:noFill/>
          </a:ln>
        </p:spPr>
        <p:txBody>
          <a:bodyPr spcFirstLastPara="1" wrap="square" lIns="0" tIns="0" rIns="0" bIns="0" anchor="t" anchorCtr="0">
            <a:noAutofit/>
          </a:bodyPr>
          <a:lstStyle>
            <a:lvl1pPr marR="0" lvl="0" algn="l">
              <a:lnSpc>
                <a:spcPct val="85000"/>
              </a:lnSpc>
              <a:spcBef>
                <a:spcPts val="0"/>
              </a:spcBef>
              <a:spcAft>
                <a:spcPts val="0"/>
              </a:spcAft>
              <a:buClr>
                <a:schemeClr val="dk1"/>
              </a:buClr>
              <a:buSzPts val="3600"/>
              <a:buFont typeface="Helvetica Neue"/>
              <a:buNone/>
              <a:defRPr sz="3600" b="1" i="0" u="none" strike="noStrike" cap="none">
                <a:solidFill>
                  <a:schemeClr val="dk1"/>
                </a:solidFill>
                <a:latin typeface="Helvetica Neue"/>
                <a:ea typeface="Helvetica Neue"/>
                <a:cs typeface="Helvetica Neue"/>
                <a:sym typeface="Helvetica Neue"/>
              </a:defRPr>
            </a:lvl1pPr>
            <a:lvl2pPr lvl="1">
              <a:spcBef>
                <a:spcPts val="0"/>
              </a:spcBef>
              <a:spcAft>
                <a:spcPts val="0"/>
              </a:spcAft>
              <a:buSzPts val="1500"/>
              <a:buNone/>
              <a:defRPr sz="1900"/>
            </a:lvl2pPr>
            <a:lvl3pPr lvl="2">
              <a:spcBef>
                <a:spcPts val="0"/>
              </a:spcBef>
              <a:spcAft>
                <a:spcPts val="0"/>
              </a:spcAft>
              <a:buSzPts val="1500"/>
              <a:buNone/>
              <a:defRPr sz="1900"/>
            </a:lvl3pPr>
            <a:lvl4pPr lvl="3">
              <a:spcBef>
                <a:spcPts val="0"/>
              </a:spcBef>
              <a:spcAft>
                <a:spcPts val="0"/>
              </a:spcAft>
              <a:buSzPts val="1500"/>
              <a:buNone/>
              <a:defRPr sz="1900"/>
            </a:lvl4pPr>
            <a:lvl5pPr lvl="4">
              <a:spcBef>
                <a:spcPts val="0"/>
              </a:spcBef>
              <a:spcAft>
                <a:spcPts val="0"/>
              </a:spcAft>
              <a:buSzPts val="1500"/>
              <a:buNone/>
              <a:defRPr sz="1900"/>
            </a:lvl5pPr>
            <a:lvl6pPr lvl="5">
              <a:spcBef>
                <a:spcPts val="0"/>
              </a:spcBef>
              <a:spcAft>
                <a:spcPts val="0"/>
              </a:spcAft>
              <a:buSzPts val="1500"/>
              <a:buNone/>
              <a:defRPr sz="1900"/>
            </a:lvl6pPr>
            <a:lvl7pPr lvl="6">
              <a:spcBef>
                <a:spcPts val="0"/>
              </a:spcBef>
              <a:spcAft>
                <a:spcPts val="0"/>
              </a:spcAft>
              <a:buSzPts val="1500"/>
              <a:buNone/>
              <a:defRPr sz="1900"/>
            </a:lvl7pPr>
            <a:lvl8pPr lvl="7">
              <a:spcBef>
                <a:spcPts val="0"/>
              </a:spcBef>
              <a:spcAft>
                <a:spcPts val="0"/>
              </a:spcAft>
              <a:buSzPts val="1500"/>
              <a:buNone/>
              <a:defRPr sz="1900"/>
            </a:lvl8pPr>
            <a:lvl9pPr lvl="8">
              <a:spcBef>
                <a:spcPts val="0"/>
              </a:spcBef>
              <a:spcAft>
                <a:spcPts val="0"/>
              </a:spcAft>
              <a:buSzPts val="1500"/>
              <a:buNone/>
              <a:defRPr sz="1900"/>
            </a:lvl9pPr>
          </a:lstStyle>
          <a:p>
            <a:endParaRPr/>
          </a:p>
        </p:txBody>
      </p:sp>
      <p:sp>
        <p:nvSpPr>
          <p:cNvPr id="91" name="Google Shape;91;g3f476da45bb_0_331"/>
          <p:cNvSpPr txBox="1">
            <a:spLocks noGrp="1"/>
          </p:cNvSpPr>
          <p:nvPr>
            <p:ph type="body" idx="1"/>
          </p:nvPr>
        </p:nvSpPr>
        <p:spPr>
          <a:xfrm>
            <a:off x="915924" y="1700784"/>
            <a:ext cx="10359900" cy="4297500"/>
          </a:xfrm>
          <a:prstGeom prst="rect">
            <a:avLst/>
          </a:prstGeom>
          <a:noFill/>
          <a:ln>
            <a:noFill/>
          </a:ln>
        </p:spPr>
        <p:txBody>
          <a:bodyPr spcFirstLastPara="1" wrap="square" lIns="0" tIns="0" rIns="0" bIns="0" anchor="t" anchorCtr="0">
            <a:normAutofit/>
          </a:bodyPr>
          <a:lstStyle>
            <a:lvl1pPr marL="457200" marR="0" lvl="0" indent="-355600" algn="l">
              <a:lnSpc>
                <a:spcPct val="100000"/>
              </a:lnSpc>
              <a:spcBef>
                <a:spcPts val="0"/>
              </a:spcBef>
              <a:spcAft>
                <a:spcPts val="0"/>
              </a:spcAft>
              <a:buClr>
                <a:schemeClr val="accent1"/>
              </a:buClr>
              <a:buSzPts val="2000"/>
              <a:buFont typeface="Arial"/>
              <a:buChar char="•"/>
              <a:defRPr sz="2000" b="0" i="0" u="none" strike="noStrike" cap="none">
                <a:solidFill>
                  <a:schemeClr val="dk1"/>
                </a:solidFill>
                <a:latin typeface="Helvetica Neue"/>
                <a:ea typeface="Helvetica Neue"/>
                <a:cs typeface="Helvetica Neue"/>
                <a:sym typeface="Helvetica Neue"/>
              </a:defRPr>
            </a:lvl1pPr>
            <a:lvl2pPr marL="914400" marR="0" lvl="1" indent="-330200" algn="l">
              <a:lnSpc>
                <a:spcPct val="100000"/>
              </a:lnSpc>
              <a:spcBef>
                <a:spcPts val="800"/>
              </a:spcBef>
              <a:spcAft>
                <a:spcPts val="0"/>
              </a:spcAft>
              <a:buClr>
                <a:schemeClr val="accent1"/>
              </a:buClr>
              <a:buSzPts val="1600"/>
              <a:buFont typeface="Arial"/>
              <a:buChar char="•"/>
              <a:defRPr sz="1600" b="0" i="0" u="none" strike="noStrike" cap="none">
                <a:solidFill>
                  <a:schemeClr val="dk1"/>
                </a:solidFill>
                <a:latin typeface="Helvetica Neue"/>
                <a:ea typeface="Helvetica Neue"/>
                <a:cs typeface="Helvetica Neue"/>
                <a:sym typeface="Helvetica Neue"/>
              </a:defRPr>
            </a:lvl2pPr>
            <a:lvl3pPr marL="1371600" marR="0" lvl="2" indent="-323850" algn="l">
              <a:lnSpc>
                <a:spcPct val="100000"/>
              </a:lnSpc>
              <a:spcBef>
                <a:spcPts val="800"/>
              </a:spcBef>
              <a:spcAft>
                <a:spcPts val="0"/>
              </a:spcAft>
              <a:buClr>
                <a:schemeClr val="accent1"/>
              </a:buClr>
              <a:buSzPts val="1500"/>
              <a:buFont typeface="Arial"/>
              <a:buChar char="•"/>
              <a:defRPr sz="1500" b="0" i="0" u="none" strike="noStrike" cap="none">
                <a:solidFill>
                  <a:schemeClr val="dk1"/>
                </a:solidFill>
                <a:latin typeface="Helvetica Neue"/>
                <a:ea typeface="Helvetica Neue"/>
                <a:cs typeface="Helvetica Neue"/>
                <a:sym typeface="Helvetica Neue"/>
              </a:defRPr>
            </a:lvl3pPr>
            <a:lvl4pPr marL="1828800" marR="0" lvl="3" indent="-323850" algn="l">
              <a:lnSpc>
                <a:spcPct val="100000"/>
              </a:lnSpc>
              <a:spcBef>
                <a:spcPts val="800"/>
              </a:spcBef>
              <a:spcAft>
                <a:spcPts val="0"/>
              </a:spcAft>
              <a:buClr>
                <a:schemeClr val="accent1"/>
              </a:buClr>
              <a:buSzPts val="1500"/>
              <a:buFont typeface="Arial"/>
              <a:buChar char="•"/>
              <a:defRPr sz="1500" b="0" i="0" u="none" strike="noStrike" cap="none">
                <a:solidFill>
                  <a:schemeClr val="dk1"/>
                </a:solidFill>
                <a:latin typeface="Helvetica Neue"/>
                <a:ea typeface="Helvetica Neue"/>
                <a:cs typeface="Helvetica Neue"/>
                <a:sym typeface="Helvetica Neue"/>
              </a:defRPr>
            </a:lvl4pPr>
            <a:lvl5pPr marL="2286000" marR="0" lvl="4" indent="-323850" algn="l">
              <a:lnSpc>
                <a:spcPct val="100000"/>
              </a:lnSpc>
              <a:spcBef>
                <a:spcPts val="800"/>
              </a:spcBef>
              <a:spcAft>
                <a:spcPts val="0"/>
              </a:spcAft>
              <a:buClr>
                <a:schemeClr val="accent1"/>
              </a:buClr>
              <a:buSzPts val="1500"/>
              <a:buFont typeface="Arial"/>
              <a:buChar char="•"/>
              <a:defRPr sz="1500" b="0" i="0" u="none" strike="noStrike" cap="none">
                <a:solidFill>
                  <a:schemeClr val="dk1"/>
                </a:solidFill>
                <a:latin typeface="Helvetica Neue"/>
                <a:ea typeface="Helvetica Neue"/>
                <a:cs typeface="Helvetica Neue"/>
                <a:sym typeface="Helvetica Neue"/>
              </a:defRPr>
            </a:lvl5pPr>
            <a:lvl6pPr marL="2743200" marR="0" lvl="5" indent="-349250" algn="l">
              <a:lnSpc>
                <a:spcPct val="90000"/>
              </a:lnSpc>
              <a:spcBef>
                <a:spcPts val="8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6pPr>
            <a:lvl7pPr marL="3200400" marR="0" lvl="6"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7pPr>
            <a:lvl8pPr marL="3657600" marR="0" lvl="7"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8pPr>
            <a:lvl9pPr marL="4114800" marR="0" lvl="8" indent="-349250" algn="l">
              <a:lnSpc>
                <a:spcPct val="90000"/>
              </a:lnSpc>
              <a:spcBef>
                <a:spcPts val="500"/>
              </a:spcBef>
              <a:spcAft>
                <a:spcPts val="0"/>
              </a:spcAft>
              <a:buClr>
                <a:schemeClr val="dk1"/>
              </a:buClr>
              <a:buSzPts val="1900"/>
              <a:buFont typeface="Arial"/>
              <a:buChar char="•"/>
              <a:defRPr sz="1900" b="0" i="0" u="none" strike="noStrike" cap="none">
                <a:solidFill>
                  <a:schemeClr val="dk1"/>
                </a:solidFill>
                <a:latin typeface="Arial"/>
                <a:ea typeface="Arial"/>
                <a:cs typeface="Arial"/>
                <a:sym typeface="Arial"/>
              </a:defRPr>
            </a:lvl9pPr>
          </a:lstStyle>
          <a:p>
            <a:endParaRPr/>
          </a:p>
        </p:txBody>
      </p:sp>
      <p:pic>
        <p:nvPicPr>
          <p:cNvPr id="92" name="Google Shape;92;g3f476da45bb_0_331"/>
          <p:cNvPicPr preferRelativeResize="0"/>
          <p:nvPr/>
        </p:nvPicPr>
        <p:blipFill rotWithShape="1">
          <a:blip r:embed="rId25">
            <a:alphaModFix/>
          </a:blip>
          <a:srcRect/>
          <a:stretch/>
        </p:blipFill>
        <p:spPr>
          <a:xfrm>
            <a:off x="11830050" y="0"/>
            <a:ext cx="361950" cy="6857998"/>
          </a:xfrm>
          <a:prstGeom prst="rect">
            <a:avLst/>
          </a:prstGeom>
          <a:noFill/>
          <a:ln>
            <a:noFill/>
          </a:ln>
        </p:spPr>
      </p:pic>
      <p:sp>
        <p:nvSpPr>
          <p:cNvPr id="93" name="Google Shape;93;g3f476da45bb_0_331"/>
          <p:cNvSpPr txBox="1">
            <a:spLocks noGrp="1"/>
          </p:cNvSpPr>
          <p:nvPr>
            <p:ph type="sldNum" idx="12"/>
          </p:nvPr>
        </p:nvSpPr>
        <p:spPr>
          <a:xfrm>
            <a:off x="11830050" y="6356350"/>
            <a:ext cx="358800" cy="365100"/>
          </a:xfrm>
          <a:prstGeom prst="rect">
            <a:avLst/>
          </a:prstGeom>
          <a:noFill/>
          <a:ln>
            <a:noFill/>
          </a:ln>
        </p:spPr>
        <p:txBody>
          <a:bodyPr spcFirstLastPara="1" wrap="square" lIns="0" tIns="0" rIns="0" bIns="0" anchor="b" anchorCtr="0">
            <a:noAutofit/>
          </a:bodyPr>
          <a:lstStyle>
            <a:lvl1pPr marL="0" marR="0" lvl="0" indent="0" algn="ctr">
              <a:spcBef>
                <a:spcPts val="0"/>
              </a:spcBef>
              <a:buNone/>
              <a:defRPr sz="900" b="1" i="0" u="none" strike="noStrike" cap="none">
                <a:solidFill>
                  <a:schemeClr val="lt1"/>
                </a:solidFill>
                <a:latin typeface="Helvetica Neue"/>
                <a:ea typeface="Helvetica Neue"/>
                <a:cs typeface="Helvetica Neue"/>
                <a:sym typeface="Helvetica Neue"/>
              </a:defRPr>
            </a:lvl1pPr>
            <a:lvl2pPr marL="0" marR="0" lvl="1" indent="0" algn="ctr">
              <a:spcBef>
                <a:spcPts val="0"/>
              </a:spcBef>
              <a:buNone/>
              <a:defRPr sz="900" b="1" i="0" u="none" strike="noStrike" cap="none">
                <a:solidFill>
                  <a:schemeClr val="lt1"/>
                </a:solidFill>
                <a:latin typeface="Helvetica Neue"/>
                <a:ea typeface="Helvetica Neue"/>
                <a:cs typeface="Helvetica Neue"/>
                <a:sym typeface="Helvetica Neue"/>
              </a:defRPr>
            </a:lvl2pPr>
            <a:lvl3pPr marL="0" marR="0" lvl="2" indent="0" algn="ctr">
              <a:spcBef>
                <a:spcPts val="0"/>
              </a:spcBef>
              <a:buNone/>
              <a:defRPr sz="900" b="1" i="0" u="none" strike="noStrike" cap="none">
                <a:solidFill>
                  <a:schemeClr val="lt1"/>
                </a:solidFill>
                <a:latin typeface="Helvetica Neue"/>
                <a:ea typeface="Helvetica Neue"/>
                <a:cs typeface="Helvetica Neue"/>
                <a:sym typeface="Helvetica Neue"/>
              </a:defRPr>
            </a:lvl3pPr>
            <a:lvl4pPr marL="0" marR="0" lvl="3" indent="0" algn="ctr">
              <a:spcBef>
                <a:spcPts val="0"/>
              </a:spcBef>
              <a:buNone/>
              <a:defRPr sz="900" b="1" i="0" u="none" strike="noStrike" cap="none">
                <a:solidFill>
                  <a:schemeClr val="lt1"/>
                </a:solidFill>
                <a:latin typeface="Helvetica Neue"/>
                <a:ea typeface="Helvetica Neue"/>
                <a:cs typeface="Helvetica Neue"/>
                <a:sym typeface="Helvetica Neue"/>
              </a:defRPr>
            </a:lvl4pPr>
            <a:lvl5pPr marL="0" marR="0" lvl="4" indent="0" algn="ctr">
              <a:spcBef>
                <a:spcPts val="0"/>
              </a:spcBef>
              <a:buNone/>
              <a:defRPr sz="900" b="1" i="0" u="none" strike="noStrike" cap="none">
                <a:solidFill>
                  <a:schemeClr val="lt1"/>
                </a:solidFill>
                <a:latin typeface="Helvetica Neue"/>
                <a:ea typeface="Helvetica Neue"/>
                <a:cs typeface="Helvetica Neue"/>
                <a:sym typeface="Helvetica Neue"/>
              </a:defRPr>
            </a:lvl5pPr>
            <a:lvl6pPr marL="0" marR="0" lvl="5" indent="0" algn="ctr">
              <a:spcBef>
                <a:spcPts val="0"/>
              </a:spcBef>
              <a:buNone/>
              <a:defRPr sz="900" b="1" i="0" u="none" strike="noStrike" cap="none">
                <a:solidFill>
                  <a:schemeClr val="lt1"/>
                </a:solidFill>
                <a:latin typeface="Helvetica Neue"/>
                <a:ea typeface="Helvetica Neue"/>
                <a:cs typeface="Helvetica Neue"/>
                <a:sym typeface="Helvetica Neue"/>
              </a:defRPr>
            </a:lvl6pPr>
            <a:lvl7pPr marL="0" marR="0" lvl="6" indent="0" algn="ctr">
              <a:spcBef>
                <a:spcPts val="0"/>
              </a:spcBef>
              <a:buNone/>
              <a:defRPr sz="900" b="1" i="0" u="none" strike="noStrike" cap="none">
                <a:solidFill>
                  <a:schemeClr val="lt1"/>
                </a:solidFill>
                <a:latin typeface="Helvetica Neue"/>
                <a:ea typeface="Helvetica Neue"/>
                <a:cs typeface="Helvetica Neue"/>
                <a:sym typeface="Helvetica Neue"/>
              </a:defRPr>
            </a:lvl7pPr>
            <a:lvl8pPr marL="0" marR="0" lvl="7" indent="0" algn="ctr">
              <a:spcBef>
                <a:spcPts val="0"/>
              </a:spcBef>
              <a:buNone/>
              <a:defRPr sz="900" b="1" i="0" u="none" strike="noStrike" cap="none">
                <a:solidFill>
                  <a:schemeClr val="lt1"/>
                </a:solidFill>
                <a:latin typeface="Helvetica Neue"/>
                <a:ea typeface="Helvetica Neue"/>
                <a:cs typeface="Helvetica Neue"/>
                <a:sym typeface="Helvetica Neue"/>
              </a:defRPr>
            </a:lvl8pPr>
            <a:lvl9pPr marL="0" marR="0" lvl="8" indent="0" algn="ctr">
              <a:spcBef>
                <a:spcPts val="0"/>
              </a:spcBef>
              <a:buNone/>
              <a:defRPr sz="900" b="1" i="0" u="none" strike="noStrike" cap="none">
                <a:solidFill>
                  <a:schemeClr val="lt1"/>
                </a:solidFill>
                <a:latin typeface="Helvetica Neue"/>
                <a:ea typeface="Helvetica Neue"/>
                <a:cs typeface="Helvetica Neue"/>
                <a:sym typeface="Helvetica Neue"/>
              </a:defRPr>
            </a:lvl9pPr>
          </a:lstStyle>
          <a:p>
            <a:pPr marL="0" lvl="0" indent="0" algn="ctr" rtl="0">
              <a:spcBef>
                <a:spcPts val="0"/>
              </a:spcBef>
              <a:spcAft>
                <a:spcPts val="0"/>
              </a:spcAft>
              <a:buNone/>
            </a:pPr>
            <a:fld id="{00000000-1234-1234-1234-123412341234}" type="slidenum">
              <a:rPr lang="en-US"/>
              <a:t>‹#›</a:t>
            </a:fld>
            <a:endParaRPr/>
          </a:p>
        </p:txBody>
      </p:sp>
      <p:sp>
        <p:nvSpPr>
          <p:cNvPr id="94" name="Google Shape;94;g3f476da45bb_0_331"/>
          <p:cNvSpPr txBox="1">
            <a:spLocks noGrp="1"/>
          </p:cNvSpPr>
          <p:nvPr>
            <p:ph type="dt" idx="10"/>
          </p:nvPr>
        </p:nvSpPr>
        <p:spPr>
          <a:xfrm>
            <a:off x="365760" y="6357618"/>
            <a:ext cx="675300" cy="365700"/>
          </a:xfrm>
          <a:prstGeom prst="rect">
            <a:avLst/>
          </a:prstGeom>
          <a:noFill/>
          <a:ln>
            <a:noFill/>
          </a:ln>
        </p:spPr>
        <p:txBody>
          <a:bodyPr spcFirstLastPara="1" wrap="square" lIns="0" tIns="0" rIns="0" bIns="0" anchor="b" anchorCtr="0">
            <a:noAutofit/>
          </a:bodyPr>
          <a:lstStyle>
            <a:lvl1pPr marR="0" lvl="0" algn="l">
              <a:spcBef>
                <a:spcPts val="0"/>
              </a:spcBef>
              <a:spcAft>
                <a:spcPts val="0"/>
              </a:spcAft>
              <a:buSzPts val="1500"/>
              <a:buNone/>
              <a:defRPr sz="900" b="0" i="0" u="none" strike="noStrike" cap="none">
                <a:solidFill>
                  <a:schemeClr val="accent1"/>
                </a:solidFill>
                <a:latin typeface="Helvetica Neue"/>
                <a:ea typeface="Helvetica Neue"/>
                <a:cs typeface="Helvetica Neue"/>
                <a:sym typeface="Helvetica Neue"/>
              </a:defRPr>
            </a:lvl1pPr>
            <a:lvl2pPr marR="0" lvl="1" algn="l">
              <a:spcBef>
                <a:spcPts val="0"/>
              </a:spcBef>
              <a:spcAft>
                <a:spcPts val="0"/>
              </a:spcAft>
              <a:buSzPts val="1500"/>
              <a:buNone/>
              <a:defRPr sz="1900" b="0" i="0" u="none" strike="noStrike" cap="none">
                <a:solidFill>
                  <a:schemeClr val="dk1"/>
                </a:solidFill>
                <a:latin typeface="Arial"/>
                <a:ea typeface="Arial"/>
                <a:cs typeface="Arial"/>
                <a:sym typeface="Arial"/>
              </a:defRPr>
            </a:lvl2pPr>
            <a:lvl3pPr marR="0" lvl="2" algn="l">
              <a:spcBef>
                <a:spcPts val="0"/>
              </a:spcBef>
              <a:spcAft>
                <a:spcPts val="0"/>
              </a:spcAft>
              <a:buSzPts val="1500"/>
              <a:buNone/>
              <a:defRPr sz="1900" b="0" i="0" u="none" strike="noStrike" cap="none">
                <a:solidFill>
                  <a:schemeClr val="dk1"/>
                </a:solidFill>
                <a:latin typeface="Arial"/>
                <a:ea typeface="Arial"/>
                <a:cs typeface="Arial"/>
                <a:sym typeface="Arial"/>
              </a:defRPr>
            </a:lvl3pPr>
            <a:lvl4pPr marR="0" lvl="3" algn="l">
              <a:spcBef>
                <a:spcPts val="0"/>
              </a:spcBef>
              <a:spcAft>
                <a:spcPts val="0"/>
              </a:spcAft>
              <a:buSzPts val="1500"/>
              <a:buNone/>
              <a:defRPr sz="1900" b="0" i="0" u="none" strike="noStrike" cap="none">
                <a:solidFill>
                  <a:schemeClr val="dk1"/>
                </a:solidFill>
                <a:latin typeface="Arial"/>
                <a:ea typeface="Arial"/>
                <a:cs typeface="Arial"/>
                <a:sym typeface="Arial"/>
              </a:defRPr>
            </a:lvl4pPr>
            <a:lvl5pPr marR="0" lvl="4" algn="l">
              <a:spcBef>
                <a:spcPts val="0"/>
              </a:spcBef>
              <a:spcAft>
                <a:spcPts val="0"/>
              </a:spcAft>
              <a:buSzPts val="1500"/>
              <a:buNone/>
              <a:defRPr sz="1900" b="0" i="0" u="none" strike="noStrike" cap="none">
                <a:solidFill>
                  <a:schemeClr val="dk1"/>
                </a:solidFill>
                <a:latin typeface="Arial"/>
                <a:ea typeface="Arial"/>
                <a:cs typeface="Arial"/>
                <a:sym typeface="Arial"/>
              </a:defRPr>
            </a:lvl5pPr>
            <a:lvl6pPr marR="0" lvl="5" algn="l">
              <a:spcBef>
                <a:spcPts val="0"/>
              </a:spcBef>
              <a:spcAft>
                <a:spcPts val="0"/>
              </a:spcAft>
              <a:buSzPts val="1500"/>
              <a:buNone/>
              <a:defRPr sz="1900" b="0" i="0" u="none" strike="noStrike" cap="none">
                <a:solidFill>
                  <a:schemeClr val="dk1"/>
                </a:solidFill>
                <a:latin typeface="Arial"/>
                <a:ea typeface="Arial"/>
                <a:cs typeface="Arial"/>
                <a:sym typeface="Arial"/>
              </a:defRPr>
            </a:lvl6pPr>
            <a:lvl7pPr marR="0" lvl="6" algn="l">
              <a:spcBef>
                <a:spcPts val="0"/>
              </a:spcBef>
              <a:spcAft>
                <a:spcPts val="0"/>
              </a:spcAft>
              <a:buSzPts val="1500"/>
              <a:buNone/>
              <a:defRPr sz="1900" b="0" i="0" u="none" strike="noStrike" cap="none">
                <a:solidFill>
                  <a:schemeClr val="dk1"/>
                </a:solidFill>
                <a:latin typeface="Arial"/>
                <a:ea typeface="Arial"/>
                <a:cs typeface="Arial"/>
                <a:sym typeface="Arial"/>
              </a:defRPr>
            </a:lvl7pPr>
            <a:lvl8pPr marR="0" lvl="7" algn="l">
              <a:spcBef>
                <a:spcPts val="0"/>
              </a:spcBef>
              <a:spcAft>
                <a:spcPts val="0"/>
              </a:spcAft>
              <a:buSzPts val="1500"/>
              <a:buNone/>
              <a:defRPr sz="1900" b="0" i="0" u="none" strike="noStrike" cap="none">
                <a:solidFill>
                  <a:schemeClr val="dk1"/>
                </a:solidFill>
                <a:latin typeface="Arial"/>
                <a:ea typeface="Arial"/>
                <a:cs typeface="Arial"/>
                <a:sym typeface="Arial"/>
              </a:defRPr>
            </a:lvl8pPr>
            <a:lvl9pPr marR="0" lvl="8" algn="l">
              <a:spcBef>
                <a:spcPts val="0"/>
              </a:spcBef>
              <a:spcAft>
                <a:spcPts val="0"/>
              </a:spcAft>
              <a:buSzPts val="1500"/>
              <a:buNone/>
              <a:defRPr sz="1900" b="0" i="0" u="none" strike="noStrike" cap="none">
                <a:solidFill>
                  <a:schemeClr val="dk1"/>
                </a:solidFill>
                <a:latin typeface="Arial"/>
                <a:ea typeface="Arial"/>
                <a:cs typeface="Arial"/>
                <a:sym typeface="Arial"/>
              </a:defRPr>
            </a:lvl9pPr>
          </a:lstStyle>
          <a:p>
            <a:endParaRPr/>
          </a:p>
        </p:txBody>
      </p:sp>
      <p:sp>
        <p:nvSpPr>
          <p:cNvPr id="95" name="Google Shape;95;g3f476da45bb_0_331"/>
          <p:cNvSpPr txBox="1">
            <a:spLocks noGrp="1"/>
          </p:cNvSpPr>
          <p:nvPr>
            <p:ph type="ftr" idx="11"/>
          </p:nvPr>
        </p:nvSpPr>
        <p:spPr>
          <a:xfrm>
            <a:off x="1163212" y="6356350"/>
            <a:ext cx="4542900" cy="365700"/>
          </a:xfrm>
          <a:prstGeom prst="rect">
            <a:avLst/>
          </a:prstGeom>
          <a:noFill/>
          <a:ln>
            <a:noFill/>
          </a:ln>
        </p:spPr>
        <p:txBody>
          <a:bodyPr spcFirstLastPara="1" wrap="square" lIns="0" tIns="0" rIns="0" bIns="0" anchor="b" anchorCtr="0">
            <a:noAutofit/>
          </a:bodyPr>
          <a:lstStyle>
            <a:lvl1pPr marR="0" lvl="0" algn="l">
              <a:spcBef>
                <a:spcPts val="0"/>
              </a:spcBef>
              <a:spcAft>
                <a:spcPts val="0"/>
              </a:spcAft>
              <a:buSzPts val="1500"/>
              <a:buNone/>
              <a:defRPr sz="900" b="0" i="0" u="none" strike="noStrike" cap="none">
                <a:solidFill>
                  <a:schemeClr val="accent1"/>
                </a:solidFill>
                <a:latin typeface="Helvetica Neue"/>
                <a:ea typeface="Helvetica Neue"/>
                <a:cs typeface="Helvetica Neue"/>
                <a:sym typeface="Helvetica Neue"/>
              </a:defRPr>
            </a:lvl1pPr>
            <a:lvl2pPr marR="0" lvl="1" algn="l">
              <a:spcBef>
                <a:spcPts val="0"/>
              </a:spcBef>
              <a:spcAft>
                <a:spcPts val="0"/>
              </a:spcAft>
              <a:buSzPts val="1500"/>
              <a:buNone/>
              <a:defRPr sz="1900" b="0" i="0" u="none" strike="noStrike" cap="none">
                <a:solidFill>
                  <a:schemeClr val="dk1"/>
                </a:solidFill>
                <a:latin typeface="Arial"/>
                <a:ea typeface="Arial"/>
                <a:cs typeface="Arial"/>
                <a:sym typeface="Arial"/>
              </a:defRPr>
            </a:lvl2pPr>
            <a:lvl3pPr marR="0" lvl="2" algn="l">
              <a:spcBef>
                <a:spcPts val="0"/>
              </a:spcBef>
              <a:spcAft>
                <a:spcPts val="0"/>
              </a:spcAft>
              <a:buSzPts val="1500"/>
              <a:buNone/>
              <a:defRPr sz="1900" b="0" i="0" u="none" strike="noStrike" cap="none">
                <a:solidFill>
                  <a:schemeClr val="dk1"/>
                </a:solidFill>
                <a:latin typeface="Arial"/>
                <a:ea typeface="Arial"/>
                <a:cs typeface="Arial"/>
                <a:sym typeface="Arial"/>
              </a:defRPr>
            </a:lvl3pPr>
            <a:lvl4pPr marR="0" lvl="3" algn="l">
              <a:spcBef>
                <a:spcPts val="0"/>
              </a:spcBef>
              <a:spcAft>
                <a:spcPts val="0"/>
              </a:spcAft>
              <a:buSzPts val="1500"/>
              <a:buNone/>
              <a:defRPr sz="1900" b="0" i="0" u="none" strike="noStrike" cap="none">
                <a:solidFill>
                  <a:schemeClr val="dk1"/>
                </a:solidFill>
                <a:latin typeface="Arial"/>
                <a:ea typeface="Arial"/>
                <a:cs typeface="Arial"/>
                <a:sym typeface="Arial"/>
              </a:defRPr>
            </a:lvl4pPr>
            <a:lvl5pPr marR="0" lvl="4" algn="l">
              <a:spcBef>
                <a:spcPts val="0"/>
              </a:spcBef>
              <a:spcAft>
                <a:spcPts val="0"/>
              </a:spcAft>
              <a:buSzPts val="1500"/>
              <a:buNone/>
              <a:defRPr sz="1900" b="0" i="0" u="none" strike="noStrike" cap="none">
                <a:solidFill>
                  <a:schemeClr val="dk1"/>
                </a:solidFill>
                <a:latin typeface="Arial"/>
                <a:ea typeface="Arial"/>
                <a:cs typeface="Arial"/>
                <a:sym typeface="Arial"/>
              </a:defRPr>
            </a:lvl5pPr>
            <a:lvl6pPr marR="0" lvl="5" algn="l">
              <a:spcBef>
                <a:spcPts val="0"/>
              </a:spcBef>
              <a:spcAft>
                <a:spcPts val="0"/>
              </a:spcAft>
              <a:buSzPts val="1500"/>
              <a:buNone/>
              <a:defRPr sz="1900" b="0" i="0" u="none" strike="noStrike" cap="none">
                <a:solidFill>
                  <a:schemeClr val="dk1"/>
                </a:solidFill>
                <a:latin typeface="Arial"/>
                <a:ea typeface="Arial"/>
                <a:cs typeface="Arial"/>
                <a:sym typeface="Arial"/>
              </a:defRPr>
            </a:lvl6pPr>
            <a:lvl7pPr marR="0" lvl="6" algn="l">
              <a:spcBef>
                <a:spcPts val="0"/>
              </a:spcBef>
              <a:spcAft>
                <a:spcPts val="0"/>
              </a:spcAft>
              <a:buSzPts val="1500"/>
              <a:buNone/>
              <a:defRPr sz="1900" b="0" i="0" u="none" strike="noStrike" cap="none">
                <a:solidFill>
                  <a:schemeClr val="dk1"/>
                </a:solidFill>
                <a:latin typeface="Arial"/>
                <a:ea typeface="Arial"/>
                <a:cs typeface="Arial"/>
                <a:sym typeface="Arial"/>
              </a:defRPr>
            </a:lvl7pPr>
            <a:lvl8pPr marR="0" lvl="7" algn="l">
              <a:spcBef>
                <a:spcPts val="0"/>
              </a:spcBef>
              <a:spcAft>
                <a:spcPts val="0"/>
              </a:spcAft>
              <a:buSzPts val="1500"/>
              <a:buNone/>
              <a:defRPr sz="1900" b="0" i="0" u="none" strike="noStrike" cap="none">
                <a:solidFill>
                  <a:schemeClr val="dk1"/>
                </a:solidFill>
                <a:latin typeface="Arial"/>
                <a:ea typeface="Arial"/>
                <a:cs typeface="Arial"/>
                <a:sym typeface="Arial"/>
              </a:defRPr>
            </a:lvl8pPr>
            <a:lvl9pPr marR="0" lvl="8" algn="l">
              <a:spcBef>
                <a:spcPts val="0"/>
              </a:spcBef>
              <a:spcAft>
                <a:spcPts val="0"/>
              </a:spcAft>
              <a:buSzPts val="1500"/>
              <a:buNone/>
              <a:defRPr sz="19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136811052"/>
      </p:ext>
    </p:extLst>
  </p:cSld>
  <p:clrMap bg1="lt1" tx1="dk1" bg2="dk2" tx2="lt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 id="2147483858" r:id="rId17"/>
    <p:sldLayoutId id="2147483859" r:id="rId18"/>
    <p:sldLayoutId id="2147483860" r:id="rId19"/>
    <p:sldLayoutId id="2147483861" r:id="rId20"/>
    <p:sldLayoutId id="2147483862" r:id="rId21"/>
    <p:sldLayoutId id="2147483863" r:id="rId22"/>
    <p:sldLayoutId id="2147483864" r:id="rId2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67.xml"/></Relationships>
</file>

<file path=ppt/slides/_rels/slide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2.xml"/><Relationship Id="rId1" Type="http://schemas.openxmlformats.org/officeDocument/2006/relationships/slideLayout" Target="../slideLayouts/slideLayout105.xml"/><Relationship Id="rId4" Type="http://schemas.openxmlformats.org/officeDocument/2006/relationships/image" Target="../media/image6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xml"/><Relationship Id="rId1" Type="http://schemas.openxmlformats.org/officeDocument/2006/relationships/slideLayout" Target="../slideLayouts/slideLayout44.xml"/></Relationships>
</file>

<file path=ppt/slides/_rels/slide6.xml.rels><?xml version="1.0" encoding="UTF-8" standalone="yes"?>
<Relationships xmlns="http://schemas.openxmlformats.org/package/2006/relationships"><Relationship Id="rId3" Type="http://schemas.openxmlformats.org/officeDocument/2006/relationships/image" Target="../media/image69.emf"/><Relationship Id="rId2" Type="http://schemas.openxmlformats.org/officeDocument/2006/relationships/notesSlide" Target="../notesSlides/notesSlide4.xml"/><Relationship Id="rId1" Type="http://schemas.openxmlformats.org/officeDocument/2006/relationships/slideLayout" Target="../slideLayouts/slideLayout44.xml"/></Relationships>
</file>

<file path=ppt/slides/_rels/slide7.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5.xml"/><Relationship Id="rId1" Type="http://schemas.openxmlformats.org/officeDocument/2006/relationships/slideLayout" Target="../slideLayouts/slideLayout44.xml"/><Relationship Id="rId4" Type="http://schemas.openxmlformats.org/officeDocument/2006/relationships/image" Target="../media/image7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3.xml"/></Relationships>
</file>

<file path=ppt/slides/_rels/slide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xml"/><Relationship Id="rId1" Type="http://schemas.openxmlformats.org/officeDocument/2006/relationships/slideLayout" Target="../slideLayouts/slideLayout44.xml"/><Relationship Id="rId4" Type="http://schemas.openxmlformats.org/officeDocument/2006/relationships/image" Target="../media/image73.png"/></Relationships>
</file>

<file path=ppt/slides/_rels/slide1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7.xml"/><Relationship Id="rId1" Type="http://schemas.openxmlformats.org/officeDocument/2006/relationships/slideLayout" Target="../slideLayouts/slideLayout44.xml"/><Relationship Id="rId5" Type="http://schemas.openxmlformats.org/officeDocument/2006/relationships/image" Target="../media/image76.png"/><Relationship Id="rId4" Type="http://schemas.openxmlformats.org/officeDocument/2006/relationships/image" Target="../media/image7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3.xml"/></Relationships>
</file>

<file path=ppt/slides/_rels/slide1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1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8.xml"/><Relationship Id="rId1" Type="http://schemas.openxmlformats.org/officeDocument/2006/relationships/slideLayout" Target="../slideLayouts/slideLayout44.xml"/></Relationships>
</file>

<file path=ppt/slides/_rels/slide1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9.xml"/><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44.xml"/></Relationships>
</file>

<file path=ppt/slides/_rels/slide1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44.xml"/></Relationships>
</file>

<file path=ppt/slides/_rels/slide18.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44.xml"/><Relationship Id="rId4" Type="http://schemas.openxmlformats.org/officeDocument/2006/relationships/image" Target="../media/image83.jpg"/></Relationships>
</file>

<file path=ppt/slides/_rels/slide19.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10.xml"/><Relationship Id="rId1" Type="http://schemas.openxmlformats.org/officeDocument/2006/relationships/slideLayout" Target="../slideLayouts/slideLayout170.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image" Target="../media/image88.png"/><Relationship Id="rId1" Type="http://schemas.openxmlformats.org/officeDocument/2006/relationships/slideLayout" Target="../slideLayouts/slideLayout115.xml"/><Relationship Id="rId5" Type="http://schemas.openxmlformats.org/officeDocument/2006/relationships/image" Target="../media/image91.png"/><Relationship Id="rId4" Type="http://schemas.openxmlformats.org/officeDocument/2006/relationships/image" Target="../media/image90.png"/></Relationships>
</file>

<file path=ppt/slides/_rels/slide22.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11.xml"/><Relationship Id="rId1" Type="http://schemas.openxmlformats.org/officeDocument/2006/relationships/slideLayout" Target="../slideLayouts/slideLayout151.xml"/></Relationships>
</file>

<file path=ppt/slides/_rels/slide23.xml.rels><?xml version="1.0" encoding="UTF-8" standalone="yes"?>
<Relationships xmlns="http://schemas.openxmlformats.org/package/2006/relationships"><Relationship Id="rId2" Type="http://schemas.openxmlformats.org/officeDocument/2006/relationships/image" Target="../media/image93.png"/><Relationship Id="rId1" Type="http://schemas.openxmlformats.org/officeDocument/2006/relationships/slideLayout" Target="../slideLayouts/slideLayout112.xml"/></Relationships>
</file>

<file path=ppt/slides/_rels/slide24.xml.rels><?xml version="1.0" encoding="UTF-8" standalone="yes"?>
<Relationships xmlns="http://schemas.openxmlformats.org/package/2006/relationships"><Relationship Id="rId2" Type="http://schemas.openxmlformats.org/officeDocument/2006/relationships/image" Target="../media/image94.png"/><Relationship Id="rId1" Type="http://schemas.openxmlformats.org/officeDocument/2006/relationships/slideLayout" Target="../slideLayouts/slideLayout111.xml"/></Relationships>
</file>

<file path=ppt/slides/_rels/slide25.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112.xml"/></Relationships>
</file>

<file path=ppt/slides/_rels/slide2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2.xml"/><Relationship Id="rId1" Type="http://schemas.openxmlformats.org/officeDocument/2006/relationships/slideLayout" Target="../slideLayouts/slideLayout1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4.xml"/></Relationships>
</file>

<file path=ppt/slides/_rels/slide28.xml.rels><?xml version="1.0" encoding="UTF-8" standalone="yes"?>
<Relationships xmlns="http://schemas.openxmlformats.org/package/2006/relationships"><Relationship Id="rId3" Type="http://schemas.openxmlformats.org/officeDocument/2006/relationships/image" Target="../media/image96.png"/><Relationship Id="rId7" Type="http://schemas.openxmlformats.org/officeDocument/2006/relationships/image" Target="../media/image87.png"/><Relationship Id="rId2" Type="http://schemas.openxmlformats.org/officeDocument/2006/relationships/notesSlide" Target="../notesSlides/notesSlide13.xml"/><Relationship Id="rId1" Type="http://schemas.openxmlformats.org/officeDocument/2006/relationships/slideLayout" Target="../slideLayouts/slideLayout170.xml"/><Relationship Id="rId6" Type="http://schemas.openxmlformats.org/officeDocument/2006/relationships/image" Target="../media/image98.png"/><Relationship Id="rId5" Type="http://schemas.openxmlformats.org/officeDocument/2006/relationships/image" Target="../media/image97.jpg"/><Relationship Id="rId4" Type="http://schemas.openxmlformats.org/officeDocument/2006/relationships/hyperlink" Target="http://drive.google.com/file/d/1gMYs4Y7Zj4VDTbLubmbW_sh48UoxbMTl/vie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69230-1F0C-F08B-F8D1-4F09BE982701}"/>
              </a:ext>
            </a:extLst>
          </p:cNvPr>
          <p:cNvSpPr>
            <a:spLocks noGrp="1"/>
          </p:cNvSpPr>
          <p:nvPr>
            <p:ph type="title"/>
          </p:nvPr>
        </p:nvSpPr>
        <p:spPr>
          <a:xfrm>
            <a:off x="914400" y="2530888"/>
            <a:ext cx="10003536" cy="2388558"/>
          </a:xfrm>
        </p:spPr>
        <p:txBody>
          <a:bodyPr>
            <a:normAutofit/>
          </a:bodyPr>
          <a:lstStyle/>
          <a:p>
            <a:r>
              <a:rPr lang="en-US" sz="4400" dirty="0">
                <a:latin typeface="Figtree" pitchFamily="2" charset="0"/>
              </a:rPr>
              <a:t>HEP in Genesis Mission</a:t>
            </a:r>
          </a:p>
        </p:txBody>
      </p:sp>
      <p:sp>
        <p:nvSpPr>
          <p:cNvPr id="6" name="Text Placeholder 5">
            <a:extLst>
              <a:ext uri="{FF2B5EF4-FFF2-40B4-BE49-F238E27FC236}">
                <a16:creationId xmlns:a16="http://schemas.microsoft.com/office/drawing/2014/main" id="{74DF9DFB-54E9-184A-7F50-BF325F79EAD8}"/>
              </a:ext>
            </a:extLst>
          </p:cNvPr>
          <p:cNvSpPr>
            <a:spLocks noGrp="1"/>
          </p:cNvSpPr>
          <p:nvPr>
            <p:ph type="body" sz="quarter" idx="14"/>
          </p:nvPr>
        </p:nvSpPr>
        <p:spPr>
          <a:xfrm>
            <a:off x="914400" y="2175333"/>
            <a:ext cx="10003536" cy="236324"/>
          </a:xfrm>
        </p:spPr>
        <p:txBody>
          <a:bodyPr/>
          <a:lstStyle/>
          <a:p>
            <a:r>
              <a:rPr lang="en-US" dirty="0">
                <a:latin typeface="Figtree" pitchFamily="2" charset="0"/>
              </a:rPr>
              <a:t>October  20, 2026</a:t>
            </a:r>
          </a:p>
        </p:txBody>
      </p:sp>
      <p:sp>
        <p:nvSpPr>
          <p:cNvPr id="3" name="TextBox 2">
            <a:extLst>
              <a:ext uri="{FF2B5EF4-FFF2-40B4-BE49-F238E27FC236}">
                <a16:creationId xmlns:a16="http://schemas.microsoft.com/office/drawing/2014/main" id="{B164FCEE-5F88-9299-8B92-F0EAB0E62040}"/>
              </a:ext>
            </a:extLst>
          </p:cNvPr>
          <p:cNvSpPr txBox="1"/>
          <p:nvPr/>
        </p:nvSpPr>
        <p:spPr>
          <a:xfrm>
            <a:off x="914400" y="4518001"/>
            <a:ext cx="7259444" cy="646331"/>
          </a:xfrm>
          <a:prstGeom prst="rect">
            <a:avLst/>
          </a:prstGeom>
          <a:noFill/>
        </p:spPr>
        <p:txBody>
          <a:bodyPr wrap="square" rtlCol="0">
            <a:spAutoFit/>
          </a:bodyPr>
          <a:lstStyle/>
          <a:p>
            <a:r>
              <a:rPr lang="en-US" dirty="0">
                <a:latin typeface="Figtree" pitchFamily="2" charset="0"/>
              </a:rPr>
              <a:t>Nhan Tran</a:t>
            </a:r>
          </a:p>
          <a:p>
            <a:r>
              <a:rPr lang="en-US" dirty="0">
                <a:latin typeface="Figtree" pitchFamily="2" charset="0"/>
              </a:rPr>
              <a:t>CPAD 2026</a:t>
            </a:r>
          </a:p>
        </p:txBody>
      </p:sp>
    </p:spTree>
    <p:extLst>
      <p:ext uri="{BB962C8B-B14F-4D97-AF65-F5344CB8AC3E}">
        <p14:creationId xmlns:p14="http://schemas.microsoft.com/office/powerpoint/2010/main" val="41709208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776" name="With the rise of AI:…"/>
          <p:cNvSpPr txBox="1">
            <a:spLocks noGrp="1"/>
          </p:cNvSpPr>
          <p:nvPr>
            <p:ph type="body" idx="1"/>
          </p:nvPr>
        </p:nvSpPr>
        <p:spPr>
          <a:xfrm>
            <a:off x="914399" y="1174147"/>
            <a:ext cx="10363202" cy="5182203"/>
          </a:xfrm>
          <a:prstGeom prst="rect">
            <a:avLst/>
          </a:prstGeom>
        </p:spPr>
        <p:txBody>
          <a:bodyPr>
            <a:normAutofit/>
          </a:bodyPr>
          <a:lstStyle/>
          <a:p>
            <a:pPr>
              <a:lnSpc>
                <a:spcPct val="120000"/>
              </a:lnSpc>
              <a:spcBef>
                <a:spcPts val="0"/>
              </a:spcBef>
            </a:pPr>
            <a:r>
              <a:rPr lang="en-US" dirty="0"/>
              <a:t>This talk is about HEP in the Genesis Mission</a:t>
            </a:r>
          </a:p>
          <a:p>
            <a:pPr lvl="1">
              <a:lnSpc>
                <a:spcPct val="120000"/>
              </a:lnSpc>
              <a:spcBef>
                <a:spcPts val="0"/>
              </a:spcBef>
            </a:pPr>
            <a:r>
              <a:rPr lang="en-US" dirty="0"/>
              <a:t>This talk is partially informational, interspersed with a examples and editorial comments</a:t>
            </a:r>
          </a:p>
          <a:p>
            <a:pPr lvl="2">
              <a:lnSpc>
                <a:spcPct val="120000"/>
              </a:lnSpc>
              <a:spcBef>
                <a:spcPts val="0"/>
              </a:spcBef>
            </a:pPr>
            <a:r>
              <a:rPr lang="en-US" dirty="0"/>
              <a:t>Several borrowed slides as a result</a:t>
            </a:r>
          </a:p>
          <a:p>
            <a:pPr lvl="1">
              <a:lnSpc>
                <a:spcPct val="120000"/>
              </a:lnSpc>
              <a:spcBef>
                <a:spcPts val="0"/>
              </a:spcBef>
            </a:pPr>
            <a:r>
              <a:rPr lang="en-US" dirty="0"/>
              <a:t>Outline:	</a:t>
            </a:r>
          </a:p>
          <a:p>
            <a:pPr lvl="2">
              <a:lnSpc>
                <a:spcPct val="120000"/>
              </a:lnSpc>
              <a:spcBef>
                <a:spcPts val="0"/>
              </a:spcBef>
            </a:pPr>
            <a:r>
              <a:rPr lang="en-US" dirty="0"/>
              <a:t>Genesis Mission, Spotlights, Outlook</a:t>
            </a:r>
          </a:p>
          <a:p>
            <a:pPr>
              <a:lnSpc>
                <a:spcPct val="120000"/>
              </a:lnSpc>
              <a:spcBef>
                <a:spcPts val="0"/>
              </a:spcBef>
            </a:pPr>
            <a:endParaRPr lang="en-US" dirty="0"/>
          </a:p>
          <a:p>
            <a:pPr>
              <a:lnSpc>
                <a:spcPct val="120000"/>
              </a:lnSpc>
              <a:spcBef>
                <a:spcPts val="0"/>
              </a:spcBef>
            </a:pPr>
            <a:r>
              <a:rPr dirty="0"/>
              <a:t>With the rise of </a:t>
            </a:r>
            <a:r>
              <a:rPr lang="en-US" dirty="0"/>
              <a:t>AI</a:t>
            </a:r>
            <a:r>
              <a:rPr dirty="0"/>
              <a:t>:</a:t>
            </a:r>
          </a:p>
          <a:p>
            <a:pPr marL="685800" lvl="1" indent="-228600">
              <a:lnSpc>
                <a:spcPct val="120000"/>
              </a:lnSpc>
              <a:spcBef>
                <a:spcPts val="0"/>
              </a:spcBef>
            </a:pPr>
            <a:r>
              <a:rPr dirty="0"/>
              <a:t>We have an opportunity to do things fundamentally differently</a:t>
            </a:r>
          </a:p>
          <a:p>
            <a:pPr marL="685800" lvl="1" indent="-228600">
              <a:lnSpc>
                <a:spcPct val="120000"/>
              </a:lnSpc>
              <a:spcBef>
                <a:spcPts val="0"/>
              </a:spcBef>
            </a:pPr>
            <a:r>
              <a:rPr dirty="0"/>
              <a:t>We need (?) to do things fundamentally differently</a:t>
            </a:r>
          </a:p>
          <a:p>
            <a:pPr marL="685800" lvl="1" indent="-228600">
              <a:lnSpc>
                <a:spcPct val="120000"/>
              </a:lnSpc>
              <a:spcBef>
                <a:spcPts val="0"/>
              </a:spcBef>
            </a:pPr>
            <a:r>
              <a:rPr dirty="0"/>
              <a:t>We should (?) do things fundamentally differently</a:t>
            </a:r>
          </a:p>
          <a:p>
            <a:pPr marL="685800" lvl="1" indent="-228600">
              <a:lnSpc>
                <a:spcPct val="120000"/>
              </a:lnSpc>
              <a:spcBef>
                <a:spcPts val="0"/>
              </a:spcBef>
            </a:pPr>
            <a:endParaRPr dirty="0"/>
          </a:p>
          <a:p>
            <a:pPr marL="0" indent="0" algn="ctr">
              <a:lnSpc>
                <a:spcPct val="120000"/>
              </a:lnSpc>
              <a:spcBef>
                <a:spcPts val="0"/>
              </a:spcBef>
              <a:buNone/>
            </a:pPr>
            <a:r>
              <a:rPr sz="1800" i="1" dirty="0"/>
              <a:t>This talk does not address societal or ethical aspects of AI (mostly for time purposes</a:t>
            </a:r>
            <a:r>
              <a:rPr lang="en-US" sz="1800" i="1" dirty="0"/>
              <a:t> - b</a:t>
            </a:r>
            <a:r>
              <a:rPr sz="1800" i="1" dirty="0"/>
              <a:t>ut that does not mean it shouldn’t be a part of the discours</a:t>
            </a:r>
            <a:r>
              <a:rPr lang="en-US" sz="1800" i="1" dirty="0"/>
              <a:t>e</a:t>
            </a:r>
            <a:endParaRPr sz="1800" i="1" dirty="0"/>
          </a:p>
        </p:txBody>
      </p:sp>
      <p:sp>
        <p:nvSpPr>
          <p:cNvPr id="777" name="Prologue"/>
          <p:cNvSpPr txBox="1">
            <a:spLocks noGrp="1"/>
          </p:cNvSpPr>
          <p:nvPr>
            <p:ph type="title"/>
          </p:nvPr>
        </p:nvSpPr>
        <p:spPr>
          <a:prstGeom prst="rect">
            <a:avLst/>
          </a:prstGeom>
        </p:spPr>
        <p:txBody>
          <a:bodyPr/>
          <a:lstStyle>
            <a:lvl1pPr defTabSz="713231">
              <a:defRPr sz="2807" spc="-39"/>
            </a:lvl1pPr>
          </a:lstStyle>
          <a:p>
            <a:r>
              <a:rPr dirty="0"/>
              <a:t>Prologue</a:t>
            </a:r>
          </a:p>
        </p:txBody>
      </p:sp>
      <p:sp>
        <p:nvSpPr>
          <p:cNvPr id="778" name="Slide Number"/>
          <p:cNvSpPr txBox="1">
            <a:spLocks noGrp="1"/>
          </p:cNvSpPr>
          <p:nvPr>
            <p:ph type="sldNum" sz="quarter" idx="2"/>
          </p:nvPr>
        </p:nvSpPr>
        <p:spPr>
          <a:xfrm>
            <a:off x="11946009" y="6581775"/>
            <a:ext cx="127001" cy="139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900" b="1" i="0" u="none" strike="noStrike" kern="0" cap="none" spc="0" normalizeH="0" baseline="0" noProof="0">
                <a:ln>
                  <a:noFill/>
                </a:ln>
                <a:solidFill>
                  <a:srgbClr val="FFFFFF"/>
                </a:solidFill>
                <a:effectLst/>
                <a:uLnTx/>
                <a:uFillTx/>
                <a:latin typeface="Helvetica"/>
                <a:sym typeface="Helvetica"/>
              </a:rPr>
              <a:pPr marL="0" marR="0" lvl="0" indent="0" algn="ctr" defTabSz="914400" rtl="0" eaLnBrk="1" fontAlgn="auto" latinLnBrk="0" hangingPunct="0">
                <a:lnSpc>
                  <a:spcPct val="100000"/>
                </a:lnSpc>
                <a:spcBef>
                  <a:spcPts val="0"/>
                </a:spcBef>
                <a:spcAft>
                  <a:spcPts val="0"/>
                </a:spcAft>
                <a:buClrTx/>
                <a:buSzTx/>
                <a:buFontTx/>
                <a:buNone/>
                <a:tabLst/>
                <a:defRPr/>
              </a:pPr>
              <a:t>2</a:t>
            </a:fld>
            <a:endParaRPr kumimoji="0" sz="900" b="1" i="0" u="none" strike="noStrike" kern="0" cap="none" spc="0" normalizeH="0" baseline="0" noProof="0">
              <a:ln>
                <a:noFill/>
              </a:ln>
              <a:solidFill>
                <a:srgbClr val="FFFFFF"/>
              </a:solidFill>
              <a:effectLst/>
              <a:uLnTx/>
              <a:uFillTx/>
              <a:latin typeface="Helvetica"/>
              <a:sym typeface="Helvetica"/>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374AB6-6E18-EE7D-4306-3E95C618EE0D}"/>
            </a:ext>
          </a:extLst>
        </p:cNvPr>
        <p:cNvGrpSpPr/>
        <p:nvPr/>
      </p:nvGrpSpPr>
      <p:grpSpPr>
        <a:xfrm>
          <a:off x="0" y="0"/>
          <a:ext cx="0" cy="0"/>
          <a:chOff x="0" y="0"/>
          <a:chExt cx="0" cy="0"/>
        </a:xfrm>
      </p:grpSpPr>
      <p:sp>
        <p:nvSpPr>
          <p:cNvPr id="1151" name="Fermilab AI capabilities">
            <a:extLst>
              <a:ext uri="{FF2B5EF4-FFF2-40B4-BE49-F238E27FC236}">
                <a16:creationId xmlns:a16="http://schemas.microsoft.com/office/drawing/2014/main" id="{41A3714E-F047-C595-10CF-36C32CA20783}"/>
              </a:ext>
            </a:extLst>
          </p:cNvPr>
          <p:cNvSpPr txBox="1">
            <a:spLocks noGrp="1"/>
          </p:cNvSpPr>
          <p:nvPr>
            <p:ph type="title"/>
          </p:nvPr>
        </p:nvSpPr>
        <p:spPr>
          <a:xfrm>
            <a:off x="914396" y="365758"/>
            <a:ext cx="9994397" cy="433529"/>
          </a:xfrm>
          <a:prstGeom prst="rect">
            <a:avLst/>
          </a:prstGeom>
        </p:spPr>
        <p:txBody>
          <a:bodyPr anchor="ctr"/>
          <a:lstStyle/>
          <a:p>
            <a:pPr defTabSz="627643">
              <a:defRPr sz="2816" spc="-88"/>
            </a:pPr>
            <a:r>
              <a:rPr dirty="0"/>
              <a:t>HE</a:t>
            </a:r>
            <a:r>
              <a:rPr lang="en-US" dirty="0"/>
              <a:t>N</a:t>
            </a:r>
            <a:r>
              <a:rPr dirty="0"/>
              <a:t>P value proposition for AI</a:t>
            </a:r>
          </a:p>
        </p:txBody>
      </p:sp>
      <p:sp>
        <p:nvSpPr>
          <p:cNvPr id="1152" name="Slide Number">
            <a:extLst>
              <a:ext uri="{FF2B5EF4-FFF2-40B4-BE49-F238E27FC236}">
                <a16:creationId xmlns:a16="http://schemas.microsoft.com/office/drawing/2014/main" id="{58654C4A-2B7A-C882-EF4D-8639DF003B82}"/>
              </a:ext>
            </a:extLst>
          </p:cNvPr>
          <p:cNvSpPr txBox="1">
            <a:spLocks noGrp="1"/>
          </p:cNvSpPr>
          <p:nvPr>
            <p:ph type="sldNum" sz="quarter" idx="2"/>
          </p:nvPr>
        </p:nvSpPr>
        <p:spPr>
          <a:xfrm>
            <a:off x="11939591" y="6581774"/>
            <a:ext cx="139837" cy="1397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pic>
        <p:nvPicPr>
          <p:cNvPr id="1153" name="pasted-movie.png" descr="pasted-movie.png">
            <a:extLst>
              <a:ext uri="{FF2B5EF4-FFF2-40B4-BE49-F238E27FC236}">
                <a16:creationId xmlns:a16="http://schemas.microsoft.com/office/drawing/2014/main" id="{B9E1192C-98E4-C4D8-261C-4605D89411C3}"/>
              </a:ext>
            </a:extLst>
          </p:cNvPr>
          <p:cNvPicPr>
            <a:picLocks noChangeAspect="1"/>
          </p:cNvPicPr>
          <p:nvPr/>
        </p:nvPicPr>
        <p:blipFill>
          <a:blip r:embed="rId3"/>
          <a:stretch>
            <a:fillRect/>
          </a:stretch>
        </p:blipFill>
        <p:spPr>
          <a:xfrm>
            <a:off x="942139" y="3679269"/>
            <a:ext cx="5763930" cy="2900988"/>
          </a:xfrm>
          <a:prstGeom prst="rect">
            <a:avLst/>
          </a:prstGeom>
          <a:ln w="12700">
            <a:miter lim="400000"/>
          </a:ln>
        </p:spPr>
      </p:pic>
      <p:pic>
        <p:nvPicPr>
          <p:cNvPr id="1154" name="pasted-movie.png" descr="pasted-movie.png">
            <a:extLst>
              <a:ext uri="{FF2B5EF4-FFF2-40B4-BE49-F238E27FC236}">
                <a16:creationId xmlns:a16="http://schemas.microsoft.com/office/drawing/2014/main" id="{32E13BB9-26C9-1C47-F3A7-0BD2D21E894D}"/>
              </a:ext>
            </a:extLst>
          </p:cNvPr>
          <p:cNvPicPr>
            <a:picLocks noChangeAspect="1"/>
          </p:cNvPicPr>
          <p:nvPr/>
        </p:nvPicPr>
        <p:blipFill>
          <a:blip r:embed="rId4"/>
          <a:stretch>
            <a:fillRect/>
          </a:stretch>
        </p:blipFill>
        <p:spPr>
          <a:xfrm>
            <a:off x="6981521" y="3826267"/>
            <a:ext cx="3899529" cy="2606990"/>
          </a:xfrm>
          <a:prstGeom prst="rect">
            <a:avLst/>
          </a:prstGeom>
          <a:ln w="12700">
            <a:miter lim="400000"/>
          </a:ln>
        </p:spPr>
      </p:pic>
      <p:grpSp>
        <p:nvGrpSpPr>
          <p:cNvPr id="1157" name="TextBox 3">
            <a:extLst>
              <a:ext uri="{FF2B5EF4-FFF2-40B4-BE49-F238E27FC236}">
                <a16:creationId xmlns:a16="http://schemas.microsoft.com/office/drawing/2014/main" id="{9F57FDB3-9A58-9C2F-023B-1220A539296D}"/>
              </a:ext>
            </a:extLst>
          </p:cNvPr>
          <p:cNvGrpSpPr/>
          <p:nvPr/>
        </p:nvGrpSpPr>
        <p:grpSpPr>
          <a:xfrm>
            <a:off x="914393" y="1142938"/>
            <a:ext cx="9994397" cy="521019"/>
            <a:chOff x="0" y="0"/>
            <a:chExt cx="9994395" cy="521018"/>
          </a:xfrm>
        </p:grpSpPr>
        <p:sp>
          <p:nvSpPr>
            <p:cNvPr id="1155" name="Rounded Rectangle">
              <a:extLst>
                <a:ext uri="{FF2B5EF4-FFF2-40B4-BE49-F238E27FC236}">
                  <a16:creationId xmlns:a16="http://schemas.microsoft.com/office/drawing/2014/main" id="{2E3B0CFA-C241-A50A-5BC6-3D8B6284DCA8}"/>
                </a:ext>
              </a:extLst>
            </p:cNvPr>
            <p:cNvSpPr/>
            <p:nvPr/>
          </p:nvSpPr>
          <p:spPr>
            <a:xfrm>
              <a:off x="0" y="0"/>
              <a:ext cx="9994396" cy="521019"/>
            </a:xfrm>
            <a:prstGeom prst="roundRect">
              <a:avLst>
                <a:gd name="adj" fmla="val 10487"/>
              </a:avLst>
            </a:prstGeom>
            <a:solidFill>
              <a:schemeClr val="accent1"/>
            </a:solidFill>
            <a:ln w="12700" cap="flat">
              <a:noFill/>
              <a:miter lim="400000"/>
            </a:ln>
            <a:effectLst/>
          </p:spPr>
          <p:txBody>
            <a:bodyPr wrap="square" lIns="45719" tIns="45719" rIns="45719" bIns="45719" numCol="1" anchor="t">
              <a:noAutofit/>
            </a:bodyPr>
            <a:lstStyle/>
            <a:p>
              <a:pPr algn="ctr">
                <a:spcBef>
                  <a:spcPts val="800"/>
                </a:spcBef>
              </a:pPr>
              <a:endParaRPr/>
            </a:p>
          </p:txBody>
        </p:sp>
        <p:sp>
          <p:nvSpPr>
            <p:cNvPr id="1156" name="Facilities and experiments: complex operation in extreme scenarios">
              <a:extLst>
                <a:ext uri="{FF2B5EF4-FFF2-40B4-BE49-F238E27FC236}">
                  <a16:creationId xmlns:a16="http://schemas.microsoft.com/office/drawing/2014/main" id="{A19993A7-60BC-AB44-7064-99EAD84FF310}"/>
                </a:ext>
              </a:extLst>
            </p:cNvPr>
            <p:cNvSpPr txBox="1"/>
            <p:nvPr/>
          </p:nvSpPr>
          <p:spPr>
            <a:xfrm>
              <a:off x="107443" y="16002"/>
              <a:ext cx="9779509" cy="4876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p>
              <a:pPr algn="ctr">
                <a:spcBef>
                  <a:spcPts val="800"/>
                </a:spcBef>
                <a:defRPr sz="2000" b="1">
                  <a:solidFill>
                    <a:srgbClr val="FFFF00"/>
                  </a:solidFill>
                </a:defRPr>
              </a:pPr>
              <a:r>
                <a:rPr dirty="0"/>
                <a:t>Facilities and experiments</a:t>
              </a:r>
              <a:r>
                <a:rPr dirty="0">
                  <a:solidFill>
                    <a:srgbClr val="FFFFFF"/>
                  </a:solidFill>
                </a:rPr>
                <a:t>: </a:t>
              </a:r>
              <a:r>
                <a:rPr b="0" dirty="0">
                  <a:solidFill>
                    <a:srgbClr val="FFFFFF"/>
                  </a:solidFill>
                </a:rPr>
                <a:t>complex</a:t>
              </a:r>
              <a:r>
                <a:rPr dirty="0">
                  <a:solidFill>
                    <a:srgbClr val="FFFFFF"/>
                  </a:solidFill>
                </a:rPr>
                <a:t> </a:t>
              </a:r>
              <a:r>
                <a:rPr b="0" dirty="0">
                  <a:solidFill>
                    <a:srgbClr val="FFFFFF"/>
                  </a:solidFill>
                </a:rPr>
                <a:t>operation in extreme scenarios</a:t>
              </a:r>
            </a:p>
          </p:txBody>
        </p:sp>
      </p:grpSp>
      <p:grpSp>
        <p:nvGrpSpPr>
          <p:cNvPr id="1160" name="TextBox 4">
            <a:extLst>
              <a:ext uri="{FF2B5EF4-FFF2-40B4-BE49-F238E27FC236}">
                <a16:creationId xmlns:a16="http://schemas.microsoft.com/office/drawing/2014/main" id="{58499579-F15B-BE7F-4519-5B956CF4CD01}"/>
              </a:ext>
            </a:extLst>
          </p:cNvPr>
          <p:cNvGrpSpPr/>
          <p:nvPr/>
        </p:nvGrpSpPr>
        <p:grpSpPr>
          <a:xfrm>
            <a:off x="914391" y="1793612"/>
            <a:ext cx="9994397" cy="521019"/>
            <a:chOff x="0" y="0"/>
            <a:chExt cx="9994395" cy="521018"/>
          </a:xfrm>
        </p:grpSpPr>
        <p:sp>
          <p:nvSpPr>
            <p:cNvPr id="1158" name="Rounded Rectangle">
              <a:extLst>
                <a:ext uri="{FF2B5EF4-FFF2-40B4-BE49-F238E27FC236}">
                  <a16:creationId xmlns:a16="http://schemas.microsoft.com/office/drawing/2014/main" id="{F7BB180A-D752-9359-985A-348EC483299A}"/>
                </a:ext>
              </a:extLst>
            </p:cNvPr>
            <p:cNvSpPr/>
            <p:nvPr/>
          </p:nvSpPr>
          <p:spPr>
            <a:xfrm>
              <a:off x="0" y="0"/>
              <a:ext cx="9994396" cy="521019"/>
            </a:xfrm>
            <a:prstGeom prst="roundRect">
              <a:avLst>
                <a:gd name="adj" fmla="val 10487"/>
              </a:avLst>
            </a:prstGeom>
            <a:solidFill>
              <a:schemeClr val="accent1"/>
            </a:solidFill>
            <a:ln w="12700" cap="flat">
              <a:noFill/>
              <a:miter lim="400000"/>
            </a:ln>
            <a:effectLst/>
          </p:spPr>
          <p:txBody>
            <a:bodyPr wrap="square" lIns="45719" tIns="45719" rIns="45719" bIns="45719" numCol="1" anchor="t">
              <a:noAutofit/>
            </a:bodyPr>
            <a:lstStyle/>
            <a:p>
              <a:pPr algn="ctr">
                <a:spcBef>
                  <a:spcPts val="800"/>
                </a:spcBef>
              </a:pPr>
              <a:endParaRPr/>
            </a:p>
          </p:txBody>
        </p:sp>
        <p:sp>
          <p:nvSpPr>
            <p:cNvPr id="1159" name="Deep domain knowledge: surrogate and physics-inspired models">
              <a:extLst>
                <a:ext uri="{FF2B5EF4-FFF2-40B4-BE49-F238E27FC236}">
                  <a16:creationId xmlns:a16="http://schemas.microsoft.com/office/drawing/2014/main" id="{E6C5781D-1A26-3B07-2792-B485541939A1}"/>
                </a:ext>
              </a:extLst>
            </p:cNvPr>
            <p:cNvSpPr txBox="1"/>
            <p:nvPr/>
          </p:nvSpPr>
          <p:spPr>
            <a:xfrm>
              <a:off x="107443" y="16002"/>
              <a:ext cx="9779509" cy="4876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p>
              <a:pPr algn="ctr">
                <a:spcBef>
                  <a:spcPts val="800"/>
                </a:spcBef>
                <a:defRPr sz="2000" b="1">
                  <a:solidFill>
                    <a:srgbClr val="FFFFFF"/>
                  </a:solidFill>
                </a:defRPr>
              </a:pPr>
              <a:r>
                <a:rPr>
                  <a:solidFill>
                    <a:srgbClr val="FFFB00"/>
                  </a:solidFill>
                </a:rPr>
                <a:t>Deep domain knowledge</a:t>
              </a:r>
              <a:r>
                <a:t>: </a:t>
              </a:r>
              <a:r>
                <a:rPr b="0"/>
                <a:t>surrogate and physics-inspired models</a:t>
              </a:r>
            </a:p>
          </p:txBody>
        </p:sp>
      </p:grpSp>
      <p:grpSp>
        <p:nvGrpSpPr>
          <p:cNvPr id="1165" name="TextBox 5">
            <a:extLst>
              <a:ext uri="{FF2B5EF4-FFF2-40B4-BE49-F238E27FC236}">
                <a16:creationId xmlns:a16="http://schemas.microsoft.com/office/drawing/2014/main" id="{75015F2E-6F6A-A0B4-EBDE-5B205877A4A0}"/>
              </a:ext>
            </a:extLst>
          </p:cNvPr>
          <p:cNvGrpSpPr/>
          <p:nvPr/>
        </p:nvGrpSpPr>
        <p:grpSpPr>
          <a:xfrm>
            <a:off x="914393" y="2456986"/>
            <a:ext cx="9994396" cy="1165116"/>
            <a:chOff x="0" y="12700"/>
            <a:chExt cx="9994395" cy="1165115"/>
          </a:xfrm>
        </p:grpSpPr>
        <p:sp>
          <p:nvSpPr>
            <p:cNvPr id="1161" name="Rounded Rectangle">
              <a:extLst>
                <a:ext uri="{FF2B5EF4-FFF2-40B4-BE49-F238E27FC236}">
                  <a16:creationId xmlns:a16="http://schemas.microsoft.com/office/drawing/2014/main" id="{94252A18-4E39-79FA-B6A9-1E38265860E5}"/>
                </a:ext>
              </a:extLst>
            </p:cNvPr>
            <p:cNvSpPr/>
            <p:nvPr/>
          </p:nvSpPr>
          <p:spPr>
            <a:xfrm>
              <a:off x="0" y="12700"/>
              <a:ext cx="9994396" cy="521019"/>
            </a:xfrm>
            <a:prstGeom prst="roundRect">
              <a:avLst>
                <a:gd name="adj" fmla="val 10487"/>
              </a:avLst>
            </a:prstGeom>
            <a:solidFill>
              <a:schemeClr val="accent1"/>
            </a:solidFill>
            <a:ln w="12700" cap="flat">
              <a:noFill/>
              <a:miter lim="400000"/>
            </a:ln>
            <a:effectLst/>
          </p:spPr>
          <p:txBody>
            <a:bodyPr wrap="square" lIns="45719" tIns="45719" rIns="45719" bIns="45719" numCol="1" anchor="t">
              <a:noAutofit/>
            </a:bodyPr>
            <a:lstStyle/>
            <a:p>
              <a:pPr algn="ctr">
                <a:spcBef>
                  <a:spcPts val="800"/>
                </a:spcBef>
              </a:pPr>
              <a:endParaRPr/>
            </a:p>
          </p:txBody>
        </p:sp>
        <p:sp>
          <p:nvSpPr>
            <p:cNvPr id="1162" name="Trustworthy AI for Science: foundation models, robustness, generalizability">
              <a:extLst>
                <a:ext uri="{FF2B5EF4-FFF2-40B4-BE49-F238E27FC236}">
                  <a16:creationId xmlns:a16="http://schemas.microsoft.com/office/drawing/2014/main" id="{B6B9BA31-4A0F-A54C-DC64-C2E2FB2DFC2A}"/>
                </a:ext>
              </a:extLst>
            </p:cNvPr>
            <p:cNvSpPr txBox="1"/>
            <p:nvPr/>
          </p:nvSpPr>
          <p:spPr>
            <a:xfrm>
              <a:off x="107443" y="28702"/>
              <a:ext cx="9779509" cy="4876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p>
              <a:pPr algn="ctr">
                <a:spcBef>
                  <a:spcPts val="800"/>
                </a:spcBef>
                <a:defRPr sz="2000" b="1">
                  <a:solidFill>
                    <a:srgbClr val="FFFFFF"/>
                  </a:solidFill>
                </a:defRPr>
              </a:pPr>
              <a:r>
                <a:rPr>
                  <a:solidFill>
                    <a:srgbClr val="FFFB00"/>
                  </a:solidFill>
                </a:rPr>
                <a:t>Trustworthy AI for Science</a:t>
              </a:r>
              <a:r>
                <a:t>: </a:t>
              </a:r>
              <a:r>
                <a:rPr b="0"/>
                <a:t>foundation models, robustness, generalizability</a:t>
              </a:r>
            </a:p>
          </p:txBody>
        </p:sp>
        <p:sp>
          <p:nvSpPr>
            <p:cNvPr id="1163" name="Rounded Rectangle">
              <a:extLst>
                <a:ext uri="{FF2B5EF4-FFF2-40B4-BE49-F238E27FC236}">
                  <a16:creationId xmlns:a16="http://schemas.microsoft.com/office/drawing/2014/main" id="{D554C8A1-13BB-4EDC-5CED-848441F15000}"/>
                </a:ext>
              </a:extLst>
            </p:cNvPr>
            <p:cNvSpPr/>
            <p:nvPr/>
          </p:nvSpPr>
          <p:spPr>
            <a:xfrm>
              <a:off x="0" y="656797"/>
              <a:ext cx="9994396" cy="521019"/>
            </a:xfrm>
            <a:prstGeom prst="roundRect">
              <a:avLst>
                <a:gd name="adj" fmla="val 10487"/>
              </a:avLst>
            </a:prstGeom>
            <a:solidFill>
              <a:schemeClr val="accent1"/>
            </a:solidFill>
            <a:ln w="12700" cap="flat">
              <a:noFill/>
              <a:miter lim="400000"/>
            </a:ln>
            <a:effectLst/>
          </p:spPr>
          <p:txBody>
            <a:bodyPr wrap="square" lIns="45719" tIns="45719" rIns="45719" bIns="45719" numCol="1" anchor="t">
              <a:noAutofit/>
            </a:bodyPr>
            <a:lstStyle/>
            <a:p>
              <a:pPr algn="ctr">
                <a:spcBef>
                  <a:spcPts val="800"/>
                </a:spcBef>
              </a:pPr>
              <a:endParaRPr/>
            </a:p>
          </p:txBody>
        </p:sp>
        <p:sp>
          <p:nvSpPr>
            <p:cNvPr id="1164" name="Data: uniquely massive, rich, high-fidelity data and simulation">
              <a:extLst>
                <a:ext uri="{FF2B5EF4-FFF2-40B4-BE49-F238E27FC236}">
                  <a16:creationId xmlns:a16="http://schemas.microsoft.com/office/drawing/2014/main" id="{AB44F325-861C-F782-72D5-63B7459B56DC}"/>
                </a:ext>
              </a:extLst>
            </p:cNvPr>
            <p:cNvSpPr txBox="1"/>
            <p:nvPr/>
          </p:nvSpPr>
          <p:spPr>
            <a:xfrm>
              <a:off x="107443" y="672800"/>
              <a:ext cx="9779509" cy="48768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91439" tIns="91439" rIns="91439" bIns="91439" numCol="1" anchor="t">
              <a:spAutoFit/>
            </a:bodyPr>
            <a:lstStyle/>
            <a:p>
              <a:pPr algn="ctr">
                <a:spcBef>
                  <a:spcPts val="800"/>
                </a:spcBef>
                <a:defRPr sz="2000" b="1">
                  <a:solidFill>
                    <a:srgbClr val="FFFFFF"/>
                  </a:solidFill>
                </a:defRPr>
              </a:pPr>
              <a:r>
                <a:rPr>
                  <a:solidFill>
                    <a:srgbClr val="FFFB00"/>
                  </a:solidFill>
                </a:rPr>
                <a:t>Data</a:t>
              </a:r>
              <a:r>
                <a:t>: </a:t>
              </a:r>
              <a:r>
                <a:rPr b="0"/>
                <a:t>uniquely massive, rich, high-fidelity data and simulation</a:t>
              </a:r>
            </a:p>
          </p:txBody>
        </p:sp>
      </p:grpSp>
    </p:spTree>
    <p:extLst>
      <p:ext uri="{BB962C8B-B14F-4D97-AF65-F5344CB8AC3E}">
        <p14:creationId xmlns:p14="http://schemas.microsoft.com/office/powerpoint/2010/main" val="41679409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6115D-4D9A-EF24-305E-3518D1628FE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1743334-1EA0-C523-03C6-24A445FAE42F}"/>
              </a:ext>
            </a:extLst>
          </p:cNvPr>
          <p:cNvSpPr>
            <a:spLocks noGrp="1"/>
          </p:cNvSpPr>
          <p:nvPr>
            <p:ph type="title"/>
          </p:nvPr>
        </p:nvSpPr>
        <p:spPr/>
        <p:txBody>
          <a:bodyPr/>
          <a:lstStyle/>
          <a:p>
            <a:r>
              <a:rPr lang="en-US" dirty="0"/>
              <a:t>Genesis Mission</a:t>
            </a:r>
          </a:p>
        </p:txBody>
      </p:sp>
      <p:sp>
        <p:nvSpPr>
          <p:cNvPr id="4" name="Slide Number Placeholder 3">
            <a:extLst>
              <a:ext uri="{FF2B5EF4-FFF2-40B4-BE49-F238E27FC236}">
                <a16:creationId xmlns:a16="http://schemas.microsoft.com/office/drawing/2014/main" id="{8BF506F8-A469-F890-D938-2B9451346499}"/>
              </a:ext>
            </a:extLst>
          </p:cNvPr>
          <p:cNvSpPr>
            <a:spLocks noGrp="1"/>
          </p:cNvSpPr>
          <p:nvPr>
            <p:ph type="sldNum" sz="quarter" idx="2"/>
          </p:nvPr>
        </p:nvSpPr>
        <p:spPr/>
        <p:txBody>
          <a:bodyPr/>
          <a:lstStyle/>
          <a:p>
            <a:fld id="{86CB4B4D-7CA3-9044-876B-883B54F8677D}" type="slidenum">
              <a:rPr lang="en-US" smtClean="0"/>
              <a:t>4</a:t>
            </a:fld>
            <a:endParaRPr lang="en-US"/>
          </a:p>
        </p:txBody>
      </p:sp>
    </p:spTree>
    <p:extLst>
      <p:ext uri="{BB962C8B-B14F-4D97-AF65-F5344CB8AC3E}">
        <p14:creationId xmlns:p14="http://schemas.microsoft.com/office/powerpoint/2010/main" val="403444093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2" name="Slide Number"/>
          <p:cNvSpPr txBox="1">
            <a:spLocks noGrp="1"/>
          </p:cNvSpPr>
          <p:nvPr>
            <p:ph type="sldNum" sz="quarter" idx="2"/>
          </p:nvPr>
        </p:nvSpPr>
        <p:spPr>
          <a:xfrm>
            <a:off x="11939591" y="6581774"/>
            <a:ext cx="139837" cy="1397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a:t>
            </a:fld>
            <a:endParaRPr/>
          </a:p>
        </p:txBody>
      </p:sp>
      <p:pic>
        <p:nvPicPr>
          <p:cNvPr id="4" name="Picture 3">
            <a:extLst>
              <a:ext uri="{FF2B5EF4-FFF2-40B4-BE49-F238E27FC236}">
                <a16:creationId xmlns:a16="http://schemas.microsoft.com/office/drawing/2014/main" id="{3C9BAFA6-2992-5E1C-E8DA-1D6283833ACB}"/>
              </a:ext>
            </a:extLst>
          </p:cNvPr>
          <p:cNvPicPr>
            <a:picLocks noChangeAspect="1"/>
          </p:cNvPicPr>
          <p:nvPr/>
        </p:nvPicPr>
        <p:blipFill>
          <a:blip r:embed="rId3"/>
          <a:stretch>
            <a:fillRect/>
          </a:stretch>
        </p:blipFill>
        <p:spPr>
          <a:xfrm>
            <a:off x="1021295" y="662152"/>
            <a:ext cx="10329142" cy="5825029"/>
          </a:xfrm>
          <a:prstGeom prst="rect">
            <a:avLst/>
          </a:prstGeom>
          <a:ln>
            <a:solidFill>
              <a:schemeClr val="bg1"/>
            </a:solidFill>
          </a:ln>
        </p:spPr>
      </p:pic>
      <p:sp>
        <p:nvSpPr>
          <p:cNvPr id="5" name="TextBox 4">
            <a:extLst>
              <a:ext uri="{FF2B5EF4-FFF2-40B4-BE49-F238E27FC236}">
                <a16:creationId xmlns:a16="http://schemas.microsoft.com/office/drawing/2014/main" id="{BDA0AC57-3494-8BCB-942E-1D49F0E8C98E}"/>
              </a:ext>
            </a:extLst>
          </p:cNvPr>
          <p:cNvSpPr txBox="1"/>
          <p:nvPr/>
        </p:nvSpPr>
        <p:spPr>
          <a:xfrm>
            <a:off x="9130990" y="115615"/>
            <a:ext cx="2519279"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74320" tIns="274320" rIns="274320" bIns="27432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chemeClr val="bg2"/>
                </a:solidFill>
                <a:effectLst/>
                <a:uFillTx/>
                <a:latin typeface="Figtree" pitchFamily="2" charset="0"/>
                <a:sym typeface="Aptos"/>
              </a:rPr>
              <a:t>Jeremy Love, DPF 2026</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DA2D7A-7706-D9D0-944B-A61D98129C7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3AAE25F-018B-1373-914C-366DC10FF0D7}"/>
              </a:ext>
            </a:extLst>
          </p:cNvPr>
          <p:cNvPicPr>
            <a:picLocks noChangeAspect="1"/>
          </p:cNvPicPr>
          <p:nvPr/>
        </p:nvPicPr>
        <p:blipFill>
          <a:blip r:embed="rId3"/>
          <a:srcRect l="3672" b="9609"/>
          <a:stretch>
            <a:fillRect/>
          </a:stretch>
        </p:blipFill>
        <p:spPr>
          <a:xfrm>
            <a:off x="64104" y="255495"/>
            <a:ext cx="11527714" cy="6084716"/>
          </a:xfrm>
          <a:prstGeom prst="rect">
            <a:avLst/>
          </a:prstGeom>
        </p:spPr>
      </p:pic>
      <p:sp>
        <p:nvSpPr>
          <p:cNvPr id="1152" name="Slide Number">
            <a:extLst>
              <a:ext uri="{FF2B5EF4-FFF2-40B4-BE49-F238E27FC236}">
                <a16:creationId xmlns:a16="http://schemas.microsoft.com/office/drawing/2014/main" id="{51008934-00B2-7C7C-2695-C8B22E030026}"/>
              </a:ext>
            </a:extLst>
          </p:cNvPr>
          <p:cNvSpPr txBox="1">
            <a:spLocks noGrp="1"/>
          </p:cNvSpPr>
          <p:nvPr>
            <p:ph type="sldNum" sz="quarter" idx="2"/>
          </p:nvPr>
        </p:nvSpPr>
        <p:spPr>
          <a:xfrm>
            <a:off x="11939591" y="6581774"/>
            <a:ext cx="139837" cy="1397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6</a:t>
            </a:fld>
            <a:endParaRPr/>
          </a:p>
        </p:txBody>
      </p:sp>
    </p:spTree>
    <p:extLst>
      <p:ext uri="{BB962C8B-B14F-4D97-AF65-F5344CB8AC3E}">
        <p14:creationId xmlns:p14="http://schemas.microsoft.com/office/powerpoint/2010/main" val="182940194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0" name="A snapshot in time"/>
          <p:cNvSpPr txBox="1">
            <a:spLocks noGrp="1"/>
          </p:cNvSpPr>
          <p:nvPr>
            <p:ph type="title"/>
          </p:nvPr>
        </p:nvSpPr>
        <p:spPr>
          <a:prstGeom prst="rect">
            <a:avLst/>
          </a:prstGeom>
        </p:spPr>
        <p:txBody>
          <a:bodyPr lIns="0" tIns="0" rIns="0" bIns="0" anchor="ctr">
            <a:noAutofit/>
          </a:bodyPr>
          <a:lstStyle>
            <a:lvl1pPr defTabSz="713231">
              <a:defRPr sz="2807" spc="-39"/>
            </a:lvl1pPr>
          </a:lstStyle>
          <a:p>
            <a:r>
              <a:rPr lang="en-US" sz="3200" dirty="0"/>
              <a:t>The Genesis Mission timeline</a:t>
            </a:r>
            <a:endParaRPr sz="3200" dirty="0"/>
          </a:p>
        </p:txBody>
      </p:sp>
      <p:sp>
        <p:nvSpPr>
          <p:cNvPr id="79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7</a:t>
            </a:fld>
            <a:endParaRPr/>
          </a:p>
        </p:txBody>
      </p:sp>
      <p:sp>
        <p:nvSpPr>
          <p:cNvPr id="795" name="Model Consortium"/>
          <p:cNvSpPr/>
          <p:nvPr/>
        </p:nvSpPr>
        <p:spPr>
          <a:xfrm>
            <a:off x="5986788" y="2567318"/>
            <a:ext cx="2285161" cy="424959"/>
          </a:xfrm>
          <a:prstGeom prst="roundRect">
            <a:avLst>
              <a:gd name="adj" fmla="val 15000"/>
            </a:avLst>
          </a:prstGeom>
          <a:solidFill>
            <a:srgbClr val="000000"/>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825500">
              <a:defRPr sz="1200">
                <a:solidFill>
                  <a:srgbClr val="FFFFFF"/>
                </a:solidFill>
                <a:latin typeface="Helvetica Neue Medium"/>
                <a:ea typeface="Helvetica Neue Medium"/>
                <a:cs typeface="Helvetica Neue Medium"/>
                <a:sym typeface="Helvetica Neue Medium"/>
              </a:defRPr>
            </a:lvl1pPr>
          </a:lstStyle>
          <a:p>
            <a:r>
              <a:rPr sz="1400">
                <a:latin typeface="+mn-lt"/>
              </a:rPr>
              <a:t>Model Consortium</a:t>
            </a:r>
          </a:p>
        </p:txBody>
      </p:sp>
      <p:sp>
        <p:nvSpPr>
          <p:cNvPr id="797" name="AmSC"/>
          <p:cNvSpPr/>
          <p:nvPr/>
        </p:nvSpPr>
        <p:spPr>
          <a:xfrm>
            <a:off x="3389481" y="2567318"/>
            <a:ext cx="2285162" cy="433528"/>
          </a:xfrm>
          <a:prstGeom prst="roundRect">
            <a:avLst>
              <a:gd name="adj" fmla="val 14704"/>
            </a:avLst>
          </a:prstGeom>
          <a:solidFill>
            <a:srgbClr val="000000"/>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defTabSz="825500">
              <a:defRPr sz="1200">
                <a:solidFill>
                  <a:srgbClr val="FFFFFF"/>
                </a:solidFill>
                <a:latin typeface="Helvetica Neue Medium"/>
                <a:ea typeface="Helvetica Neue Medium"/>
                <a:cs typeface="Helvetica Neue Medium"/>
                <a:sym typeface="Helvetica Neue Medium"/>
              </a:defRPr>
            </a:lvl1pPr>
          </a:lstStyle>
          <a:p>
            <a:r>
              <a:rPr lang="en-US" sz="1400">
                <a:latin typeface="+mn-lt"/>
              </a:rPr>
              <a:t>American Science Cloud </a:t>
            </a:r>
          </a:p>
        </p:txBody>
      </p:sp>
      <p:sp>
        <p:nvSpPr>
          <p:cNvPr id="801" name="Model Teams**"/>
          <p:cNvSpPr/>
          <p:nvPr/>
        </p:nvSpPr>
        <p:spPr>
          <a:xfrm>
            <a:off x="8643881" y="2571603"/>
            <a:ext cx="2285161" cy="416389"/>
          </a:xfrm>
          <a:prstGeom prst="roundRect">
            <a:avLst>
              <a:gd name="adj" fmla="val 15309"/>
            </a:avLst>
          </a:prstGeom>
          <a:solidFill>
            <a:srgbClr val="000000"/>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825500">
              <a:defRPr sz="1200">
                <a:solidFill>
                  <a:srgbClr val="FFFFFF"/>
                </a:solidFill>
                <a:latin typeface="Helvetica Neue Medium"/>
                <a:ea typeface="Helvetica Neue Medium"/>
                <a:cs typeface="Helvetica Neue Medium"/>
                <a:sym typeface="Helvetica Neue Medium"/>
              </a:defRPr>
            </a:lvl1pPr>
          </a:lstStyle>
          <a:p>
            <a:r>
              <a:rPr lang="en-US" sz="1400">
                <a:latin typeface="+mn-lt"/>
              </a:rPr>
              <a:t>AI for Science and Energy</a:t>
            </a:r>
            <a:endParaRPr sz="1400">
              <a:latin typeface="+mn-lt"/>
            </a:endParaRPr>
          </a:p>
        </p:txBody>
      </p:sp>
      <p:sp>
        <p:nvSpPr>
          <p:cNvPr id="804" name="Infrastructure Partners…"/>
          <p:cNvSpPr/>
          <p:nvPr/>
        </p:nvSpPr>
        <p:spPr>
          <a:xfrm>
            <a:off x="732387" y="1934115"/>
            <a:ext cx="2286001" cy="433528"/>
          </a:xfrm>
          <a:prstGeom prst="roundRect">
            <a:avLst>
              <a:gd name="adj" fmla="val 3947"/>
            </a:avLst>
          </a:prstGeom>
          <a:solidFill>
            <a:srgbClr val="1E4B92"/>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pPr algn="ctr" defTabSz="825500">
              <a:defRPr sz="1200">
                <a:solidFill>
                  <a:srgbClr val="FFFFFF"/>
                </a:solidFill>
                <a:latin typeface="Helvetica Neue Medium"/>
                <a:ea typeface="Helvetica Neue Medium"/>
                <a:cs typeface="Helvetica Neue Medium"/>
                <a:sym typeface="Helvetica Neue Medium"/>
              </a:defRPr>
            </a:pPr>
            <a:r>
              <a:rPr lang="en-US" b="1" dirty="0"/>
              <a:t>Data</a:t>
            </a:r>
          </a:p>
        </p:txBody>
      </p:sp>
      <p:grpSp>
        <p:nvGrpSpPr>
          <p:cNvPr id="7" name="Group 6">
            <a:extLst>
              <a:ext uri="{FF2B5EF4-FFF2-40B4-BE49-F238E27FC236}">
                <a16:creationId xmlns:a16="http://schemas.microsoft.com/office/drawing/2014/main" id="{173CE97A-288D-3845-4EDE-984E3E51B241}"/>
              </a:ext>
            </a:extLst>
          </p:cNvPr>
          <p:cNvGrpSpPr/>
          <p:nvPr/>
        </p:nvGrpSpPr>
        <p:grpSpPr>
          <a:xfrm>
            <a:off x="4496904" y="985887"/>
            <a:ext cx="2718327" cy="735850"/>
            <a:chOff x="3924488" y="1156838"/>
            <a:chExt cx="3944166" cy="1162328"/>
          </a:xfrm>
        </p:grpSpPr>
        <p:sp>
          <p:nvSpPr>
            <p:cNvPr id="793" name="Genesis Mission"/>
            <p:cNvSpPr/>
            <p:nvPr/>
          </p:nvSpPr>
          <p:spPr>
            <a:xfrm>
              <a:off x="3924488" y="1156838"/>
              <a:ext cx="3944166" cy="1162328"/>
            </a:xfrm>
            <a:prstGeom prst="roundRect">
              <a:avLst>
                <a:gd name="adj" fmla="val 5929"/>
              </a:avLst>
            </a:prstGeom>
            <a:no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825500">
                <a:defRPr sz="1400" b="1">
                  <a:solidFill>
                    <a:srgbClr val="000000"/>
                  </a:solidFill>
                  <a:latin typeface="Helvetica Neue"/>
                  <a:ea typeface="Helvetica Neue"/>
                  <a:cs typeface="Helvetica Neue"/>
                  <a:sym typeface="Helvetica Neue"/>
                </a:defRPr>
              </a:lvl1pPr>
            </a:lstStyle>
            <a:p>
              <a:endParaRPr lang="en-US" sz="2400">
                <a:latin typeface="+mn-lt"/>
              </a:endParaRPr>
            </a:p>
          </p:txBody>
        </p:sp>
        <p:pic>
          <p:nvPicPr>
            <p:cNvPr id="2052" name="Picture 4" descr="Genesis Mission | Argonne National ...">
              <a:extLst>
                <a:ext uri="{FF2B5EF4-FFF2-40B4-BE49-F238E27FC236}">
                  <a16:creationId xmlns:a16="http://schemas.microsoft.com/office/drawing/2014/main" id="{97F8D1AD-8091-6EDD-37AD-175216E405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504" t="14340" r="7853" b="14052"/>
            <a:stretch>
              <a:fillRect/>
            </a:stretch>
          </p:blipFill>
          <p:spPr bwMode="auto">
            <a:xfrm>
              <a:off x="4384334" y="1369708"/>
              <a:ext cx="3164005" cy="760238"/>
            </a:xfrm>
            <a:prstGeom prst="rect">
              <a:avLst/>
            </a:prstGeom>
            <a:noFill/>
            <a:extLst>
              <a:ext uri="{909E8E84-426E-40DD-AFC4-6F175D3DCCD1}">
                <a14:hiddenFill xmlns:a14="http://schemas.microsoft.com/office/drawing/2010/main">
                  <a:solidFill>
                    <a:srgbClr val="FFFFFF"/>
                  </a:solidFill>
                </a14:hiddenFill>
              </a:ext>
            </a:extLst>
          </p:spPr>
        </p:pic>
      </p:grpSp>
      <p:sp>
        <p:nvSpPr>
          <p:cNvPr id="3" name="AmSC">
            <a:extLst>
              <a:ext uri="{FF2B5EF4-FFF2-40B4-BE49-F238E27FC236}">
                <a16:creationId xmlns:a16="http://schemas.microsoft.com/office/drawing/2014/main" id="{1D0EB745-9AF8-FA69-F536-6C8265578140}"/>
              </a:ext>
            </a:extLst>
          </p:cNvPr>
          <p:cNvSpPr/>
          <p:nvPr/>
        </p:nvSpPr>
        <p:spPr>
          <a:xfrm>
            <a:off x="732387" y="2567318"/>
            <a:ext cx="2285162" cy="433528"/>
          </a:xfrm>
          <a:prstGeom prst="roundRect">
            <a:avLst>
              <a:gd name="adj" fmla="val 14704"/>
            </a:avLst>
          </a:prstGeom>
          <a:solidFill>
            <a:srgbClr val="000000"/>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defTabSz="825500">
              <a:defRPr sz="1200">
                <a:solidFill>
                  <a:srgbClr val="FFFFFF"/>
                </a:solidFill>
                <a:latin typeface="Helvetica Neue Medium"/>
                <a:ea typeface="Helvetica Neue Medium"/>
                <a:cs typeface="Helvetica Neue Medium"/>
                <a:sym typeface="Helvetica Neue Medium"/>
              </a:defRPr>
            </a:lvl1pPr>
          </a:lstStyle>
          <a:p>
            <a:r>
              <a:rPr lang="en-US" sz="1400">
                <a:latin typeface="+mn-lt"/>
              </a:rPr>
              <a:t>HEP Data Pilots</a:t>
            </a:r>
          </a:p>
        </p:txBody>
      </p:sp>
      <p:sp>
        <p:nvSpPr>
          <p:cNvPr id="9" name="Infrastructure Partners…">
            <a:extLst>
              <a:ext uri="{FF2B5EF4-FFF2-40B4-BE49-F238E27FC236}">
                <a16:creationId xmlns:a16="http://schemas.microsoft.com/office/drawing/2014/main" id="{2EA94EA1-01AA-DFEF-2D2D-351CD3039FBF}"/>
              </a:ext>
            </a:extLst>
          </p:cNvPr>
          <p:cNvSpPr/>
          <p:nvPr/>
        </p:nvSpPr>
        <p:spPr>
          <a:xfrm>
            <a:off x="3388642" y="1947190"/>
            <a:ext cx="2286001" cy="433528"/>
          </a:xfrm>
          <a:prstGeom prst="roundRect">
            <a:avLst>
              <a:gd name="adj" fmla="val 3947"/>
            </a:avLst>
          </a:prstGeom>
          <a:solidFill>
            <a:srgbClr val="1E4B92"/>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pPr algn="ctr" defTabSz="825500">
              <a:defRPr sz="1200">
                <a:solidFill>
                  <a:srgbClr val="FFFFFF"/>
                </a:solidFill>
                <a:latin typeface="Helvetica Neue Medium"/>
                <a:ea typeface="Helvetica Neue Medium"/>
                <a:cs typeface="Helvetica Neue Medium"/>
                <a:sym typeface="Helvetica Neue Medium"/>
              </a:defRPr>
            </a:pPr>
            <a:r>
              <a:rPr lang="en-US" b="1" dirty="0"/>
              <a:t>Compute/Storage</a:t>
            </a:r>
          </a:p>
        </p:txBody>
      </p:sp>
      <p:sp>
        <p:nvSpPr>
          <p:cNvPr id="10" name="Infrastructure Partners…">
            <a:extLst>
              <a:ext uri="{FF2B5EF4-FFF2-40B4-BE49-F238E27FC236}">
                <a16:creationId xmlns:a16="http://schemas.microsoft.com/office/drawing/2014/main" id="{EB94AB99-9E5D-85E4-F4F5-05A4F5D18E92}"/>
              </a:ext>
            </a:extLst>
          </p:cNvPr>
          <p:cNvSpPr/>
          <p:nvPr/>
        </p:nvSpPr>
        <p:spPr>
          <a:xfrm>
            <a:off x="5982188" y="1947190"/>
            <a:ext cx="2286001" cy="433528"/>
          </a:xfrm>
          <a:prstGeom prst="roundRect">
            <a:avLst>
              <a:gd name="adj" fmla="val 3947"/>
            </a:avLst>
          </a:prstGeom>
          <a:solidFill>
            <a:srgbClr val="1E4B92"/>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pPr algn="ctr" defTabSz="825500">
              <a:defRPr sz="1200">
                <a:solidFill>
                  <a:srgbClr val="FFFFFF"/>
                </a:solidFill>
                <a:latin typeface="Helvetica Neue Medium"/>
                <a:ea typeface="Helvetica Neue Medium"/>
                <a:cs typeface="Helvetica Neue Medium"/>
                <a:sym typeface="Helvetica Neue Medium"/>
              </a:defRPr>
            </a:pPr>
            <a:r>
              <a:rPr lang="en-US" b="1" dirty="0"/>
              <a:t>Models</a:t>
            </a:r>
          </a:p>
        </p:txBody>
      </p:sp>
      <p:sp>
        <p:nvSpPr>
          <p:cNvPr id="11" name="Infrastructure Partners…">
            <a:extLst>
              <a:ext uri="{FF2B5EF4-FFF2-40B4-BE49-F238E27FC236}">
                <a16:creationId xmlns:a16="http://schemas.microsoft.com/office/drawing/2014/main" id="{7470CDA9-9A39-4CEA-B236-AC0A2354ED7A}"/>
              </a:ext>
            </a:extLst>
          </p:cNvPr>
          <p:cNvSpPr/>
          <p:nvPr/>
        </p:nvSpPr>
        <p:spPr>
          <a:xfrm>
            <a:off x="8643041" y="1947190"/>
            <a:ext cx="2286001" cy="433528"/>
          </a:xfrm>
          <a:prstGeom prst="roundRect">
            <a:avLst>
              <a:gd name="adj" fmla="val 3947"/>
            </a:avLst>
          </a:prstGeom>
          <a:solidFill>
            <a:srgbClr val="1E4B92"/>
          </a:solid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p>
            <a:pPr algn="ctr" defTabSz="825500">
              <a:defRPr sz="1200">
                <a:solidFill>
                  <a:srgbClr val="FFFFFF"/>
                </a:solidFill>
                <a:latin typeface="Helvetica Neue Medium"/>
                <a:ea typeface="Helvetica Neue Medium"/>
                <a:cs typeface="Helvetica Neue Medium"/>
                <a:sym typeface="Helvetica Neue Medium"/>
              </a:defRPr>
            </a:pPr>
            <a:r>
              <a:rPr lang="en-US" b="1" dirty="0"/>
              <a:t>Applications</a:t>
            </a:r>
          </a:p>
        </p:txBody>
      </p:sp>
      <p:sp>
        <p:nvSpPr>
          <p:cNvPr id="4" name="Rectangle 3">
            <a:extLst>
              <a:ext uri="{FF2B5EF4-FFF2-40B4-BE49-F238E27FC236}">
                <a16:creationId xmlns:a16="http://schemas.microsoft.com/office/drawing/2014/main" id="{915F2FCF-02BF-4CFA-4898-52178ACD4E65}"/>
              </a:ext>
            </a:extLst>
          </p:cNvPr>
          <p:cNvSpPr/>
          <p:nvPr/>
        </p:nvSpPr>
        <p:spPr>
          <a:xfrm>
            <a:off x="732387" y="3210084"/>
            <a:ext cx="2285162" cy="2431431"/>
          </a:xfrm>
          <a:prstGeom prst="rect">
            <a:avLst/>
          </a:prstGeom>
          <a:ln w="12700">
            <a:solidFill>
              <a:schemeClr val="tx1">
                <a:lumMod val="50000"/>
              </a:schemeClr>
            </a:solidFill>
          </a:ln>
        </p:spPr>
        <p:style>
          <a:lnRef idx="3">
            <a:schemeClr val="lt1"/>
          </a:lnRef>
          <a:fillRef idx="1">
            <a:schemeClr val="accent3"/>
          </a:fillRef>
          <a:effectRef idx="1">
            <a:schemeClr val="accent3"/>
          </a:effectRef>
          <a:fontRef idx="minor">
            <a:schemeClr val="lt1"/>
          </a:fontRef>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dirty="0">
                <a:ln>
                  <a:noFill/>
                </a:ln>
                <a:solidFill>
                  <a:srgbClr val="343A40"/>
                </a:solidFill>
                <a:effectLst/>
                <a:uFillTx/>
                <a:latin typeface="Figtree" pitchFamily="2" charset="0"/>
                <a:sym typeface="Aptos"/>
              </a:rPr>
              <a:t>Fall 2025</a:t>
            </a:r>
            <a:br>
              <a:rPr kumimoji="0" lang="en-US" sz="1400" b="0" i="0" u="none" strike="noStrike" cap="none" spc="0" normalizeH="0" baseline="0" dirty="0">
                <a:ln>
                  <a:noFill/>
                </a:ln>
                <a:solidFill>
                  <a:srgbClr val="343A40"/>
                </a:solidFill>
                <a:effectLst/>
                <a:uFillTx/>
                <a:latin typeface="Figtree" pitchFamily="2" charset="0"/>
                <a:sym typeface="Aptos"/>
              </a:rPr>
            </a:br>
            <a:r>
              <a:rPr kumimoji="0" lang="en-US" sz="1400" b="0" i="0" u="none" strike="noStrike" cap="none" spc="0" normalizeH="0" baseline="0" dirty="0">
                <a:ln>
                  <a:noFill/>
                </a:ln>
                <a:solidFill>
                  <a:srgbClr val="343A40"/>
                </a:solidFill>
                <a:effectLst/>
                <a:uFillTx/>
                <a:latin typeface="Figtree" pitchFamily="2" charset="0"/>
                <a:sym typeface="Aptos"/>
              </a:rPr>
              <a:t>(DOE labs only)</a:t>
            </a:r>
          </a:p>
          <a:p>
            <a:pPr marL="0" marR="0" indent="0" algn="ctr" defTabSz="914400" rtl="0" fontAlgn="auto" latinLnBrk="0" hangingPunct="0">
              <a:lnSpc>
                <a:spcPct val="100000"/>
              </a:lnSpc>
              <a:spcBef>
                <a:spcPts val="0"/>
              </a:spcBef>
              <a:spcAft>
                <a:spcPts val="0"/>
              </a:spcAft>
              <a:buClrTx/>
              <a:buSzTx/>
              <a:buFontTx/>
              <a:buNone/>
              <a:tabLst/>
            </a:pPr>
            <a:endParaRPr lang="en-US" sz="1400" dirty="0">
              <a:solidFill>
                <a:srgbClr val="343A40"/>
              </a:solidFill>
              <a:latin typeface="Figtree" pitchFamily="2" charset="0"/>
              <a:sym typeface="Aptos"/>
            </a:endParaRPr>
          </a:p>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rgbClr val="343A40"/>
                </a:solidFill>
                <a:effectLst/>
                <a:uFillTx/>
                <a:latin typeface="Figtree" pitchFamily="2" charset="0"/>
                <a:sym typeface="Aptos"/>
              </a:rPr>
              <a:t>TREASURE</a:t>
            </a:r>
            <a:r>
              <a:rPr kumimoji="0" lang="en-US" sz="1200" b="0" i="0" u="none" strike="noStrike" cap="none" spc="0" normalizeH="0" baseline="0" dirty="0">
                <a:ln>
                  <a:noFill/>
                </a:ln>
                <a:solidFill>
                  <a:srgbClr val="343A40"/>
                </a:solidFill>
                <a:effectLst/>
                <a:uFillTx/>
                <a:latin typeface="Figtree" pitchFamily="2" charset="0"/>
                <a:sym typeface="Aptos"/>
              </a:rPr>
              <a:t>: tokenization for colliders</a:t>
            </a:r>
          </a:p>
          <a:p>
            <a:pPr marL="0" marR="0" indent="0" algn="ctr" defTabSz="914400"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343A40"/>
              </a:solidFill>
              <a:effectLst/>
              <a:uFillTx/>
              <a:latin typeface="Figtree" pitchFamily="2" charset="0"/>
              <a:sym typeface="Aptos"/>
            </a:endParaRPr>
          </a:p>
          <a:p>
            <a:pPr marL="0" marR="0" indent="0" algn="ctr" defTabSz="914400" rtl="0" fontAlgn="auto" latinLnBrk="0" hangingPunct="0">
              <a:lnSpc>
                <a:spcPct val="100000"/>
              </a:lnSpc>
              <a:spcBef>
                <a:spcPts val="0"/>
              </a:spcBef>
              <a:spcAft>
                <a:spcPts val="0"/>
              </a:spcAft>
              <a:buClrTx/>
              <a:buSzTx/>
              <a:buFontTx/>
              <a:buNone/>
              <a:tabLst/>
            </a:pPr>
            <a:r>
              <a:rPr lang="en-US" sz="1200" b="1" dirty="0">
                <a:solidFill>
                  <a:srgbClr val="343A40"/>
                </a:solidFill>
                <a:latin typeface="Figtree" pitchFamily="2" charset="0"/>
                <a:sym typeface="Aptos"/>
              </a:rPr>
              <a:t>AI Universe</a:t>
            </a:r>
            <a:r>
              <a:rPr lang="en-US" sz="1200" dirty="0">
                <a:solidFill>
                  <a:srgbClr val="343A40"/>
                </a:solidFill>
                <a:latin typeface="Figtree" pitchFamily="2" charset="0"/>
                <a:sym typeface="Aptos"/>
              </a:rPr>
              <a:t>: data for cosmology foundation models </a:t>
            </a:r>
          </a:p>
          <a:p>
            <a:pPr marL="0" marR="0" indent="0" algn="ctr" defTabSz="914400" rtl="0" fontAlgn="auto" latinLnBrk="0" hangingPunct="0">
              <a:lnSpc>
                <a:spcPct val="100000"/>
              </a:lnSpc>
              <a:spcBef>
                <a:spcPts val="0"/>
              </a:spcBef>
              <a:spcAft>
                <a:spcPts val="0"/>
              </a:spcAft>
              <a:buClrTx/>
              <a:buSzTx/>
              <a:buFontTx/>
              <a:buNone/>
              <a:tabLst/>
            </a:pPr>
            <a:endParaRPr kumimoji="0" lang="en-US" sz="1200" b="0" i="0" u="none" strike="noStrike" cap="none" spc="0" normalizeH="0" baseline="0" dirty="0">
              <a:ln>
                <a:noFill/>
              </a:ln>
              <a:solidFill>
                <a:srgbClr val="343A40"/>
              </a:solidFill>
              <a:effectLst/>
              <a:uFillTx/>
              <a:latin typeface="Figtree" pitchFamily="2" charset="0"/>
              <a:sym typeface="Aptos"/>
            </a:endParaRPr>
          </a:p>
          <a:p>
            <a:pPr marL="0" marR="0" indent="0" algn="ctr" defTabSz="914400" rtl="0" fontAlgn="auto" latinLnBrk="0" hangingPunct="0">
              <a:lnSpc>
                <a:spcPct val="100000"/>
              </a:lnSpc>
              <a:spcBef>
                <a:spcPts val="0"/>
              </a:spcBef>
              <a:spcAft>
                <a:spcPts val="0"/>
              </a:spcAft>
              <a:buClrTx/>
              <a:buSzTx/>
              <a:buFontTx/>
              <a:buNone/>
              <a:tabLst/>
            </a:pPr>
            <a:r>
              <a:rPr lang="en-US" sz="1200" b="1" dirty="0">
                <a:solidFill>
                  <a:srgbClr val="343A40"/>
                </a:solidFill>
                <a:latin typeface="Figtree" pitchFamily="2" charset="0"/>
                <a:sym typeface="Aptos"/>
              </a:rPr>
              <a:t>Knowledge Extraction</a:t>
            </a:r>
            <a:r>
              <a:rPr lang="en-US" sz="1200" dirty="0">
                <a:solidFill>
                  <a:srgbClr val="343A40"/>
                </a:solidFill>
                <a:latin typeface="Figtree" pitchFamily="2" charset="0"/>
                <a:sym typeface="Aptos"/>
              </a:rPr>
              <a:t>: agentic exploration and tools</a:t>
            </a:r>
            <a:endParaRPr kumimoji="0" lang="en-US" sz="1200" b="0" i="0" u="none" strike="noStrike" cap="none" spc="0" normalizeH="0" baseline="0" dirty="0">
              <a:ln>
                <a:noFill/>
              </a:ln>
              <a:solidFill>
                <a:srgbClr val="343A40"/>
              </a:solidFill>
              <a:effectLst/>
              <a:uFillTx/>
              <a:latin typeface="Figtree" pitchFamily="2" charset="0"/>
              <a:sym typeface="Aptos"/>
            </a:endParaRPr>
          </a:p>
          <a:p>
            <a:pPr marL="0" marR="0" indent="0" algn="ctr" defTabSz="914400" rtl="0" fontAlgn="auto" latinLnBrk="0" hangingPunct="0">
              <a:lnSpc>
                <a:spcPct val="100000"/>
              </a:lnSpc>
              <a:spcBef>
                <a:spcPts val="0"/>
              </a:spcBef>
              <a:spcAft>
                <a:spcPts val="0"/>
              </a:spcAft>
              <a:buClrTx/>
              <a:buSzTx/>
              <a:buFontTx/>
              <a:buNone/>
              <a:tabLst/>
            </a:pPr>
            <a:endParaRPr kumimoji="0" lang="en-US" sz="1400" b="0" i="0" u="none" strike="noStrike" cap="none" spc="0" normalizeH="0" baseline="0" dirty="0">
              <a:ln>
                <a:noFill/>
              </a:ln>
              <a:solidFill>
                <a:srgbClr val="343A40"/>
              </a:solidFill>
              <a:effectLst/>
              <a:uFillTx/>
              <a:latin typeface="Figtree" pitchFamily="2" charset="0"/>
              <a:sym typeface="Aptos"/>
            </a:endParaRPr>
          </a:p>
        </p:txBody>
      </p:sp>
      <p:sp>
        <p:nvSpPr>
          <p:cNvPr id="5" name="Rectangle 4">
            <a:extLst>
              <a:ext uri="{FF2B5EF4-FFF2-40B4-BE49-F238E27FC236}">
                <a16:creationId xmlns:a16="http://schemas.microsoft.com/office/drawing/2014/main" id="{4EEA6EB4-37E4-A533-4E9D-DEA86239969B}"/>
              </a:ext>
            </a:extLst>
          </p:cNvPr>
          <p:cNvSpPr/>
          <p:nvPr/>
        </p:nvSpPr>
        <p:spPr>
          <a:xfrm>
            <a:off x="3389481" y="3210084"/>
            <a:ext cx="2285162" cy="3139317"/>
          </a:xfrm>
          <a:prstGeom prst="rect">
            <a:avLst/>
          </a:prstGeom>
          <a:ln w="12700">
            <a:solidFill>
              <a:schemeClr val="tx1">
                <a:lumMod val="50000"/>
              </a:schemeClr>
            </a:solidFill>
          </a:ln>
        </p:spPr>
        <p:style>
          <a:lnRef idx="3">
            <a:schemeClr val="lt1"/>
          </a:lnRef>
          <a:fillRef idx="1">
            <a:schemeClr val="accent3"/>
          </a:fillRef>
          <a:effectRef idx="1">
            <a:schemeClr val="accent3"/>
          </a:effectRef>
          <a:fontRef idx="minor">
            <a:schemeClr val="lt1"/>
          </a:fontRef>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dirty="0">
                <a:ln>
                  <a:noFill/>
                </a:ln>
                <a:solidFill>
                  <a:srgbClr val="343A40"/>
                </a:solidFill>
                <a:effectLst/>
                <a:uFillTx/>
                <a:latin typeface="Figtree" pitchFamily="2" charset="0"/>
                <a:sym typeface="Aptos"/>
              </a:rPr>
              <a:t>Fall 2025</a:t>
            </a:r>
            <a:br>
              <a:rPr kumimoji="0" lang="en-US" sz="1400" b="0" i="0" u="none" strike="noStrike" cap="none" spc="0" normalizeH="0" baseline="0" dirty="0">
                <a:ln>
                  <a:noFill/>
                </a:ln>
                <a:solidFill>
                  <a:srgbClr val="343A40"/>
                </a:solidFill>
                <a:effectLst/>
                <a:uFillTx/>
                <a:latin typeface="Figtree" pitchFamily="2" charset="0"/>
                <a:sym typeface="Aptos"/>
              </a:rPr>
            </a:br>
            <a:r>
              <a:rPr kumimoji="0" lang="en-US" sz="1400" b="0" i="0" u="none" strike="noStrike" cap="none" spc="0" normalizeH="0" baseline="0" dirty="0">
                <a:ln>
                  <a:noFill/>
                </a:ln>
                <a:solidFill>
                  <a:srgbClr val="343A40"/>
                </a:solidFill>
                <a:effectLst/>
                <a:uFillTx/>
                <a:latin typeface="Figtree" pitchFamily="2" charset="0"/>
                <a:sym typeface="Aptos"/>
              </a:rPr>
              <a:t>(DOE labs only)</a:t>
            </a:r>
          </a:p>
          <a:p>
            <a:pPr marL="0" marR="0" indent="0" algn="ctr" defTabSz="914400" rtl="0" fontAlgn="auto" latinLnBrk="0" hangingPunct="0">
              <a:lnSpc>
                <a:spcPct val="100000"/>
              </a:lnSpc>
              <a:spcBef>
                <a:spcPts val="0"/>
              </a:spcBef>
              <a:spcAft>
                <a:spcPts val="0"/>
              </a:spcAft>
              <a:buClrTx/>
              <a:buSzTx/>
              <a:buFontTx/>
              <a:buNone/>
              <a:tabLst/>
            </a:pPr>
            <a:endParaRPr kumimoji="0" lang="en-US" sz="1200" b="1" i="0" u="none" strike="noStrike" cap="none" spc="0" normalizeH="0" baseline="0" dirty="0">
              <a:ln>
                <a:noFill/>
              </a:ln>
              <a:solidFill>
                <a:srgbClr val="343A40"/>
              </a:solidFill>
              <a:effectLst/>
              <a:uFillTx/>
              <a:latin typeface="Figtree" pitchFamily="2" charset="0"/>
              <a:sym typeface="Aptos"/>
            </a:endParaRPr>
          </a:p>
          <a:p>
            <a:pPr algn="ctr" hangingPunct="0"/>
            <a:r>
              <a:rPr lang="en-US" sz="1200" b="1" dirty="0">
                <a:solidFill>
                  <a:srgbClr val="343A40"/>
                </a:solidFill>
                <a:latin typeface="Figtree" pitchFamily="2" charset="0"/>
                <a:sym typeface="Aptos"/>
              </a:rPr>
              <a:t>ASCR-led: </a:t>
            </a:r>
          </a:p>
          <a:p>
            <a:pPr algn="ctr" hangingPunct="0"/>
            <a:r>
              <a:rPr lang="en-US" sz="1200" b="1" dirty="0">
                <a:solidFill>
                  <a:srgbClr val="343A40"/>
                </a:solidFill>
                <a:latin typeface="Figtree" pitchFamily="2" charset="0"/>
                <a:sym typeface="Aptos"/>
              </a:rPr>
              <a:t>Compute </a:t>
            </a:r>
            <a:r>
              <a:rPr kumimoji="0" lang="en-US" sz="1200" b="1" i="0" u="none" strike="noStrike" cap="none" spc="0" normalizeH="0" baseline="0" dirty="0">
                <a:ln>
                  <a:noFill/>
                </a:ln>
                <a:solidFill>
                  <a:srgbClr val="343A40"/>
                </a:solidFill>
                <a:effectLst/>
                <a:uFillTx/>
                <a:latin typeface="Figtree" pitchFamily="2" charset="0"/>
                <a:sym typeface="Aptos"/>
              </a:rPr>
              <a:t>and data platform</a:t>
            </a:r>
          </a:p>
          <a:p>
            <a:pPr marL="0" marR="0" indent="0" algn="ctr" defTabSz="914400" rtl="0" fontAlgn="auto" latinLnBrk="0" hangingPunct="0">
              <a:lnSpc>
                <a:spcPct val="100000"/>
              </a:lnSpc>
              <a:spcBef>
                <a:spcPts val="0"/>
              </a:spcBef>
              <a:spcAft>
                <a:spcPts val="0"/>
              </a:spcAft>
              <a:buClrTx/>
              <a:buSzTx/>
              <a:buFontTx/>
              <a:buNone/>
              <a:tabLst/>
            </a:pPr>
            <a:endParaRPr lang="en-US" sz="1200" b="1" dirty="0">
              <a:solidFill>
                <a:srgbClr val="343A40"/>
              </a:solidFill>
              <a:latin typeface="Figtree" pitchFamily="2" charset="0"/>
              <a:sym typeface="Aptos"/>
            </a:endParaRPr>
          </a:p>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rgbClr val="343A40"/>
                </a:solidFill>
                <a:effectLst/>
                <a:uFillTx/>
                <a:latin typeface="Figtree" pitchFamily="2" charset="0"/>
                <a:sym typeface="Aptos"/>
              </a:rPr>
              <a:t>Infrastructure Partners </a:t>
            </a:r>
            <a:r>
              <a:rPr kumimoji="0" lang="en-US" sz="1200" i="0" u="none" strike="noStrike" cap="none" spc="0" normalizeH="0" baseline="0" dirty="0">
                <a:ln>
                  <a:noFill/>
                </a:ln>
                <a:solidFill>
                  <a:srgbClr val="343A40"/>
                </a:solidFill>
                <a:effectLst/>
                <a:uFillTx/>
                <a:latin typeface="Figtree" pitchFamily="2" charset="0"/>
                <a:sym typeface="Aptos"/>
              </a:rPr>
              <a:t>connect compute with domain facilities, experiments, and capabilities</a:t>
            </a:r>
          </a:p>
          <a:p>
            <a:pPr marL="0" marR="0" indent="0" algn="ctr" defTabSz="914400" rtl="0" fontAlgn="auto" latinLnBrk="0" hangingPunct="0">
              <a:lnSpc>
                <a:spcPct val="100000"/>
              </a:lnSpc>
              <a:spcBef>
                <a:spcPts val="0"/>
              </a:spcBef>
              <a:spcAft>
                <a:spcPts val="0"/>
              </a:spcAft>
              <a:buClrTx/>
              <a:buSzTx/>
              <a:buFontTx/>
              <a:buNone/>
              <a:tabLst/>
            </a:pPr>
            <a:endParaRPr lang="en-US" sz="1200" b="0" dirty="0">
              <a:solidFill>
                <a:srgbClr val="343A40"/>
              </a:solidFill>
              <a:latin typeface="Figtree" pitchFamily="2" charset="0"/>
              <a:sym typeface="Aptos"/>
            </a:endParaRPr>
          </a:p>
          <a:p>
            <a:pPr marL="0" marR="0" indent="0" algn="ctr" defTabSz="914400" rtl="0" fontAlgn="auto" latinLnBrk="0" hangingPunct="0">
              <a:lnSpc>
                <a:spcPct val="100000"/>
              </a:lnSpc>
              <a:spcBef>
                <a:spcPts val="0"/>
              </a:spcBef>
              <a:spcAft>
                <a:spcPts val="0"/>
              </a:spcAft>
              <a:buClrTx/>
              <a:buSzTx/>
              <a:buFontTx/>
              <a:buNone/>
              <a:tabLst/>
            </a:pPr>
            <a:r>
              <a:rPr kumimoji="0" lang="en-US" sz="1200" i="0" u="none" strike="noStrike" cap="none" spc="0" normalizeH="0" baseline="0" dirty="0">
                <a:ln>
                  <a:noFill/>
                </a:ln>
                <a:solidFill>
                  <a:srgbClr val="343A40"/>
                </a:solidFill>
                <a:effectLst/>
                <a:uFillTx/>
                <a:latin typeface="Figtree" pitchFamily="2" charset="0"/>
                <a:sym typeface="Aptos"/>
              </a:rPr>
              <a:t>e.g. </a:t>
            </a:r>
            <a:br>
              <a:rPr kumimoji="0" lang="en-US" sz="1200" i="0" u="none" strike="noStrike" cap="none" spc="0" normalizeH="0" baseline="0" dirty="0">
                <a:ln>
                  <a:noFill/>
                </a:ln>
                <a:solidFill>
                  <a:srgbClr val="343A40"/>
                </a:solidFill>
                <a:effectLst/>
                <a:uFillTx/>
                <a:latin typeface="Figtree" pitchFamily="2" charset="0"/>
                <a:sym typeface="Aptos"/>
              </a:rPr>
            </a:br>
            <a:r>
              <a:rPr kumimoji="0" lang="en-US" sz="1200" i="0" u="none" strike="noStrike" cap="none" spc="0" normalizeH="0" baseline="0" dirty="0">
                <a:ln>
                  <a:noFill/>
                </a:ln>
                <a:solidFill>
                  <a:srgbClr val="343A40"/>
                </a:solidFill>
                <a:effectLst/>
                <a:uFillTx/>
                <a:latin typeface="Figtree" pitchFamily="2" charset="0"/>
                <a:sym typeface="Aptos"/>
              </a:rPr>
              <a:t>Scientific User Facilities (IaaS, networking, etc.)</a:t>
            </a:r>
          </a:p>
          <a:p>
            <a:pPr marL="0" marR="0" indent="0" algn="ctr" defTabSz="914400" rtl="0" fontAlgn="auto" latinLnBrk="0" hangingPunct="0">
              <a:lnSpc>
                <a:spcPct val="100000"/>
              </a:lnSpc>
              <a:spcBef>
                <a:spcPts val="0"/>
              </a:spcBef>
              <a:spcAft>
                <a:spcPts val="0"/>
              </a:spcAft>
              <a:buClrTx/>
              <a:buSzTx/>
              <a:buFontTx/>
              <a:buNone/>
              <a:tabLst/>
            </a:pPr>
            <a:r>
              <a:rPr kumimoji="0" lang="en-US" sz="1200" i="0" u="none" strike="noStrike" cap="none" spc="0" normalizeH="0" baseline="0" dirty="0">
                <a:ln>
                  <a:noFill/>
                </a:ln>
                <a:solidFill>
                  <a:srgbClr val="343A40"/>
                </a:solidFill>
                <a:effectLst/>
                <a:uFillTx/>
                <a:latin typeface="Figtree" pitchFamily="2" charset="0"/>
                <a:sym typeface="Aptos"/>
              </a:rPr>
              <a:t>Fermi Data Platform</a:t>
            </a:r>
          </a:p>
          <a:p>
            <a:pPr marL="0" marR="0" indent="0" algn="ctr" defTabSz="914400" rtl="0" fontAlgn="auto" latinLnBrk="0" hangingPunct="0">
              <a:lnSpc>
                <a:spcPct val="100000"/>
              </a:lnSpc>
              <a:spcBef>
                <a:spcPts val="0"/>
              </a:spcBef>
              <a:spcAft>
                <a:spcPts val="0"/>
              </a:spcAft>
              <a:buClrTx/>
              <a:buSzTx/>
              <a:buFontTx/>
              <a:buNone/>
              <a:tabLst/>
            </a:pPr>
            <a:r>
              <a:rPr lang="en-US" sz="1200" b="0" dirty="0" err="1">
                <a:solidFill>
                  <a:srgbClr val="343A40"/>
                </a:solidFill>
                <a:latin typeface="Figtree" pitchFamily="2" charset="0"/>
                <a:sym typeface="Aptos"/>
              </a:rPr>
              <a:t>FemtoMind</a:t>
            </a:r>
            <a:r>
              <a:rPr lang="en-US" sz="1400" dirty="0">
                <a:solidFill>
                  <a:srgbClr val="343A40"/>
                </a:solidFill>
                <a:latin typeface="Figtree" pitchFamily="2" charset="0"/>
                <a:sym typeface="Aptos"/>
              </a:rPr>
              <a:t> (LQCD)</a:t>
            </a:r>
            <a:endParaRPr kumimoji="0" lang="en-US" sz="1200" b="0" i="0" u="none" strike="noStrike" cap="none" spc="0" normalizeH="0" baseline="0" dirty="0">
              <a:ln>
                <a:noFill/>
              </a:ln>
              <a:solidFill>
                <a:srgbClr val="343A40"/>
              </a:solidFill>
              <a:effectLst/>
              <a:uFillTx/>
              <a:latin typeface="Figtree" pitchFamily="2" charset="0"/>
              <a:sym typeface="Aptos"/>
            </a:endParaRPr>
          </a:p>
        </p:txBody>
      </p:sp>
      <p:sp>
        <p:nvSpPr>
          <p:cNvPr id="8" name="Rectangle 7">
            <a:extLst>
              <a:ext uri="{FF2B5EF4-FFF2-40B4-BE49-F238E27FC236}">
                <a16:creationId xmlns:a16="http://schemas.microsoft.com/office/drawing/2014/main" id="{70354847-C8C6-2D3C-9FE4-7264F3CF504B}"/>
              </a:ext>
            </a:extLst>
          </p:cNvPr>
          <p:cNvSpPr/>
          <p:nvPr/>
        </p:nvSpPr>
        <p:spPr>
          <a:xfrm>
            <a:off x="5982188" y="3210084"/>
            <a:ext cx="2285162" cy="3354760"/>
          </a:xfrm>
          <a:prstGeom prst="rect">
            <a:avLst/>
          </a:prstGeom>
          <a:ln w="12700">
            <a:solidFill>
              <a:schemeClr val="tx1">
                <a:lumMod val="50000"/>
              </a:schemeClr>
            </a:solidFill>
          </a:ln>
        </p:spPr>
        <p:style>
          <a:lnRef idx="3">
            <a:schemeClr val="lt1"/>
          </a:lnRef>
          <a:fillRef idx="1">
            <a:schemeClr val="accent3"/>
          </a:fillRef>
          <a:effectRef idx="1">
            <a:schemeClr val="accent3"/>
          </a:effectRef>
          <a:fontRef idx="minor">
            <a:schemeClr val="lt1"/>
          </a:fontRef>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dirty="0">
                <a:ln>
                  <a:noFill/>
                </a:ln>
                <a:solidFill>
                  <a:srgbClr val="343A40"/>
                </a:solidFill>
                <a:effectLst/>
                <a:uFillTx/>
                <a:latin typeface="Figtree" pitchFamily="2" charset="0"/>
                <a:sym typeface="Aptos"/>
              </a:rPr>
              <a:t>Fall 2025</a:t>
            </a:r>
            <a:br>
              <a:rPr kumimoji="0" lang="en-US" sz="1400" b="0" i="0" u="none" strike="noStrike" cap="none" spc="0" normalizeH="0" baseline="0" dirty="0">
                <a:ln>
                  <a:noFill/>
                </a:ln>
                <a:solidFill>
                  <a:srgbClr val="343A40"/>
                </a:solidFill>
                <a:effectLst/>
                <a:uFillTx/>
                <a:latin typeface="Figtree" pitchFamily="2" charset="0"/>
                <a:sym typeface="Aptos"/>
              </a:rPr>
            </a:br>
            <a:r>
              <a:rPr kumimoji="0" lang="en-US" sz="1400" b="0" i="0" u="none" strike="noStrike" cap="none" spc="0" normalizeH="0" baseline="0" dirty="0">
                <a:ln>
                  <a:noFill/>
                </a:ln>
                <a:solidFill>
                  <a:srgbClr val="343A40"/>
                </a:solidFill>
                <a:effectLst/>
                <a:uFillTx/>
                <a:latin typeface="Figtree" pitchFamily="2" charset="0"/>
                <a:sym typeface="Aptos"/>
              </a:rPr>
              <a:t>(DOE labs only)</a:t>
            </a:r>
          </a:p>
          <a:p>
            <a:pPr marL="0" marR="0" indent="0" algn="ctr" defTabSz="914400" rtl="0" fontAlgn="auto" latinLnBrk="0" hangingPunct="0">
              <a:lnSpc>
                <a:spcPct val="100000"/>
              </a:lnSpc>
              <a:spcBef>
                <a:spcPts val="0"/>
              </a:spcBef>
              <a:spcAft>
                <a:spcPts val="0"/>
              </a:spcAft>
              <a:buClrTx/>
              <a:buSzTx/>
              <a:buFontTx/>
              <a:buNone/>
              <a:tabLst/>
            </a:pPr>
            <a:endParaRPr lang="en-US" sz="1400" dirty="0">
              <a:solidFill>
                <a:srgbClr val="343A40"/>
              </a:solidFill>
              <a:latin typeface="Figtree" pitchFamily="2" charset="0"/>
              <a:sym typeface="Aptos"/>
            </a:endParaRPr>
          </a:p>
          <a:p>
            <a:pPr algn="ctr" hangingPunct="0"/>
            <a:r>
              <a:rPr lang="en-US" sz="1200" b="1" dirty="0">
                <a:solidFill>
                  <a:srgbClr val="343A40"/>
                </a:solidFill>
                <a:latin typeface="Figtree" pitchFamily="2" charset="0"/>
                <a:sym typeface="Aptos"/>
              </a:rPr>
              <a:t>ASCR-led:</a:t>
            </a:r>
            <a:endParaRPr lang="en-US" sz="1200" dirty="0">
              <a:solidFill>
                <a:srgbClr val="343A40"/>
              </a:solidFill>
              <a:latin typeface="Figtree" pitchFamily="2" charset="0"/>
              <a:sym typeface="Aptos"/>
            </a:endParaRPr>
          </a:p>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rgbClr val="343A40"/>
                </a:solidFill>
                <a:effectLst/>
                <a:uFillTx/>
                <a:latin typeface="Figtree" pitchFamily="2" charset="0"/>
                <a:sym typeface="Aptos"/>
              </a:rPr>
              <a:t>Model capabilities, e.g. Agents, multi-modal, evaluation, safety</a:t>
            </a:r>
          </a:p>
          <a:p>
            <a:pPr marL="0" marR="0" indent="0" algn="ctr" defTabSz="914400" rtl="0" fontAlgn="auto" latinLnBrk="0" hangingPunct="0">
              <a:lnSpc>
                <a:spcPct val="100000"/>
              </a:lnSpc>
              <a:spcBef>
                <a:spcPts val="0"/>
              </a:spcBef>
              <a:spcAft>
                <a:spcPts val="0"/>
              </a:spcAft>
              <a:buClrTx/>
              <a:buSzTx/>
              <a:buFontTx/>
              <a:buNone/>
              <a:tabLst/>
            </a:pPr>
            <a:endParaRPr lang="en-US" sz="1200" b="1" dirty="0">
              <a:solidFill>
                <a:srgbClr val="343A40"/>
              </a:solidFill>
              <a:latin typeface="Figtree" pitchFamily="2" charset="0"/>
              <a:sym typeface="Aptos"/>
            </a:endParaRPr>
          </a:p>
          <a:p>
            <a:pPr marL="0" marR="0" indent="0" algn="ctr" defTabSz="914400" rtl="0" fontAlgn="auto" latinLnBrk="0" hangingPunct="0">
              <a:lnSpc>
                <a:spcPct val="100000"/>
              </a:lnSpc>
              <a:spcBef>
                <a:spcPts val="0"/>
              </a:spcBef>
              <a:spcAft>
                <a:spcPts val="0"/>
              </a:spcAft>
              <a:buClrTx/>
              <a:buSzTx/>
              <a:buFontTx/>
              <a:buNone/>
              <a:tabLst/>
            </a:pPr>
            <a:r>
              <a:rPr kumimoji="0" lang="en-US" sz="1200" b="1" i="0" u="none" strike="noStrike" cap="none" spc="0" normalizeH="0" baseline="0" dirty="0">
                <a:ln>
                  <a:noFill/>
                </a:ln>
                <a:solidFill>
                  <a:srgbClr val="343A40"/>
                </a:solidFill>
                <a:effectLst/>
                <a:uFillTx/>
                <a:latin typeface="Figtree" pitchFamily="2" charset="0"/>
                <a:sym typeface="Aptos"/>
              </a:rPr>
              <a:t>Seed model teams </a:t>
            </a:r>
            <a:r>
              <a:rPr kumimoji="0" lang="en-US" sz="1200" i="0" u="none" strike="noStrike" cap="none" spc="0" normalizeH="0" baseline="0" dirty="0">
                <a:ln>
                  <a:noFill/>
                </a:ln>
                <a:solidFill>
                  <a:srgbClr val="343A40"/>
                </a:solidFill>
                <a:effectLst/>
                <a:uFillTx/>
                <a:latin typeface="Figtree" pitchFamily="2" charset="0"/>
                <a:sym typeface="Aptos"/>
              </a:rPr>
              <a:t>were early application teams</a:t>
            </a:r>
          </a:p>
          <a:p>
            <a:pPr marL="0" marR="0" indent="0" algn="ctr" defTabSz="914400" rtl="0" fontAlgn="auto" latinLnBrk="0" hangingPunct="0">
              <a:lnSpc>
                <a:spcPct val="100000"/>
              </a:lnSpc>
              <a:spcBef>
                <a:spcPts val="0"/>
              </a:spcBef>
              <a:spcAft>
                <a:spcPts val="0"/>
              </a:spcAft>
              <a:buClrTx/>
              <a:buSzTx/>
              <a:buFontTx/>
              <a:buNone/>
              <a:tabLst/>
            </a:pPr>
            <a:endParaRPr lang="en-US" sz="1200" b="0" dirty="0">
              <a:solidFill>
                <a:srgbClr val="343A40"/>
              </a:solidFill>
              <a:latin typeface="Figtree" pitchFamily="2" charset="0"/>
              <a:sym typeface="Aptos"/>
            </a:endParaRPr>
          </a:p>
          <a:p>
            <a:pPr marL="0" marR="0" indent="0" algn="ctr" defTabSz="914400" rtl="0" fontAlgn="auto" latinLnBrk="0" hangingPunct="0">
              <a:lnSpc>
                <a:spcPct val="100000"/>
              </a:lnSpc>
              <a:spcBef>
                <a:spcPts val="0"/>
              </a:spcBef>
              <a:spcAft>
                <a:spcPts val="0"/>
              </a:spcAft>
              <a:buClrTx/>
              <a:buSzTx/>
              <a:buFontTx/>
              <a:buNone/>
              <a:tabLst/>
            </a:pPr>
            <a:r>
              <a:rPr kumimoji="0" lang="en-US" sz="1200" i="0" u="none" strike="noStrike" cap="none" spc="0" normalizeH="0" baseline="0" dirty="0">
                <a:ln>
                  <a:noFill/>
                </a:ln>
                <a:solidFill>
                  <a:srgbClr val="343A40"/>
                </a:solidFill>
                <a:effectLst/>
                <a:uFillTx/>
                <a:latin typeface="Figtree" pitchFamily="2" charset="0"/>
                <a:sym typeface="Aptos"/>
              </a:rPr>
              <a:t>e.g. </a:t>
            </a:r>
            <a:br>
              <a:rPr kumimoji="0" lang="en-US" sz="1200" i="0" u="none" strike="noStrike" cap="none" spc="0" normalizeH="0" baseline="0" dirty="0">
                <a:ln>
                  <a:noFill/>
                </a:ln>
                <a:solidFill>
                  <a:srgbClr val="343A40"/>
                </a:solidFill>
                <a:effectLst/>
                <a:uFillTx/>
                <a:latin typeface="Figtree" pitchFamily="2" charset="0"/>
                <a:sym typeface="Aptos"/>
              </a:rPr>
            </a:br>
            <a:r>
              <a:rPr kumimoji="0" lang="en-US" sz="1200" i="0" u="none" strike="noStrike" cap="none" spc="0" normalizeH="0" baseline="0" dirty="0">
                <a:ln>
                  <a:noFill/>
                </a:ln>
                <a:solidFill>
                  <a:srgbClr val="343A40"/>
                </a:solidFill>
                <a:effectLst/>
                <a:uFillTx/>
                <a:latin typeface="Figtree" pitchFamily="2" charset="0"/>
                <a:sym typeface="Aptos"/>
              </a:rPr>
              <a:t>MOAT – Multi-Office Accelerator Team</a:t>
            </a:r>
          </a:p>
          <a:p>
            <a:pPr marL="0" marR="0" indent="0" algn="ctr" defTabSz="914400" rtl="0" fontAlgn="auto" latinLnBrk="0" hangingPunct="0">
              <a:lnSpc>
                <a:spcPct val="100000"/>
              </a:lnSpc>
              <a:spcBef>
                <a:spcPts val="0"/>
              </a:spcBef>
              <a:spcAft>
                <a:spcPts val="0"/>
              </a:spcAft>
              <a:buClrTx/>
              <a:buSzTx/>
              <a:buFontTx/>
              <a:buNone/>
              <a:tabLst/>
            </a:pPr>
            <a:r>
              <a:rPr lang="en-US" sz="1200" b="0" dirty="0">
                <a:solidFill>
                  <a:srgbClr val="343A40"/>
                </a:solidFill>
                <a:latin typeface="Figtree" pitchFamily="2" charset="0"/>
                <a:sym typeface="Aptos"/>
              </a:rPr>
              <a:t>AXESS – Accelerating eXtreme Environment Specs-to-Silicon</a:t>
            </a:r>
            <a:br>
              <a:rPr lang="en-US" sz="1200" b="0" dirty="0">
                <a:solidFill>
                  <a:srgbClr val="343A40"/>
                </a:solidFill>
                <a:latin typeface="Figtree" pitchFamily="2" charset="0"/>
                <a:sym typeface="Aptos"/>
              </a:rPr>
            </a:br>
            <a:r>
              <a:rPr lang="en-US" sz="1200" b="0" dirty="0">
                <a:solidFill>
                  <a:srgbClr val="343A40"/>
                </a:solidFill>
                <a:latin typeface="Figtree" pitchFamily="2" charset="0"/>
                <a:sym typeface="Aptos"/>
              </a:rPr>
              <a:t>Q2C - Quarks to Cosmos</a:t>
            </a:r>
            <a:endParaRPr kumimoji="0" lang="en-US" sz="1200" b="0" i="0" u="none" strike="noStrike" cap="none" spc="0" normalizeH="0" baseline="0" dirty="0">
              <a:ln>
                <a:noFill/>
              </a:ln>
              <a:solidFill>
                <a:srgbClr val="343A40"/>
              </a:solidFill>
              <a:effectLst/>
              <a:uFillTx/>
              <a:latin typeface="Figtree" pitchFamily="2" charset="0"/>
              <a:sym typeface="Aptos"/>
            </a:endParaRPr>
          </a:p>
          <a:p>
            <a:pPr marL="0" marR="0" indent="0" algn="ctr" defTabSz="914400" rtl="0" fontAlgn="auto" latinLnBrk="0" hangingPunct="0">
              <a:lnSpc>
                <a:spcPct val="100000"/>
              </a:lnSpc>
              <a:spcBef>
                <a:spcPts val="0"/>
              </a:spcBef>
              <a:spcAft>
                <a:spcPts val="0"/>
              </a:spcAft>
              <a:buClrTx/>
              <a:buSzTx/>
              <a:buFontTx/>
              <a:buNone/>
              <a:tabLst/>
            </a:pPr>
            <a:endParaRPr kumimoji="0" lang="en-US" sz="1400" b="0" i="0" u="none" strike="noStrike" cap="none" spc="0" normalizeH="0" baseline="0" dirty="0">
              <a:ln>
                <a:noFill/>
              </a:ln>
              <a:solidFill>
                <a:srgbClr val="343A40"/>
              </a:solidFill>
              <a:effectLst/>
              <a:uFillTx/>
              <a:latin typeface="Figtree" pitchFamily="2" charset="0"/>
              <a:sym typeface="Aptos"/>
            </a:endParaRPr>
          </a:p>
        </p:txBody>
      </p:sp>
      <p:grpSp>
        <p:nvGrpSpPr>
          <p:cNvPr id="14" name="Group 13">
            <a:extLst>
              <a:ext uri="{FF2B5EF4-FFF2-40B4-BE49-F238E27FC236}">
                <a16:creationId xmlns:a16="http://schemas.microsoft.com/office/drawing/2014/main" id="{21E1417F-58B7-5633-C0CE-053BA39709D4}"/>
              </a:ext>
            </a:extLst>
          </p:cNvPr>
          <p:cNvGrpSpPr/>
          <p:nvPr/>
        </p:nvGrpSpPr>
        <p:grpSpPr>
          <a:xfrm>
            <a:off x="8643041" y="3210084"/>
            <a:ext cx="2285162" cy="3511392"/>
            <a:chOff x="8643041" y="3210084"/>
            <a:chExt cx="2285162" cy="3511392"/>
          </a:xfrm>
        </p:grpSpPr>
        <p:sp>
          <p:nvSpPr>
            <p:cNvPr id="12" name="Rectangle 11">
              <a:extLst>
                <a:ext uri="{FF2B5EF4-FFF2-40B4-BE49-F238E27FC236}">
                  <a16:creationId xmlns:a16="http://schemas.microsoft.com/office/drawing/2014/main" id="{9453AD7A-611E-5266-EC47-EEDBA1171E3C}"/>
                </a:ext>
              </a:extLst>
            </p:cNvPr>
            <p:cNvSpPr/>
            <p:nvPr/>
          </p:nvSpPr>
          <p:spPr>
            <a:xfrm>
              <a:off x="8643041" y="3210084"/>
              <a:ext cx="2285162" cy="523216"/>
            </a:xfrm>
            <a:prstGeom prst="rect">
              <a:avLst/>
            </a:prstGeom>
            <a:ln w="12700">
              <a:solidFill>
                <a:schemeClr val="tx1">
                  <a:lumMod val="50000"/>
                </a:schemeClr>
              </a:solidFill>
            </a:ln>
          </p:spPr>
          <p:style>
            <a:lnRef idx="3">
              <a:schemeClr val="lt1"/>
            </a:lnRef>
            <a:fillRef idx="1">
              <a:schemeClr val="accent3"/>
            </a:fillRef>
            <a:effectRef idx="1">
              <a:schemeClr val="accent3"/>
            </a:effectRef>
            <a:fontRef idx="minor">
              <a:schemeClr val="lt1"/>
            </a:fontRef>
          </p:style>
          <p:txBody>
            <a:bodyPr rot="0" spcFirstLastPara="1" vertOverflow="overflow" horzOverflow="overflow" vert="horz" wrap="square" lIns="45718" tIns="45718" rIns="45718" bIns="45718" numCol="1" spcCol="38100" rtlCol="0" anchor="t">
              <a:sp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1400" b="0" i="0" u="none" strike="noStrike" cap="none" spc="0" normalizeH="0" baseline="0" dirty="0">
                  <a:ln>
                    <a:noFill/>
                  </a:ln>
                  <a:solidFill>
                    <a:srgbClr val="343A40"/>
                  </a:solidFill>
                  <a:effectLst/>
                  <a:uFillTx/>
                  <a:latin typeface="Figtree" pitchFamily="2" charset="0"/>
                  <a:sym typeface="Aptos"/>
                </a:rPr>
                <a:t>Sp</a:t>
              </a:r>
              <a:r>
                <a:rPr lang="en-US" sz="1400" dirty="0">
                  <a:solidFill>
                    <a:srgbClr val="343A40"/>
                  </a:solidFill>
                  <a:latin typeface="Figtree" pitchFamily="2" charset="0"/>
                  <a:sym typeface="Aptos"/>
                </a:rPr>
                <a:t>ring</a:t>
              </a:r>
              <a:r>
                <a:rPr kumimoji="0" lang="en-US" sz="1400" b="0" i="0" u="none" strike="noStrike" cap="none" spc="0" normalizeH="0" baseline="0" dirty="0">
                  <a:ln>
                    <a:noFill/>
                  </a:ln>
                  <a:solidFill>
                    <a:srgbClr val="343A40"/>
                  </a:solidFill>
                  <a:effectLst/>
                  <a:uFillTx/>
                  <a:latin typeface="Figtree" pitchFamily="2" charset="0"/>
                  <a:sym typeface="Aptos"/>
                </a:rPr>
                <a:t> 2026</a:t>
              </a:r>
              <a:br>
                <a:rPr kumimoji="0" lang="en-US" sz="1400" b="0" i="0" u="none" strike="noStrike" cap="none" spc="0" normalizeH="0" baseline="0" dirty="0">
                  <a:ln>
                    <a:noFill/>
                  </a:ln>
                  <a:solidFill>
                    <a:srgbClr val="343A40"/>
                  </a:solidFill>
                  <a:effectLst/>
                  <a:uFillTx/>
                  <a:latin typeface="Figtree" pitchFamily="2" charset="0"/>
                  <a:sym typeface="Aptos"/>
                </a:rPr>
              </a:br>
              <a:r>
                <a:rPr kumimoji="0" lang="en-US" sz="1400" b="0" i="0" u="none" strike="noStrike" cap="none" spc="0" normalizeH="0" baseline="0" dirty="0">
                  <a:ln>
                    <a:noFill/>
                  </a:ln>
                  <a:solidFill>
                    <a:srgbClr val="343A40"/>
                  </a:solidFill>
                  <a:effectLst/>
                  <a:uFillTx/>
                  <a:latin typeface="Figtree" pitchFamily="2" charset="0"/>
                  <a:sym typeface="Aptos"/>
                </a:rPr>
                <a:t>(Lab, university, industry)</a:t>
              </a:r>
            </a:p>
          </p:txBody>
        </p:sp>
        <p:pic>
          <p:nvPicPr>
            <p:cNvPr id="13" name="Picture 12">
              <a:extLst>
                <a:ext uri="{FF2B5EF4-FFF2-40B4-BE49-F238E27FC236}">
                  <a16:creationId xmlns:a16="http://schemas.microsoft.com/office/drawing/2014/main" id="{2F725720-0F14-B5E3-083E-9A4143D20399}"/>
                </a:ext>
              </a:extLst>
            </p:cNvPr>
            <p:cNvPicPr>
              <a:picLocks noChangeAspect="1"/>
            </p:cNvPicPr>
            <p:nvPr/>
          </p:nvPicPr>
          <p:blipFill>
            <a:blip r:embed="rId4"/>
            <a:stretch>
              <a:fillRect/>
            </a:stretch>
          </p:blipFill>
          <p:spPr>
            <a:xfrm>
              <a:off x="8643041" y="3817358"/>
              <a:ext cx="2280052" cy="2904118"/>
            </a:xfrm>
            <a:prstGeom prst="rect">
              <a:avLst/>
            </a:prstGeom>
            <a:ln>
              <a:solidFill>
                <a:schemeClr val="tx1">
                  <a:lumMod val="50000"/>
                </a:schemeClr>
              </a:solidFill>
            </a:ln>
          </p:spPr>
        </p:pic>
      </p:gr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6D9E5-621E-6681-E41A-C81D2DB648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BA48DA-E685-B11F-72B7-7C0D6BE04935}"/>
              </a:ext>
            </a:extLst>
          </p:cNvPr>
          <p:cNvSpPr>
            <a:spLocks noGrp="1"/>
          </p:cNvSpPr>
          <p:nvPr>
            <p:ph type="title"/>
          </p:nvPr>
        </p:nvSpPr>
        <p:spPr>
          <a:xfrm>
            <a:off x="468086" y="1245574"/>
            <a:ext cx="11506200" cy="685800"/>
          </a:xfrm>
        </p:spPr>
        <p:txBody>
          <a:bodyPr lIns="0" tIns="0" rIns="0" bIns="0" anchor="t"/>
          <a:lstStyle/>
          <a:p>
            <a:r>
              <a:rPr lang="en-US" dirty="0">
                <a:ea typeface="ヒラギノ角ゴ Pro W3"/>
              </a:rPr>
              <a:t>SC HEP Portfolio Summary: </a:t>
            </a:r>
            <a:r>
              <a:rPr lang="en-US" b="0" dirty="0">
                <a:ea typeface="ヒラギノ角ゴ Pro W3"/>
              </a:rPr>
              <a:t>20 awards from 381 applications</a:t>
            </a:r>
          </a:p>
        </p:txBody>
      </p:sp>
      <p:sp>
        <p:nvSpPr>
          <p:cNvPr id="3" name="Content Placeholder 2">
            <a:extLst>
              <a:ext uri="{FF2B5EF4-FFF2-40B4-BE49-F238E27FC236}">
                <a16:creationId xmlns:a16="http://schemas.microsoft.com/office/drawing/2014/main" id="{D25A6FFA-7920-7CDD-F57D-81A4B3E405B8}"/>
              </a:ext>
            </a:extLst>
          </p:cNvPr>
          <p:cNvSpPr>
            <a:spLocks noGrp="1"/>
          </p:cNvSpPr>
          <p:nvPr>
            <p:ph sz="quarter" idx="12"/>
          </p:nvPr>
        </p:nvSpPr>
        <p:spPr>
          <a:xfrm>
            <a:off x="762000" y="2130552"/>
            <a:ext cx="10668000" cy="4046964"/>
          </a:xfrm>
        </p:spPr>
        <p:txBody>
          <a:bodyPr vert="horz" lIns="0" tIns="0" rIns="0" bIns="0" anchor="t">
            <a:normAutofit lnSpcReduction="10000"/>
          </a:bodyPr>
          <a:lstStyle/>
          <a:p>
            <a:pPr marL="287020" indent="-287020"/>
            <a:r>
              <a:rPr lang="en-US" dirty="0"/>
              <a:t>HEP’s selected portfolio spans the HEP program utilizing existing and forging new collaborations for AI-driven scientific discoveries</a:t>
            </a:r>
          </a:p>
          <a:p>
            <a:pPr marL="575945" lvl="1"/>
            <a:r>
              <a:rPr lang="en-US" b="1" dirty="0"/>
              <a:t>Enabling science</a:t>
            </a:r>
            <a:r>
              <a:rPr lang="en-US" dirty="0"/>
              <a:t> at HEP’s flagship experiments ATLAS, CMS, DUNE, Rubin/DESC</a:t>
            </a:r>
            <a:endParaRPr lang="en-US" dirty="0">
              <a:cs typeface="Arial"/>
            </a:endParaRPr>
          </a:p>
          <a:p>
            <a:pPr marL="855345" lvl="2"/>
            <a:r>
              <a:rPr lang="en-US" dirty="0"/>
              <a:t>Developing new AI methods for deeper insight from Exabyte-scale datasets</a:t>
            </a:r>
            <a:endParaRPr lang="en-US" dirty="0">
              <a:cs typeface="Arial"/>
            </a:endParaRPr>
          </a:p>
          <a:p>
            <a:pPr marL="575945" lvl="1"/>
            <a:r>
              <a:rPr lang="en-US" dirty="0"/>
              <a:t>Accelerate the R&amp;D cycle of technologies needed for the next generation of experiments</a:t>
            </a:r>
            <a:endParaRPr lang="en-US" dirty="0">
              <a:cs typeface="Arial"/>
            </a:endParaRPr>
          </a:p>
          <a:p>
            <a:pPr marL="855345" lvl="2"/>
            <a:r>
              <a:rPr lang="en-US" dirty="0"/>
              <a:t>AI and agentic systems that can design, control, and realize more advanced technical solutions in </a:t>
            </a:r>
            <a:r>
              <a:rPr lang="en-US" b="1" dirty="0"/>
              <a:t>QIS, Microelectronics, and particle accelerators</a:t>
            </a:r>
            <a:endParaRPr lang="en-US" b="1" dirty="0">
              <a:cs typeface="Arial"/>
            </a:endParaRPr>
          </a:p>
          <a:p>
            <a:pPr marL="575945" lvl="1"/>
            <a:r>
              <a:rPr lang="en-US" dirty="0">
                <a:ea typeface="ヒラギノ角ゴ Pro W3"/>
              </a:rPr>
              <a:t>Partner with ARDAP, ASCR and NP to pursue discoveries in areas of mutual interest beyond traditional stovepipes</a:t>
            </a:r>
            <a:endParaRPr lang="en-US" dirty="0">
              <a:ea typeface="ヒラギノ角ゴ Pro W3"/>
              <a:cs typeface="Arial"/>
            </a:endParaRPr>
          </a:p>
          <a:p>
            <a:pPr marL="855345" lvl="2"/>
            <a:r>
              <a:rPr lang="en-US" dirty="0">
                <a:ea typeface="ヒラギノ角ゴ Pro W3"/>
              </a:rPr>
              <a:t>International researchers from CERN and French, Japanese, and British institutions</a:t>
            </a:r>
          </a:p>
          <a:p>
            <a:pPr marL="855345" lvl="2"/>
            <a:r>
              <a:rPr lang="en-US" dirty="0">
                <a:ea typeface="ヒラギノ角ゴ Pro W3"/>
                <a:cs typeface="Arial"/>
              </a:rPr>
              <a:t>Three Genesis Mission aligned awards through US-Japan Program further broadens international partnership</a:t>
            </a:r>
          </a:p>
          <a:p>
            <a:pPr marL="575945" lvl="1"/>
            <a:r>
              <a:rPr lang="en-US" dirty="0">
                <a:ea typeface="ヒラギノ角ゴ Pro W3"/>
                <a:cs typeface="Arial"/>
              </a:rPr>
              <a:t>HEP maintains some Phase-I alternate applications for future consideration.</a:t>
            </a:r>
          </a:p>
        </p:txBody>
      </p:sp>
      <p:sp>
        <p:nvSpPr>
          <p:cNvPr id="4" name="Footer Placeholder 3">
            <a:extLst>
              <a:ext uri="{FF2B5EF4-FFF2-40B4-BE49-F238E27FC236}">
                <a16:creationId xmlns:a16="http://schemas.microsoft.com/office/drawing/2014/main" id="{DF666B44-8158-D0E5-6976-8CE4F516E980}"/>
              </a:ext>
            </a:extLst>
          </p:cNvPr>
          <p:cNvSpPr>
            <a:spLocks noGrp="1"/>
          </p:cNvSpPr>
          <p:nvPr>
            <p:ph type="ftr" sz="quarter" idx="13"/>
          </p:nvPr>
        </p:nvSpPr>
        <p:spPr/>
        <p:txBody>
          <a:bodyPr/>
          <a:lstStyle/>
          <a:p>
            <a:pPr marL="0" marR="0" lvl="0" indent="0" algn="ctr" defTabSz="914400" rtl="0" eaLnBrk="1" fontAlgn="base" latinLnBrk="0" hangingPunct="1">
              <a:lnSpc>
                <a:spcPct val="100000"/>
              </a:lnSpc>
              <a:spcBef>
                <a:spcPct val="0"/>
              </a:spcBef>
              <a:spcAft>
                <a:spcPct val="0"/>
              </a:spcAft>
              <a:buClrTx/>
              <a:buSzTx/>
              <a:buFontTx/>
              <a:buNone/>
              <a:tabLst/>
              <a:defRPr/>
            </a:pPr>
            <a:fld id="{13B01CDF-8F93-4B30-9E61-77C146AB112D}" type="slidenum">
              <a:rPr kumimoji="0" lang="en-US" sz="1600" b="0" i="0" u="none" strike="noStrike" kern="1200" cap="none" spc="0" normalizeH="0" baseline="0" noProof="0" smtClean="0">
                <a:ln>
                  <a:noFill/>
                </a:ln>
                <a:solidFill>
                  <a:prstClr val="black"/>
                </a:solidFill>
                <a:effectLst/>
                <a:uLnTx/>
                <a:uFillTx/>
                <a:latin typeface="Arial"/>
                <a:cs typeface="Arial"/>
              </a:rPr>
              <a:pPr marL="0" marR="0" lvl="0" indent="0" algn="ctr" defTabSz="914400" rtl="0" eaLnBrk="1" fontAlgn="base" latinLnBrk="0" hangingPunct="1">
                <a:lnSpc>
                  <a:spcPct val="100000"/>
                </a:lnSpc>
                <a:spcBef>
                  <a:spcPct val="0"/>
                </a:spcBef>
                <a:spcAft>
                  <a:spcPct val="0"/>
                </a:spcAft>
                <a:buClrTx/>
                <a:buSzTx/>
                <a:buFontTx/>
                <a:buNone/>
                <a:tabLst/>
                <a:defRPr/>
              </a:pPr>
              <a:t>8</a:t>
            </a:fld>
            <a:endParaRPr kumimoji="0" lang="en-US" sz="1600" b="0" i="0" u="none" strike="noStrike" kern="1200" cap="none" spc="0" normalizeH="0" baseline="0" noProof="0">
              <a:ln>
                <a:noFill/>
              </a:ln>
              <a:solidFill>
                <a:prstClr val="black"/>
              </a:solidFill>
              <a:effectLst/>
              <a:uLnTx/>
              <a:uFillTx/>
              <a:latin typeface="Arial"/>
              <a:cs typeface="Arial"/>
            </a:endParaRPr>
          </a:p>
        </p:txBody>
      </p:sp>
      <p:sp>
        <p:nvSpPr>
          <p:cNvPr id="5" name="TextBox 4">
            <a:extLst>
              <a:ext uri="{FF2B5EF4-FFF2-40B4-BE49-F238E27FC236}">
                <a16:creationId xmlns:a16="http://schemas.microsoft.com/office/drawing/2014/main" id="{9739D0E5-6126-8026-E4CD-D04DFECED7E8}"/>
              </a:ext>
            </a:extLst>
          </p:cNvPr>
          <p:cNvSpPr txBox="1"/>
          <p:nvPr/>
        </p:nvSpPr>
        <p:spPr>
          <a:xfrm>
            <a:off x="7683335" y="304800"/>
            <a:ext cx="3998914" cy="461665"/>
          </a:xfrm>
          <a:prstGeom prst="rect">
            <a:avLst/>
          </a:prstGeom>
          <a:noFill/>
        </p:spPr>
        <p:txBody>
          <a:bodyPr wrap="square" rtlCol="0">
            <a:spAutoFit/>
          </a:bodyPr>
          <a:lstStyle/>
          <a:p>
            <a:pPr algn="r"/>
            <a:r>
              <a:rPr lang="en-US" sz="2400" b="1" dirty="0">
                <a:solidFill>
                  <a:schemeClr val="accent1">
                    <a:lumMod val="60000"/>
                    <a:lumOff val="40000"/>
                  </a:schemeClr>
                </a:solidFill>
                <a:latin typeface="Aptos" panose="020B0004020202020204" pitchFamily="34" charset="0"/>
              </a:rPr>
              <a:t>DPF talk by Gina </a:t>
            </a:r>
            <a:r>
              <a:rPr lang="en-US" sz="2400" b="1" dirty="0" err="1">
                <a:solidFill>
                  <a:schemeClr val="accent1">
                    <a:lumMod val="60000"/>
                    <a:lumOff val="40000"/>
                  </a:schemeClr>
                </a:solidFill>
                <a:latin typeface="Aptos" panose="020B0004020202020204" pitchFamily="34" charset="0"/>
              </a:rPr>
              <a:t>Rameika</a:t>
            </a:r>
            <a:endParaRPr lang="en-US" sz="2400" b="1" dirty="0">
              <a:solidFill>
                <a:schemeClr val="accent1">
                  <a:lumMod val="60000"/>
                  <a:lumOff val="40000"/>
                </a:schemeClr>
              </a:solidFill>
              <a:latin typeface="Aptos" panose="020B0004020202020204" pitchFamily="34" charset="0"/>
            </a:endParaRPr>
          </a:p>
        </p:txBody>
      </p:sp>
      <p:sp>
        <p:nvSpPr>
          <p:cNvPr id="6" name="Rounded Rectangle 5">
            <a:extLst>
              <a:ext uri="{FF2B5EF4-FFF2-40B4-BE49-F238E27FC236}">
                <a16:creationId xmlns:a16="http://schemas.microsoft.com/office/drawing/2014/main" id="{C8172BE5-F131-9408-A4CE-F4102C7E5155}"/>
              </a:ext>
            </a:extLst>
          </p:cNvPr>
          <p:cNvSpPr/>
          <p:nvPr/>
        </p:nvSpPr>
        <p:spPr>
          <a:xfrm>
            <a:off x="342003" y="1128439"/>
            <a:ext cx="10395269" cy="685800"/>
          </a:xfrm>
          <a:prstGeom prst="roundRect">
            <a:avLst/>
          </a:prstGeom>
          <a:noFill/>
          <a:ln w="5715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13509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2AF83-1551-9A58-6008-3ED9208D57EE}"/>
            </a:ext>
          </a:extLst>
        </p:cNvPr>
        <p:cNvGrpSpPr/>
        <p:nvPr/>
      </p:nvGrpSpPr>
      <p:grpSpPr>
        <a:xfrm>
          <a:off x="0" y="0"/>
          <a:ext cx="0" cy="0"/>
          <a:chOff x="0" y="0"/>
          <a:chExt cx="0" cy="0"/>
        </a:xfrm>
      </p:grpSpPr>
      <p:sp>
        <p:nvSpPr>
          <p:cNvPr id="790" name="A snapshot in time">
            <a:extLst>
              <a:ext uri="{FF2B5EF4-FFF2-40B4-BE49-F238E27FC236}">
                <a16:creationId xmlns:a16="http://schemas.microsoft.com/office/drawing/2014/main" id="{738748ED-D864-213E-E274-0B176E7AD2DD}"/>
              </a:ext>
            </a:extLst>
          </p:cNvPr>
          <p:cNvSpPr txBox="1">
            <a:spLocks noGrp="1"/>
          </p:cNvSpPr>
          <p:nvPr>
            <p:ph type="title"/>
          </p:nvPr>
        </p:nvSpPr>
        <p:spPr>
          <a:prstGeom prst="rect">
            <a:avLst/>
          </a:prstGeom>
        </p:spPr>
        <p:txBody>
          <a:bodyPr lIns="0" tIns="0" rIns="0" bIns="0" anchor="ctr">
            <a:noAutofit/>
          </a:bodyPr>
          <a:lstStyle>
            <a:lvl1pPr defTabSz="713231">
              <a:defRPr sz="2807" spc="-39"/>
            </a:lvl1pPr>
          </a:lstStyle>
          <a:p>
            <a:r>
              <a:rPr lang="en-US" sz="3200" dirty="0"/>
              <a:t>HENP National Challenges and FY26 focus areas</a:t>
            </a:r>
            <a:endParaRPr sz="3200" dirty="0"/>
          </a:p>
        </p:txBody>
      </p:sp>
      <p:sp>
        <p:nvSpPr>
          <p:cNvPr id="792" name="Slide Number">
            <a:extLst>
              <a:ext uri="{FF2B5EF4-FFF2-40B4-BE49-F238E27FC236}">
                <a16:creationId xmlns:a16="http://schemas.microsoft.com/office/drawing/2014/main" id="{D8135CA6-2B98-70C2-2B66-4418DA6BD694}"/>
              </a:ext>
            </a:extLst>
          </p:cNvP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9</a:t>
            </a:fld>
            <a:endParaRPr/>
          </a:p>
        </p:txBody>
      </p:sp>
      <p:pic>
        <p:nvPicPr>
          <p:cNvPr id="13" name="Picture 12">
            <a:extLst>
              <a:ext uri="{FF2B5EF4-FFF2-40B4-BE49-F238E27FC236}">
                <a16:creationId xmlns:a16="http://schemas.microsoft.com/office/drawing/2014/main" id="{B3204DAE-087B-C4B5-CFFA-808D0386E905}"/>
              </a:ext>
            </a:extLst>
          </p:cNvPr>
          <p:cNvPicPr>
            <a:picLocks noChangeAspect="1"/>
          </p:cNvPicPr>
          <p:nvPr/>
        </p:nvPicPr>
        <p:blipFill>
          <a:blip r:embed="rId3"/>
          <a:stretch>
            <a:fillRect/>
          </a:stretch>
        </p:blipFill>
        <p:spPr>
          <a:xfrm>
            <a:off x="633248" y="1110382"/>
            <a:ext cx="6808076" cy="2987989"/>
          </a:xfrm>
          <a:prstGeom prst="rect">
            <a:avLst/>
          </a:prstGeom>
          <a:ln>
            <a:solidFill>
              <a:schemeClr val="tx1">
                <a:lumMod val="50000"/>
              </a:schemeClr>
            </a:solidFill>
          </a:ln>
        </p:spPr>
      </p:pic>
      <p:pic>
        <p:nvPicPr>
          <p:cNvPr id="14" name="Picture 13">
            <a:extLst>
              <a:ext uri="{FF2B5EF4-FFF2-40B4-BE49-F238E27FC236}">
                <a16:creationId xmlns:a16="http://schemas.microsoft.com/office/drawing/2014/main" id="{535A0E76-A233-35E4-922F-2084E3B83298}"/>
              </a:ext>
            </a:extLst>
          </p:cNvPr>
          <p:cNvPicPr>
            <a:picLocks noChangeAspect="1"/>
          </p:cNvPicPr>
          <p:nvPr/>
        </p:nvPicPr>
        <p:blipFill>
          <a:blip r:embed="rId4"/>
          <a:stretch>
            <a:fillRect/>
          </a:stretch>
        </p:blipFill>
        <p:spPr>
          <a:xfrm>
            <a:off x="4764971" y="4253623"/>
            <a:ext cx="6717005" cy="2464676"/>
          </a:xfrm>
          <a:prstGeom prst="rect">
            <a:avLst/>
          </a:prstGeom>
          <a:ln>
            <a:solidFill>
              <a:schemeClr val="tx1">
                <a:lumMod val="50000"/>
              </a:schemeClr>
            </a:solidFill>
          </a:ln>
        </p:spPr>
      </p:pic>
    </p:spTree>
    <p:extLst>
      <p:ext uri="{BB962C8B-B14F-4D97-AF65-F5344CB8AC3E}">
        <p14:creationId xmlns:p14="http://schemas.microsoft.com/office/powerpoint/2010/main" val="1064340905"/>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3265E-3F47-AECE-829D-484376E07810}"/>
            </a:ext>
          </a:extLst>
        </p:cNvPr>
        <p:cNvGrpSpPr/>
        <p:nvPr/>
      </p:nvGrpSpPr>
      <p:grpSpPr>
        <a:xfrm>
          <a:off x="0" y="0"/>
          <a:ext cx="0" cy="0"/>
          <a:chOff x="0" y="0"/>
          <a:chExt cx="0" cy="0"/>
        </a:xfrm>
      </p:grpSpPr>
      <p:sp>
        <p:nvSpPr>
          <p:cNvPr id="790" name="A snapshot in time">
            <a:extLst>
              <a:ext uri="{FF2B5EF4-FFF2-40B4-BE49-F238E27FC236}">
                <a16:creationId xmlns:a16="http://schemas.microsoft.com/office/drawing/2014/main" id="{A2CD5170-83C9-D880-790A-589B5EED9FEC}"/>
              </a:ext>
            </a:extLst>
          </p:cNvPr>
          <p:cNvSpPr txBox="1">
            <a:spLocks noGrp="1"/>
          </p:cNvSpPr>
          <p:nvPr>
            <p:ph type="title"/>
          </p:nvPr>
        </p:nvSpPr>
        <p:spPr>
          <a:prstGeom prst="rect">
            <a:avLst/>
          </a:prstGeom>
        </p:spPr>
        <p:txBody>
          <a:bodyPr lIns="0" tIns="0" rIns="0" bIns="0" anchor="ctr">
            <a:noAutofit/>
          </a:bodyPr>
          <a:lstStyle>
            <a:lvl1pPr defTabSz="713231">
              <a:defRPr sz="2807" spc="-39"/>
            </a:lvl1pPr>
          </a:lstStyle>
          <a:p>
            <a:r>
              <a:rPr lang="en-US" sz="3200" dirty="0"/>
              <a:t>HENP National Challenges and FY26 focus areas</a:t>
            </a:r>
            <a:endParaRPr sz="3200" dirty="0"/>
          </a:p>
        </p:txBody>
      </p:sp>
      <p:sp>
        <p:nvSpPr>
          <p:cNvPr id="792" name="Slide Number">
            <a:extLst>
              <a:ext uri="{FF2B5EF4-FFF2-40B4-BE49-F238E27FC236}">
                <a16:creationId xmlns:a16="http://schemas.microsoft.com/office/drawing/2014/main" id="{24DEBD93-93D1-D4A0-09C2-E0A3F8294DCF}"/>
              </a:ext>
            </a:extLst>
          </p:cNvP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10</a:t>
            </a:fld>
            <a:endParaRPr/>
          </a:p>
        </p:txBody>
      </p:sp>
      <p:pic>
        <p:nvPicPr>
          <p:cNvPr id="2" name="Picture 1">
            <a:extLst>
              <a:ext uri="{FF2B5EF4-FFF2-40B4-BE49-F238E27FC236}">
                <a16:creationId xmlns:a16="http://schemas.microsoft.com/office/drawing/2014/main" id="{0CCF4320-DC6F-FA57-123F-DBBBBD057D9C}"/>
              </a:ext>
            </a:extLst>
          </p:cNvPr>
          <p:cNvPicPr>
            <a:picLocks noChangeAspect="1"/>
          </p:cNvPicPr>
          <p:nvPr/>
        </p:nvPicPr>
        <p:blipFill>
          <a:blip r:embed="rId3"/>
          <a:stretch>
            <a:fillRect/>
          </a:stretch>
        </p:blipFill>
        <p:spPr>
          <a:xfrm>
            <a:off x="2461256" y="1083508"/>
            <a:ext cx="6727201" cy="1648439"/>
          </a:xfrm>
          <a:prstGeom prst="rect">
            <a:avLst/>
          </a:prstGeom>
          <a:ln>
            <a:solidFill>
              <a:schemeClr val="tx1">
                <a:lumMod val="50000"/>
              </a:schemeClr>
            </a:solidFill>
          </a:ln>
        </p:spPr>
      </p:pic>
      <p:pic>
        <p:nvPicPr>
          <p:cNvPr id="3" name="Picture 2">
            <a:extLst>
              <a:ext uri="{FF2B5EF4-FFF2-40B4-BE49-F238E27FC236}">
                <a16:creationId xmlns:a16="http://schemas.microsoft.com/office/drawing/2014/main" id="{D9F3C6EE-F7D5-CA7C-640A-5E246BF19F45}"/>
              </a:ext>
            </a:extLst>
          </p:cNvPr>
          <p:cNvPicPr>
            <a:picLocks noChangeAspect="1"/>
          </p:cNvPicPr>
          <p:nvPr/>
        </p:nvPicPr>
        <p:blipFill>
          <a:blip r:embed="rId4"/>
          <a:stretch>
            <a:fillRect/>
          </a:stretch>
        </p:blipFill>
        <p:spPr>
          <a:xfrm>
            <a:off x="349469" y="2874980"/>
            <a:ext cx="6727202" cy="2432744"/>
          </a:xfrm>
          <a:prstGeom prst="rect">
            <a:avLst/>
          </a:prstGeom>
          <a:ln>
            <a:solidFill>
              <a:schemeClr val="tx1">
                <a:lumMod val="50000"/>
              </a:schemeClr>
            </a:solidFill>
          </a:ln>
        </p:spPr>
      </p:pic>
      <p:pic>
        <p:nvPicPr>
          <p:cNvPr id="4" name="Picture 3">
            <a:extLst>
              <a:ext uri="{FF2B5EF4-FFF2-40B4-BE49-F238E27FC236}">
                <a16:creationId xmlns:a16="http://schemas.microsoft.com/office/drawing/2014/main" id="{F21CA647-64CA-8635-C3D3-18E01B98778F}"/>
              </a:ext>
            </a:extLst>
          </p:cNvPr>
          <p:cNvPicPr>
            <a:picLocks noChangeAspect="1"/>
          </p:cNvPicPr>
          <p:nvPr/>
        </p:nvPicPr>
        <p:blipFill>
          <a:blip r:embed="rId5"/>
          <a:stretch>
            <a:fillRect/>
          </a:stretch>
        </p:blipFill>
        <p:spPr>
          <a:xfrm>
            <a:off x="4591037" y="3983421"/>
            <a:ext cx="6906668" cy="2738055"/>
          </a:xfrm>
          <a:prstGeom prst="rect">
            <a:avLst/>
          </a:prstGeom>
          <a:ln>
            <a:solidFill>
              <a:schemeClr val="tx1">
                <a:lumMod val="50000"/>
              </a:schemeClr>
            </a:solidFill>
          </a:ln>
        </p:spPr>
      </p:pic>
    </p:spTree>
    <p:extLst>
      <p:ext uri="{BB962C8B-B14F-4D97-AF65-F5344CB8AC3E}">
        <p14:creationId xmlns:p14="http://schemas.microsoft.com/office/powerpoint/2010/main" val="1373510247"/>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CE15E7-879F-F274-F399-60AA8193907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9E81283-85FC-9B24-7265-E05E833E8716}"/>
              </a:ext>
            </a:extLst>
          </p:cNvPr>
          <p:cNvSpPr>
            <a:spLocks noGrp="1"/>
          </p:cNvSpPr>
          <p:nvPr>
            <p:ph type="title"/>
          </p:nvPr>
        </p:nvSpPr>
        <p:spPr/>
        <p:txBody>
          <a:bodyPr>
            <a:normAutofit fontScale="90000"/>
          </a:bodyPr>
          <a:lstStyle/>
          <a:p>
            <a:r>
              <a:rPr lang="en-US" dirty="0"/>
              <a:t>More from DPF 2026</a:t>
            </a:r>
          </a:p>
        </p:txBody>
      </p:sp>
      <p:sp>
        <p:nvSpPr>
          <p:cNvPr id="4" name="Slide Number Placeholder 3">
            <a:extLst>
              <a:ext uri="{FF2B5EF4-FFF2-40B4-BE49-F238E27FC236}">
                <a16:creationId xmlns:a16="http://schemas.microsoft.com/office/drawing/2014/main" id="{0B4EF527-9E59-2EB8-871A-BC5A3D09B7D7}"/>
              </a:ext>
            </a:extLst>
          </p:cNvPr>
          <p:cNvSpPr>
            <a:spLocks noGrp="1"/>
          </p:cNvSpPr>
          <p:nvPr>
            <p:ph type="sldNum" sz="quarter" idx="2"/>
          </p:nvPr>
        </p:nvSpPr>
        <p:spPr/>
        <p:txBody>
          <a:bodyPr/>
          <a:lstStyle/>
          <a:p>
            <a:fld id="{86CB4B4D-7CA3-9044-876B-883B54F8677D}" type="slidenum">
              <a:rPr lang="en-US" smtClean="0"/>
              <a:t>11</a:t>
            </a:fld>
            <a:endParaRPr lang="en-US"/>
          </a:p>
        </p:txBody>
      </p:sp>
      <p:sp>
        <p:nvSpPr>
          <p:cNvPr id="5" name="Text Placeholder 1">
            <a:extLst>
              <a:ext uri="{FF2B5EF4-FFF2-40B4-BE49-F238E27FC236}">
                <a16:creationId xmlns:a16="http://schemas.microsoft.com/office/drawing/2014/main" id="{80074444-075A-513C-6B08-E3F192081303}"/>
              </a:ext>
            </a:extLst>
          </p:cNvPr>
          <p:cNvSpPr txBox="1">
            <a:spLocks/>
          </p:cNvSpPr>
          <p:nvPr/>
        </p:nvSpPr>
        <p:spPr>
          <a:xfrm>
            <a:off x="914396" y="1042719"/>
            <a:ext cx="10114387" cy="45279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marL="228600" marR="0" indent="-2286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1pPr>
            <a:lvl2pPr marL="742950" marR="0" indent="-28575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2pPr>
            <a:lvl3pPr marL="1240971" marR="0" indent="-326571"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3pPr>
            <a:lvl4pPr marL="1698171" marR="0" indent="-326571"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4pPr>
            <a:lvl5pPr marL="2155371" marR="0" indent="-326571"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5pPr>
            <a:lvl6pPr marL="25400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6pPr>
            <a:lvl7pPr marL="29972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7pPr>
            <a:lvl8pPr marL="34544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8pPr>
            <a:lvl9pPr marL="39116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9pPr>
          </a:lstStyle>
          <a:p>
            <a:r>
              <a:rPr lang="en-US" sz="1800" kern="0" dirty="0"/>
              <a:t>Gina </a:t>
            </a:r>
            <a:r>
              <a:rPr lang="en-US" sz="1800" kern="0" dirty="0" err="1"/>
              <a:t>Rameika</a:t>
            </a:r>
            <a:r>
              <a:rPr lang="en-US" sz="1800" kern="0" dirty="0"/>
              <a:t>:</a:t>
            </a:r>
          </a:p>
          <a:p>
            <a:pPr lvl="1"/>
            <a:r>
              <a:rPr lang="en-US" sz="1800" dirty="0"/>
              <a:t>DOE HEP has always expected researchers to use the best tools possible</a:t>
            </a:r>
          </a:p>
          <a:p>
            <a:pPr lvl="2"/>
            <a:r>
              <a:rPr lang="en-US" sz="1800" dirty="0"/>
              <a:t>…</a:t>
            </a:r>
          </a:p>
          <a:p>
            <a:pPr lvl="2"/>
            <a:r>
              <a:rPr lang="en-US" sz="1800" dirty="0"/>
              <a:t>To take advantage of this rapidly developing frontier AI requires collaboration and partnerships requiring a </a:t>
            </a:r>
            <a:r>
              <a:rPr lang="en-US" sz="1800" b="1" u="sng" dirty="0">
                <a:solidFill>
                  <a:schemeClr val="accent1">
                    <a:lumMod val="60000"/>
                    <a:lumOff val="40000"/>
                  </a:schemeClr>
                </a:solidFill>
              </a:rPr>
              <a:t>shift in the structure and support of HENP research</a:t>
            </a:r>
            <a:endParaRPr lang="en-US" sz="1800" kern="0" dirty="0">
              <a:solidFill>
                <a:schemeClr val="accent1">
                  <a:lumMod val="60000"/>
                  <a:lumOff val="40000"/>
                </a:schemeClr>
              </a:solidFill>
            </a:endParaRPr>
          </a:p>
          <a:p>
            <a:r>
              <a:rPr lang="en-US" sz="1800" kern="0" dirty="0"/>
              <a:t>Jeremy Love:</a:t>
            </a:r>
          </a:p>
          <a:p>
            <a:pPr lvl="1"/>
            <a:r>
              <a:rPr lang="en-US" sz="1800" dirty="0"/>
              <a:t>Advance the HEP mission by using the best tools available, the frontier AI and computing of the Genesis Mission Platform</a:t>
            </a:r>
          </a:p>
          <a:p>
            <a:pPr lvl="2"/>
            <a:r>
              <a:rPr lang="en-US" sz="1800" dirty="0"/>
              <a:t>Requires a change in approach and a move toward </a:t>
            </a:r>
            <a:r>
              <a:rPr lang="en-US" sz="1800" b="1" u="sng" dirty="0">
                <a:solidFill>
                  <a:schemeClr val="accent1">
                    <a:lumMod val="60000"/>
                    <a:lumOff val="40000"/>
                  </a:schemeClr>
                </a:solidFill>
              </a:rPr>
              <a:t>larger multi-institution and multi-disciplinary collaborative effort</a:t>
            </a:r>
          </a:p>
        </p:txBody>
      </p:sp>
    </p:spTree>
    <p:extLst>
      <p:ext uri="{BB962C8B-B14F-4D97-AF65-F5344CB8AC3E}">
        <p14:creationId xmlns:p14="http://schemas.microsoft.com/office/powerpoint/2010/main" val="417475780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82C78-34A4-CE51-BFFC-50494C3A750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67D8769-B2D8-F7D6-5A0F-90A09093348C}"/>
              </a:ext>
            </a:extLst>
          </p:cNvPr>
          <p:cNvSpPr>
            <a:spLocks noGrp="1"/>
          </p:cNvSpPr>
          <p:nvPr>
            <p:ph type="title"/>
          </p:nvPr>
        </p:nvSpPr>
        <p:spPr/>
        <p:txBody>
          <a:bodyPr>
            <a:normAutofit fontScale="90000"/>
          </a:bodyPr>
          <a:lstStyle/>
          <a:p>
            <a:r>
              <a:rPr lang="en-US" dirty="0"/>
              <a:t>More from DPF 2026</a:t>
            </a:r>
          </a:p>
        </p:txBody>
      </p:sp>
      <p:sp>
        <p:nvSpPr>
          <p:cNvPr id="4" name="Slide Number Placeholder 3">
            <a:extLst>
              <a:ext uri="{FF2B5EF4-FFF2-40B4-BE49-F238E27FC236}">
                <a16:creationId xmlns:a16="http://schemas.microsoft.com/office/drawing/2014/main" id="{10FDE3BC-DF7C-AD23-87FD-6157A2C3572D}"/>
              </a:ext>
            </a:extLst>
          </p:cNvPr>
          <p:cNvSpPr>
            <a:spLocks noGrp="1"/>
          </p:cNvSpPr>
          <p:nvPr>
            <p:ph type="sldNum" sz="quarter" idx="2"/>
          </p:nvPr>
        </p:nvSpPr>
        <p:spPr/>
        <p:txBody>
          <a:bodyPr/>
          <a:lstStyle/>
          <a:p>
            <a:fld id="{86CB4B4D-7CA3-9044-876B-883B54F8677D}" type="slidenum">
              <a:rPr lang="en-US" smtClean="0"/>
              <a:t>12</a:t>
            </a:fld>
            <a:endParaRPr lang="en-US"/>
          </a:p>
        </p:txBody>
      </p:sp>
      <p:sp>
        <p:nvSpPr>
          <p:cNvPr id="5" name="Text Placeholder 1">
            <a:extLst>
              <a:ext uri="{FF2B5EF4-FFF2-40B4-BE49-F238E27FC236}">
                <a16:creationId xmlns:a16="http://schemas.microsoft.com/office/drawing/2014/main" id="{BBBE4EA8-B5E6-1D15-7372-7FFA96439593}"/>
              </a:ext>
            </a:extLst>
          </p:cNvPr>
          <p:cNvSpPr txBox="1">
            <a:spLocks/>
          </p:cNvSpPr>
          <p:nvPr/>
        </p:nvSpPr>
        <p:spPr>
          <a:xfrm>
            <a:off x="914396" y="1042719"/>
            <a:ext cx="10114387" cy="45279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lvl1pPr marL="228600" marR="0" indent="-2286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1pPr>
            <a:lvl2pPr marL="742950" marR="0" indent="-28575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2pPr>
            <a:lvl3pPr marL="1240971" marR="0" indent="-326571"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3pPr>
            <a:lvl4pPr marL="1698171" marR="0" indent="-326571"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4pPr>
            <a:lvl5pPr marL="2155371" marR="0" indent="-326571"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343A40"/>
                </a:solidFill>
                <a:uFillTx/>
                <a:latin typeface="+mj-lt"/>
                <a:ea typeface="+mj-ea"/>
                <a:cs typeface="+mj-cs"/>
                <a:sym typeface="Helvetica"/>
              </a:defRPr>
            </a:lvl5pPr>
            <a:lvl6pPr marL="25400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6pPr>
            <a:lvl7pPr marL="29972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7pPr>
            <a:lvl8pPr marL="34544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8pPr>
            <a:lvl9pPr marL="3911600" marR="0" indent="-254000" algn="l" defTabSz="914400" rtl="0" latinLnBrk="0">
              <a:lnSpc>
                <a:spcPct val="100000"/>
              </a:lnSpc>
              <a:spcBef>
                <a:spcPts val="800"/>
              </a:spcBef>
              <a:spcAft>
                <a:spcPts val="0"/>
              </a:spcAft>
              <a:buClr>
                <a:schemeClr val="accent1"/>
              </a:buClr>
              <a:buSzPct val="100000"/>
              <a:buFont typeface="Arial"/>
              <a:buChar char="•"/>
              <a:tabLst/>
              <a:defRPr sz="2000" b="0" i="0" u="none" strike="noStrike" cap="none" spc="-19" baseline="0">
                <a:solidFill>
                  <a:srgbClr val="FFFFFF"/>
                </a:solidFill>
                <a:uFillTx/>
                <a:latin typeface="+mj-lt"/>
                <a:ea typeface="+mj-ea"/>
                <a:cs typeface="+mj-cs"/>
                <a:sym typeface="Helvetica"/>
              </a:defRPr>
            </a:lvl9pPr>
          </a:lstStyle>
          <a:p>
            <a:r>
              <a:rPr lang="en-US" sz="1800" kern="0" dirty="0"/>
              <a:t>Gina </a:t>
            </a:r>
            <a:r>
              <a:rPr lang="en-US" sz="1800" kern="0" dirty="0" err="1"/>
              <a:t>Rameika</a:t>
            </a:r>
            <a:r>
              <a:rPr lang="en-US" sz="1800" kern="0" dirty="0"/>
              <a:t>:</a:t>
            </a:r>
          </a:p>
          <a:p>
            <a:pPr lvl="1"/>
            <a:r>
              <a:rPr lang="en-US" sz="1800" dirty="0"/>
              <a:t>DOE HEP has always expected researchers to use the best tools possible</a:t>
            </a:r>
          </a:p>
          <a:p>
            <a:pPr lvl="2"/>
            <a:r>
              <a:rPr lang="en-US" sz="1800" dirty="0"/>
              <a:t>…</a:t>
            </a:r>
          </a:p>
          <a:p>
            <a:pPr lvl="2"/>
            <a:r>
              <a:rPr lang="en-US" sz="1800" dirty="0"/>
              <a:t>To take advantage of this rapidly developing frontier AI requires collaboration and partnerships requiring a </a:t>
            </a:r>
            <a:r>
              <a:rPr lang="en-US" sz="1800" b="1" u="sng" dirty="0">
                <a:solidFill>
                  <a:schemeClr val="accent1">
                    <a:lumMod val="60000"/>
                    <a:lumOff val="40000"/>
                  </a:schemeClr>
                </a:solidFill>
              </a:rPr>
              <a:t>shift in the structure and support of HENP research</a:t>
            </a:r>
            <a:endParaRPr lang="en-US" sz="1800" kern="0" dirty="0">
              <a:solidFill>
                <a:schemeClr val="accent1">
                  <a:lumMod val="60000"/>
                  <a:lumOff val="40000"/>
                </a:schemeClr>
              </a:solidFill>
            </a:endParaRPr>
          </a:p>
          <a:p>
            <a:r>
              <a:rPr lang="en-US" sz="1800" kern="0" dirty="0"/>
              <a:t>Jeremy Love:</a:t>
            </a:r>
          </a:p>
          <a:p>
            <a:pPr lvl="1"/>
            <a:r>
              <a:rPr lang="en-US" sz="1800" dirty="0"/>
              <a:t>Advance the HEP mission by using the best tools available, the frontier AI and computing of the Genesis Mission Platform</a:t>
            </a:r>
          </a:p>
          <a:p>
            <a:pPr lvl="2"/>
            <a:r>
              <a:rPr lang="en-US" sz="1800" dirty="0"/>
              <a:t>Requires a change in approach and a move toward </a:t>
            </a:r>
            <a:r>
              <a:rPr lang="en-US" sz="1800" b="1" u="sng" dirty="0">
                <a:solidFill>
                  <a:schemeClr val="accent1">
                    <a:lumMod val="60000"/>
                    <a:lumOff val="40000"/>
                  </a:schemeClr>
                </a:solidFill>
              </a:rPr>
              <a:t>larger multi-institution and multi-disciplinary collaborative effort</a:t>
            </a:r>
          </a:p>
        </p:txBody>
      </p:sp>
      <p:sp>
        <p:nvSpPr>
          <p:cNvPr id="6" name="TextBox 5">
            <a:extLst>
              <a:ext uri="{FF2B5EF4-FFF2-40B4-BE49-F238E27FC236}">
                <a16:creationId xmlns:a16="http://schemas.microsoft.com/office/drawing/2014/main" id="{1DE70775-1AE5-8F96-4F55-5C08269B9550}"/>
              </a:ext>
            </a:extLst>
          </p:cNvPr>
          <p:cNvSpPr txBox="1"/>
          <p:nvPr/>
        </p:nvSpPr>
        <p:spPr>
          <a:xfrm>
            <a:off x="8469019" y="4403836"/>
            <a:ext cx="1421223"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74320" tIns="274320" rIns="274320" bIns="27432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chemeClr val="bg2"/>
                </a:solidFill>
                <a:effectLst/>
                <a:uFillTx/>
                <a:latin typeface="Figtree" pitchFamily="2" charset="0"/>
                <a:sym typeface="Aptos"/>
              </a:rPr>
              <a:t>Me, slide 3</a:t>
            </a:r>
          </a:p>
        </p:txBody>
      </p:sp>
      <p:pic>
        <p:nvPicPr>
          <p:cNvPr id="8" name="Picture 7">
            <a:extLst>
              <a:ext uri="{FF2B5EF4-FFF2-40B4-BE49-F238E27FC236}">
                <a16:creationId xmlns:a16="http://schemas.microsoft.com/office/drawing/2014/main" id="{6B4065B9-67B5-2028-F40E-8208BA5C6328}"/>
              </a:ext>
            </a:extLst>
          </p:cNvPr>
          <p:cNvPicPr>
            <a:picLocks noChangeAspect="1"/>
          </p:cNvPicPr>
          <p:nvPr/>
        </p:nvPicPr>
        <p:blipFill>
          <a:blip r:embed="rId2"/>
          <a:stretch>
            <a:fillRect/>
          </a:stretch>
        </p:blipFill>
        <p:spPr>
          <a:xfrm>
            <a:off x="2165094" y="4955541"/>
            <a:ext cx="7493000" cy="1536700"/>
          </a:xfrm>
          <a:prstGeom prst="rect">
            <a:avLst/>
          </a:prstGeom>
          <a:ln>
            <a:solidFill>
              <a:schemeClr val="tx1">
                <a:lumMod val="50000"/>
              </a:schemeClr>
            </a:solidFill>
          </a:ln>
        </p:spPr>
      </p:pic>
      <p:cxnSp>
        <p:nvCxnSpPr>
          <p:cNvPr id="10" name="Straight Arrow Connector 9">
            <a:extLst>
              <a:ext uri="{FF2B5EF4-FFF2-40B4-BE49-F238E27FC236}">
                <a16:creationId xmlns:a16="http://schemas.microsoft.com/office/drawing/2014/main" id="{82122C1D-8B45-7239-1B4D-31DD60C875F7}"/>
              </a:ext>
            </a:extLst>
          </p:cNvPr>
          <p:cNvCxnSpPr/>
          <p:nvPr/>
        </p:nvCxnSpPr>
        <p:spPr>
          <a:xfrm>
            <a:off x="1573306" y="5862918"/>
            <a:ext cx="1075765" cy="0"/>
          </a:xfrm>
          <a:prstGeom prst="straightConnector1">
            <a:avLst/>
          </a:prstGeom>
          <a:noFill/>
          <a:ln w="38100" cap="flat">
            <a:solidFill>
              <a:srgbClr val="FF0000"/>
            </a:solidFill>
            <a:prstDash val="solid"/>
            <a:round/>
            <a:tailEnd type="triangle"/>
          </a:ln>
          <a:effectLst/>
          <a:sp3d/>
        </p:spPr>
        <p:style>
          <a:lnRef idx="0">
            <a:scrgbClr r="0" g="0" b="0"/>
          </a:lnRef>
          <a:fillRef idx="0">
            <a:scrgbClr r="0" g="0" b="0"/>
          </a:fillRef>
          <a:effectRef idx="0">
            <a:scrgbClr r="0" g="0" b="0"/>
          </a:effectRef>
          <a:fontRef idx="none"/>
        </p:style>
      </p:cxnSp>
    </p:spTree>
    <p:extLst>
      <p:ext uri="{BB962C8B-B14F-4D97-AF65-F5344CB8AC3E}">
        <p14:creationId xmlns:p14="http://schemas.microsoft.com/office/powerpoint/2010/main" val="303520716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76A98-3AF9-7EDE-E922-B0B24B051C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D80110-3713-16D2-1040-307241A9840C}"/>
              </a:ext>
            </a:extLst>
          </p:cNvPr>
          <p:cNvSpPr>
            <a:spLocks noGrp="1"/>
          </p:cNvSpPr>
          <p:nvPr>
            <p:ph type="title"/>
          </p:nvPr>
        </p:nvSpPr>
        <p:spPr/>
        <p:txBody>
          <a:bodyPr/>
          <a:lstStyle/>
          <a:p>
            <a:r>
              <a:rPr lang="en-US" dirty="0"/>
              <a:t>Spotlights</a:t>
            </a:r>
          </a:p>
        </p:txBody>
      </p:sp>
      <p:sp>
        <p:nvSpPr>
          <p:cNvPr id="4" name="Slide Number Placeholder 3">
            <a:extLst>
              <a:ext uri="{FF2B5EF4-FFF2-40B4-BE49-F238E27FC236}">
                <a16:creationId xmlns:a16="http://schemas.microsoft.com/office/drawing/2014/main" id="{84F5D953-410F-27E5-1ABD-EC87BE357175}"/>
              </a:ext>
            </a:extLst>
          </p:cNvPr>
          <p:cNvSpPr>
            <a:spLocks noGrp="1"/>
          </p:cNvSpPr>
          <p:nvPr>
            <p:ph type="sldNum" sz="quarter" idx="2"/>
          </p:nvPr>
        </p:nvSpPr>
        <p:spPr/>
        <p:txBody>
          <a:bodyPr/>
          <a:lstStyle/>
          <a:p>
            <a:fld id="{86CB4B4D-7CA3-9044-876B-883B54F8677D}" type="slidenum">
              <a:rPr lang="en-US" smtClean="0"/>
              <a:t>13</a:t>
            </a:fld>
            <a:endParaRPr lang="en-US"/>
          </a:p>
        </p:txBody>
      </p:sp>
    </p:spTree>
    <p:extLst>
      <p:ext uri="{BB962C8B-B14F-4D97-AF65-F5344CB8AC3E}">
        <p14:creationId xmlns:p14="http://schemas.microsoft.com/office/powerpoint/2010/main" val="1955277574"/>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199CF-A42D-0EC9-363E-2801456C7B1D}"/>
            </a:ext>
          </a:extLst>
        </p:cNvPr>
        <p:cNvGrpSpPr/>
        <p:nvPr/>
      </p:nvGrpSpPr>
      <p:grpSpPr>
        <a:xfrm>
          <a:off x="0" y="0"/>
          <a:ext cx="0" cy="0"/>
          <a:chOff x="0" y="0"/>
          <a:chExt cx="0" cy="0"/>
        </a:xfrm>
      </p:grpSpPr>
      <p:sp>
        <p:nvSpPr>
          <p:cNvPr id="1152" name="Slide Number">
            <a:extLst>
              <a:ext uri="{FF2B5EF4-FFF2-40B4-BE49-F238E27FC236}">
                <a16:creationId xmlns:a16="http://schemas.microsoft.com/office/drawing/2014/main" id="{D0A57239-4C1F-4A64-F246-630F99AD0F45}"/>
              </a:ext>
            </a:extLst>
          </p:cNvPr>
          <p:cNvSpPr txBox="1">
            <a:spLocks noGrp="1"/>
          </p:cNvSpPr>
          <p:nvPr>
            <p:ph type="sldNum" sz="quarter" idx="2"/>
          </p:nvPr>
        </p:nvSpPr>
        <p:spPr>
          <a:xfrm>
            <a:off x="11939591" y="6581774"/>
            <a:ext cx="139837" cy="1397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14</a:t>
            </a:fld>
            <a:endParaRPr/>
          </a:p>
        </p:txBody>
      </p:sp>
      <p:sp>
        <p:nvSpPr>
          <p:cNvPr id="5" name="TextBox 4">
            <a:extLst>
              <a:ext uri="{FF2B5EF4-FFF2-40B4-BE49-F238E27FC236}">
                <a16:creationId xmlns:a16="http://schemas.microsoft.com/office/drawing/2014/main" id="{A65C73CA-2D13-A81D-1D50-F9FF90C4FEE6}"/>
              </a:ext>
            </a:extLst>
          </p:cNvPr>
          <p:cNvSpPr txBox="1"/>
          <p:nvPr/>
        </p:nvSpPr>
        <p:spPr>
          <a:xfrm>
            <a:off x="9057418" y="462456"/>
            <a:ext cx="2519279"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74320" tIns="274320" rIns="274320" bIns="27432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chemeClr val="bg2"/>
                </a:solidFill>
                <a:effectLst/>
                <a:uFillTx/>
                <a:latin typeface="Figtree" pitchFamily="2" charset="0"/>
                <a:sym typeface="Aptos"/>
              </a:rPr>
              <a:t>Jeremy Love, DPF 2026</a:t>
            </a:r>
          </a:p>
        </p:txBody>
      </p:sp>
      <p:pic>
        <p:nvPicPr>
          <p:cNvPr id="2" name="Picture 1">
            <a:extLst>
              <a:ext uri="{FF2B5EF4-FFF2-40B4-BE49-F238E27FC236}">
                <a16:creationId xmlns:a16="http://schemas.microsoft.com/office/drawing/2014/main" id="{5AC65091-CCED-8F79-E32B-29CE0DCF2B97}"/>
              </a:ext>
            </a:extLst>
          </p:cNvPr>
          <p:cNvPicPr>
            <a:picLocks noChangeAspect="1"/>
          </p:cNvPicPr>
          <p:nvPr/>
        </p:nvPicPr>
        <p:blipFill>
          <a:blip r:embed="rId3"/>
          <a:srcRect b="9388"/>
          <a:stretch>
            <a:fillRect/>
          </a:stretch>
        </p:blipFill>
        <p:spPr>
          <a:xfrm>
            <a:off x="900716" y="1040524"/>
            <a:ext cx="10390568" cy="5297214"/>
          </a:xfrm>
          <a:prstGeom prst="rect">
            <a:avLst/>
          </a:prstGeom>
          <a:ln>
            <a:solidFill>
              <a:schemeClr val="tx1">
                <a:lumMod val="50000"/>
              </a:schemeClr>
            </a:solidFill>
          </a:ln>
        </p:spPr>
      </p:pic>
    </p:spTree>
    <p:extLst>
      <p:ext uri="{BB962C8B-B14F-4D97-AF65-F5344CB8AC3E}">
        <p14:creationId xmlns:p14="http://schemas.microsoft.com/office/powerpoint/2010/main" val="2402692832"/>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72B2E3-B217-EE23-2D2B-81AE4917499A}"/>
            </a:ext>
          </a:extLst>
        </p:cNvPr>
        <p:cNvGrpSpPr/>
        <p:nvPr/>
      </p:nvGrpSpPr>
      <p:grpSpPr>
        <a:xfrm>
          <a:off x="0" y="0"/>
          <a:ext cx="0" cy="0"/>
          <a:chOff x="0" y="0"/>
          <a:chExt cx="0" cy="0"/>
        </a:xfrm>
      </p:grpSpPr>
      <p:sp>
        <p:nvSpPr>
          <p:cNvPr id="1152" name="Slide Number">
            <a:extLst>
              <a:ext uri="{FF2B5EF4-FFF2-40B4-BE49-F238E27FC236}">
                <a16:creationId xmlns:a16="http://schemas.microsoft.com/office/drawing/2014/main" id="{A7E3B34A-7DEE-1832-8A48-3B680F04C010}"/>
              </a:ext>
            </a:extLst>
          </p:cNvPr>
          <p:cNvSpPr txBox="1">
            <a:spLocks noGrp="1"/>
          </p:cNvSpPr>
          <p:nvPr>
            <p:ph type="sldNum" sz="quarter" idx="2"/>
          </p:nvPr>
        </p:nvSpPr>
        <p:spPr>
          <a:xfrm>
            <a:off x="11939591" y="6581774"/>
            <a:ext cx="139837" cy="1397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15</a:t>
            </a:fld>
            <a:endParaRPr/>
          </a:p>
        </p:txBody>
      </p:sp>
      <p:sp>
        <p:nvSpPr>
          <p:cNvPr id="5" name="TextBox 4">
            <a:extLst>
              <a:ext uri="{FF2B5EF4-FFF2-40B4-BE49-F238E27FC236}">
                <a16:creationId xmlns:a16="http://schemas.microsoft.com/office/drawing/2014/main" id="{5C28902E-CB00-1C78-5D78-759BD1059A23}"/>
              </a:ext>
            </a:extLst>
          </p:cNvPr>
          <p:cNvSpPr txBox="1"/>
          <p:nvPr/>
        </p:nvSpPr>
        <p:spPr>
          <a:xfrm>
            <a:off x="9173032" y="451947"/>
            <a:ext cx="2519279" cy="76944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274320" tIns="274320" rIns="274320" bIns="274320"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400" b="1" i="0" u="none" strike="noStrike" cap="none" spc="0" normalizeH="0" baseline="0" dirty="0">
                <a:ln>
                  <a:noFill/>
                </a:ln>
                <a:solidFill>
                  <a:schemeClr val="bg2"/>
                </a:solidFill>
                <a:effectLst/>
                <a:uFillTx/>
                <a:latin typeface="Figtree" pitchFamily="2" charset="0"/>
                <a:sym typeface="Aptos"/>
              </a:rPr>
              <a:t>Jeremy Love, DPF 2026</a:t>
            </a:r>
          </a:p>
        </p:txBody>
      </p:sp>
      <p:pic>
        <p:nvPicPr>
          <p:cNvPr id="2" name="Picture 1">
            <a:extLst>
              <a:ext uri="{FF2B5EF4-FFF2-40B4-BE49-F238E27FC236}">
                <a16:creationId xmlns:a16="http://schemas.microsoft.com/office/drawing/2014/main" id="{A1889D37-F549-67F4-5824-850A822831E5}"/>
              </a:ext>
            </a:extLst>
          </p:cNvPr>
          <p:cNvPicPr>
            <a:picLocks noChangeAspect="1"/>
          </p:cNvPicPr>
          <p:nvPr/>
        </p:nvPicPr>
        <p:blipFill>
          <a:blip r:embed="rId3"/>
          <a:stretch>
            <a:fillRect/>
          </a:stretch>
        </p:blipFill>
        <p:spPr>
          <a:xfrm>
            <a:off x="779078" y="1014276"/>
            <a:ext cx="10633843" cy="5538922"/>
          </a:xfrm>
          <a:prstGeom prst="rect">
            <a:avLst/>
          </a:prstGeom>
          <a:ln>
            <a:solidFill>
              <a:schemeClr val="tx1">
                <a:lumMod val="50000"/>
              </a:schemeClr>
            </a:solidFill>
          </a:ln>
        </p:spPr>
      </p:pic>
    </p:spTree>
    <p:extLst>
      <p:ext uri="{BB962C8B-B14F-4D97-AF65-F5344CB8AC3E}">
        <p14:creationId xmlns:p14="http://schemas.microsoft.com/office/powerpoint/2010/main" val="2974374513"/>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a:t>AXESS: </a:t>
            </a:r>
            <a:br>
              <a:rPr lang="en-US" dirty="0"/>
            </a:br>
            <a:r>
              <a:rPr lang="en-US" sz="2700" dirty="0"/>
              <a:t>Accelerating eXtreme Environment Specs-to-Silicon</a:t>
            </a:r>
            <a:br>
              <a:rPr lang="en-US" sz="2700" dirty="0"/>
            </a:br>
            <a:br>
              <a:rPr lang="en-US" sz="2700" dirty="0"/>
            </a:br>
            <a:r>
              <a:rPr lang="en-US" sz="2000" b="0" i="1" dirty="0"/>
              <a:t>(Genesis Mission seed team, now ramping up for Phase 2) </a:t>
            </a:r>
          </a:p>
        </p:txBody>
      </p:sp>
      <p:sp>
        <p:nvSpPr>
          <p:cNvPr id="4" name="Slide Number Placeholder 3"/>
          <p:cNvSpPr>
            <a:spLocks noGrp="1"/>
          </p:cNvSpPr>
          <p:nvPr>
            <p:ph type="sldNum" sz="quarter" idx="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900" b="1" i="0" u="none" strike="noStrike" kern="1200" cap="none" spc="0" normalizeH="0" baseline="0" noProof="0" smtClean="0">
                <a:ln>
                  <a:noFill/>
                </a:ln>
                <a:solidFill>
                  <a:srgbClr val="FFFFFF"/>
                </a:solidFill>
                <a:effectLst/>
                <a:uLnTx/>
                <a:uFillTx/>
                <a:latin typeface="Helvetica"/>
                <a:sym typeface="Helvetica"/>
              </a:rPr>
              <a:pPr marL="0" marR="0" lvl="0" indent="0" algn="ctr" defTabSz="914400" rtl="0" eaLnBrk="1" fontAlgn="auto" latinLnBrk="0" hangingPunct="1">
                <a:lnSpc>
                  <a:spcPct val="100000"/>
                </a:lnSpc>
                <a:spcBef>
                  <a:spcPts val="0"/>
                </a:spcBef>
                <a:spcAft>
                  <a:spcPts val="0"/>
                </a:spcAft>
                <a:buClrTx/>
                <a:buSzTx/>
                <a:buFontTx/>
                <a:buNone/>
                <a:tabLst/>
                <a:defRPr/>
              </a:pPr>
              <a:t>16</a:t>
            </a:fld>
            <a:endParaRPr kumimoji="0" lang="en-US" sz="900" b="1" i="0" u="none" strike="noStrike" kern="1200" cap="none" spc="0" normalizeH="0" baseline="0" noProof="0">
              <a:ln>
                <a:noFill/>
              </a:ln>
              <a:solidFill>
                <a:srgbClr val="FFFFFF"/>
              </a:solidFill>
              <a:effectLst/>
              <a:uLnTx/>
              <a:uFillTx/>
              <a:latin typeface="Helvetica"/>
              <a:sym typeface="Helvetica"/>
            </a:endParaRPr>
          </a:p>
        </p:txBody>
      </p:sp>
      <p:pic>
        <p:nvPicPr>
          <p:cNvPr id="5" name="Picture 4">
            <a:extLst>
              <a:ext uri="{FF2B5EF4-FFF2-40B4-BE49-F238E27FC236}">
                <a16:creationId xmlns:a16="http://schemas.microsoft.com/office/drawing/2014/main" id="{FB193CF7-ABE2-2473-24E9-1878D1A52573}"/>
              </a:ext>
            </a:extLst>
          </p:cNvPr>
          <p:cNvPicPr>
            <a:picLocks noChangeAspect="1"/>
          </p:cNvPicPr>
          <p:nvPr/>
        </p:nvPicPr>
        <p:blipFill>
          <a:blip r:embed="rId2"/>
          <a:stretch>
            <a:fillRect/>
          </a:stretch>
        </p:blipFill>
        <p:spPr>
          <a:xfrm>
            <a:off x="1176529" y="3668881"/>
            <a:ext cx="9470128" cy="1485782"/>
          </a:xfrm>
          <a:prstGeom prst="rect">
            <a:avLst/>
          </a:prstGeom>
        </p:spPr>
      </p:pic>
      <p:sp>
        <p:nvSpPr>
          <p:cNvPr id="48" name="Google Shape;125;p4">
            <a:extLst>
              <a:ext uri="{FF2B5EF4-FFF2-40B4-BE49-F238E27FC236}">
                <a16:creationId xmlns:a16="http://schemas.microsoft.com/office/drawing/2014/main" id="{50238AD4-352A-DC85-6EBF-BAA558367C33}"/>
              </a:ext>
            </a:extLst>
          </p:cNvPr>
          <p:cNvSpPr txBox="1"/>
          <p:nvPr/>
        </p:nvSpPr>
        <p:spPr>
          <a:xfrm>
            <a:off x="359103" y="5474935"/>
            <a:ext cx="11104981" cy="131314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43A40"/>
                </a:solidFill>
                <a:effectLst/>
                <a:uLnTx/>
                <a:uFillTx/>
                <a:latin typeface="Figtree" pitchFamily="2" charset="0"/>
                <a:ea typeface="Barlow"/>
                <a:cs typeface="Barlow"/>
                <a:sym typeface="Barlow"/>
              </a:rPr>
              <a:t>Vision: Significantly accelerate and enable extreme environment design with unprecedented reliability and precision based on DOE measurement and simulation capabilities</a:t>
            </a:r>
            <a:endParaRPr kumimoji="0" sz="1800" b="0" i="0" u="none" strike="noStrike" kern="1200" cap="none" spc="0" normalizeH="0" baseline="0" noProof="0" dirty="0">
              <a:ln>
                <a:noFill/>
              </a:ln>
              <a:solidFill>
                <a:srgbClr val="343A40"/>
              </a:solidFill>
              <a:effectLst/>
              <a:uLnTx/>
              <a:uFillTx/>
              <a:latin typeface="Figtree" pitchFamily="2" charset="0"/>
              <a:ea typeface="Arial"/>
              <a:cs typeface="Arial"/>
              <a:sym typeface="Arial"/>
            </a:endParaRPr>
          </a:p>
          <a:p>
            <a:pPr marL="0" marR="0" lvl="0" indent="0" algn="l" defTabSz="914400" rtl="0" eaLnBrk="1" fontAlgn="auto" latinLnBrk="0" hangingPunct="1">
              <a:lnSpc>
                <a:spcPct val="100000"/>
              </a:lnSpc>
              <a:spcBef>
                <a:spcPts val="375"/>
              </a:spcBef>
              <a:spcAft>
                <a:spcPts val="0"/>
              </a:spcAft>
              <a:buClr>
                <a:srgbClr val="343A40"/>
              </a:buClr>
              <a:buSzPts val="1800"/>
              <a:buFont typeface="Inter"/>
              <a:buNone/>
              <a:tabLst/>
              <a:defRPr/>
            </a:pPr>
            <a:br>
              <a:rPr kumimoji="0" lang="en-US" sz="1800" b="0" i="0" u="none" strike="noStrike" kern="1200" cap="none" spc="0" normalizeH="0" baseline="0" noProof="0" dirty="0">
                <a:ln>
                  <a:noFill/>
                </a:ln>
                <a:solidFill>
                  <a:srgbClr val="343A40"/>
                </a:solidFill>
                <a:effectLst/>
                <a:uLnTx/>
                <a:uFillTx/>
                <a:latin typeface="Figtree" pitchFamily="2" charset="0"/>
                <a:ea typeface="Inter"/>
                <a:cs typeface="Inter"/>
                <a:sym typeface="Inter"/>
              </a:rPr>
            </a:br>
            <a:endParaRPr kumimoji="0" sz="1800" b="0" i="0" u="none" strike="noStrike" kern="1200" cap="none" spc="0" normalizeH="0" baseline="0" noProof="0" dirty="0">
              <a:ln>
                <a:noFill/>
              </a:ln>
              <a:solidFill>
                <a:srgbClr val="343A40"/>
              </a:solidFill>
              <a:effectLst/>
              <a:uLnTx/>
              <a:uFillTx/>
              <a:latin typeface="Figtree" pitchFamily="2" charset="0"/>
              <a:ea typeface="Inter"/>
              <a:cs typeface="Inter"/>
              <a:sym typeface="Inter"/>
            </a:endParaRPr>
          </a:p>
        </p:txBody>
      </p:sp>
      <p:sp>
        <p:nvSpPr>
          <p:cNvPr id="56" name="Google Shape;124;p4">
            <a:extLst>
              <a:ext uri="{FF2B5EF4-FFF2-40B4-BE49-F238E27FC236}">
                <a16:creationId xmlns:a16="http://schemas.microsoft.com/office/drawing/2014/main" id="{C8AEAE8C-C85E-1472-5B5E-FB8C06529DDF}"/>
              </a:ext>
            </a:extLst>
          </p:cNvPr>
          <p:cNvSpPr txBox="1"/>
          <p:nvPr/>
        </p:nvSpPr>
        <p:spPr>
          <a:xfrm>
            <a:off x="483280" y="2093659"/>
            <a:ext cx="10980804" cy="1631175"/>
          </a:xfrm>
          <a:prstGeom prst="rect">
            <a:avLst/>
          </a:prstGeom>
          <a:noFill/>
          <a:ln>
            <a:noFill/>
          </a:ln>
        </p:spPr>
        <p:txBody>
          <a:bodyPr spcFirstLastPara="1" wrap="square" lIns="91425" tIns="45700" rIns="91425" bIns="45700" anchor="t" anchorCtr="0">
            <a:spAutoFit/>
          </a:bodyPr>
          <a:lstStyle/>
          <a:p>
            <a:pPr marL="285750" indent="-285750">
              <a:buFont typeface="Arial" panose="020B0604020202020204" pitchFamily="34" charset="0"/>
              <a:buChar char="•"/>
            </a:pPr>
            <a:r>
              <a:rPr lang="en-US" sz="2000" dirty="0">
                <a:latin typeface="Figtree" pitchFamily="2" charset="0"/>
              </a:rPr>
              <a:t>Develop DOE-specific Microelectronics design tools to speed-up research and development in extreme environments where commercial tools fall short</a:t>
            </a:r>
          </a:p>
          <a:p>
            <a:pPr marL="285750" indent="-285750">
              <a:buFont typeface="Arial" panose="020B0604020202020204" pitchFamily="34" charset="0"/>
              <a:buChar char="•"/>
            </a:pPr>
            <a:r>
              <a:rPr lang="en-US" sz="2000" dirty="0">
                <a:latin typeface="Figtree" pitchFamily="2" charset="0"/>
              </a:rPr>
              <a:t>Use decades of ASIC circuit designs from applications in extreme environments with characterization and testing data – initial focus on cryogenic environments</a:t>
            </a:r>
            <a:br>
              <a:rPr kumimoji="0" lang="en-US" sz="2000" b="0" i="0" u="none" strike="noStrike" kern="1200" cap="none" spc="0" normalizeH="0" baseline="0" noProof="0" dirty="0">
                <a:ln>
                  <a:noFill/>
                </a:ln>
                <a:solidFill>
                  <a:srgbClr val="343A40"/>
                </a:solidFill>
                <a:effectLst/>
                <a:uLnTx/>
                <a:uFillTx/>
                <a:latin typeface="Figtree" pitchFamily="2" charset="0"/>
                <a:ea typeface="Inter"/>
                <a:cs typeface="Inter"/>
                <a:sym typeface="Inter"/>
              </a:rPr>
            </a:br>
            <a:endParaRPr kumimoji="0" sz="2000" b="0" i="0" u="none" strike="noStrike" kern="1200" cap="none" spc="0" normalizeH="0" baseline="0" noProof="0" dirty="0">
              <a:ln>
                <a:noFill/>
              </a:ln>
              <a:solidFill>
                <a:srgbClr val="343A40"/>
              </a:solidFill>
              <a:effectLst/>
              <a:uLnTx/>
              <a:uFillTx/>
              <a:latin typeface="Figtree" pitchFamily="2" charset="0"/>
              <a:ea typeface="Inter"/>
              <a:cs typeface="Inter"/>
              <a:sym typeface="Inter"/>
            </a:endParaRPr>
          </a:p>
        </p:txBody>
      </p:sp>
    </p:spTree>
    <p:extLst>
      <p:ext uri="{BB962C8B-B14F-4D97-AF65-F5344CB8AC3E}">
        <p14:creationId xmlns:p14="http://schemas.microsoft.com/office/powerpoint/2010/main" val="2052018402"/>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98EFA-83E4-B1A9-0BB0-69AA59092BD6}"/>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F6ED7BA-C9F0-6BF8-E330-DBE8F6CFA8BE}"/>
              </a:ext>
            </a:extLst>
          </p:cNvPr>
          <p:cNvSpPr>
            <a:spLocks noGrp="1"/>
          </p:cNvSpPr>
          <p:nvPr>
            <p:ph type="sldNum" sz="quarter" idx="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900" b="1" i="0" u="none" strike="noStrike" kern="1200" cap="none" spc="0" normalizeH="0" baseline="0" noProof="0" smtClean="0">
                <a:ln>
                  <a:noFill/>
                </a:ln>
                <a:solidFill>
                  <a:srgbClr val="FFFFFF"/>
                </a:solidFill>
                <a:effectLst/>
                <a:uLnTx/>
                <a:uFillTx/>
                <a:latin typeface="Helvetica"/>
                <a:sym typeface="Helvetica"/>
              </a:rPr>
              <a:pPr marL="0" marR="0" lvl="0" indent="0" algn="ctr" defTabSz="914400" rtl="0" eaLnBrk="1" fontAlgn="auto" latinLnBrk="0" hangingPunct="1">
                <a:lnSpc>
                  <a:spcPct val="100000"/>
                </a:lnSpc>
                <a:spcBef>
                  <a:spcPts val="0"/>
                </a:spcBef>
                <a:spcAft>
                  <a:spcPts val="0"/>
                </a:spcAft>
                <a:buClrTx/>
                <a:buSzTx/>
                <a:buFontTx/>
                <a:buNone/>
                <a:tabLst/>
                <a:defRPr/>
              </a:pPr>
              <a:t>17</a:t>
            </a:fld>
            <a:endParaRPr kumimoji="0" lang="en-US" sz="900" b="1" i="0" u="none" strike="noStrike" kern="1200" cap="none" spc="0" normalizeH="0" baseline="0" noProof="0">
              <a:ln>
                <a:noFill/>
              </a:ln>
              <a:solidFill>
                <a:srgbClr val="FFFFFF"/>
              </a:solidFill>
              <a:effectLst/>
              <a:uLnTx/>
              <a:uFillTx/>
              <a:latin typeface="Helvetica"/>
              <a:sym typeface="Helvetica"/>
            </a:endParaRPr>
          </a:p>
        </p:txBody>
      </p:sp>
      <p:sp>
        <p:nvSpPr>
          <p:cNvPr id="5" name="TextBox 4">
            <a:extLst>
              <a:ext uri="{FF2B5EF4-FFF2-40B4-BE49-F238E27FC236}">
                <a16:creationId xmlns:a16="http://schemas.microsoft.com/office/drawing/2014/main" id="{17C17655-773B-65D4-C550-89D5A0FE92CC}"/>
              </a:ext>
            </a:extLst>
          </p:cNvPr>
          <p:cNvSpPr txBox="1"/>
          <p:nvPr/>
        </p:nvSpPr>
        <p:spPr>
          <a:xfrm>
            <a:off x="1158715" y="3275812"/>
            <a:ext cx="9595042"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4C97">
                    <a:lumMod val="60000"/>
                    <a:lumOff val="40000"/>
                  </a:srgbClr>
                </a:solidFill>
                <a:effectLst/>
                <a:uLnTx/>
                <a:uFillTx/>
                <a:latin typeface="Barlow"/>
                <a:ea typeface="Barlow"/>
                <a:cs typeface="Barlow"/>
                <a:sym typeface="Barlow"/>
              </a:rPr>
              <a:t>United data and modsim ecosystem with AI-ready 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4C97">
                    <a:lumMod val="60000"/>
                    <a:lumOff val="40000"/>
                  </a:srgbClr>
                </a:solidFill>
                <a:effectLst/>
                <a:uLnTx/>
                <a:uFillTx/>
                <a:latin typeface="Aptos"/>
              </a:rPr>
              <a:t>Foundational Surrogate Models</a:t>
            </a:r>
            <a:r>
              <a:rPr kumimoji="0" lang="en-US" sz="1800" b="0" i="0" u="none" strike="noStrike" kern="1200" cap="none" spc="0" normalizeH="0" baseline="0" noProof="0" dirty="0">
                <a:ln>
                  <a:noFill/>
                </a:ln>
                <a:solidFill>
                  <a:srgbClr val="004C97">
                    <a:lumMod val="60000"/>
                    <a:lumOff val="40000"/>
                  </a:srgbClr>
                </a:solidFill>
                <a:effectLst/>
                <a:uLnTx/>
                <a:uFillTx/>
                <a:latin typeface="Aptos"/>
              </a:rPr>
              <a:t> </a:t>
            </a:r>
            <a:r>
              <a:rPr kumimoji="0" lang="en-US" sz="1800" b="0" i="0" u="none" strike="noStrike" kern="1200" cap="none" spc="0" normalizeH="0" baseline="0" noProof="0" dirty="0">
                <a:ln>
                  <a:noFill/>
                </a:ln>
                <a:solidFill>
                  <a:srgbClr val="343A40"/>
                </a:solidFill>
                <a:effectLst/>
                <a:uLnTx/>
                <a:uFillTx/>
                <a:latin typeface="Aptos"/>
              </a:rPr>
              <a:t>across different levels of the microelectronics stack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43A40"/>
                </a:solidFill>
                <a:effectLst/>
                <a:uLnTx/>
                <a:uFillTx/>
                <a:latin typeface="Aptos"/>
              </a:rPr>
              <a:t>Agentic tools to </a:t>
            </a:r>
            <a:r>
              <a:rPr kumimoji="0" lang="en-US" sz="1800" b="1" i="0" u="none" strike="noStrike" kern="1200" cap="none" spc="0" normalizeH="0" baseline="0" noProof="0" dirty="0">
                <a:ln>
                  <a:noFill/>
                </a:ln>
                <a:solidFill>
                  <a:srgbClr val="004C97">
                    <a:lumMod val="60000"/>
                    <a:lumOff val="40000"/>
                  </a:srgbClr>
                </a:solidFill>
                <a:effectLst/>
                <a:uLnTx/>
                <a:uFillTx/>
                <a:latin typeface="Aptos"/>
              </a:rPr>
              <a:t>automate design optimization and data generation/discovery</a:t>
            </a:r>
            <a:endParaRPr kumimoji="0" lang="en-US" sz="1800" b="1" i="0" u="none" strike="noStrike" kern="1200" cap="none" spc="0" normalizeH="0" baseline="0" noProof="0" dirty="0">
              <a:ln>
                <a:noFill/>
              </a:ln>
              <a:solidFill>
                <a:srgbClr val="004C97">
                  <a:lumMod val="60000"/>
                  <a:lumOff val="40000"/>
                </a:srgbClr>
              </a:solidFill>
              <a:effectLst/>
              <a:uLnTx/>
              <a:uFillTx/>
              <a:latin typeface="Barlow"/>
              <a:ea typeface="Barlow"/>
              <a:cs typeface="Barlow"/>
              <a:sym typeface="Barlow"/>
            </a:endParaRPr>
          </a:p>
        </p:txBody>
      </p:sp>
      <p:grpSp>
        <p:nvGrpSpPr>
          <p:cNvPr id="10" name="Group 9">
            <a:extLst>
              <a:ext uri="{FF2B5EF4-FFF2-40B4-BE49-F238E27FC236}">
                <a16:creationId xmlns:a16="http://schemas.microsoft.com/office/drawing/2014/main" id="{CFE6B58A-89B7-D5B5-04D7-E8C9E381D468}"/>
              </a:ext>
            </a:extLst>
          </p:cNvPr>
          <p:cNvGrpSpPr/>
          <p:nvPr/>
        </p:nvGrpSpPr>
        <p:grpSpPr>
          <a:xfrm>
            <a:off x="1158715" y="418639"/>
            <a:ext cx="9707453" cy="2701885"/>
            <a:chOff x="1495097" y="616943"/>
            <a:chExt cx="8871289" cy="2285521"/>
          </a:xfrm>
        </p:grpSpPr>
        <p:pic>
          <p:nvPicPr>
            <p:cNvPr id="11" name="Picture 10">
              <a:extLst>
                <a:ext uri="{FF2B5EF4-FFF2-40B4-BE49-F238E27FC236}">
                  <a16:creationId xmlns:a16="http://schemas.microsoft.com/office/drawing/2014/main" id="{FED2D987-6D36-6430-45B6-8CE67DA0E686}"/>
                </a:ext>
              </a:extLst>
            </p:cNvPr>
            <p:cNvPicPr>
              <a:picLocks noChangeAspect="1"/>
            </p:cNvPicPr>
            <p:nvPr/>
          </p:nvPicPr>
          <p:blipFill>
            <a:blip r:embed="rId2"/>
            <a:srcRect t="40924"/>
            <a:stretch>
              <a:fillRect/>
            </a:stretch>
          </p:blipFill>
          <p:spPr>
            <a:xfrm>
              <a:off x="1495097" y="616943"/>
              <a:ext cx="8871289" cy="2285521"/>
            </a:xfrm>
            <a:prstGeom prst="rect">
              <a:avLst/>
            </a:prstGeom>
          </p:spPr>
        </p:pic>
        <p:sp>
          <p:nvSpPr>
            <p:cNvPr id="6" name="Rectangle 5">
              <a:extLst>
                <a:ext uri="{FF2B5EF4-FFF2-40B4-BE49-F238E27FC236}">
                  <a16:creationId xmlns:a16="http://schemas.microsoft.com/office/drawing/2014/main" id="{DC2F95A9-4D11-127C-32B3-83CC9701C8A0}"/>
                </a:ext>
              </a:extLst>
            </p:cNvPr>
            <p:cNvSpPr/>
            <p:nvPr/>
          </p:nvSpPr>
          <p:spPr>
            <a:xfrm>
              <a:off x="1759799" y="2274950"/>
              <a:ext cx="8301790" cy="567356"/>
            </a:xfrm>
            <a:custGeom>
              <a:avLst/>
              <a:gdLst>
                <a:gd name="csX0" fmla="*/ 0 w 8301790"/>
                <a:gd name="csY0" fmla="*/ 0 h 567356"/>
                <a:gd name="csX1" fmla="*/ 8301790 w 8301790"/>
                <a:gd name="csY1" fmla="*/ 0 h 567356"/>
                <a:gd name="csX2" fmla="*/ 8301790 w 8301790"/>
                <a:gd name="csY2" fmla="*/ 567356 h 567356"/>
                <a:gd name="csX3" fmla="*/ 0 w 8301790"/>
                <a:gd name="csY3" fmla="*/ 567356 h 567356"/>
                <a:gd name="csX4" fmla="*/ 0 w 8301790"/>
                <a:gd name="csY4" fmla="*/ 0 h 567356"/>
              </a:gdLst>
              <a:ahLst/>
              <a:cxnLst>
                <a:cxn ang="0">
                  <a:pos x="csX0" y="csY0"/>
                </a:cxn>
                <a:cxn ang="0">
                  <a:pos x="csX1" y="csY1"/>
                </a:cxn>
                <a:cxn ang="0">
                  <a:pos x="csX2" y="csY2"/>
                </a:cxn>
                <a:cxn ang="0">
                  <a:pos x="csX3" y="csY3"/>
                </a:cxn>
                <a:cxn ang="0">
                  <a:pos x="csX4" y="csY4"/>
                </a:cxn>
              </a:cxnLst>
              <a:rect l="l" t="t" r="r" b="b"/>
              <a:pathLst>
                <a:path w="8301790" h="567356" extrusionOk="0">
                  <a:moveTo>
                    <a:pt x="0" y="0"/>
                  </a:moveTo>
                  <a:cubicBezTo>
                    <a:pt x="3491919" y="118645"/>
                    <a:pt x="5301017" y="116012"/>
                    <a:pt x="8301790" y="0"/>
                  </a:cubicBezTo>
                  <a:cubicBezTo>
                    <a:pt x="8297333" y="118349"/>
                    <a:pt x="8330624" y="337507"/>
                    <a:pt x="8301790" y="567356"/>
                  </a:cubicBezTo>
                  <a:cubicBezTo>
                    <a:pt x="6135591" y="701956"/>
                    <a:pt x="2963248" y="410160"/>
                    <a:pt x="0" y="567356"/>
                  </a:cubicBezTo>
                  <a:cubicBezTo>
                    <a:pt x="17847" y="471568"/>
                    <a:pt x="-16466" y="125518"/>
                    <a:pt x="0" y="0"/>
                  </a:cubicBezTo>
                  <a:close/>
                </a:path>
              </a:pathLst>
            </a:custGeom>
            <a:noFill/>
            <a:ln w="38100" cap="flat">
              <a:solidFill>
                <a:srgbClr val="FF0000"/>
              </a:solidFill>
              <a:prstDash val="solid"/>
              <a:round/>
              <a:extLst>
                <a:ext uri="{C807C97D-BFC1-408E-A445-0C87EB9F89A2}">
                  <ask:lineSketchStyleProps xmlns:ask="http://schemas.microsoft.com/office/drawing/2018/sketchyshapes" sd="1219033472">
                    <a:prstGeom prst="rect">
                      <a:avLst/>
                    </a:prstGeom>
                    <ask:type>
                      <ask:lineSketchCurved/>
                    </ask:type>
                  </ask:lineSketchStyleProps>
                </a:ext>
              </a:extLst>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43A40"/>
                </a:solidFill>
                <a:effectLst/>
                <a:uLnTx/>
                <a:uFillTx/>
                <a:latin typeface="Aptos"/>
                <a:ea typeface="+mn-ea"/>
                <a:cs typeface="+mn-cs"/>
                <a:sym typeface="Aptos"/>
              </a:endParaRPr>
            </a:p>
          </p:txBody>
        </p:sp>
      </p:grpSp>
    </p:spTree>
    <p:extLst>
      <p:ext uri="{BB962C8B-B14F-4D97-AF65-F5344CB8AC3E}">
        <p14:creationId xmlns:p14="http://schemas.microsoft.com/office/powerpoint/2010/main" val="334733332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6B71E8-1684-318F-5EDA-E8F1CE2183EF}"/>
            </a:ext>
          </a:extLst>
        </p:cNvPr>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EE920D3-5C4A-3550-8D93-F44AFCAE1554}"/>
              </a:ext>
            </a:extLst>
          </p:cNvPr>
          <p:cNvSpPr>
            <a:spLocks noGrp="1"/>
          </p:cNvSpPr>
          <p:nvPr>
            <p:ph type="sldNum" sz="quarter" idx="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86CB4B4D-7CA3-9044-876B-883B54F8677D}" type="slidenum">
              <a:rPr kumimoji="0" lang="en-US" sz="900" b="1" i="0" u="none" strike="noStrike" kern="1200" cap="none" spc="0" normalizeH="0" baseline="0" noProof="0" smtClean="0">
                <a:ln>
                  <a:noFill/>
                </a:ln>
                <a:solidFill>
                  <a:srgbClr val="FFFFFF"/>
                </a:solidFill>
                <a:effectLst/>
                <a:uLnTx/>
                <a:uFillTx/>
                <a:latin typeface="Helvetica"/>
                <a:sym typeface="Helvetica"/>
              </a:rPr>
              <a:pPr marL="0" marR="0" lvl="0" indent="0" algn="ctr" defTabSz="914400" rtl="0" eaLnBrk="1" fontAlgn="auto" latinLnBrk="0" hangingPunct="1">
                <a:lnSpc>
                  <a:spcPct val="100000"/>
                </a:lnSpc>
                <a:spcBef>
                  <a:spcPts val="0"/>
                </a:spcBef>
                <a:spcAft>
                  <a:spcPts val="0"/>
                </a:spcAft>
                <a:buClrTx/>
                <a:buSzTx/>
                <a:buFontTx/>
                <a:buNone/>
                <a:tabLst/>
                <a:defRPr/>
              </a:pPr>
              <a:t>18</a:t>
            </a:fld>
            <a:endParaRPr kumimoji="0" lang="en-US" sz="900" b="1" i="0" u="none" strike="noStrike" kern="1200" cap="none" spc="0" normalizeH="0" baseline="0" noProof="0">
              <a:ln>
                <a:noFill/>
              </a:ln>
              <a:solidFill>
                <a:srgbClr val="FFFFFF"/>
              </a:solidFill>
              <a:effectLst/>
              <a:uLnTx/>
              <a:uFillTx/>
              <a:latin typeface="Helvetica"/>
              <a:sym typeface="Helvetica"/>
            </a:endParaRPr>
          </a:p>
        </p:txBody>
      </p:sp>
      <p:sp>
        <p:nvSpPr>
          <p:cNvPr id="5" name="TextBox 4">
            <a:extLst>
              <a:ext uri="{FF2B5EF4-FFF2-40B4-BE49-F238E27FC236}">
                <a16:creationId xmlns:a16="http://schemas.microsoft.com/office/drawing/2014/main" id="{7522811F-F7E4-59AD-6146-1484F06667C8}"/>
              </a:ext>
            </a:extLst>
          </p:cNvPr>
          <p:cNvSpPr txBox="1"/>
          <p:nvPr/>
        </p:nvSpPr>
        <p:spPr>
          <a:xfrm>
            <a:off x="1158715" y="3275812"/>
            <a:ext cx="9595042" cy="923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4C97">
                    <a:lumMod val="60000"/>
                    <a:lumOff val="40000"/>
                  </a:srgbClr>
                </a:solidFill>
                <a:effectLst/>
                <a:uLnTx/>
                <a:uFillTx/>
                <a:latin typeface="Barlow"/>
                <a:ea typeface="Barlow"/>
                <a:cs typeface="Barlow"/>
                <a:sym typeface="Barlow"/>
              </a:rPr>
              <a:t>United data and modsim ecosystem with AI-ready data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4C97">
                    <a:lumMod val="60000"/>
                    <a:lumOff val="40000"/>
                  </a:srgbClr>
                </a:solidFill>
                <a:effectLst/>
                <a:uLnTx/>
                <a:uFillTx/>
                <a:latin typeface="Aptos"/>
              </a:rPr>
              <a:t>Foundational Surrogate Models</a:t>
            </a:r>
            <a:r>
              <a:rPr kumimoji="0" lang="en-US" sz="1800" b="0" i="0" u="none" strike="noStrike" kern="1200" cap="none" spc="0" normalizeH="0" baseline="0" noProof="0" dirty="0">
                <a:ln>
                  <a:noFill/>
                </a:ln>
                <a:solidFill>
                  <a:srgbClr val="004C97">
                    <a:lumMod val="60000"/>
                    <a:lumOff val="40000"/>
                  </a:srgbClr>
                </a:solidFill>
                <a:effectLst/>
                <a:uLnTx/>
                <a:uFillTx/>
                <a:latin typeface="Aptos"/>
              </a:rPr>
              <a:t> </a:t>
            </a:r>
            <a:r>
              <a:rPr kumimoji="0" lang="en-US" sz="1800" b="0" i="0" u="none" strike="noStrike" kern="1200" cap="none" spc="0" normalizeH="0" baseline="0" noProof="0" dirty="0">
                <a:ln>
                  <a:noFill/>
                </a:ln>
                <a:solidFill>
                  <a:srgbClr val="343A40"/>
                </a:solidFill>
                <a:effectLst/>
                <a:uLnTx/>
                <a:uFillTx/>
                <a:latin typeface="Aptos"/>
              </a:rPr>
              <a:t>across different levels of the microelectronics stack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43A40"/>
                </a:solidFill>
                <a:effectLst/>
                <a:uLnTx/>
                <a:uFillTx/>
                <a:latin typeface="Aptos"/>
              </a:rPr>
              <a:t>Agentic tools to </a:t>
            </a:r>
            <a:r>
              <a:rPr kumimoji="0" lang="en-US" sz="1800" b="1" i="0" u="none" strike="noStrike" kern="1200" cap="none" spc="0" normalizeH="0" baseline="0" noProof="0" dirty="0">
                <a:ln>
                  <a:noFill/>
                </a:ln>
                <a:solidFill>
                  <a:srgbClr val="004C97">
                    <a:lumMod val="60000"/>
                    <a:lumOff val="40000"/>
                  </a:srgbClr>
                </a:solidFill>
                <a:effectLst/>
                <a:uLnTx/>
                <a:uFillTx/>
                <a:latin typeface="Aptos"/>
              </a:rPr>
              <a:t>automate design optimization and data generation/discovery</a:t>
            </a:r>
            <a:endParaRPr kumimoji="0" lang="en-US" sz="1800" b="1" i="0" u="none" strike="noStrike" kern="1200" cap="none" spc="0" normalizeH="0" baseline="0" noProof="0" dirty="0">
              <a:ln>
                <a:noFill/>
              </a:ln>
              <a:solidFill>
                <a:srgbClr val="004C97">
                  <a:lumMod val="60000"/>
                  <a:lumOff val="40000"/>
                </a:srgbClr>
              </a:solidFill>
              <a:effectLst/>
              <a:uLnTx/>
              <a:uFillTx/>
              <a:latin typeface="Barlow"/>
              <a:ea typeface="Barlow"/>
              <a:cs typeface="Barlow"/>
              <a:sym typeface="Barlow"/>
            </a:endParaRPr>
          </a:p>
        </p:txBody>
      </p:sp>
      <p:grpSp>
        <p:nvGrpSpPr>
          <p:cNvPr id="10" name="Group 9">
            <a:extLst>
              <a:ext uri="{FF2B5EF4-FFF2-40B4-BE49-F238E27FC236}">
                <a16:creationId xmlns:a16="http://schemas.microsoft.com/office/drawing/2014/main" id="{BD529C0C-E1F8-1EB3-6E10-67C111F2D60E}"/>
              </a:ext>
            </a:extLst>
          </p:cNvPr>
          <p:cNvGrpSpPr/>
          <p:nvPr/>
        </p:nvGrpSpPr>
        <p:grpSpPr>
          <a:xfrm>
            <a:off x="1158715" y="418639"/>
            <a:ext cx="9707453" cy="2701885"/>
            <a:chOff x="1495097" y="616943"/>
            <a:chExt cx="8871289" cy="2285521"/>
          </a:xfrm>
        </p:grpSpPr>
        <p:pic>
          <p:nvPicPr>
            <p:cNvPr id="11" name="Picture 10">
              <a:extLst>
                <a:ext uri="{FF2B5EF4-FFF2-40B4-BE49-F238E27FC236}">
                  <a16:creationId xmlns:a16="http://schemas.microsoft.com/office/drawing/2014/main" id="{050F018F-6B99-D8F2-9D7A-8B88557C67AF}"/>
                </a:ext>
              </a:extLst>
            </p:cNvPr>
            <p:cNvPicPr>
              <a:picLocks noChangeAspect="1"/>
            </p:cNvPicPr>
            <p:nvPr/>
          </p:nvPicPr>
          <p:blipFill>
            <a:blip r:embed="rId2"/>
            <a:srcRect t="40924"/>
            <a:stretch>
              <a:fillRect/>
            </a:stretch>
          </p:blipFill>
          <p:spPr>
            <a:xfrm>
              <a:off x="1495097" y="616943"/>
              <a:ext cx="8871289" cy="2285521"/>
            </a:xfrm>
            <a:prstGeom prst="rect">
              <a:avLst/>
            </a:prstGeom>
          </p:spPr>
        </p:pic>
        <p:sp>
          <p:nvSpPr>
            <p:cNvPr id="6" name="Rectangle 5">
              <a:extLst>
                <a:ext uri="{FF2B5EF4-FFF2-40B4-BE49-F238E27FC236}">
                  <a16:creationId xmlns:a16="http://schemas.microsoft.com/office/drawing/2014/main" id="{3E8EF04E-6193-76D4-C1BD-D63748D6B4D4}"/>
                </a:ext>
              </a:extLst>
            </p:cNvPr>
            <p:cNvSpPr/>
            <p:nvPr/>
          </p:nvSpPr>
          <p:spPr>
            <a:xfrm>
              <a:off x="1759799" y="2274950"/>
              <a:ext cx="8301790" cy="567356"/>
            </a:xfrm>
            <a:custGeom>
              <a:avLst/>
              <a:gdLst>
                <a:gd name="csX0" fmla="*/ 0 w 8301790"/>
                <a:gd name="csY0" fmla="*/ 0 h 567356"/>
                <a:gd name="csX1" fmla="*/ 8301790 w 8301790"/>
                <a:gd name="csY1" fmla="*/ 0 h 567356"/>
                <a:gd name="csX2" fmla="*/ 8301790 w 8301790"/>
                <a:gd name="csY2" fmla="*/ 567356 h 567356"/>
                <a:gd name="csX3" fmla="*/ 0 w 8301790"/>
                <a:gd name="csY3" fmla="*/ 567356 h 567356"/>
                <a:gd name="csX4" fmla="*/ 0 w 8301790"/>
                <a:gd name="csY4" fmla="*/ 0 h 567356"/>
              </a:gdLst>
              <a:ahLst/>
              <a:cxnLst>
                <a:cxn ang="0">
                  <a:pos x="csX0" y="csY0"/>
                </a:cxn>
                <a:cxn ang="0">
                  <a:pos x="csX1" y="csY1"/>
                </a:cxn>
                <a:cxn ang="0">
                  <a:pos x="csX2" y="csY2"/>
                </a:cxn>
                <a:cxn ang="0">
                  <a:pos x="csX3" y="csY3"/>
                </a:cxn>
                <a:cxn ang="0">
                  <a:pos x="csX4" y="csY4"/>
                </a:cxn>
              </a:cxnLst>
              <a:rect l="l" t="t" r="r" b="b"/>
              <a:pathLst>
                <a:path w="8301790" h="567356" extrusionOk="0">
                  <a:moveTo>
                    <a:pt x="0" y="0"/>
                  </a:moveTo>
                  <a:cubicBezTo>
                    <a:pt x="3491919" y="118645"/>
                    <a:pt x="5301017" y="116012"/>
                    <a:pt x="8301790" y="0"/>
                  </a:cubicBezTo>
                  <a:cubicBezTo>
                    <a:pt x="8297333" y="118349"/>
                    <a:pt x="8330624" y="337507"/>
                    <a:pt x="8301790" y="567356"/>
                  </a:cubicBezTo>
                  <a:cubicBezTo>
                    <a:pt x="6135591" y="701956"/>
                    <a:pt x="2963248" y="410160"/>
                    <a:pt x="0" y="567356"/>
                  </a:cubicBezTo>
                  <a:cubicBezTo>
                    <a:pt x="17847" y="471568"/>
                    <a:pt x="-16466" y="125518"/>
                    <a:pt x="0" y="0"/>
                  </a:cubicBezTo>
                  <a:close/>
                </a:path>
              </a:pathLst>
            </a:custGeom>
            <a:noFill/>
            <a:ln w="38100" cap="flat">
              <a:solidFill>
                <a:srgbClr val="FF0000"/>
              </a:solidFill>
              <a:prstDash val="solid"/>
              <a:round/>
              <a:extLst>
                <a:ext uri="{C807C97D-BFC1-408E-A445-0C87EB9F89A2}">
                  <ask:lineSketchStyleProps xmlns:ask="http://schemas.microsoft.com/office/drawing/2018/sketchyshapes" sd="1219033472">
                    <a:prstGeom prst="rect">
                      <a:avLst/>
                    </a:prstGeom>
                    <ask:type>
                      <ask:lineSketchCurved/>
                    </ask:type>
                  </ask:lineSketchStyleProps>
                </a:ext>
              </a:extLst>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ctr">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43A40"/>
                </a:solidFill>
                <a:effectLst/>
                <a:uLnTx/>
                <a:uFillTx/>
                <a:latin typeface="Aptos"/>
                <a:ea typeface="+mn-ea"/>
                <a:cs typeface="+mn-cs"/>
                <a:sym typeface="Aptos"/>
              </a:endParaRPr>
            </a:p>
          </p:txBody>
        </p:sp>
      </p:grpSp>
      <p:pic>
        <p:nvPicPr>
          <p:cNvPr id="2" name="Picture 1">
            <a:extLst>
              <a:ext uri="{FF2B5EF4-FFF2-40B4-BE49-F238E27FC236}">
                <a16:creationId xmlns:a16="http://schemas.microsoft.com/office/drawing/2014/main" id="{072752B9-7648-A586-85C5-D27A45ADCD27}"/>
              </a:ext>
            </a:extLst>
          </p:cNvPr>
          <p:cNvPicPr>
            <a:picLocks noChangeAspect="1"/>
          </p:cNvPicPr>
          <p:nvPr/>
        </p:nvPicPr>
        <p:blipFill>
          <a:blip r:embed="rId3"/>
          <a:srcRect l="10697" t="72030" r="11837" b="1713"/>
          <a:stretch>
            <a:fillRect/>
          </a:stretch>
        </p:blipFill>
        <p:spPr>
          <a:xfrm>
            <a:off x="266801" y="4666291"/>
            <a:ext cx="7429072" cy="1773070"/>
          </a:xfrm>
          <a:prstGeom prst="rect">
            <a:avLst/>
          </a:prstGeom>
        </p:spPr>
      </p:pic>
      <p:pic>
        <p:nvPicPr>
          <p:cNvPr id="3" name="Picture 2" descr="Fermilab engineer Yash Saxena holds a custom circuit board designed to measure chip performance in cryogenic environments. Credit: JJ Starr, Fermilab">
            <a:extLst>
              <a:ext uri="{FF2B5EF4-FFF2-40B4-BE49-F238E27FC236}">
                <a16:creationId xmlns:a16="http://schemas.microsoft.com/office/drawing/2014/main" id="{94CE69D9-6D1E-5815-9809-736EA916EF0A}"/>
              </a:ext>
            </a:extLst>
          </p:cNvPr>
          <p:cNvPicPr>
            <a:picLocks noChangeAspect="1"/>
          </p:cNvPicPr>
          <p:nvPr/>
        </p:nvPicPr>
        <p:blipFill>
          <a:blip r:embed="rId4"/>
          <a:stretch>
            <a:fillRect/>
          </a:stretch>
        </p:blipFill>
        <p:spPr>
          <a:xfrm>
            <a:off x="8082439" y="4537076"/>
            <a:ext cx="3277715" cy="2031500"/>
          </a:xfrm>
          <a:prstGeom prst="rect">
            <a:avLst/>
          </a:prstGeom>
        </p:spPr>
      </p:pic>
    </p:spTree>
    <p:extLst>
      <p:ext uri="{BB962C8B-B14F-4D97-AF65-F5344CB8AC3E}">
        <p14:creationId xmlns:p14="http://schemas.microsoft.com/office/powerpoint/2010/main" val="204963049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574"/>
        <p:cNvGrpSpPr/>
        <p:nvPr/>
      </p:nvGrpSpPr>
      <p:grpSpPr>
        <a:xfrm>
          <a:off x="0" y="0"/>
          <a:ext cx="0" cy="0"/>
          <a:chOff x="0" y="0"/>
          <a:chExt cx="0" cy="0"/>
        </a:xfrm>
      </p:grpSpPr>
      <p:pic>
        <p:nvPicPr>
          <p:cNvPr id="577" name="Google Shape;577;g3f476da45bb_0_800"/>
          <p:cNvPicPr preferRelativeResize="0"/>
          <p:nvPr/>
        </p:nvPicPr>
        <p:blipFill>
          <a:blip r:embed="rId3">
            <a:alphaModFix/>
          </a:blip>
          <a:stretch>
            <a:fillRect/>
          </a:stretch>
        </p:blipFill>
        <p:spPr>
          <a:xfrm>
            <a:off x="8165091" y="806084"/>
            <a:ext cx="3495148" cy="2777595"/>
          </a:xfrm>
          <a:prstGeom prst="rect">
            <a:avLst/>
          </a:prstGeom>
          <a:noFill/>
          <a:ln>
            <a:noFill/>
          </a:ln>
        </p:spPr>
      </p:pic>
      <p:sp>
        <p:nvSpPr>
          <p:cNvPr id="575" name="Google Shape;575;g3f476da45bb_0_800"/>
          <p:cNvSpPr txBox="1">
            <a:spLocks noGrp="1"/>
          </p:cNvSpPr>
          <p:nvPr>
            <p:ph type="body" idx="1"/>
          </p:nvPr>
        </p:nvSpPr>
        <p:spPr>
          <a:xfrm>
            <a:off x="796662" y="1287048"/>
            <a:ext cx="7080900" cy="5022600"/>
          </a:xfrm>
          <a:prstGeom prst="rect">
            <a:avLst/>
          </a:prstGeom>
        </p:spPr>
        <p:txBody>
          <a:bodyPr spcFirstLastPara="1" wrap="square" lIns="0" tIns="0" rIns="0" bIns="0" anchor="t" anchorCtr="0">
            <a:normAutofit/>
          </a:bodyPr>
          <a:lstStyle/>
          <a:p>
            <a:pPr marL="457200" lvl="0" indent="-368300" algn="l" rtl="0">
              <a:spcBef>
                <a:spcPts val="0"/>
              </a:spcBef>
              <a:spcAft>
                <a:spcPts val="0"/>
              </a:spcAft>
              <a:buSzPts val="2200"/>
              <a:buChar char="●"/>
            </a:pPr>
            <a:r>
              <a:rPr lang="en-US" dirty="0">
                <a:latin typeface="Figtree" pitchFamily="2" charset="0"/>
              </a:rPr>
              <a:t>Challenge: ASIC synthesis takes </a:t>
            </a:r>
            <a:r>
              <a:rPr lang="en-US" b="1" dirty="0">
                <a:latin typeface="Figtree" pitchFamily="2" charset="0"/>
              </a:rPr>
              <a:t>hours</a:t>
            </a:r>
            <a:r>
              <a:rPr lang="en-US" dirty="0">
                <a:latin typeface="Figtree" pitchFamily="2" charset="0"/>
              </a:rPr>
              <a:t> per NN accelerator design, repeated N times in architecture search</a:t>
            </a:r>
            <a:endParaRPr dirty="0">
              <a:latin typeface="Figtree" pitchFamily="2" charset="0"/>
            </a:endParaRPr>
          </a:p>
          <a:p>
            <a:pPr marL="457200" lvl="0" indent="-368300" algn="l" rtl="0">
              <a:spcBef>
                <a:spcPts val="800"/>
              </a:spcBef>
              <a:spcAft>
                <a:spcPts val="0"/>
              </a:spcAft>
              <a:buSzPts val="2200"/>
              <a:buChar char="●"/>
            </a:pPr>
            <a:r>
              <a:rPr lang="en-US" dirty="0">
                <a:latin typeface="Figtree" pitchFamily="2" charset="0"/>
              </a:rPr>
              <a:t>Surrogates (GATv2 / Transformer) predict area, latency, throughput in </a:t>
            </a:r>
            <a:r>
              <a:rPr lang="en-US" b="1" dirty="0">
                <a:latin typeface="Figtree" pitchFamily="2" charset="0"/>
              </a:rPr>
              <a:t>milliseconds</a:t>
            </a:r>
            <a:endParaRPr b="1" dirty="0">
              <a:latin typeface="Figtree" pitchFamily="2" charset="0"/>
            </a:endParaRPr>
          </a:p>
          <a:p>
            <a:pPr marL="914400" lvl="1" indent="-368300" algn="l" rtl="0">
              <a:spcBef>
                <a:spcPts val="800"/>
              </a:spcBef>
              <a:spcAft>
                <a:spcPts val="0"/>
              </a:spcAft>
              <a:buSzPts val="2200"/>
              <a:buChar char="○"/>
            </a:pPr>
            <a:r>
              <a:rPr lang="en-US" sz="2000" b="1" dirty="0">
                <a:latin typeface="Figtree" pitchFamily="2" charset="0"/>
              </a:rPr>
              <a:t>Enables accelerated agentic-codesign</a:t>
            </a:r>
            <a:endParaRPr sz="2000" b="1" dirty="0">
              <a:latin typeface="Figtree" pitchFamily="2" charset="0"/>
            </a:endParaRPr>
          </a:p>
          <a:p>
            <a:pPr marL="914400" lvl="1" indent="-368300" algn="l" rtl="0">
              <a:spcBef>
                <a:spcPts val="800"/>
              </a:spcBef>
              <a:spcAft>
                <a:spcPts val="0"/>
              </a:spcAft>
              <a:buSzPts val="2200"/>
              <a:buChar char="○"/>
            </a:pPr>
            <a:r>
              <a:rPr lang="en-US" sz="2000" dirty="0">
                <a:latin typeface="Figtree" pitchFamily="2" charset="0"/>
              </a:rPr>
              <a:t>Send only winners to full EDA/CAD flow</a:t>
            </a:r>
            <a:endParaRPr sz="2000" dirty="0">
              <a:latin typeface="Figtree" pitchFamily="2" charset="0"/>
            </a:endParaRPr>
          </a:p>
          <a:p>
            <a:pPr marL="457200" lvl="0" indent="-368300" algn="l" rtl="0">
              <a:spcBef>
                <a:spcPts val="800"/>
              </a:spcBef>
              <a:spcAft>
                <a:spcPts val="0"/>
              </a:spcAft>
              <a:buSzPts val="2200"/>
              <a:buChar char="●"/>
            </a:pPr>
            <a:r>
              <a:rPr lang="en-US" dirty="0">
                <a:latin typeface="Figtree" pitchFamily="2" charset="0"/>
              </a:rPr>
              <a:t>Achievement:</a:t>
            </a:r>
            <a:endParaRPr dirty="0">
              <a:latin typeface="Figtree" pitchFamily="2" charset="0"/>
            </a:endParaRPr>
          </a:p>
          <a:p>
            <a:pPr marL="914400" lvl="1" indent="-368300" algn="l" rtl="0">
              <a:spcBef>
                <a:spcPts val="800"/>
              </a:spcBef>
              <a:spcAft>
                <a:spcPts val="0"/>
              </a:spcAft>
              <a:buSzPts val="2200"/>
              <a:buChar char="○"/>
            </a:pPr>
            <a:r>
              <a:rPr lang="en-US" sz="2000" dirty="0">
                <a:latin typeface="Figtree" pitchFamily="2" charset="0"/>
              </a:rPr>
              <a:t>Trained on ~500K designs across </a:t>
            </a:r>
            <a:r>
              <a:rPr lang="en-US" sz="2000" dirty="0" err="1">
                <a:latin typeface="Figtree" pitchFamily="2" charset="0"/>
              </a:rPr>
              <a:t>Nangate</a:t>
            </a:r>
            <a:r>
              <a:rPr lang="en-US" sz="2000" dirty="0">
                <a:latin typeface="Figtree" pitchFamily="2" charset="0"/>
              </a:rPr>
              <a:t> 45nm and GF22FDX</a:t>
            </a:r>
            <a:endParaRPr sz="2000" dirty="0">
              <a:latin typeface="Figtree" pitchFamily="2" charset="0"/>
            </a:endParaRPr>
          </a:p>
          <a:p>
            <a:pPr marL="914400" lvl="1" indent="-368300" algn="l" rtl="0">
              <a:spcBef>
                <a:spcPts val="800"/>
              </a:spcBef>
              <a:spcAft>
                <a:spcPts val="0"/>
              </a:spcAft>
              <a:buSzPts val="2200"/>
              <a:buChar char="○"/>
            </a:pPr>
            <a:r>
              <a:rPr lang="en-US" sz="2000" dirty="0">
                <a:latin typeface="Figtree" pitchFamily="2" charset="0"/>
              </a:rPr>
              <a:t>Accuracy: </a:t>
            </a:r>
            <a:r>
              <a:rPr lang="en-US" sz="2000" b="1" dirty="0">
                <a:latin typeface="Figtree" pitchFamily="2" charset="0"/>
              </a:rPr>
              <a:t>R² ≈ 0.999</a:t>
            </a:r>
            <a:r>
              <a:rPr lang="en-US" sz="2000" dirty="0">
                <a:latin typeface="Figtree" pitchFamily="2" charset="0"/>
              </a:rPr>
              <a:t> for latency and area</a:t>
            </a:r>
            <a:endParaRPr sz="2000" dirty="0">
              <a:latin typeface="Figtree" pitchFamily="2" charset="0"/>
            </a:endParaRPr>
          </a:p>
          <a:p>
            <a:pPr marL="914400" lvl="1" indent="-368300" algn="l" rtl="0">
              <a:spcBef>
                <a:spcPts val="800"/>
              </a:spcBef>
              <a:spcAft>
                <a:spcPts val="800"/>
              </a:spcAft>
              <a:buSzPts val="2200"/>
              <a:buChar char="○"/>
            </a:pPr>
            <a:r>
              <a:rPr lang="en-US" sz="2000" dirty="0">
                <a:latin typeface="Figtree" pitchFamily="2" charset="0"/>
              </a:rPr>
              <a:t>Cross-node transfer: 45 nm → GF22FDX with ~10% target-node data</a:t>
            </a:r>
            <a:endParaRPr sz="2000" dirty="0">
              <a:latin typeface="Figtree" pitchFamily="2" charset="0"/>
            </a:endParaRPr>
          </a:p>
        </p:txBody>
      </p:sp>
      <p:sp>
        <p:nvSpPr>
          <p:cNvPr id="576" name="Google Shape;576;g3f476da45bb_0_800"/>
          <p:cNvSpPr txBox="1">
            <a:spLocks noGrp="1"/>
          </p:cNvSpPr>
          <p:nvPr>
            <p:ph type="title"/>
          </p:nvPr>
        </p:nvSpPr>
        <p:spPr>
          <a:xfrm>
            <a:off x="914398" y="365760"/>
            <a:ext cx="9994500" cy="4335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2900"/>
              <a:t>Architecture Cost and Performance Surrogates</a:t>
            </a:r>
            <a:endParaRPr sz="2900"/>
          </a:p>
        </p:txBody>
      </p:sp>
      <p:sp>
        <p:nvSpPr>
          <p:cNvPr id="578" name="Google Shape;578;g3f476da45bb_0_800"/>
          <p:cNvSpPr txBox="1">
            <a:spLocks noGrp="1"/>
          </p:cNvSpPr>
          <p:nvPr>
            <p:ph type="sldNum" idx="12"/>
          </p:nvPr>
        </p:nvSpPr>
        <p:spPr>
          <a:xfrm>
            <a:off x="11830050" y="6356350"/>
            <a:ext cx="358800" cy="365100"/>
          </a:xfrm>
          <a:prstGeom prst="rect">
            <a:avLst/>
          </a:prstGeom>
        </p:spPr>
        <p:txBody>
          <a:bodyPr spcFirstLastPara="1" wrap="square" lIns="0" tIns="0" rIns="0" bIns="0" anchor="b"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900"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19</a:t>
            </a:fld>
            <a:endParaRPr kumimoji="0" sz="900"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p:txBody>
      </p:sp>
      <p:grpSp>
        <p:nvGrpSpPr>
          <p:cNvPr id="582" name="Google Shape;582;g3f476da45bb_0_800"/>
          <p:cNvGrpSpPr/>
          <p:nvPr/>
        </p:nvGrpSpPr>
        <p:grpSpPr>
          <a:xfrm>
            <a:off x="8112541" y="3805816"/>
            <a:ext cx="3352759" cy="2487474"/>
            <a:chOff x="8004925" y="3510273"/>
            <a:chExt cx="3495152" cy="2625361"/>
          </a:xfrm>
        </p:grpSpPr>
        <p:pic>
          <p:nvPicPr>
            <p:cNvPr id="583" name="Google Shape;583;g3f476da45bb_0_800"/>
            <p:cNvPicPr preferRelativeResize="0"/>
            <p:nvPr/>
          </p:nvPicPr>
          <p:blipFill>
            <a:blip r:embed="rId4">
              <a:alphaModFix/>
            </a:blip>
            <a:stretch>
              <a:fillRect/>
            </a:stretch>
          </p:blipFill>
          <p:spPr>
            <a:xfrm>
              <a:off x="8004925" y="3510273"/>
              <a:ext cx="3495152" cy="2625361"/>
            </a:xfrm>
            <a:prstGeom prst="rect">
              <a:avLst/>
            </a:prstGeom>
            <a:noFill/>
            <a:ln>
              <a:noFill/>
            </a:ln>
          </p:spPr>
        </p:pic>
        <p:pic>
          <p:nvPicPr>
            <p:cNvPr id="584" name="Google Shape;584;g3f476da45bb_0_800"/>
            <p:cNvPicPr preferRelativeResize="0"/>
            <p:nvPr/>
          </p:nvPicPr>
          <p:blipFill rotWithShape="1">
            <a:blip r:embed="rId5">
              <a:alphaModFix/>
            </a:blip>
            <a:srcRect/>
            <a:stretch/>
          </p:blipFill>
          <p:spPr>
            <a:xfrm>
              <a:off x="10137320" y="5657872"/>
              <a:ext cx="1154601" cy="183800"/>
            </a:xfrm>
            <a:prstGeom prst="rect">
              <a:avLst/>
            </a:prstGeom>
            <a:noFill/>
            <a:ln>
              <a:noFill/>
            </a:ln>
          </p:spPr>
        </p:pic>
        <p:pic>
          <p:nvPicPr>
            <p:cNvPr id="585" name="Google Shape;585;g3f476da45bb_0_800"/>
            <p:cNvPicPr preferRelativeResize="0"/>
            <p:nvPr/>
          </p:nvPicPr>
          <p:blipFill>
            <a:blip r:embed="rId6">
              <a:alphaModFix/>
            </a:blip>
            <a:stretch>
              <a:fillRect/>
            </a:stretch>
          </p:blipFill>
          <p:spPr>
            <a:xfrm>
              <a:off x="10093619" y="5343267"/>
              <a:ext cx="1242025" cy="246550"/>
            </a:xfrm>
            <a:prstGeom prst="rect">
              <a:avLst/>
            </a:prstGeom>
            <a:noFill/>
            <a:ln>
              <a:noFill/>
            </a:ln>
          </p:spPr>
        </p:pic>
      </p:grpSp>
      <p:sp>
        <p:nvSpPr>
          <p:cNvPr id="586" name="Google Shape;586;g3f476da45bb_0_800"/>
          <p:cNvSpPr txBox="1"/>
          <p:nvPr/>
        </p:nvSpPr>
        <p:spPr>
          <a:xfrm>
            <a:off x="117102" y="6309648"/>
            <a:ext cx="10903200" cy="523190"/>
          </a:xfrm>
          <a:prstGeom prst="rect">
            <a:avLst/>
          </a:prstGeom>
          <a:noFill/>
          <a:ln>
            <a:noFill/>
          </a:ln>
        </p:spPr>
        <p:txBody>
          <a:bodyPr spcFirstLastPara="1" wrap="square" lIns="91425" tIns="91425" rIns="91425" bIns="91425" anchor="t" anchorCtr="0">
            <a:spAutoFit/>
          </a:bodyPr>
          <a:lstStyle/>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4C97"/>
                </a:solidFill>
                <a:effectLst/>
                <a:uLnTx/>
                <a:uFillTx/>
                <a:latin typeface="Arial"/>
                <a:ea typeface="+mn-ea"/>
                <a:cs typeface="Arial"/>
                <a:sym typeface="Arial"/>
              </a:rPr>
              <a:t>References</a:t>
            </a:r>
            <a:br>
              <a:rPr lang="en-US" sz="1100" kern="0" dirty="0">
                <a:solidFill>
                  <a:srgbClr val="004C97"/>
                </a:solidFill>
                <a:latin typeface="Arial"/>
                <a:cs typeface="Arial"/>
                <a:sym typeface="Arial"/>
              </a:rPr>
            </a:br>
            <a:r>
              <a:rPr kumimoji="0" lang="en-US" sz="1100" b="0" i="0" u="none" strike="noStrike" kern="0" cap="none" spc="0" normalizeH="0" baseline="0" noProof="0" dirty="0">
                <a:ln>
                  <a:noFill/>
                </a:ln>
                <a:solidFill>
                  <a:srgbClr val="004C97"/>
                </a:solidFill>
                <a:effectLst/>
                <a:uLnTx/>
                <a:uFillTx/>
                <a:latin typeface="Arial"/>
                <a:ea typeface="+mn-ea"/>
                <a:cs typeface="Arial"/>
                <a:sym typeface="Arial"/>
              </a:rPr>
              <a:t>A. R. Das </a:t>
            </a:r>
            <a:r>
              <a:rPr kumimoji="0" lang="en-US" sz="1100" b="0" i="1" u="none" strike="noStrike" kern="0" cap="none" spc="0" normalizeH="0" baseline="0" noProof="0" dirty="0">
                <a:ln>
                  <a:noFill/>
                </a:ln>
                <a:solidFill>
                  <a:srgbClr val="004C97"/>
                </a:solidFill>
                <a:effectLst/>
                <a:uLnTx/>
                <a:uFillTx/>
                <a:latin typeface="Arial"/>
                <a:ea typeface="+mn-ea"/>
                <a:cs typeface="Arial"/>
                <a:sym typeface="Arial"/>
              </a:rPr>
              <a:t>et al.</a:t>
            </a:r>
            <a:r>
              <a:rPr kumimoji="0" lang="en-US" sz="1100" b="0" i="0" u="none" strike="noStrike" kern="0" cap="none" spc="0" normalizeH="0" baseline="0" noProof="0" dirty="0">
                <a:ln>
                  <a:noFill/>
                </a:ln>
                <a:solidFill>
                  <a:srgbClr val="004C97"/>
                </a:solidFill>
                <a:effectLst/>
                <a:uLnTx/>
                <a:uFillTx/>
                <a:latin typeface="Arial"/>
                <a:ea typeface="+mn-ea"/>
                <a:cs typeface="Arial"/>
                <a:sym typeface="Arial"/>
              </a:rPr>
              <a:t>, “Scaling Out hls4ml for ASICs: A Surrogate Model for Neural Network Accelerator Synthesis Metrics”, Fast Machine Learning for Science,  2026 </a:t>
            </a:r>
            <a:endParaRPr kumimoji="0" sz="1100" b="0" i="0" u="none" strike="noStrike" kern="0" cap="none" spc="0" normalizeH="0" baseline="0" noProof="0" dirty="0">
              <a:ln>
                <a:noFill/>
              </a:ln>
              <a:solidFill>
                <a:srgbClr val="004C97"/>
              </a:solidFill>
              <a:effectLst/>
              <a:uLnTx/>
              <a:uFillTx/>
              <a:latin typeface="Arial"/>
              <a:ea typeface="+mn-ea"/>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9421A6-4E91-32BF-B24D-FA5F414A87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4519D2-BFF4-38B6-131C-D41F879F3073}"/>
              </a:ext>
            </a:extLst>
          </p:cNvPr>
          <p:cNvSpPr>
            <a:spLocks noGrp="1"/>
          </p:cNvSpPr>
          <p:nvPr>
            <p:ph type="title"/>
          </p:nvPr>
        </p:nvSpPr>
        <p:spPr/>
        <p:txBody>
          <a:bodyPr/>
          <a:lstStyle/>
          <a:p>
            <a:r>
              <a:rPr lang="en-US" dirty="0"/>
              <a:t>Outlook – a shared mission</a:t>
            </a:r>
          </a:p>
        </p:txBody>
      </p:sp>
      <p:sp>
        <p:nvSpPr>
          <p:cNvPr id="4" name="Slide Number Placeholder 3">
            <a:extLst>
              <a:ext uri="{FF2B5EF4-FFF2-40B4-BE49-F238E27FC236}">
                <a16:creationId xmlns:a16="http://schemas.microsoft.com/office/drawing/2014/main" id="{26C2B35D-EFB7-8B69-693F-D50264000834}"/>
              </a:ext>
            </a:extLst>
          </p:cNvPr>
          <p:cNvSpPr>
            <a:spLocks noGrp="1"/>
          </p:cNvSpPr>
          <p:nvPr>
            <p:ph type="sldNum" sz="quarter" idx="2"/>
          </p:nvPr>
        </p:nvSpPr>
        <p:spPr/>
        <p:txBody>
          <a:bodyPr/>
          <a:lstStyle/>
          <a:p>
            <a:fld id="{86CB4B4D-7CA3-9044-876B-883B54F8677D}" type="slidenum">
              <a:rPr lang="en-US" smtClean="0"/>
              <a:t>20</a:t>
            </a:fld>
            <a:endParaRPr lang="en-US"/>
          </a:p>
        </p:txBody>
      </p:sp>
    </p:spTree>
    <p:extLst>
      <p:ext uri="{BB962C8B-B14F-4D97-AF65-F5344CB8AC3E}">
        <p14:creationId xmlns:p14="http://schemas.microsoft.com/office/powerpoint/2010/main" val="4006358218"/>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900" b="1" i="0" u="none" strike="noStrike" kern="0" cap="none" spc="0" normalizeH="0" baseline="0" noProof="0">
                <a:ln>
                  <a:noFill/>
                </a:ln>
                <a:solidFill>
                  <a:srgbClr val="FFFFFF"/>
                </a:solidFill>
                <a:effectLst/>
                <a:uLnTx/>
                <a:uFillTx/>
                <a:latin typeface="Helvetica"/>
                <a:sym typeface="Helvetica"/>
              </a:rPr>
              <a:pPr marL="0" marR="0" lvl="0" indent="0" algn="ctr" defTabSz="914400" rtl="0" eaLnBrk="1" fontAlgn="auto" latinLnBrk="0" hangingPunct="0">
                <a:lnSpc>
                  <a:spcPct val="100000"/>
                </a:lnSpc>
                <a:spcBef>
                  <a:spcPts val="0"/>
                </a:spcBef>
                <a:spcAft>
                  <a:spcPts val="0"/>
                </a:spcAft>
                <a:buClrTx/>
                <a:buSzTx/>
                <a:buFontTx/>
                <a:buNone/>
                <a:tabLst/>
                <a:defRPr/>
              </a:pPr>
              <a:t>21</a:t>
            </a:fld>
            <a:endParaRPr kumimoji="0" sz="900" b="1" i="0" u="none" strike="noStrike" kern="0" cap="none" spc="0" normalizeH="0" baseline="0" noProof="0">
              <a:ln>
                <a:noFill/>
              </a:ln>
              <a:solidFill>
                <a:srgbClr val="FFFFFF"/>
              </a:solidFill>
              <a:effectLst/>
              <a:uLnTx/>
              <a:uFillTx/>
              <a:latin typeface="Helvetica"/>
              <a:sym typeface="Helvetica"/>
            </a:endParaRPr>
          </a:p>
        </p:txBody>
      </p:sp>
      <p:pic>
        <p:nvPicPr>
          <p:cNvPr id="1383" name="pasted-movie.png" descr="pasted-movie.png"/>
          <p:cNvPicPr>
            <a:picLocks noChangeAspect="1"/>
          </p:cNvPicPr>
          <p:nvPr/>
        </p:nvPicPr>
        <p:blipFill>
          <a:blip r:embed="rId2"/>
          <a:stretch>
            <a:fillRect/>
          </a:stretch>
        </p:blipFill>
        <p:spPr>
          <a:xfrm>
            <a:off x="1956201" y="515211"/>
            <a:ext cx="8693275" cy="2821946"/>
          </a:xfrm>
          <a:prstGeom prst="rect">
            <a:avLst/>
          </a:prstGeom>
          <a:ln w="12700">
            <a:miter lim="400000"/>
          </a:ln>
        </p:spPr>
      </p:pic>
      <p:grpSp>
        <p:nvGrpSpPr>
          <p:cNvPr id="1393" name="Group"/>
          <p:cNvGrpSpPr/>
          <p:nvPr/>
        </p:nvGrpSpPr>
        <p:grpSpPr>
          <a:xfrm>
            <a:off x="1953088" y="3451639"/>
            <a:ext cx="8856772" cy="3173497"/>
            <a:chOff x="0" y="0"/>
            <a:chExt cx="8856770" cy="3173495"/>
          </a:xfrm>
        </p:grpSpPr>
        <p:pic>
          <p:nvPicPr>
            <p:cNvPr id="1384" name="pasted-movie.png" descr="pasted-movie.png"/>
            <p:cNvPicPr>
              <a:picLocks noChangeAspect="1"/>
            </p:cNvPicPr>
            <p:nvPr/>
          </p:nvPicPr>
          <p:blipFill>
            <a:blip r:embed="rId3"/>
            <a:srcRect t="6182"/>
            <a:stretch>
              <a:fillRect/>
            </a:stretch>
          </p:blipFill>
          <p:spPr>
            <a:xfrm>
              <a:off x="0" y="215344"/>
              <a:ext cx="8699500" cy="2811908"/>
            </a:xfrm>
            <a:prstGeom prst="rect">
              <a:avLst/>
            </a:prstGeom>
            <a:ln w="3175" cap="flat">
              <a:solidFill>
                <a:srgbClr val="000000"/>
              </a:solidFill>
              <a:prstDash val="solid"/>
              <a:miter lim="400000"/>
            </a:ln>
            <a:effectLst/>
          </p:spPr>
        </p:pic>
        <p:sp>
          <p:nvSpPr>
            <p:cNvPr id="1385" name="Claude"/>
            <p:cNvSpPr txBox="1"/>
            <p:nvPr/>
          </p:nvSpPr>
          <p:spPr>
            <a:xfrm>
              <a:off x="7651500" y="0"/>
              <a:ext cx="1205271" cy="7899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4320" tIns="274320" rIns="274320" bIns="274320" numCol="1" anchor="t">
              <a:spAutoFit/>
            </a:bodyPr>
            <a:lstStyle>
              <a:lvl1pPr>
                <a:defRPr sz="1600" i="1"/>
              </a:lvl1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sz="1600" b="0" i="1" u="none" strike="noStrike" kern="0" cap="none" spc="0" normalizeH="0" baseline="0" noProof="0">
                  <a:ln>
                    <a:noFill/>
                  </a:ln>
                  <a:solidFill>
                    <a:srgbClr val="343A40"/>
                  </a:solidFill>
                  <a:effectLst/>
                  <a:uLnTx/>
                  <a:uFillTx/>
                  <a:latin typeface="Aptos"/>
                  <a:sym typeface="Aptos"/>
                </a:rPr>
                <a:t>Claude</a:t>
              </a:r>
            </a:p>
          </p:txBody>
        </p:sp>
        <p:grpSp>
          <p:nvGrpSpPr>
            <p:cNvPr id="1392" name="Group"/>
            <p:cNvGrpSpPr/>
            <p:nvPr/>
          </p:nvGrpSpPr>
          <p:grpSpPr>
            <a:xfrm>
              <a:off x="237652" y="533656"/>
              <a:ext cx="4862958" cy="2639840"/>
              <a:chOff x="-31750" y="-31750"/>
              <a:chExt cx="4862957" cy="2639839"/>
            </a:xfrm>
          </p:grpSpPr>
          <p:pic>
            <p:nvPicPr>
              <p:cNvPr id="1386" name="Oval Oval" descr="Oval Oval"/>
              <p:cNvPicPr>
                <a:picLocks/>
              </p:cNvPicPr>
              <p:nvPr/>
            </p:nvPicPr>
            <p:blipFill>
              <a:blip r:embed="rId4"/>
              <a:stretch>
                <a:fillRect/>
              </a:stretch>
            </p:blipFill>
            <p:spPr>
              <a:xfrm>
                <a:off x="-22225" y="-31750"/>
                <a:ext cx="4853433" cy="728547"/>
              </a:xfrm>
              <a:prstGeom prst="rect">
                <a:avLst/>
              </a:prstGeom>
              <a:effectLst/>
            </p:spPr>
          </p:pic>
          <p:pic>
            <p:nvPicPr>
              <p:cNvPr id="1388" name="Oval Oval" descr="Oval Oval"/>
              <p:cNvPicPr>
                <a:picLocks/>
              </p:cNvPicPr>
              <p:nvPr/>
            </p:nvPicPr>
            <p:blipFill>
              <a:blip r:embed="rId5"/>
              <a:stretch>
                <a:fillRect/>
              </a:stretch>
            </p:blipFill>
            <p:spPr>
              <a:xfrm>
                <a:off x="-31751" y="1643512"/>
                <a:ext cx="3402331" cy="561793"/>
              </a:xfrm>
              <a:prstGeom prst="rect">
                <a:avLst/>
              </a:prstGeom>
              <a:effectLst/>
            </p:spPr>
          </p:pic>
          <p:pic>
            <p:nvPicPr>
              <p:cNvPr id="1390" name="Oval Oval" descr="Oval Oval"/>
              <p:cNvPicPr>
                <a:picLocks/>
              </p:cNvPicPr>
              <p:nvPr/>
            </p:nvPicPr>
            <p:blipFill>
              <a:blip r:embed="rId5"/>
              <a:stretch>
                <a:fillRect/>
              </a:stretch>
            </p:blipFill>
            <p:spPr>
              <a:xfrm>
                <a:off x="95249" y="2046297"/>
                <a:ext cx="3402331" cy="561793"/>
              </a:xfrm>
              <a:prstGeom prst="rect">
                <a:avLst/>
              </a:prstGeom>
              <a:effectLst/>
            </p:spPr>
          </p:pic>
        </p:grpSp>
      </p:gr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3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93" grpId="0" animBg="1"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5" name="Text Placeholder 1"/>
          <p:cNvSpPr txBox="1">
            <a:spLocks noGrp="1"/>
          </p:cNvSpPr>
          <p:nvPr>
            <p:ph type="body" sz="half" idx="1"/>
          </p:nvPr>
        </p:nvSpPr>
        <p:spPr>
          <a:xfrm>
            <a:off x="443266" y="1399718"/>
            <a:ext cx="5978984" cy="4841722"/>
          </a:xfrm>
          <a:prstGeom prst="rect">
            <a:avLst/>
          </a:prstGeom>
        </p:spPr>
        <p:txBody>
          <a:bodyPr>
            <a:normAutofit/>
          </a:bodyPr>
          <a:lstStyle/>
          <a:p>
            <a:pPr marL="0" indent="0">
              <a:spcBef>
                <a:spcPts val="600"/>
              </a:spcBef>
              <a:buClrTx/>
              <a:buSzTx/>
              <a:buFontTx/>
              <a:buNone/>
              <a:defRPr spc="-83">
                <a:latin typeface="+mn-lt"/>
                <a:ea typeface="+mn-ea"/>
                <a:cs typeface="+mn-cs"/>
                <a:sym typeface="Aptos"/>
              </a:defRPr>
            </a:pPr>
            <a:r>
              <a:rPr dirty="0">
                <a:latin typeface="Figtree" pitchFamily="2" charset="0"/>
              </a:rPr>
              <a:t>HEP has long had historical strength in data</a:t>
            </a:r>
          </a:p>
          <a:p>
            <a:pPr>
              <a:spcBef>
                <a:spcPts val="600"/>
              </a:spcBef>
              <a:defRPr spc="-83">
                <a:latin typeface="+mn-lt"/>
                <a:ea typeface="+mn-ea"/>
                <a:cs typeface="+mn-cs"/>
                <a:sym typeface="Aptos"/>
              </a:defRPr>
            </a:pPr>
            <a:endParaRPr dirty="0">
              <a:latin typeface="Figtree" pitchFamily="2" charset="0"/>
            </a:endParaRPr>
          </a:p>
          <a:p>
            <a:pPr marL="0" indent="0">
              <a:spcBef>
                <a:spcPts val="600"/>
              </a:spcBef>
              <a:buClrTx/>
              <a:buSzTx/>
              <a:buFontTx/>
              <a:buNone/>
              <a:defRPr b="1" spc="-83">
                <a:latin typeface="+mn-lt"/>
                <a:ea typeface="+mn-ea"/>
                <a:cs typeface="+mn-cs"/>
                <a:sym typeface="Aptos"/>
              </a:defRPr>
            </a:pPr>
            <a:r>
              <a:rPr dirty="0">
                <a:latin typeface="Figtree" pitchFamily="2" charset="0"/>
              </a:rPr>
              <a:t>But, this needs to be revisited:</a:t>
            </a:r>
          </a:p>
          <a:p>
            <a:pPr>
              <a:spcBef>
                <a:spcPts val="600"/>
              </a:spcBef>
              <a:defRPr spc="-83">
                <a:latin typeface="+mn-lt"/>
                <a:ea typeface="+mn-ea"/>
                <a:cs typeface="+mn-cs"/>
                <a:sym typeface="Aptos"/>
              </a:defRPr>
            </a:pPr>
            <a:r>
              <a:rPr dirty="0">
                <a:latin typeface="Figtree" pitchFamily="2" charset="0"/>
              </a:rPr>
              <a:t>Multiple modalities - research, operational, construction, project data</a:t>
            </a:r>
          </a:p>
          <a:p>
            <a:pPr>
              <a:spcBef>
                <a:spcPts val="600"/>
              </a:spcBef>
              <a:defRPr spc="-83">
                <a:latin typeface="+mn-lt"/>
                <a:ea typeface="+mn-ea"/>
                <a:cs typeface="+mn-cs"/>
                <a:sym typeface="Aptos"/>
              </a:defRPr>
            </a:pPr>
            <a:r>
              <a:rPr b="1" dirty="0">
                <a:latin typeface="Figtree" pitchFamily="2" charset="0"/>
              </a:rPr>
              <a:t>Big and small - smaller R&amp;D efforts, test stands</a:t>
            </a:r>
          </a:p>
          <a:p>
            <a:pPr>
              <a:spcBef>
                <a:spcPts val="600"/>
              </a:spcBef>
              <a:defRPr spc="-83">
                <a:latin typeface="+mn-lt"/>
                <a:ea typeface="+mn-ea"/>
                <a:cs typeface="+mn-cs"/>
                <a:sym typeface="Aptos"/>
              </a:defRPr>
            </a:pPr>
            <a:endParaRPr dirty="0">
              <a:latin typeface="Figtree" pitchFamily="2" charset="0"/>
            </a:endParaRPr>
          </a:p>
          <a:p>
            <a:pPr marL="0" indent="0">
              <a:spcBef>
                <a:spcPts val="600"/>
              </a:spcBef>
              <a:buClrTx/>
              <a:buSzTx/>
              <a:buFontTx/>
              <a:buNone/>
              <a:defRPr spc="-83">
                <a:latin typeface="+mn-lt"/>
                <a:ea typeface="+mn-ea"/>
                <a:cs typeface="+mn-cs"/>
                <a:sym typeface="Aptos"/>
              </a:defRPr>
            </a:pPr>
            <a:r>
              <a:rPr dirty="0">
                <a:latin typeface="Figtree" pitchFamily="2" charset="0"/>
              </a:rPr>
              <a:t>Dedicated efforts for data curation and system redesign</a:t>
            </a:r>
            <a:endParaRPr lang="en-US" dirty="0">
              <a:latin typeface="Figtree" pitchFamily="2" charset="0"/>
            </a:endParaRPr>
          </a:p>
          <a:p>
            <a:pPr marL="0" indent="0">
              <a:spcBef>
                <a:spcPts val="600"/>
              </a:spcBef>
              <a:buClrTx/>
              <a:buSzTx/>
              <a:buNone/>
              <a:defRPr spc="-83">
                <a:latin typeface="+mn-lt"/>
                <a:ea typeface="+mn-ea"/>
                <a:cs typeface="+mn-cs"/>
                <a:sym typeface="Aptos"/>
              </a:defRPr>
            </a:pPr>
            <a:r>
              <a:rPr lang="en-US" i="1" spc="0" dirty="0">
                <a:latin typeface="Figtree" pitchFamily="2" charset="0"/>
                <a:ea typeface="Helvetica Neue"/>
                <a:cs typeface="Helvetica Neue"/>
                <a:sym typeface="Helvetica Neue"/>
              </a:rPr>
              <a:t>Could Genesis be the catalyst to do this?  </a:t>
            </a:r>
          </a:p>
          <a:p>
            <a:pPr marL="0" indent="0">
              <a:spcBef>
                <a:spcPts val="600"/>
              </a:spcBef>
              <a:buClrTx/>
              <a:buSzTx/>
              <a:buFontTx/>
              <a:buNone/>
              <a:defRPr spc="-83">
                <a:latin typeface="+mn-lt"/>
                <a:ea typeface="+mn-ea"/>
                <a:cs typeface="+mn-cs"/>
                <a:sym typeface="Aptos"/>
              </a:defRPr>
            </a:pPr>
            <a:endParaRPr lang="en-US" dirty="0">
              <a:latin typeface="Figtree" pitchFamily="2" charset="0"/>
            </a:endParaRPr>
          </a:p>
          <a:p>
            <a:pPr marL="0" indent="0">
              <a:spcBef>
                <a:spcPts val="600"/>
              </a:spcBef>
              <a:buClrTx/>
              <a:buSzTx/>
              <a:buFontTx/>
              <a:buNone/>
              <a:defRPr spc="-83">
                <a:latin typeface="+mn-lt"/>
                <a:ea typeface="+mn-ea"/>
                <a:cs typeface="+mn-cs"/>
                <a:sym typeface="Aptos"/>
              </a:defRPr>
            </a:pPr>
            <a:endParaRPr lang="en-US" dirty="0">
              <a:latin typeface="Figtree" pitchFamily="2" charset="0"/>
            </a:endParaRPr>
          </a:p>
          <a:p>
            <a:pPr marL="0" indent="0">
              <a:spcBef>
                <a:spcPts val="600"/>
              </a:spcBef>
              <a:buClrTx/>
              <a:buSzTx/>
              <a:buFontTx/>
              <a:buNone/>
              <a:defRPr spc="-83">
                <a:latin typeface="+mn-lt"/>
                <a:ea typeface="+mn-ea"/>
                <a:cs typeface="+mn-cs"/>
                <a:sym typeface="Aptos"/>
              </a:defRPr>
            </a:pPr>
            <a:r>
              <a:rPr dirty="0">
                <a:latin typeface="Figtree" pitchFamily="2" charset="0"/>
              </a:rPr>
              <a:t> </a:t>
            </a:r>
          </a:p>
          <a:p>
            <a:pPr marL="0" indent="0">
              <a:spcBef>
                <a:spcPts val="600"/>
              </a:spcBef>
              <a:buClrTx/>
              <a:buSzTx/>
              <a:buFontTx/>
              <a:buNone/>
              <a:defRPr spc="-83">
                <a:latin typeface="+mn-lt"/>
                <a:ea typeface="+mn-ea"/>
                <a:cs typeface="+mn-cs"/>
                <a:sym typeface="Aptos"/>
              </a:defRPr>
            </a:pPr>
            <a:endParaRPr dirty="0">
              <a:latin typeface="Figtree" pitchFamily="2" charset="0"/>
            </a:endParaRPr>
          </a:p>
        </p:txBody>
      </p:sp>
      <p:sp>
        <p:nvSpPr>
          <p:cNvPr id="1396" name="Title 4"/>
          <p:cNvSpPr txBox="1">
            <a:spLocks noGrp="1"/>
          </p:cNvSpPr>
          <p:nvPr>
            <p:ph type="title"/>
          </p:nvPr>
        </p:nvSpPr>
        <p:spPr>
          <a:xfrm>
            <a:off x="914396" y="365758"/>
            <a:ext cx="9994397" cy="433529"/>
          </a:xfrm>
          <a:prstGeom prst="rect">
            <a:avLst/>
          </a:prstGeom>
        </p:spPr>
        <p:txBody>
          <a:bodyPr/>
          <a:lstStyle>
            <a:lvl1pPr defTabSz="804672">
              <a:defRPr sz="2816" spc="-88"/>
            </a:lvl1pPr>
          </a:lstStyle>
          <a:p>
            <a:r>
              <a:rPr dirty="0"/>
              <a:t>Dat</a:t>
            </a:r>
            <a:r>
              <a:rPr lang="en-US" dirty="0"/>
              <a:t>a</a:t>
            </a:r>
            <a:endParaRPr dirty="0"/>
          </a:p>
        </p:txBody>
      </p:sp>
      <p:sp>
        <p:nvSpPr>
          <p:cNvPr id="1397" name="Slide Number Placeholder 5"/>
          <p:cNvSpPr txBox="1">
            <a:spLocks noGrp="1"/>
          </p:cNvSpPr>
          <p:nvPr>
            <p:ph type="sldNum" sz="quarter" idx="2"/>
          </p:nvPr>
        </p:nvSpPr>
        <p:spPr>
          <a:xfrm>
            <a:off x="11939591" y="6581774"/>
            <a:ext cx="139837" cy="1397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a:defRPr>
                <a:solidFill>
                  <a:srgbClr val="40260C"/>
                </a:solidFill>
              </a:defRPr>
            </a:lvl1pPr>
          </a:lstStyle>
          <a:p>
            <a:pPr marL="0" marR="0" lvl="0" indent="0" algn="ct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900" b="1" i="0" u="none" strike="noStrike" kern="0" cap="none" spc="0" normalizeH="0" baseline="0" noProof="0">
                <a:ln>
                  <a:noFill/>
                </a:ln>
                <a:solidFill>
                  <a:srgbClr val="40260C"/>
                </a:solidFill>
                <a:effectLst/>
                <a:uLnTx/>
                <a:uFillTx/>
                <a:latin typeface="Helvetica"/>
                <a:sym typeface="Helvetica"/>
              </a:rPr>
              <a:pPr marL="0" marR="0" lvl="0" indent="0" algn="ctr" defTabSz="914400" rtl="0" eaLnBrk="1" fontAlgn="auto" latinLnBrk="0" hangingPunct="0">
                <a:lnSpc>
                  <a:spcPct val="100000"/>
                </a:lnSpc>
                <a:spcBef>
                  <a:spcPts val="0"/>
                </a:spcBef>
                <a:spcAft>
                  <a:spcPts val="0"/>
                </a:spcAft>
                <a:buClrTx/>
                <a:buSzTx/>
                <a:buFontTx/>
                <a:buNone/>
                <a:tabLst/>
                <a:defRPr/>
              </a:pPr>
              <a:t>22</a:t>
            </a:fld>
            <a:endParaRPr kumimoji="0" sz="900" b="1" i="0" u="none" strike="noStrike" kern="0" cap="none" spc="0" normalizeH="0" baseline="0" noProof="0">
              <a:ln>
                <a:noFill/>
              </a:ln>
              <a:solidFill>
                <a:srgbClr val="40260C"/>
              </a:solidFill>
              <a:effectLst/>
              <a:uLnTx/>
              <a:uFillTx/>
              <a:latin typeface="Helvetica"/>
              <a:sym typeface="Helvetica"/>
            </a:endParaRPr>
          </a:p>
        </p:txBody>
      </p:sp>
      <p:pic>
        <p:nvPicPr>
          <p:cNvPr id="1398" name="pasted-movie.png" descr="pasted-movie.png"/>
          <p:cNvPicPr>
            <a:picLocks noChangeAspect="1"/>
          </p:cNvPicPr>
          <p:nvPr/>
        </p:nvPicPr>
        <p:blipFill>
          <a:blip r:embed="rId3"/>
          <a:stretch>
            <a:fillRect/>
          </a:stretch>
        </p:blipFill>
        <p:spPr>
          <a:xfrm>
            <a:off x="6597305" y="1399718"/>
            <a:ext cx="4885572" cy="3257049"/>
          </a:xfrm>
          <a:prstGeom prst="rect">
            <a:avLst/>
          </a:prstGeom>
          <a:ln w="12700">
            <a:miter lim="400000"/>
          </a:ln>
        </p:spPr>
      </p:pic>
      <p:sp>
        <p:nvSpPr>
          <p:cNvPr id="1399" name="Could Genesis be the catalyst to do this?"/>
          <p:cNvSpPr txBox="1"/>
          <p:nvPr/>
        </p:nvSpPr>
        <p:spPr>
          <a:xfrm>
            <a:off x="3116609" y="5028945"/>
            <a:ext cx="554062" cy="8771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4320" tIns="274320" rIns="274320" bIns="274320">
            <a:spAutoFit/>
          </a:bodyPr>
          <a:lstStyle>
            <a:lvl1pPr>
              <a:defRPr sz="2100" i="1">
                <a:latin typeface="Helvetica Neue"/>
                <a:ea typeface="Helvetica Neue"/>
                <a:cs typeface="Helvetica Neue"/>
                <a:sym typeface="Helvetica Neue"/>
              </a:defRPr>
            </a:lvl1p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sz="2100" b="0" i="1" u="none" strike="noStrike" kern="0" cap="none" spc="0" normalizeH="0" baseline="0" noProof="0" dirty="0">
              <a:ln>
                <a:noFill/>
              </a:ln>
              <a:solidFill>
                <a:srgbClr val="343A40"/>
              </a:solidFill>
              <a:effectLst/>
              <a:uLnTx/>
              <a:uFillTx/>
              <a:latin typeface="Helvetica Neue"/>
              <a:ea typeface="Helvetica Neue"/>
              <a:cs typeface="Helvetica Neue"/>
              <a:sym typeface="Helvetica Neue"/>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3" name="Moonshots and benchmarks"/>
          <p:cNvSpPr txBox="1">
            <a:spLocks noGrp="1"/>
          </p:cNvSpPr>
          <p:nvPr>
            <p:ph type="title"/>
          </p:nvPr>
        </p:nvSpPr>
        <p:spPr>
          <a:prstGeom prst="rect">
            <a:avLst/>
          </a:prstGeom>
        </p:spPr>
        <p:txBody>
          <a:bodyPr/>
          <a:lstStyle>
            <a:lvl1pPr defTabSz="713231">
              <a:defRPr sz="2807" spc="-39"/>
            </a:lvl1pPr>
          </a:lstStyle>
          <a:p>
            <a:r>
              <a:t>Moonshots and benchmarks</a:t>
            </a:r>
          </a:p>
        </p:txBody>
      </p:sp>
      <p:sp>
        <p:nvSpPr>
          <p:cNvPr id="140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900" b="1" i="0" u="none" strike="noStrike" kern="0" cap="none" spc="0" normalizeH="0" baseline="0" noProof="0">
                <a:ln>
                  <a:noFill/>
                </a:ln>
                <a:solidFill>
                  <a:srgbClr val="FFFFFF"/>
                </a:solidFill>
                <a:effectLst/>
                <a:uLnTx/>
                <a:uFillTx/>
                <a:latin typeface="Helvetica"/>
                <a:sym typeface="Helvetica"/>
              </a:rPr>
              <a:pPr marL="0" marR="0" lvl="0" indent="0" algn="ctr" defTabSz="914400" rtl="0" eaLnBrk="1" fontAlgn="auto" latinLnBrk="0" hangingPunct="0">
                <a:lnSpc>
                  <a:spcPct val="100000"/>
                </a:lnSpc>
                <a:spcBef>
                  <a:spcPts val="0"/>
                </a:spcBef>
                <a:spcAft>
                  <a:spcPts val="0"/>
                </a:spcAft>
                <a:buClrTx/>
                <a:buSzTx/>
                <a:buFontTx/>
                <a:buNone/>
                <a:tabLst/>
                <a:defRPr/>
              </a:pPr>
              <a:t>23</a:t>
            </a:fld>
            <a:endParaRPr kumimoji="0" sz="900" b="1" i="0" u="none" strike="noStrike" kern="0" cap="none" spc="0" normalizeH="0" baseline="0" noProof="0">
              <a:ln>
                <a:noFill/>
              </a:ln>
              <a:solidFill>
                <a:srgbClr val="FFFFFF"/>
              </a:solidFill>
              <a:effectLst/>
              <a:uLnTx/>
              <a:uFillTx/>
              <a:latin typeface="Helvetica"/>
              <a:sym typeface="Helvetica"/>
            </a:endParaRPr>
          </a:p>
        </p:txBody>
      </p:sp>
      <p:pic>
        <p:nvPicPr>
          <p:cNvPr id="1405" name="pasted-movie.png" descr="pasted-movie.png"/>
          <p:cNvPicPr>
            <a:picLocks noChangeAspect="1"/>
          </p:cNvPicPr>
          <p:nvPr/>
        </p:nvPicPr>
        <p:blipFill>
          <a:blip r:embed="rId2"/>
          <a:stretch>
            <a:fillRect/>
          </a:stretch>
        </p:blipFill>
        <p:spPr>
          <a:xfrm>
            <a:off x="3173045" y="1318995"/>
            <a:ext cx="5845910" cy="3998382"/>
          </a:xfrm>
          <a:prstGeom prst="rect">
            <a:avLst/>
          </a:prstGeom>
          <a:ln w="12700">
            <a:miter lim="400000"/>
          </a:ln>
        </p:spPr>
      </p:pic>
      <p:sp>
        <p:nvSpPr>
          <p:cNvPr id="1406" name="“What get measured, gets improved.”"/>
          <p:cNvSpPr txBox="1"/>
          <p:nvPr/>
        </p:nvSpPr>
        <p:spPr>
          <a:xfrm>
            <a:off x="775496" y="1076788"/>
            <a:ext cx="5240217" cy="4206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ctr" defTabSz="228600">
              <a:spcBef>
                <a:spcPts val="1000"/>
              </a:spcBef>
              <a:defRPr sz="2400">
                <a:solidFill>
                  <a:srgbClr val="0433FF"/>
                </a:solidFill>
                <a:latin typeface="+mj-lt"/>
                <a:ea typeface="+mj-ea"/>
                <a:cs typeface="+mj-cs"/>
                <a:sym typeface="Helvetica"/>
              </a:defRPr>
            </a:lvl1pPr>
          </a:lstStyle>
          <a:p>
            <a:pPr marL="0" marR="0" lvl="0" indent="0" algn="ctr" defTabSz="228600" rtl="0" eaLnBrk="1" fontAlgn="auto" latinLnBrk="0" hangingPunct="0">
              <a:lnSpc>
                <a:spcPct val="100000"/>
              </a:lnSpc>
              <a:spcBef>
                <a:spcPts val="1000"/>
              </a:spcBef>
              <a:spcAft>
                <a:spcPts val="0"/>
              </a:spcAft>
              <a:buClrTx/>
              <a:buSzTx/>
              <a:buFontTx/>
              <a:buNone/>
              <a:tabLst/>
              <a:defRPr/>
            </a:pPr>
            <a:r>
              <a:rPr kumimoji="0" sz="2400" b="0" i="0" u="none" strike="noStrike" kern="0" cap="none" spc="0" normalizeH="0" baseline="0" noProof="0" dirty="0">
                <a:ln>
                  <a:noFill/>
                </a:ln>
                <a:solidFill>
                  <a:srgbClr val="0433FF"/>
                </a:solidFill>
                <a:effectLst/>
                <a:uLnTx/>
                <a:uFillTx/>
                <a:latin typeface="Figtree" pitchFamily="2" charset="0"/>
                <a:sym typeface="Helvetica"/>
              </a:rPr>
              <a:t>“What get measured, gets improved.” </a:t>
            </a:r>
            <a:endParaRPr kumimoji="0" sz="2400" b="0" i="0" u="none" strike="noStrike" kern="0" cap="none" spc="0" normalizeH="0" baseline="0" noProof="0" dirty="0">
              <a:ln>
                <a:noFill/>
              </a:ln>
              <a:solidFill>
                <a:srgbClr val="0433FF"/>
              </a:solidFill>
              <a:effectLst/>
              <a:uLnTx/>
              <a:uFillTx/>
              <a:latin typeface="Figtree" pitchFamily="2" charset="0"/>
              <a:ea typeface="Times Roman"/>
              <a:cs typeface="Times Roman"/>
              <a:sym typeface="Times Roman"/>
            </a:endParaRPr>
          </a:p>
        </p:txBody>
      </p:sp>
      <p:sp>
        <p:nvSpPr>
          <p:cNvPr id="1407" name="Defines meaningful scientific challenges…"/>
          <p:cNvSpPr txBox="1"/>
          <p:nvPr/>
        </p:nvSpPr>
        <p:spPr>
          <a:xfrm>
            <a:off x="2696600" y="5163206"/>
            <a:ext cx="6977231" cy="14773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4320" tIns="274320" rIns="274320" bIns="274320">
            <a:spAutoFit/>
          </a:bodyPr>
          <a:lstStyle/>
          <a:p>
            <a:pPr marL="0" marR="0" lvl="0" indent="0" algn="ctr" defTabSz="457200" rtl="0" eaLnBrk="1" fontAlgn="auto" latinLnBrk="0" hangingPunct="0">
              <a:lnSpc>
                <a:spcPct val="100000"/>
              </a:lnSpc>
              <a:spcBef>
                <a:spcPts val="0"/>
              </a:spcBef>
              <a:spcAft>
                <a:spcPts val="0"/>
              </a:spcAft>
              <a:buClrTx/>
              <a:buSzTx/>
              <a:buFontTx/>
              <a:buNone/>
              <a:tabLst/>
              <a:defRPr sz="2200">
                <a:solidFill>
                  <a:srgbClr val="000000"/>
                </a:solidFill>
                <a:latin typeface="Helvetica Neue"/>
                <a:ea typeface="Helvetica Neue"/>
                <a:cs typeface="Helvetica Neue"/>
                <a:sym typeface="Helvetica Neue"/>
              </a:defRPr>
            </a:pPr>
            <a:r>
              <a:rPr kumimoji="0" sz="2000" b="0" i="0" u="none" strike="noStrike" kern="0" cap="none" spc="0" normalizeH="0" baseline="0" noProof="0" dirty="0">
                <a:ln>
                  <a:noFill/>
                </a:ln>
                <a:solidFill>
                  <a:srgbClr val="000000"/>
                </a:solidFill>
                <a:effectLst/>
                <a:uLnTx/>
                <a:uFillTx/>
                <a:latin typeface="Figtree" pitchFamily="2" charset="0"/>
                <a:ea typeface="Helvetica Neue"/>
                <a:cs typeface="Helvetica Neue"/>
                <a:sym typeface="Helvetica Neue"/>
              </a:rPr>
              <a:t>Defines meaningful scientific challenges</a:t>
            </a:r>
          </a:p>
          <a:p>
            <a:pPr marL="0" marR="0" lvl="0" indent="0" algn="ctr" defTabSz="457200" rtl="0" eaLnBrk="1" fontAlgn="auto" latinLnBrk="0" hangingPunct="0">
              <a:lnSpc>
                <a:spcPct val="100000"/>
              </a:lnSpc>
              <a:spcBef>
                <a:spcPts val="0"/>
              </a:spcBef>
              <a:spcAft>
                <a:spcPts val="0"/>
              </a:spcAft>
              <a:buClrTx/>
              <a:buSzTx/>
              <a:buFontTx/>
              <a:buNone/>
              <a:tabLst/>
              <a:defRPr sz="2200">
                <a:solidFill>
                  <a:srgbClr val="000000"/>
                </a:solidFill>
                <a:latin typeface="Helvetica Neue"/>
                <a:ea typeface="Helvetica Neue"/>
                <a:cs typeface="Helvetica Neue"/>
                <a:sym typeface="Helvetica Neue"/>
              </a:defRPr>
            </a:pPr>
            <a:r>
              <a:rPr kumimoji="0" sz="2000" b="0" i="0" u="none" strike="noStrike" kern="0" cap="none" spc="0" normalizeH="0" baseline="0" noProof="0" dirty="0">
                <a:ln>
                  <a:noFill/>
                </a:ln>
                <a:solidFill>
                  <a:srgbClr val="000000"/>
                </a:solidFill>
                <a:effectLst/>
                <a:uLnTx/>
                <a:uFillTx/>
                <a:latin typeface="Figtree" pitchFamily="2" charset="0"/>
                <a:ea typeface="Helvetica Neue"/>
                <a:cs typeface="Helvetica Neue"/>
                <a:sym typeface="Helvetica Neue"/>
              </a:rPr>
              <a:t>Specifies common metrics for comparison</a:t>
            </a:r>
          </a:p>
          <a:p>
            <a:pPr marL="0" marR="0" lvl="0" indent="0" algn="ctr" defTabSz="457200" rtl="0" eaLnBrk="1" fontAlgn="auto" latinLnBrk="0" hangingPunct="0">
              <a:lnSpc>
                <a:spcPct val="100000"/>
              </a:lnSpc>
              <a:spcBef>
                <a:spcPts val="0"/>
              </a:spcBef>
              <a:spcAft>
                <a:spcPts val="0"/>
              </a:spcAft>
              <a:buClrTx/>
              <a:buSzTx/>
              <a:buFontTx/>
              <a:buNone/>
              <a:tabLst/>
              <a:defRPr sz="2200">
                <a:solidFill>
                  <a:srgbClr val="000000"/>
                </a:solidFill>
                <a:latin typeface="Helvetica Neue"/>
                <a:ea typeface="Helvetica Neue"/>
                <a:cs typeface="Helvetica Neue"/>
                <a:sym typeface="Helvetica Neue"/>
              </a:defRPr>
            </a:pPr>
            <a:r>
              <a:rPr kumimoji="0" sz="2000" b="0" i="0" u="none" strike="noStrike" kern="0" cap="none" spc="0" normalizeH="0" baseline="0" noProof="0" dirty="0">
                <a:ln>
                  <a:noFill/>
                </a:ln>
                <a:solidFill>
                  <a:srgbClr val="000000"/>
                </a:solidFill>
                <a:effectLst/>
                <a:uLnTx/>
                <a:uFillTx/>
                <a:latin typeface="Figtree" pitchFamily="2" charset="0"/>
                <a:ea typeface="Helvetica Neue"/>
                <a:cs typeface="Helvetica Neue"/>
                <a:sym typeface="Helvetica Neue"/>
              </a:rPr>
              <a:t>Unites multidisciplinary experts and scientific workloads</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9" name="Benchmarks"/>
          <p:cNvSpPr txBox="1">
            <a:spLocks noGrp="1"/>
          </p:cNvSpPr>
          <p:nvPr>
            <p:ph type="title"/>
          </p:nvPr>
        </p:nvSpPr>
        <p:spPr>
          <a:prstGeom prst="rect">
            <a:avLst/>
          </a:prstGeom>
        </p:spPr>
        <p:txBody>
          <a:bodyPr/>
          <a:lstStyle>
            <a:lvl1pPr defTabSz="713231">
              <a:defRPr sz="2807" spc="-39"/>
            </a:lvl1pPr>
          </a:lstStyle>
          <a:p>
            <a:r>
              <a:t>Benchmarks</a:t>
            </a:r>
          </a:p>
        </p:txBody>
      </p:sp>
      <p:sp>
        <p:nvSpPr>
          <p:cNvPr id="1410"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900" b="1" i="0" u="none" strike="noStrike" kern="0" cap="none" spc="0" normalizeH="0" baseline="0" noProof="0">
                <a:ln>
                  <a:noFill/>
                </a:ln>
                <a:solidFill>
                  <a:srgbClr val="FFFFFF"/>
                </a:solidFill>
                <a:effectLst/>
                <a:uLnTx/>
                <a:uFillTx/>
                <a:latin typeface="Helvetica"/>
                <a:sym typeface="Helvetica"/>
              </a:rPr>
              <a:pPr marL="0" marR="0" lvl="0" indent="0" algn="ctr" defTabSz="914400" rtl="0" eaLnBrk="1" fontAlgn="auto" latinLnBrk="0" hangingPunct="0">
                <a:lnSpc>
                  <a:spcPct val="100000"/>
                </a:lnSpc>
                <a:spcBef>
                  <a:spcPts val="0"/>
                </a:spcBef>
                <a:spcAft>
                  <a:spcPts val="0"/>
                </a:spcAft>
                <a:buClrTx/>
                <a:buSzTx/>
                <a:buFontTx/>
                <a:buNone/>
                <a:tabLst/>
                <a:defRPr/>
              </a:pPr>
              <a:t>24</a:t>
            </a:fld>
            <a:endParaRPr kumimoji="0" sz="900" b="1" i="0" u="none" strike="noStrike" kern="0" cap="none" spc="0" normalizeH="0" baseline="0" noProof="0">
              <a:ln>
                <a:noFill/>
              </a:ln>
              <a:solidFill>
                <a:srgbClr val="FFFFFF"/>
              </a:solidFill>
              <a:effectLst/>
              <a:uLnTx/>
              <a:uFillTx/>
              <a:latin typeface="Helvetica"/>
              <a:sym typeface="Helvetica"/>
            </a:endParaRPr>
          </a:p>
        </p:txBody>
      </p:sp>
      <p:pic>
        <p:nvPicPr>
          <p:cNvPr id="2" name="Picture 1">
            <a:extLst>
              <a:ext uri="{FF2B5EF4-FFF2-40B4-BE49-F238E27FC236}">
                <a16:creationId xmlns:a16="http://schemas.microsoft.com/office/drawing/2014/main" id="{91EE5972-ACFB-1C93-CA49-E1AEBC6F9FD9}"/>
              </a:ext>
            </a:extLst>
          </p:cNvPr>
          <p:cNvPicPr>
            <a:picLocks noChangeAspect="1"/>
          </p:cNvPicPr>
          <p:nvPr/>
        </p:nvPicPr>
        <p:blipFill>
          <a:blip r:embed="rId2"/>
          <a:stretch>
            <a:fillRect/>
          </a:stretch>
        </p:blipFill>
        <p:spPr>
          <a:xfrm>
            <a:off x="1386958" y="1144448"/>
            <a:ext cx="9418084" cy="5256352"/>
          </a:xfrm>
          <a:prstGeom prst="rect">
            <a:avLst/>
          </a:prstGeom>
          <a:ln>
            <a:solidFill>
              <a:schemeClr val="tx1">
                <a:lumMod val="50000"/>
              </a:schemeClr>
            </a:solidFill>
          </a:ln>
        </p:spPr>
      </p:pic>
      <p:sp>
        <p:nvSpPr>
          <p:cNvPr id="4" name="TextBox 3">
            <a:extLst>
              <a:ext uri="{FF2B5EF4-FFF2-40B4-BE49-F238E27FC236}">
                <a16:creationId xmlns:a16="http://schemas.microsoft.com/office/drawing/2014/main" id="{2C737675-6BFC-C232-FB0D-8B21C5AA6DD9}"/>
              </a:ext>
            </a:extLst>
          </p:cNvPr>
          <p:cNvSpPr txBox="1"/>
          <p:nvPr/>
        </p:nvSpPr>
        <p:spPr>
          <a:xfrm>
            <a:off x="4791772" y="810298"/>
            <a:ext cx="6096000" cy="52322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r"/>
            <a:r>
              <a:rPr kumimoji="0" lang="en-US" sz="1400" b="0" i="0" u="none" strike="noStrike" kern="1200" cap="none" spc="0" normalizeH="0" baseline="0" noProof="0" dirty="0">
                <a:ln>
                  <a:noFill/>
                </a:ln>
                <a:effectLst/>
                <a:uLnTx/>
                <a:uFillTx/>
                <a:latin typeface="Figtree Medium" pitchFamily="2" charset="0"/>
                <a:ea typeface="Figtree Medium" pitchFamily="2" charset="77"/>
                <a:cs typeface="Figtree Medium" pitchFamily="2" charset="77"/>
              </a:rPr>
              <a:t>Fernando Llorente, ModCon Hackathon, Oct 2026</a:t>
            </a:r>
            <a:br>
              <a:rPr kumimoji="0" lang="en-US" sz="1400" b="0" i="0" u="none" strike="noStrike" kern="1200" cap="none" spc="0" normalizeH="0" baseline="0" noProof="0" dirty="0">
                <a:ln>
                  <a:noFill/>
                </a:ln>
                <a:effectLst/>
                <a:uLnTx/>
                <a:uFillTx/>
                <a:latin typeface="Figtree Medium" pitchFamily="2" charset="0"/>
                <a:ea typeface="Figtree Medium" pitchFamily="2" charset="77"/>
                <a:cs typeface="Figtree Medium" pitchFamily="2" charset="77"/>
              </a:rPr>
            </a:br>
            <a:endParaRPr lang="en-US" sz="1400" dirty="0"/>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4" name="Are 1000 funded projects going to solve 1000 different problems?…"/>
          <p:cNvSpPr txBox="1">
            <a:spLocks noGrp="1"/>
          </p:cNvSpPr>
          <p:nvPr>
            <p:ph type="body" idx="1"/>
          </p:nvPr>
        </p:nvSpPr>
        <p:spPr>
          <a:xfrm>
            <a:off x="443266" y="1922929"/>
            <a:ext cx="6388458" cy="4327142"/>
          </a:xfrm>
          <a:prstGeom prst="rect">
            <a:avLst/>
          </a:prstGeom>
        </p:spPr>
        <p:txBody>
          <a:bodyPr/>
          <a:lstStyle/>
          <a:p>
            <a:r>
              <a:rPr dirty="0"/>
              <a:t>Genesis is a good opportunity to define </a:t>
            </a:r>
            <a:r>
              <a:rPr b="1" u="sng" dirty="0"/>
              <a:t>the</a:t>
            </a:r>
            <a:r>
              <a:rPr dirty="0"/>
              <a:t> benchmark problems needed to meet the national challenges</a:t>
            </a:r>
          </a:p>
          <a:p>
            <a:endParaRPr dirty="0"/>
          </a:p>
          <a:p>
            <a:r>
              <a:rPr dirty="0"/>
              <a:t>Admirable benchmarking efforts exist in the community but need to be:</a:t>
            </a:r>
          </a:p>
          <a:p>
            <a:pPr marL="685800" lvl="1" indent="-228600"/>
            <a:r>
              <a:rPr dirty="0"/>
              <a:t>Holistic - to capture all aspects of </a:t>
            </a:r>
            <a:r>
              <a:rPr lang="en-US" dirty="0"/>
              <a:t>scientific</a:t>
            </a:r>
            <a:r>
              <a:rPr dirty="0"/>
              <a:t> life cycle </a:t>
            </a:r>
          </a:p>
          <a:p>
            <a:pPr marL="685800" lvl="1" indent="-228600"/>
            <a:r>
              <a:rPr dirty="0"/>
              <a:t>Dynamic - continually adapted as progress is made</a:t>
            </a:r>
          </a:p>
          <a:p>
            <a:pPr marL="685800" lvl="1" indent="-228600"/>
            <a:r>
              <a:rPr dirty="0"/>
              <a:t>Championed </a:t>
            </a:r>
          </a:p>
        </p:txBody>
      </p:sp>
      <p:sp>
        <p:nvSpPr>
          <p:cNvPr id="1415" name="Benchmarks"/>
          <p:cNvSpPr txBox="1">
            <a:spLocks noGrp="1"/>
          </p:cNvSpPr>
          <p:nvPr>
            <p:ph type="title"/>
          </p:nvPr>
        </p:nvSpPr>
        <p:spPr>
          <a:prstGeom prst="rect">
            <a:avLst/>
          </a:prstGeom>
        </p:spPr>
        <p:txBody>
          <a:bodyPr/>
          <a:lstStyle>
            <a:lvl1pPr defTabSz="713231">
              <a:defRPr sz="2807" spc="-39"/>
            </a:lvl1pPr>
          </a:lstStyle>
          <a:p>
            <a:r>
              <a:t>Benchmarks</a:t>
            </a:r>
          </a:p>
        </p:txBody>
      </p:sp>
      <p:sp>
        <p:nvSpPr>
          <p:cNvPr id="1416"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marL="0" marR="0" lvl="0" indent="0" algn="ctr" defTabSz="914400" rtl="0" eaLnBrk="1" fontAlgn="auto" latinLnBrk="0" hangingPunct="0">
              <a:lnSpc>
                <a:spcPct val="100000"/>
              </a:lnSpc>
              <a:spcBef>
                <a:spcPts val="0"/>
              </a:spcBef>
              <a:spcAft>
                <a:spcPts val="0"/>
              </a:spcAft>
              <a:buClrTx/>
              <a:buSzTx/>
              <a:buFontTx/>
              <a:buNone/>
              <a:tabLst/>
              <a:defRPr/>
            </a:pPr>
            <a:fld id="{86CB4B4D-7CA3-9044-876B-883B54F8677D}" type="slidenum">
              <a:rPr kumimoji="0" sz="900" b="1" i="0" u="none" strike="noStrike" kern="0" cap="none" spc="0" normalizeH="0" baseline="0" noProof="0">
                <a:ln>
                  <a:noFill/>
                </a:ln>
                <a:solidFill>
                  <a:srgbClr val="FFFFFF"/>
                </a:solidFill>
                <a:effectLst/>
                <a:uLnTx/>
                <a:uFillTx/>
                <a:latin typeface="Helvetica"/>
                <a:sym typeface="Helvetica"/>
              </a:rPr>
              <a:pPr marL="0" marR="0" lvl="0" indent="0" algn="ctr" defTabSz="914400" rtl="0" eaLnBrk="1" fontAlgn="auto" latinLnBrk="0" hangingPunct="0">
                <a:lnSpc>
                  <a:spcPct val="100000"/>
                </a:lnSpc>
                <a:spcBef>
                  <a:spcPts val="0"/>
                </a:spcBef>
                <a:spcAft>
                  <a:spcPts val="0"/>
                </a:spcAft>
                <a:buClrTx/>
                <a:buSzTx/>
                <a:buFontTx/>
                <a:buNone/>
                <a:tabLst/>
                <a:defRPr/>
              </a:pPr>
              <a:t>25</a:t>
            </a:fld>
            <a:endParaRPr kumimoji="0" sz="900" b="1" i="0" u="none" strike="noStrike" kern="0" cap="none" spc="0" normalizeH="0" baseline="0" noProof="0">
              <a:ln>
                <a:noFill/>
              </a:ln>
              <a:solidFill>
                <a:srgbClr val="FFFFFF"/>
              </a:solidFill>
              <a:effectLst/>
              <a:uLnTx/>
              <a:uFillTx/>
              <a:latin typeface="Helvetica"/>
              <a:sym typeface="Helvetica"/>
            </a:endParaRPr>
          </a:p>
        </p:txBody>
      </p:sp>
      <p:pic>
        <p:nvPicPr>
          <p:cNvPr id="1417" name="pasted-movie.png" descr="pasted-movie.png"/>
          <p:cNvPicPr>
            <a:picLocks noChangeAspect="1"/>
          </p:cNvPicPr>
          <p:nvPr/>
        </p:nvPicPr>
        <p:blipFill>
          <a:blip r:embed="rId2"/>
          <a:stretch>
            <a:fillRect/>
          </a:stretch>
        </p:blipFill>
        <p:spPr>
          <a:xfrm>
            <a:off x="7341390" y="972034"/>
            <a:ext cx="4083296" cy="5278037"/>
          </a:xfrm>
          <a:prstGeom prst="rect">
            <a:avLst/>
          </a:prstGeom>
          <a:ln w="12700">
            <a:solidFill>
              <a:srgbClr val="000000"/>
            </a:solidFill>
            <a:miter lim="400000"/>
          </a:ln>
        </p:spPr>
      </p:pic>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2" name="AI is the big technological leap of this generation…"/>
          <p:cNvSpPr txBox="1">
            <a:spLocks noGrp="1"/>
          </p:cNvSpPr>
          <p:nvPr>
            <p:ph type="body" idx="1"/>
          </p:nvPr>
        </p:nvSpPr>
        <p:spPr>
          <a:xfrm>
            <a:off x="451944" y="1214871"/>
            <a:ext cx="10657489" cy="5141479"/>
          </a:xfrm>
          <a:prstGeom prst="rect">
            <a:avLst/>
          </a:prstGeom>
        </p:spPr>
        <p:txBody>
          <a:bodyPr>
            <a:normAutofit/>
          </a:bodyPr>
          <a:lstStyle/>
          <a:p>
            <a:r>
              <a:rPr dirty="0"/>
              <a:t>AI is the big technological leap of this generation</a:t>
            </a:r>
          </a:p>
          <a:p>
            <a:pPr marL="685800" lvl="1" indent="-228600"/>
            <a:r>
              <a:rPr dirty="0"/>
              <a:t>Understand what it can (and can’t do)</a:t>
            </a:r>
            <a:r>
              <a:rPr lang="en-US" dirty="0"/>
              <a:t> (vs. time)</a:t>
            </a:r>
            <a:r>
              <a:rPr dirty="0"/>
              <a:t> </a:t>
            </a:r>
          </a:p>
          <a:p>
            <a:endParaRPr dirty="0"/>
          </a:p>
          <a:p>
            <a:pPr>
              <a:lnSpc>
                <a:spcPct val="120000"/>
              </a:lnSpc>
              <a:spcBef>
                <a:spcPts val="0"/>
              </a:spcBef>
            </a:pPr>
            <a:r>
              <a:rPr lang="en-US" dirty="0"/>
              <a:t>With the rise of AI </a:t>
            </a:r>
            <a:r>
              <a:rPr lang="en-US" b="1" i="1" dirty="0"/>
              <a:t>and Genesis Mission</a:t>
            </a:r>
            <a:r>
              <a:rPr lang="en-US" dirty="0"/>
              <a:t>:</a:t>
            </a:r>
          </a:p>
          <a:p>
            <a:pPr marL="685800" lvl="1" indent="-228600">
              <a:lnSpc>
                <a:spcPct val="120000"/>
              </a:lnSpc>
              <a:spcBef>
                <a:spcPts val="0"/>
              </a:spcBef>
            </a:pPr>
            <a:r>
              <a:rPr lang="en-US" dirty="0"/>
              <a:t>We have an opportunity to do things fundamentally differently</a:t>
            </a:r>
          </a:p>
          <a:p>
            <a:pPr marL="685800" lvl="1" indent="-228600">
              <a:lnSpc>
                <a:spcPct val="120000"/>
              </a:lnSpc>
              <a:spcBef>
                <a:spcPts val="0"/>
              </a:spcBef>
            </a:pPr>
            <a:r>
              <a:rPr lang="en-US" dirty="0"/>
              <a:t>We need </a:t>
            </a:r>
            <a:r>
              <a:rPr lang="en-US" b="1" dirty="0">
                <a:solidFill>
                  <a:srgbClr val="FF0000"/>
                </a:solidFill>
              </a:rPr>
              <a:t>(!)</a:t>
            </a:r>
            <a:r>
              <a:rPr lang="en-US" dirty="0"/>
              <a:t> to do things fundamentally differently</a:t>
            </a:r>
          </a:p>
          <a:p>
            <a:endParaRPr dirty="0"/>
          </a:p>
          <a:p>
            <a:r>
              <a:rPr lang="en-US" b="1" u="sng" dirty="0"/>
              <a:t>You</a:t>
            </a:r>
            <a:r>
              <a:rPr lang="en-US" dirty="0"/>
              <a:t> are the resource, understand what the frontier labs are doing</a:t>
            </a:r>
          </a:p>
          <a:p>
            <a:pPr marL="685800" lvl="1" indent="-228600"/>
            <a:r>
              <a:rPr lang="en-US" dirty="0"/>
              <a:t>Data is (still) the foundation</a:t>
            </a:r>
          </a:p>
          <a:p>
            <a:pPr marL="685800" lvl="1" indent="-228600"/>
            <a:r>
              <a:rPr lang="en-US" dirty="0"/>
              <a:t>Knowledge is encoded in our simulations, models, and domain expertise</a:t>
            </a:r>
          </a:p>
          <a:p>
            <a:pPr marL="685800" lvl="1" indent="-228600"/>
            <a:r>
              <a:rPr lang="en-US" dirty="0"/>
              <a:t>Benchmarks define priority tasks and meaningful progress</a:t>
            </a:r>
          </a:p>
        </p:txBody>
      </p:sp>
      <p:sp>
        <p:nvSpPr>
          <p:cNvPr id="1423" name="Parting thoughts"/>
          <p:cNvSpPr txBox="1">
            <a:spLocks noGrp="1"/>
          </p:cNvSpPr>
          <p:nvPr>
            <p:ph type="title"/>
          </p:nvPr>
        </p:nvSpPr>
        <p:spPr>
          <a:prstGeom prst="rect">
            <a:avLst/>
          </a:prstGeom>
        </p:spPr>
        <p:txBody>
          <a:bodyPr/>
          <a:lstStyle>
            <a:lvl1pPr defTabSz="713231">
              <a:defRPr sz="2807" spc="-39"/>
            </a:lvl1pPr>
          </a:lstStyle>
          <a:p>
            <a:r>
              <a:t>Parting thoughts</a:t>
            </a:r>
          </a:p>
        </p:txBody>
      </p:sp>
      <p:sp>
        <p:nvSpPr>
          <p:cNvPr id="1424" name="Slide Numb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t>26</a:t>
            </a:fld>
            <a:endParaRPr/>
          </a:p>
        </p:txBody>
      </p:sp>
      <p:sp>
        <p:nvSpPr>
          <p:cNvPr id="1426" name="Image: ChatGPT"/>
          <p:cNvSpPr txBox="1"/>
          <p:nvPr/>
        </p:nvSpPr>
        <p:spPr>
          <a:xfrm>
            <a:off x="7777405" y="-185421"/>
            <a:ext cx="1704788" cy="7264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74320" tIns="274320" rIns="274320" bIns="274320">
            <a:spAutoFit/>
          </a:bodyPr>
          <a:lstStyle>
            <a:lvl1pPr>
              <a:defRPr sz="1200" i="1">
                <a:solidFill>
                  <a:srgbClr val="FFFFFF"/>
                </a:solidFill>
              </a:defRPr>
            </a:lvl1pPr>
          </a:lstStyle>
          <a:p>
            <a:r>
              <a:t>Image: ChatGPT</a:t>
            </a:r>
          </a:p>
        </p:txBody>
      </p:sp>
      <p:grpSp>
        <p:nvGrpSpPr>
          <p:cNvPr id="2" name="Group 1">
            <a:extLst>
              <a:ext uri="{FF2B5EF4-FFF2-40B4-BE49-F238E27FC236}">
                <a16:creationId xmlns:a16="http://schemas.microsoft.com/office/drawing/2014/main" id="{F34CD27F-D271-67C2-F8F0-F3F14770EF7F}"/>
              </a:ext>
            </a:extLst>
          </p:cNvPr>
          <p:cNvGrpSpPr/>
          <p:nvPr/>
        </p:nvGrpSpPr>
        <p:grpSpPr>
          <a:xfrm>
            <a:off x="8629799" y="2584667"/>
            <a:ext cx="2718327" cy="735850"/>
            <a:chOff x="3924488" y="1156838"/>
            <a:chExt cx="3944166" cy="1162328"/>
          </a:xfrm>
        </p:grpSpPr>
        <p:sp>
          <p:nvSpPr>
            <p:cNvPr id="3" name="Genesis Mission">
              <a:extLst>
                <a:ext uri="{FF2B5EF4-FFF2-40B4-BE49-F238E27FC236}">
                  <a16:creationId xmlns:a16="http://schemas.microsoft.com/office/drawing/2014/main" id="{4D955B77-C3A9-21A7-D6E6-5777CCADD4B7}"/>
                </a:ext>
              </a:extLst>
            </p:cNvPr>
            <p:cNvSpPr/>
            <p:nvPr/>
          </p:nvSpPr>
          <p:spPr>
            <a:xfrm>
              <a:off x="3924488" y="1156838"/>
              <a:ext cx="3944166" cy="1162328"/>
            </a:xfrm>
            <a:prstGeom prst="roundRect">
              <a:avLst>
                <a:gd name="adj" fmla="val 5929"/>
              </a:avLst>
            </a:prstGeom>
            <a:noFill/>
            <a:ln w="12700">
              <a:solidFill>
                <a:srgbClr val="000000"/>
              </a:solid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ctr"/>
            <a:lstStyle>
              <a:lvl1pPr algn="ctr" defTabSz="825500">
                <a:defRPr sz="1400" b="1">
                  <a:solidFill>
                    <a:srgbClr val="000000"/>
                  </a:solidFill>
                  <a:latin typeface="Helvetica Neue"/>
                  <a:ea typeface="Helvetica Neue"/>
                  <a:cs typeface="Helvetica Neue"/>
                  <a:sym typeface="Helvetica Neue"/>
                </a:defRPr>
              </a:lvl1pPr>
            </a:lstStyle>
            <a:p>
              <a:endParaRPr lang="en-US" sz="2400">
                <a:latin typeface="+mn-lt"/>
              </a:endParaRPr>
            </a:p>
          </p:txBody>
        </p:sp>
        <p:pic>
          <p:nvPicPr>
            <p:cNvPr id="4" name="Picture 4" descr="Genesis Mission | Argonne National ...">
              <a:extLst>
                <a:ext uri="{FF2B5EF4-FFF2-40B4-BE49-F238E27FC236}">
                  <a16:creationId xmlns:a16="http://schemas.microsoft.com/office/drawing/2014/main" id="{646D7693-393A-CA7A-EE7B-2AD27B89A64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8504" t="14340" r="7853" b="14052"/>
            <a:stretch>
              <a:fillRect/>
            </a:stretch>
          </p:blipFill>
          <p:spPr bwMode="auto">
            <a:xfrm>
              <a:off x="4384334" y="1369708"/>
              <a:ext cx="3164005" cy="760238"/>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342A26-CF0C-5B23-4299-3266D90541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D39D14-2887-699C-D4B2-918F13DB7A1B}"/>
              </a:ext>
            </a:extLst>
          </p:cNvPr>
          <p:cNvSpPr>
            <a:spLocks noGrp="1"/>
          </p:cNvSpPr>
          <p:nvPr>
            <p:ph type="title"/>
          </p:nvPr>
        </p:nvSpPr>
        <p:spPr/>
        <p:txBody>
          <a:bodyPr/>
          <a:lstStyle/>
          <a:p>
            <a:r>
              <a:rPr lang="en-US" dirty="0"/>
              <a:t>Extra</a:t>
            </a:r>
          </a:p>
        </p:txBody>
      </p:sp>
      <p:sp>
        <p:nvSpPr>
          <p:cNvPr id="4" name="Slide Number Placeholder 3">
            <a:extLst>
              <a:ext uri="{FF2B5EF4-FFF2-40B4-BE49-F238E27FC236}">
                <a16:creationId xmlns:a16="http://schemas.microsoft.com/office/drawing/2014/main" id="{B9A233B1-B5FE-60F4-A4ED-BEDD93C46463}"/>
              </a:ext>
            </a:extLst>
          </p:cNvPr>
          <p:cNvSpPr>
            <a:spLocks noGrp="1"/>
          </p:cNvSpPr>
          <p:nvPr>
            <p:ph type="sldNum" sz="quarter" idx="2"/>
          </p:nvPr>
        </p:nvSpPr>
        <p:spPr/>
        <p:txBody>
          <a:bodyPr/>
          <a:lstStyle/>
          <a:p>
            <a:fld id="{86CB4B4D-7CA3-9044-876B-883B54F8677D}" type="slidenum">
              <a:rPr lang="en-US" smtClean="0"/>
              <a:t>27</a:t>
            </a:fld>
            <a:endParaRPr lang="en-US"/>
          </a:p>
        </p:txBody>
      </p:sp>
    </p:spTree>
    <p:extLst>
      <p:ext uri="{BB962C8B-B14F-4D97-AF65-F5344CB8AC3E}">
        <p14:creationId xmlns:p14="http://schemas.microsoft.com/office/powerpoint/2010/main" val="3819956817"/>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g3f476da45bb_0_826"/>
          <p:cNvSpPr txBox="1">
            <a:spLocks noGrp="1"/>
          </p:cNvSpPr>
          <p:nvPr>
            <p:ph type="body" idx="1"/>
          </p:nvPr>
        </p:nvSpPr>
        <p:spPr>
          <a:xfrm>
            <a:off x="795225" y="1321509"/>
            <a:ext cx="5732175" cy="4648815"/>
          </a:xfrm>
          <a:prstGeom prst="rect">
            <a:avLst/>
          </a:prstGeom>
        </p:spPr>
        <p:txBody>
          <a:bodyPr spcFirstLastPara="1" wrap="square" lIns="0" tIns="0" rIns="0" bIns="0" anchor="t" anchorCtr="0">
            <a:noAutofit/>
          </a:bodyPr>
          <a:lstStyle/>
          <a:p>
            <a:pPr marL="457200" lvl="0" indent="-361950" algn="l" rtl="0">
              <a:spcBef>
                <a:spcPts val="0"/>
              </a:spcBef>
              <a:spcAft>
                <a:spcPts val="0"/>
              </a:spcAft>
              <a:buSzPts val="2100"/>
              <a:buChar char="●"/>
            </a:pPr>
            <a:r>
              <a:rPr lang="en-US" sz="2100" dirty="0"/>
              <a:t>SNAC-Pack embeds surrogate models in an agentic co-design loop</a:t>
            </a:r>
            <a:endParaRPr sz="2100" dirty="0"/>
          </a:p>
          <a:p>
            <a:pPr marL="457200" lvl="0" indent="-361950" algn="l" rtl="0">
              <a:spcBef>
                <a:spcPts val="800"/>
              </a:spcBef>
              <a:spcAft>
                <a:spcPts val="0"/>
              </a:spcAft>
              <a:buSzPts val="2100"/>
              <a:buChar char="●"/>
            </a:pPr>
            <a:r>
              <a:rPr lang="en-US" sz="2100" dirty="0"/>
              <a:t>Queries the surrogate instead of synthesizing every candidate</a:t>
            </a:r>
            <a:endParaRPr sz="2100" dirty="0"/>
          </a:p>
          <a:p>
            <a:pPr marL="457200" lvl="0" indent="-361950" algn="l" rtl="0">
              <a:spcBef>
                <a:spcPts val="800"/>
              </a:spcBef>
              <a:spcAft>
                <a:spcPts val="0"/>
              </a:spcAft>
              <a:buSzPts val="2100"/>
              <a:buChar char="●"/>
            </a:pPr>
            <a:r>
              <a:rPr lang="en-US" sz="2100" dirty="0"/>
              <a:t>Refines promising candidates with pruning and quantization-aware training</a:t>
            </a:r>
            <a:endParaRPr sz="2100" dirty="0"/>
          </a:p>
          <a:p>
            <a:pPr marL="457200" lvl="0" indent="-361950" algn="l" rtl="0">
              <a:spcBef>
                <a:spcPts val="800"/>
              </a:spcBef>
              <a:spcAft>
                <a:spcPts val="0"/>
              </a:spcAft>
              <a:buSzPts val="2100"/>
              <a:buChar char="●"/>
            </a:pPr>
            <a:r>
              <a:rPr lang="en-US" sz="2100" dirty="0"/>
              <a:t>Achievement:</a:t>
            </a:r>
            <a:endParaRPr sz="2100" dirty="0"/>
          </a:p>
          <a:p>
            <a:pPr marL="914400" lvl="1" indent="-355600" algn="l" rtl="0">
              <a:spcBef>
                <a:spcPts val="800"/>
              </a:spcBef>
              <a:spcAft>
                <a:spcPts val="0"/>
              </a:spcAft>
              <a:buSzPts val="2000"/>
              <a:buChar char="○"/>
            </a:pPr>
            <a:r>
              <a:rPr lang="en-US" sz="2000" b="1" dirty="0"/>
              <a:t>~500× faster design phase</a:t>
            </a:r>
            <a:r>
              <a:rPr lang="en-US" sz="2000" dirty="0"/>
              <a:t> for qubit readout hardware accelerator</a:t>
            </a:r>
            <a:endParaRPr sz="2000" dirty="0"/>
          </a:p>
          <a:p>
            <a:pPr marL="914400" lvl="1" indent="-355600" algn="l" rtl="0">
              <a:spcBef>
                <a:spcPts val="800"/>
              </a:spcBef>
              <a:spcAft>
                <a:spcPts val="800"/>
              </a:spcAft>
              <a:buSzPts val="2000"/>
              <a:buChar char="○"/>
            </a:pPr>
            <a:r>
              <a:rPr lang="en-US" sz="2000" dirty="0"/>
              <a:t>Faster, smaller FPGA implementation:          </a:t>
            </a:r>
            <a:r>
              <a:rPr lang="en-US" sz="2000" b="1" dirty="0"/>
              <a:t>~33% lower latency</a:t>
            </a:r>
            <a:r>
              <a:rPr lang="en-US" sz="2000" dirty="0"/>
              <a:t>, </a:t>
            </a:r>
            <a:r>
              <a:rPr lang="en-US" sz="2000" b="1" dirty="0"/>
              <a:t>~54% fewer LUTs</a:t>
            </a:r>
            <a:endParaRPr sz="2100" b="1" dirty="0"/>
          </a:p>
        </p:txBody>
      </p:sp>
      <p:sp>
        <p:nvSpPr>
          <p:cNvPr id="593" name="Google Shape;593;g3f476da45bb_0_826"/>
          <p:cNvSpPr txBox="1">
            <a:spLocks noGrp="1"/>
          </p:cNvSpPr>
          <p:nvPr>
            <p:ph type="title"/>
          </p:nvPr>
        </p:nvSpPr>
        <p:spPr>
          <a:xfrm>
            <a:off x="914398" y="365760"/>
            <a:ext cx="9994500" cy="433500"/>
          </a:xfrm>
          <a:prstGeom prst="rect">
            <a:avLst/>
          </a:prstGeom>
        </p:spPr>
        <p:txBody>
          <a:bodyPr spcFirstLastPara="1" wrap="square" lIns="0" tIns="0" rIns="0" bIns="0" anchor="ctr" anchorCtr="0">
            <a:noAutofit/>
          </a:bodyPr>
          <a:lstStyle/>
          <a:p>
            <a:pPr marL="0" lvl="0" indent="0" algn="l" rtl="0">
              <a:spcBef>
                <a:spcPts val="0"/>
              </a:spcBef>
              <a:spcAft>
                <a:spcPts val="0"/>
              </a:spcAft>
              <a:buNone/>
            </a:pPr>
            <a:r>
              <a:rPr lang="en-US" sz="2900"/>
              <a:t>Agentic Codesign Workflow</a:t>
            </a:r>
            <a:endParaRPr sz="2900"/>
          </a:p>
        </p:txBody>
      </p:sp>
      <p:sp>
        <p:nvSpPr>
          <p:cNvPr id="594" name="Google Shape;594;g3f476da45bb_0_826"/>
          <p:cNvSpPr txBox="1">
            <a:spLocks noGrp="1"/>
          </p:cNvSpPr>
          <p:nvPr>
            <p:ph type="sldNum" idx="12"/>
          </p:nvPr>
        </p:nvSpPr>
        <p:spPr>
          <a:xfrm>
            <a:off x="11830050" y="6356350"/>
            <a:ext cx="358800" cy="365100"/>
          </a:xfrm>
          <a:prstGeom prst="rect">
            <a:avLst/>
          </a:prstGeom>
        </p:spPr>
        <p:txBody>
          <a:bodyPr spcFirstLastPara="1" wrap="square" lIns="0" tIns="0" rIns="0" bIns="0" anchor="b"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900" b="1" i="0" u="none" strike="noStrike" kern="0" cap="none" spc="0" normalizeH="0" baseline="0" noProof="0">
                <a:ln>
                  <a:noFill/>
                </a:ln>
                <a:solidFill>
                  <a:srgbClr val="FFFFFF"/>
                </a:solidFill>
                <a:effectLst/>
                <a:uLnTx/>
                <a:uFillTx/>
                <a:latin typeface="Helvetica Neue"/>
                <a:ea typeface="Helvetica Neue"/>
                <a:cs typeface="Helvetica Neue"/>
                <a:sym typeface="Helvetica Neue"/>
              </a:rPr>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sz="900" b="1" i="0" u="none" strike="noStrike" kern="0" cap="none" spc="0" normalizeH="0" baseline="0" noProof="0">
              <a:ln>
                <a:noFill/>
              </a:ln>
              <a:solidFill>
                <a:srgbClr val="FFFFFF"/>
              </a:solidFill>
              <a:effectLst/>
              <a:uLnTx/>
              <a:uFillTx/>
              <a:latin typeface="Helvetica Neue"/>
              <a:ea typeface="Helvetica Neue"/>
              <a:cs typeface="Helvetica Neue"/>
              <a:sym typeface="Helvetica Neue"/>
            </a:endParaRPr>
          </a:p>
        </p:txBody>
      </p:sp>
      <p:pic>
        <p:nvPicPr>
          <p:cNvPr id="595" name="Google Shape;595;g3f476da45bb_0_826"/>
          <p:cNvPicPr preferRelativeResize="0"/>
          <p:nvPr/>
        </p:nvPicPr>
        <p:blipFill rotWithShape="1">
          <a:blip r:embed="rId3">
            <a:alphaModFix/>
          </a:blip>
          <a:srcRect/>
          <a:stretch/>
        </p:blipFill>
        <p:spPr>
          <a:xfrm>
            <a:off x="6730050" y="948383"/>
            <a:ext cx="4791600" cy="2170130"/>
          </a:xfrm>
          <a:prstGeom prst="rect">
            <a:avLst/>
          </a:prstGeom>
          <a:noFill/>
          <a:ln>
            <a:noFill/>
          </a:ln>
        </p:spPr>
      </p:pic>
      <p:pic>
        <p:nvPicPr>
          <p:cNvPr id="596" name="Google Shape;596;g3f476da45bb_0_826" title="parallel_pan.mov">
            <a:hlinkClick r:id="rId4"/>
          </p:cNvPr>
          <p:cNvPicPr preferRelativeResize="0"/>
          <p:nvPr/>
        </p:nvPicPr>
        <p:blipFill rotWithShape="1">
          <a:blip r:embed="rId5">
            <a:alphaModFix/>
          </a:blip>
          <a:srcRect/>
          <a:stretch/>
        </p:blipFill>
        <p:spPr>
          <a:xfrm>
            <a:off x="7714160" y="3429000"/>
            <a:ext cx="2548375" cy="2307850"/>
          </a:xfrm>
          <a:prstGeom prst="rect">
            <a:avLst/>
          </a:prstGeom>
          <a:noFill/>
          <a:ln>
            <a:noFill/>
          </a:ln>
        </p:spPr>
      </p:pic>
      <p:sp>
        <p:nvSpPr>
          <p:cNvPr id="600" name="Google Shape;600;g3f476da45bb_0_826"/>
          <p:cNvSpPr txBox="1"/>
          <p:nvPr/>
        </p:nvSpPr>
        <p:spPr>
          <a:xfrm>
            <a:off x="674160" y="6094750"/>
            <a:ext cx="10903200" cy="523200"/>
          </a:xfrm>
          <a:prstGeom prst="rect">
            <a:avLst/>
          </a:prstGeom>
          <a:noFill/>
          <a:ln>
            <a:noFill/>
          </a:ln>
        </p:spPr>
        <p:txBody>
          <a:bodyPr spcFirstLastPara="1" wrap="square" lIns="91425" tIns="91425" rIns="91425" bIns="91425" anchor="t" anchorCtr="0">
            <a:spAutoFit/>
          </a:bodyPr>
          <a:lstStyle/>
          <a:p>
            <a:pPr marL="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dirty="0">
                <a:ln>
                  <a:noFill/>
                </a:ln>
                <a:solidFill>
                  <a:srgbClr val="004C97"/>
                </a:solidFill>
                <a:effectLst/>
                <a:uLnTx/>
                <a:uFillTx/>
                <a:latin typeface="Arial"/>
                <a:ea typeface="+mn-ea"/>
                <a:cs typeface="Arial"/>
                <a:sym typeface="Arial"/>
              </a:rPr>
              <a:t>References</a:t>
            </a:r>
            <a:endParaRPr kumimoji="0" sz="1100" b="0" i="0" u="none" strike="noStrike" kern="0" cap="none" spc="0" normalizeH="0" baseline="0" noProof="0" dirty="0">
              <a:ln>
                <a:noFill/>
              </a:ln>
              <a:solidFill>
                <a:srgbClr val="004C97"/>
              </a:solidFill>
              <a:effectLst/>
              <a:uLnTx/>
              <a:uFillTx/>
              <a:latin typeface="Arial"/>
              <a:ea typeface="+mn-ea"/>
              <a:cs typeface="Arial"/>
              <a:sym typeface="Arial"/>
            </a:endParaRPr>
          </a:p>
          <a:p>
            <a:pPr marL="457200" marR="0" lvl="0" indent="0"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0" i="0" u="none" strike="noStrike" kern="0" cap="none" spc="0" normalizeH="0" baseline="0" noProof="0" dirty="0">
                <a:ln>
                  <a:noFill/>
                </a:ln>
                <a:solidFill>
                  <a:srgbClr val="004C97"/>
                </a:solidFill>
                <a:effectLst/>
                <a:uLnTx/>
                <a:uFillTx/>
                <a:latin typeface="Arial"/>
                <a:ea typeface="+mn-ea"/>
                <a:cs typeface="Arial"/>
                <a:sym typeface="Arial"/>
              </a:rPr>
              <a:t>J. Weitz </a:t>
            </a:r>
            <a:r>
              <a:rPr kumimoji="0" lang="en-US" sz="1100" b="0" i="1" u="none" strike="noStrike" kern="0" cap="none" spc="0" normalizeH="0" baseline="0" noProof="0" dirty="0">
                <a:ln>
                  <a:noFill/>
                </a:ln>
                <a:solidFill>
                  <a:srgbClr val="004C97"/>
                </a:solidFill>
                <a:effectLst/>
                <a:uLnTx/>
                <a:uFillTx/>
                <a:latin typeface="Arial"/>
                <a:ea typeface="+mn-ea"/>
                <a:cs typeface="Arial"/>
                <a:sym typeface="Arial"/>
              </a:rPr>
              <a:t>et al.</a:t>
            </a:r>
            <a:r>
              <a:rPr kumimoji="0" lang="en-US" sz="1100" b="0" i="0" u="none" strike="noStrike" kern="0" cap="none" spc="0" normalizeH="0" baseline="0" noProof="0" dirty="0">
                <a:ln>
                  <a:noFill/>
                </a:ln>
                <a:solidFill>
                  <a:srgbClr val="004C97"/>
                </a:solidFill>
                <a:effectLst/>
                <a:uLnTx/>
                <a:uFillTx/>
                <a:latin typeface="Arial"/>
                <a:ea typeface="+mn-ea"/>
                <a:cs typeface="Arial"/>
                <a:sym typeface="Arial"/>
              </a:rPr>
              <a:t>, “Surrogate Neural Architecture Codesign Package (SNAC-Pack)”, 	arXiv:2605.16138, 2026 </a:t>
            </a:r>
            <a:endParaRPr kumimoji="0" sz="1100" b="0" i="0" u="none" strike="noStrike" kern="0" cap="none" spc="0" normalizeH="0" baseline="0" noProof="0" dirty="0">
              <a:ln>
                <a:noFill/>
              </a:ln>
              <a:solidFill>
                <a:srgbClr val="004C97"/>
              </a:solidFill>
              <a:effectLst/>
              <a:uLnTx/>
              <a:uFillTx/>
              <a:latin typeface="Arial"/>
              <a:ea typeface="+mn-ea"/>
              <a:cs typeface="Arial"/>
              <a:sym typeface="Arial"/>
            </a:endParaRPr>
          </a:p>
        </p:txBody>
      </p:sp>
      <p:pic>
        <p:nvPicPr>
          <p:cNvPr id="601" name="Google Shape;601;g3f476da45bb_0_826"/>
          <p:cNvPicPr preferRelativeResize="0"/>
          <p:nvPr/>
        </p:nvPicPr>
        <p:blipFill rotWithShape="1">
          <a:blip r:embed="rId6">
            <a:alphaModFix/>
          </a:blip>
          <a:srcRect/>
          <a:stretch/>
        </p:blipFill>
        <p:spPr>
          <a:xfrm>
            <a:off x="10570299" y="5300204"/>
            <a:ext cx="934261" cy="523200"/>
          </a:xfrm>
          <a:prstGeom prst="rect">
            <a:avLst/>
          </a:prstGeom>
          <a:noFill/>
          <a:ln>
            <a:noFill/>
          </a:ln>
        </p:spPr>
      </p:pic>
      <p:pic>
        <p:nvPicPr>
          <p:cNvPr id="602" name="Google Shape;602;g3f476da45bb_0_826"/>
          <p:cNvPicPr preferRelativeResize="0"/>
          <p:nvPr/>
        </p:nvPicPr>
        <p:blipFill>
          <a:blip r:embed="rId7">
            <a:alphaModFix/>
          </a:blip>
          <a:stretch>
            <a:fillRect/>
          </a:stretch>
        </p:blipFill>
        <p:spPr>
          <a:xfrm>
            <a:off x="10335335" y="5053642"/>
            <a:ext cx="1242025" cy="24655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Content Slides">
  <a:themeElements>
    <a:clrScheme name="Content Slides">
      <a:dk1>
        <a:srgbClr val="343A40"/>
      </a:dk1>
      <a:lt1>
        <a:srgbClr val="40260C"/>
      </a:lt1>
      <a:dk2>
        <a:srgbClr val="A7A7A7"/>
      </a:dk2>
      <a:lt2>
        <a:srgbClr val="535353"/>
      </a:lt2>
      <a:accent1>
        <a:srgbClr val="004C97"/>
      </a:accent1>
      <a:accent2>
        <a:srgbClr val="2B8282"/>
      </a:accent2>
      <a:accent3>
        <a:srgbClr val="33B9B5"/>
      </a:accent3>
      <a:accent4>
        <a:srgbClr val="CB6015"/>
      </a:accent4>
      <a:accent5>
        <a:srgbClr val="F68D2E"/>
      </a:accent5>
      <a:accent6>
        <a:srgbClr val="AF272F"/>
      </a:accent6>
      <a:hlink>
        <a:srgbClr val="0000FF"/>
      </a:hlink>
      <a:folHlink>
        <a:srgbClr val="FF00FF"/>
      </a:folHlink>
    </a:clrScheme>
    <a:fontScheme name="Content Slides">
      <a:majorFont>
        <a:latin typeface="Helvetica"/>
        <a:ea typeface="Helvetica"/>
        <a:cs typeface="Helvetica"/>
      </a:majorFont>
      <a:minorFont>
        <a:latin typeface="Aptos"/>
        <a:ea typeface="Aptos"/>
        <a:cs typeface="Aptos"/>
      </a:minorFont>
    </a:fontScheme>
    <a:fmtScheme name="Content Slid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40260C"/>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43A4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274320" tIns="274320" rIns="274320" bIns="27432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43A4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6_Office Theme">
  <a:themeElements>
    <a:clrScheme name="New Science">
      <a:dk1>
        <a:sysClr val="windowText" lastClr="000000"/>
      </a:dk1>
      <a:lt1>
        <a:sysClr val="window" lastClr="FFFFFF"/>
      </a:lt1>
      <a:dk2>
        <a:srgbClr val="44546A"/>
      </a:dk2>
      <a:lt2>
        <a:srgbClr val="E7E6E6"/>
      </a:lt2>
      <a:accent1>
        <a:srgbClr val="10436A"/>
      </a:accent1>
      <a:accent2>
        <a:srgbClr val="92DCE5"/>
      </a:accent2>
      <a:accent3>
        <a:srgbClr val="D64933"/>
      </a:accent3>
      <a:accent4>
        <a:srgbClr val="7C7C7C"/>
      </a:accent4>
      <a:accent5>
        <a:srgbClr val="EFCB68"/>
      </a:accent5>
      <a:accent6>
        <a:srgbClr val="70AD47"/>
      </a:accent6>
      <a:hlink>
        <a:srgbClr val="0563C1"/>
      </a:hlink>
      <a:folHlink>
        <a:srgbClr val="954F72"/>
      </a:folHlink>
    </a:clrScheme>
    <a:fontScheme name="SC new">
      <a:majorFont>
        <a:latin typeface="AvenirNext LT Pro Bold"/>
        <a:ea typeface="AvenirNext LT Pro Bold"/>
        <a:cs typeface="Arial"/>
      </a:majorFont>
      <a:minorFont>
        <a:latin typeface="AvenirNext LT Pro Regular"/>
        <a:ea typeface="AvenirNext LT Pro Regular"/>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C PowerPoint base template for staff.potx" id="{4612F961-56E9-4EB7-9A44-11671DE64C64}" vid="{D4CA479C-CAD5-4C1B-93CE-2627735869DC}"/>
    </a:ext>
  </a:extLst>
</a:theme>
</file>

<file path=ppt/theme/theme4.xml><?xml version="1.0" encoding="utf-8"?>
<a:theme xmlns:a="http://schemas.openxmlformats.org/drawingml/2006/main" name="2_Content Slides">
  <a:themeElements>
    <a:clrScheme name="Content Slides">
      <a:dk1>
        <a:srgbClr val="343A40"/>
      </a:dk1>
      <a:lt1>
        <a:srgbClr val="FFFFFF"/>
      </a:lt1>
      <a:dk2>
        <a:srgbClr val="A7A7A7"/>
      </a:dk2>
      <a:lt2>
        <a:srgbClr val="535353"/>
      </a:lt2>
      <a:accent1>
        <a:srgbClr val="004C97"/>
      </a:accent1>
      <a:accent2>
        <a:srgbClr val="2B8282"/>
      </a:accent2>
      <a:accent3>
        <a:srgbClr val="33B9B5"/>
      </a:accent3>
      <a:accent4>
        <a:srgbClr val="CB6015"/>
      </a:accent4>
      <a:accent5>
        <a:srgbClr val="F68D2E"/>
      </a:accent5>
      <a:accent6>
        <a:srgbClr val="AF272F"/>
      </a:accent6>
      <a:hlink>
        <a:srgbClr val="0000FF"/>
      </a:hlink>
      <a:folHlink>
        <a:srgbClr val="FF00FF"/>
      </a:folHlink>
    </a:clrScheme>
    <a:fontScheme name="Content Slides">
      <a:majorFont>
        <a:latin typeface="Helvetica"/>
        <a:ea typeface="Helvetica"/>
        <a:cs typeface="Helvetica"/>
      </a:majorFont>
      <a:minorFont>
        <a:latin typeface="Aptos"/>
        <a:ea typeface="Aptos"/>
        <a:cs typeface="Aptos"/>
      </a:minorFont>
    </a:fontScheme>
    <a:fmtScheme name="Content Slid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43A4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274320" tIns="274320" rIns="274320" bIns="27432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43A4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5.xml><?xml version="1.0" encoding="utf-8"?>
<a:theme xmlns:a="http://schemas.openxmlformats.org/drawingml/2006/main" name="1_Content Slides">
  <a:themeElements>
    <a:clrScheme name="Content Slides">
      <a:dk1>
        <a:srgbClr val="343A40"/>
      </a:dk1>
      <a:lt1>
        <a:srgbClr val="FFFFFF"/>
      </a:lt1>
      <a:dk2>
        <a:srgbClr val="A7A7A7"/>
      </a:dk2>
      <a:lt2>
        <a:srgbClr val="535353"/>
      </a:lt2>
      <a:accent1>
        <a:srgbClr val="004C97"/>
      </a:accent1>
      <a:accent2>
        <a:srgbClr val="2B8282"/>
      </a:accent2>
      <a:accent3>
        <a:srgbClr val="33B9B5"/>
      </a:accent3>
      <a:accent4>
        <a:srgbClr val="CB6015"/>
      </a:accent4>
      <a:accent5>
        <a:srgbClr val="F68D2E"/>
      </a:accent5>
      <a:accent6>
        <a:srgbClr val="AF272F"/>
      </a:accent6>
      <a:hlink>
        <a:srgbClr val="0000FF"/>
      </a:hlink>
      <a:folHlink>
        <a:srgbClr val="FF00FF"/>
      </a:folHlink>
    </a:clrScheme>
    <a:fontScheme name="Content Slides">
      <a:majorFont>
        <a:latin typeface="Helvetica"/>
        <a:ea typeface="Helvetica"/>
        <a:cs typeface="Helvetica"/>
      </a:majorFont>
      <a:minorFont>
        <a:latin typeface="Aptos"/>
        <a:ea typeface="Aptos"/>
        <a:cs typeface="Aptos"/>
      </a:minorFont>
    </a:fontScheme>
    <a:fmtScheme name="Content Slid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905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43A4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905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274320" tIns="274320" rIns="274320" bIns="274320"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343A40"/>
            </a:solidFill>
            <a:effectLst/>
            <a:uFillTx/>
            <a:latin typeface="+mn-lt"/>
            <a:ea typeface="+mn-ea"/>
            <a:cs typeface="+mn-cs"/>
            <a:sym typeface="Aptos"/>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3_Content Slides">
  <a:themeElements>
    <a:clrScheme name="Fermilab Palette">
      <a:dk1>
        <a:srgbClr val="343A40"/>
      </a:dk1>
      <a:lt1>
        <a:srgbClr val="FFFFFF"/>
      </a:lt1>
      <a:dk2>
        <a:srgbClr val="002855"/>
      </a:dk2>
      <a:lt2>
        <a:srgbClr val="EAEBEA"/>
      </a:lt2>
      <a:accent1>
        <a:srgbClr val="004C97"/>
      </a:accent1>
      <a:accent2>
        <a:srgbClr val="2B8282"/>
      </a:accent2>
      <a:accent3>
        <a:srgbClr val="33B9B5"/>
      </a:accent3>
      <a:accent4>
        <a:srgbClr val="CB6015"/>
      </a:accent4>
      <a:accent5>
        <a:srgbClr val="F68D2E"/>
      </a:accent5>
      <a:accent6>
        <a:srgbClr val="AF272F"/>
      </a:accent6>
      <a:hlink>
        <a:srgbClr val="004C97"/>
      </a:hlink>
      <a:folHlink>
        <a:srgbClr val="004C9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B0C0AE7B8408A4FAEDD5DC46434F639" ma:contentTypeVersion="7" ma:contentTypeDescription="Create a new document." ma:contentTypeScope="" ma:versionID="2d16a24c2f5d1d2a40f3f931ed4122e2">
  <xsd:schema xmlns:xsd="http://www.w3.org/2001/XMLSchema" xmlns:xs="http://www.w3.org/2001/XMLSchema" xmlns:p="http://schemas.microsoft.com/office/2006/metadata/properties" xmlns:ns2="0dd073bb-1300-4d1e-be96-797fc494dc4f" targetNamespace="http://schemas.microsoft.com/office/2006/metadata/properties" ma:root="true" ma:fieldsID="4836f724e02efecacf6494cfe086a6f4" ns2:_="">
    <xsd:import namespace="0dd073bb-1300-4d1e-be96-797fc494dc4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d073bb-1300-4d1e-be96-797fc494dc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5B4CC67-75AA-48E2-8D37-CAF85FFC5399}">
  <ds:schemaRefs>
    <ds:schemaRef ds:uri="http://schemas.microsoft.com/office/2006/metadata/properties"/>
    <ds:schemaRef ds:uri="http://purl.org/dc/dcmitype/"/>
    <ds:schemaRef ds:uri="http://purl.org/dc/terms/"/>
    <ds:schemaRef ds:uri="0dd073bb-1300-4d1e-be96-797fc494dc4f"/>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http://www.w3.org/XML/1998/namespace"/>
  </ds:schemaRefs>
</ds:datastoreItem>
</file>

<file path=customXml/itemProps2.xml><?xml version="1.0" encoding="utf-8"?>
<ds:datastoreItem xmlns:ds="http://schemas.openxmlformats.org/officeDocument/2006/customXml" ds:itemID="{2027FA67-5636-40DE-B134-89FB83E5ADD8}">
  <ds:schemaRefs>
    <ds:schemaRef ds:uri="http://schemas.microsoft.com/sharepoint/v3/contenttype/forms"/>
  </ds:schemaRefs>
</ds:datastoreItem>
</file>

<file path=customXml/itemProps3.xml><?xml version="1.0" encoding="utf-8"?>
<ds:datastoreItem xmlns:ds="http://schemas.openxmlformats.org/officeDocument/2006/customXml" ds:itemID="{14EDF960-7E2F-4A44-8C3B-87A337944CF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dd073bb-1300-4d1e-be96-797fc494dc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3471</TotalTime>
  <Words>1701</Words>
  <Application>Microsoft Macintosh PowerPoint</Application>
  <PresentationFormat>Widescreen</PresentationFormat>
  <Paragraphs>225</Paragraphs>
  <Slides>28</Slides>
  <Notes>13</Notes>
  <HiddenSlides>0</HiddenSlides>
  <MMClips>0</MMClips>
  <ScaleCrop>false</ScaleCrop>
  <HeadingPairs>
    <vt:vector size="6" baseType="variant">
      <vt:variant>
        <vt:lpstr>Fonts Used</vt:lpstr>
      </vt:variant>
      <vt:variant>
        <vt:i4>17</vt:i4>
      </vt:variant>
      <vt:variant>
        <vt:lpstr>Theme</vt:lpstr>
      </vt:variant>
      <vt:variant>
        <vt:i4>6</vt:i4>
      </vt:variant>
      <vt:variant>
        <vt:lpstr>Slide Titles</vt:lpstr>
      </vt:variant>
      <vt:variant>
        <vt:i4>28</vt:i4>
      </vt:variant>
    </vt:vector>
  </HeadingPairs>
  <TitlesOfParts>
    <vt:vector size="51" baseType="lpstr">
      <vt:lpstr>배달의민족 기랑해랑 OTF</vt:lpstr>
      <vt:lpstr>배달의민족 한나체 Air OTF</vt:lpstr>
      <vt:lpstr>배달의민족 한나체 Pro OTF</vt:lpstr>
      <vt:lpstr>Aptos</vt:lpstr>
      <vt:lpstr>Aptos Display</vt:lpstr>
      <vt:lpstr>Arial</vt:lpstr>
      <vt:lpstr>Avenir Next LT Pro</vt:lpstr>
      <vt:lpstr>AvenirNext LT Pro Bold</vt:lpstr>
      <vt:lpstr>AvenirNext LT Pro Regular</vt:lpstr>
      <vt:lpstr>Barlow</vt:lpstr>
      <vt:lpstr>Figtree</vt:lpstr>
      <vt:lpstr>Figtree Medium</vt:lpstr>
      <vt:lpstr>Helvetica</vt:lpstr>
      <vt:lpstr>Helvetica Neue</vt:lpstr>
      <vt:lpstr>Inter</vt:lpstr>
      <vt:lpstr>Wingdings</vt:lpstr>
      <vt:lpstr>ヒラギノ角ゴ Pro W3</vt:lpstr>
      <vt:lpstr>Office Theme</vt:lpstr>
      <vt:lpstr>Content Slides</vt:lpstr>
      <vt:lpstr>6_Office Theme</vt:lpstr>
      <vt:lpstr>2_Content Slides</vt:lpstr>
      <vt:lpstr>1_Content Slides</vt:lpstr>
      <vt:lpstr>3_Content Slides</vt:lpstr>
      <vt:lpstr>HEP in Genesis Mission</vt:lpstr>
      <vt:lpstr>Prologue</vt:lpstr>
      <vt:lpstr>HENP value proposition for AI</vt:lpstr>
      <vt:lpstr>Genesis Mission</vt:lpstr>
      <vt:lpstr>PowerPoint Presentation</vt:lpstr>
      <vt:lpstr>PowerPoint Presentation</vt:lpstr>
      <vt:lpstr>The Genesis Mission timeline</vt:lpstr>
      <vt:lpstr>SC HEP Portfolio Summary: 20 awards from 381 applications</vt:lpstr>
      <vt:lpstr>HENP National Challenges and FY26 focus areas</vt:lpstr>
      <vt:lpstr>HENP National Challenges and FY26 focus areas</vt:lpstr>
      <vt:lpstr>More from DPF 2026</vt:lpstr>
      <vt:lpstr>More from DPF 2026</vt:lpstr>
      <vt:lpstr>Spotlights</vt:lpstr>
      <vt:lpstr>PowerPoint Presentation</vt:lpstr>
      <vt:lpstr>PowerPoint Presentation</vt:lpstr>
      <vt:lpstr>AXESS:  Accelerating eXtreme Environment Specs-to-Silicon  (Genesis Mission seed team, now ramping up for Phase 2) </vt:lpstr>
      <vt:lpstr>PowerPoint Presentation</vt:lpstr>
      <vt:lpstr>PowerPoint Presentation</vt:lpstr>
      <vt:lpstr>Architecture Cost and Performance Surrogates</vt:lpstr>
      <vt:lpstr>Outlook – a shared mission</vt:lpstr>
      <vt:lpstr>PowerPoint Presentation</vt:lpstr>
      <vt:lpstr>Data</vt:lpstr>
      <vt:lpstr>Moonshots and benchmarks</vt:lpstr>
      <vt:lpstr>Benchmarks</vt:lpstr>
      <vt:lpstr>Benchmarks</vt:lpstr>
      <vt:lpstr>Parting thoughts</vt:lpstr>
      <vt:lpstr>Extra</vt:lpstr>
      <vt:lpstr>Agentic Codesign Workflow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Genesis RFA Plans</dc:title>
  <dc:creator>Anna Grassellino</dc:creator>
  <cp:lastModifiedBy>Nhan Tran</cp:lastModifiedBy>
  <cp:revision>4</cp:revision>
  <cp:lastPrinted>2026-03-25T16:19:57Z</cp:lastPrinted>
  <dcterms:created xsi:type="dcterms:W3CDTF">2026-03-21T21:53:04Z</dcterms:created>
  <dcterms:modified xsi:type="dcterms:W3CDTF">2026-10-20T17:32:11Z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0x0101009B0C0AE7B8408A4FAEDD5DC46434F639</vt:lpwstr>
  </property>
  <property fmtid="{D5CDD505-2E9C-101B-9397-08002B2CF9AE}" pid="3" name="MediaServiceImageTags">
    <vt:lpwstr/>
  </property>
</Properties>
</file>