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8"/>
  </p:notesMasterIdLst>
  <p:sldIdLst>
    <p:sldId id="256" r:id="rId2"/>
    <p:sldId id="257" r:id="rId3"/>
    <p:sldId id="258" r:id="rId4"/>
    <p:sldId id="1424" r:id="rId5"/>
    <p:sldId id="260" r:id="rId6"/>
    <p:sldId id="1423" r:id="rId7"/>
    <p:sldId id="1425" r:id="rId8"/>
    <p:sldId id="1426" r:id="rId9"/>
    <p:sldId id="284" r:id="rId10"/>
    <p:sldId id="1432" r:id="rId11"/>
    <p:sldId id="1433" r:id="rId12"/>
    <p:sldId id="1440" r:id="rId13"/>
    <p:sldId id="1436" r:id="rId14"/>
    <p:sldId id="267" r:id="rId15"/>
    <p:sldId id="268" r:id="rId16"/>
    <p:sldId id="269" r:id="rId17"/>
    <p:sldId id="1300" r:id="rId18"/>
    <p:sldId id="1411" r:id="rId19"/>
    <p:sldId id="1435" r:id="rId20"/>
    <p:sldId id="905" r:id="rId21"/>
    <p:sldId id="276" r:id="rId22"/>
    <p:sldId id="1105" r:id="rId23"/>
    <p:sldId id="283" r:id="rId24"/>
    <p:sldId id="970" r:id="rId25"/>
    <p:sldId id="1010" r:id="rId26"/>
    <p:sldId id="280" r:id="rId27"/>
  </p:sldIdLst>
  <p:sldSz cx="9144000" cy="5143500" type="screen16x9"/>
  <p:notesSz cx="6858000" cy="9144000"/>
  <p:embeddedFontLst>
    <p:embeddedFont>
      <p:font typeface="Cambria Math" panose="02040503050406030204" pitchFamily="18" charset="0"/>
      <p:regular r:id="rId29"/>
    </p:embeddedFont>
    <p:embeddedFont>
      <p:font typeface="Helvetica Neue" panose="020B0604020202020204" charset="0"/>
      <p:regular r:id="rId30"/>
      <p:bold r:id="rId31"/>
      <p:italic r:id="rId32"/>
      <p:boldItalic r:id="rId33"/>
    </p:embeddedFont>
    <p:embeddedFont>
      <p:font typeface="Lato" panose="020F0502020204030203" pitchFamily="34" charset="0"/>
      <p:regular r:id="rId34"/>
    </p:embeddedFont>
    <p:embeddedFont>
      <p:font typeface="Lobster" panose="00000500000000000000" pitchFamily="2" charset="0"/>
      <p:regular r:id="rId35"/>
    </p:embeddedFont>
    <p:embeddedFont>
      <p:font typeface="Proxima Nova" panose="020B0604020202020204" charset="0"/>
      <p:regular r:id="rId36"/>
      <p:bold r:id="rId37"/>
      <p:italic r:id="rId38"/>
      <p:boldItalic r:id="rId39"/>
    </p:embeddedFont>
    <p:embeddedFont>
      <p:font typeface="Roboto" panose="02000000000000000000" pitchFamily="2" charset="0"/>
      <p:regular r:id="rId40"/>
      <p: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EEE3"/>
    <a:srgbClr val="55625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DCF882-7313-496E-A44D-F6E406E33B21}" v="180" dt="2026-10-20T22:34:50.123"/>
  </p1510:revLst>
</p1510:revInfo>
</file>

<file path=ppt/tableStyles.xml><?xml version="1.0" encoding="utf-8"?>
<a:tblStyleLst xmlns:a="http://schemas.openxmlformats.org/drawingml/2006/main" def="{8AFDBD42-7A28-4BDB-8859-85ABE8B6FE44}">
  <a:tblStyle styleId="{8AFDBD42-7A28-4BDB-8859-85ABE8B6FE44}"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9" d="100"/>
          <a:sy n="129" d="100"/>
        </p:scale>
        <p:origin x="104" y="8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font" Target="fonts/font1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e Yang" userId="5f46f8ca125e559e" providerId="LiveId" clId="{7F0E0439-519B-41F0-948F-CF8802E25241}"/>
    <pc:docChg chg="undo redo custSel addSld delSld modSld sldOrd">
      <pc:chgData name="Jessie Yang" userId="5f46f8ca125e559e" providerId="LiveId" clId="{7F0E0439-519B-41F0-948F-CF8802E25241}" dt="2026-10-20T22:45:04.633" v="1177" actId="1076"/>
      <pc:docMkLst>
        <pc:docMk/>
      </pc:docMkLst>
      <pc:sldChg chg="addSp delSp modSp mod">
        <pc:chgData name="Jessie Yang" userId="5f46f8ca125e559e" providerId="LiveId" clId="{7F0E0439-519B-41F0-948F-CF8802E25241}" dt="2026-10-20T22:43:26.150" v="1170" actId="14100"/>
        <pc:sldMkLst>
          <pc:docMk/>
          <pc:sldMk cId="0" sldId="258"/>
        </pc:sldMkLst>
        <pc:picChg chg="add mod">
          <ac:chgData name="Jessie Yang" userId="5f46f8ca125e559e" providerId="LiveId" clId="{7F0E0439-519B-41F0-948F-CF8802E25241}" dt="2026-10-20T22:43:26.150" v="1170" actId="14100"/>
          <ac:picMkLst>
            <pc:docMk/>
            <pc:sldMk cId="0" sldId="258"/>
            <ac:picMk id="3" creationId="{428F63BE-AA00-A19C-5588-FEC998435BB1}"/>
          </ac:picMkLst>
        </pc:picChg>
        <pc:picChg chg="del">
          <ac:chgData name="Jessie Yang" userId="5f46f8ca125e559e" providerId="LiveId" clId="{7F0E0439-519B-41F0-948F-CF8802E25241}" dt="2026-10-20T22:42:53.188" v="1161" actId="478"/>
          <ac:picMkLst>
            <pc:docMk/>
            <pc:sldMk cId="0" sldId="258"/>
            <ac:picMk id="113" creationId="{00000000-0000-0000-0000-000000000000}"/>
          </ac:picMkLst>
        </pc:picChg>
      </pc:sldChg>
      <pc:sldChg chg="addSp delSp modSp del mod">
        <pc:chgData name="Jessie Yang" userId="5f46f8ca125e559e" providerId="LiveId" clId="{7F0E0439-519B-41F0-948F-CF8802E25241}" dt="2026-10-20T17:53:44.681" v="332" actId="47"/>
        <pc:sldMkLst>
          <pc:docMk/>
          <pc:sldMk cId="0" sldId="265"/>
        </pc:sldMkLst>
        <pc:spChg chg="del">
          <ac:chgData name="Jessie Yang" userId="5f46f8ca125e559e" providerId="LiveId" clId="{7F0E0439-519B-41F0-948F-CF8802E25241}" dt="2026-10-20T16:52:29.905" v="125" actId="478"/>
          <ac:spMkLst>
            <pc:docMk/>
            <pc:sldMk cId="0" sldId="265"/>
            <ac:spMk id="2" creationId="{1889F444-25B8-4D02-E56D-004278DBA856}"/>
          </ac:spMkLst>
        </pc:spChg>
        <pc:picChg chg="add del ord">
          <ac:chgData name="Jessie Yang" userId="5f46f8ca125e559e" providerId="LiveId" clId="{7F0E0439-519B-41F0-948F-CF8802E25241}" dt="2026-10-20T17:01:40.711" v="167" actId="478"/>
          <ac:picMkLst>
            <pc:docMk/>
            <pc:sldMk cId="0" sldId="265"/>
            <ac:picMk id="7" creationId="{97232425-4D7A-8D72-D037-23B774BD7F3A}"/>
          </ac:picMkLst>
        </pc:picChg>
        <pc:picChg chg="add mod ord">
          <ac:chgData name="Jessie Yang" userId="5f46f8ca125e559e" providerId="LiveId" clId="{7F0E0439-519B-41F0-948F-CF8802E25241}" dt="2026-10-20T17:01:42.718" v="168" actId="1038"/>
          <ac:picMkLst>
            <pc:docMk/>
            <pc:sldMk cId="0" sldId="265"/>
            <ac:picMk id="9" creationId="{F4580B2C-1B92-90BD-47F0-2A36E05A8435}"/>
          </ac:picMkLst>
        </pc:picChg>
        <pc:picChg chg="del">
          <ac:chgData name="Jessie Yang" userId="5f46f8ca125e559e" providerId="LiveId" clId="{7F0E0439-519B-41F0-948F-CF8802E25241}" dt="2026-10-20T16:52:29.905" v="125" actId="478"/>
          <ac:picMkLst>
            <pc:docMk/>
            <pc:sldMk cId="0" sldId="265"/>
            <ac:picMk id="201" creationId="{00000000-0000-0000-0000-000000000000}"/>
          </ac:picMkLst>
        </pc:picChg>
      </pc:sldChg>
      <pc:sldChg chg="del">
        <pc:chgData name="Jessie Yang" userId="5f46f8ca125e559e" providerId="LiveId" clId="{7F0E0439-519B-41F0-948F-CF8802E25241}" dt="2026-10-20T18:33:57.058" v="676" actId="47"/>
        <pc:sldMkLst>
          <pc:docMk/>
          <pc:sldMk cId="0" sldId="266"/>
        </pc:sldMkLst>
      </pc:sldChg>
      <pc:sldChg chg="addSp delSp modSp mod">
        <pc:chgData name="Jessie Yang" userId="5f46f8ca125e559e" providerId="LiveId" clId="{7F0E0439-519B-41F0-948F-CF8802E25241}" dt="2026-10-20T18:57:37.956" v="960" actId="1035"/>
        <pc:sldMkLst>
          <pc:docMk/>
          <pc:sldMk cId="0" sldId="267"/>
        </pc:sldMkLst>
        <pc:spChg chg="add mod">
          <ac:chgData name="Jessie Yang" userId="5f46f8ca125e559e" providerId="LiveId" clId="{7F0E0439-519B-41F0-948F-CF8802E25241}" dt="2026-10-20T18:55:43.359" v="871" actId="1076"/>
          <ac:spMkLst>
            <pc:docMk/>
            <pc:sldMk cId="0" sldId="267"/>
            <ac:spMk id="7" creationId="{26A6C6CD-2B88-7F70-466D-B6E751D8E188}"/>
          </ac:spMkLst>
        </pc:spChg>
        <pc:spChg chg="mod">
          <ac:chgData name="Jessie Yang" userId="5f46f8ca125e559e" providerId="LiveId" clId="{7F0E0439-519B-41F0-948F-CF8802E25241}" dt="2026-10-20T18:49:38.707" v="849" actId="368"/>
          <ac:spMkLst>
            <pc:docMk/>
            <pc:sldMk cId="0" sldId="267"/>
            <ac:spMk id="235" creationId="{00000000-0000-0000-0000-000000000000}"/>
          </ac:spMkLst>
        </pc:spChg>
        <pc:spChg chg="mod">
          <ac:chgData name="Jessie Yang" userId="5f46f8ca125e559e" providerId="LiveId" clId="{7F0E0439-519B-41F0-948F-CF8802E25241}" dt="2026-10-20T18:49:38.707" v="849" actId="368"/>
          <ac:spMkLst>
            <pc:docMk/>
            <pc:sldMk cId="0" sldId="267"/>
            <ac:spMk id="236" creationId="{00000000-0000-0000-0000-000000000000}"/>
          </ac:spMkLst>
        </pc:spChg>
        <pc:spChg chg="mod">
          <ac:chgData name="Jessie Yang" userId="5f46f8ca125e559e" providerId="LiveId" clId="{7F0E0439-519B-41F0-948F-CF8802E25241}" dt="2026-10-20T18:55:43.359" v="871" actId="1076"/>
          <ac:spMkLst>
            <pc:docMk/>
            <pc:sldMk cId="0" sldId="267"/>
            <ac:spMk id="237" creationId="{00000000-0000-0000-0000-000000000000}"/>
          </ac:spMkLst>
        </pc:spChg>
        <pc:spChg chg="del mod">
          <ac:chgData name="Jessie Yang" userId="5f46f8ca125e559e" providerId="LiveId" clId="{7F0E0439-519B-41F0-948F-CF8802E25241}" dt="2026-10-20T18:48:09.433" v="817" actId="478"/>
          <ac:spMkLst>
            <pc:docMk/>
            <pc:sldMk cId="0" sldId="267"/>
            <ac:spMk id="238" creationId="{00000000-0000-0000-0000-000000000000}"/>
          </ac:spMkLst>
        </pc:spChg>
        <pc:spChg chg="mod">
          <ac:chgData name="Jessie Yang" userId="5f46f8ca125e559e" providerId="LiveId" clId="{7F0E0439-519B-41F0-948F-CF8802E25241}" dt="2026-10-20T18:49:38.707" v="849" actId="368"/>
          <ac:spMkLst>
            <pc:docMk/>
            <pc:sldMk cId="0" sldId="267"/>
            <ac:spMk id="239" creationId="{00000000-0000-0000-0000-000000000000}"/>
          </ac:spMkLst>
        </pc:spChg>
        <pc:spChg chg="mod ord">
          <ac:chgData name="Jessie Yang" userId="5f46f8ca125e559e" providerId="LiveId" clId="{7F0E0439-519B-41F0-948F-CF8802E25241}" dt="2026-10-20T18:57:18.784" v="907" actId="14100"/>
          <ac:spMkLst>
            <pc:docMk/>
            <pc:sldMk cId="0" sldId="267"/>
            <ac:spMk id="240" creationId="{00000000-0000-0000-0000-000000000000}"/>
          </ac:spMkLst>
        </pc:spChg>
        <pc:grpChg chg="mod ord">
          <ac:chgData name="Jessie Yang" userId="5f46f8ca125e559e" providerId="LiveId" clId="{7F0E0439-519B-41F0-948F-CF8802E25241}" dt="2026-10-20T18:57:37.956" v="960" actId="1035"/>
          <ac:grpSpMkLst>
            <pc:docMk/>
            <pc:sldMk cId="0" sldId="267"/>
            <ac:grpSpMk id="233" creationId="{00000000-0000-0000-0000-000000000000}"/>
          </ac:grpSpMkLst>
        </pc:grpChg>
        <pc:picChg chg="add del">
          <ac:chgData name="Jessie Yang" userId="5f46f8ca125e559e" providerId="LiveId" clId="{7F0E0439-519B-41F0-948F-CF8802E25241}" dt="2026-10-20T18:14:49.359" v="482" actId="22"/>
          <ac:picMkLst>
            <pc:docMk/>
            <pc:sldMk cId="0" sldId="267"/>
            <ac:picMk id="3" creationId="{CAD36F59-757E-6A49-1FE2-BCFFE1F2115C}"/>
          </ac:picMkLst>
        </pc:picChg>
        <pc:picChg chg="add mod">
          <ac:chgData name="Jessie Yang" userId="5f46f8ca125e559e" providerId="LiveId" clId="{7F0E0439-519B-41F0-948F-CF8802E25241}" dt="2026-10-20T18:55:43.359" v="871" actId="1076"/>
          <ac:picMkLst>
            <pc:docMk/>
            <pc:sldMk cId="0" sldId="267"/>
            <ac:picMk id="5" creationId="{F02D2ED6-13BB-783D-3266-DB08BE744B0E}"/>
          </ac:picMkLst>
        </pc:picChg>
        <pc:picChg chg="del">
          <ac:chgData name="Jessie Yang" userId="5f46f8ca125e559e" providerId="LiveId" clId="{7F0E0439-519B-41F0-948F-CF8802E25241}" dt="2026-10-20T18:47:14.343" v="790" actId="478"/>
          <ac:picMkLst>
            <pc:docMk/>
            <pc:sldMk cId="0" sldId="267"/>
            <ac:picMk id="242" creationId="{00000000-0000-0000-0000-000000000000}"/>
          </ac:picMkLst>
        </pc:picChg>
        <pc:picChg chg="mod">
          <ac:chgData name="Jessie Yang" userId="5f46f8ca125e559e" providerId="LiveId" clId="{7F0E0439-519B-41F0-948F-CF8802E25241}" dt="2026-10-20T18:55:59.180" v="873" actId="1076"/>
          <ac:picMkLst>
            <pc:docMk/>
            <pc:sldMk cId="0" sldId="267"/>
            <ac:picMk id="243" creationId="{00000000-0000-0000-0000-000000000000}"/>
          </ac:picMkLst>
        </pc:picChg>
      </pc:sldChg>
      <pc:sldChg chg="ord">
        <pc:chgData name="Jessie Yang" userId="5f46f8ca125e559e" providerId="LiveId" clId="{7F0E0439-519B-41F0-948F-CF8802E25241}" dt="2026-10-20T18:33:39.020" v="672"/>
        <pc:sldMkLst>
          <pc:docMk/>
          <pc:sldMk cId="0" sldId="276"/>
        </pc:sldMkLst>
      </pc:sldChg>
      <pc:sldChg chg="del">
        <pc:chgData name="Jessie Yang" userId="5f46f8ca125e559e" providerId="LiveId" clId="{7F0E0439-519B-41F0-948F-CF8802E25241}" dt="2026-10-20T18:32:26.271" v="666" actId="47"/>
        <pc:sldMkLst>
          <pc:docMk/>
          <pc:sldMk cId="0" sldId="282"/>
        </pc:sldMkLst>
      </pc:sldChg>
      <pc:sldChg chg="modSp mod">
        <pc:chgData name="Jessie Yang" userId="5f46f8ca125e559e" providerId="LiveId" clId="{7F0E0439-519B-41F0-948F-CF8802E25241}" dt="2026-10-20T18:54:24.366" v="865" actId="20577"/>
        <pc:sldMkLst>
          <pc:docMk/>
          <pc:sldMk cId="0" sldId="905"/>
        </pc:sldMkLst>
        <pc:spChg chg="mod">
          <ac:chgData name="Jessie Yang" userId="5f46f8ca125e559e" providerId="LiveId" clId="{7F0E0439-519B-41F0-948F-CF8802E25241}" dt="2026-10-20T18:54:24.366" v="865" actId="20577"/>
          <ac:spMkLst>
            <pc:docMk/>
            <pc:sldMk cId="0" sldId="905"/>
            <ac:spMk id="9" creationId="{00000000-0000-0000-0000-000000000000}"/>
          </ac:spMkLst>
        </pc:spChg>
        <pc:picChg chg="mod">
          <ac:chgData name="Jessie Yang" userId="5f46f8ca125e559e" providerId="LiveId" clId="{7F0E0439-519B-41F0-948F-CF8802E25241}" dt="2026-10-20T18:32:09.365" v="664" actId="1076"/>
          <ac:picMkLst>
            <pc:docMk/>
            <pc:sldMk cId="0" sldId="905"/>
            <ac:picMk id="6" creationId="{00000000-0000-0000-0000-000000000000}"/>
          </ac:picMkLst>
        </pc:picChg>
        <pc:picChg chg="mod">
          <ac:chgData name="Jessie Yang" userId="5f46f8ca125e559e" providerId="LiveId" clId="{7F0E0439-519B-41F0-948F-CF8802E25241}" dt="2026-10-20T18:32:09.365" v="664" actId="1076"/>
          <ac:picMkLst>
            <pc:docMk/>
            <pc:sldMk cId="0" sldId="905"/>
            <ac:picMk id="7" creationId="{00000000-0000-0000-0000-000000000000}"/>
          </ac:picMkLst>
        </pc:picChg>
        <pc:picChg chg="mod">
          <ac:chgData name="Jessie Yang" userId="5f46f8ca125e559e" providerId="LiveId" clId="{7F0E0439-519B-41F0-948F-CF8802E25241}" dt="2026-10-20T18:32:14.888" v="665" actId="1076"/>
          <ac:picMkLst>
            <pc:docMk/>
            <pc:sldMk cId="0" sldId="905"/>
            <ac:picMk id="8" creationId="{00000000-0000-0000-0000-000000000000}"/>
          </ac:picMkLst>
        </pc:picChg>
      </pc:sldChg>
      <pc:sldChg chg="del">
        <pc:chgData name="Jessie Yang" userId="5f46f8ca125e559e" providerId="LiveId" clId="{7F0E0439-519B-41F0-948F-CF8802E25241}" dt="2026-10-20T22:35:00.397" v="1160" actId="47"/>
        <pc:sldMkLst>
          <pc:docMk/>
          <pc:sldMk cId="0" sldId="962"/>
        </pc:sldMkLst>
      </pc:sldChg>
      <pc:sldChg chg="addSp delSp modSp mod">
        <pc:chgData name="Jessie Yang" userId="5f46f8ca125e559e" providerId="LiveId" clId="{7F0E0439-519B-41F0-948F-CF8802E25241}" dt="2026-10-20T22:45:04.633" v="1177" actId="1076"/>
        <pc:sldMkLst>
          <pc:docMk/>
          <pc:sldMk cId="0" sldId="970"/>
        </pc:sldMkLst>
        <pc:spChg chg="mod">
          <ac:chgData name="Jessie Yang" userId="5f46f8ca125e559e" providerId="LiveId" clId="{7F0E0439-519B-41F0-948F-CF8802E25241}" dt="2026-10-20T22:15:33.801" v="1037" actId="20577"/>
          <ac:spMkLst>
            <pc:docMk/>
            <pc:sldMk cId="0" sldId="970"/>
            <ac:spMk id="3" creationId="{00000000-0000-0000-0000-000000000000}"/>
          </ac:spMkLst>
        </pc:spChg>
        <pc:spChg chg="del">
          <ac:chgData name="Jessie Yang" userId="5f46f8ca125e559e" providerId="LiveId" clId="{7F0E0439-519B-41F0-948F-CF8802E25241}" dt="2026-10-20T22:15:04.101" v="1027" actId="478"/>
          <ac:spMkLst>
            <pc:docMk/>
            <pc:sldMk cId="0" sldId="970"/>
            <ac:spMk id="4" creationId="{00000000-0000-0000-0000-000000000000}"/>
          </ac:spMkLst>
        </pc:spChg>
        <pc:spChg chg="del mod">
          <ac:chgData name="Jessie Yang" userId="5f46f8ca125e559e" providerId="LiveId" clId="{7F0E0439-519B-41F0-948F-CF8802E25241}" dt="2026-10-20T22:27:08.085" v="1156" actId="478"/>
          <ac:spMkLst>
            <pc:docMk/>
            <pc:sldMk cId="0" sldId="970"/>
            <ac:spMk id="6" creationId="{00000000-0000-0000-0000-000000000000}"/>
          </ac:spMkLst>
        </pc:spChg>
        <pc:picChg chg="del">
          <ac:chgData name="Jessie Yang" userId="5f46f8ca125e559e" providerId="LiveId" clId="{7F0E0439-519B-41F0-948F-CF8802E25241}" dt="2026-10-20T22:15:04.101" v="1027" actId="478"/>
          <ac:picMkLst>
            <pc:docMk/>
            <pc:sldMk cId="0" sldId="970"/>
            <ac:picMk id="5" creationId="{00000000-0000-0000-0000-000000000000}"/>
          </ac:picMkLst>
        </pc:picChg>
        <pc:picChg chg="add del mod">
          <ac:chgData name="Jessie Yang" userId="5f46f8ca125e559e" providerId="LiveId" clId="{7F0E0439-519B-41F0-948F-CF8802E25241}" dt="2026-10-20T22:20:11.744" v="1110" actId="478"/>
          <ac:picMkLst>
            <pc:docMk/>
            <pc:sldMk cId="0" sldId="970"/>
            <ac:picMk id="7" creationId="{16E33D21-FE7F-4EDA-3D54-F202E7E609E2}"/>
          </ac:picMkLst>
        </pc:picChg>
        <pc:picChg chg="add del mod">
          <ac:chgData name="Jessie Yang" userId="5f46f8ca125e559e" providerId="LiveId" clId="{7F0E0439-519B-41F0-948F-CF8802E25241}" dt="2026-10-20T22:24:11.797" v="1139" actId="478"/>
          <ac:picMkLst>
            <pc:docMk/>
            <pc:sldMk cId="0" sldId="970"/>
            <ac:picMk id="9" creationId="{1F9F2994-21D1-1C47-77E8-E4EB67DE3C32}"/>
          </ac:picMkLst>
        </pc:picChg>
        <pc:picChg chg="add del mod">
          <ac:chgData name="Jessie Yang" userId="5f46f8ca125e559e" providerId="LiveId" clId="{7F0E0439-519B-41F0-948F-CF8802E25241}" dt="2026-10-20T22:25:13.261" v="1146" actId="478"/>
          <ac:picMkLst>
            <pc:docMk/>
            <pc:sldMk cId="0" sldId="970"/>
            <ac:picMk id="11" creationId="{8259C8AE-27E4-220B-9E6B-87ABBF126866}"/>
          </ac:picMkLst>
        </pc:picChg>
        <pc:picChg chg="add del mod">
          <ac:chgData name="Jessie Yang" userId="5f46f8ca125e559e" providerId="LiveId" clId="{7F0E0439-519B-41F0-948F-CF8802E25241}" dt="2026-10-20T22:26:58.288" v="1150" actId="478"/>
          <ac:picMkLst>
            <pc:docMk/>
            <pc:sldMk cId="0" sldId="970"/>
            <ac:picMk id="13" creationId="{C03D4992-362C-7DB8-3A01-EED11125EC51}"/>
          </ac:picMkLst>
        </pc:picChg>
        <pc:picChg chg="add mod">
          <ac:chgData name="Jessie Yang" userId="5f46f8ca125e559e" providerId="LiveId" clId="{7F0E0439-519B-41F0-948F-CF8802E25241}" dt="2026-10-20T22:45:04.633" v="1177" actId="1076"/>
          <ac:picMkLst>
            <pc:docMk/>
            <pc:sldMk cId="0" sldId="970"/>
            <ac:picMk id="15" creationId="{DCEC17FF-778D-359F-9C35-E399E0ED875F}"/>
          </ac:picMkLst>
        </pc:picChg>
      </pc:sldChg>
      <pc:sldChg chg="del">
        <pc:chgData name="Jessie Yang" userId="5f46f8ca125e559e" providerId="LiveId" clId="{7F0E0439-519B-41F0-948F-CF8802E25241}" dt="2026-10-20T22:14:55.863" v="1025" actId="47"/>
        <pc:sldMkLst>
          <pc:docMk/>
          <pc:sldMk cId="0" sldId="971"/>
        </pc:sldMkLst>
      </pc:sldChg>
      <pc:sldChg chg="del">
        <pc:chgData name="Jessie Yang" userId="5f46f8ca125e559e" providerId="LiveId" clId="{7F0E0439-519B-41F0-948F-CF8802E25241}" dt="2026-10-20T22:14:56.829" v="1026" actId="47"/>
        <pc:sldMkLst>
          <pc:docMk/>
          <pc:sldMk cId="0" sldId="972"/>
        </pc:sldMkLst>
      </pc:sldChg>
      <pc:sldChg chg="addSp delSp modSp del mod">
        <pc:chgData name="Jessie Yang" userId="5f46f8ca125e559e" providerId="LiveId" clId="{7F0E0439-519B-41F0-948F-CF8802E25241}" dt="2026-10-20T18:02:40.209" v="334" actId="47"/>
        <pc:sldMkLst>
          <pc:docMk/>
          <pc:sldMk cId="0" sldId="983"/>
        </pc:sldMkLst>
        <pc:spChg chg="del">
          <ac:chgData name="Jessie Yang" userId="5f46f8ca125e559e" providerId="LiveId" clId="{7F0E0439-519B-41F0-948F-CF8802E25241}" dt="2026-10-20T17:04:05.994" v="176" actId="478"/>
          <ac:spMkLst>
            <pc:docMk/>
            <pc:sldMk cId="0" sldId="983"/>
            <ac:spMk id="4" creationId="{00000000-0000-0000-0000-000000000000}"/>
          </ac:spMkLst>
        </pc:spChg>
        <pc:spChg chg="del">
          <ac:chgData name="Jessie Yang" userId="5f46f8ca125e559e" providerId="LiveId" clId="{7F0E0439-519B-41F0-948F-CF8802E25241}" dt="2026-10-20T17:04:05.994" v="176" actId="478"/>
          <ac:spMkLst>
            <pc:docMk/>
            <pc:sldMk cId="0" sldId="983"/>
            <ac:spMk id="5" creationId="{00000000-0000-0000-0000-000000000000}"/>
          </ac:spMkLst>
        </pc:spChg>
        <pc:picChg chg="del">
          <ac:chgData name="Jessie Yang" userId="5f46f8ca125e559e" providerId="LiveId" clId="{7F0E0439-519B-41F0-948F-CF8802E25241}" dt="2026-10-20T17:04:05.994" v="176" actId="478"/>
          <ac:picMkLst>
            <pc:docMk/>
            <pc:sldMk cId="0" sldId="983"/>
            <ac:picMk id="6" creationId="{00000000-0000-0000-0000-000000000000}"/>
          </ac:picMkLst>
        </pc:picChg>
        <pc:picChg chg="add mod">
          <ac:chgData name="Jessie Yang" userId="5f46f8ca125e559e" providerId="LiveId" clId="{7F0E0439-519B-41F0-948F-CF8802E25241}" dt="2026-10-20T17:04:21.187" v="180" actId="1076"/>
          <ac:picMkLst>
            <pc:docMk/>
            <pc:sldMk cId="0" sldId="983"/>
            <ac:picMk id="7" creationId="{5F88B3B9-066D-60CC-1839-37E6E85D15CF}"/>
          </ac:picMkLst>
        </pc:picChg>
        <pc:picChg chg="mod">
          <ac:chgData name="Jessie Yang" userId="5f46f8ca125e559e" providerId="LiveId" clId="{7F0E0439-519B-41F0-948F-CF8802E25241}" dt="2026-10-20T17:04:26.814" v="182" actId="1076"/>
          <ac:picMkLst>
            <pc:docMk/>
            <pc:sldMk cId="0" sldId="983"/>
            <ac:picMk id="361" creationId="{00000000-0000-0000-0000-000000000000}"/>
          </ac:picMkLst>
        </pc:picChg>
      </pc:sldChg>
      <pc:sldChg chg="del">
        <pc:chgData name="Jessie Yang" userId="5f46f8ca125e559e" providerId="LiveId" clId="{7F0E0439-519B-41F0-948F-CF8802E25241}" dt="2026-10-20T18:33:13.409" v="667" actId="47"/>
        <pc:sldMkLst>
          <pc:docMk/>
          <pc:sldMk cId="0" sldId="995"/>
        </pc:sldMkLst>
      </pc:sldChg>
      <pc:sldChg chg="modSp mod">
        <pc:chgData name="Jessie Yang" userId="5f46f8ca125e559e" providerId="LiveId" clId="{7F0E0439-519B-41F0-948F-CF8802E25241}" dt="2026-10-20T22:20:00.738" v="1109" actId="14100"/>
        <pc:sldMkLst>
          <pc:docMk/>
          <pc:sldMk cId="0" sldId="1010"/>
        </pc:sldMkLst>
        <pc:spChg chg="mod">
          <ac:chgData name="Jessie Yang" userId="5f46f8ca125e559e" providerId="LiveId" clId="{7F0E0439-519B-41F0-948F-CF8802E25241}" dt="2026-10-20T22:18:12.353" v="1079" actId="14100"/>
          <ac:spMkLst>
            <pc:docMk/>
            <pc:sldMk cId="0" sldId="1010"/>
            <ac:spMk id="4" creationId="{00000000-0000-0000-0000-000000000000}"/>
          </ac:spMkLst>
        </pc:spChg>
        <pc:spChg chg="mod">
          <ac:chgData name="Jessie Yang" userId="5f46f8ca125e559e" providerId="LiveId" clId="{7F0E0439-519B-41F0-948F-CF8802E25241}" dt="2026-10-20T22:19:34.473" v="1099" actId="1076"/>
          <ac:spMkLst>
            <pc:docMk/>
            <pc:sldMk cId="0" sldId="1010"/>
            <ac:spMk id="7" creationId="{00000000-0000-0000-0000-000000000000}"/>
          </ac:spMkLst>
        </pc:spChg>
        <pc:picChg chg="mod">
          <ac:chgData name="Jessie Yang" userId="5f46f8ca125e559e" providerId="LiveId" clId="{7F0E0439-519B-41F0-948F-CF8802E25241}" dt="2026-10-20T22:20:00.738" v="1109" actId="14100"/>
          <ac:picMkLst>
            <pc:docMk/>
            <pc:sldMk cId="0" sldId="1010"/>
            <ac:picMk id="5" creationId="{00000000-0000-0000-0000-000000000000}"/>
          </ac:picMkLst>
        </pc:picChg>
        <pc:picChg chg="mod">
          <ac:chgData name="Jessie Yang" userId="5f46f8ca125e559e" providerId="LiveId" clId="{7F0E0439-519B-41F0-948F-CF8802E25241}" dt="2026-10-20T22:19:38.034" v="1101" actId="1076"/>
          <ac:picMkLst>
            <pc:docMk/>
            <pc:sldMk cId="0" sldId="1010"/>
            <ac:picMk id="6" creationId="{00000000-0000-0000-0000-000000000000}"/>
          </ac:picMkLst>
        </pc:picChg>
      </pc:sldChg>
      <pc:sldChg chg="del">
        <pc:chgData name="Jessie Yang" userId="5f46f8ca125e559e" providerId="LiveId" clId="{7F0E0439-519B-41F0-948F-CF8802E25241}" dt="2026-10-20T18:33:18.830" v="668" actId="47"/>
        <pc:sldMkLst>
          <pc:docMk/>
          <pc:sldMk cId="0" sldId="1101"/>
        </pc:sldMkLst>
      </pc:sldChg>
      <pc:sldChg chg="del">
        <pc:chgData name="Jessie Yang" userId="5f46f8ca125e559e" providerId="LiveId" clId="{7F0E0439-519B-41F0-948F-CF8802E25241}" dt="2026-10-20T18:53:44.009" v="851" actId="47"/>
        <pc:sldMkLst>
          <pc:docMk/>
          <pc:sldMk cId="0" sldId="1102"/>
        </pc:sldMkLst>
      </pc:sldChg>
      <pc:sldChg chg="modSp mod ord">
        <pc:chgData name="Jessie Yang" userId="5f46f8ca125e559e" providerId="LiveId" clId="{7F0E0439-519B-41F0-948F-CF8802E25241}" dt="2026-10-20T22:44:43.937" v="1176" actId="20577"/>
        <pc:sldMkLst>
          <pc:docMk/>
          <pc:sldMk cId="0" sldId="1105"/>
        </pc:sldMkLst>
        <pc:spChg chg="mod">
          <ac:chgData name="Jessie Yang" userId="5f46f8ca125e559e" providerId="LiveId" clId="{7F0E0439-519B-41F0-948F-CF8802E25241}" dt="2026-10-20T22:44:43.937" v="1176" actId="20577"/>
          <ac:spMkLst>
            <pc:docMk/>
            <pc:sldMk cId="0" sldId="1105"/>
            <ac:spMk id="349" creationId="{00000000-0000-0000-0000-000000000000}"/>
          </ac:spMkLst>
        </pc:spChg>
        <pc:spChg chg="mod">
          <ac:chgData name="Jessie Yang" userId="5f46f8ca125e559e" providerId="LiveId" clId="{7F0E0439-519B-41F0-948F-CF8802E25241}" dt="2026-10-20T22:22:28.920" v="1136" actId="403"/>
          <ac:spMkLst>
            <pc:docMk/>
            <pc:sldMk cId="0" sldId="1105"/>
            <ac:spMk id="352" creationId="{00000000-0000-0000-0000-000000000000}"/>
          </ac:spMkLst>
        </pc:spChg>
      </pc:sldChg>
      <pc:sldChg chg="modSp mod">
        <pc:chgData name="Jessie Yang" userId="5f46f8ca125e559e" providerId="LiveId" clId="{7F0E0439-519B-41F0-948F-CF8802E25241}" dt="2026-10-20T22:11:25.803" v="1024" actId="1076"/>
        <pc:sldMkLst>
          <pc:docMk/>
          <pc:sldMk cId="0" sldId="1300"/>
        </pc:sldMkLst>
        <pc:spChg chg="mod">
          <ac:chgData name="Jessie Yang" userId="5f46f8ca125e559e" providerId="LiveId" clId="{7F0E0439-519B-41F0-948F-CF8802E25241}" dt="2026-10-20T22:11:25.803" v="1024" actId="1076"/>
          <ac:spMkLst>
            <pc:docMk/>
            <pc:sldMk cId="0" sldId="1300"/>
            <ac:spMk id="5" creationId="{00000000-0000-0000-0000-000000000000}"/>
          </ac:spMkLst>
        </pc:spChg>
        <pc:picChg chg="mod">
          <ac:chgData name="Jessie Yang" userId="5f46f8ca125e559e" providerId="LiveId" clId="{7F0E0439-519B-41F0-948F-CF8802E25241}" dt="2026-10-20T22:11:12.716" v="1020" actId="1076"/>
          <ac:picMkLst>
            <pc:docMk/>
            <pc:sldMk cId="0" sldId="1300"/>
            <ac:picMk id="4" creationId="{00000000-0000-0000-0000-000000000000}"/>
          </ac:picMkLst>
        </pc:picChg>
      </pc:sldChg>
      <pc:sldChg chg="del">
        <pc:chgData name="Jessie Yang" userId="5f46f8ca125e559e" providerId="LiveId" clId="{7F0E0439-519B-41F0-948F-CF8802E25241}" dt="2026-10-20T18:38:51.810" v="699" actId="47"/>
        <pc:sldMkLst>
          <pc:docMk/>
          <pc:sldMk cId="0" sldId="1310"/>
        </pc:sldMkLst>
      </pc:sldChg>
      <pc:sldChg chg="del">
        <pc:chgData name="Jessie Yang" userId="5f46f8ca125e559e" providerId="LiveId" clId="{7F0E0439-519B-41F0-948F-CF8802E25241}" dt="2026-10-20T18:33:27.478" v="670" actId="47"/>
        <pc:sldMkLst>
          <pc:docMk/>
          <pc:sldMk cId="0" sldId="1311"/>
        </pc:sldMkLst>
      </pc:sldChg>
      <pc:sldChg chg="del">
        <pc:chgData name="Jessie Yang" userId="5f46f8ca125e559e" providerId="LiveId" clId="{7F0E0439-519B-41F0-948F-CF8802E25241}" dt="2026-10-20T18:33:24.651" v="669" actId="47"/>
        <pc:sldMkLst>
          <pc:docMk/>
          <pc:sldMk cId="0" sldId="1312"/>
        </pc:sldMkLst>
      </pc:sldChg>
      <pc:sldChg chg="addSp delSp modSp mod">
        <pc:chgData name="Jessie Yang" userId="5f46f8ca125e559e" providerId="LiveId" clId="{7F0E0439-519B-41F0-948F-CF8802E25241}" dt="2026-10-20T19:10:04.319" v="995" actId="1076"/>
        <pc:sldMkLst>
          <pc:docMk/>
          <pc:sldMk cId="0" sldId="1411"/>
        </pc:sldMkLst>
        <pc:spChg chg="mod">
          <ac:chgData name="Jessie Yang" userId="5f46f8ca125e559e" providerId="LiveId" clId="{7F0E0439-519B-41F0-948F-CF8802E25241}" dt="2026-10-20T19:10:04.319" v="995" actId="1076"/>
          <ac:spMkLst>
            <pc:docMk/>
            <pc:sldMk cId="0" sldId="1411"/>
            <ac:spMk id="7" creationId="{00000000-0000-0000-0000-000000000000}"/>
          </ac:spMkLst>
        </pc:spChg>
        <pc:picChg chg="del">
          <ac:chgData name="Jessie Yang" userId="5f46f8ca125e559e" providerId="LiveId" clId="{7F0E0439-519B-41F0-948F-CF8802E25241}" dt="2026-10-20T19:08:02.069" v="977" actId="478"/>
          <ac:picMkLst>
            <pc:docMk/>
            <pc:sldMk cId="0" sldId="1411"/>
            <ac:picMk id="5" creationId="{00000000-0000-0000-0000-000000000000}"/>
          </ac:picMkLst>
        </pc:picChg>
        <pc:picChg chg="del">
          <ac:chgData name="Jessie Yang" userId="5f46f8ca125e559e" providerId="LiveId" clId="{7F0E0439-519B-41F0-948F-CF8802E25241}" dt="2026-10-20T19:07:39.374" v="971" actId="478"/>
          <ac:picMkLst>
            <pc:docMk/>
            <pc:sldMk cId="0" sldId="1411"/>
            <ac:picMk id="6" creationId="{00000000-0000-0000-0000-000000000000}"/>
          </ac:picMkLst>
        </pc:picChg>
        <pc:picChg chg="add mod">
          <ac:chgData name="Jessie Yang" userId="5f46f8ca125e559e" providerId="LiveId" clId="{7F0E0439-519B-41F0-948F-CF8802E25241}" dt="2026-10-20T19:07:53.947" v="976" actId="1076"/>
          <ac:picMkLst>
            <pc:docMk/>
            <pc:sldMk cId="0" sldId="1411"/>
            <ac:picMk id="8" creationId="{AF3F7B54-46CB-D797-2E42-23AC1831CD81}"/>
          </ac:picMkLst>
        </pc:picChg>
        <pc:picChg chg="add mod">
          <ac:chgData name="Jessie Yang" userId="5f46f8ca125e559e" providerId="LiveId" clId="{7F0E0439-519B-41F0-948F-CF8802E25241}" dt="2026-10-20T19:10:04.319" v="995" actId="1076"/>
          <ac:picMkLst>
            <pc:docMk/>
            <pc:sldMk cId="0" sldId="1411"/>
            <ac:picMk id="10" creationId="{9C53F403-4012-42D5-750F-B6927CC26762}"/>
          </ac:picMkLst>
        </pc:picChg>
        <pc:cxnChg chg="add del mod">
          <ac:chgData name="Jessie Yang" userId="5f46f8ca125e559e" providerId="LiveId" clId="{7F0E0439-519B-41F0-948F-CF8802E25241}" dt="2026-10-20T19:09:55.101" v="994" actId="208"/>
          <ac:cxnSpMkLst>
            <pc:docMk/>
            <pc:sldMk cId="0" sldId="1411"/>
            <ac:cxnSpMk id="12" creationId="{DF410EB5-2B7B-D079-056F-B19E8BF3DED2}"/>
          </ac:cxnSpMkLst>
        </pc:cxnChg>
      </pc:sldChg>
      <pc:sldChg chg="modSp del mod ord">
        <pc:chgData name="Jessie Yang" userId="5f46f8ca125e559e" providerId="LiveId" clId="{7F0E0439-519B-41F0-948F-CF8802E25241}" dt="2026-10-20T18:33:48.176" v="675" actId="47"/>
        <pc:sldMkLst>
          <pc:docMk/>
          <pc:sldMk cId="0" sldId="1421"/>
        </pc:sldMkLst>
        <pc:spChg chg="mod">
          <ac:chgData name="Jessie Yang" userId="5f46f8ca125e559e" providerId="LiveId" clId="{7F0E0439-519B-41F0-948F-CF8802E25241}" dt="2026-10-20T18:31:43.560" v="662" actId="1076"/>
          <ac:spMkLst>
            <pc:docMk/>
            <pc:sldMk cId="0" sldId="1421"/>
            <ac:spMk id="7" creationId="{00000000-0000-0000-0000-000000000000}"/>
          </ac:spMkLst>
        </pc:spChg>
        <pc:picChg chg="mod">
          <ac:chgData name="Jessie Yang" userId="5f46f8ca125e559e" providerId="LiveId" clId="{7F0E0439-519B-41F0-948F-CF8802E25241}" dt="2026-10-20T18:31:43.560" v="662" actId="1076"/>
          <ac:picMkLst>
            <pc:docMk/>
            <pc:sldMk cId="0" sldId="1421"/>
            <ac:picMk id="4" creationId="{00000000-0000-0000-0000-000000000000}"/>
          </ac:picMkLst>
        </pc:picChg>
        <pc:picChg chg="mod">
          <ac:chgData name="Jessie Yang" userId="5f46f8ca125e559e" providerId="LiveId" clId="{7F0E0439-519B-41F0-948F-CF8802E25241}" dt="2026-10-20T18:31:49.782" v="663" actId="1076"/>
          <ac:picMkLst>
            <pc:docMk/>
            <pc:sldMk cId="0" sldId="1421"/>
            <ac:picMk id="5" creationId="{00000000-0000-0000-0000-000000000000}"/>
          </ac:picMkLst>
        </pc:picChg>
        <pc:picChg chg="mod">
          <ac:chgData name="Jessie Yang" userId="5f46f8ca125e559e" providerId="LiveId" clId="{7F0E0439-519B-41F0-948F-CF8802E25241}" dt="2026-10-20T18:31:43.560" v="662" actId="1076"/>
          <ac:picMkLst>
            <pc:docMk/>
            <pc:sldMk cId="0" sldId="1421"/>
            <ac:picMk id="6" creationId="{00000000-0000-0000-0000-000000000000}"/>
          </ac:picMkLst>
        </pc:picChg>
      </pc:sldChg>
      <pc:sldChg chg="del">
        <pc:chgData name="Jessie Yang" userId="5f46f8ca125e559e" providerId="LiveId" clId="{7F0E0439-519B-41F0-948F-CF8802E25241}" dt="2026-10-20T18:41:34.328" v="700" actId="47"/>
        <pc:sldMkLst>
          <pc:docMk/>
          <pc:sldMk cId="3586440857" sldId="1422"/>
        </pc:sldMkLst>
      </pc:sldChg>
      <pc:sldChg chg="addSp delSp modSp mod modAnim">
        <pc:chgData name="Jessie Yang" userId="5f46f8ca125e559e" providerId="LiveId" clId="{7F0E0439-519B-41F0-948F-CF8802E25241}" dt="2026-10-20T18:18:09.469" v="507" actId="1076"/>
        <pc:sldMkLst>
          <pc:docMk/>
          <pc:sldMk cId="2141112574" sldId="1423"/>
        </pc:sldMkLst>
        <pc:spChg chg="add del">
          <ac:chgData name="Jessie Yang" userId="5f46f8ca125e559e" providerId="LiveId" clId="{7F0E0439-519B-41F0-948F-CF8802E25241}" dt="2026-10-20T18:05:04.425" v="352" actId="478"/>
          <ac:spMkLst>
            <pc:docMk/>
            <pc:sldMk cId="2141112574" sldId="1423"/>
            <ac:spMk id="2" creationId="{3E55CE51-71C8-4FC9-FB66-6A1461E00C00}"/>
          </ac:spMkLst>
        </pc:spChg>
        <pc:spChg chg="add mod ord">
          <ac:chgData name="Jessie Yang" userId="5f46f8ca125e559e" providerId="LiveId" clId="{7F0E0439-519B-41F0-948F-CF8802E25241}" dt="2026-10-20T18:17:56.635" v="505" actId="14100"/>
          <ac:spMkLst>
            <pc:docMk/>
            <pc:sldMk cId="2141112574" sldId="1423"/>
            <ac:spMk id="4" creationId="{D8CE11F3-0C69-17B2-A279-8C93C2347734}"/>
          </ac:spMkLst>
        </pc:spChg>
        <pc:spChg chg="mod">
          <ac:chgData name="Jessie Yang" userId="5f46f8ca125e559e" providerId="LiveId" clId="{7F0E0439-519B-41F0-948F-CF8802E25241}" dt="2026-10-20T18:06:43.794" v="362" actId="1076"/>
          <ac:spMkLst>
            <pc:docMk/>
            <pc:sldMk cId="2141112574" sldId="1423"/>
            <ac:spMk id="5" creationId="{56DFFCD8-E8DD-6021-7B23-C4DEE6ED8857}"/>
          </ac:spMkLst>
        </pc:spChg>
        <pc:grpChg chg="add mod">
          <ac:chgData name="Jessie Yang" userId="5f46f8ca125e559e" providerId="LiveId" clId="{7F0E0439-519B-41F0-948F-CF8802E25241}" dt="2026-10-20T18:18:09.469" v="507" actId="1076"/>
          <ac:grpSpMkLst>
            <pc:docMk/>
            <pc:sldMk cId="2141112574" sldId="1423"/>
            <ac:grpSpMk id="6" creationId="{36322238-DBDE-7F37-ADEE-E52CF197003B}"/>
          </ac:grpSpMkLst>
        </pc:grpChg>
        <pc:picChg chg="mod">
          <ac:chgData name="Jessie Yang" userId="5f46f8ca125e559e" providerId="LiveId" clId="{7F0E0439-519B-41F0-948F-CF8802E25241}" dt="2026-10-20T18:17:59.723" v="506" actId="1076"/>
          <ac:picMkLst>
            <pc:docMk/>
            <pc:sldMk cId="2141112574" sldId="1423"/>
            <ac:picMk id="146" creationId="{EC780884-3201-008F-1F15-258CD485C0B1}"/>
          </ac:picMkLst>
        </pc:picChg>
      </pc:sldChg>
      <pc:sldChg chg="addSp modSp mod">
        <pc:chgData name="Jessie Yang" userId="5f46f8ca125e559e" providerId="LiveId" clId="{7F0E0439-519B-41F0-948F-CF8802E25241}" dt="2026-10-20T18:58:16.643" v="970" actId="20577"/>
        <pc:sldMkLst>
          <pc:docMk/>
          <pc:sldMk cId="0" sldId="1426"/>
        </pc:sldMkLst>
        <pc:spChg chg="add mod">
          <ac:chgData name="Jessie Yang" userId="5f46f8ca125e559e" providerId="LiveId" clId="{7F0E0439-519B-41F0-948F-CF8802E25241}" dt="2026-10-20T18:18:27.763" v="510" actId="1076"/>
          <ac:spMkLst>
            <pc:docMk/>
            <pc:sldMk cId="0" sldId="1426"/>
            <ac:spMk id="7" creationId="{5C58728F-F4EB-968E-86C8-1E7D156DE35A}"/>
          </ac:spMkLst>
        </pc:spChg>
        <pc:spChg chg="mod">
          <ac:chgData name="Jessie Yang" userId="5f46f8ca125e559e" providerId="LiveId" clId="{7F0E0439-519B-41F0-948F-CF8802E25241}" dt="2026-10-20T18:58:16.643" v="970" actId="20577"/>
          <ac:spMkLst>
            <pc:docMk/>
            <pc:sldMk cId="0" sldId="1426"/>
            <ac:spMk id="166" creationId="{00000000-0000-0000-0000-000000000000}"/>
          </ac:spMkLst>
        </pc:spChg>
        <pc:picChg chg="mod">
          <ac:chgData name="Jessie Yang" userId="5f46f8ca125e559e" providerId="LiveId" clId="{7F0E0439-519B-41F0-948F-CF8802E25241}" dt="2026-10-20T18:18:27.763" v="510" actId="1076"/>
          <ac:picMkLst>
            <pc:docMk/>
            <pc:sldMk cId="0" sldId="1426"/>
            <ac:picMk id="169" creationId="{00000000-0000-0000-0000-000000000000}"/>
          </ac:picMkLst>
        </pc:picChg>
      </pc:sldChg>
      <pc:sldChg chg="addSp delSp modSp del mod">
        <pc:chgData name="Jessie Yang" userId="5f46f8ca125e559e" providerId="LiveId" clId="{7F0E0439-519B-41F0-948F-CF8802E25241}" dt="2026-10-20T16:43:28.401" v="119" actId="47"/>
        <pc:sldMkLst>
          <pc:docMk/>
          <pc:sldMk cId="0" sldId="1427"/>
        </pc:sldMkLst>
        <pc:spChg chg="mod">
          <ac:chgData name="Jessie Yang" userId="5f46f8ca125e559e" providerId="LiveId" clId="{7F0E0439-519B-41F0-948F-CF8802E25241}" dt="2026-10-20T16:36:31.778" v="10" actId="1076"/>
          <ac:spMkLst>
            <pc:docMk/>
            <pc:sldMk cId="0" sldId="1427"/>
            <ac:spMk id="5" creationId="{A6523468-CCED-C1C5-54BC-C61E3E37A2EB}"/>
          </ac:spMkLst>
        </pc:spChg>
        <pc:spChg chg="del">
          <ac:chgData name="Jessie Yang" userId="5f46f8ca125e559e" providerId="LiveId" clId="{7F0E0439-519B-41F0-948F-CF8802E25241}" dt="2026-10-20T16:35:42.683" v="1" actId="478"/>
          <ac:spMkLst>
            <pc:docMk/>
            <pc:sldMk cId="0" sldId="1427"/>
            <ac:spMk id="7" creationId="{00000000-0000-0000-0000-000000000000}"/>
          </ac:spMkLst>
        </pc:spChg>
        <pc:spChg chg="add mod">
          <ac:chgData name="Jessie Yang" userId="5f46f8ca125e559e" providerId="LiveId" clId="{7F0E0439-519B-41F0-948F-CF8802E25241}" dt="2026-10-20T16:41:53.653" v="100" actId="1076"/>
          <ac:spMkLst>
            <pc:docMk/>
            <pc:sldMk cId="0" sldId="1427"/>
            <ac:spMk id="9" creationId="{65730CEF-F8E4-85E5-8BA7-D3CE5DEF604E}"/>
          </ac:spMkLst>
        </pc:spChg>
        <pc:spChg chg="add mod">
          <ac:chgData name="Jessie Yang" userId="5f46f8ca125e559e" providerId="LiveId" clId="{7F0E0439-519B-41F0-948F-CF8802E25241}" dt="2026-10-20T16:41:53.653" v="100" actId="1076"/>
          <ac:spMkLst>
            <pc:docMk/>
            <pc:sldMk cId="0" sldId="1427"/>
            <ac:spMk id="11" creationId="{34578286-7783-B8BF-CC97-2AF8DAC169E1}"/>
          </ac:spMkLst>
        </pc:spChg>
        <pc:spChg chg="add mod">
          <ac:chgData name="Jessie Yang" userId="5f46f8ca125e559e" providerId="LiveId" clId="{7F0E0439-519B-41F0-948F-CF8802E25241}" dt="2026-10-20T16:41:53.653" v="100" actId="1076"/>
          <ac:spMkLst>
            <pc:docMk/>
            <pc:sldMk cId="0" sldId="1427"/>
            <ac:spMk id="13" creationId="{519F5729-062B-A6A9-FAC6-D2A18C17CD7B}"/>
          </ac:spMkLst>
        </pc:spChg>
        <pc:spChg chg="add mod">
          <ac:chgData name="Jessie Yang" userId="5f46f8ca125e559e" providerId="LiveId" clId="{7F0E0439-519B-41F0-948F-CF8802E25241}" dt="2026-10-20T16:41:53.653" v="100" actId="1076"/>
          <ac:spMkLst>
            <pc:docMk/>
            <pc:sldMk cId="0" sldId="1427"/>
            <ac:spMk id="14" creationId="{04125B9C-5B1F-F158-808C-155A1FCE0AC3}"/>
          </ac:spMkLst>
        </pc:spChg>
        <pc:spChg chg="mod">
          <ac:chgData name="Jessie Yang" userId="5f46f8ca125e559e" providerId="LiveId" clId="{7F0E0439-519B-41F0-948F-CF8802E25241}" dt="2026-10-20T16:35:48.421" v="3" actId="1076"/>
          <ac:spMkLst>
            <pc:docMk/>
            <pc:sldMk cId="0" sldId="1427"/>
            <ac:spMk id="174" creationId="{00000000-0000-0000-0000-000000000000}"/>
          </ac:spMkLst>
        </pc:spChg>
        <pc:spChg chg="mod">
          <ac:chgData name="Jessie Yang" userId="5f46f8ca125e559e" providerId="LiveId" clId="{7F0E0439-519B-41F0-948F-CF8802E25241}" dt="2026-10-20T16:36:31.778" v="10" actId="1076"/>
          <ac:spMkLst>
            <pc:docMk/>
            <pc:sldMk cId="0" sldId="1427"/>
            <ac:spMk id="179" creationId="{00000000-0000-0000-0000-000000000000}"/>
          </ac:spMkLst>
        </pc:spChg>
        <pc:picChg chg="mod">
          <ac:chgData name="Jessie Yang" userId="5f46f8ca125e559e" providerId="LiveId" clId="{7F0E0439-519B-41F0-948F-CF8802E25241}" dt="2026-10-20T16:41:46.091" v="99" actId="1076"/>
          <ac:picMkLst>
            <pc:docMk/>
            <pc:sldMk cId="0" sldId="1427"/>
            <ac:picMk id="3" creationId="{373ECD5F-F802-B531-9051-00E8499DAEDE}"/>
          </ac:picMkLst>
        </pc:picChg>
        <pc:picChg chg="mod">
          <ac:chgData name="Jessie Yang" userId="5f46f8ca125e559e" providerId="LiveId" clId="{7F0E0439-519B-41F0-948F-CF8802E25241}" dt="2026-10-20T16:36:31.778" v="10" actId="1076"/>
          <ac:picMkLst>
            <pc:docMk/>
            <pc:sldMk cId="0" sldId="1427"/>
            <ac:picMk id="177" creationId="{00000000-0000-0000-0000-000000000000}"/>
          </ac:picMkLst>
        </pc:picChg>
        <pc:picChg chg="mod">
          <ac:chgData name="Jessie Yang" userId="5f46f8ca125e559e" providerId="LiveId" clId="{7F0E0439-519B-41F0-948F-CF8802E25241}" dt="2026-10-20T16:36:31.778" v="10" actId="1076"/>
          <ac:picMkLst>
            <pc:docMk/>
            <pc:sldMk cId="0" sldId="1427"/>
            <ac:picMk id="178" creationId="{00000000-0000-0000-0000-000000000000}"/>
          </ac:picMkLst>
        </pc:picChg>
        <pc:picChg chg="mod">
          <ac:chgData name="Jessie Yang" userId="5f46f8ca125e559e" providerId="LiveId" clId="{7F0E0439-519B-41F0-948F-CF8802E25241}" dt="2026-10-20T16:36:31.778" v="10" actId="1076"/>
          <ac:picMkLst>
            <pc:docMk/>
            <pc:sldMk cId="0" sldId="1427"/>
            <ac:picMk id="901" creationId="{00000000-0000-0000-0000-000000000000}"/>
          </ac:picMkLst>
        </pc:picChg>
        <pc:picChg chg="del">
          <ac:chgData name="Jessie Yang" userId="5f46f8ca125e559e" providerId="LiveId" clId="{7F0E0439-519B-41F0-948F-CF8802E25241}" dt="2026-10-20T16:35:42.683" v="1" actId="478"/>
          <ac:picMkLst>
            <pc:docMk/>
            <pc:sldMk cId="0" sldId="1427"/>
            <ac:picMk id="902" creationId="{00000000-0000-0000-0000-000000000000}"/>
          </ac:picMkLst>
        </pc:picChg>
        <pc:picChg chg="del">
          <ac:chgData name="Jessie Yang" userId="5f46f8ca125e559e" providerId="LiveId" clId="{7F0E0439-519B-41F0-948F-CF8802E25241}" dt="2026-10-20T16:35:42.683" v="1" actId="478"/>
          <ac:picMkLst>
            <pc:docMk/>
            <pc:sldMk cId="0" sldId="1427"/>
            <ac:picMk id="903" creationId="{00000000-0000-0000-0000-000000000000}"/>
          </ac:picMkLst>
        </pc:picChg>
        <pc:picChg chg="del">
          <ac:chgData name="Jessie Yang" userId="5f46f8ca125e559e" providerId="LiveId" clId="{7F0E0439-519B-41F0-948F-CF8802E25241}" dt="2026-10-20T16:35:42.683" v="1" actId="478"/>
          <ac:picMkLst>
            <pc:docMk/>
            <pc:sldMk cId="0" sldId="1427"/>
            <ac:picMk id="904" creationId="{00000000-0000-0000-0000-000000000000}"/>
          </ac:picMkLst>
        </pc:picChg>
      </pc:sldChg>
      <pc:sldChg chg="del">
        <pc:chgData name="Jessie Yang" userId="5f46f8ca125e559e" providerId="LiveId" clId="{7F0E0439-519B-41F0-948F-CF8802E25241}" dt="2026-10-20T18:33:13.409" v="667" actId="47"/>
        <pc:sldMkLst>
          <pc:docMk/>
          <pc:sldMk cId="0" sldId="1428"/>
        </pc:sldMkLst>
      </pc:sldChg>
      <pc:sldChg chg="del">
        <pc:chgData name="Jessie Yang" userId="5f46f8ca125e559e" providerId="LiveId" clId="{7F0E0439-519B-41F0-948F-CF8802E25241}" dt="2026-10-20T17:03:30.369" v="175" actId="47"/>
        <pc:sldMkLst>
          <pc:docMk/>
          <pc:sldMk cId="0" sldId="1429"/>
        </pc:sldMkLst>
      </pc:sldChg>
      <pc:sldChg chg="addSp delSp modSp add mod">
        <pc:chgData name="Jessie Yang" userId="5f46f8ca125e559e" providerId="LiveId" clId="{7F0E0439-519B-41F0-948F-CF8802E25241}" dt="2026-10-20T22:08:16.334" v="1018" actId="20577"/>
        <pc:sldMkLst>
          <pc:docMk/>
          <pc:sldMk cId="0" sldId="1430"/>
        </pc:sldMkLst>
        <pc:spChg chg="mod">
          <ac:chgData name="Jessie Yang" userId="5f46f8ca125e559e" providerId="LiveId" clId="{7F0E0439-519B-41F0-948F-CF8802E25241}" dt="2026-10-20T18:43:32.766" v="710" actId="14100"/>
          <ac:spMkLst>
            <pc:docMk/>
            <pc:sldMk cId="0" sldId="1430"/>
            <ac:spMk id="5" creationId="{00000000-0000-0000-0000-000000000000}"/>
          </ac:spMkLst>
        </pc:spChg>
        <pc:spChg chg="mod">
          <ac:chgData name="Jessie Yang" userId="5f46f8ca125e559e" providerId="LiveId" clId="{7F0E0439-519B-41F0-948F-CF8802E25241}" dt="2026-10-20T18:43:36.526" v="711" actId="14100"/>
          <ac:spMkLst>
            <pc:docMk/>
            <pc:sldMk cId="0" sldId="1430"/>
            <ac:spMk id="7" creationId="{00000000-0000-0000-0000-000000000000}"/>
          </ac:spMkLst>
        </pc:spChg>
        <pc:spChg chg="mod">
          <ac:chgData name="Jessie Yang" userId="5f46f8ca125e559e" providerId="LiveId" clId="{7F0E0439-519B-41F0-948F-CF8802E25241}" dt="2026-10-20T18:53:52.872" v="857" actId="20577"/>
          <ac:spMkLst>
            <pc:docMk/>
            <pc:sldMk cId="0" sldId="1430"/>
            <ac:spMk id="8" creationId="{00000000-0000-0000-0000-000000000000}"/>
          </ac:spMkLst>
        </pc:spChg>
        <pc:spChg chg="mod">
          <ac:chgData name="Jessie Yang" userId="5f46f8ca125e559e" providerId="LiveId" clId="{7F0E0439-519B-41F0-948F-CF8802E25241}" dt="2026-10-20T18:43:39.252" v="712" actId="14100"/>
          <ac:spMkLst>
            <pc:docMk/>
            <pc:sldMk cId="0" sldId="1430"/>
            <ac:spMk id="10" creationId="{00000000-0000-0000-0000-000000000000}"/>
          </ac:spMkLst>
        </pc:spChg>
        <pc:spChg chg="mod">
          <ac:chgData name="Jessie Yang" userId="5f46f8ca125e559e" providerId="LiveId" clId="{7F0E0439-519B-41F0-948F-CF8802E25241}" dt="2026-10-20T22:08:16.334" v="1018" actId="20577"/>
          <ac:spMkLst>
            <pc:docMk/>
            <pc:sldMk cId="0" sldId="1430"/>
            <ac:spMk id="13" creationId="{00000000-0000-0000-0000-000000000000}"/>
          </ac:spMkLst>
        </pc:spChg>
        <pc:spChg chg="mod">
          <ac:chgData name="Jessie Yang" userId="5f46f8ca125e559e" providerId="LiveId" clId="{7F0E0439-519B-41F0-948F-CF8802E25241}" dt="2026-10-20T18:54:03.598" v="861" actId="20577"/>
          <ac:spMkLst>
            <pc:docMk/>
            <pc:sldMk cId="0" sldId="1430"/>
            <ac:spMk id="14" creationId="{00000000-0000-0000-0000-000000000000}"/>
          </ac:spMkLst>
        </pc:spChg>
        <pc:spChg chg="mod">
          <ac:chgData name="Jessie Yang" userId="5f46f8ca125e559e" providerId="LiveId" clId="{7F0E0439-519B-41F0-948F-CF8802E25241}" dt="2026-10-20T18:46:09.077" v="729" actId="1076"/>
          <ac:spMkLst>
            <pc:docMk/>
            <pc:sldMk cId="0" sldId="1430"/>
            <ac:spMk id="17" creationId="{00000000-0000-0000-0000-000000000000}"/>
          </ac:spMkLst>
        </pc:spChg>
        <pc:spChg chg="mod">
          <ac:chgData name="Jessie Yang" userId="5f46f8ca125e559e" providerId="LiveId" clId="{7F0E0439-519B-41F0-948F-CF8802E25241}" dt="2026-10-20T18:46:09.077" v="729" actId="1076"/>
          <ac:spMkLst>
            <pc:docMk/>
            <pc:sldMk cId="0" sldId="1430"/>
            <ac:spMk id="18" creationId="{00000000-0000-0000-0000-000000000000}"/>
          </ac:spMkLst>
        </pc:spChg>
        <pc:picChg chg="mod">
          <ac:chgData name="Jessie Yang" userId="5f46f8ca125e559e" providerId="LiveId" clId="{7F0E0439-519B-41F0-948F-CF8802E25241}" dt="2026-10-20T18:46:20.048" v="771" actId="1076"/>
          <ac:picMkLst>
            <pc:docMk/>
            <pc:sldMk cId="0" sldId="1430"/>
            <ac:picMk id="16" creationId="{00000000-0000-0000-0000-000000000000}"/>
          </ac:picMkLst>
        </pc:picChg>
        <pc:cxnChg chg="mod">
          <ac:chgData name="Jessie Yang" userId="5f46f8ca125e559e" providerId="LiveId" clId="{7F0E0439-519B-41F0-948F-CF8802E25241}" dt="2026-10-20T18:44:15.948" v="722" actId="14100"/>
          <ac:cxnSpMkLst>
            <pc:docMk/>
            <pc:sldMk cId="0" sldId="1430"/>
            <ac:cxnSpMk id="6" creationId="{00000000-0000-0000-0000-000000000000}"/>
          </ac:cxnSpMkLst>
        </pc:cxnChg>
        <pc:cxnChg chg="mod">
          <ac:chgData name="Jessie Yang" userId="5f46f8ca125e559e" providerId="LiveId" clId="{7F0E0439-519B-41F0-948F-CF8802E25241}" dt="2026-10-20T18:44:11.739" v="721" actId="14100"/>
          <ac:cxnSpMkLst>
            <pc:docMk/>
            <pc:sldMk cId="0" sldId="1430"/>
            <ac:cxnSpMk id="9" creationId="{00000000-0000-0000-0000-000000000000}"/>
          </ac:cxnSpMkLst>
        </pc:cxnChg>
        <pc:cxnChg chg="add del mod">
          <ac:chgData name="Jessie Yang" userId="5f46f8ca125e559e" providerId="LiveId" clId="{7F0E0439-519B-41F0-948F-CF8802E25241}" dt="2026-10-20T18:44:07.267" v="720" actId="14100"/>
          <ac:cxnSpMkLst>
            <pc:docMk/>
            <pc:sldMk cId="0" sldId="1430"/>
            <ac:cxnSpMk id="12" creationId="{00000000-0000-0000-0000-000000000000}"/>
          </ac:cxnSpMkLst>
        </pc:cxnChg>
        <pc:cxnChg chg="mod">
          <ac:chgData name="Jessie Yang" userId="5f46f8ca125e559e" providerId="LiveId" clId="{7F0E0439-519B-41F0-948F-CF8802E25241}" dt="2026-10-20T18:43:48.041" v="714" actId="14100"/>
          <ac:cxnSpMkLst>
            <pc:docMk/>
            <pc:sldMk cId="0" sldId="1430"/>
            <ac:cxnSpMk id="15" creationId="{00000000-0000-0000-0000-000000000000}"/>
          </ac:cxnSpMkLst>
        </pc:cxnChg>
        <pc:cxnChg chg="add del mod">
          <ac:chgData name="Jessie Yang" userId="5f46f8ca125e559e" providerId="LiveId" clId="{7F0E0439-519B-41F0-948F-CF8802E25241}" dt="2026-10-20T18:44:04.372" v="719" actId="478"/>
          <ac:cxnSpMkLst>
            <pc:docMk/>
            <pc:sldMk cId="0" sldId="1430"/>
            <ac:cxnSpMk id="23" creationId="{51153F63-AEEB-BD50-D22B-DDA82005E669}"/>
          </ac:cxnSpMkLst>
        </pc:cxnChg>
      </pc:sldChg>
      <pc:sldChg chg="addSp delSp modSp add del mod">
        <pc:chgData name="Jessie Yang" userId="5f46f8ca125e559e" providerId="LiveId" clId="{7F0E0439-519B-41F0-948F-CF8802E25241}" dt="2026-10-20T17:53:44.681" v="332" actId="47"/>
        <pc:sldMkLst>
          <pc:docMk/>
          <pc:sldMk cId="3462960628" sldId="1430"/>
        </pc:sldMkLst>
        <pc:spChg chg="add mod">
          <ac:chgData name="Jessie Yang" userId="5f46f8ca125e559e" providerId="LiveId" clId="{7F0E0439-519B-41F0-948F-CF8802E25241}" dt="2026-10-20T17:02:41.951" v="174" actId="1076"/>
          <ac:spMkLst>
            <pc:docMk/>
            <pc:sldMk cId="3462960628" sldId="1430"/>
            <ac:spMk id="4" creationId="{B66A86E8-A231-D706-EC0C-749892CA3411}"/>
          </ac:spMkLst>
        </pc:spChg>
        <pc:picChg chg="add del">
          <ac:chgData name="Jessie Yang" userId="5f46f8ca125e559e" providerId="LiveId" clId="{7F0E0439-519B-41F0-948F-CF8802E25241}" dt="2026-10-20T16:56:28.747" v="134" actId="478"/>
          <ac:picMkLst>
            <pc:docMk/>
            <pc:sldMk cId="3462960628" sldId="1430"/>
            <ac:picMk id="3" creationId="{7D650923-8AF4-72EB-6876-D65EE9E910A2}"/>
          </ac:picMkLst>
        </pc:picChg>
        <pc:picChg chg="add del mod">
          <ac:chgData name="Jessie Yang" userId="5f46f8ca125e559e" providerId="LiveId" clId="{7F0E0439-519B-41F0-948F-CF8802E25241}" dt="2026-10-20T16:52:25.605" v="124" actId="21"/>
          <ac:picMkLst>
            <pc:docMk/>
            <pc:sldMk cId="3462960628" sldId="1430"/>
            <ac:picMk id="8" creationId="{2349A3DE-3FA9-E020-AE58-4FE7962F42F7}"/>
          </ac:picMkLst>
        </pc:picChg>
        <pc:picChg chg="add del mod ord">
          <ac:chgData name="Jessie Yang" userId="5f46f8ca125e559e" providerId="LiveId" clId="{7F0E0439-519B-41F0-948F-CF8802E25241}" dt="2026-10-20T16:59:06.662" v="159" actId="478"/>
          <ac:picMkLst>
            <pc:docMk/>
            <pc:sldMk cId="3462960628" sldId="1430"/>
            <ac:picMk id="10" creationId="{6B692E85-3FBF-2DA9-4326-B8FBAC418301}"/>
          </ac:picMkLst>
        </pc:picChg>
        <pc:picChg chg="add mod ord">
          <ac:chgData name="Jessie Yang" userId="5f46f8ca125e559e" providerId="LiveId" clId="{7F0E0439-519B-41F0-948F-CF8802E25241}" dt="2026-10-20T16:59:09.412" v="160" actId="1038"/>
          <ac:picMkLst>
            <pc:docMk/>
            <pc:sldMk cId="3462960628" sldId="1430"/>
            <ac:picMk id="12" creationId="{562B8BA6-1731-B9D3-26B1-2979F0423155}"/>
          </ac:picMkLst>
        </pc:picChg>
        <pc:picChg chg="add mod">
          <ac:chgData name="Jessie Yang" userId="5f46f8ca125e559e" providerId="LiveId" clId="{7F0E0439-519B-41F0-948F-CF8802E25241}" dt="2026-10-20T17:02:25.566" v="173" actId="1076"/>
          <ac:picMkLst>
            <pc:docMk/>
            <pc:sldMk cId="3462960628" sldId="1430"/>
            <ac:picMk id="14" creationId="{D88A5B90-CC32-5838-8F55-EF2CBA96676C}"/>
          </ac:picMkLst>
        </pc:picChg>
        <pc:picChg chg="mod">
          <ac:chgData name="Jessie Yang" userId="5f46f8ca125e559e" providerId="LiveId" clId="{7F0E0439-519B-41F0-948F-CF8802E25241}" dt="2026-10-20T17:02:41.951" v="174" actId="1076"/>
          <ac:picMkLst>
            <pc:docMk/>
            <pc:sldMk cId="3462960628" sldId="1430"/>
            <ac:picMk id="902" creationId="{507453BC-E1F6-CC26-B4F5-896B2D501DDF}"/>
          </ac:picMkLst>
        </pc:picChg>
        <pc:picChg chg="mod">
          <ac:chgData name="Jessie Yang" userId="5f46f8ca125e559e" providerId="LiveId" clId="{7F0E0439-519B-41F0-948F-CF8802E25241}" dt="2026-10-20T17:02:41.951" v="174" actId="1076"/>
          <ac:picMkLst>
            <pc:docMk/>
            <pc:sldMk cId="3462960628" sldId="1430"/>
            <ac:picMk id="903" creationId="{235B785F-EFB6-0AE0-CCE2-D5A7D7AEB1BD}"/>
          </ac:picMkLst>
        </pc:picChg>
        <pc:picChg chg="mod">
          <ac:chgData name="Jessie Yang" userId="5f46f8ca125e559e" providerId="LiveId" clId="{7F0E0439-519B-41F0-948F-CF8802E25241}" dt="2026-10-20T17:02:41.951" v="174" actId="1076"/>
          <ac:picMkLst>
            <pc:docMk/>
            <pc:sldMk cId="3462960628" sldId="1430"/>
            <ac:picMk id="904" creationId="{F1EBD232-B6FA-CD5C-3782-300285F629EF}"/>
          </ac:picMkLst>
        </pc:picChg>
      </pc:sldChg>
      <pc:sldChg chg="addSp delSp modSp add del mod">
        <pc:chgData name="Jessie Yang" userId="5f46f8ca125e559e" providerId="LiveId" clId="{7F0E0439-519B-41F0-948F-CF8802E25241}" dt="2026-10-20T17:53:44.681" v="332" actId="47"/>
        <pc:sldMkLst>
          <pc:docMk/>
          <pc:sldMk cId="3248443184" sldId="1431"/>
        </pc:sldMkLst>
        <pc:spChg chg="add mod">
          <ac:chgData name="Jessie Yang" userId="5f46f8ca125e559e" providerId="LiveId" clId="{7F0E0439-519B-41F0-948F-CF8802E25241}" dt="2026-10-20T17:13:47.136" v="249" actId="14100"/>
          <ac:spMkLst>
            <pc:docMk/>
            <pc:sldMk cId="3248443184" sldId="1431"/>
            <ac:spMk id="2" creationId="{C9B6536D-F3C8-31EE-2059-51D3DCB39D6E}"/>
          </ac:spMkLst>
        </pc:spChg>
        <pc:spChg chg="mod">
          <ac:chgData name="Jessie Yang" userId="5f46f8ca125e559e" providerId="LiveId" clId="{7F0E0439-519B-41F0-948F-CF8802E25241}" dt="2026-10-20T17:16:44.957" v="327" actId="1076"/>
          <ac:spMkLst>
            <pc:docMk/>
            <pc:sldMk cId="3248443184" sldId="1431"/>
            <ac:spMk id="4" creationId="{487D5326-D1F5-499A-AC87-373BE79E13D4}"/>
          </ac:spMkLst>
        </pc:spChg>
        <pc:spChg chg="add mod">
          <ac:chgData name="Jessie Yang" userId="5f46f8ca125e559e" providerId="LiveId" clId="{7F0E0439-519B-41F0-948F-CF8802E25241}" dt="2026-10-20T17:13:42.679" v="248" actId="1037"/>
          <ac:spMkLst>
            <pc:docMk/>
            <pc:sldMk cId="3248443184" sldId="1431"/>
            <ac:spMk id="6" creationId="{A94E03CE-B0C2-4685-A896-C56441A2FC35}"/>
          </ac:spMkLst>
        </pc:spChg>
        <pc:spChg chg="mod">
          <ac:chgData name="Jessie Yang" userId="5f46f8ca125e559e" providerId="LiveId" clId="{7F0E0439-519B-41F0-948F-CF8802E25241}" dt="2026-10-20T17:16:44.957" v="327" actId="1076"/>
          <ac:spMkLst>
            <pc:docMk/>
            <pc:sldMk cId="3248443184" sldId="1431"/>
            <ac:spMk id="7" creationId="{1FED92B1-27D6-66AA-B942-E2B19F52A375}"/>
          </ac:spMkLst>
        </pc:spChg>
        <pc:spChg chg="add del mod">
          <ac:chgData name="Jessie Yang" userId="5f46f8ca125e559e" providerId="LiveId" clId="{7F0E0439-519B-41F0-948F-CF8802E25241}" dt="2026-10-20T17:14:19.183" v="257"/>
          <ac:spMkLst>
            <pc:docMk/>
            <pc:sldMk cId="3248443184" sldId="1431"/>
            <ac:spMk id="8" creationId="{987D6AFE-6CF0-351D-5E63-3E38BB3E9B3C}"/>
          </ac:spMkLst>
        </pc:spChg>
        <pc:spChg chg="add del mod">
          <ac:chgData name="Jessie Yang" userId="5f46f8ca125e559e" providerId="LiveId" clId="{7F0E0439-519B-41F0-948F-CF8802E25241}" dt="2026-10-20T17:14:22.121" v="260"/>
          <ac:spMkLst>
            <pc:docMk/>
            <pc:sldMk cId="3248443184" sldId="1431"/>
            <ac:spMk id="9" creationId="{2E8828A6-3DF8-0B33-7736-19EEBB2E75AE}"/>
          </ac:spMkLst>
        </pc:spChg>
        <pc:spChg chg="add mod">
          <ac:chgData name="Jessie Yang" userId="5f46f8ca125e559e" providerId="LiveId" clId="{7F0E0439-519B-41F0-948F-CF8802E25241}" dt="2026-10-20T17:16:44.957" v="327" actId="1076"/>
          <ac:spMkLst>
            <pc:docMk/>
            <pc:sldMk cId="3248443184" sldId="1431"/>
            <ac:spMk id="10" creationId="{7C490556-707A-D834-BDCE-C3AB7FF0C622}"/>
          </ac:spMkLst>
        </pc:spChg>
        <pc:spChg chg="add del mod">
          <ac:chgData name="Jessie Yang" userId="5f46f8ca125e559e" providerId="LiveId" clId="{7F0E0439-519B-41F0-948F-CF8802E25241}" dt="2026-10-20T17:16:04.434" v="316"/>
          <ac:spMkLst>
            <pc:docMk/>
            <pc:sldMk cId="3248443184" sldId="1431"/>
            <ac:spMk id="11" creationId="{BCAC50FB-3718-111B-53F3-8574AD394B02}"/>
          </ac:spMkLst>
        </pc:spChg>
        <pc:spChg chg="add del mod">
          <ac:chgData name="Jessie Yang" userId="5f46f8ca125e559e" providerId="LiveId" clId="{7F0E0439-519B-41F0-948F-CF8802E25241}" dt="2026-10-20T17:16:37.764" v="326"/>
          <ac:spMkLst>
            <pc:docMk/>
            <pc:sldMk cId="3248443184" sldId="1431"/>
            <ac:spMk id="13" creationId="{3D4BF9E6-463A-0088-7BCE-FDFF16276F74}"/>
          </ac:spMkLst>
        </pc:spChg>
        <pc:spChg chg="add del mod">
          <ac:chgData name="Jessie Yang" userId="5f46f8ca125e559e" providerId="LiveId" clId="{7F0E0439-519B-41F0-948F-CF8802E25241}" dt="2026-10-20T17:16:48.091" v="330"/>
          <ac:spMkLst>
            <pc:docMk/>
            <pc:sldMk cId="3248443184" sldId="1431"/>
            <ac:spMk id="15" creationId="{04700C7B-6FC6-E250-2A08-A5BFE0ACA4A9}"/>
          </ac:spMkLst>
        </pc:spChg>
        <pc:spChg chg="mod">
          <ac:chgData name="Jessie Yang" userId="5f46f8ca125e559e" providerId="LiveId" clId="{7F0E0439-519B-41F0-948F-CF8802E25241}" dt="2026-10-20T17:13:57.339" v="251" actId="1076"/>
          <ac:spMkLst>
            <pc:docMk/>
            <pc:sldMk cId="3248443184" sldId="1431"/>
            <ac:spMk id="179" creationId="{1F938238-F6CE-576E-A63D-87205A1F1730}"/>
          </ac:spMkLst>
        </pc:spChg>
        <pc:picChg chg="mod">
          <ac:chgData name="Jessie Yang" userId="5f46f8ca125e559e" providerId="LiveId" clId="{7F0E0439-519B-41F0-948F-CF8802E25241}" dt="2026-10-20T17:16:29.873" v="323" actId="1076"/>
          <ac:picMkLst>
            <pc:docMk/>
            <pc:sldMk cId="3248443184" sldId="1431"/>
            <ac:picMk id="14" creationId="{087A5B54-F9F2-8F39-FB1C-CAF497C3F1EF}"/>
          </ac:picMkLst>
        </pc:picChg>
        <pc:picChg chg="mod">
          <ac:chgData name="Jessie Yang" userId="5f46f8ca125e559e" providerId="LiveId" clId="{7F0E0439-519B-41F0-948F-CF8802E25241}" dt="2026-10-20T17:13:31.708" v="215" actId="1037"/>
          <ac:picMkLst>
            <pc:docMk/>
            <pc:sldMk cId="3248443184" sldId="1431"/>
            <ac:picMk id="177" creationId="{7D0A1EF3-8FF5-C160-B8B5-A684E69ABC29}"/>
          </ac:picMkLst>
        </pc:picChg>
        <pc:picChg chg="mod">
          <ac:chgData name="Jessie Yang" userId="5f46f8ca125e559e" providerId="LiveId" clId="{7F0E0439-519B-41F0-948F-CF8802E25241}" dt="2026-10-20T17:13:42.679" v="248" actId="1037"/>
          <ac:picMkLst>
            <pc:docMk/>
            <pc:sldMk cId="3248443184" sldId="1431"/>
            <ac:picMk id="178" creationId="{91B93D2B-9E4C-5CE6-38AF-6F30BD3CF9C3}"/>
          </ac:picMkLst>
        </pc:picChg>
        <pc:picChg chg="del">
          <ac:chgData name="Jessie Yang" userId="5f46f8ca125e559e" providerId="LiveId" clId="{7F0E0439-519B-41F0-948F-CF8802E25241}" dt="2026-10-20T17:14:17.214" v="254" actId="478"/>
          <ac:picMkLst>
            <pc:docMk/>
            <pc:sldMk cId="3248443184" sldId="1431"/>
            <ac:picMk id="902" creationId="{DE0E5F39-DE21-04FD-BAB1-FFD468E0BC48}"/>
          </ac:picMkLst>
        </pc:picChg>
        <pc:picChg chg="del">
          <ac:chgData name="Jessie Yang" userId="5f46f8ca125e559e" providerId="LiveId" clId="{7F0E0439-519B-41F0-948F-CF8802E25241}" dt="2026-10-20T17:14:17.214" v="254" actId="478"/>
          <ac:picMkLst>
            <pc:docMk/>
            <pc:sldMk cId="3248443184" sldId="1431"/>
            <ac:picMk id="903" creationId="{54E8E06F-C881-8DE5-9B26-1EC7946EC9DE}"/>
          </ac:picMkLst>
        </pc:picChg>
        <pc:picChg chg="del">
          <ac:chgData name="Jessie Yang" userId="5f46f8ca125e559e" providerId="LiveId" clId="{7F0E0439-519B-41F0-948F-CF8802E25241}" dt="2026-10-20T17:14:17.214" v="254" actId="478"/>
          <ac:picMkLst>
            <pc:docMk/>
            <pc:sldMk cId="3248443184" sldId="1431"/>
            <ac:picMk id="904" creationId="{624F38AE-13F5-5D21-D88D-CA9D4EAFD08F}"/>
          </ac:picMkLst>
        </pc:picChg>
      </pc:sldChg>
      <pc:sldChg chg="addSp delSp modSp add mod addAnim delAnim modAnim">
        <pc:chgData name="Jessie Yang" userId="5f46f8ca125e559e" providerId="LiveId" clId="{7F0E0439-519B-41F0-948F-CF8802E25241}" dt="2026-10-20T18:22:02.904" v="651"/>
        <pc:sldMkLst>
          <pc:docMk/>
          <pc:sldMk cId="3974147922" sldId="1432"/>
        </pc:sldMkLst>
        <pc:spChg chg="del">
          <ac:chgData name="Jessie Yang" userId="5f46f8ca125e559e" providerId="LiveId" clId="{7F0E0439-519B-41F0-948F-CF8802E25241}" dt="2026-10-20T18:07:46.423" v="372" actId="478"/>
          <ac:spMkLst>
            <pc:docMk/>
            <pc:sldMk cId="3974147922" sldId="1432"/>
            <ac:spMk id="2" creationId="{C9B6536D-F3C8-31EE-2059-51D3DCB39D6E}"/>
          </ac:spMkLst>
        </pc:spChg>
        <pc:spChg chg="del">
          <ac:chgData name="Jessie Yang" userId="5f46f8ca125e559e" providerId="LiveId" clId="{7F0E0439-519B-41F0-948F-CF8802E25241}" dt="2026-10-20T18:11:42.986" v="396" actId="478"/>
          <ac:spMkLst>
            <pc:docMk/>
            <pc:sldMk cId="3974147922" sldId="1432"/>
            <ac:spMk id="4" creationId="{487D5326-D1F5-499A-AC87-373BE79E13D4}"/>
          </ac:spMkLst>
        </pc:spChg>
        <pc:spChg chg="del">
          <ac:chgData name="Jessie Yang" userId="5f46f8ca125e559e" providerId="LiveId" clId="{7F0E0439-519B-41F0-948F-CF8802E25241}" dt="2026-10-20T18:08:05.493" v="378" actId="478"/>
          <ac:spMkLst>
            <pc:docMk/>
            <pc:sldMk cId="3974147922" sldId="1432"/>
            <ac:spMk id="6" creationId="{A94E03CE-B0C2-4685-A896-C56441A2FC35}"/>
          </ac:spMkLst>
        </pc:spChg>
        <pc:spChg chg="add mod">
          <ac:chgData name="Jessie Yang" userId="5f46f8ca125e559e" providerId="LiveId" clId="{7F0E0439-519B-41F0-948F-CF8802E25241}" dt="2026-10-20T18:08:00.112" v="376" actId="14100"/>
          <ac:spMkLst>
            <pc:docMk/>
            <pc:sldMk cId="3974147922" sldId="1432"/>
            <ac:spMk id="8" creationId="{23B464C4-4D83-38B9-4068-8D2878C66797}"/>
          </ac:spMkLst>
        </pc:spChg>
        <pc:spChg chg="del mod">
          <ac:chgData name="Jessie Yang" userId="5f46f8ca125e559e" providerId="LiveId" clId="{7F0E0439-519B-41F0-948F-CF8802E25241}" dt="2026-10-20T18:11:41.627" v="395" actId="21"/>
          <ac:spMkLst>
            <pc:docMk/>
            <pc:sldMk cId="3974147922" sldId="1432"/>
            <ac:spMk id="10" creationId="{7C490556-707A-D834-BDCE-C3AB7FF0C622}"/>
          </ac:spMkLst>
        </pc:spChg>
        <pc:spChg chg="add mod">
          <ac:chgData name="Jessie Yang" userId="5f46f8ca125e559e" providerId="LiveId" clId="{7F0E0439-519B-41F0-948F-CF8802E25241}" dt="2026-10-20T18:08:25.353" v="385" actId="14100"/>
          <ac:spMkLst>
            <pc:docMk/>
            <pc:sldMk cId="3974147922" sldId="1432"/>
            <ac:spMk id="11" creationId="{D94C19DD-0C34-760F-3CD1-78001B3D569A}"/>
          </ac:spMkLst>
        </pc:spChg>
        <pc:spChg chg="add mod">
          <ac:chgData name="Jessie Yang" userId="5f46f8ca125e559e" providerId="LiveId" clId="{7F0E0439-519B-41F0-948F-CF8802E25241}" dt="2026-10-20T18:12:11.630" v="404" actId="1076"/>
          <ac:spMkLst>
            <pc:docMk/>
            <pc:sldMk cId="3974147922" sldId="1432"/>
            <ac:spMk id="15" creationId="{4F5B9814-6F18-BE80-9FC2-238CDF558733}"/>
          </ac:spMkLst>
        </pc:spChg>
        <pc:spChg chg="add mod">
          <ac:chgData name="Jessie Yang" userId="5f46f8ca125e559e" providerId="LiveId" clId="{7F0E0439-519B-41F0-948F-CF8802E25241}" dt="2026-10-20T18:12:11.630" v="404" actId="1076"/>
          <ac:spMkLst>
            <pc:docMk/>
            <pc:sldMk cId="3974147922" sldId="1432"/>
            <ac:spMk id="17" creationId="{851B2F88-0471-0A3E-0C88-A04502B3929D}"/>
          </ac:spMkLst>
        </pc:spChg>
        <pc:spChg chg="add del mod">
          <ac:chgData name="Jessie Yang" userId="5f46f8ca125e559e" providerId="LiveId" clId="{7F0E0439-519B-41F0-948F-CF8802E25241}" dt="2026-10-20T18:13:40.069" v="476" actId="478"/>
          <ac:spMkLst>
            <pc:docMk/>
            <pc:sldMk cId="3974147922" sldId="1432"/>
            <ac:spMk id="19" creationId="{6B4E2673-5290-1839-5257-5D9446EEBCCA}"/>
          </ac:spMkLst>
        </pc:spChg>
        <pc:spChg chg="add mod">
          <ac:chgData name="Jessie Yang" userId="5f46f8ca125e559e" providerId="LiveId" clId="{7F0E0439-519B-41F0-948F-CF8802E25241}" dt="2026-10-20T18:21:49.631" v="649" actId="1076"/>
          <ac:spMkLst>
            <pc:docMk/>
            <pc:sldMk cId="3974147922" sldId="1432"/>
            <ac:spMk id="20" creationId="{3AE5328E-AE25-DD0F-A2A4-9D7F6E491D0E}"/>
          </ac:spMkLst>
        </pc:spChg>
        <pc:spChg chg="mod">
          <ac:chgData name="Jessie Yang" userId="5f46f8ca125e559e" providerId="LiveId" clId="{7F0E0439-519B-41F0-948F-CF8802E25241}" dt="2026-10-20T18:08:41.391" v="388" actId="14100"/>
          <ac:spMkLst>
            <pc:docMk/>
            <pc:sldMk cId="3974147922" sldId="1432"/>
            <ac:spMk id="179" creationId="{1F938238-F6CE-576E-A63D-87205A1F1730}"/>
          </ac:spMkLst>
        </pc:spChg>
        <pc:picChg chg="mod">
          <ac:chgData name="Jessie Yang" userId="5f46f8ca125e559e" providerId="LiveId" clId="{7F0E0439-519B-41F0-948F-CF8802E25241}" dt="2026-10-20T18:11:56.692" v="402" actId="1076"/>
          <ac:picMkLst>
            <pc:docMk/>
            <pc:sldMk cId="3974147922" sldId="1432"/>
            <ac:picMk id="12" creationId="{A2645146-C258-7C38-479F-9B89ED82122E}"/>
          </ac:picMkLst>
        </pc:picChg>
        <pc:picChg chg="mod">
          <ac:chgData name="Jessie Yang" userId="5f46f8ca125e559e" providerId="LiveId" clId="{7F0E0439-519B-41F0-948F-CF8802E25241}" dt="2026-10-20T18:14:39.245" v="480" actId="1076"/>
          <ac:picMkLst>
            <pc:docMk/>
            <pc:sldMk cId="3974147922" sldId="1432"/>
            <ac:picMk id="14" creationId="{087A5B54-F9F2-8F39-FB1C-CAF497C3F1EF}"/>
          </ac:picMkLst>
        </pc:picChg>
        <pc:picChg chg="mod">
          <ac:chgData name="Jessie Yang" userId="5f46f8ca125e559e" providerId="LiveId" clId="{7F0E0439-519B-41F0-948F-CF8802E25241}" dt="2026-10-20T18:08:10.813" v="381" actId="1076"/>
          <ac:picMkLst>
            <pc:docMk/>
            <pc:sldMk cId="3974147922" sldId="1432"/>
            <ac:picMk id="177" creationId="{7D0A1EF3-8FF5-C160-B8B5-A684E69ABC29}"/>
          </ac:picMkLst>
        </pc:picChg>
        <pc:picChg chg="mod">
          <ac:chgData name="Jessie Yang" userId="5f46f8ca125e559e" providerId="LiveId" clId="{7F0E0439-519B-41F0-948F-CF8802E25241}" dt="2026-10-20T18:08:30.490" v="386" actId="1076"/>
          <ac:picMkLst>
            <pc:docMk/>
            <pc:sldMk cId="3974147922" sldId="1432"/>
            <ac:picMk id="178" creationId="{91B93D2B-9E4C-5CE6-38AF-6F30BD3CF9C3}"/>
          </ac:picMkLst>
        </pc:picChg>
      </pc:sldChg>
      <pc:sldChg chg="addSp delSp add mod">
        <pc:chgData name="Jessie Yang" userId="5f46f8ca125e559e" providerId="LiveId" clId="{7F0E0439-519B-41F0-948F-CF8802E25241}" dt="2026-10-20T18:15:31.701" v="494" actId="22"/>
        <pc:sldMkLst>
          <pc:docMk/>
          <pc:sldMk cId="0" sldId="1433"/>
        </pc:sldMkLst>
        <pc:spChg chg="del">
          <ac:chgData name="Jessie Yang" userId="5f46f8ca125e559e" providerId="LiveId" clId="{7F0E0439-519B-41F0-948F-CF8802E25241}" dt="2026-10-20T18:15:31.458" v="493" actId="478"/>
          <ac:spMkLst>
            <pc:docMk/>
            <pc:sldMk cId="0" sldId="1433"/>
            <ac:spMk id="6" creationId="{0BB3B74C-9FD5-03D5-C9F7-E2FB8D141B34}"/>
          </ac:spMkLst>
        </pc:spChg>
        <pc:spChg chg="add">
          <ac:chgData name="Jessie Yang" userId="5f46f8ca125e559e" providerId="LiveId" clId="{7F0E0439-519B-41F0-948F-CF8802E25241}" dt="2026-10-20T18:15:31.701" v="494" actId="22"/>
          <ac:spMkLst>
            <pc:docMk/>
            <pc:sldMk cId="0" sldId="1433"/>
            <ac:spMk id="7" creationId="{8C552210-EDA6-7B63-7362-649ED3735F49}"/>
          </ac:spMkLst>
        </pc:spChg>
        <pc:spChg chg="del">
          <ac:chgData name="Jessie Yang" userId="5f46f8ca125e559e" providerId="LiveId" clId="{7F0E0439-519B-41F0-948F-CF8802E25241}" dt="2026-10-20T18:15:31.458" v="493" actId="478"/>
          <ac:spMkLst>
            <pc:docMk/>
            <pc:sldMk cId="0" sldId="1433"/>
            <ac:spMk id="8" creationId="{7E6FD0B5-D1CE-D16A-11D5-4B053A648F4F}"/>
          </ac:spMkLst>
        </pc:spChg>
        <pc:spChg chg="add">
          <ac:chgData name="Jessie Yang" userId="5f46f8ca125e559e" providerId="LiveId" clId="{7F0E0439-519B-41F0-948F-CF8802E25241}" dt="2026-10-20T18:15:31.701" v="494" actId="22"/>
          <ac:spMkLst>
            <pc:docMk/>
            <pc:sldMk cId="0" sldId="1433"/>
            <ac:spMk id="11" creationId="{75BCC443-E6C4-D360-AC17-9E893D2864FB}"/>
          </ac:spMkLst>
        </pc:spChg>
      </pc:sldChg>
      <pc:sldChg chg="addSp delSp modSp add mod">
        <pc:chgData name="Jessie Yang" userId="5f46f8ca125e559e" providerId="LiveId" clId="{7F0E0439-519B-41F0-948F-CF8802E25241}" dt="2026-10-20T18:15:16.439" v="492" actId="478"/>
        <pc:sldMkLst>
          <pc:docMk/>
          <pc:sldMk cId="0" sldId="1434"/>
        </pc:sldMkLst>
        <pc:spChg chg="add del mod">
          <ac:chgData name="Jessie Yang" userId="5f46f8ca125e559e" providerId="LiveId" clId="{7F0E0439-519B-41F0-948F-CF8802E25241}" dt="2026-10-20T18:15:08.224" v="486" actId="21"/>
          <ac:spMkLst>
            <pc:docMk/>
            <pc:sldMk cId="0" sldId="1434"/>
            <ac:spMk id="3" creationId="{6E02AE89-D1CB-658A-C7D2-3C82E6AE89DC}"/>
          </ac:spMkLst>
        </pc:spChg>
        <pc:spChg chg="add del ord">
          <ac:chgData name="Jessie Yang" userId="5f46f8ca125e559e" providerId="LiveId" clId="{7F0E0439-519B-41F0-948F-CF8802E25241}" dt="2026-10-20T18:15:15.992" v="491" actId="22"/>
          <ac:spMkLst>
            <pc:docMk/>
            <pc:sldMk cId="0" sldId="1434"/>
            <ac:spMk id="5" creationId="{D162D8C9-D4DF-B757-5241-0AF760DED6E1}"/>
          </ac:spMkLst>
        </pc:spChg>
        <pc:spChg chg="add del mod">
          <ac:chgData name="Jessie Yang" userId="5f46f8ca125e559e" providerId="LiveId" clId="{7F0E0439-519B-41F0-948F-CF8802E25241}" dt="2026-10-20T18:15:16.439" v="492" actId="478"/>
          <ac:spMkLst>
            <pc:docMk/>
            <pc:sldMk cId="0" sldId="1434"/>
            <ac:spMk id="22" creationId="{00000000-0000-0000-0000-000000000000}"/>
          </ac:spMkLst>
        </pc:spChg>
        <pc:spChg chg="mod">
          <ac:chgData name="Jessie Yang" userId="5f46f8ca125e559e" providerId="LiveId" clId="{7F0E0439-519B-41F0-948F-CF8802E25241}" dt="2026-10-20T18:03:33.265" v="350" actId="1076"/>
          <ac:spMkLst>
            <pc:docMk/>
            <pc:sldMk cId="0" sldId="1434"/>
            <ac:spMk id="23" creationId="{00000000-0000-0000-0000-000000000000}"/>
          </ac:spMkLst>
        </pc:spChg>
        <pc:spChg chg="mod">
          <ac:chgData name="Jessie Yang" userId="5f46f8ca125e559e" providerId="LiveId" clId="{7F0E0439-519B-41F0-948F-CF8802E25241}" dt="2026-10-20T18:03:33.265" v="350" actId="1076"/>
          <ac:spMkLst>
            <pc:docMk/>
            <pc:sldMk cId="0" sldId="1434"/>
            <ac:spMk id="24" creationId="{00000000-0000-0000-0000-000000000000}"/>
          </ac:spMkLst>
        </pc:spChg>
        <pc:spChg chg="mod">
          <ac:chgData name="Jessie Yang" userId="5f46f8ca125e559e" providerId="LiveId" clId="{7F0E0439-519B-41F0-948F-CF8802E25241}" dt="2026-10-20T18:03:33.265" v="350" actId="1076"/>
          <ac:spMkLst>
            <pc:docMk/>
            <pc:sldMk cId="0" sldId="1434"/>
            <ac:spMk id="25" creationId="{00000000-0000-0000-0000-000000000000}"/>
          </ac:spMkLst>
        </pc:spChg>
        <pc:spChg chg="mod">
          <ac:chgData name="Jessie Yang" userId="5f46f8ca125e559e" providerId="LiveId" clId="{7F0E0439-519B-41F0-948F-CF8802E25241}" dt="2026-10-20T18:03:03.855" v="339" actId="1076"/>
          <ac:spMkLst>
            <pc:docMk/>
            <pc:sldMk cId="0" sldId="1434"/>
            <ac:spMk id="175" creationId="{00000000-0000-0000-0000-000000000000}"/>
          </ac:spMkLst>
        </pc:spChg>
        <pc:picChg chg="mod">
          <ac:chgData name="Jessie Yang" userId="5f46f8ca125e559e" providerId="LiveId" clId="{7F0E0439-519B-41F0-948F-CF8802E25241}" dt="2026-10-20T18:03:33.265" v="350" actId="1076"/>
          <ac:picMkLst>
            <pc:docMk/>
            <pc:sldMk cId="0" sldId="1434"/>
            <ac:picMk id="21" creationId="{00000000-0000-0000-0000-000000000000}"/>
          </ac:picMkLst>
        </pc:picChg>
      </pc:sldChg>
      <pc:sldChg chg="modSp add mod">
        <pc:chgData name="Jessie Yang" userId="5f46f8ca125e559e" providerId="LiveId" clId="{7F0E0439-519B-41F0-948F-CF8802E25241}" dt="2026-10-20T22:34:55.616" v="1159" actId="255"/>
        <pc:sldMkLst>
          <pc:docMk/>
          <pc:sldMk cId="0" sldId="1435"/>
        </pc:sldMkLst>
        <pc:spChg chg="mod">
          <ac:chgData name="Jessie Yang" userId="5f46f8ca125e559e" providerId="LiveId" clId="{7F0E0439-519B-41F0-948F-CF8802E25241}" dt="2026-10-20T22:34:55.616" v="1159" actId="255"/>
          <ac:spMkLst>
            <pc:docMk/>
            <pc:sldMk cId="0" sldId="1435"/>
            <ac:spMk id="6" creationId="{00000000-0000-0000-0000-000000000000}"/>
          </ac:spMkLst>
        </pc:spChg>
      </pc:sldChg>
      <pc:sldChg chg="modSp add del mod">
        <pc:chgData name="Jessie Yang" userId="5f46f8ca125e559e" providerId="LiveId" clId="{7F0E0439-519B-41F0-948F-CF8802E25241}" dt="2026-10-20T18:42:24.838" v="702" actId="47"/>
        <pc:sldMkLst>
          <pc:docMk/>
          <pc:sldMk cId="3955829386" sldId="1435"/>
        </pc:sldMkLst>
        <pc:spChg chg="mod">
          <ac:chgData name="Jessie Yang" userId="5f46f8ca125e559e" providerId="LiveId" clId="{7F0E0439-519B-41F0-948F-CF8802E25241}" dt="2026-10-20T18:36:57.579" v="695" actId="113"/>
          <ac:spMkLst>
            <pc:docMk/>
            <pc:sldMk cId="3955829386" sldId="1435"/>
            <ac:spMk id="3" creationId="{5E6195F0-F8A7-30AC-EDC4-59BBDD475BD5}"/>
          </ac:spMkLst>
        </pc:spChg>
        <pc:spChg chg="mod">
          <ac:chgData name="Jessie Yang" userId="5f46f8ca125e559e" providerId="LiveId" clId="{7F0E0439-519B-41F0-948F-CF8802E25241}" dt="2026-10-20T18:35:54.531" v="678" actId="179"/>
          <ac:spMkLst>
            <pc:docMk/>
            <pc:sldMk cId="3955829386" sldId="1435"/>
            <ac:spMk id="5" creationId="{00000000-0000-0000-0000-000000000000}"/>
          </ac:spMkLst>
        </pc:spChg>
        <pc:spChg chg="mod">
          <ac:chgData name="Jessie Yang" userId="5f46f8ca125e559e" providerId="LiveId" clId="{7F0E0439-519B-41F0-948F-CF8802E25241}" dt="2026-10-20T18:37:42.224" v="698" actId="20577"/>
          <ac:spMkLst>
            <pc:docMk/>
            <pc:sldMk cId="3955829386" sldId="1435"/>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h52702f9358ad1dac_0_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6" name="Google Shape;66;h52702f9358ad1dac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Google Shape;10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h52702f9358ad1dac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h52702f9358ad1dac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1" name="Google Shape;13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a:extLst>
            <a:ext uri="{FF2B5EF4-FFF2-40B4-BE49-F238E27FC236}">
              <a16:creationId xmlns:a16="http://schemas.microsoft.com/office/drawing/2014/main" id="{39026370-10DF-6943-5021-7BC2233D72E0}"/>
            </a:ext>
          </a:extLst>
        </p:cNvPr>
        <p:cNvGrpSpPr/>
        <p:nvPr/>
      </p:nvGrpSpPr>
      <p:grpSpPr>
        <a:xfrm>
          <a:off x="0" y="0"/>
          <a:ext cx="0" cy="0"/>
          <a:chOff x="0" y="0"/>
          <a:chExt cx="0" cy="0"/>
        </a:xfrm>
      </p:grpSpPr>
      <p:sp>
        <p:nvSpPr>
          <p:cNvPr id="139" name="Google Shape;139;p6:notes">
            <a:extLst>
              <a:ext uri="{FF2B5EF4-FFF2-40B4-BE49-F238E27FC236}">
                <a16:creationId xmlns:a16="http://schemas.microsoft.com/office/drawing/2014/main" id="{65DA5C69-E19E-16F6-7DC0-4EB9ADC0BB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6:notes">
            <a:extLst>
              <a:ext uri="{FF2B5EF4-FFF2-40B4-BE49-F238E27FC236}">
                <a16:creationId xmlns:a16="http://schemas.microsoft.com/office/drawing/2014/main" id="{CC74E084-FCE8-ADA5-1D18-D8E01D7C466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966353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a:extLst>
            <a:ext uri="{FF2B5EF4-FFF2-40B4-BE49-F238E27FC236}">
              <a16:creationId xmlns:a16="http://schemas.microsoft.com/office/drawing/2014/main" id="{24BBA34F-43B8-FA3D-5F4C-52E0BECF64B3}"/>
            </a:ext>
          </a:extLst>
        </p:cNvPr>
        <p:cNvGrpSpPr/>
        <p:nvPr/>
      </p:nvGrpSpPr>
      <p:grpSpPr>
        <a:xfrm>
          <a:off x="0" y="0"/>
          <a:ext cx="0" cy="0"/>
          <a:chOff x="0" y="0"/>
          <a:chExt cx="0" cy="0"/>
        </a:xfrm>
      </p:grpSpPr>
      <p:sp>
        <p:nvSpPr>
          <p:cNvPr id="170" name="Google Shape;170;p13:notes">
            <a:extLst>
              <a:ext uri="{FF2B5EF4-FFF2-40B4-BE49-F238E27FC236}">
                <a16:creationId xmlns:a16="http://schemas.microsoft.com/office/drawing/2014/main" id="{B64CE907-510A-9C8F-CE76-95A17B3367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1" name="Google Shape;171;p13:notes">
            <a:extLst>
              <a:ext uri="{FF2B5EF4-FFF2-40B4-BE49-F238E27FC236}">
                <a16:creationId xmlns:a16="http://schemas.microsoft.com/office/drawing/2014/main" id="{64FF359A-7F49-0CF7-B70B-8837DE36833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845053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1" name="Google Shape;231;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6" name="Google Shape;246;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2" name="Google Shape;262;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4" name="Google Shape;34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The deposit is the measured peak of the W1PIN spectrum at 100 V, the same 55 um sensor without a gain layer, so it is the energy left in the active layer after the scattering foil and the inactive electrode on the entrance face. No stopping-power table enters. Each peak is divided by one MIP, 13.25 keV, the simulated most probable deposit of the Sr-90 electrons in the 55 um layer with the hardest momentum cut scanned standing in for the scintillator coincidence; with no cut the MIP would be 15.3 keV, so a deposit in MIPs can only be overestimated, by up to 13%. For punch-through protons the path through the active layer grows with angle and outweighs the extra energy lost in the electrode, so the deposit rises with angle; at 14 MeV near normal incidence it is about 27 MIPs. Stopping protons (all of 1.8 MeV, 3 MeV from 51 degrees) leave all their remaining energy in the sensor, and the longer path through the electrode lowers it slightly at large angles; at 3 MeV they deposit about 200 MIPs. Every proton deposit is far above a MIP: at least 27 MIPs, and 100 or more at 1.8 and 3 MeV. Charge follows from energy at 3.6 eV per pair, so charge in MIPs and energy in MIPs are the same number.</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4" name="Google Shape;34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The W1PIN has no gain, so its spectrum can be simulated and compared with the data. Geant4 models it as a 3 mm x 3 mm x 55 um block of active silicon behind a 2.0 um aluminium electrode; the protons scatter off a gold foil about 1 cm across, 16.2 cm away, so the simulated incident angles are spread uniformly over +-2 degrees around nominal. Each simulation takes as its input beam the SiMon spectrum recorded alongside that W1PIN run (at 1.8 MeV the one recorded with W18); at 12 and 14 MeV, which the SiMon cannot measure, a monoenergetic source at the energy of a proton elastically scattered off gold. The simulation is fitted to the data with a normalization, a rigid energy shift and a Gaussian smearing, over the region where the measured spectrum exceeds half its maximum; chi2/ndf is 0.7 to 3.8. Left: examples at 6 MeV (SiMon input) and 12 MeV (monoenergetic, so the smearing also absorbs the beam spread). Right: the fitted shift as a fraction of the measured peak, every energy and angle at 100 V; errors combine the fit's statistical error with +-1 um of active layer, +-0.5 um of electrode and +-1 degree of angular spread, plus the unmodelled beam spread at 12 and 14 MeV. The simulation agrees within these uncertainties everywhere except the 3 MeV protons at about 50 degrees and above, which stop in the sensor: there it is 6% (150 keV) above the data, and this is not understood. The W1PIN sees a similar 2.5 MeV deposit from 6 MeV protons at 71 degrees, where the simulation agrees, so the diode's response to a deposit of that size is unlikely to be the cause. The gain uses the measured peak, so the discrepancy does not change the gain, but the reference uncertainty at each energy and angle is the larger of the shift and its uncertainty (1.8 to 5.8%, median 2.9%). At 8 MeV, with no W1PIN data, the simulated peak is the reference, with the 9 MeV fractional uncertainty at the same angle.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3" name="Google Shape;383;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The SiMon spectra recorded with every gain set were fitted jointly with SIMNRA, with one gold thickness per foil, one beam-energy offset per run to absorb drift, and one detector resolution per beam energy and preamplifier. Solid lines are the measured gold peaks, dashed the fit, triangles the measured most probable values (MPV, the vertex of a parabola fitted to the top 20% of the peak). The fit reproduces the peak centroids and the differences between runs within 2 keV, but it models each foil as a single uniform gold layer, so it misses the sloped top and soft low-energy edge behind the thick foil 1 at 1.8 and 3 MeV; there its MPVs depart from the measured ones by up to 7 keV, which is why the beam energies use the measured MPVs and the fit is only a cross-check. Foil shift: the fitted thicknesses are 0.60 um of gold for foil 1 and 0.27 um for foil 5 (computed by the paper's code, not quoted in its text). Behind foil 1 the gold peak sits 27 to 35 keV below the W1PIN's behind foil 5 at 1.8 and 3 MeV (W9 and W16); that includes the day-to-day change, since W18 behind the same foil as the W1PIN still differs by 13 keV at 3 MeV, and at 6 and 9 MeV, all behind foil 7, the offsets are 5 to 6 keV. The W1PIN has no SiMon spectrum at 1.8 MeV, so W18's, behind the same foil, stands in for it. Each offset is turned into a change of the deposit at the run's angle with PSTAR and added in quadrature to the gain's error: largest, 2.9%, for W9 at 3 MeV and 41 degrees, where the protons leave the sensor with little energy, and below 0.6% at 6 MeV and above. At 12 and 14 MeV the scattered protons punch through the SiMon, so the carbon peaks are compared instead; they agree within 0.4%. Foil 1's thickness still includes W9's 6 MeV spectrum, which the frozen fit treated as foil 1 before that run was corrected to foil 7.</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6" name="Google Shape;416;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I is the average number of secondary carriers one carrier produces crossing the gain layer. The total per initial carrier is the geometric sum, which diverges as I approaches 1 at breakdown. The paper does not test for curvature in 1/G; a uniform-field exponential model predicts some, and a straight line is adequate over 10 to 30 °C.</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4" name="Google Shape;364;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Relative gain against incident angle at 140 V, referred to the 30 °C MIP gain, for the two deep-doped sensors. W16 has 1.8, 3 and 8 MeV data; W18 has 1.8, 3, 6 and 12 MeV. Error bars are the paper's full uncertainty on each run. At the same energy W18, which has the higher MIP gain, is suppressed more than W16.</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Every proton spectrum shows three peaks, and the pinhole scan was done to find where on the sensor the two smaller ones come from. A 244Cm alpha source sat about 2 cm behind a 500 um hole in a 25 um gold foil, and a linear stage moved the hole across the pad in steps of about 400 um. All three populations were seen on every LGAD, but the full scan was done only on W18 at 140 V, read out with a WaveDREAM digitizer instead of the SAMPIC, with one run triggering on negative and one on positive pulses at each position. The main population is the amplified negative pulse; its rate, fitted with a plateau with soft edges, is 1.28 mm wide, close to the 1.3 mm pad. A second population of smaller negative pulses peaks at -1.73 and +1.13 steps: deposits just inside the edge, where the gain layer has ended. In the W9 proton spectra this peak follows the W1PIN peak with incident angle, which confirms it is unamplified. The positive pulses peak further out, at -2.12 and +1.52 steps: those particles deposit under the grounded guard ring, which collects the charge, and its motion induces a signal of opposite sign on the pad. The midpoints of both pairs agree with the plateau center, about 0.3 steps (120 um) from the stage zero. The gain analysis fits only the main peak, so neither edge population enters it, and the edge regions without gain will be narrower in PIONEER's trench-isolated LGADs. (Paper section 6.)</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0" name="Google Shape;440;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Average waveforms of the accepted-proton events, normalized. Left: W9 at 6 MeV and 140 V by incident angle; right: W9 at 140 V and 41 degrees by beam energy. The pulse peaks later at larger angles because the charge is deposited over a longer path through the sensor.</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2" name="Google Shape;352;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W9, the one board measured at every beam energy (1.8 to 14 MeV), 32 punch-through runs per bias. b is −0.275 to −0.282 and the prefactor a falls with bias (0.235 to 0.128), so the curves move down as the MIP gain rises. w is 5.6 to 7.0 um, smallest of the three boards. At the MIP the law gives 1.31 at 100 V and 0.70 at 180 V, against 1 by construction. Over the setups with a bench Am-241 measurement, the law and the measured peak differ by at most 21%. Errors combine the bootstrap scatter, the dE and angle uncertainties, and the 11 degree width effect.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4" name="Google Shape;34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Every stopping run at 140 V for all three boards: all the 1.8 MeV runs and the 3 MeV runs past the crossover angle (51, 61, 71 degrees). Each relative gain is divided by the power law at the run's dE/ds, so one is a run on the law. The x axis is the depth at which the proton stops, the range (37 um at 1.8 MeV, 86 um at 3 MeV) times the cosine of the incident angle, measured from the entrance surface; the gain layer is on the entrance side, to the right. The 1.8 MeV points run from 1 degree (deepest) to 71 degrees (shallowest). The stopping protons are not fitted because their charge is deposited in a Bragg peak, which the mean dE/ds over the path does not describe. The 3 MeV runs sit at 1.02 of the law at 54 um and 0.88 at 28 um. The 1.8 MeV runs stay between 0.79 and 0.83 of the law from 37 to 23 um, the angles up to 51 degrees, and fall to 0.66 at 12 um. So the angle dependence follows dE/ds at small angles and the depth takes over at large angles, consistent with the earlier campaigns, where the relative gain of stopping protons rose with angle up to about 50 degrees and then fell; we attributed that to the Bragg peak coming closer to the gain layer, where the charge has less distance to spread by diffusion. This is not modeled. Bars combine the W1PIN reference, the beam difference and the range uncertainty; the boards are offset by 0.5 um for clarity.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8" name="Google Shape;408;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sz="1100"/>
              <a:t>From the PIONEER ATAR simulation (baseline beam, 48 layers of 120 um silicon, lateral width 8.67 um). Lines are medians and bands the 16 to 84% range of whole-layer dE/ds. Muons cross the layers at large angles to the normal, where dE/ds approaches dE/dx divided by sin(theta), about 3 to 7 keV/um. 86% of pion layers and 45% of muon layers are inside the proton range. The width scaling for the thicker 120 um ATAR sensors is untested.</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2"/>
          <p:cNvSpPr txBox="1">
            <a:spLocks noGrp="1"/>
          </p:cNvSpPr>
          <p:nvPr>
            <p:ph type="ctrTitle"/>
          </p:nvPr>
        </p:nvSpPr>
        <p:spPr>
          <a:xfrm>
            <a:off x="510450" y="1257300"/>
            <a:ext cx="8123100" cy="15885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2" name="Google Shape;12;p2"/>
          <p:cNvSpPr txBox="1">
            <a:spLocks noGrp="1"/>
          </p:cNvSpPr>
          <p:nvPr>
            <p:ph type="subTitle" idx="1"/>
          </p:nvPr>
        </p:nvSpPr>
        <p:spPr>
          <a:xfrm>
            <a:off x="510450" y="3182313"/>
            <a:ext cx="8123100" cy="6300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dk1"/>
              </a:buClr>
              <a:buSzPts val="2400"/>
              <a:buNone/>
              <a:defRPr sz="2400">
                <a:solidFill>
                  <a:schemeClr val="dk1"/>
                </a:solidFill>
              </a:defRPr>
            </a:lvl1pPr>
            <a:lvl2pPr lvl="1" algn="l">
              <a:lnSpc>
                <a:spcPct val="100000"/>
              </a:lnSpc>
              <a:spcBef>
                <a:spcPts val="0"/>
              </a:spcBef>
              <a:spcAft>
                <a:spcPts val="0"/>
              </a:spcAft>
              <a:buClr>
                <a:schemeClr val="dk1"/>
              </a:buClr>
              <a:buSzPts val="2400"/>
              <a:buNone/>
              <a:defRPr sz="2400">
                <a:solidFill>
                  <a:schemeClr val="dk1"/>
                </a:solidFill>
              </a:defRPr>
            </a:lvl2pPr>
            <a:lvl3pPr lvl="2" algn="l">
              <a:lnSpc>
                <a:spcPct val="100000"/>
              </a:lnSpc>
              <a:spcBef>
                <a:spcPts val="0"/>
              </a:spcBef>
              <a:spcAft>
                <a:spcPts val="0"/>
              </a:spcAft>
              <a:buClr>
                <a:schemeClr val="dk1"/>
              </a:buClr>
              <a:buSzPts val="2400"/>
              <a:buNone/>
              <a:defRPr sz="2400">
                <a:solidFill>
                  <a:schemeClr val="dk1"/>
                </a:solidFill>
              </a:defRPr>
            </a:lvl3pPr>
            <a:lvl4pPr lvl="3" algn="l">
              <a:lnSpc>
                <a:spcPct val="100000"/>
              </a:lnSpc>
              <a:spcBef>
                <a:spcPts val="0"/>
              </a:spcBef>
              <a:spcAft>
                <a:spcPts val="0"/>
              </a:spcAft>
              <a:buClr>
                <a:schemeClr val="dk1"/>
              </a:buClr>
              <a:buSzPts val="2400"/>
              <a:buNone/>
              <a:defRPr sz="2400">
                <a:solidFill>
                  <a:schemeClr val="dk1"/>
                </a:solidFill>
              </a:defRPr>
            </a:lvl4pPr>
            <a:lvl5pPr lvl="4" algn="l">
              <a:lnSpc>
                <a:spcPct val="100000"/>
              </a:lnSpc>
              <a:spcBef>
                <a:spcPts val="0"/>
              </a:spcBef>
              <a:spcAft>
                <a:spcPts val="0"/>
              </a:spcAft>
              <a:buClr>
                <a:schemeClr val="dk1"/>
              </a:buClr>
              <a:buSzPts val="2400"/>
              <a:buNone/>
              <a:defRPr sz="2400">
                <a:solidFill>
                  <a:schemeClr val="dk1"/>
                </a:solidFill>
              </a:defRPr>
            </a:lvl5pPr>
            <a:lvl6pPr lvl="5" algn="l">
              <a:lnSpc>
                <a:spcPct val="100000"/>
              </a:lnSpc>
              <a:spcBef>
                <a:spcPts val="0"/>
              </a:spcBef>
              <a:spcAft>
                <a:spcPts val="0"/>
              </a:spcAft>
              <a:buClr>
                <a:schemeClr val="dk1"/>
              </a:buClr>
              <a:buSzPts val="2400"/>
              <a:buNone/>
              <a:defRPr sz="2400">
                <a:solidFill>
                  <a:schemeClr val="dk1"/>
                </a:solidFill>
              </a:defRPr>
            </a:lvl6pPr>
            <a:lvl7pPr lvl="6" algn="l">
              <a:lnSpc>
                <a:spcPct val="100000"/>
              </a:lnSpc>
              <a:spcBef>
                <a:spcPts val="0"/>
              </a:spcBef>
              <a:spcAft>
                <a:spcPts val="0"/>
              </a:spcAft>
              <a:buClr>
                <a:schemeClr val="dk1"/>
              </a:buClr>
              <a:buSzPts val="2400"/>
              <a:buNone/>
              <a:defRPr sz="2400">
                <a:solidFill>
                  <a:schemeClr val="dk1"/>
                </a:solidFill>
              </a:defRPr>
            </a:lvl7pPr>
            <a:lvl8pPr lvl="7" algn="l">
              <a:lnSpc>
                <a:spcPct val="100000"/>
              </a:lnSpc>
              <a:spcBef>
                <a:spcPts val="0"/>
              </a:spcBef>
              <a:spcAft>
                <a:spcPts val="0"/>
              </a:spcAft>
              <a:buClr>
                <a:schemeClr val="dk1"/>
              </a:buClr>
              <a:buSzPts val="2400"/>
              <a:buNone/>
              <a:defRPr sz="2400">
                <a:solidFill>
                  <a:schemeClr val="dk1"/>
                </a:solidFill>
              </a:defRPr>
            </a:lvl8pPr>
            <a:lvl9pPr lvl="8" algn="l">
              <a:lnSpc>
                <a:spcPct val="100000"/>
              </a:lnSpc>
              <a:spcBef>
                <a:spcPts val="0"/>
              </a:spcBef>
              <a:spcAft>
                <a:spcPts val="0"/>
              </a:spcAft>
              <a:buClr>
                <a:schemeClr val="dk1"/>
              </a:buClr>
              <a:buSzPts val="2400"/>
              <a:buNone/>
              <a:defRPr sz="2400">
                <a:solidFill>
                  <a:schemeClr val="dk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
        <p:cNvGrpSpPr/>
        <p:nvPr/>
      </p:nvGrpSpPr>
      <p:grpSpPr>
        <a:xfrm>
          <a:off x="0" y="0"/>
          <a:ext cx="0" cy="0"/>
          <a:chOff x="0" y="0"/>
          <a:chExt cx="0" cy="0"/>
        </a:xfrm>
      </p:grpSpPr>
      <p:sp>
        <p:nvSpPr>
          <p:cNvPr id="15" name="Google Shape;15;p3"/>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b="1"/>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7" name="Google Shape;1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8" name="Google Shape;1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19"/>
        <p:cNvGrpSpPr/>
        <p:nvPr/>
      </p:nvGrpSpPr>
      <p:grpSpPr>
        <a:xfrm>
          <a:off x="0" y="0"/>
          <a:ext cx="0" cy="0"/>
          <a:chOff x="0" y="0"/>
          <a:chExt cx="0" cy="0"/>
        </a:xfrm>
      </p:grpSpPr>
      <p:cxnSp>
        <p:nvCxnSpPr>
          <p:cNvPr id="20" name="Google Shape;20;p4"/>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21" name="Google Shape;21;p4"/>
          <p:cNvSpPr txBox="1">
            <a:spLocks noGrp="1"/>
          </p:cNvSpPr>
          <p:nvPr>
            <p:ph type="title"/>
          </p:nvPr>
        </p:nvSpPr>
        <p:spPr>
          <a:xfrm>
            <a:off x="510450" y="2057400"/>
            <a:ext cx="8123100" cy="7788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a:endParaRPr/>
          </a:p>
        </p:txBody>
      </p:sp>
      <p:sp>
        <p:nvSpPr>
          <p:cNvPr id="22" name="Google Shape;2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7975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0" name="Google Shape;40;p9"/>
          <p:cNvCxnSpPr/>
          <p:nvPr/>
        </p:nvCxnSpPr>
        <p:spPr>
          <a:xfrm>
            <a:off x="5029675" y="4495500"/>
            <a:ext cx="468300" cy="0"/>
          </a:xfrm>
          <a:prstGeom prst="straightConnector1">
            <a:avLst/>
          </a:prstGeom>
          <a:noFill/>
          <a:ln w="19050" cap="flat" cmpd="sng">
            <a:solidFill>
              <a:schemeClr val="lt2"/>
            </a:solidFill>
            <a:prstDash val="solid"/>
            <a:round/>
            <a:headEnd type="none" w="sm" len="sm"/>
            <a:tailEnd type="none" w="sm" len="sm"/>
          </a:ln>
        </p:spPr>
      </p:cxnSp>
      <p:sp>
        <p:nvSpPr>
          <p:cNvPr id="41" name="Google Shape;41;p9"/>
          <p:cNvSpPr txBox="1">
            <a:spLocks noGrp="1"/>
          </p:cNvSpPr>
          <p:nvPr>
            <p:ph type="title"/>
          </p:nvPr>
        </p:nvSpPr>
        <p:spPr>
          <a:xfrm>
            <a:off x="265500" y="1205825"/>
            <a:ext cx="4045200" cy="1509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769001"/>
            <a:ext cx="4045200" cy="1345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0"/>
              </a:spcBef>
              <a:spcAft>
                <a:spcPts val="0"/>
              </a:spcAft>
              <a:buClr>
                <a:schemeClr val="lt1"/>
              </a:buClr>
              <a:buSzPts val="1400"/>
              <a:buChar char="○"/>
              <a:defRPr>
                <a:solidFill>
                  <a:schemeClr val="lt1"/>
                </a:solidFill>
              </a:defRPr>
            </a:lvl2pPr>
            <a:lvl3pPr marL="1371600" lvl="2" indent="-317500" algn="l">
              <a:lnSpc>
                <a:spcPct val="115000"/>
              </a:lnSpc>
              <a:spcBef>
                <a:spcPts val="0"/>
              </a:spcBef>
              <a:spcAft>
                <a:spcPts val="0"/>
              </a:spcAft>
              <a:buClr>
                <a:schemeClr val="lt1"/>
              </a:buClr>
              <a:buSzPts val="1400"/>
              <a:buChar char="■"/>
              <a:defRPr>
                <a:solidFill>
                  <a:schemeClr val="lt1"/>
                </a:solidFill>
              </a:defRPr>
            </a:lvl3pPr>
            <a:lvl4pPr marL="1828800" lvl="3" indent="-317500" algn="l">
              <a:lnSpc>
                <a:spcPct val="115000"/>
              </a:lnSpc>
              <a:spcBef>
                <a:spcPts val="0"/>
              </a:spcBef>
              <a:spcAft>
                <a:spcPts val="0"/>
              </a:spcAft>
              <a:buClr>
                <a:schemeClr val="lt1"/>
              </a:buClr>
              <a:buSzPts val="1400"/>
              <a:buChar char="●"/>
              <a:defRPr>
                <a:solidFill>
                  <a:schemeClr val="lt1"/>
                </a:solidFill>
              </a:defRPr>
            </a:lvl4pPr>
            <a:lvl5pPr marL="2286000" lvl="4" indent="-317500" algn="l">
              <a:lnSpc>
                <a:spcPct val="115000"/>
              </a:lnSpc>
              <a:spcBef>
                <a:spcPts val="0"/>
              </a:spcBef>
              <a:spcAft>
                <a:spcPts val="0"/>
              </a:spcAft>
              <a:buClr>
                <a:schemeClr val="lt1"/>
              </a:buClr>
              <a:buSzPts val="1400"/>
              <a:buChar char="○"/>
              <a:defRPr>
                <a:solidFill>
                  <a:schemeClr val="lt1"/>
                </a:solidFill>
              </a:defRPr>
            </a:lvl5pPr>
            <a:lvl6pPr marL="2743200" lvl="5" indent="-317500" algn="l">
              <a:lnSpc>
                <a:spcPct val="115000"/>
              </a:lnSpc>
              <a:spcBef>
                <a:spcPts val="0"/>
              </a:spcBef>
              <a:spcAft>
                <a:spcPts val="0"/>
              </a:spcAft>
              <a:buClr>
                <a:schemeClr val="lt1"/>
              </a:buClr>
              <a:buSzPts val="1400"/>
              <a:buChar char="■"/>
              <a:defRPr>
                <a:solidFill>
                  <a:schemeClr val="lt1"/>
                </a:solidFill>
              </a:defRPr>
            </a:lvl6pPr>
            <a:lvl7pPr marL="3200400" lvl="6" indent="-317500" algn="l">
              <a:lnSpc>
                <a:spcPct val="115000"/>
              </a:lnSpc>
              <a:spcBef>
                <a:spcPts val="0"/>
              </a:spcBef>
              <a:spcAft>
                <a:spcPts val="0"/>
              </a:spcAft>
              <a:buClr>
                <a:schemeClr val="lt1"/>
              </a:buClr>
              <a:buSzPts val="1400"/>
              <a:buChar char="●"/>
              <a:defRPr>
                <a:solidFill>
                  <a:schemeClr val="lt1"/>
                </a:solidFill>
              </a:defRPr>
            </a:lvl7pPr>
            <a:lvl8pPr marL="3657600" lvl="7" indent="-317500" algn="l">
              <a:lnSpc>
                <a:spcPct val="115000"/>
              </a:lnSpc>
              <a:spcBef>
                <a:spcPts val="0"/>
              </a:spcBef>
              <a:spcAft>
                <a:spcPts val="0"/>
              </a:spcAft>
              <a:buClr>
                <a:schemeClr val="lt1"/>
              </a:buClr>
              <a:buSzPts val="1400"/>
              <a:buChar char="○"/>
              <a:defRPr>
                <a:solidFill>
                  <a:schemeClr val="lt1"/>
                </a:solidFill>
              </a:defRPr>
            </a:lvl8pPr>
            <a:lvl9pPr marL="4114800" lvl="8" indent="-317500" algn="l">
              <a:lnSpc>
                <a:spcPct val="115000"/>
              </a:lnSpc>
              <a:spcBef>
                <a:spcPts val="0"/>
              </a:spcBef>
              <a:spcAft>
                <a:spcPts val="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6825"/>
            <a:ext cx="5998800" cy="5988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2100"/>
              <a:buNone/>
              <a:defRPr sz="2100"/>
            </a:lvl1pPr>
          </a:lstStyle>
          <a:p>
            <a:endParaRPr/>
          </a:p>
        </p:txBody>
      </p:sp>
      <p:sp>
        <p:nvSpPr>
          <p:cNvPr id="47" name="Google Shape;47;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11"/>
          <p:cNvSpPr txBox="1">
            <a:spLocks noGrp="1"/>
          </p:cNvSpPr>
          <p:nvPr>
            <p:ph type="title" hasCustomPrompt="1"/>
          </p:nvPr>
        </p:nvSpPr>
        <p:spPr>
          <a:xfrm>
            <a:off x="311700" y="991475"/>
            <a:ext cx="8520600" cy="19179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14000"/>
              <a:buNone/>
              <a:defRPr sz="14000" b="1"/>
            </a:lvl1pPr>
            <a:lvl2pPr lvl="1" algn="ctr">
              <a:lnSpc>
                <a:spcPct val="100000"/>
              </a:lnSpc>
              <a:spcBef>
                <a:spcPts val="0"/>
              </a:spcBef>
              <a:spcAft>
                <a:spcPts val="0"/>
              </a:spcAft>
              <a:buSzPts val="14000"/>
              <a:buNone/>
              <a:defRPr sz="14000" b="1"/>
            </a:lvl2pPr>
            <a:lvl3pPr lvl="2" algn="ctr">
              <a:lnSpc>
                <a:spcPct val="100000"/>
              </a:lnSpc>
              <a:spcBef>
                <a:spcPts val="0"/>
              </a:spcBef>
              <a:spcAft>
                <a:spcPts val="0"/>
              </a:spcAft>
              <a:buSzPts val="14000"/>
              <a:buNone/>
              <a:defRPr sz="14000" b="1"/>
            </a:lvl3pPr>
            <a:lvl4pPr lvl="3" algn="ctr">
              <a:lnSpc>
                <a:spcPct val="100000"/>
              </a:lnSpc>
              <a:spcBef>
                <a:spcPts val="0"/>
              </a:spcBef>
              <a:spcAft>
                <a:spcPts val="0"/>
              </a:spcAft>
              <a:buSzPts val="14000"/>
              <a:buNone/>
              <a:defRPr sz="14000" b="1"/>
            </a:lvl4pPr>
            <a:lvl5pPr lvl="4" algn="ctr">
              <a:lnSpc>
                <a:spcPct val="100000"/>
              </a:lnSpc>
              <a:spcBef>
                <a:spcPts val="0"/>
              </a:spcBef>
              <a:spcAft>
                <a:spcPts val="0"/>
              </a:spcAft>
              <a:buSzPts val="14000"/>
              <a:buNone/>
              <a:defRPr sz="14000" b="1"/>
            </a:lvl5pPr>
            <a:lvl6pPr lvl="5" algn="ctr">
              <a:lnSpc>
                <a:spcPct val="100000"/>
              </a:lnSpc>
              <a:spcBef>
                <a:spcPts val="0"/>
              </a:spcBef>
              <a:spcAft>
                <a:spcPts val="0"/>
              </a:spcAft>
              <a:buSzPts val="14000"/>
              <a:buNone/>
              <a:defRPr sz="14000" b="1"/>
            </a:lvl6pPr>
            <a:lvl7pPr lvl="6" algn="ctr">
              <a:lnSpc>
                <a:spcPct val="100000"/>
              </a:lnSpc>
              <a:spcBef>
                <a:spcPts val="0"/>
              </a:spcBef>
              <a:spcAft>
                <a:spcPts val="0"/>
              </a:spcAft>
              <a:buSzPts val="14000"/>
              <a:buNone/>
              <a:defRPr sz="14000" b="1"/>
            </a:lvl7pPr>
            <a:lvl8pPr lvl="7" algn="ctr">
              <a:lnSpc>
                <a:spcPct val="100000"/>
              </a:lnSpc>
              <a:spcBef>
                <a:spcPts val="0"/>
              </a:spcBef>
              <a:spcAft>
                <a:spcPts val="0"/>
              </a:spcAft>
              <a:buSzPts val="14000"/>
              <a:buNone/>
              <a:defRPr sz="14000" b="1"/>
            </a:lvl8pPr>
            <a:lvl9pPr lvl="8" algn="ctr">
              <a:lnSpc>
                <a:spcPct val="100000"/>
              </a:lnSpc>
              <a:spcBef>
                <a:spcPts val="0"/>
              </a:spcBef>
              <a:spcAft>
                <a:spcPts val="0"/>
              </a:spcAft>
              <a:buSzPts val="14000"/>
              <a:buNone/>
              <a:defRPr sz="14000" b="1"/>
            </a:lvl9pPr>
          </a:lstStyle>
          <a:p>
            <a:r>
              <a:t>xx%</a:t>
            </a:r>
          </a:p>
        </p:txBody>
      </p:sp>
      <p:sp>
        <p:nvSpPr>
          <p:cNvPr id="51" name="Google Shape;51;p11"/>
          <p:cNvSpPr txBox="1">
            <a:spLocks noGrp="1"/>
          </p:cNvSpPr>
          <p:nvPr>
            <p:ph type="body" idx="1"/>
          </p:nvPr>
        </p:nvSpPr>
        <p:spPr>
          <a:xfrm>
            <a:off x="311700" y="3071300"/>
            <a:ext cx="8520600" cy="901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1pPr>
            <a:lvl2pPr marR="0" lvl="1"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2pPr>
            <a:lvl3pPr marR="0" lvl="2"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3pPr>
            <a:lvl4pPr marR="0" lvl="3"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4pPr>
            <a:lvl5pPr marR="0" lvl="4"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5pPr>
            <a:lvl6pPr marR="0" lvl="5"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6pPr>
            <a:lvl7pPr marR="0" lvl="6"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7pPr>
            <a:lvl8pPr marR="0" lvl="7"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8pPr>
            <a:lvl9pPr marR="0" lvl="8"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1"/>
              </a:buClr>
              <a:buSzPts val="1800"/>
              <a:buFont typeface="Proxima Nova"/>
              <a:buChar char="●"/>
              <a:defRPr sz="1800" b="0" i="0" u="none" strike="noStrike" cap="none">
                <a:solidFill>
                  <a:schemeClr val="dk1"/>
                </a:solidFill>
                <a:latin typeface="Proxima Nova"/>
                <a:ea typeface="Proxima Nova"/>
                <a:cs typeface="Proxima Nova"/>
                <a:sym typeface="Proxima Nova"/>
              </a:defRPr>
            </a:lvl1pPr>
            <a:lvl2pPr marL="914400" marR="0" lvl="1" indent="-317500" algn="l" rtl="0">
              <a:lnSpc>
                <a:spcPct val="115000"/>
              </a:lnSpc>
              <a:spcBef>
                <a:spcPts val="0"/>
              </a:spcBef>
              <a:spcAft>
                <a:spcPts val="0"/>
              </a:spcAft>
              <a:buClr>
                <a:schemeClr val="dk1"/>
              </a:buClr>
              <a:buSzPts val="1400"/>
              <a:buFont typeface="Proxima Nova"/>
              <a:buChar char="○"/>
              <a:defRPr sz="1400" b="0" i="0" u="none" strike="noStrike" cap="none">
                <a:solidFill>
                  <a:schemeClr val="dk1"/>
                </a:solidFill>
                <a:latin typeface="Proxima Nova"/>
                <a:ea typeface="Proxima Nova"/>
                <a:cs typeface="Proxima Nova"/>
                <a:sym typeface="Proxima Nova"/>
              </a:defRPr>
            </a:lvl2pPr>
            <a:lvl3pPr marL="1371600" marR="0" lvl="2" indent="-317500" algn="l" rtl="0">
              <a:lnSpc>
                <a:spcPct val="115000"/>
              </a:lnSpc>
              <a:spcBef>
                <a:spcPts val="0"/>
              </a:spcBef>
              <a:spcAft>
                <a:spcPts val="0"/>
              </a:spcAft>
              <a:buClr>
                <a:schemeClr val="dk1"/>
              </a:buClr>
              <a:buSzPts val="1400"/>
              <a:buFont typeface="Proxima Nova"/>
              <a:buChar char="■"/>
              <a:defRPr sz="1400" b="0" i="0" u="none" strike="noStrike" cap="none">
                <a:solidFill>
                  <a:schemeClr val="dk1"/>
                </a:solidFill>
                <a:latin typeface="Proxima Nova"/>
                <a:ea typeface="Proxima Nova"/>
                <a:cs typeface="Proxima Nova"/>
                <a:sym typeface="Proxima Nova"/>
              </a:defRPr>
            </a:lvl3pPr>
            <a:lvl4pPr marL="1828800" marR="0" lvl="3" indent="-317500" algn="l" rtl="0">
              <a:lnSpc>
                <a:spcPct val="115000"/>
              </a:lnSpc>
              <a:spcBef>
                <a:spcPts val="0"/>
              </a:spcBef>
              <a:spcAft>
                <a:spcPts val="0"/>
              </a:spcAft>
              <a:buClr>
                <a:schemeClr val="dk1"/>
              </a:buClr>
              <a:buSzPts val="1400"/>
              <a:buFont typeface="Proxima Nova"/>
              <a:buChar char="●"/>
              <a:defRPr sz="1400" b="0" i="0" u="none" strike="noStrike" cap="none">
                <a:solidFill>
                  <a:schemeClr val="dk1"/>
                </a:solidFill>
                <a:latin typeface="Proxima Nova"/>
                <a:ea typeface="Proxima Nova"/>
                <a:cs typeface="Proxima Nova"/>
                <a:sym typeface="Proxima Nova"/>
              </a:defRPr>
            </a:lvl4pPr>
            <a:lvl5pPr marL="2286000" marR="0" lvl="4" indent="-317500" algn="l" rtl="0">
              <a:lnSpc>
                <a:spcPct val="115000"/>
              </a:lnSpc>
              <a:spcBef>
                <a:spcPts val="0"/>
              </a:spcBef>
              <a:spcAft>
                <a:spcPts val="0"/>
              </a:spcAft>
              <a:buClr>
                <a:schemeClr val="dk1"/>
              </a:buClr>
              <a:buSzPts val="1400"/>
              <a:buFont typeface="Proxima Nova"/>
              <a:buChar char="○"/>
              <a:defRPr sz="1400" b="0" i="0" u="none" strike="noStrike" cap="none">
                <a:solidFill>
                  <a:schemeClr val="dk1"/>
                </a:solidFill>
                <a:latin typeface="Proxima Nova"/>
                <a:ea typeface="Proxima Nova"/>
                <a:cs typeface="Proxima Nova"/>
                <a:sym typeface="Proxima Nova"/>
              </a:defRPr>
            </a:lvl5pPr>
            <a:lvl6pPr marL="2743200" marR="0" lvl="5" indent="-317500" algn="l" rtl="0">
              <a:lnSpc>
                <a:spcPct val="115000"/>
              </a:lnSpc>
              <a:spcBef>
                <a:spcPts val="0"/>
              </a:spcBef>
              <a:spcAft>
                <a:spcPts val="0"/>
              </a:spcAft>
              <a:buClr>
                <a:schemeClr val="dk1"/>
              </a:buClr>
              <a:buSzPts val="1400"/>
              <a:buFont typeface="Proxima Nova"/>
              <a:buChar char="■"/>
              <a:defRPr sz="1400" b="0" i="0" u="none" strike="noStrike" cap="none">
                <a:solidFill>
                  <a:schemeClr val="dk1"/>
                </a:solidFill>
                <a:latin typeface="Proxima Nova"/>
                <a:ea typeface="Proxima Nova"/>
                <a:cs typeface="Proxima Nova"/>
                <a:sym typeface="Proxima Nova"/>
              </a:defRPr>
            </a:lvl6pPr>
            <a:lvl7pPr marL="3200400" marR="0" lvl="6" indent="-317500" algn="l" rtl="0">
              <a:lnSpc>
                <a:spcPct val="115000"/>
              </a:lnSpc>
              <a:spcBef>
                <a:spcPts val="0"/>
              </a:spcBef>
              <a:spcAft>
                <a:spcPts val="0"/>
              </a:spcAft>
              <a:buClr>
                <a:schemeClr val="dk1"/>
              </a:buClr>
              <a:buSzPts val="1400"/>
              <a:buFont typeface="Proxima Nova"/>
              <a:buChar char="●"/>
              <a:defRPr sz="1400" b="0" i="0" u="none" strike="noStrike" cap="none">
                <a:solidFill>
                  <a:schemeClr val="dk1"/>
                </a:solidFill>
                <a:latin typeface="Proxima Nova"/>
                <a:ea typeface="Proxima Nova"/>
                <a:cs typeface="Proxima Nova"/>
                <a:sym typeface="Proxima Nova"/>
              </a:defRPr>
            </a:lvl7pPr>
            <a:lvl8pPr marL="3657600" marR="0" lvl="7" indent="-317500" algn="l" rtl="0">
              <a:lnSpc>
                <a:spcPct val="115000"/>
              </a:lnSpc>
              <a:spcBef>
                <a:spcPts val="0"/>
              </a:spcBef>
              <a:spcAft>
                <a:spcPts val="0"/>
              </a:spcAft>
              <a:buClr>
                <a:schemeClr val="dk1"/>
              </a:buClr>
              <a:buSzPts val="1400"/>
              <a:buFont typeface="Proxima Nova"/>
              <a:buChar char="○"/>
              <a:defRPr sz="1400" b="0" i="0" u="none" strike="noStrike" cap="none">
                <a:solidFill>
                  <a:schemeClr val="dk1"/>
                </a:solidFill>
                <a:latin typeface="Proxima Nova"/>
                <a:ea typeface="Proxima Nova"/>
                <a:cs typeface="Proxima Nova"/>
                <a:sym typeface="Proxima Nova"/>
              </a:defRPr>
            </a:lvl8pPr>
            <a:lvl9pPr marL="4114800" marR="0" lvl="8" indent="-317500" algn="l" rtl="0">
              <a:lnSpc>
                <a:spcPct val="115000"/>
              </a:lnSpc>
              <a:spcBef>
                <a:spcPts val="0"/>
              </a:spcBef>
              <a:spcAft>
                <a:spcPts val="0"/>
              </a:spcAft>
              <a:buClr>
                <a:schemeClr val="dk1"/>
              </a:buClr>
              <a:buSzPts val="1400"/>
              <a:buFont typeface="Proxima Nova"/>
              <a:buChar char="■"/>
              <a:defRPr sz="1400" b="0" i="0" u="none" strike="noStrike" cap="none">
                <a:solidFill>
                  <a:schemeClr val="dk1"/>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0.png"/><Relationship Id="rId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22.png"/><Relationship Id="rId9"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70.png"/><Relationship Id="rId4" Type="http://schemas.openxmlformats.org/officeDocument/2006/relationships/image" Target="../media/image260.png"/></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3"/>
          <p:cNvPicPr preferRelativeResize="0"/>
          <p:nvPr/>
        </p:nvPicPr>
        <p:blipFill rotWithShape="1">
          <a:blip r:embed="rId3">
            <a:alphaModFix/>
          </a:blip>
          <a:srcRect l="53376"/>
          <a:stretch/>
        </p:blipFill>
        <p:spPr>
          <a:xfrm>
            <a:off x="6337462" y="3409950"/>
            <a:ext cx="2547476" cy="846550"/>
          </a:xfrm>
          <a:prstGeom prst="rect">
            <a:avLst/>
          </a:prstGeom>
          <a:noFill/>
          <a:ln>
            <a:noFill/>
          </a:ln>
        </p:spPr>
      </p:pic>
      <p:sp>
        <p:nvSpPr>
          <p:cNvPr id="60" name="Google Shape;60;p13"/>
          <p:cNvSpPr txBox="1">
            <a:spLocks noGrp="1"/>
          </p:cNvSpPr>
          <p:nvPr>
            <p:ph type="subTitle" idx="1"/>
          </p:nvPr>
        </p:nvSpPr>
        <p:spPr>
          <a:xfrm>
            <a:off x="510450" y="3182313"/>
            <a:ext cx="8123100" cy="630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605"/>
              <a:buNone/>
            </a:pPr>
            <a:r>
              <a:rPr lang="en" sz="2040" dirty="0"/>
              <a:t>Jessie Yang</a:t>
            </a:r>
            <a:endParaRPr sz="2040" dirty="0"/>
          </a:p>
          <a:p>
            <a:pPr marL="0" lvl="0" indent="0" algn="l" rtl="0">
              <a:lnSpc>
                <a:spcPct val="100000"/>
              </a:lnSpc>
              <a:spcBef>
                <a:spcPts val="0"/>
              </a:spcBef>
              <a:spcAft>
                <a:spcPts val="0"/>
              </a:spcAft>
              <a:buSzPts val="605"/>
              <a:buNone/>
            </a:pPr>
            <a:r>
              <a:rPr lang="en" sz="2040" dirty="0"/>
              <a:t>University of Washington</a:t>
            </a:r>
            <a:endParaRPr sz="2040" dirty="0"/>
          </a:p>
          <a:p>
            <a:pPr marL="0" lvl="0" indent="0" algn="l" rtl="0">
              <a:lnSpc>
                <a:spcPct val="100000"/>
              </a:lnSpc>
              <a:spcBef>
                <a:spcPts val="0"/>
              </a:spcBef>
              <a:spcAft>
                <a:spcPts val="0"/>
              </a:spcAft>
              <a:buSzPts val="605"/>
              <a:buNone/>
            </a:pPr>
            <a:r>
              <a:rPr lang="en" sz="2040" dirty="0"/>
              <a:t>October 22, 2026</a:t>
            </a:r>
            <a:endParaRPr sz="2040" dirty="0"/>
          </a:p>
        </p:txBody>
      </p:sp>
      <p:sp>
        <p:nvSpPr>
          <p:cNvPr id="61" name="Google Shape;61;p13"/>
          <p:cNvSpPr txBox="1">
            <a:spLocks noGrp="1"/>
          </p:cNvSpPr>
          <p:nvPr>
            <p:ph type="ctrTitle"/>
          </p:nvPr>
        </p:nvSpPr>
        <p:spPr>
          <a:xfrm>
            <a:off x="510450" y="1257300"/>
            <a:ext cx="8123100" cy="15885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990"/>
              <a:buNone/>
            </a:pPr>
            <a:r>
              <a:rPr lang="en" sz="3520" b="1"/>
              <a:t>LGAD Gain saturation characterization with highly ionizing particles</a:t>
            </a:r>
            <a:endParaRPr sz="3520" b="1"/>
          </a:p>
        </p:txBody>
      </p:sp>
      <p:pic>
        <p:nvPicPr>
          <p:cNvPr id="62" name="Google Shape;62;p13"/>
          <p:cNvPicPr preferRelativeResize="0"/>
          <p:nvPr/>
        </p:nvPicPr>
        <p:blipFill rotWithShape="1">
          <a:blip r:embed="rId3">
            <a:alphaModFix/>
          </a:blip>
          <a:srcRect r="48178"/>
          <a:stretch/>
        </p:blipFill>
        <p:spPr>
          <a:xfrm>
            <a:off x="6043063" y="4220750"/>
            <a:ext cx="2831451" cy="846550"/>
          </a:xfrm>
          <a:prstGeom prst="rect">
            <a:avLst/>
          </a:prstGeom>
          <a:noFill/>
          <a:ln>
            <a:noFill/>
          </a:ln>
        </p:spPr>
      </p:pic>
      <p:sp>
        <p:nvSpPr>
          <p:cNvPr id="63" name="Google Shape;63;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4"/>
          <p:cNvSpPr txBox="1">
            <a:spLocks noGrp="1"/>
          </p:cNvSpPr>
          <p:nvPr>
            <p:ph type="sldNum" idx="12"/>
          </p:nvPr>
        </p:nvSpPr>
        <p:spPr>
          <a:xfrm>
            <a:off x="8472458" y="4663217"/>
            <a:ext cx="548700" cy="393600"/>
          </a:xfrm>
          <a:prstGeom prst="rect">
            <a:avLst/>
          </a:prstGeom>
          <a:noFill/>
          <a:ln>
            <a:noFill/>
          </a:ln>
        </p:spPr>
        <p:txBody>
          <a:bodyPr spcFirstLastPara="1" wrap="square" lIns="0" tIns="0" rIns="0" bIns="0" anchor="t" anchorCtr="0">
            <a:normAutofit/>
          </a:bodyPr>
          <a:lstStyle/>
          <a:p>
            <a:pPr marL="0" lvl="0" indent="0" algn="r" rtl="0">
              <a:lnSpc>
                <a:spcPct val="100000"/>
              </a:lnSpc>
              <a:spcBef>
                <a:spcPts val="0"/>
              </a:spcBef>
              <a:spcAft>
                <a:spcPts val="0"/>
              </a:spcAft>
              <a:buSzPts val="1000"/>
              <a:buNone/>
            </a:pPr>
            <a:fld id="{00000000-1234-1234-1234-123412341234}" type="slidenum">
              <a:rPr lang="en">
                <a:solidFill>
                  <a:schemeClr val="dk1"/>
                </a:solidFill>
                <a:latin typeface="Proxima Nova"/>
                <a:ea typeface="Proxima Nova"/>
                <a:cs typeface="Proxima Nova"/>
                <a:sym typeface="Proxima Nova"/>
              </a:rPr>
              <a:t>2</a:t>
            </a:fld>
            <a:endParaRPr>
              <a:solidFill>
                <a:schemeClr val="dk1"/>
              </a:solidFill>
              <a:latin typeface="Proxima Nova"/>
              <a:ea typeface="Proxima Nova"/>
              <a:cs typeface="Proxima Nova"/>
              <a:sym typeface="Proxima Nova"/>
            </a:endParaRPr>
          </a:p>
        </p:txBody>
      </p:sp>
      <p:sp>
        <p:nvSpPr>
          <p:cNvPr id="69" name="Google Shape;69;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p>
            <a:pPr marL="0" lvl="0" indent="0" algn="l" rtl="0">
              <a:lnSpc>
                <a:spcPct val="90000"/>
              </a:lnSpc>
              <a:spcBef>
                <a:spcPts val="0"/>
              </a:spcBef>
              <a:spcAft>
                <a:spcPts val="0"/>
              </a:spcAft>
              <a:buSzPts val="2800"/>
              <a:buNone/>
            </a:pPr>
            <a:r>
              <a:rPr lang="en" sz="2500"/>
              <a:t>LGAD Based Active Target for PIONEER</a:t>
            </a:r>
            <a:endParaRPr/>
          </a:p>
        </p:txBody>
      </p:sp>
      <p:pic>
        <p:nvPicPr>
          <p:cNvPr id="70" name="Google Shape;70;p14"/>
          <p:cNvPicPr preferRelativeResize="0"/>
          <p:nvPr/>
        </p:nvPicPr>
        <p:blipFill rotWithShape="1">
          <a:blip r:embed="rId3">
            <a:alphaModFix/>
          </a:blip>
          <a:srcRect/>
          <a:stretch/>
        </p:blipFill>
        <p:spPr>
          <a:xfrm>
            <a:off x="6544025" y="86600"/>
            <a:ext cx="2545351" cy="572700"/>
          </a:xfrm>
          <a:prstGeom prst="rect">
            <a:avLst/>
          </a:prstGeom>
          <a:noFill/>
          <a:ln>
            <a:noFill/>
          </a:ln>
        </p:spPr>
      </p:pic>
      <p:grpSp>
        <p:nvGrpSpPr>
          <p:cNvPr id="71" name="Google Shape;71;p14"/>
          <p:cNvGrpSpPr/>
          <p:nvPr/>
        </p:nvGrpSpPr>
        <p:grpSpPr>
          <a:xfrm>
            <a:off x="5798105" y="1132973"/>
            <a:ext cx="3054770" cy="2399712"/>
            <a:chOff x="5811630" y="1102825"/>
            <a:chExt cx="3054770" cy="2399712"/>
          </a:xfrm>
        </p:grpSpPr>
        <p:grpSp>
          <p:nvGrpSpPr>
            <p:cNvPr id="72" name="Google Shape;72;p14"/>
            <p:cNvGrpSpPr/>
            <p:nvPr/>
          </p:nvGrpSpPr>
          <p:grpSpPr>
            <a:xfrm>
              <a:off x="6045994" y="1103102"/>
              <a:ext cx="2399435" cy="2399435"/>
              <a:chOff x="815587" y="1260439"/>
              <a:chExt cx="3200100" cy="3200100"/>
            </a:xfrm>
          </p:grpSpPr>
          <p:sp>
            <p:nvSpPr>
              <p:cNvPr id="73" name="Google Shape;73;p14"/>
              <p:cNvSpPr/>
              <p:nvPr/>
            </p:nvSpPr>
            <p:spPr>
              <a:xfrm flipH="1">
                <a:off x="815587" y="1260439"/>
                <a:ext cx="3200100" cy="3200100"/>
              </a:xfrm>
              <a:prstGeom prst="pie">
                <a:avLst>
                  <a:gd name="adj1" fmla="val 2694367"/>
                  <a:gd name="adj2" fmla="val 18894808"/>
                </a:avLst>
              </a:prstGeom>
              <a:gradFill>
                <a:gsLst>
                  <a:gs pos="0">
                    <a:srgbClr val="D9EAD3"/>
                  </a:gs>
                  <a:gs pos="100000">
                    <a:srgbClr val="4BA173"/>
                  </a:gs>
                </a:gsLst>
                <a:lin ang="10800025" scaled="0"/>
              </a:gradFill>
              <a:ln>
                <a:noFill/>
              </a:ln>
            </p:spPr>
            <p:txBody>
              <a:bodyPr spcFirstLastPara="1" wrap="square" lIns="201000" tIns="201000" rIns="201000" bIns="201000" anchor="ctr" anchorCtr="0">
                <a:noAutofit/>
              </a:bodyPr>
              <a:lstStyle/>
              <a:p>
                <a:pPr marL="0" lvl="0" indent="0" algn="ctr" rtl="0">
                  <a:spcBef>
                    <a:spcPts val="0"/>
                  </a:spcBef>
                  <a:spcAft>
                    <a:spcPts val="0"/>
                  </a:spcAft>
                  <a:buNone/>
                </a:pPr>
                <a:endParaRPr sz="3078">
                  <a:latin typeface="Proxima Nova"/>
                  <a:ea typeface="Proxima Nova"/>
                  <a:cs typeface="Proxima Nova"/>
                  <a:sym typeface="Proxima Nova"/>
                </a:endParaRPr>
              </a:p>
            </p:txBody>
          </p:sp>
          <p:sp>
            <p:nvSpPr>
              <p:cNvPr id="74" name="Google Shape;74;p14"/>
              <p:cNvSpPr/>
              <p:nvPr/>
            </p:nvSpPr>
            <p:spPr>
              <a:xfrm>
                <a:off x="1720625" y="2165725"/>
                <a:ext cx="1389900" cy="1389900"/>
              </a:xfrm>
              <a:prstGeom prst="ellipse">
                <a:avLst/>
              </a:prstGeom>
              <a:solidFill>
                <a:srgbClr val="FFFFFF"/>
              </a:solidFill>
              <a:ln>
                <a:noFill/>
              </a:ln>
            </p:spPr>
            <p:txBody>
              <a:bodyPr spcFirstLastPara="1" wrap="square" lIns="68550" tIns="68550" rIns="68550" bIns="68550" anchor="ctr" anchorCtr="0">
                <a:noAutofit/>
              </a:bodyPr>
              <a:lstStyle/>
              <a:p>
                <a:pPr marL="0" lvl="0" indent="0" algn="ctr" rtl="0">
                  <a:spcBef>
                    <a:spcPts val="0"/>
                  </a:spcBef>
                  <a:spcAft>
                    <a:spcPts val="0"/>
                  </a:spcAft>
                  <a:buNone/>
                </a:pPr>
                <a:endParaRPr sz="1050">
                  <a:latin typeface="Proxima Nova"/>
                  <a:ea typeface="Proxima Nova"/>
                  <a:cs typeface="Proxima Nova"/>
                  <a:sym typeface="Proxima Nova"/>
                </a:endParaRPr>
              </a:p>
            </p:txBody>
          </p:sp>
          <p:sp>
            <p:nvSpPr>
              <p:cNvPr id="75" name="Google Shape;75;p14"/>
              <p:cNvSpPr/>
              <p:nvPr/>
            </p:nvSpPr>
            <p:spPr>
              <a:xfrm>
                <a:off x="2312675" y="2685750"/>
                <a:ext cx="54300" cy="349500"/>
              </a:xfrm>
              <a:prstGeom prst="rect">
                <a:avLst/>
              </a:prstGeom>
              <a:solidFill>
                <a:srgbClr val="999999"/>
              </a:solidFill>
              <a:ln>
                <a:noFill/>
              </a:ln>
            </p:spPr>
            <p:txBody>
              <a:bodyPr spcFirstLastPara="1" wrap="square" lIns="68550" tIns="68550" rIns="68550" bIns="68550" anchor="ctr" anchorCtr="0">
                <a:noAutofit/>
              </a:bodyPr>
              <a:lstStyle/>
              <a:p>
                <a:pPr marL="0" lvl="0" indent="0" algn="ctr" rtl="0">
                  <a:spcBef>
                    <a:spcPts val="0"/>
                  </a:spcBef>
                  <a:spcAft>
                    <a:spcPts val="0"/>
                  </a:spcAft>
                  <a:buNone/>
                </a:pPr>
                <a:endParaRPr sz="1050">
                  <a:latin typeface="Proxima Nova"/>
                  <a:ea typeface="Proxima Nova"/>
                  <a:cs typeface="Proxima Nova"/>
                  <a:sym typeface="Proxima Nova"/>
                </a:endParaRPr>
              </a:p>
            </p:txBody>
          </p:sp>
          <p:sp>
            <p:nvSpPr>
              <p:cNvPr id="76" name="Google Shape;76;p14"/>
              <p:cNvSpPr/>
              <p:nvPr/>
            </p:nvSpPr>
            <p:spPr>
              <a:xfrm>
                <a:off x="2366975" y="2685750"/>
                <a:ext cx="97200" cy="349500"/>
              </a:xfrm>
              <a:prstGeom prst="rect">
                <a:avLst/>
              </a:prstGeom>
              <a:solidFill>
                <a:srgbClr val="0070C0"/>
              </a:solidFill>
              <a:ln>
                <a:noFill/>
              </a:ln>
            </p:spPr>
            <p:txBody>
              <a:bodyPr spcFirstLastPara="1" wrap="square" lIns="68550" tIns="68550" rIns="68550" bIns="68550" anchor="ctr" anchorCtr="0">
                <a:noAutofit/>
              </a:bodyPr>
              <a:lstStyle/>
              <a:p>
                <a:pPr marL="0" lvl="0" indent="0" algn="ctr" rtl="0">
                  <a:spcBef>
                    <a:spcPts val="0"/>
                  </a:spcBef>
                  <a:spcAft>
                    <a:spcPts val="0"/>
                  </a:spcAft>
                  <a:buNone/>
                </a:pPr>
                <a:endParaRPr sz="1050">
                  <a:latin typeface="Proxima Nova"/>
                  <a:ea typeface="Proxima Nova"/>
                  <a:cs typeface="Proxima Nova"/>
                  <a:sym typeface="Proxima Nova"/>
                </a:endParaRPr>
              </a:p>
            </p:txBody>
          </p:sp>
          <p:sp>
            <p:nvSpPr>
              <p:cNvPr id="77" name="Google Shape;77;p14"/>
              <p:cNvSpPr txBox="1"/>
              <p:nvPr/>
            </p:nvSpPr>
            <p:spPr>
              <a:xfrm>
                <a:off x="1693485" y="2993764"/>
                <a:ext cx="1584600" cy="323100"/>
              </a:xfrm>
              <a:prstGeom prst="rect">
                <a:avLst/>
              </a:prstGeom>
              <a:noFill/>
              <a:ln>
                <a:noFill/>
              </a:ln>
            </p:spPr>
            <p:txBody>
              <a:bodyPr spcFirstLastPara="1" wrap="square" lIns="68550" tIns="68550" rIns="68550" bIns="68550" anchor="t" anchorCtr="0">
                <a:spAutoFit/>
              </a:bodyPr>
              <a:lstStyle/>
              <a:p>
                <a:pPr marL="0" lvl="0" indent="0" algn="ctr" rtl="0">
                  <a:spcBef>
                    <a:spcPts val="0"/>
                  </a:spcBef>
                  <a:spcAft>
                    <a:spcPts val="0"/>
                  </a:spcAft>
                  <a:buNone/>
                </a:pPr>
                <a:r>
                  <a:rPr lang="en" sz="675">
                    <a:solidFill>
                      <a:srgbClr val="202729"/>
                    </a:solidFill>
                    <a:latin typeface="Proxima Nova"/>
                    <a:ea typeface="Proxima Nova"/>
                    <a:cs typeface="Proxima Nova"/>
                    <a:sym typeface="Proxima Nova"/>
                  </a:rPr>
                  <a:t>(not to scale)</a:t>
                </a:r>
                <a:endParaRPr sz="675">
                  <a:solidFill>
                    <a:srgbClr val="202729"/>
                  </a:solidFill>
                  <a:latin typeface="Proxima Nova"/>
                  <a:ea typeface="Proxima Nova"/>
                  <a:cs typeface="Proxima Nova"/>
                  <a:sym typeface="Proxima Nova"/>
                </a:endParaRPr>
              </a:p>
            </p:txBody>
          </p:sp>
        </p:grpSp>
        <p:grpSp>
          <p:nvGrpSpPr>
            <p:cNvPr id="78" name="Google Shape;78;p14"/>
            <p:cNvGrpSpPr/>
            <p:nvPr/>
          </p:nvGrpSpPr>
          <p:grpSpPr>
            <a:xfrm>
              <a:off x="7245848" y="1489726"/>
              <a:ext cx="539856" cy="834245"/>
              <a:chOff x="2415819" y="1694346"/>
              <a:chExt cx="720000" cy="1112623"/>
            </a:xfrm>
          </p:grpSpPr>
          <p:cxnSp>
            <p:nvCxnSpPr>
              <p:cNvPr id="79" name="Google Shape;79;p14"/>
              <p:cNvCxnSpPr/>
              <p:nvPr/>
            </p:nvCxnSpPr>
            <p:spPr>
              <a:xfrm rot="10800000" flipH="1">
                <a:off x="2415819" y="2006269"/>
                <a:ext cx="720000" cy="800700"/>
              </a:xfrm>
              <a:prstGeom prst="straightConnector1">
                <a:avLst/>
              </a:prstGeom>
              <a:noFill/>
              <a:ln w="21425" cap="flat" cmpd="sng">
                <a:solidFill>
                  <a:srgbClr val="202729"/>
                </a:solidFill>
                <a:prstDash val="solid"/>
                <a:round/>
                <a:headEnd type="none" w="med" len="med"/>
                <a:tailEnd type="triangle" w="med" len="med"/>
              </a:ln>
            </p:spPr>
          </p:cxnSp>
          <p:sp>
            <p:nvSpPr>
              <p:cNvPr id="80" name="Google Shape;80;p14"/>
              <p:cNvSpPr txBox="1"/>
              <p:nvPr/>
            </p:nvSpPr>
            <p:spPr>
              <a:xfrm rot="-2698197">
                <a:off x="2627247" y="1769696"/>
                <a:ext cx="404536" cy="461599"/>
              </a:xfrm>
              <a:prstGeom prst="rect">
                <a:avLst/>
              </a:prstGeom>
              <a:noFill/>
              <a:ln>
                <a:noFill/>
              </a:ln>
            </p:spPr>
            <p:txBody>
              <a:bodyPr spcFirstLastPara="1" wrap="square" lIns="68550" tIns="68550" rIns="68550" bIns="68550" anchor="t" anchorCtr="0">
                <a:spAutoFit/>
              </a:bodyPr>
              <a:lstStyle/>
              <a:p>
                <a:pPr marL="0" lvl="0" indent="0" algn="l" rtl="0">
                  <a:spcBef>
                    <a:spcPts val="0"/>
                  </a:spcBef>
                  <a:spcAft>
                    <a:spcPts val="0"/>
                  </a:spcAft>
                  <a:buNone/>
                </a:pPr>
                <a:r>
                  <a:rPr lang="en" sz="1350" b="1" i="1">
                    <a:solidFill>
                      <a:srgbClr val="202729"/>
                    </a:solidFill>
                    <a:latin typeface="Proxima Nova"/>
                    <a:ea typeface="Proxima Nova"/>
                    <a:cs typeface="Proxima Nova"/>
                    <a:sym typeface="Proxima Nova"/>
                  </a:rPr>
                  <a:t>e</a:t>
                </a:r>
                <a:r>
                  <a:rPr lang="en" sz="1350" b="1" i="1" baseline="30000">
                    <a:solidFill>
                      <a:srgbClr val="202729"/>
                    </a:solidFill>
                    <a:latin typeface="Proxima Nova"/>
                    <a:ea typeface="Proxima Nova"/>
                    <a:cs typeface="Proxima Nova"/>
                    <a:sym typeface="Proxima Nova"/>
                  </a:rPr>
                  <a:t>+</a:t>
                </a:r>
                <a:endParaRPr sz="1350" b="1" i="1" baseline="30000">
                  <a:solidFill>
                    <a:srgbClr val="202729"/>
                  </a:solidFill>
                  <a:latin typeface="Proxima Nova"/>
                  <a:ea typeface="Proxima Nova"/>
                  <a:cs typeface="Proxima Nova"/>
                  <a:sym typeface="Proxima Nova"/>
                </a:endParaRPr>
              </a:p>
            </p:txBody>
          </p:sp>
        </p:grpSp>
        <p:grpSp>
          <p:nvGrpSpPr>
            <p:cNvPr id="81" name="Google Shape;81;p14"/>
            <p:cNvGrpSpPr/>
            <p:nvPr/>
          </p:nvGrpSpPr>
          <p:grpSpPr>
            <a:xfrm>
              <a:off x="5811630" y="1977790"/>
              <a:ext cx="1434217" cy="346183"/>
              <a:chOff x="400000" y="2427000"/>
              <a:chExt cx="1912800" cy="461700"/>
            </a:xfrm>
          </p:grpSpPr>
          <p:sp>
            <p:nvSpPr>
              <p:cNvPr id="82" name="Google Shape;82;p14"/>
              <p:cNvSpPr txBox="1"/>
              <p:nvPr/>
            </p:nvSpPr>
            <p:spPr>
              <a:xfrm>
                <a:off x="552593" y="2427000"/>
                <a:ext cx="1539300" cy="461700"/>
              </a:xfrm>
              <a:prstGeom prst="rect">
                <a:avLst/>
              </a:prstGeom>
              <a:noFill/>
              <a:ln>
                <a:noFill/>
              </a:ln>
            </p:spPr>
            <p:txBody>
              <a:bodyPr spcFirstLastPara="1" wrap="square" lIns="68550" tIns="68550" rIns="68550" bIns="68550" anchor="t" anchorCtr="0">
                <a:spAutoFit/>
              </a:bodyPr>
              <a:lstStyle/>
              <a:p>
                <a:pPr marL="0" lvl="0" indent="0" algn="l" rtl="0">
                  <a:spcBef>
                    <a:spcPts val="0"/>
                  </a:spcBef>
                  <a:spcAft>
                    <a:spcPts val="0"/>
                  </a:spcAft>
                  <a:buNone/>
                </a:pPr>
                <a:r>
                  <a:rPr lang="en" sz="1350" b="1">
                    <a:solidFill>
                      <a:srgbClr val="202729"/>
                    </a:solidFill>
                    <a:latin typeface="Proxima Nova"/>
                    <a:ea typeface="Proxima Nova"/>
                    <a:cs typeface="Proxima Nova"/>
                    <a:sym typeface="Proxima Nova"/>
                  </a:rPr>
                  <a:t>𝜋</a:t>
                </a:r>
                <a:r>
                  <a:rPr lang="en" sz="1350" b="1" baseline="30000">
                    <a:solidFill>
                      <a:srgbClr val="202729"/>
                    </a:solidFill>
                    <a:latin typeface="Proxima Nova"/>
                    <a:ea typeface="Proxima Nova"/>
                    <a:cs typeface="Proxima Nova"/>
                    <a:sym typeface="Proxima Nova"/>
                  </a:rPr>
                  <a:t>+</a:t>
                </a:r>
                <a:r>
                  <a:rPr lang="en" sz="1350">
                    <a:solidFill>
                      <a:srgbClr val="202729"/>
                    </a:solidFill>
                    <a:latin typeface="Proxima Nova"/>
                    <a:ea typeface="Proxima Nova"/>
                    <a:cs typeface="Proxima Nova"/>
                    <a:sym typeface="Proxima Nova"/>
                  </a:rPr>
                  <a:t> at 65 MeV</a:t>
                </a:r>
                <a:endParaRPr sz="1350">
                  <a:solidFill>
                    <a:srgbClr val="202729"/>
                  </a:solidFill>
                  <a:latin typeface="Proxima Nova"/>
                  <a:ea typeface="Proxima Nova"/>
                  <a:cs typeface="Proxima Nova"/>
                  <a:sym typeface="Proxima Nova"/>
                </a:endParaRPr>
              </a:p>
            </p:txBody>
          </p:sp>
          <p:cxnSp>
            <p:nvCxnSpPr>
              <p:cNvPr id="83" name="Google Shape;83;p14"/>
              <p:cNvCxnSpPr/>
              <p:nvPr/>
            </p:nvCxnSpPr>
            <p:spPr>
              <a:xfrm>
                <a:off x="400000" y="2865000"/>
                <a:ext cx="1912800" cy="900"/>
              </a:xfrm>
              <a:prstGeom prst="straightConnector1">
                <a:avLst/>
              </a:prstGeom>
              <a:noFill/>
              <a:ln w="21425" cap="flat" cmpd="sng">
                <a:solidFill>
                  <a:srgbClr val="202729"/>
                </a:solidFill>
                <a:prstDash val="solid"/>
                <a:round/>
                <a:headEnd type="none" w="med" len="med"/>
                <a:tailEnd type="triangle" w="med" len="med"/>
              </a:ln>
            </p:spPr>
          </p:cxnSp>
        </p:grpSp>
        <p:sp>
          <p:nvSpPr>
            <p:cNvPr id="84" name="Google Shape;84;p14"/>
            <p:cNvSpPr/>
            <p:nvPr/>
          </p:nvSpPr>
          <p:spPr>
            <a:xfrm>
              <a:off x="7173578" y="2239116"/>
              <a:ext cx="144396" cy="127656"/>
            </a:xfrm>
            <a:prstGeom prst="cloud">
              <a:avLst/>
            </a:prstGeom>
            <a:solidFill>
              <a:srgbClr val="4BA173"/>
            </a:solidFill>
            <a:ln w="7150" cap="flat" cmpd="sng">
              <a:solidFill>
                <a:srgbClr val="1A1A1A"/>
              </a:solidFill>
              <a:prstDash val="solid"/>
              <a:round/>
              <a:headEnd type="none" w="sm" len="sm"/>
              <a:tailEnd type="none" w="sm" len="sm"/>
            </a:ln>
          </p:spPr>
          <p:txBody>
            <a:bodyPr spcFirstLastPara="1" wrap="square" lIns="68550" tIns="68550" rIns="68550" bIns="68550" anchor="ctr" anchorCtr="0">
              <a:noAutofit/>
            </a:bodyPr>
            <a:lstStyle/>
            <a:p>
              <a:pPr marL="0" lvl="0" indent="0" algn="ctr" rtl="0">
                <a:spcBef>
                  <a:spcPts val="0"/>
                </a:spcBef>
                <a:spcAft>
                  <a:spcPts val="0"/>
                </a:spcAft>
                <a:buNone/>
              </a:pPr>
              <a:endParaRPr sz="1050">
                <a:latin typeface="Lato"/>
                <a:ea typeface="Lato"/>
                <a:cs typeface="Lato"/>
                <a:sym typeface="Lato"/>
              </a:endParaRPr>
            </a:p>
          </p:txBody>
        </p:sp>
        <p:sp>
          <p:nvSpPr>
            <p:cNvPr id="85" name="Google Shape;85;p14"/>
            <p:cNvSpPr txBox="1"/>
            <p:nvPr/>
          </p:nvSpPr>
          <p:spPr>
            <a:xfrm>
              <a:off x="7245267" y="2194670"/>
              <a:ext cx="540000" cy="311700"/>
            </a:xfrm>
            <a:prstGeom prst="rect">
              <a:avLst/>
            </a:prstGeom>
            <a:noFill/>
            <a:ln>
              <a:noFill/>
            </a:ln>
          </p:spPr>
          <p:txBody>
            <a:bodyPr spcFirstLastPara="1" wrap="square" lIns="68550" tIns="68550" rIns="68550" bIns="68550" anchor="t" anchorCtr="0">
              <a:spAutoFit/>
            </a:bodyPr>
            <a:lstStyle/>
            <a:p>
              <a:pPr marL="0" lvl="0" indent="0" algn="l" rtl="0">
                <a:spcBef>
                  <a:spcPts val="0"/>
                </a:spcBef>
                <a:spcAft>
                  <a:spcPts val="0"/>
                </a:spcAft>
                <a:buNone/>
              </a:pPr>
              <a:r>
                <a:rPr lang="en" sz="1125">
                  <a:solidFill>
                    <a:srgbClr val="202729"/>
                  </a:solidFill>
                  <a:latin typeface="Proxima Nova"/>
                  <a:ea typeface="Proxima Nova"/>
                  <a:cs typeface="Proxima Nova"/>
                  <a:sym typeface="Proxima Nova"/>
                </a:rPr>
                <a:t>𝜇</a:t>
              </a:r>
              <a:r>
                <a:rPr lang="en" sz="1125" baseline="30000">
                  <a:solidFill>
                    <a:srgbClr val="202729"/>
                  </a:solidFill>
                  <a:latin typeface="Proxima Nova"/>
                  <a:ea typeface="Proxima Nova"/>
                  <a:cs typeface="Proxima Nova"/>
                  <a:sym typeface="Proxima Nova"/>
                </a:rPr>
                <a:t>+</a:t>
              </a:r>
              <a:r>
                <a:rPr lang="en" sz="1125">
                  <a:solidFill>
                    <a:srgbClr val="202729"/>
                  </a:solidFill>
                  <a:latin typeface="Proxima Nova"/>
                  <a:ea typeface="Proxima Nova"/>
                  <a:cs typeface="Proxima Nova"/>
                  <a:sym typeface="Proxima Nova"/>
                </a:rPr>
                <a:t>?</a:t>
              </a:r>
              <a:endParaRPr sz="900"/>
            </a:p>
          </p:txBody>
        </p:sp>
        <p:cxnSp>
          <p:nvCxnSpPr>
            <p:cNvPr id="86" name="Google Shape;86;p14"/>
            <p:cNvCxnSpPr/>
            <p:nvPr/>
          </p:nvCxnSpPr>
          <p:spPr>
            <a:xfrm rot="5400000" flipH="1">
              <a:off x="7319312" y="2298925"/>
              <a:ext cx="2399700" cy="7500"/>
            </a:xfrm>
            <a:prstGeom prst="straightConnector1">
              <a:avLst/>
            </a:prstGeom>
            <a:noFill/>
            <a:ln w="7825" cap="flat" cmpd="sng">
              <a:solidFill>
                <a:srgbClr val="202729"/>
              </a:solidFill>
              <a:prstDash val="solid"/>
              <a:round/>
              <a:headEnd type="triangle" w="med" len="med"/>
              <a:tailEnd type="triangle" w="med" len="med"/>
            </a:ln>
          </p:spPr>
        </p:cxnSp>
        <p:sp>
          <p:nvSpPr>
            <p:cNvPr id="87" name="Google Shape;87;p14"/>
            <p:cNvSpPr txBox="1"/>
            <p:nvPr/>
          </p:nvSpPr>
          <p:spPr>
            <a:xfrm rot="-5400000">
              <a:off x="8235350" y="2127264"/>
              <a:ext cx="911100" cy="351000"/>
            </a:xfrm>
            <a:prstGeom prst="rect">
              <a:avLst/>
            </a:prstGeom>
            <a:noFill/>
            <a:ln>
              <a:noFill/>
            </a:ln>
          </p:spPr>
          <p:txBody>
            <a:bodyPr spcFirstLastPara="1" wrap="square" lIns="75100" tIns="75100" rIns="75100" bIns="75100" anchor="t" anchorCtr="0">
              <a:noAutofit/>
            </a:bodyPr>
            <a:lstStyle/>
            <a:p>
              <a:pPr marL="0" lvl="0" indent="0" algn="ctr" rtl="0">
                <a:spcBef>
                  <a:spcPts val="0"/>
                </a:spcBef>
                <a:spcAft>
                  <a:spcPts val="0"/>
                </a:spcAft>
                <a:buNone/>
              </a:pPr>
              <a:r>
                <a:rPr lang="en" sz="1068" i="1">
                  <a:solidFill>
                    <a:srgbClr val="202729"/>
                  </a:solidFill>
                  <a:latin typeface="Proxima Nova"/>
                  <a:ea typeface="Proxima Nova"/>
                  <a:cs typeface="Proxima Nova"/>
                  <a:sym typeface="Proxima Nova"/>
                </a:rPr>
                <a:t>∼ 65 cm</a:t>
              </a:r>
              <a:endParaRPr sz="1068" i="1">
                <a:solidFill>
                  <a:srgbClr val="202729"/>
                </a:solidFill>
                <a:latin typeface="Proxima Nova"/>
                <a:ea typeface="Proxima Nova"/>
                <a:cs typeface="Proxima Nova"/>
                <a:sym typeface="Proxima Nova"/>
              </a:endParaRPr>
            </a:p>
          </p:txBody>
        </p:sp>
      </p:grpSp>
      <p:grpSp>
        <p:nvGrpSpPr>
          <p:cNvPr id="88" name="Google Shape;88;p14"/>
          <p:cNvGrpSpPr/>
          <p:nvPr/>
        </p:nvGrpSpPr>
        <p:grpSpPr>
          <a:xfrm>
            <a:off x="6136170" y="2133788"/>
            <a:ext cx="2210506" cy="2912555"/>
            <a:chOff x="649770" y="2125814"/>
            <a:chExt cx="2210506" cy="2912555"/>
          </a:xfrm>
        </p:grpSpPr>
        <p:pic>
          <p:nvPicPr>
            <p:cNvPr id="89" name="Google Shape;89;p14"/>
            <p:cNvPicPr preferRelativeResize="0"/>
            <p:nvPr/>
          </p:nvPicPr>
          <p:blipFill rotWithShape="1">
            <a:blip r:embed="rId4">
              <a:alphaModFix/>
            </a:blip>
            <a:srcRect/>
            <a:stretch/>
          </p:blipFill>
          <p:spPr>
            <a:xfrm>
              <a:off x="649770" y="2125814"/>
              <a:ext cx="2210506" cy="2912555"/>
            </a:xfrm>
            <a:prstGeom prst="rect">
              <a:avLst/>
            </a:prstGeom>
            <a:noFill/>
            <a:ln>
              <a:noFill/>
            </a:ln>
          </p:spPr>
        </p:pic>
        <p:grpSp>
          <p:nvGrpSpPr>
            <p:cNvPr id="90" name="Google Shape;90;p14"/>
            <p:cNvGrpSpPr/>
            <p:nvPr/>
          </p:nvGrpSpPr>
          <p:grpSpPr>
            <a:xfrm>
              <a:off x="654281" y="3795229"/>
              <a:ext cx="2175197" cy="771787"/>
              <a:chOff x="6125798" y="3767526"/>
              <a:chExt cx="2175197" cy="771787"/>
            </a:xfrm>
          </p:grpSpPr>
          <p:sp>
            <p:nvSpPr>
              <p:cNvPr id="91" name="Google Shape;91;p14"/>
              <p:cNvSpPr/>
              <p:nvPr/>
            </p:nvSpPr>
            <p:spPr>
              <a:xfrm rot="1390107">
                <a:off x="6128493" y="3992740"/>
                <a:ext cx="1197909" cy="259672"/>
              </a:xfrm>
              <a:prstGeom prst="leftRightArrow">
                <a:avLst>
                  <a:gd name="adj1" fmla="val 72045"/>
                  <a:gd name="adj2" fmla="val 50872"/>
                </a:avLst>
              </a:prstGeom>
              <a:solidFill>
                <a:srgbClr val="60D937"/>
              </a:solidFill>
              <a:ln>
                <a:noFill/>
              </a:ln>
            </p:spPr>
            <p:txBody>
              <a:bodyPr spcFirstLastPara="1" wrap="square" lIns="34925" tIns="34925" rIns="34925" bIns="34925" anchor="ctr" anchorCtr="0">
                <a:noAutofit/>
              </a:bodyPr>
              <a:lstStyle/>
              <a:p>
                <a:pPr marL="0" marR="0" lvl="0" indent="0" algn="ctr" rtl="0">
                  <a:lnSpc>
                    <a:spcPct val="100000"/>
                  </a:lnSpc>
                  <a:spcBef>
                    <a:spcPts val="0"/>
                  </a:spcBef>
                  <a:spcAft>
                    <a:spcPts val="0"/>
                  </a:spcAft>
                  <a:buClr>
                    <a:srgbClr val="000000"/>
                  </a:buClr>
                  <a:buSzPts val="1282"/>
                  <a:buFont typeface="Arial"/>
                  <a:buNone/>
                </a:pPr>
                <a:r>
                  <a:rPr lang="en" sz="1282" b="0" i="0" u="none" strike="noStrike" cap="none">
                    <a:solidFill>
                      <a:schemeClr val="dk1"/>
                    </a:solidFill>
                    <a:latin typeface="Helvetica Neue"/>
                    <a:ea typeface="Helvetica Neue"/>
                    <a:cs typeface="Helvetica Neue"/>
                    <a:sym typeface="Helvetica Neue"/>
                  </a:rPr>
                  <a:t>100 Strips</a:t>
                </a:r>
                <a:endParaRPr sz="1007" b="0" i="0" u="none" strike="noStrike" cap="none">
                  <a:solidFill>
                    <a:srgbClr val="000000"/>
                  </a:solidFill>
                  <a:latin typeface="Arial"/>
                  <a:ea typeface="Arial"/>
                  <a:cs typeface="Arial"/>
                  <a:sym typeface="Arial"/>
                </a:endParaRPr>
              </a:p>
            </p:txBody>
          </p:sp>
          <p:sp>
            <p:nvSpPr>
              <p:cNvPr id="92" name="Google Shape;92;p14"/>
              <p:cNvSpPr/>
              <p:nvPr/>
            </p:nvSpPr>
            <p:spPr>
              <a:xfrm rot="-351026">
                <a:off x="7345442" y="4175782"/>
                <a:ext cx="941806" cy="316363"/>
              </a:xfrm>
              <a:prstGeom prst="leftRightArrow">
                <a:avLst>
                  <a:gd name="adj1" fmla="val 72045"/>
                  <a:gd name="adj2" fmla="val 50353"/>
                </a:avLst>
              </a:prstGeom>
              <a:solidFill>
                <a:srgbClr val="60D937"/>
              </a:solidFill>
              <a:ln>
                <a:noFill/>
              </a:ln>
            </p:spPr>
            <p:txBody>
              <a:bodyPr spcFirstLastPara="1" wrap="square" lIns="34925" tIns="34925" rIns="34925" bIns="34925" anchor="ctr" anchorCtr="0">
                <a:noAutofit/>
              </a:bodyPr>
              <a:lstStyle/>
              <a:p>
                <a:pPr marL="0" marR="0" lvl="0" indent="0" algn="ctr" rtl="0">
                  <a:lnSpc>
                    <a:spcPct val="100000"/>
                  </a:lnSpc>
                  <a:spcBef>
                    <a:spcPts val="0"/>
                  </a:spcBef>
                  <a:spcAft>
                    <a:spcPts val="0"/>
                  </a:spcAft>
                  <a:buClr>
                    <a:srgbClr val="000000"/>
                  </a:buClr>
                  <a:buSzPts val="1099"/>
                  <a:buFont typeface="Arial"/>
                  <a:buNone/>
                </a:pPr>
                <a:r>
                  <a:rPr lang="en" sz="1099" b="0" i="0" u="none" strike="noStrike" cap="none">
                    <a:solidFill>
                      <a:schemeClr val="dk1"/>
                    </a:solidFill>
                    <a:latin typeface="Helvetica Neue"/>
                    <a:ea typeface="Helvetica Neue"/>
                    <a:cs typeface="Helvetica Neue"/>
                    <a:sym typeface="Helvetica Neue"/>
                  </a:rPr>
                  <a:t>48 Layers</a:t>
                </a:r>
                <a:endParaRPr sz="1007" b="0" i="0" u="none" strike="noStrike" cap="none">
                  <a:solidFill>
                    <a:srgbClr val="000000"/>
                  </a:solidFill>
                  <a:latin typeface="Arial"/>
                  <a:ea typeface="Arial"/>
                  <a:cs typeface="Arial"/>
                  <a:sym typeface="Arial"/>
                </a:endParaRPr>
              </a:p>
            </p:txBody>
          </p:sp>
        </p:grpSp>
      </p:grpSp>
      <p:grpSp>
        <p:nvGrpSpPr>
          <p:cNvPr id="93" name="Google Shape;93;p14"/>
          <p:cNvGrpSpPr/>
          <p:nvPr/>
        </p:nvGrpSpPr>
        <p:grpSpPr>
          <a:xfrm>
            <a:off x="235509" y="1168533"/>
            <a:ext cx="1968402" cy="1301967"/>
            <a:chOff x="3625551" y="1114850"/>
            <a:chExt cx="2104118" cy="1391586"/>
          </a:xfrm>
        </p:grpSpPr>
        <p:grpSp>
          <p:nvGrpSpPr>
            <p:cNvPr id="94" name="Google Shape;94;p14"/>
            <p:cNvGrpSpPr/>
            <p:nvPr/>
          </p:nvGrpSpPr>
          <p:grpSpPr>
            <a:xfrm>
              <a:off x="3888141" y="1296179"/>
              <a:ext cx="1841528" cy="1083146"/>
              <a:chOff x="4572000" y="261250"/>
              <a:chExt cx="3506337" cy="2062350"/>
            </a:xfrm>
          </p:grpSpPr>
          <p:pic>
            <p:nvPicPr>
              <p:cNvPr id="95" name="Google Shape;95;p14"/>
              <p:cNvPicPr preferRelativeResize="0"/>
              <p:nvPr/>
            </p:nvPicPr>
            <p:blipFill>
              <a:blip r:embed="rId5">
                <a:alphaModFix/>
              </a:blip>
              <a:stretch>
                <a:fillRect/>
              </a:stretch>
            </p:blipFill>
            <p:spPr>
              <a:xfrm>
                <a:off x="4572000" y="261250"/>
                <a:ext cx="3439175" cy="2062350"/>
              </a:xfrm>
              <a:prstGeom prst="rect">
                <a:avLst/>
              </a:prstGeom>
              <a:noFill/>
              <a:ln>
                <a:noFill/>
              </a:ln>
            </p:spPr>
          </p:pic>
          <p:sp>
            <p:nvSpPr>
              <p:cNvPr id="96" name="Google Shape;96;p14"/>
              <p:cNvSpPr txBox="1"/>
              <p:nvPr/>
            </p:nvSpPr>
            <p:spPr>
              <a:xfrm>
                <a:off x="7640037" y="272177"/>
                <a:ext cx="438300" cy="314400"/>
              </a:xfrm>
              <a:prstGeom prst="rect">
                <a:avLst/>
              </a:prstGeom>
              <a:solidFill>
                <a:srgbClr val="FFFFFF"/>
              </a:solidFill>
              <a:ln>
                <a:noFill/>
              </a:ln>
            </p:spPr>
            <p:txBody>
              <a:bodyPr spcFirstLastPara="1" wrap="square" lIns="44950" tIns="44950" rIns="44950" bIns="44950" anchor="t" anchorCtr="0">
                <a:noAutofit/>
              </a:bodyPr>
              <a:lstStyle/>
              <a:p>
                <a:pPr marL="0" lvl="0" indent="0" algn="l" rtl="0">
                  <a:spcBef>
                    <a:spcPts val="0"/>
                  </a:spcBef>
                  <a:spcAft>
                    <a:spcPts val="0"/>
                  </a:spcAft>
                  <a:buNone/>
                </a:pPr>
                <a:r>
                  <a:rPr lang="en" sz="786">
                    <a:solidFill>
                      <a:srgbClr val="1A1A1A"/>
                    </a:solidFill>
                    <a:latin typeface="Lobster"/>
                    <a:ea typeface="Lobster"/>
                    <a:cs typeface="Lobster"/>
                    <a:sym typeface="Lobster"/>
                  </a:rPr>
                  <a:t>l </a:t>
                </a:r>
                <a:r>
                  <a:rPr lang="en" sz="786" baseline="30000">
                    <a:solidFill>
                      <a:srgbClr val="1A1A1A"/>
                    </a:solidFill>
                    <a:latin typeface="Lobster"/>
                    <a:ea typeface="Lobster"/>
                    <a:cs typeface="Lobster"/>
                    <a:sym typeface="Lobster"/>
                  </a:rPr>
                  <a:t>+</a:t>
                </a:r>
                <a:endParaRPr sz="786" baseline="30000">
                  <a:solidFill>
                    <a:srgbClr val="1A1A1A"/>
                  </a:solidFill>
                  <a:latin typeface="Lobster"/>
                  <a:ea typeface="Lobster"/>
                  <a:cs typeface="Lobster"/>
                  <a:sym typeface="Lobster"/>
                </a:endParaRPr>
              </a:p>
            </p:txBody>
          </p:sp>
          <p:sp>
            <p:nvSpPr>
              <p:cNvPr id="97" name="Google Shape;97;p14"/>
              <p:cNvSpPr txBox="1"/>
              <p:nvPr/>
            </p:nvSpPr>
            <p:spPr>
              <a:xfrm>
                <a:off x="7612925" y="1927599"/>
                <a:ext cx="438300" cy="314400"/>
              </a:xfrm>
              <a:prstGeom prst="rect">
                <a:avLst/>
              </a:prstGeom>
              <a:solidFill>
                <a:srgbClr val="FFFFFF"/>
              </a:solidFill>
              <a:ln>
                <a:noFill/>
              </a:ln>
            </p:spPr>
            <p:txBody>
              <a:bodyPr spcFirstLastPara="1" wrap="square" lIns="44950" tIns="44950" rIns="44950" bIns="44950" anchor="t" anchorCtr="0">
                <a:noAutofit/>
              </a:bodyPr>
              <a:lstStyle/>
              <a:p>
                <a:pPr marL="0" lvl="0" indent="0" algn="l" rtl="0">
                  <a:spcBef>
                    <a:spcPts val="0"/>
                  </a:spcBef>
                  <a:spcAft>
                    <a:spcPts val="0"/>
                  </a:spcAft>
                  <a:buNone/>
                </a:pPr>
                <a:r>
                  <a:rPr lang="en" sz="786">
                    <a:solidFill>
                      <a:srgbClr val="1A1A1A"/>
                    </a:solidFill>
                    <a:latin typeface="Lobster"/>
                    <a:ea typeface="Lobster"/>
                    <a:cs typeface="Lobster"/>
                    <a:sym typeface="Lobster"/>
                  </a:rPr>
                  <a:t>𝜈</a:t>
                </a:r>
                <a:r>
                  <a:rPr lang="en" sz="786" baseline="-25000">
                    <a:solidFill>
                      <a:srgbClr val="1A1A1A"/>
                    </a:solidFill>
                    <a:latin typeface="Lobster"/>
                    <a:ea typeface="Lobster"/>
                    <a:cs typeface="Lobster"/>
                    <a:sym typeface="Lobster"/>
                  </a:rPr>
                  <a:t>l</a:t>
                </a:r>
                <a:endParaRPr sz="786" baseline="-25000">
                  <a:solidFill>
                    <a:srgbClr val="1A1A1A"/>
                  </a:solidFill>
                  <a:latin typeface="Lobster"/>
                  <a:ea typeface="Lobster"/>
                  <a:cs typeface="Lobster"/>
                  <a:sym typeface="Lobster"/>
                </a:endParaRPr>
              </a:p>
            </p:txBody>
          </p:sp>
        </p:grpSp>
        <p:sp>
          <p:nvSpPr>
            <p:cNvPr id="98" name="Google Shape;98;p14"/>
            <p:cNvSpPr/>
            <p:nvPr/>
          </p:nvSpPr>
          <p:spPr>
            <a:xfrm>
              <a:off x="4262616" y="1277936"/>
              <a:ext cx="304500" cy="1228500"/>
            </a:xfrm>
            <a:prstGeom prst="ellipse">
              <a:avLst/>
            </a:prstGeom>
            <a:solidFill>
              <a:srgbClr val="D9D2E9">
                <a:alpha val="20000"/>
              </a:srgbClr>
            </a:solidFill>
            <a:ln w="10775" cap="flat" cmpd="sng">
              <a:solidFill>
                <a:srgbClr val="674EA7"/>
              </a:solidFill>
              <a:prstDash val="solid"/>
              <a:round/>
              <a:headEnd type="none" w="sm" len="sm"/>
              <a:tailEnd type="none" w="sm" len="sm"/>
            </a:ln>
          </p:spPr>
          <p:txBody>
            <a:bodyPr spcFirstLastPara="1" wrap="square" lIns="51825" tIns="51825" rIns="51825" bIns="51825" anchor="ctr" anchorCtr="0">
              <a:noAutofit/>
            </a:bodyPr>
            <a:lstStyle/>
            <a:p>
              <a:pPr marL="0" lvl="0" indent="0" algn="ctr" rtl="0">
                <a:spcBef>
                  <a:spcPts val="0"/>
                </a:spcBef>
                <a:spcAft>
                  <a:spcPts val="0"/>
                </a:spcAft>
                <a:buNone/>
              </a:pPr>
              <a:endParaRPr sz="794">
                <a:latin typeface="Proxima Nova"/>
                <a:ea typeface="Proxima Nova"/>
                <a:cs typeface="Proxima Nova"/>
                <a:sym typeface="Proxima Nova"/>
              </a:endParaRPr>
            </a:p>
          </p:txBody>
        </p:sp>
        <p:sp>
          <p:nvSpPr>
            <p:cNvPr id="99" name="Google Shape;99;p14"/>
            <p:cNvSpPr txBox="1"/>
            <p:nvPr/>
          </p:nvSpPr>
          <p:spPr>
            <a:xfrm>
              <a:off x="5108701" y="1114850"/>
              <a:ext cx="549300" cy="362400"/>
            </a:xfrm>
            <a:prstGeom prst="rect">
              <a:avLst/>
            </a:prstGeom>
            <a:noFill/>
            <a:ln>
              <a:noFill/>
            </a:ln>
          </p:spPr>
          <p:txBody>
            <a:bodyPr spcFirstLastPara="1" wrap="square" lIns="55925" tIns="55925" rIns="55925" bIns="55925" anchor="t" anchorCtr="0">
              <a:spAutoFit/>
            </a:bodyPr>
            <a:lstStyle/>
            <a:p>
              <a:pPr marL="0" lvl="0" indent="0" algn="l" rtl="0">
                <a:spcBef>
                  <a:spcPts val="0"/>
                </a:spcBef>
                <a:spcAft>
                  <a:spcPts val="0"/>
                </a:spcAft>
                <a:buNone/>
              </a:pPr>
              <a:r>
                <a:rPr lang="en" sz="734">
                  <a:solidFill>
                    <a:srgbClr val="202729"/>
                  </a:solidFill>
                  <a:latin typeface="Proxima Nova"/>
                  <a:ea typeface="Proxima Nova"/>
                  <a:cs typeface="Proxima Nova"/>
                  <a:sym typeface="Proxima Nova"/>
                </a:rPr>
                <a:t>Charged lepton</a:t>
              </a:r>
              <a:endParaRPr sz="734">
                <a:solidFill>
                  <a:srgbClr val="202729"/>
                </a:solidFill>
                <a:latin typeface="Proxima Nova"/>
                <a:ea typeface="Proxima Nova"/>
                <a:cs typeface="Proxima Nova"/>
                <a:sym typeface="Proxima Nova"/>
              </a:endParaRPr>
            </a:p>
          </p:txBody>
        </p:sp>
        <p:sp>
          <p:nvSpPr>
            <p:cNvPr id="100" name="Google Shape;100;p14"/>
            <p:cNvSpPr txBox="1"/>
            <p:nvPr/>
          </p:nvSpPr>
          <p:spPr>
            <a:xfrm>
              <a:off x="5015513" y="2189839"/>
              <a:ext cx="549300" cy="241500"/>
            </a:xfrm>
            <a:prstGeom prst="rect">
              <a:avLst/>
            </a:prstGeom>
            <a:noFill/>
            <a:ln>
              <a:noFill/>
            </a:ln>
          </p:spPr>
          <p:txBody>
            <a:bodyPr spcFirstLastPara="1" wrap="square" lIns="55925" tIns="55925" rIns="55925" bIns="55925" anchor="t" anchorCtr="0">
              <a:spAutoFit/>
            </a:bodyPr>
            <a:lstStyle/>
            <a:p>
              <a:pPr marL="0" lvl="0" indent="0" algn="l" rtl="0">
                <a:spcBef>
                  <a:spcPts val="0"/>
                </a:spcBef>
                <a:spcAft>
                  <a:spcPts val="0"/>
                </a:spcAft>
                <a:buNone/>
              </a:pPr>
              <a:r>
                <a:rPr lang="en" sz="734">
                  <a:solidFill>
                    <a:srgbClr val="202729"/>
                  </a:solidFill>
                  <a:latin typeface="Proxima Nova"/>
                  <a:ea typeface="Proxima Nova"/>
                  <a:cs typeface="Proxima Nova"/>
                  <a:sym typeface="Proxima Nova"/>
                </a:rPr>
                <a:t>Neutrino</a:t>
              </a:r>
              <a:endParaRPr sz="734">
                <a:solidFill>
                  <a:srgbClr val="202729"/>
                </a:solidFill>
                <a:latin typeface="Proxima Nova"/>
                <a:ea typeface="Proxima Nova"/>
                <a:cs typeface="Proxima Nova"/>
                <a:sym typeface="Proxima Nova"/>
              </a:endParaRPr>
            </a:p>
          </p:txBody>
        </p:sp>
        <p:sp>
          <p:nvSpPr>
            <p:cNvPr id="101" name="Google Shape;101;p14"/>
            <p:cNvSpPr/>
            <p:nvPr/>
          </p:nvSpPr>
          <p:spPr>
            <a:xfrm>
              <a:off x="5131276" y="1739626"/>
              <a:ext cx="214800" cy="205800"/>
            </a:xfrm>
            <a:prstGeom prst="ellipse">
              <a:avLst/>
            </a:prstGeom>
            <a:solidFill>
              <a:srgbClr val="D9EAD3">
                <a:alpha val="20000"/>
              </a:srgbClr>
            </a:solidFill>
            <a:ln w="16200" cap="flat" cmpd="sng">
              <a:solidFill>
                <a:srgbClr val="4BA173"/>
              </a:solidFill>
              <a:prstDash val="solid"/>
              <a:round/>
              <a:headEnd type="none" w="sm" len="sm"/>
              <a:tailEnd type="none" w="sm" len="sm"/>
            </a:ln>
          </p:spPr>
          <p:txBody>
            <a:bodyPr spcFirstLastPara="1" wrap="square" lIns="51825" tIns="51825" rIns="51825" bIns="51825" anchor="ctr" anchorCtr="0">
              <a:noAutofit/>
            </a:bodyPr>
            <a:lstStyle/>
            <a:p>
              <a:pPr marL="0" lvl="0" indent="0" algn="ctr" rtl="0">
                <a:spcBef>
                  <a:spcPts val="0"/>
                </a:spcBef>
                <a:spcAft>
                  <a:spcPts val="0"/>
                </a:spcAft>
                <a:buNone/>
              </a:pPr>
              <a:endParaRPr sz="794">
                <a:latin typeface="Proxima Nova"/>
                <a:ea typeface="Proxima Nova"/>
                <a:cs typeface="Proxima Nova"/>
                <a:sym typeface="Proxima Nova"/>
              </a:endParaRPr>
            </a:p>
          </p:txBody>
        </p:sp>
        <p:sp>
          <p:nvSpPr>
            <p:cNvPr id="102" name="Google Shape;102;p14"/>
            <p:cNvSpPr txBox="1"/>
            <p:nvPr/>
          </p:nvSpPr>
          <p:spPr>
            <a:xfrm>
              <a:off x="3625551" y="1827602"/>
              <a:ext cx="549300" cy="241500"/>
            </a:xfrm>
            <a:prstGeom prst="rect">
              <a:avLst/>
            </a:prstGeom>
            <a:noFill/>
            <a:ln>
              <a:noFill/>
            </a:ln>
          </p:spPr>
          <p:txBody>
            <a:bodyPr spcFirstLastPara="1" wrap="square" lIns="55925" tIns="55925" rIns="55925" bIns="55925" anchor="t" anchorCtr="0">
              <a:spAutoFit/>
            </a:bodyPr>
            <a:lstStyle/>
            <a:p>
              <a:pPr marL="0" lvl="0" indent="0" algn="r" rtl="0">
                <a:spcBef>
                  <a:spcPts val="0"/>
                </a:spcBef>
                <a:spcAft>
                  <a:spcPts val="0"/>
                </a:spcAft>
                <a:buNone/>
              </a:pPr>
              <a:r>
                <a:rPr lang="en" sz="734">
                  <a:solidFill>
                    <a:srgbClr val="202729"/>
                  </a:solidFill>
                  <a:latin typeface="Proxima Nova"/>
                  <a:ea typeface="Proxima Nova"/>
                  <a:cs typeface="Proxima Nova"/>
                  <a:sym typeface="Proxima Nova"/>
                </a:rPr>
                <a:t>Pion</a:t>
              </a:r>
              <a:endParaRPr sz="734">
                <a:solidFill>
                  <a:srgbClr val="202729"/>
                </a:solidFill>
                <a:latin typeface="Proxima Nova"/>
                <a:ea typeface="Proxima Nova"/>
                <a:cs typeface="Proxima Nova"/>
                <a:sym typeface="Proxima Nova"/>
              </a:endParaRPr>
            </a:p>
          </p:txBody>
        </p:sp>
      </p:grpSp>
      <p:sp>
        <p:nvSpPr>
          <p:cNvPr id="103" name="Google Shape;103;p14"/>
          <p:cNvSpPr txBox="1">
            <a:spLocks noGrp="1"/>
          </p:cNvSpPr>
          <p:nvPr>
            <p:ph type="body" idx="1"/>
          </p:nvPr>
        </p:nvSpPr>
        <p:spPr>
          <a:xfrm>
            <a:off x="523250" y="3686025"/>
            <a:ext cx="5277300" cy="1251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800"/>
              <a:buNone/>
            </a:pPr>
            <a:r>
              <a:rPr lang="en" sz="1600"/>
              <a:t>LGADs provide 5D tracking (x,y,z,t,E) in the target region.</a:t>
            </a:r>
            <a:endParaRPr sz="1700"/>
          </a:p>
          <a:p>
            <a:pPr marL="0" lvl="0" indent="0" algn="l" rtl="0">
              <a:lnSpc>
                <a:spcPct val="100000"/>
              </a:lnSpc>
              <a:spcBef>
                <a:spcPts val="1200"/>
              </a:spcBef>
              <a:spcAft>
                <a:spcPts val="0"/>
              </a:spcAft>
              <a:buSzPts val="1800"/>
              <a:buNone/>
            </a:pPr>
            <a:r>
              <a:rPr lang="en" sz="1600">
                <a:solidFill>
                  <a:schemeClr val="dk1"/>
                </a:solidFill>
              </a:rPr>
              <a:t>We need to understand LGAD response for a large range of energy deposits</a:t>
            </a:r>
            <a:endParaRPr sz="1700">
              <a:solidFill>
                <a:schemeClr val="dk1"/>
              </a:solidFill>
            </a:endParaRPr>
          </a:p>
          <a:p>
            <a:pPr marL="457200" lvl="0" indent="-209550" algn="l" rtl="0">
              <a:lnSpc>
                <a:spcPct val="100000"/>
              </a:lnSpc>
              <a:spcBef>
                <a:spcPts val="0"/>
              </a:spcBef>
              <a:spcAft>
                <a:spcPts val="0"/>
              </a:spcAft>
              <a:buClr>
                <a:schemeClr val="dk1"/>
              </a:buClr>
              <a:buSzPts val="1500"/>
              <a:buChar char="➔"/>
            </a:pPr>
            <a:r>
              <a:rPr lang="en" sz="1400"/>
              <a:t>Bragg peak from p</a:t>
            </a:r>
            <a:r>
              <a:rPr lang="en" sz="1400">
                <a:solidFill>
                  <a:schemeClr val="dk1"/>
                </a:solidFill>
              </a:rPr>
              <a:t>ion and muon</a:t>
            </a:r>
            <a:r>
              <a:rPr lang="en" sz="1400"/>
              <a:t> stops</a:t>
            </a:r>
            <a:r>
              <a:rPr lang="en" sz="1400">
                <a:solidFill>
                  <a:schemeClr val="dk1"/>
                </a:solidFill>
              </a:rPr>
              <a:t> equals O(100) MIPs</a:t>
            </a:r>
            <a:endParaRPr sz="1500">
              <a:solidFill>
                <a:schemeClr val="dk1"/>
              </a:solidFill>
            </a:endParaRPr>
          </a:p>
        </p:txBody>
      </p:sp>
      <p:pic>
        <p:nvPicPr>
          <p:cNvPr id="104" name="Google Shape;104;p14" title="CodeCogsEqn (7).png"/>
          <p:cNvPicPr preferRelativeResize="0"/>
          <p:nvPr/>
        </p:nvPicPr>
        <p:blipFill rotWithShape="1">
          <a:blip r:embed="rId6">
            <a:alphaModFix/>
          </a:blip>
          <a:srcRect/>
          <a:stretch/>
        </p:blipFill>
        <p:spPr>
          <a:xfrm>
            <a:off x="614127" y="2887679"/>
            <a:ext cx="4895947" cy="671988"/>
          </a:xfrm>
          <a:prstGeom prst="rect">
            <a:avLst/>
          </a:prstGeom>
          <a:noFill/>
          <a:ln>
            <a:noFill/>
          </a:ln>
        </p:spPr>
      </p:pic>
      <p:sp>
        <p:nvSpPr>
          <p:cNvPr id="105" name="Google Shape;105;p14"/>
          <p:cNvSpPr/>
          <p:nvPr/>
        </p:nvSpPr>
        <p:spPr>
          <a:xfrm>
            <a:off x="549875" y="2816258"/>
            <a:ext cx="5025600" cy="798000"/>
          </a:xfrm>
          <a:prstGeom prst="rect">
            <a:avLst/>
          </a:prstGeom>
          <a:noFill/>
          <a:ln w="24725" cap="flat" cmpd="sng">
            <a:solidFill>
              <a:schemeClr val="dk2"/>
            </a:solidFill>
            <a:prstDash val="solid"/>
            <a:round/>
            <a:headEnd type="none" w="sm" len="sm"/>
            <a:tailEnd type="none" w="sm" len="sm"/>
          </a:ln>
        </p:spPr>
        <p:txBody>
          <a:bodyPr spcFirstLastPara="1" wrap="square" lIns="79075" tIns="79075" rIns="79075" bIns="79075" anchor="ctr" anchorCtr="0">
            <a:noAutofit/>
          </a:bodyPr>
          <a:lstStyle/>
          <a:p>
            <a:pPr marL="0" marR="0" lvl="0" indent="0" algn="ctr" rtl="0">
              <a:lnSpc>
                <a:spcPct val="100000"/>
              </a:lnSpc>
              <a:spcBef>
                <a:spcPts val="0"/>
              </a:spcBef>
              <a:spcAft>
                <a:spcPts val="0"/>
              </a:spcAft>
              <a:buClr>
                <a:srgbClr val="000000"/>
              </a:buClr>
              <a:buSzPts val="1211"/>
              <a:buFont typeface="Arial"/>
              <a:buNone/>
            </a:pPr>
            <a:endParaRPr sz="1211" b="0" i="0" u="none" strike="noStrike" cap="none">
              <a:solidFill>
                <a:srgbClr val="000000"/>
              </a:solidFill>
              <a:latin typeface="Proxima Nova"/>
              <a:ea typeface="Proxima Nova"/>
              <a:cs typeface="Proxima Nova"/>
              <a:sym typeface="Proxima Nova"/>
            </a:endParaRPr>
          </a:p>
        </p:txBody>
      </p:sp>
      <p:sp>
        <p:nvSpPr>
          <p:cNvPr id="106" name="Google Shape;106;p14"/>
          <p:cNvSpPr txBox="1"/>
          <p:nvPr/>
        </p:nvSpPr>
        <p:spPr>
          <a:xfrm>
            <a:off x="2267350" y="1034566"/>
            <a:ext cx="3392700" cy="1754296"/>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dirty="0">
                <a:solidFill>
                  <a:schemeClr val="dk1"/>
                </a:solidFill>
                <a:latin typeface="Proxima Nova"/>
                <a:ea typeface="Proxima Nova"/>
                <a:cs typeface="Proxima Nova"/>
                <a:sym typeface="Proxima Nova"/>
              </a:rPr>
              <a:t>Will m</a:t>
            </a:r>
            <a:r>
              <a:rPr lang="en" sz="1600" b="0" i="0" u="none" strike="noStrike" cap="none" dirty="0">
                <a:solidFill>
                  <a:schemeClr val="dk1"/>
                </a:solidFill>
                <a:latin typeface="Proxima Nova"/>
                <a:ea typeface="Proxima Nova"/>
                <a:cs typeface="Proxima Nova"/>
                <a:sym typeface="Proxima Nova"/>
              </a:rPr>
              <a:t>easure pion branching ratio to 0.01% precision</a:t>
            </a:r>
            <a:endParaRPr sz="1700" b="0" i="0" u="none" strike="noStrike" cap="none" dirty="0">
              <a:solidFill>
                <a:schemeClr val="dk1"/>
              </a:solidFill>
              <a:latin typeface="Proxima Nova"/>
              <a:ea typeface="Proxima Nova"/>
              <a:cs typeface="Proxima Nova"/>
              <a:sym typeface="Proxima Nova"/>
            </a:endParaRPr>
          </a:p>
          <a:p>
            <a:pPr marL="457200" marR="0" lvl="0" indent="-209550" algn="l" rtl="0">
              <a:lnSpc>
                <a:spcPct val="100000"/>
              </a:lnSpc>
              <a:spcBef>
                <a:spcPts val="0"/>
              </a:spcBef>
              <a:spcAft>
                <a:spcPts val="0"/>
              </a:spcAft>
              <a:buClr>
                <a:schemeClr val="dk1"/>
              </a:buClr>
              <a:buSzPts val="1500"/>
              <a:buFont typeface="Proxima Nova"/>
              <a:buChar char="➔"/>
            </a:pPr>
            <a:r>
              <a:rPr lang="en" sz="1400" b="0" i="0" u="none" strike="noStrike" cap="none" dirty="0">
                <a:solidFill>
                  <a:schemeClr val="dk1"/>
                </a:solidFill>
                <a:latin typeface="Proxima Nova"/>
                <a:ea typeface="Proxima Nova"/>
                <a:cs typeface="Proxima Nova"/>
                <a:sym typeface="Proxima Nova"/>
              </a:rPr>
              <a:t>15x improvement of world’s best experimental measurements</a:t>
            </a:r>
            <a:endParaRPr sz="1500" b="0" i="0" u="none" strike="noStrike" cap="none" dirty="0">
              <a:solidFill>
                <a:schemeClr val="dk1"/>
              </a:solidFill>
              <a:latin typeface="Proxima Nova"/>
              <a:ea typeface="Proxima Nova"/>
              <a:cs typeface="Proxima Nova"/>
              <a:sym typeface="Proxima Nova"/>
            </a:endParaRPr>
          </a:p>
          <a:p>
            <a:pPr marL="457200" marR="0" lvl="0" indent="-209550" algn="l" rtl="0">
              <a:lnSpc>
                <a:spcPct val="100000"/>
              </a:lnSpc>
              <a:spcBef>
                <a:spcPts val="0"/>
              </a:spcBef>
              <a:spcAft>
                <a:spcPts val="0"/>
              </a:spcAft>
              <a:buClr>
                <a:schemeClr val="dk1"/>
              </a:buClr>
              <a:buSzPts val="1500"/>
              <a:buFont typeface="Proxima Nova"/>
              <a:buChar char="➔"/>
            </a:pPr>
            <a:r>
              <a:rPr lang="en" sz="1400" b="0" i="0" u="none" strike="noStrike" cap="none" dirty="0">
                <a:solidFill>
                  <a:schemeClr val="dk1"/>
                </a:solidFill>
                <a:latin typeface="Proxima Nova"/>
                <a:ea typeface="Proxima Nova"/>
                <a:cs typeface="Proxima Nova"/>
                <a:sym typeface="Proxima Nova"/>
              </a:rPr>
              <a:t>The most sensitive probe of Lepton Flavor Universality Violation (LFUV)</a:t>
            </a:r>
            <a:endParaRPr sz="1500" b="0" i="0" u="none" strike="noStrike" cap="none" dirty="0">
              <a:solidFill>
                <a:schemeClr val="dk1"/>
              </a:solidFill>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Physics of Gain Suppression</a:t>
            </a:r>
            <a:endParaRPr/>
          </a:p>
        </p:txBody>
      </p:sp>
      <p:sp>
        <p:nvSpPr>
          <p:cNvPr id="112" name="Google Shape;112;p15"/>
          <p:cNvSpPr txBox="1">
            <a:spLocks noGrp="1"/>
          </p:cNvSpPr>
          <p:nvPr>
            <p:ph type="body" idx="1"/>
          </p:nvPr>
        </p:nvSpPr>
        <p:spPr>
          <a:xfrm>
            <a:off x="311700" y="1152475"/>
            <a:ext cx="4800000" cy="3804600"/>
          </a:xfrm>
          <a:prstGeom prst="rect">
            <a:avLst/>
          </a:prstGeom>
          <a:noFill/>
          <a:ln>
            <a:noFill/>
          </a:ln>
        </p:spPr>
        <p:txBody>
          <a:bodyPr spcFirstLastPara="1" wrap="square" lIns="91425" tIns="91425" rIns="91425" bIns="91425" anchor="t" anchorCtr="0">
            <a:normAutofit/>
          </a:bodyPr>
          <a:lstStyle/>
          <a:p>
            <a:pPr>
              <a:buClr>
                <a:srgbClr val="000000"/>
              </a:buClr>
              <a:buSzPts val="1440"/>
            </a:pPr>
            <a:r>
              <a:rPr lang="en" sz="1600" dirty="0">
                <a:solidFill>
                  <a:schemeClr val="dk1"/>
                </a:solidFill>
              </a:rPr>
              <a:t>LGADs are designed for detecting minimum ionizing particles (MIPs)</a:t>
            </a:r>
            <a:endParaRPr dirty="0">
              <a:solidFill>
                <a:schemeClr val="dk1"/>
              </a:solidFill>
            </a:endParaRPr>
          </a:p>
          <a:p>
            <a:pPr lvl="1">
              <a:buClr>
                <a:srgbClr val="000000"/>
              </a:buClr>
            </a:pPr>
            <a:r>
              <a:rPr lang="en" sz="1400" dirty="0"/>
              <a:t>Extension of PIN diode design with an additional p-doped layer</a:t>
            </a:r>
            <a:endParaRPr dirty="0"/>
          </a:p>
          <a:p>
            <a:pPr>
              <a:buClr>
                <a:srgbClr val="000000"/>
              </a:buClr>
              <a:buSzPts val="1440"/>
            </a:pPr>
            <a:r>
              <a:rPr lang="en" sz="1600" dirty="0">
                <a:solidFill>
                  <a:schemeClr val="dk1"/>
                </a:solidFill>
              </a:rPr>
              <a:t>Signals are amplified by an increased E-field in the avalanche region</a:t>
            </a:r>
            <a:endParaRPr dirty="0">
              <a:solidFill>
                <a:schemeClr val="dk1"/>
              </a:solidFill>
            </a:endParaRPr>
          </a:p>
          <a:p>
            <a:pPr>
              <a:buClr>
                <a:srgbClr val="000000"/>
              </a:buClr>
              <a:buSzPts val="1440"/>
            </a:pPr>
            <a:r>
              <a:rPr lang="en" sz="1600" dirty="0">
                <a:solidFill>
                  <a:schemeClr val="dk1"/>
                </a:solidFill>
              </a:rPr>
              <a:t>A highly localized energy deposit can cause screening in the gain layer</a:t>
            </a:r>
            <a:endParaRPr dirty="0">
              <a:solidFill>
                <a:schemeClr val="dk1"/>
              </a:solidFill>
            </a:endParaRPr>
          </a:p>
          <a:p>
            <a:pPr lvl="1">
              <a:buClr>
                <a:srgbClr val="000000"/>
              </a:buClr>
            </a:pPr>
            <a:r>
              <a:rPr lang="en" sz="1400" dirty="0">
                <a:solidFill>
                  <a:schemeClr val="dk1"/>
                </a:solidFill>
              </a:rPr>
              <a:t>Reduced E-field suppresses the observed gain</a:t>
            </a:r>
            <a:endParaRPr dirty="0">
              <a:solidFill>
                <a:schemeClr val="dk1"/>
              </a:solidFill>
            </a:endParaRPr>
          </a:p>
          <a:p>
            <a:pPr marL="0" lvl="0" indent="0" algn="l" rtl="0">
              <a:lnSpc>
                <a:spcPct val="115000"/>
              </a:lnSpc>
              <a:spcBef>
                <a:spcPts val="1200"/>
              </a:spcBef>
              <a:spcAft>
                <a:spcPts val="1200"/>
              </a:spcAft>
              <a:buSzPts val="1800"/>
              <a:buNone/>
            </a:pPr>
            <a:r>
              <a:rPr lang="en" sz="1600" b="1" dirty="0"/>
              <a:t>We </a:t>
            </a:r>
            <a:r>
              <a:rPr lang="en" sz="1600" b="1" dirty="0">
                <a:solidFill>
                  <a:schemeClr val="dk1"/>
                </a:solidFill>
              </a:rPr>
              <a:t>aim to characterize and model de</a:t>
            </a:r>
            <a:r>
              <a:rPr lang="en" sz="1600" b="1" dirty="0"/>
              <a:t>pendencies of gain saturation in </a:t>
            </a:r>
            <a:r>
              <a:rPr lang="en" sz="1600" b="1" dirty="0">
                <a:solidFill>
                  <a:schemeClr val="dk1"/>
                </a:solidFill>
              </a:rPr>
              <a:t>LGADs</a:t>
            </a:r>
            <a:r>
              <a:rPr lang="en" sz="1600" b="1" dirty="0"/>
              <a:t> for highly ionizing particles.</a:t>
            </a:r>
            <a:endParaRPr b="1" dirty="0">
              <a:solidFill>
                <a:schemeClr val="dk1"/>
              </a:solidFill>
            </a:endParaRPr>
          </a:p>
        </p:txBody>
      </p:sp>
      <p:sp>
        <p:nvSpPr>
          <p:cNvPr id="114" name="Google Shape;114;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solidFill>
                  <a:schemeClr val="dk1"/>
                </a:solidFill>
                <a:latin typeface="Proxima Nova"/>
                <a:ea typeface="Proxima Nova"/>
                <a:cs typeface="Proxima Nova"/>
                <a:sym typeface="Proxima Nova"/>
              </a:rPr>
              <a:t>3</a:t>
            </a:fld>
            <a:endParaRPr>
              <a:solidFill>
                <a:schemeClr val="dk1"/>
              </a:solidFill>
              <a:latin typeface="Proxima Nova"/>
              <a:ea typeface="Proxima Nova"/>
              <a:cs typeface="Proxima Nova"/>
              <a:sym typeface="Proxima Nova"/>
            </a:endParaRPr>
          </a:p>
        </p:txBody>
      </p:sp>
      <p:pic>
        <p:nvPicPr>
          <p:cNvPr id="3" name="Picture 2">
            <a:extLst>
              <a:ext uri="{FF2B5EF4-FFF2-40B4-BE49-F238E27FC236}">
                <a16:creationId xmlns:a16="http://schemas.microsoft.com/office/drawing/2014/main" id="{428F63BE-AA00-A19C-5588-FEC998435BB1}"/>
              </a:ext>
            </a:extLst>
          </p:cNvPr>
          <p:cNvPicPr>
            <a:picLocks noChangeAspect="1"/>
          </p:cNvPicPr>
          <p:nvPr/>
        </p:nvPicPr>
        <p:blipFill>
          <a:blip r:embed="rId3"/>
          <a:stretch>
            <a:fillRect/>
          </a:stretch>
        </p:blipFill>
        <p:spPr>
          <a:xfrm>
            <a:off x="5111700" y="1199109"/>
            <a:ext cx="3812767" cy="32789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Devices Under Test (DUTs)</a:t>
            </a:r>
            <a:endParaRPr/>
          </a:p>
        </p:txBody>
      </p:sp>
      <p:sp>
        <p:nvSpPr>
          <p:cNvPr id="120" name="Google Shape;120;p16"/>
          <p:cNvSpPr txBox="1">
            <a:spLocks noGrp="1"/>
          </p:cNvSpPr>
          <p:nvPr>
            <p:ph type="body" idx="1"/>
          </p:nvPr>
        </p:nvSpPr>
        <p:spPr>
          <a:xfrm>
            <a:off x="311700" y="1152475"/>
            <a:ext cx="4729500" cy="1220400"/>
          </a:xfrm>
          <a:prstGeom prst="rect">
            <a:avLst/>
          </a:prstGeom>
        </p:spPr>
        <p:txBody>
          <a:bodyPr spcFirstLastPara="1" wrap="square" lIns="91425" tIns="91425" rIns="91425" bIns="91425" anchor="t" anchorCtr="0">
            <a:normAutofit lnSpcReduction="10000"/>
          </a:bodyPr>
          <a:lstStyle/>
          <a:p>
            <a:pPr marL="393192" indent="-285750">
              <a:buClr>
                <a:srgbClr val="000000"/>
              </a:buClr>
              <a:buSzPts val="1440"/>
            </a:pPr>
            <a:r>
              <a:rPr lang="en" sz="1600" dirty="0"/>
              <a:t>All DUTs are single-pad LGADs</a:t>
            </a:r>
            <a:endParaRPr sz="1600" dirty="0"/>
          </a:p>
          <a:p>
            <a:pPr marL="393192" indent="-285750">
              <a:buClr>
                <a:srgbClr val="000000"/>
              </a:buClr>
              <a:buSzPts val="1440"/>
            </a:pPr>
            <a:r>
              <a:rPr lang="en" sz="1600" dirty="0"/>
              <a:t>Two vendors: FBK and HPK</a:t>
            </a:r>
            <a:endParaRPr sz="1600" dirty="0"/>
          </a:p>
          <a:p>
            <a:pPr marL="888682" lvl="1" indent="-285750">
              <a:buClr>
                <a:srgbClr val="000000"/>
              </a:buClr>
            </a:pPr>
            <a:r>
              <a:rPr lang="en" dirty="0"/>
              <a:t>Focus on FBK due to ability to reliably produce Ti-LGADs for minimal cross-talk in PIONEER</a:t>
            </a:r>
            <a:endParaRPr dirty="0"/>
          </a:p>
        </p:txBody>
      </p:sp>
      <p:sp>
        <p:nvSpPr>
          <p:cNvPr id="121" name="Google Shape;121;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
              <a:t>4</a:t>
            </a:fld>
            <a:endParaRPr/>
          </a:p>
        </p:txBody>
      </p:sp>
      <p:graphicFrame>
        <p:nvGraphicFramePr>
          <p:cNvPr id="122" name="Google Shape;122;p16"/>
          <p:cNvGraphicFramePr/>
          <p:nvPr>
            <p:extLst>
              <p:ext uri="{D42A27DB-BD31-4B8C-83A1-F6EECF244321}">
                <p14:modId xmlns:p14="http://schemas.microsoft.com/office/powerpoint/2010/main" val="2042005459"/>
              </p:ext>
            </p:extLst>
          </p:nvPr>
        </p:nvGraphicFramePr>
        <p:xfrm>
          <a:off x="5321146" y="1076244"/>
          <a:ext cx="3310800" cy="3127248"/>
        </p:xfrm>
        <a:graphic>
          <a:graphicData uri="http://schemas.openxmlformats.org/drawingml/2006/table">
            <a:tbl>
              <a:tblPr>
                <a:noFill/>
                <a:tableStyleId>{8AFDBD42-7A28-4BDB-8859-85ABE8B6FE44}</a:tableStyleId>
              </a:tblPr>
              <a:tblGrid>
                <a:gridCol w="640080">
                  <a:extLst>
                    <a:ext uri="{9D8B030D-6E8A-4147-A177-3AD203B41FA5}">
                      <a16:colId xmlns:a16="http://schemas.microsoft.com/office/drawing/2014/main" val="20000"/>
                    </a:ext>
                  </a:extLst>
                </a:gridCol>
                <a:gridCol w="82296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841920">
                  <a:extLst>
                    <a:ext uri="{9D8B030D-6E8A-4147-A177-3AD203B41FA5}">
                      <a16:colId xmlns:a16="http://schemas.microsoft.com/office/drawing/2014/main" val="20003"/>
                    </a:ext>
                  </a:extLst>
                </a:gridCol>
              </a:tblGrid>
              <a:tr h="320040">
                <a:tc>
                  <a:txBody>
                    <a:bodyPr/>
                    <a:lstStyle/>
                    <a:p>
                      <a:pPr marL="0" marR="0" lvl="0" indent="0" algn="l" rtl="0">
                        <a:lnSpc>
                          <a:spcPct val="100000"/>
                        </a:lnSpc>
                        <a:spcBef>
                          <a:spcPts val="0"/>
                        </a:spcBef>
                        <a:spcAft>
                          <a:spcPts val="0"/>
                        </a:spcAft>
                        <a:buClr>
                          <a:srgbClr val="000000"/>
                        </a:buClr>
                        <a:buSzPts val="1100"/>
                        <a:buFont typeface="Arial"/>
                        <a:buNone/>
                      </a:pPr>
                      <a:r>
                        <a:rPr lang="en" sz="1100" b="1" u="none" strike="noStrike" cap="none">
                          <a:solidFill>
                            <a:srgbClr val="202729"/>
                          </a:solidFill>
                          <a:latin typeface="Proxima Nova"/>
                        </a:rPr>
                        <a:t>Wafer</a:t>
                      </a:r>
                      <a:endParaRPr sz="1100" b="1" u="none" strike="noStrike" cap="none"/>
                    </a:p>
                  </a:txBody>
                  <a:tcPr marL="91425" marR="91425" marT="27432" marB="27432">
                    <a:lnL w="0">
                      <a:noFill/>
                    </a:lnL>
                    <a:lnR w="0">
                      <a:noFill/>
                    </a:lnR>
                    <a:lnT w="0">
                      <a:noFill/>
                    </a:lnT>
                    <a:lnB w="19050">
                      <a:solidFill>
                        <a:srgbClr val="202729"/>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solidFill>
                            <a:srgbClr val="202729"/>
                          </a:solidFill>
                          <a:latin typeface="Proxima Nova"/>
                        </a:rPr>
                        <a:t>Vendor</a:t>
                      </a:r>
                      <a:endParaRPr sz="1100" b="1" u="none" strike="noStrike" cap="none"/>
                    </a:p>
                  </a:txBody>
                  <a:tcPr marL="91425" marR="91425" marT="27432" marB="27432">
                    <a:lnL w="0">
                      <a:noFill/>
                    </a:lnL>
                    <a:lnR w="0">
                      <a:noFill/>
                    </a:lnR>
                    <a:lnT w="0">
                      <a:noFill/>
                    </a:lnT>
                    <a:lnB w="19050">
                      <a:solidFill>
                        <a:srgbClr val="202729"/>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solidFill>
                            <a:srgbClr val="202729"/>
                          </a:solidFill>
                          <a:latin typeface="Proxima Nova"/>
                        </a:rPr>
                        <a:t>Thickness</a:t>
                      </a:r>
                      <a:endParaRPr sz="1100" b="1" u="none" strike="noStrike" cap="none"/>
                    </a:p>
                  </a:txBody>
                  <a:tcPr marL="91425" marR="91425" marT="27432" marB="27432">
                    <a:lnL w="0">
                      <a:noFill/>
                    </a:lnL>
                    <a:lnR w="0">
                      <a:noFill/>
                    </a:lnR>
                    <a:lnT w="0">
                      <a:noFill/>
                    </a:lnT>
                    <a:lnB w="19050">
                      <a:solidFill>
                        <a:srgbClr val="202729"/>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1" u="none" strike="noStrike" cap="none">
                          <a:solidFill>
                            <a:srgbClr val="202729"/>
                          </a:solidFill>
                          <a:latin typeface="Proxima Nova"/>
                        </a:rPr>
                        <a:t>Gain layer</a:t>
                      </a:r>
                      <a:endParaRPr sz="1100" b="1" u="none" strike="noStrike" cap="none"/>
                    </a:p>
                  </a:txBody>
                  <a:tcPr marL="91425" marR="91425" marT="27432" marB="27432">
                    <a:lnL w="0">
                      <a:noFill/>
                    </a:lnL>
                    <a:lnR w="0">
                      <a:noFill/>
                    </a:lnR>
                    <a:lnT w="0">
                      <a:noFill/>
                    </a:lnT>
                    <a:lnB w="19050">
                      <a:solidFill>
                        <a:srgbClr val="202729"/>
                      </a:solidFill>
                    </a:lnB>
                    <a:noFill/>
                  </a:tcPr>
                </a:tc>
                <a:extLst>
                  <a:ext uri="{0D108BD9-81ED-4DB2-BD59-A6C34878D82A}">
                    <a16:rowId xmlns:a16="http://schemas.microsoft.com/office/drawing/2014/main" val="10000"/>
                  </a:ext>
                </a:extLst>
              </a:tr>
              <a:tr h="228600">
                <a:tc gridSpan="4">
                  <a:txBody>
                    <a:bodyPr/>
                    <a:lstStyle/>
                    <a:p>
                      <a:pPr marL="0" marR="0" lvl="0" indent="0" algn="l" rtl="0">
                        <a:lnSpc>
                          <a:spcPct val="100000"/>
                        </a:lnSpc>
                        <a:spcBef>
                          <a:spcPts val="0"/>
                        </a:spcBef>
                        <a:spcAft>
                          <a:spcPts val="0"/>
                        </a:spcAft>
                        <a:buClr>
                          <a:srgbClr val="000000"/>
                        </a:buClr>
                        <a:buSzPts val="1100"/>
                        <a:buFont typeface="Arial"/>
                        <a:buNone/>
                      </a:pPr>
                      <a:r>
                        <a:rPr lang="en" sz="950" b="1" u="none" strike="noStrike" cap="none">
                          <a:solidFill>
                            <a:srgbClr val="8A9499"/>
                          </a:solidFill>
                          <a:latin typeface="Proxima Nova"/>
                        </a:rPr>
                        <a:t>2023 · HPK</a:t>
                      </a:r>
                      <a:endParaRPr sz="1100" u="none" strike="noStrike" cap="none"/>
                    </a:p>
                  </a:txBody>
                  <a:tcPr marL="91425" marR="91425" marT="27432" marB="27432">
                    <a:lnL w="0">
                      <a:noFill/>
                    </a:lnL>
                    <a:lnR w="0">
                      <a:noFill/>
                    </a:lnR>
                    <a:lnT w="19050" cap="flat" cmpd="sng" algn="ctr">
                      <a:solidFill>
                        <a:srgbClr val="202729"/>
                      </a:solidFill>
                      <a:prstDash val="solid"/>
                      <a:round/>
                      <a:headEnd type="none" w="med" len="med"/>
                      <a:tailEnd type="none" w="med" len="med"/>
                    </a:lnT>
                    <a:lnB w="0">
                      <a:noFill/>
                    </a:lnB>
                    <a:noFill/>
                  </a:tcPr>
                </a:tc>
                <a:tc hMerge="1">
                  <a:txBody>
                    <a:bodyPr/>
                    <a:lstStyle/>
                    <a:p>
                      <a:pPr marL="0" marR="0" lvl="0" indent="0" algn="r" rtl="0">
                        <a:lnSpc>
                          <a:spcPct val="100000"/>
                        </a:lnSpc>
                        <a:spcBef>
                          <a:spcPts val="0"/>
                        </a:spcBef>
                        <a:spcAft>
                          <a:spcPts val="0"/>
                        </a:spcAft>
                        <a:buClr>
                          <a:srgbClr val="000000"/>
                        </a:buClr>
                        <a:buSzPts val="1100"/>
                        <a:buFont typeface="Arial"/>
                        <a:buNone/>
                      </a:pPr>
                      <a:endParaRPr sz="1100" u="none" strike="noStrike" cap="none"/>
                    </a:p>
                  </a:txBody>
                  <a:tcPr marL="91425" marR="91425" marT="27432" marB="27432">
                    <a:lnL w="0">
                      <a:noFill/>
                    </a:lnL>
                    <a:lnR w="0">
                      <a:noFill/>
                    </a:lnR>
                    <a:lnT w="0">
                      <a:noFill/>
                    </a:lnT>
                    <a:lnB w="0">
                      <a:noFill/>
                    </a:lnB>
                    <a:noFill/>
                  </a:tcPr>
                </a:tc>
                <a:tc hMerge="1">
                  <a:txBody>
                    <a:bodyPr/>
                    <a:lstStyle/>
                    <a:p>
                      <a:pPr marL="0" marR="0" lvl="0" indent="0" algn="r" rtl="0">
                        <a:lnSpc>
                          <a:spcPct val="100000"/>
                        </a:lnSpc>
                        <a:spcBef>
                          <a:spcPts val="0"/>
                        </a:spcBef>
                        <a:spcAft>
                          <a:spcPts val="0"/>
                        </a:spcAft>
                        <a:buClr>
                          <a:srgbClr val="000000"/>
                        </a:buClr>
                        <a:buSzPts val="1100"/>
                        <a:buFont typeface="Arial"/>
                        <a:buNone/>
                      </a:pPr>
                      <a:endParaRPr sz="1100" u="none" strike="noStrike" cap="none"/>
                    </a:p>
                  </a:txBody>
                  <a:tcPr marL="91425" marR="91425" marT="27432" marB="27432">
                    <a:lnL w="0">
                      <a:noFill/>
                    </a:lnL>
                    <a:lnR w="0">
                      <a:noFill/>
                    </a:lnR>
                    <a:lnT w="0">
                      <a:noFill/>
                    </a:lnT>
                    <a:lnB w="0">
                      <a:noFill/>
                    </a:lnB>
                    <a:noFill/>
                  </a:tcPr>
                </a:tc>
                <a:tc hMerge="1">
                  <a:txBody>
                    <a:bodyPr/>
                    <a:lstStyle/>
                    <a:p>
                      <a:pPr marL="0" marR="0" lvl="0" indent="0" algn="r" rtl="0">
                        <a:lnSpc>
                          <a:spcPct val="100000"/>
                        </a:lnSpc>
                        <a:spcBef>
                          <a:spcPts val="0"/>
                        </a:spcBef>
                        <a:spcAft>
                          <a:spcPts val="0"/>
                        </a:spcAft>
                        <a:buClr>
                          <a:srgbClr val="000000"/>
                        </a:buClr>
                        <a:buSzPts val="1100"/>
                        <a:buFont typeface="Arial"/>
                        <a:buNone/>
                      </a:pPr>
                      <a:endParaRPr sz="1100" u="none" strike="noStrike" cap="none"/>
                    </a:p>
                  </a:txBody>
                  <a:tcPr marL="91425" marR="91425" marT="27432" marB="27432">
                    <a:lnL w="0">
                      <a:noFill/>
                    </a:lnL>
                    <a:lnR w="0">
                      <a:noFill/>
                    </a:lnR>
                    <a:lnT w="0">
                      <a:noFill/>
                    </a:lnT>
                    <a:lnB w="0">
                      <a:noFill/>
                    </a:lnB>
                    <a:noFill/>
                  </a:tcPr>
                </a:tc>
                <a:extLst>
                  <a:ext uri="{0D108BD9-81ED-4DB2-BD59-A6C34878D82A}">
                    <a16:rowId xmlns:a16="http://schemas.microsoft.com/office/drawing/2014/main" val="10001"/>
                  </a:ext>
                </a:extLst>
              </a:tr>
              <a:tr h="265176">
                <a:tc>
                  <a:txBody>
                    <a:bodyPr/>
                    <a:lstStyle/>
                    <a:p>
                      <a:pPr marL="0" marR="0" lvl="0" indent="0" algn="l"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3.1</a:t>
                      </a:r>
                      <a:endParaRPr sz="1100" u="none" strike="noStrike" cap="none"/>
                    </a:p>
                  </a:txBody>
                  <a:tcPr marL="91425" marR="91425" marT="27432" marB="27432">
                    <a:lnL w="0">
                      <a:noFill/>
                    </a:lnL>
                    <a:lnR w="0">
                      <a:noFill/>
                    </a:lnR>
                    <a:lnT w="0">
                      <a:noFill/>
                    </a:lnT>
                    <a:lnB w="6350">
                      <a:solidFill>
                        <a:srgbClr val="E1E5E3"/>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HPK</a:t>
                      </a:r>
                      <a:endParaRPr sz="1100" u="none" strike="noStrike" cap="none"/>
                    </a:p>
                  </a:txBody>
                  <a:tcPr marL="91425" marR="91425" marT="27432" marB="27432">
                    <a:lnL w="0">
                      <a:noFill/>
                    </a:lnL>
                    <a:lnR w="0">
                      <a:noFill/>
                    </a:lnR>
                    <a:lnT w="0">
                      <a:noFill/>
                    </a:lnT>
                    <a:lnB w="6350">
                      <a:solidFill>
                        <a:srgbClr val="E1E5E3"/>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50 µm</a:t>
                      </a:r>
                      <a:endParaRPr sz="1100" u="none" strike="noStrike" cap="none"/>
                    </a:p>
                  </a:txBody>
                  <a:tcPr marL="91425" marR="91425" marT="27432" marB="27432">
                    <a:lnL w="0">
                      <a:noFill/>
                    </a:lnL>
                    <a:lnR w="0">
                      <a:noFill/>
                    </a:lnR>
                    <a:lnT w="0">
                      <a:noFill/>
                    </a:lnT>
                    <a:lnB w="6350">
                      <a:solidFill>
                        <a:srgbClr val="E1E5E3"/>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Deep</a:t>
                      </a:r>
                      <a:endParaRPr sz="1100" u="none" strike="noStrike" cap="none"/>
                    </a:p>
                  </a:txBody>
                  <a:tcPr marL="91425" marR="91425" marT="27432" marB="27432">
                    <a:lnL w="0">
                      <a:noFill/>
                    </a:lnL>
                    <a:lnR w="0">
                      <a:noFill/>
                    </a:lnR>
                    <a:lnT w="0">
                      <a:noFill/>
                    </a:lnT>
                    <a:lnB w="6350">
                      <a:solidFill>
                        <a:srgbClr val="E1E5E3"/>
                      </a:solidFill>
                    </a:lnB>
                    <a:noFill/>
                  </a:tcPr>
                </a:tc>
                <a:extLst>
                  <a:ext uri="{0D108BD9-81ED-4DB2-BD59-A6C34878D82A}">
                    <a16:rowId xmlns:a16="http://schemas.microsoft.com/office/drawing/2014/main" val="3821267038"/>
                  </a:ext>
                </a:extLst>
              </a:tr>
              <a:tr h="265176">
                <a:tc>
                  <a:txBody>
                    <a:bodyPr/>
                    <a:lstStyle/>
                    <a:p>
                      <a:pPr marL="0" marR="0" lvl="0" indent="0" algn="l"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3.2</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HPK</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50 µm</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Deep</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noFill/>
                  </a:tcPr>
                </a:tc>
                <a:extLst>
                  <a:ext uri="{0D108BD9-81ED-4DB2-BD59-A6C34878D82A}">
                    <a16:rowId xmlns:a16="http://schemas.microsoft.com/office/drawing/2014/main" val="10002"/>
                  </a:ext>
                </a:extLst>
              </a:tr>
              <a:tr h="228600">
                <a:tc gridSpan="4">
                  <a:txBody>
                    <a:bodyPr/>
                    <a:lstStyle/>
                    <a:p>
                      <a:pPr marL="0" marR="0" lvl="0" indent="0" algn="l" rtl="0">
                        <a:lnSpc>
                          <a:spcPct val="100000"/>
                        </a:lnSpc>
                        <a:spcBef>
                          <a:spcPts val="0"/>
                        </a:spcBef>
                        <a:spcAft>
                          <a:spcPts val="0"/>
                        </a:spcAft>
                        <a:buClr>
                          <a:srgbClr val="000000"/>
                        </a:buClr>
                        <a:buSzPts val="1100"/>
                        <a:buFont typeface="Arial"/>
                        <a:buNone/>
                      </a:pPr>
                      <a:r>
                        <a:rPr lang="en" sz="950" b="1" u="none" strike="noStrike" cap="none">
                          <a:solidFill>
                            <a:srgbClr val="8A9499"/>
                          </a:solidFill>
                          <a:latin typeface="Proxima Nova"/>
                        </a:rPr>
                        <a:t>2024 · FBK Space</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0">
                      <a:noFill/>
                    </a:lnB>
                    <a:noFill/>
                  </a:tcPr>
                </a:tc>
                <a:tc hMerge="1">
                  <a:txBody>
                    <a:bodyPr/>
                    <a:lstStyle/>
                    <a:p>
                      <a:pPr marL="0" marR="0" lvl="0" indent="0" algn="r" rtl="0">
                        <a:lnSpc>
                          <a:spcPct val="100000"/>
                        </a:lnSpc>
                        <a:spcBef>
                          <a:spcPts val="0"/>
                        </a:spcBef>
                        <a:spcAft>
                          <a:spcPts val="0"/>
                        </a:spcAft>
                        <a:buClr>
                          <a:srgbClr val="000000"/>
                        </a:buClr>
                        <a:buSzPts val="1100"/>
                        <a:buFont typeface="Arial"/>
                        <a:buNone/>
                      </a:pPr>
                      <a:endParaRPr sz="1100" u="none" strike="noStrike" cap="none"/>
                    </a:p>
                  </a:txBody>
                  <a:tcPr marL="91425" marR="91425" marT="27432" marB="27432">
                    <a:lnL w="0">
                      <a:noFill/>
                    </a:lnL>
                    <a:lnR w="0">
                      <a:noFill/>
                    </a:lnR>
                    <a:lnT w="0">
                      <a:noFill/>
                    </a:lnT>
                    <a:lnB w="0">
                      <a:noFill/>
                    </a:lnB>
                    <a:noFill/>
                  </a:tcPr>
                </a:tc>
                <a:tc hMerge="1">
                  <a:txBody>
                    <a:bodyPr/>
                    <a:lstStyle/>
                    <a:p>
                      <a:pPr marL="0" marR="0" lvl="0" indent="0" algn="r" rtl="0">
                        <a:lnSpc>
                          <a:spcPct val="100000"/>
                        </a:lnSpc>
                        <a:spcBef>
                          <a:spcPts val="0"/>
                        </a:spcBef>
                        <a:spcAft>
                          <a:spcPts val="0"/>
                        </a:spcAft>
                        <a:buClr>
                          <a:srgbClr val="000000"/>
                        </a:buClr>
                        <a:buSzPts val="1100"/>
                        <a:buFont typeface="Arial"/>
                        <a:buNone/>
                      </a:pPr>
                      <a:endParaRPr sz="1100" u="none" strike="noStrike" cap="none"/>
                    </a:p>
                  </a:txBody>
                  <a:tcPr marL="91425" marR="91425" marT="27432" marB="27432">
                    <a:lnL w="0">
                      <a:noFill/>
                    </a:lnL>
                    <a:lnR w="0">
                      <a:noFill/>
                    </a:lnR>
                    <a:lnT w="0">
                      <a:noFill/>
                    </a:lnT>
                    <a:lnB w="0">
                      <a:noFill/>
                    </a:lnB>
                    <a:noFill/>
                  </a:tcPr>
                </a:tc>
                <a:tc hMerge="1">
                  <a:txBody>
                    <a:bodyPr/>
                    <a:lstStyle/>
                    <a:p>
                      <a:pPr marL="0" marR="0" lvl="0" indent="0" algn="r" rtl="0">
                        <a:lnSpc>
                          <a:spcPct val="100000"/>
                        </a:lnSpc>
                        <a:spcBef>
                          <a:spcPts val="0"/>
                        </a:spcBef>
                        <a:spcAft>
                          <a:spcPts val="0"/>
                        </a:spcAft>
                        <a:buClr>
                          <a:srgbClr val="000000"/>
                        </a:buClr>
                        <a:buSzPts val="1100"/>
                        <a:buFont typeface="Arial"/>
                        <a:buNone/>
                      </a:pPr>
                      <a:endParaRPr sz="1100" u="none" strike="noStrike" cap="none"/>
                    </a:p>
                  </a:txBody>
                  <a:tcPr marL="91425" marR="91425" marT="27432" marB="27432">
                    <a:lnL w="0">
                      <a:noFill/>
                    </a:lnL>
                    <a:lnR w="0">
                      <a:noFill/>
                    </a:lnR>
                    <a:lnT w="0">
                      <a:noFill/>
                    </a:lnT>
                    <a:lnB w="0">
                      <a:noFill/>
                    </a:lnB>
                    <a:noFill/>
                  </a:tcPr>
                </a:tc>
                <a:extLst>
                  <a:ext uri="{0D108BD9-81ED-4DB2-BD59-A6C34878D82A}">
                    <a16:rowId xmlns:a16="http://schemas.microsoft.com/office/drawing/2014/main" val="1108499328"/>
                  </a:ext>
                </a:extLst>
              </a:tr>
              <a:tr h="265176">
                <a:tc>
                  <a:txBody>
                    <a:bodyPr/>
                    <a:lstStyle/>
                    <a:p>
                      <a:pPr marL="0" marR="0" lvl="0" indent="0" algn="l"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W1</a:t>
                      </a:r>
                      <a:endParaRPr sz="1100" u="none" strike="noStrike" cap="none"/>
                    </a:p>
                  </a:txBody>
                  <a:tcPr marL="91425" marR="91425" marT="27432" marB="27432">
                    <a:lnL w="0">
                      <a:noFill/>
                    </a:lnL>
                    <a:lnR w="0">
                      <a:noFill/>
                    </a:lnR>
                    <a:lnT w="0">
                      <a:noFill/>
                    </a:lnT>
                    <a:lnB w="6350">
                      <a:solidFill>
                        <a:srgbClr val="E1E5E3"/>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dirty="0">
                          <a:solidFill>
                            <a:srgbClr val="202729"/>
                          </a:solidFill>
                          <a:latin typeface="Proxima Nova"/>
                        </a:rPr>
                        <a:t>FBK</a:t>
                      </a:r>
                      <a:endParaRPr sz="1100" u="none" strike="noStrike" cap="none" dirty="0"/>
                    </a:p>
                  </a:txBody>
                  <a:tcPr marL="91425" marR="91425" marT="27432" marB="27432">
                    <a:lnL w="0">
                      <a:noFill/>
                    </a:lnL>
                    <a:lnR w="0">
                      <a:noFill/>
                    </a:lnR>
                    <a:lnT w="0">
                      <a:noFill/>
                    </a:lnT>
                    <a:lnB w="6350">
                      <a:solidFill>
                        <a:srgbClr val="E1E5E3"/>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50 µm</a:t>
                      </a:r>
                      <a:endParaRPr sz="1100" u="none" strike="noStrike" cap="none"/>
                    </a:p>
                  </a:txBody>
                  <a:tcPr marL="91425" marR="91425" marT="27432" marB="27432">
                    <a:lnL w="0">
                      <a:noFill/>
                    </a:lnL>
                    <a:lnR w="0">
                      <a:noFill/>
                    </a:lnR>
                    <a:lnT w="0">
                      <a:noFill/>
                    </a:lnT>
                    <a:lnB w="6350">
                      <a:solidFill>
                        <a:srgbClr val="E1E5E3"/>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Shallow</a:t>
                      </a:r>
                      <a:endParaRPr sz="1100" u="none" strike="noStrike" cap="none"/>
                    </a:p>
                  </a:txBody>
                  <a:tcPr marL="91425" marR="91425" marT="27432" marB="27432">
                    <a:lnL w="0">
                      <a:noFill/>
                    </a:lnL>
                    <a:lnR w="0">
                      <a:noFill/>
                    </a:lnR>
                    <a:lnT w="0">
                      <a:noFill/>
                    </a:lnT>
                    <a:lnB w="6350">
                      <a:solidFill>
                        <a:srgbClr val="E1E5E3"/>
                      </a:solidFill>
                    </a:lnB>
                    <a:noFill/>
                  </a:tcPr>
                </a:tc>
                <a:extLst>
                  <a:ext uri="{0D108BD9-81ED-4DB2-BD59-A6C34878D82A}">
                    <a16:rowId xmlns:a16="http://schemas.microsoft.com/office/drawing/2014/main" val="10003"/>
                  </a:ext>
                </a:extLst>
              </a:tr>
              <a:tr h="265176">
                <a:tc>
                  <a:txBody>
                    <a:bodyPr/>
                    <a:lstStyle/>
                    <a:p>
                      <a:pPr marL="0" marR="0" lvl="0" indent="0" algn="l"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W8</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FBK</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100 µm</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Shallow</a:t>
                      </a:r>
                      <a:endParaRPr sz="1100" u="none" strike="noStrike" cap="none">
                        <a:solidFill>
                          <a:srgbClr val="202729"/>
                        </a:solidFill>
                      </a:endParaRPr>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noFill/>
                  </a:tcPr>
                </a:tc>
                <a:extLst>
                  <a:ext uri="{0D108BD9-81ED-4DB2-BD59-A6C34878D82A}">
                    <a16:rowId xmlns:a16="http://schemas.microsoft.com/office/drawing/2014/main" val="10004"/>
                  </a:ext>
                </a:extLst>
              </a:tr>
              <a:tr h="265176">
                <a:tc>
                  <a:txBody>
                    <a:bodyPr/>
                    <a:lstStyle/>
                    <a:p>
                      <a:pPr marL="0" marR="0" lvl="0" indent="0" algn="l"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W11</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FBK</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noFill/>
                  </a:tcPr>
                </a:tc>
                <a:tc>
                  <a:txBody>
                    <a:bodyPr/>
                    <a:lstStyle/>
                    <a:p>
                      <a:pPr marL="0" marR="0" lvl="0" indent="0" algn="ctr" rtl="0">
                        <a:lnSpc>
                          <a:spcPct val="100000"/>
                        </a:lnSpc>
                        <a:spcBef>
                          <a:spcPts val="0"/>
                        </a:spcBef>
                        <a:spcAft>
                          <a:spcPts val="0"/>
                        </a:spcAft>
                        <a:buClr>
                          <a:srgbClr val="202729"/>
                        </a:buClr>
                        <a:buSzPts val="1100"/>
                        <a:buFont typeface="Arial"/>
                        <a:buNone/>
                      </a:pPr>
                      <a:r>
                        <a:rPr lang="en" sz="1100" b="0" u="none" strike="noStrike" cap="none">
                          <a:solidFill>
                            <a:srgbClr val="202729"/>
                          </a:solidFill>
                          <a:latin typeface="Proxima Nova"/>
                        </a:rPr>
                        <a:t>150 µm</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no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Shallow</a:t>
                      </a:r>
                      <a:endParaRPr sz="1100" u="none" strike="noStrike" cap="none">
                        <a:solidFill>
                          <a:srgbClr val="202729"/>
                        </a:solidFill>
                      </a:endParaRPr>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noFill/>
                  </a:tcPr>
                </a:tc>
                <a:extLst>
                  <a:ext uri="{0D108BD9-81ED-4DB2-BD59-A6C34878D82A}">
                    <a16:rowId xmlns:a16="http://schemas.microsoft.com/office/drawing/2014/main" val="10005"/>
                  </a:ext>
                </a:extLst>
              </a:tr>
              <a:tr h="228600">
                <a:tc gridSpan="4">
                  <a:txBody>
                    <a:bodyPr/>
                    <a:lstStyle/>
                    <a:p>
                      <a:pPr marL="0" marR="0" lvl="0" indent="0" algn="l" rtl="0">
                        <a:lnSpc>
                          <a:spcPct val="100000"/>
                        </a:lnSpc>
                        <a:spcBef>
                          <a:spcPts val="0"/>
                        </a:spcBef>
                        <a:spcAft>
                          <a:spcPts val="0"/>
                        </a:spcAft>
                        <a:buClr>
                          <a:srgbClr val="000000"/>
                        </a:buClr>
                        <a:buSzPts val="1100"/>
                        <a:buFont typeface="Arial"/>
                        <a:buNone/>
                      </a:pPr>
                      <a:r>
                        <a:rPr lang="en" sz="950" b="1" u="none" strike="noStrike" cap="none">
                          <a:solidFill>
                            <a:srgbClr val="4BA173"/>
                          </a:solidFill>
                          <a:latin typeface="Proxima Nova"/>
                        </a:rPr>
                        <a:t>2025 · FBK UFSD4, this paper</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0">
                      <a:noFill/>
                    </a:lnB>
                    <a:solidFill>
                      <a:srgbClr val="EAF5EE"/>
                    </a:solidFill>
                  </a:tcPr>
                </a:tc>
                <a:tc hMerge="1">
                  <a:txBody>
                    <a:bodyPr/>
                    <a:lstStyle/>
                    <a:p>
                      <a:pPr marL="0" marR="0" lvl="0" indent="0" algn="r" rtl="0">
                        <a:lnSpc>
                          <a:spcPct val="100000"/>
                        </a:lnSpc>
                        <a:spcBef>
                          <a:spcPts val="0"/>
                        </a:spcBef>
                        <a:spcAft>
                          <a:spcPts val="0"/>
                        </a:spcAft>
                        <a:buClr>
                          <a:srgbClr val="000000"/>
                        </a:buClr>
                        <a:buSzPts val="1100"/>
                        <a:buFont typeface="Arial"/>
                        <a:buNone/>
                      </a:pPr>
                      <a:endParaRPr sz="1100" u="none" strike="noStrike" cap="none"/>
                    </a:p>
                  </a:txBody>
                  <a:tcPr marL="91425" marR="91425" marT="27432" marB="27432">
                    <a:lnL w="0">
                      <a:noFill/>
                    </a:lnL>
                    <a:lnR w="0">
                      <a:noFill/>
                    </a:lnR>
                    <a:lnT w="0">
                      <a:noFill/>
                    </a:lnT>
                    <a:lnB w="0">
                      <a:noFill/>
                    </a:lnB>
                    <a:noFill/>
                  </a:tcPr>
                </a:tc>
                <a:tc hMerge="1">
                  <a:txBody>
                    <a:bodyPr/>
                    <a:lstStyle/>
                    <a:p>
                      <a:pPr marL="0" marR="0" lvl="0" indent="0" algn="r" rtl="0">
                        <a:lnSpc>
                          <a:spcPct val="100000"/>
                        </a:lnSpc>
                        <a:spcBef>
                          <a:spcPts val="0"/>
                        </a:spcBef>
                        <a:spcAft>
                          <a:spcPts val="0"/>
                        </a:spcAft>
                        <a:buClr>
                          <a:srgbClr val="000000"/>
                        </a:buClr>
                        <a:buSzPts val="1100"/>
                        <a:buFont typeface="Arial"/>
                        <a:buNone/>
                      </a:pPr>
                      <a:endParaRPr sz="1100" u="none" strike="noStrike" cap="none"/>
                    </a:p>
                  </a:txBody>
                  <a:tcPr marL="91425" marR="91425" marT="27432" marB="27432">
                    <a:lnL w="0">
                      <a:noFill/>
                    </a:lnL>
                    <a:lnR w="0">
                      <a:noFill/>
                    </a:lnR>
                    <a:lnT w="0">
                      <a:noFill/>
                    </a:lnT>
                    <a:lnB w="0">
                      <a:noFill/>
                    </a:lnB>
                    <a:noFill/>
                  </a:tcPr>
                </a:tc>
                <a:tc hMerge="1">
                  <a:txBody>
                    <a:bodyPr/>
                    <a:lstStyle/>
                    <a:p>
                      <a:pPr marL="0" marR="0" lvl="0" indent="0" algn="r" rtl="0">
                        <a:lnSpc>
                          <a:spcPct val="100000"/>
                        </a:lnSpc>
                        <a:spcBef>
                          <a:spcPts val="0"/>
                        </a:spcBef>
                        <a:spcAft>
                          <a:spcPts val="0"/>
                        </a:spcAft>
                        <a:buClr>
                          <a:srgbClr val="000000"/>
                        </a:buClr>
                        <a:buSzPts val="1100"/>
                        <a:buFont typeface="Arial"/>
                        <a:buNone/>
                      </a:pPr>
                      <a:endParaRPr sz="1100" u="none" strike="noStrike" cap="none"/>
                    </a:p>
                  </a:txBody>
                  <a:tcPr marL="91425" marR="91425" marT="27432" marB="27432">
                    <a:lnL w="0">
                      <a:noFill/>
                    </a:lnL>
                    <a:lnR w="0">
                      <a:noFill/>
                    </a:lnR>
                    <a:lnT w="0">
                      <a:noFill/>
                    </a:lnT>
                    <a:lnB w="0">
                      <a:noFill/>
                    </a:lnB>
                    <a:noFill/>
                  </a:tcPr>
                </a:tc>
                <a:extLst>
                  <a:ext uri="{0D108BD9-81ED-4DB2-BD59-A6C34878D82A}">
                    <a16:rowId xmlns:a16="http://schemas.microsoft.com/office/drawing/2014/main" val="2525415249"/>
                  </a:ext>
                </a:extLst>
              </a:tr>
              <a:tr h="265176">
                <a:tc>
                  <a:txBody>
                    <a:bodyPr/>
                    <a:lstStyle/>
                    <a:p>
                      <a:pPr marL="0" marR="0" lvl="0" indent="0" algn="l" rtl="0">
                        <a:lnSpc>
                          <a:spcPct val="100000"/>
                        </a:lnSpc>
                        <a:spcBef>
                          <a:spcPts val="0"/>
                        </a:spcBef>
                        <a:spcAft>
                          <a:spcPts val="0"/>
                        </a:spcAft>
                        <a:buClr>
                          <a:srgbClr val="000000"/>
                        </a:buClr>
                        <a:buSzPts val="1100"/>
                        <a:buFont typeface="Arial"/>
                        <a:buNone/>
                      </a:pPr>
                      <a:r>
                        <a:rPr lang="en" sz="1100" b="1" u="none" strike="noStrike" cap="none">
                          <a:solidFill>
                            <a:srgbClr val="202729"/>
                          </a:solidFill>
                          <a:latin typeface="Proxima Nova"/>
                        </a:rPr>
                        <a:t>W9</a:t>
                      </a:r>
                      <a:endParaRPr sz="1100" u="none" strike="noStrike" cap="none"/>
                    </a:p>
                  </a:txBody>
                  <a:tcPr marL="91425" marR="91425" marT="27432" marB="27432">
                    <a:lnL w="0">
                      <a:noFill/>
                    </a:lnL>
                    <a:lnR w="0">
                      <a:noFill/>
                    </a:lnR>
                    <a:lnT w="0">
                      <a:noFill/>
                    </a:lnT>
                    <a:lnB w="6350">
                      <a:solidFill>
                        <a:srgbClr val="E1E5E3"/>
                      </a:solidFill>
                    </a:lnB>
                    <a:solidFill>
                      <a:srgbClr val="EAF5EE"/>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FBK</a:t>
                      </a:r>
                      <a:endParaRPr sz="1100" u="none" strike="noStrike" cap="none"/>
                    </a:p>
                  </a:txBody>
                  <a:tcPr marL="91425" marR="91425" marT="27432" marB="27432">
                    <a:lnL w="0">
                      <a:noFill/>
                    </a:lnL>
                    <a:lnR w="0">
                      <a:noFill/>
                    </a:lnR>
                    <a:lnT w="0">
                      <a:noFill/>
                    </a:lnT>
                    <a:lnB w="6350">
                      <a:solidFill>
                        <a:srgbClr val="E1E5E3"/>
                      </a:solidFill>
                    </a:lnB>
                    <a:solidFill>
                      <a:srgbClr val="EAF5EE"/>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50 µm</a:t>
                      </a:r>
                      <a:endParaRPr sz="1100" u="none" strike="noStrike" cap="none">
                        <a:solidFill>
                          <a:srgbClr val="202729"/>
                        </a:solidFill>
                      </a:endParaRPr>
                    </a:p>
                  </a:txBody>
                  <a:tcPr marL="91425" marR="91425" marT="27432" marB="27432">
                    <a:lnL w="0">
                      <a:noFill/>
                    </a:lnL>
                    <a:lnR w="0">
                      <a:noFill/>
                    </a:lnR>
                    <a:lnT w="0">
                      <a:noFill/>
                    </a:lnT>
                    <a:lnB w="6350">
                      <a:solidFill>
                        <a:srgbClr val="E1E5E3"/>
                      </a:solidFill>
                    </a:lnB>
                    <a:solidFill>
                      <a:srgbClr val="EAF5EE"/>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Shallow</a:t>
                      </a:r>
                      <a:endParaRPr sz="1100" u="none" strike="noStrike" cap="none"/>
                    </a:p>
                  </a:txBody>
                  <a:tcPr marL="91425" marR="91425" marT="27432" marB="27432">
                    <a:lnL w="0">
                      <a:noFill/>
                    </a:lnL>
                    <a:lnR w="0">
                      <a:noFill/>
                    </a:lnR>
                    <a:lnT w="0">
                      <a:noFill/>
                    </a:lnT>
                    <a:lnB w="6350">
                      <a:solidFill>
                        <a:srgbClr val="E1E5E3"/>
                      </a:solidFill>
                    </a:lnB>
                    <a:solidFill>
                      <a:srgbClr val="EAF5EE"/>
                    </a:solidFill>
                  </a:tcPr>
                </a:tc>
                <a:extLst>
                  <a:ext uri="{0D108BD9-81ED-4DB2-BD59-A6C34878D82A}">
                    <a16:rowId xmlns:a16="http://schemas.microsoft.com/office/drawing/2014/main" val="10006"/>
                  </a:ext>
                </a:extLst>
              </a:tr>
              <a:tr h="265176">
                <a:tc>
                  <a:txBody>
                    <a:bodyPr/>
                    <a:lstStyle/>
                    <a:p>
                      <a:pPr marL="0" marR="0" lvl="0" indent="0" algn="l" rtl="0">
                        <a:lnSpc>
                          <a:spcPct val="100000"/>
                        </a:lnSpc>
                        <a:spcBef>
                          <a:spcPts val="0"/>
                        </a:spcBef>
                        <a:spcAft>
                          <a:spcPts val="0"/>
                        </a:spcAft>
                        <a:buClr>
                          <a:srgbClr val="000000"/>
                        </a:buClr>
                        <a:buSzPts val="1100"/>
                        <a:buFont typeface="Arial"/>
                        <a:buNone/>
                      </a:pPr>
                      <a:r>
                        <a:rPr lang="en" sz="1100" b="1" u="none" strike="noStrike" cap="none">
                          <a:solidFill>
                            <a:srgbClr val="202729"/>
                          </a:solidFill>
                          <a:latin typeface="Proxima Nova"/>
                        </a:rPr>
                        <a:t>W16</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solidFill>
                      <a:srgbClr val="EAF5EE"/>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FBK</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solidFill>
                      <a:srgbClr val="EAF5EE"/>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50 µm</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solidFill>
                      <a:srgbClr val="EAF5EE"/>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Deep</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6350">
                      <a:solidFill>
                        <a:srgbClr val="E1E5E3"/>
                      </a:solidFill>
                    </a:lnB>
                    <a:solidFill>
                      <a:srgbClr val="EAF5EE"/>
                    </a:solidFill>
                  </a:tcPr>
                </a:tc>
                <a:extLst>
                  <a:ext uri="{0D108BD9-81ED-4DB2-BD59-A6C34878D82A}">
                    <a16:rowId xmlns:a16="http://schemas.microsoft.com/office/drawing/2014/main" val="10007"/>
                  </a:ext>
                </a:extLst>
              </a:tr>
              <a:tr h="265176">
                <a:tc>
                  <a:txBody>
                    <a:bodyPr/>
                    <a:lstStyle/>
                    <a:p>
                      <a:pPr marL="0" marR="0" lvl="0" indent="0" algn="l" rtl="0">
                        <a:lnSpc>
                          <a:spcPct val="100000"/>
                        </a:lnSpc>
                        <a:spcBef>
                          <a:spcPts val="0"/>
                        </a:spcBef>
                        <a:spcAft>
                          <a:spcPts val="0"/>
                        </a:spcAft>
                        <a:buClr>
                          <a:srgbClr val="000000"/>
                        </a:buClr>
                        <a:buSzPts val="1100"/>
                        <a:buFont typeface="Arial"/>
                        <a:buNone/>
                      </a:pPr>
                      <a:r>
                        <a:rPr lang="en" sz="1100" b="1" u="none" strike="noStrike" cap="none">
                          <a:solidFill>
                            <a:srgbClr val="202729"/>
                          </a:solidFill>
                          <a:latin typeface="Proxima Nova"/>
                        </a:rPr>
                        <a:t>W18</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19050">
                      <a:solidFill>
                        <a:srgbClr val="202729"/>
                      </a:solidFill>
                    </a:lnB>
                    <a:solidFill>
                      <a:srgbClr val="EAF5EE"/>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a:solidFill>
                            <a:srgbClr val="202729"/>
                          </a:solidFill>
                          <a:latin typeface="Proxima Nova"/>
                        </a:rPr>
                        <a:t>FBK</a:t>
                      </a:r>
                      <a:endParaRPr sz="1100" u="none" strike="noStrike" cap="none"/>
                    </a:p>
                  </a:txBody>
                  <a:tcPr marL="91425" marR="91425" marT="27432" marB="27432">
                    <a:lnL w="0">
                      <a:noFill/>
                    </a:lnL>
                    <a:lnR w="0">
                      <a:noFill/>
                    </a:lnR>
                    <a:lnT w="6350" cap="flat" cmpd="sng" algn="ctr">
                      <a:solidFill>
                        <a:srgbClr val="E1E5E3"/>
                      </a:solidFill>
                      <a:prstDash val="solid"/>
                      <a:round/>
                      <a:headEnd type="none" w="med" len="med"/>
                      <a:tailEnd type="none" w="med" len="med"/>
                    </a:lnT>
                    <a:lnB w="19050">
                      <a:solidFill>
                        <a:srgbClr val="202729"/>
                      </a:solidFill>
                    </a:lnB>
                    <a:solidFill>
                      <a:srgbClr val="EAF5EE"/>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dirty="0">
                          <a:solidFill>
                            <a:srgbClr val="202729"/>
                          </a:solidFill>
                          <a:latin typeface="Proxima Nova"/>
                        </a:rPr>
                        <a:t>50 µm</a:t>
                      </a:r>
                      <a:endParaRPr sz="1100" u="none" strike="noStrike" cap="none" dirty="0"/>
                    </a:p>
                  </a:txBody>
                  <a:tcPr marL="91425" marR="91425" marT="27432" marB="27432">
                    <a:lnL w="0">
                      <a:noFill/>
                    </a:lnL>
                    <a:lnR w="0">
                      <a:noFill/>
                    </a:lnR>
                    <a:lnT w="6350" cap="flat" cmpd="sng" algn="ctr">
                      <a:solidFill>
                        <a:srgbClr val="E1E5E3"/>
                      </a:solidFill>
                      <a:prstDash val="solid"/>
                      <a:round/>
                      <a:headEnd type="none" w="med" len="med"/>
                      <a:tailEnd type="none" w="med" len="med"/>
                    </a:lnT>
                    <a:lnB w="19050">
                      <a:solidFill>
                        <a:srgbClr val="202729"/>
                      </a:solidFill>
                    </a:lnB>
                    <a:solidFill>
                      <a:srgbClr val="EAF5EE"/>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 sz="1100" b="0" u="none" strike="noStrike" cap="none" dirty="0">
                          <a:solidFill>
                            <a:srgbClr val="202729"/>
                          </a:solidFill>
                          <a:latin typeface="Proxima Nova"/>
                        </a:rPr>
                        <a:t>Deep</a:t>
                      </a:r>
                      <a:endParaRPr sz="1100" u="none" strike="noStrike" cap="none" dirty="0"/>
                    </a:p>
                  </a:txBody>
                  <a:tcPr marL="91425" marR="91425" marT="27432" marB="27432">
                    <a:lnL w="0">
                      <a:noFill/>
                    </a:lnL>
                    <a:lnR w="0">
                      <a:noFill/>
                    </a:lnR>
                    <a:lnT w="6350" cap="flat" cmpd="sng" algn="ctr">
                      <a:solidFill>
                        <a:srgbClr val="E1E5E3"/>
                      </a:solidFill>
                      <a:prstDash val="solid"/>
                      <a:round/>
                      <a:headEnd type="none" w="med" len="med"/>
                      <a:tailEnd type="none" w="med" len="med"/>
                    </a:lnT>
                    <a:lnB w="19050">
                      <a:solidFill>
                        <a:srgbClr val="202729"/>
                      </a:solidFill>
                    </a:lnB>
                    <a:solidFill>
                      <a:srgbClr val="EAF5EE"/>
                    </a:solidFill>
                  </a:tcPr>
                </a:tc>
                <a:extLst>
                  <a:ext uri="{0D108BD9-81ED-4DB2-BD59-A6C34878D82A}">
                    <a16:rowId xmlns:a16="http://schemas.microsoft.com/office/drawing/2014/main" val="10008"/>
                  </a:ext>
                </a:extLst>
              </a:tr>
            </a:tbl>
          </a:graphicData>
        </a:graphic>
      </p:graphicFrame>
      <p:sp>
        <p:nvSpPr>
          <p:cNvPr id="123" name="Google Shape;123;p16"/>
          <p:cNvSpPr txBox="1"/>
          <p:nvPr/>
        </p:nvSpPr>
        <p:spPr>
          <a:xfrm>
            <a:off x="5321146" y="4203492"/>
            <a:ext cx="3381575" cy="704778"/>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200" dirty="0">
                <a:solidFill>
                  <a:schemeClr val="dk1"/>
                </a:solidFill>
                <a:latin typeface="Roboto"/>
                <a:ea typeface="Roboto"/>
                <a:cs typeface="Roboto"/>
                <a:sym typeface="Roboto"/>
              </a:rPr>
              <a:t>Two papers published, third one in preparation</a:t>
            </a:r>
            <a:endParaRPr sz="1200" dirty="0">
              <a:solidFill>
                <a:schemeClr val="dk1"/>
              </a:solidFill>
              <a:latin typeface="Roboto"/>
              <a:ea typeface="Roboto"/>
              <a:cs typeface="Roboto"/>
              <a:sym typeface="Roboto"/>
            </a:endParaRPr>
          </a:p>
          <a:p>
            <a:pPr marL="457200" lvl="0" indent="0" algn="l" rtl="0">
              <a:spcBef>
                <a:spcPts val="0"/>
              </a:spcBef>
              <a:spcAft>
                <a:spcPts val="0"/>
              </a:spcAft>
              <a:buNone/>
            </a:pPr>
            <a:r>
              <a:rPr lang="en" sz="1000" dirty="0">
                <a:solidFill>
                  <a:schemeClr val="dk1"/>
                </a:solidFill>
              </a:rPr>
              <a:t>S. Braun </a:t>
            </a:r>
            <a:r>
              <a:rPr lang="en" sz="1000" i="1" dirty="0">
                <a:solidFill>
                  <a:schemeClr val="dk1"/>
                </a:solidFill>
              </a:rPr>
              <a:t>et al</a:t>
            </a:r>
            <a:r>
              <a:rPr lang="en" sz="1000" dirty="0">
                <a:solidFill>
                  <a:schemeClr val="dk1"/>
                </a:solidFill>
              </a:rPr>
              <a:t> </a:t>
            </a:r>
            <a:r>
              <a:rPr lang="en" sz="1000" i="1" dirty="0">
                <a:solidFill>
                  <a:schemeClr val="dk1"/>
                </a:solidFill>
              </a:rPr>
              <a:t>NIM A</a:t>
            </a:r>
            <a:r>
              <a:rPr lang="en" sz="1000" dirty="0">
                <a:solidFill>
                  <a:schemeClr val="dk1"/>
                </a:solidFill>
                <a:latin typeface="Roboto"/>
                <a:ea typeface="Roboto"/>
                <a:cs typeface="Roboto"/>
                <a:sym typeface="Roboto"/>
              </a:rPr>
              <a:t> 1064 (2024) 169395</a:t>
            </a:r>
            <a:endParaRPr sz="1000" dirty="0">
              <a:solidFill>
                <a:schemeClr val="dk1"/>
              </a:solidFill>
            </a:endParaRPr>
          </a:p>
          <a:p>
            <a:pPr marL="457200" lvl="0" indent="0" algn="l" rtl="0">
              <a:spcBef>
                <a:spcPts val="0"/>
              </a:spcBef>
              <a:spcAft>
                <a:spcPts val="0"/>
              </a:spcAft>
              <a:buNone/>
            </a:pPr>
            <a:r>
              <a:rPr lang="en" sz="1000" dirty="0">
                <a:solidFill>
                  <a:schemeClr val="dk1"/>
                </a:solidFill>
                <a:latin typeface="Roboto"/>
                <a:ea typeface="Roboto"/>
                <a:cs typeface="Roboto"/>
                <a:sym typeface="Roboto"/>
              </a:rPr>
              <a:t>J. Yang </a:t>
            </a:r>
            <a:r>
              <a:rPr lang="en" sz="1000" i="1" dirty="0">
                <a:solidFill>
                  <a:schemeClr val="dk1"/>
                </a:solidFill>
                <a:latin typeface="Roboto"/>
                <a:ea typeface="Roboto"/>
                <a:cs typeface="Roboto"/>
                <a:sym typeface="Roboto"/>
              </a:rPr>
              <a:t>et al</a:t>
            </a:r>
            <a:r>
              <a:rPr lang="en" sz="1000" dirty="0">
                <a:solidFill>
                  <a:schemeClr val="dk1"/>
                </a:solidFill>
                <a:latin typeface="Roboto"/>
                <a:ea typeface="Roboto"/>
                <a:cs typeface="Roboto"/>
                <a:sym typeface="Roboto"/>
              </a:rPr>
              <a:t> 2025 </a:t>
            </a:r>
            <a:r>
              <a:rPr lang="en" sz="1000" i="1" dirty="0">
                <a:solidFill>
                  <a:schemeClr val="dk1"/>
                </a:solidFill>
                <a:latin typeface="Roboto"/>
                <a:ea typeface="Roboto"/>
                <a:cs typeface="Roboto"/>
                <a:sym typeface="Roboto"/>
              </a:rPr>
              <a:t>JINST</a:t>
            </a:r>
            <a:r>
              <a:rPr lang="en" sz="1000" dirty="0">
                <a:solidFill>
                  <a:schemeClr val="dk1"/>
                </a:solidFill>
                <a:latin typeface="Roboto"/>
                <a:ea typeface="Roboto"/>
                <a:cs typeface="Roboto"/>
                <a:sym typeface="Roboto"/>
              </a:rPr>
              <a:t> 20 C08028</a:t>
            </a:r>
            <a:endParaRPr sz="1000" dirty="0"/>
          </a:p>
        </p:txBody>
      </p:sp>
      <p:grpSp>
        <p:nvGrpSpPr>
          <p:cNvPr id="2" name="Group 1">
            <a:extLst>
              <a:ext uri="{FF2B5EF4-FFF2-40B4-BE49-F238E27FC236}">
                <a16:creationId xmlns:a16="http://schemas.microsoft.com/office/drawing/2014/main" id="{E5C0B277-98A3-54E1-E7A0-A8EFAF41953F}"/>
              </a:ext>
            </a:extLst>
          </p:cNvPr>
          <p:cNvGrpSpPr>
            <a:grpSpLocks noChangeAspect="1"/>
          </p:cNvGrpSpPr>
          <p:nvPr/>
        </p:nvGrpSpPr>
        <p:grpSpPr>
          <a:xfrm>
            <a:off x="593301" y="2507625"/>
            <a:ext cx="2335404" cy="2048256"/>
            <a:chOff x="1515272" y="2449075"/>
            <a:chExt cx="2683271" cy="2353350"/>
          </a:xfrm>
        </p:grpSpPr>
        <p:pic>
          <p:nvPicPr>
            <p:cNvPr id="124" name="Google Shape;124;p16" title="sensors_crop.jpeg"/>
            <p:cNvPicPr preferRelativeResize="0"/>
            <p:nvPr/>
          </p:nvPicPr>
          <p:blipFill>
            <a:blip r:embed="rId3">
              <a:alphaModFix/>
            </a:blip>
            <a:stretch>
              <a:fillRect/>
            </a:stretch>
          </p:blipFill>
          <p:spPr>
            <a:xfrm>
              <a:off x="1515272" y="2449075"/>
              <a:ext cx="2683271" cy="2353350"/>
            </a:xfrm>
            <a:prstGeom prst="rect">
              <a:avLst/>
            </a:prstGeom>
            <a:noFill/>
            <a:ln w="35300" cap="flat" cmpd="sng">
              <a:solidFill>
                <a:schemeClr val="dk1"/>
              </a:solidFill>
              <a:prstDash val="solid"/>
              <a:round/>
              <a:headEnd type="none" w="sm" len="sm"/>
              <a:tailEnd type="none" w="sm" len="sm"/>
            </a:ln>
            <a:effectLst>
              <a:outerShdw blurRad="52938" dist="17646" dir="5400000" algn="bl" rotWithShape="0">
                <a:srgbClr val="000000">
                  <a:alpha val="50000"/>
                </a:srgbClr>
              </a:outerShdw>
            </a:effectLst>
          </p:spPr>
        </p:pic>
        <p:sp>
          <p:nvSpPr>
            <p:cNvPr id="134" name="Tag W9"/>
            <p:cNvSpPr/>
            <p:nvPr/>
          </p:nvSpPr>
          <p:spPr>
            <a:xfrm>
              <a:off x="1836917" y="2474630"/>
              <a:ext cx="891540" cy="217170"/>
            </a:xfrm>
            <a:prstGeom prst="roundRect">
              <a:avLst>
                <a:gd name="adj" fmla="val 25000"/>
              </a:avLst>
            </a:prstGeom>
            <a:solidFill>
              <a:srgbClr val="D62728"/>
            </a:solidFill>
            <a:ln>
              <a:noFill/>
            </a:ln>
          </p:spPr>
          <p:txBody>
            <a:bodyPr lIns="18288" tIns="0" rIns="18288" bIns="0" rtlCol="0" anchor="ctr"/>
            <a:lstStyle/>
            <a:p>
              <a:pPr algn="ctr"/>
              <a:r>
                <a:rPr sz="750" b="1">
                  <a:solidFill>
                    <a:srgbClr val="FFFFFF"/>
                  </a:solidFill>
                  <a:latin typeface="Proxima Nova"/>
                </a:rPr>
                <a:t>W9 · shallow</a:t>
              </a:r>
            </a:p>
          </p:txBody>
        </p:sp>
        <p:sp>
          <p:nvSpPr>
            <p:cNvPr id="135" name="Tag W18"/>
            <p:cNvSpPr/>
            <p:nvPr/>
          </p:nvSpPr>
          <p:spPr>
            <a:xfrm>
              <a:off x="3208067" y="2521697"/>
              <a:ext cx="891540" cy="217171"/>
            </a:xfrm>
            <a:prstGeom prst="roundRect">
              <a:avLst>
                <a:gd name="adj" fmla="val 25000"/>
              </a:avLst>
            </a:prstGeom>
            <a:solidFill>
              <a:srgbClr val="56B4E9"/>
            </a:solidFill>
            <a:ln>
              <a:noFill/>
            </a:ln>
          </p:spPr>
          <p:txBody>
            <a:bodyPr lIns="18288" tIns="0" rIns="18288" bIns="0" rtlCol="0" anchor="ctr"/>
            <a:lstStyle/>
            <a:p>
              <a:pPr algn="ctr"/>
              <a:r>
                <a:rPr sz="750" b="1" dirty="0">
                  <a:solidFill>
                    <a:srgbClr val="202729"/>
                  </a:solidFill>
                  <a:latin typeface="Proxima Nova"/>
                </a:rPr>
                <a:t>W18 · deep</a:t>
              </a:r>
            </a:p>
          </p:txBody>
        </p:sp>
        <p:sp>
          <p:nvSpPr>
            <p:cNvPr id="136" name="Tag W16"/>
            <p:cNvSpPr/>
            <p:nvPr/>
          </p:nvSpPr>
          <p:spPr>
            <a:xfrm>
              <a:off x="1694704" y="3684252"/>
              <a:ext cx="891540" cy="217170"/>
            </a:xfrm>
            <a:prstGeom prst="roundRect">
              <a:avLst>
                <a:gd name="adj" fmla="val 25000"/>
              </a:avLst>
            </a:prstGeom>
            <a:solidFill>
              <a:srgbClr val="332288"/>
            </a:solidFill>
            <a:ln>
              <a:noFill/>
            </a:ln>
          </p:spPr>
          <p:txBody>
            <a:bodyPr lIns="18288" tIns="0" rIns="18288" bIns="0" rtlCol="0" anchor="ctr"/>
            <a:lstStyle/>
            <a:p>
              <a:pPr algn="ctr"/>
              <a:r>
                <a:rPr sz="750" b="1">
                  <a:solidFill>
                    <a:srgbClr val="FFFFFF"/>
                  </a:solidFill>
                  <a:latin typeface="Proxima Nova"/>
                </a:rPr>
                <a:t>W16 · deep</a:t>
              </a:r>
            </a:p>
          </p:txBody>
        </p:sp>
        <p:sp>
          <p:nvSpPr>
            <p:cNvPr id="137" name="Tag W1PIN"/>
            <p:cNvSpPr/>
            <p:nvPr/>
          </p:nvSpPr>
          <p:spPr>
            <a:xfrm>
              <a:off x="2907889" y="3643993"/>
              <a:ext cx="1116658" cy="326181"/>
            </a:xfrm>
            <a:prstGeom prst="roundRect">
              <a:avLst>
                <a:gd name="adj" fmla="val 25000"/>
              </a:avLst>
            </a:prstGeom>
            <a:solidFill>
              <a:srgbClr val="4A4A4A"/>
            </a:solidFill>
            <a:ln>
              <a:noFill/>
            </a:ln>
          </p:spPr>
          <p:txBody>
            <a:bodyPr lIns="18288" tIns="0" rIns="18288" bIns="0" rtlCol="0" anchor="ctr"/>
            <a:lstStyle/>
            <a:p>
              <a:pPr algn="ctr"/>
              <a:r>
                <a:rPr sz="750" b="1">
                  <a:solidFill>
                    <a:srgbClr val="FFFFFF"/>
                  </a:solidFill>
                  <a:latin typeface="Proxima Nova"/>
                </a:rPr>
                <a:t>W1PIN · no gain</a:t>
              </a:r>
            </a:p>
            <a:p>
              <a:pPr algn="ctr"/>
              <a:r>
                <a:rPr sz="600" b="0">
                  <a:solidFill>
                    <a:srgbClr val="FFFFFF"/>
                  </a:solidFill>
                  <a:latin typeface="Proxima Nova"/>
                </a:rPr>
                <a:t>Space-production PIN</a:t>
              </a:r>
            </a:p>
          </p:txBody>
        </p:sp>
      </p:grpSp>
      <p:sp>
        <p:nvSpPr>
          <p:cNvPr id="129" name="TextBox 128"/>
          <p:cNvSpPr txBox="1"/>
          <p:nvPr/>
        </p:nvSpPr>
        <p:spPr>
          <a:xfrm>
            <a:off x="3144234" y="2361321"/>
            <a:ext cx="1972740" cy="320040"/>
          </a:xfrm>
          <a:prstGeom prst="rect">
            <a:avLst/>
          </a:prstGeom>
          <a:noFill/>
        </p:spPr>
        <p:txBody>
          <a:bodyPr wrap="square" lIns="45720" tIns="45720" rIns="45720" bIns="45720" anchor="t">
            <a:noAutofit/>
          </a:bodyPr>
          <a:lstStyle/>
          <a:p>
            <a:pPr marL="0" indent="0" algn="l">
              <a:lnSpc>
                <a:spcPct val="100000"/>
              </a:lnSpc>
              <a:spcBef>
                <a:spcPts val="0"/>
              </a:spcBef>
              <a:spcAft>
                <a:spcPts val="0"/>
              </a:spcAft>
              <a:buNone/>
            </a:pPr>
            <a:r>
              <a:rPr lang="en" sz="1250" b="1" i="0" dirty="0">
                <a:solidFill>
                  <a:srgbClr val="202729"/>
                </a:solidFill>
                <a:latin typeface="Proxima Nova"/>
                <a:ea typeface="Proxima Nova"/>
                <a:cs typeface="Proxima Nova"/>
                <a:sym typeface="Proxima Nova"/>
              </a:rPr>
              <a:t>Readout chain</a:t>
            </a:r>
          </a:p>
        </p:txBody>
      </p:sp>
      <p:sp>
        <p:nvSpPr>
          <p:cNvPr id="130" name="TextBox 129"/>
          <p:cNvSpPr txBox="1"/>
          <p:nvPr/>
        </p:nvSpPr>
        <p:spPr>
          <a:xfrm>
            <a:off x="3144234" y="2681361"/>
            <a:ext cx="1972740" cy="548640"/>
          </a:xfrm>
          <a:prstGeom prst="rect">
            <a:avLst/>
          </a:prstGeom>
          <a:noFill/>
        </p:spPr>
        <p:txBody>
          <a:bodyPr wrap="square" lIns="45720" tIns="45720" rIns="45720" bIns="45720" anchor="t">
            <a:noAutofit/>
          </a:bodyPr>
          <a:lstStyle/>
          <a:p>
            <a:pPr marL="0" indent="0" algn="l">
              <a:lnSpc>
                <a:spcPct val="100000"/>
              </a:lnSpc>
              <a:spcBef>
                <a:spcPts val="0"/>
              </a:spcBef>
              <a:spcAft>
                <a:spcPts val="0"/>
              </a:spcAft>
              <a:buNone/>
            </a:pPr>
            <a:r>
              <a:rPr lang="en" sz="1050" b="1" i="0" dirty="0">
                <a:solidFill>
                  <a:srgbClr val="4BA173"/>
                </a:solidFill>
                <a:latin typeface="Proxima Nova"/>
                <a:ea typeface="Proxima Nova"/>
                <a:cs typeface="Proxima Nova"/>
                <a:sym typeface="Proxima Nova"/>
              </a:rPr>
              <a:t>Amplifier board</a:t>
            </a:r>
          </a:p>
          <a:p>
            <a:pPr marL="0" indent="0" algn="l">
              <a:lnSpc>
                <a:spcPct val="100000"/>
              </a:lnSpc>
              <a:spcBef>
                <a:spcPts val="0"/>
              </a:spcBef>
              <a:spcAft>
                <a:spcPts val="0"/>
              </a:spcAft>
              <a:buNone/>
            </a:pPr>
            <a:r>
              <a:rPr lang="en" sz="1000" b="0" i="0" dirty="0">
                <a:solidFill>
                  <a:srgbClr val="202729"/>
                </a:solidFill>
                <a:latin typeface="Proxima Nova"/>
                <a:ea typeface="Proxima Nova"/>
                <a:cs typeface="Proxima Nova"/>
                <a:sym typeface="Proxima Nova"/>
              </a:rPr>
              <a:t>2 GHz bandwidth</a:t>
            </a:r>
          </a:p>
          <a:p>
            <a:pPr marL="0" indent="0" algn="l">
              <a:lnSpc>
                <a:spcPct val="100000"/>
              </a:lnSpc>
              <a:spcBef>
                <a:spcPts val="0"/>
              </a:spcBef>
              <a:spcAft>
                <a:spcPts val="0"/>
              </a:spcAft>
              <a:buNone/>
            </a:pPr>
            <a:r>
              <a:rPr lang="en" sz="900" b="0" i="0" dirty="0">
                <a:solidFill>
                  <a:srgbClr val="55625E"/>
                </a:solidFill>
                <a:latin typeface="Proxima Nova"/>
                <a:ea typeface="Proxima Nova"/>
                <a:cs typeface="Proxima Nova"/>
                <a:sym typeface="Proxima Nova"/>
              </a:rPr>
              <a:t>single-channel board, UCSC SCIPP</a:t>
            </a:r>
          </a:p>
        </p:txBody>
      </p:sp>
      <p:sp>
        <p:nvSpPr>
          <p:cNvPr id="131" name="TextBox 130"/>
          <p:cNvSpPr txBox="1"/>
          <p:nvPr/>
        </p:nvSpPr>
        <p:spPr>
          <a:xfrm>
            <a:off x="3144234" y="3257433"/>
            <a:ext cx="1972740" cy="548640"/>
          </a:xfrm>
          <a:prstGeom prst="rect">
            <a:avLst/>
          </a:prstGeom>
          <a:noFill/>
        </p:spPr>
        <p:txBody>
          <a:bodyPr wrap="square" lIns="45720" tIns="45720" rIns="45720" bIns="45720" anchor="t">
            <a:noAutofit/>
          </a:bodyPr>
          <a:lstStyle/>
          <a:p>
            <a:pPr marL="0" indent="0" algn="l">
              <a:lnSpc>
                <a:spcPct val="100000"/>
              </a:lnSpc>
              <a:spcBef>
                <a:spcPts val="0"/>
              </a:spcBef>
              <a:spcAft>
                <a:spcPts val="0"/>
              </a:spcAft>
              <a:buNone/>
            </a:pPr>
            <a:r>
              <a:rPr lang="en" sz="1050" b="1" i="0" dirty="0">
                <a:solidFill>
                  <a:srgbClr val="4BA173"/>
                </a:solidFill>
                <a:latin typeface="Proxima Nova"/>
                <a:ea typeface="Proxima Nova"/>
                <a:cs typeface="Proxima Nova"/>
                <a:sym typeface="Proxima Nova"/>
              </a:rPr>
              <a:t>Second stage</a:t>
            </a:r>
          </a:p>
          <a:p>
            <a:pPr marL="0" indent="0" algn="l">
              <a:lnSpc>
                <a:spcPct val="100000"/>
              </a:lnSpc>
              <a:spcBef>
                <a:spcPts val="0"/>
              </a:spcBef>
              <a:spcAft>
                <a:spcPts val="0"/>
              </a:spcAft>
              <a:buNone/>
            </a:pPr>
            <a:r>
              <a:rPr lang="en" sz="1000" b="0" i="0" dirty="0">
                <a:solidFill>
                  <a:srgbClr val="202729"/>
                </a:solidFill>
                <a:latin typeface="Proxima Nova"/>
                <a:ea typeface="Proxima Nova"/>
                <a:cs typeface="Proxima Nova"/>
                <a:sym typeface="Proxima Nova"/>
              </a:rPr>
              <a:t>gain 10</a:t>
            </a:r>
          </a:p>
          <a:p>
            <a:pPr marL="0" indent="0" algn="l">
              <a:lnSpc>
                <a:spcPct val="100000"/>
              </a:lnSpc>
              <a:spcBef>
                <a:spcPts val="0"/>
              </a:spcBef>
              <a:spcAft>
                <a:spcPts val="0"/>
              </a:spcAft>
              <a:buNone/>
            </a:pPr>
            <a:r>
              <a:rPr lang="en" sz="900" b="0" i="0" dirty="0">
                <a:solidFill>
                  <a:srgbClr val="55625E"/>
                </a:solidFill>
                <a:latin typeface="Proxima Nova"/>
                <a:ea typeface="Proxima Nova"/>
                <a:cs typeface="Proxima Nova"/>
                <a:sym typeface="Proxima Nova"/>
              </a:rPr>
              <a:t>GALI-52+, Mini-Circuits</a:t>
            </a:r>
          </a:p>
        </p:txBody>
      </p:sp>
      <p:sp>
        <p:nvSpPr>
          <p:cNvPr id="132" name="TextBox 131"/>
          <p:cNvSpPr txBox="1"/>
          <p:nvPr/>
        </p:nvSpPr>
        <p:spPr>
          <a:xfrm>
            <a:off x="3144234" y="3833505"/>
            <a:ext cx="1972740" cy="548640"/>
          </a:xfrm>
          <a:prstGeom prst="rect">
            <a:avLst/>
          </a:prstGeom>
          <a:noFill/>
        </p:spPr>
        <p:txBody>
          <a:bodyPr wrap="square" lIns="45720" tIns="45720" rIns="45720" bIns="45720" anchor="t">
            <a:noAutofit/>
          </a:bodyPr>
          <a:lstStyle/>
          <a:p>
            <a:pPr marL="0" indent="0" algn="l">
              <a:lnSpc>
                <a:spcPct val="100000"/>
              </a:lnSpc>
              <a:spcBef>
                <a:spcPts val="0"/>
              </a:spcBef>
              <a:spcAft>
                <a:spcPts val="0"/>
              </a:spcAft>
              <a:buNone/>
            </a:pPr>
            <a:r>
              <a:rPr lang="en" sz="1050" b="1" i="0" dirty="0">
                <a:solidFill>
                  <a:srgbClr val="4BA173"/>
                </a:solidFill>
                <a:latin typeface="Proxima Nova"/>
                <a:ea typeface="Proxima Nova"/>
                <a:cs typeface="Proxima Nova"/>
                <a:sym typeface="Proxima Nova"/>
              </a:rPr>
              <a:t>Waveform digitizer</a:t>
            </a:r>
          </a:p>
          <a:p>
            <a:pPr marL="0" indent="0" algn="l">
              <a:lnSpc>
                <a:spcPct val="100000"/>
              </a:lnSpc>
              <a:spcBef>
                <a:spcPts val="0"/>
              </a:spcBef>
              <a:spcAft>
                <a:spcPts val="0"/>
              </a:spcAft>
              <a:buNone/>
            </a:pPr>
            <a:r>
              <a:rPr lang="en" sz="1000" b="0" i="0" dirty="0">
                <a:solidFill>
                  <a:srgbClr val="202729"/>
                </a:solidFill>
                <a:latin typeface="Proxima Nova"/>
                <a:ea typeface="Proxima Nova"/>
                <a:cs typeface="Proxima Nova"/>
                <a:sym typeface="Proxima Nova"/>
              </a:rPr>
              <a:t>6.4 GS/s, 11 bit, self-triggering</a:t>
            </a:r>
          </a:p>
          <a:p>
            <a:pPr marL="0" indent="0" algn="l">
              <a:lnSpc>
                <a:spcPct val="100000"/>
              </a:lnSpc>
              <a:spcBef>
                <a:spcPts val="0"/>
              </a:spcBef>
              <a:spcAft>
                <a:spcPts val="0"/>
              </a:spcAft>
              <a:buNone/>
            </a:pPr>
            <a:r>
              <a:rPr lang="en" sz="900" b="0" i="0" dirty="0">
                <a:solidFill>
                  <a:srgbClr val="55625E"/>
                </a:solidFill>
                <a:latin typeface="Proxima Nova"/>
                <a:ea typeface="Proxima Nova"/>
                <a:cs typeface="Proxima Nova"/>
                <a:sym typeface="Proxima Nova"/>
              </a:rPr>
              <a:t>SAMPIC, CEA-IRFU and IJCLab</a:t>
            </a:r>
          </a:p>
        </p:txBody>
      </p:sp>
      <p:sp>
        <p:nvSpPr>
          <p:cNvPr id="133" name="TextBox 132"/>
          <p:cNvSpPr txBox="1"/>
          <p:nvPr/>
        </p:nvSpPr>
        <p:spPr>
          <a:xfrm>
            <a:off x="3144234" y="4409577"/>
            <a:ext cx="1972740" cy="320040"/>
          </a:xfrm>
          <a:prstGeom prst="rect">
            <a:avLst/>
          </a:prstGeom>
          <a:noFill/>
        </p:spPr>
        <p:txBody>
          <a:bodyPr wrap="square" lIns="45720" tIns="45720" rIns="45720" bIns="45720" anchor="t">
            <a:noAutofit/>
          </a:bodyPr>
          <a:lstStyle/>
          <a:p>
            <a:pPr marL="0" indent="0" algn="l">
              <a:lnSpc>
                <a:spcPct val="100000"/>
              </a:lnSpc>
              <a:spcBef>
                <a:spcPts val="0"/>
              </a:spcBef>
              <a:spcAft>
                <a:spcPts val="0"/>
              </a:spcAft>
              <a:buNone/>
            </a:pPr>
            <a:r>
              <a:rPr lang="en" sz="750" b="0" i="0" dirty="0">
                <a:solidFill>
                  <a:srgbClr val="55625E"/>
                </a:solidFill>
                <a:latin typeface="Proxima Nova"/>
                <a:ea typeface="Proxima Nova"/>
                <a:cs typeface="Proxima Nova"/>
                <a:sym typeface="Proxima Nova"/>
              </a:rPr>
              <a:t>SAMPIC: D. Breton et al., Nuovo Cim. C 43 (2020) 7</a:t>
            </a:r>
          </a:p>
        </p:txBody>
      </p:sp>
      <p:sp>
        <p:nvSpPr>
          <p:cNvPr id="138" name="Oval 137"/>
          <p:cNvSpPr/>
          <p:nvPr/>
        </p:nvSpPr>
        <p:spPr>
          <a:xfrm>
            <a:off x="1295425" y="2929045"/>
            <a:ext cx="146304" cy="146304"/>
          </a:xfrm>
          <a:prstGeom prst="ellipse">
            <a:avLst/>
          </a:prstGeom>
          <a:noFill/>
          <a:ln w="22225">
            <a:solidFill>
              <a:srgbClr val="FFD700"/>
            </a:solidFill>
          </a:ln>
        </p:spPr>
        <p:txBody>
          <a:bodyPr rtlCol="0" anchor="ctr"/>
          <a:lstStyle/>
          <a:p>
            <a:pPr algn="ctr"/>
            <a:endParaRPr/>
          </a:p>
        </p:txBody>
      </p:sp>
      <p:sp>
        <p:nvSpPr>
          <p:cNvPr id="139" name="TextBox 138"/>
          <p:cNvSpPr txBox="1"/>
          <p:nvPr/>
        </p:nvSpPr>
        <p:spPr>
          <a:xfrm>
            <a:off x="1437269" y="3230001"/>
            <a:ext cx="1114434" cy="134750"/>
          </a:xfrm>
          <a:prstGeom prst="rect">
            <a:avLst/>
          </a:prstGeom>
          <a:solidFill>
            <a:srgbClr val="FFFFFF"/>
          </a:solidFill>
        </p:spPr>
        <p:txBody>
          <a:bodyPr wrap="square" lIns="27432" tIns="9144" rIns="27432" bIns="9144" anchor="ctr">
            <a:spAutoFit/>
          </a:bodyPr>
          <a:lstStyle/>
          <a:p>
            <a:pPr algn="ctr"/>
            <a:r>
              <a:rPr sz="750" b="1" dirty="0">
                <a:solidFill>
                  <a:srgbClr val="202729"/>
                </a:solidFill>
                <a:latin typeface="Proxima Nova"/>
              </a:rPr>
              <a:t>1.3 × 1.3 mm LGAD pad</a:t>
            </a:r>
          </a:p>
        </p:txBody>
      </p:sp>
      <p:cxnSp>
        <p:nvCxnSpPr>
          <p:cNvPr id="140" name="Connector 139"/>
          <p:cNvCxnSpPr/>
          <p:nvPr/>
        </p:nvCxnSpPr>
        <p:spPr>
          <a:xfrm>
            <a:off x="1419784" y="3053403"/>
            <a:ext cx="108925" cy="176598"/>
          </a:xfrm>
          <a:prstGeom prst="line">
            <a:avLst/>
          </a:prstGeom>
          <a:ln w="15875">
            <a:solidFill>
              <a:srgbClr val="FFD7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Experimental Setup</a:t>
            </a:r>
            <a:endParaRPr/>
          </a:p>
        </p:txBody>
      </p:sp>
      <p:sp>
        <p:nvSpPr>
          <p:cNvPr id="134" name="Google Shape;134;p17"/>
          <p:cNvSpPr txBox="1">
            <a:spLocks noGrp="1"/>
          </p:cNvSpPr>
          <p:nvPr>
            <p:ph type="body" idx="1"/>
          </p:nvPr>
        </p:nvSpPr>
        <p:spPr>
          <a:xfrm>
            <a:off x="5310600" y="1538750"/>
            <a:ext cx="3681000" cy="3360900"/>
          </a:xfrm>
          <a:prstGeom prst="rect">
            <a:avLst/>
          </a:prstGeom>
          <a:noFill/>
          <a:ln>
            <a:noFill/>
          </a:ln>
        </p:spPr>
        <p:txBody>
          <a:bodyPr spcFirstLastPara="1" wrap="square" lIns="91425" tIns="91425" rIns="91425" bIns="91425" anchor="t" anchorCtr="0">
            <a:normAutofit fontScale="92500" lnSpcReduction="10000"/>
          </a:bodyPr>
          <a:lstStyle/>
          <a:p>
            <a:pPr marL="469900">
              <a:buSzPts val="1600"/>
            </a:pPr>
            <a:r>
              <a:rPr lang="en" sz="1600" dirty="0"/>
              <a:t>DUTs placed in a </a:t>
            </a:r>
            <a:r>
              <a:rPr lang="en" sz="1600" b="1" dirty="0"/>
              <a:t>Rutherford Backscattering (RBS) chamber</a:t>
            </a:r>
            <a:r>
              <a:rPr lang="en" sz="1600" dirty="0"/>
              <a:t> to reduce intensity to O(kHz) rate</a:t>
            </a:r>
            <a:endParaRPr sz="1600" dirty="0"/>
          </a:p>
          <a:p>
            <a:pPr marL="469900">
              <a:buSzPts val="1600"/>
            </a:pPr>
            <a:r>
              <a:rPr lang="en" sz="1600" dirty="0"/>
              <a:t>Silicon monitor (SiMon) positioned opposite DUT to measure post-RBS spectrum</a:t>
            </a:r>
            <a:endParaRPr sz="1600" dirty="0"/>
          </a:p>
          <a:p>
            <a:pPr marL="469900">
              <a:buSzPts val="1600"/>
            </a:pPr>
            <a:r>
              <a:rPr lang="en" sz="1600" dirty="0"/>
              <a:t>Scan parameters per sensor:</a:t>
            </a:r>
            <a:endParaRPr sz="1600" dirty="0"/>
          </a:p>
          <a:p>
            <a:pPr marL="927100" lvl="1" indent="-342900">
              <a:buSzPts val="1600"/>
            </a:pPr>
            <a:r>
              <a:rPr lang="en" sz="1600" dirty="0"/>
              <a:t>Operating bias voltage</a:t>
            </a:r>
            <a:endParaRPr sz="1600" dirty="0"/>
          </a:p>
          <a:p>
            <a:pPr marL="927100" lvl="1" indent="-342900">
              <a:buSzPts val="1600"/>
            </a:pPr>
            <a:r>
              <a:rPr lang="en" sz="1600" dirty="0"/>
              <a:t>Incident angle (1° to 71°)</a:t>
            </a:r>
            <a:endParaRPr sz="1600" dirty="0"/>
          </a:p>
          <a:p>
            <a:pPr marL="927100" lvl="1" indent="-342900">
              <a:buSzPts val="1600"/>
            </a:pPr>
            <a:r>
              <a:rPr lang="en" sz="1600" dirty="0"/>
              <a:t>Incident proton energy</a:t>
            </a:r>
            <a:endParaRPr sz="1600" dirty="0"/>
          </a:p>
          <a:p>
            <a:pPr marL="469900">
              <a:buSzPts val="1600"/>
            </a:pPr>
            <a:r>
              <a:rPr lang="en" sz="1600" dirty="0"/>
              <a:t>Control measurements performed with PIN diodes and with Sr-90 and Am-241 sources</a:t>
            </a:r>
            <a:endParaRPr sz="1600" dirty="0"/>
          </a:p>
        </p:txBody>
      </p:sp>
      <p:sp>
        <p:nvSpPr>
          <p:cNvPr id="135" name="Google Shape;135;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solidFill>
                  <a:schemeClr val="dk1"/>
                </a:solidFill>
                <a:latin typeface="Proxima Nova"/>
                <a:ea typeface="Proxima Nova"/>
                <a:cs typeface="Proxima Nova"/>
                <a:sym typeface="Proxima Nova"/>
              </a:rPr>
              <a:t>5</a:t>
            </a:fld>
            <a:endParaRPr>
              <a:solidFill>
                <a:schemeClr val="dk1"/>
              </a:solidFill>
              <a:latin typeface="Proxima Nova"/>
              <a:ea typeface="Proxima Nova"/>
              <a:cs typeface="Proxima Nova"/>
              <a:sym typeface="Proxima Nova"/>
            </a:endParaRPr>
          </a:p>
        </p:txBody>
      </p:sp>
      <p:pic>
        <p:nvPicPr>
          <p:cNvPr id="136" name="Google Shape;136;p17"/>
          <p:cNvPicPr preferRelativeResize="0"/>
          <p:nvPr/>
        </p:nvPicPr>
        <p:blipFill rotWithShape="1">
          <a:blip r:embed="rId3">
            <a:alphaModFix/>
          </a:blip>
          <a:srcRect/>
          <a:stretch/>
        </p:blipFill>
        <p:spPr>
          <a:xfrm>
            <a:off x="4480415" y="152402"/>
            <a:ext cx="4511186" cy="1262900"/>
          </a:xfrm>
          <a:prstGeom prst="rect">
            <a:avLst/>
          </a:prstGeom>
          <a:noFill/>
          <a:ln w="28575" cap="flat" cmpd="sng">
            <a:solidFill>
              <a:schemeClr val="dk1"/>
            </a:solidFill>
            <a:prstDash val="solid"/>
            <a:round/>
            <a:headEnd type="none" w="sm" len="sm"/>
            <a:tailEnd type="none" w="sm" len="sm"/>
          </a:ln>
          <a:effectLst>
            <a:outerShdw blurRad="63500" sx="102000" sy="102000" algn="ctr" rotWithShape="0">
              <a:srgbClr val="000000">
                <a:alpha val="40000"/>
              </a:srgbClr>
            </a:outerShdw>
          </a:effectLst>
        </p:spPr>
      </p:pic>
      <p:pic>
        <p:nvPicPr>
          <p:cNvPr id="137" name="Google Shape;137;p17"/>
          <p:cNvPicPr preferRelativeResize="0"/>
          <p:nvPr/>
        </p:nvPicPr>
        <p:blipFill>
          <a:blip r:embed="rId4">
            <a:alphaModFix/>
          </a:blip>
          <a:stretch>
            <a:fillRect/>
          </a:stretch>
        </p:blipFill>
        <p:spPr>
          <a:xfrm>
            <a:off x="228600" y="1144775"/>
            <a:ext cx="5087277" cy="3693925"/>
          </a:xfrm>
          <a:prstGeom prst="rect">
            <a:avLst/>
          </a:prstGeom>
          <a:noFill/>
          <a:ln w="28575" cap="flat" cmpd="sng">
            <a:solidFill>
              <a:schemeClr val="dk1"/>
            </a:solidFill>
            <a:prstDash val="solid"/>
            <a:round/>
            <a:headEnd type="none" w="sm" len="sm"/>
            <a:tailEnd type="none" w="sm" len="sm"/>
          </a:ln>
          <a:effectLst>
            <a:outerShdw blurRad="63500" sx="102000" sy="102000" algn="ctr" rotWithShape="0">
              <a:srgbClr val="000000">
                <a:alpha val="4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a:extLst>
            <a:ext uri="{FF2B5EF4-FFF2-40B4-BE49-F238E27FC236}">
              <a16:creationId xmlns:a16="http://schemas.microsoft.com/office/drawing/2014/main" id="{9CF055EA-0403-3AE3-A4D5-6EB14CEA431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E2F0BB73-79BA-735B-26C9-AF6416C134C2}"/>
                  </a:ext>
                </a:extLst>
              </p:cNvPr>
              <p:cNvSpPr>
                <a:spLocks noGrp="1"/>
              </p:cNvSpPr>
              <p:nvPr>
                <p:ph type="body" idx="1"/>
              </p:nvPr>
            </p:nvSpPr>
            <p:spPr>
              <a:xfrm>
                <a:off x="311700" y="1152475"/>
                <a:ext cx="4193276" cy="1592744"/>
              </a:xfrm>
            </p:spPr>
            <p:txBody>
              <a:bodyPr>
                <a:normAutofit/>
              </a:bodyPr>
              <a:lstStyle/>
              <a:p>
                <a:pPr>
                  <a:buSzPct val="90000"/>
                </a:pPr>
                <a:r>
                  <a:rPr lang="en-US" sz="1600" dirty="0"/>
                  <a:t>Energy spectra are populated by the integral of each waveform</a:t>
                </a:r>
              </a:p>
              <a:p>
                <a:pPr>
                  <a:buSzPct val="90000"/>
                </a:pPr>
                <a:r>
                  <a:rPr lang="en-US" sz="1600" dirty="0"/>
                  <a:t>Peak of energy spectra is fit with a Gaussian and defines the measured run energy </a:t>
                </a:r>
                <a14:m>
                  <m:oMath xmlns:m="http://schemas.openxmlformats.org/officeDocument/2006/math">
                    <m:r>
                      <a:rPr lang="en-US" sz="1600" b="0" i="1" smtClean="0">
                        <a:latin typeface="Cambria Math" panose="02040503050406030204" pitchFamily="18" charset="0"/>
                      </a:rPr>
                      <m:t>𝐸</m:t>
                    </m:r>
                  </m:oMath>
                </a14:m>
                <a:endParaRPr lang="en-US" sz="1600" dirty="0"/>
              </a:p>
            </p:txBody>
          </p:sp>
        </mc:Choice>
        <mc:Fallback xmlns="">
          <p:sp>
            <p:nvSpPr>
              <p:cNvPr id="3" name="Text Placeholder 2">
                <a:extLst>
                  <a:ext uri="{FF2B5EF4-FFF2-40B4-BE49-F238E27FC236}">
                    <a16:creationId xmlns:a16="http://schemas.microsoft.com/office/drawing/2014/main" id="{E2F0BB73-79BA-735B-26C9-AF6416C134C2}"/>
                  </a:ext>
                </a:extLst>
              </p:cNvPr>
              <p:cNvSpPr>
                <a:spLocks noGrp="1" noRot="1" noChangeAspect="1" noMove="1" noResize="1" noEditPoints="1" noAdjustHandles="1" noChangeArrowheads="1" noChangeShapeType="1" noTextEdit="1"/>
              </p:cNvSpPr>
              <p:nvPr>
                <p:ph type="body" idx="1"/>
              </p:nvPr>
            </p:nvSpPr>
            <p:spPr>
              <a:xfrm>
                <a:off x="311700" y="1152475"/>
                <a:ext cx="4193276" cy="1592744"/>
              </a:xfrm>
              <a:blipFill>
                <a:blip r:embed="rId3"/>
                <a:stretch>
                  <a:fillRect r="-1890" b="-1533"/>
                </a:stretch>
              </a:blipFill>
            </p:spPr>
            <p:txBody>
              <a:bodyPr/>
              <a:lstStyle/>
              <a:p>
                <a:r>
                  <a:rPr lang="en-US">
                    <a:noFill/>
                  </a:rPr>
                  <a:t> </a:t>
                </a:r>
              </a:p>
            </p:txBody>
          </p:sp>
        </mc:Fallback>
      </mc:AlternateContent>
      <p:sp>
        <p:nvSpPr>
          <p:cNvPr id="142" name="Google Shape;142;p18">
            <a:extLst>
              <a:ext uri="{FF2B5EF4-FFF2-40B4-BE49-F238E27FC236}">
                <a16:creationId xmlns:a16="http://schemas.microsoft.com/office/drawing/2014/main" id="{041B469E-AB83-4782-73AB-199B48404599}"/>
              </a:ext>
            </a:extLst>
          </p:cNvPr>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Measuring Proton Gain</a:t>
            </a:r>
            <a:endParaRPr/>
          </a:p>
        </p:txBody>
      </p:sp>
      <p:sp>
        <p:nvSpPr>
          <p:cNvPr id="144" name="Google Shape;144;p18">
            <a:extLst>
              <a:ext uri="{FF2B5EF4-FFF2-40B4-BE49-F238E27FC236}">
                <a16:creationId xmlns:a16="http://schemas.microsoft.com/office/drawing/2014/main" id="{2D3D3760-3FEB-F70C-06E5-0A4122069833}"/>
              </a:ext>
            </a:extLst>
          </p:cNvPr>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6</a:t>
            </a:fld>
            <a:endParaRPr/>
          </a:p>
        </p:txBody>
      </p:sp>
      <p:pic>
        <p:nvPicPr>
          <p:cNvPr id="145" name="Google Shape;145;p18">
            <a:extLst>
              <a:ext uri="{FF2B5EF4-FFF2-40B4-BE49-F238E27FC236}">
                <a16:creationId xmlns:a16="http://schemas.microsoft.com/office/drawing/2014/main" id="{023E704B-DBEC-8699-4E6A-03716AA4FC60}"/>
              </a:ext>
            </a:extLst>
          </p:cNvPr>
          <p:cNvPicPr preferRelativeResize="0"/>
          <p:nvPr/>
        </p:nvPicPr>
        <p:blipFill rotWithShape="1">
          <a:blip r:embed="rId4">
            <a:alphaModFix/>
          </a:blip>
          <a:srcRect t="5705" r="3232"/>
          <a:stretch/>
        </p:blipFill>
        <p:spPr>
          <a:xfrm>
            <a:off x="4572000" y="1356813"/>
            <a:ext cx="4245924" cy="2406111"/>
          </a:xfrm>
          <a:prstGeom prst="rect">
            <a:avLst/>
          </a:prstGeom>
          <a:noFill/>
          <a:ln>
            <a:noFill/>
          </a:ln>
        </p:spPr>
      </p:pic>
      <p:grpSp>
        <p:nvGrpSpPr>
          <p:cNvPr id="6" name="Group 5">
            <a:extLst>
              <a:ext uri="{FF2B5EF4-FFF2-40B4-BE49-F238E27FC236}">
                <a16:creationId xmlns:a16="http://schemas.microsoft.com/office/drawing/2014/main" id="{36322238-DBDE-7F37-ADEE-E52CF197003B}"/>
              </a:ext>
            </a:extLst>
          </p:cNvPr>
          <p:cNvGrpSpPr/>
          <p:nvPr/>
        </p:nvGrpSpPr>
        <p:grpSpPr>
          <a:xfrm>
            <a:off x="1207998" y="2724821"/>
            <a:ext cx="2400677" cy="441226"/>
            <a:chOff x="1161210" y="2724821"/>
            <a:chExt cx="2400677" cy="441226"/>
          </a:xfrm>
        </p:grpSpPr>
        <p:sp>
          <p:nvSpPr>
            <p:cNvPr id="4" name="Rectangle: Rounded Corners 3">
              <a:extLst>
                <a:ext uri="{FF2B5EF4-FFF2-40B4-BE49-F238E27FC236}">
                  <a16:creationId xmlns:a16="http://schemas.microsoft.com/office/drawing/2014/main" id="{D8CE11F3-0C69-17B2-A279-8C93C2347734}"/>
                </a:ext>
              </a:extLst>
            </p:cNvPr>
            <p:cNvSpPr/>
            <p:nvPr/>
          </p:nvSpPr>
          <p:spPr>
            <a:xfrm>
              <a:off x="1161210" y="2724821"/>
              <a:ext cx="2400677" cy="441226"/>
            </a:xfrm>
            <a:prstGeom prst="round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6" name="Google Shape;146;p18" descr="slide_eq_gain.png">
              <a:extLst>
                <a:ext uri="{FF2B5EF4-FFF2-40B4-BE49-F238E27FC236}">
                  <a16:creationId xmlns:a16="http://schemas.microsoft.com/office/drawing/2014/main" id="{EC780884-3201-008F-1F15-258CD485C0B1}"/>
                </a:ext>
              </a:extLst>
            </p:cNvPr>
            <p:cNvPicPr preferRelativeResize="0">
              <a:picLocks noChangeAspect="1"/>
            </p:cNvPicPr>
            <p:nvPr/>
          </p:nvPicPr>
          <p:blipFill rotWithShape="1">
            <a:blip r:embed="rId5">
              <a:alphaModFix/>
            </a:blip>
            <a:srcRect/>
            <a:stretch/>
          </p:blipFill>
          <p:spPr>
            <a:xfrm>
              <a:off x="1227146" y="2779270"/>
              <a:ext cx="2268803" cy="352726"/>
            </a:xfrm>
            <a:prstGeom prst="rect">
              <a:avLst/>
            </a:prstGeom>
            <a:noFill/>
            <a:ln>
              <a:noFill/>
            </a:ln>
          </p:spPr>
        </p:pic>
      </p:grpSp>
      <p:sp>
        <p:nvSpPr>
          <p:cNvPr id="148" name="Google Shape;148;p18">
            <a:extLst>
              <a:ext uri="{FF2B5EF4-FFF2-40B4-BE49-F238E27FC236}">
                <a16:creationId xmlns:a16="http://schemas.microsoft.com/office/drawing/2014/main" id="{3AA7BE65-3DA0-CDE5-E78C-72FF23A418B9}"/>
              </a:ext>
            </a:extLst>
          </p:cNvPr>
          <p:cNvSpPr txBox="1"/>
          <p:nvPr/>
        </p:nvSpPr>
        <p:spPr>
          <a:xfrm>
            <a:off x="4572000" y="3802924"/>
            <a:ext cx="4245924" cy="260000"/>
          </a:xfrm>
          <a:prstGeom prst="rect">
            <a:avLst/>
          </a:prstGeom>
          <a:noFill/>
          <a:ln>
            <a:noFill/>
          </a:ln>
        </p:spPr>
        <p:txBody>
          <a:bodyPr spcFirstLastPara="1" wrap="square" lIns="91425" tIns="0" rIns="91425" bIns="0" anchor="t" anchorCtr="0">
            <a:spAutoFit/>
          </a:bodyPr>
          <a:lstStyle/>
          <a:p>
            <a:pPr marL="0" marR="0" lvl="0" indent="0" algn="ctr" rtl="0">
              <a:lnSpc>
                <a:spcPct val="100000"/>
              </a:lnSpc>
              <a:spcBef>
                <a:spcPts val="0"/>
              </a:spcBef>
              <a:spcAft>
                <a:spcPts val="0"/>
              </a:spcAft>
              <a:buNone/>
            </a:pPr>
            <a:r>
              <a:rPr lang="en" sz="1100" b="0" i="0" u="none" strike="noStrike" cap="none">
                <a:solidFill>
                  <a:srgbClr val="55625E"/>
                </a:solidFill>
                <a:latin typeface="Proxima Nova"/>
                <a:ea typeface="Proxima Nova"/>
                <a:cs typeface="Proxima Nova"/>
                <a:sym typeface="Proxima Nova"/>
              </a:rPr>
              <a:t>LGAD: W9 at 180 V. PIN: W1PIN at 100 V.</a:t>
            </a:r>
            <a:endParaRPr/>
          </a:p>
        </p:txBody>
      </p:sp>
      <p:sp>
        <p:nvSpPr>
          <p:cNvPr id="5" name="Google Shape;147;p18">
            <a:extLst>
              <a:ext uri="{FF2B5EF4-FFF2-40B4-BE49-F238E27FC236}">
                <a16:creationId xmlns:a16="http://schemas.microsoft.com/office/drawing/2014/main" id="{56DFFCD8-E8DD-6021-7B23-C4DEE6ED8857}"/>
              </a:ext>
            </a:extLst>
          </p:cNvPr>
          <p:cNvSpPr txBox="1"/>
          <p:nvPr/>
        </p:nvSpPr>
        <p:spPr>
          <a:xfrm>
            <a:off x="326037" y="3200098"/>
            <a:ext cx="4164600" cy="1061829"/>
          </a:xfrm>
          <a:prstGeom prst="rect">
            <a:avLst/>
          </a:prstGeom>
          <a:noFill/>
          <a:ln>
            <a:noFill/>
          </a:ln>
        </p:spPr>
        <p:txBody>
          <a:bodyPr spcFirstLastPara="1" wrap="square" lIns="91425" tIns="0" rIns="91425" bIns="0" anchor="t" anchorCtr="0">
            <a:spAutoFit/>
          </a:bodyPr>
          <a:lstStyle/>
          <a:p>
            <a:pPr marL="400050" marR="0" lvl="0" indent="-285750" algn="l" rtl="0">
              <a:lnSpc>
                <a:spcPct val="100000"/>
              </a:lnSpc>
              <a:spcBef>
                <a:spcPts val="300"/>
              </a:spcBef>
              <a:spcAft>
                <a:spcPts val="0"/>
              </a:spcAft>
              <a:buClr>
                <a:srgbClr val="000000"/>
              </a:buClr>
              <a:buSzPts val="1440"/>
              <a:buFont typeface="Proxima Nova" panose="020B0604020202020204" charset="0"/>
              <a:buChar char="●"/>
            </a:pPr>
            <a:r>
              <a:rPr lang="en" sz="1600" b="0" i="0" u="none" strike="noStrike" cap="none" dirty="0">
                <a:solidFill>
                  <a:srgbClr val="000000"/>
                </a:solidFill>
                <a:latin typeface="Proxima Nova" panose="020B0604020202020204" charset="0"/>
                <a:ea typeface="Proxima Nova"/>
                <a:cs typeface="Proxima Nova"/>
                <a:sym typeface="Proxima Nova"/>
              </a:rPr>
              <a:t>Reference: the W1PIN peak, checked against Geant4</a:t>
            </a:r>
            <a:endParaRPr sz="1600" dirty="0">
              <a:latin typeface="Proxima Nova" panose="020B0604020202020204" charset="0"/>
            </a:endParaRPr>
          </a:p>
          <a:p>
            <a:pPr marL="400050" marR="0" lvl="0" indent="-285750" algn="l" rtl="0">
              <a:lnSpc>
                <a:spcPct val="100000"/>
              </a:lnSpc>
              <a:spcBef>
                <a:spcPts val="300"/>
              </a:spcBef>
              <a:spcAft>
                <a:spcPts val="0"/>
              </a:spcAft>
              <a:buClr>
                <a:srgbClr val="000000"/>
              </a:buClr>
              <a:buSzPts val="1440"/>
              <a:buFont typeface="Proxima Nova" panose="020B0604020202020204" charset="0"/>
              <a:buChar char="●"/>
            </a:pPr>
            <a:r>
              <a:rPr lang="en" sz="1600" b="0" i="0" u="none" strike="noStrike" cap="none" dirty="0">
                <a:solidFill>
                  <a:srgbClr val="000000"/>
                </a:solidFill>
                <a:latin typeface="Proxima Nova" panose="020B0604020202020204" charset="0"/>
                <a:ea typeface="Proxima Nova"/>
                <a:cs typeface="Proxima Nova"/>
                <a:sym typeface="Proxima Nova"/>
              </a:rPr>
              <a:t>PIN reference uncertainty: 3.3% to 6.6%, the same for every sensor</a:t>
            </a:r>
          </a:p>
        </p:txBody>
      </p:sp>
      <p:sp>
        <p:nvSpPr>
          <p:cNvPr id="7" name="TextBox 6">
            <a:extLst>
              <a:ext uri="{FF2B5EF4-FFF2-40B4-BE49-F238E27FC236}">
                <a16:creationId xmlns:a16="http://schemas.microsoft.com/office/drawing/2014/main" id="{E26B3D59-CDB1-D890-3DFB-0F5B4FECA6F7}"/>
              </a:ext>
            </a:extLst>
          </p:cNvPr>
          <p:cNvSpPr txBox="1"/>
          <p:nvPr/>
        </p:nvSpPr>
        <p:spPr>
          <a:xfrm>
            <a:off x="326075" y="4295978"/>
            <a:ext cx="8334393" cy="584775"/>
          </a:xfrm>
          <a:prstGeom prst="rect">
            <a:avLst/>
          </a:prstGeom>
          <a:noFill/>
        </p:spPr>
        <p:txBody>
          <a:bodyPr wrap="square">
            <a:spAutoFit/>
          </a:bodyPr>
          <a:lstStyle/>
          <a:p>
            <a:pPr marL="114300" marR="0" lvl="0" algn="l" rtl="0">
              <a:lnSpc>
                <a:spcPct val="100000"/>
              </a:lnSpc>
              <a:spcBef>
                <a:spcPts val="300"/>
              </a:spcBef>
              <a:spcAft>
                <a:spcPts val="0"/>
              </a:spcAft>
              <a:buClr>
                <a:srgbClr val="000000"/>
              </a:buClr>
              <a:buSzPts val="1440"/>
            </a:pPr>
            <a:r>
              <a:rPr lang="en" sz="1600" dirty="0">
                <a:latin typeface="Proxima Nova" panose="020B0604020202020204" charset="0"/>
                <a:ea typeface="Proxima Nova"/>
                <a:cs typeface="Proxima Nova"/>
                <a:sym typeface="Proxima Nova"/>
              </a:rPr>
              <a:t>To study suppression, we need to compare the measured proton gain with the unsaturated MIP gain.</a:t>
            </a:r>
            <a:endParaRPr lang="en" sz="1600" b="0" i="0" u="none" strike="noStrike" cap="none" dirty="0">
              <a:solidFill>
                <a:srgbClr val="000000"/>
              </a:solidFill>
              <a:latin typeface="Proxima Nova" panose="020B0604020202020204" charset="0"/>
              <a:ea typeface="Proxima Nova"/>
              <a:cs typeface="Proxima Nova"/>
              <a:sym typeface="Proxima Nova"/>
            </a:endParaRPr>
          </a:p>
        </p:txBody>
      </p:sp>
    </p:spTree>
    <p:extLst>
      <p:ext uri="{BB962C8B-B14F-4D97-AF65-F5344CB8AC3E}">
        <p14:creationId xmlns:p14="http://schemas.microsoft.com/office/powerpoint/2010/main" val="2141112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Measuring MIP Gain</a:t>
            </a:r>
            <a:endParaRPr/>
          </a:p>
        </p:txBody>
      </p:sp>
      <p:sp>
        <p:nvSpPr>
          <p:cNvPr id="154" name="Google Shape;154;p19"/>
          <p:cNvSpPr txBox="1">
            <a:spLocks noGrp="1"/>
          </p:cNvSpPr>
          <p:nvPr>
            <p:ph type="body" idx="1"/>
          </p:nvPr>
        </p:nvSpPr>
        <p:spPr>
          <a:xfrm>
            <a:off x="311699" y="1152475"/>
            <a:ext cx="4729470" cy="3416400"/>
          </a:xfrm>
          <a:prstGeom prst="rect">
            <a:avLst/>
          </a:prstGeom>
          <a:noFill/>
          <a:ln>
            <a:noFill/>
          </a:ln>
        </p:spPr>
        <p:txBody>
          <a:bodyPr spcFirstLastPara="1" wrap="square" lIns="91425" tIns="91425" rIns="91425" bIns="91425" anchor="t" anchorCtr="0">
            <a:normAutofit/>
          </a:bodyPr>
          <a:lstStyle/>
          <a:p>
            <a:pPr marL="285750" lvl="0" indent="-285750" algn="l" rtl="0">
              <a:lnSpc>
                <a:spcPct val="115000"/>
              </a:lnSpc>
              <a:spcAft>
                <a:spcPts val="0"/>
              </a:spcAft>
              <a:buSzPct val="90000"/>
              <a:buFont typeface="Proxima Nova" panose="020B0604020202020204" charset="0"/>
              <a:buChar char="●"/>
            </a:pPr>
            <a:r>
              <a:rPr lang="en" sz="1600" dirty="0"/>
              <a:t>Sr-90 betas serve as the MIP reference (gain at low charge density, before saturation sets in)</a:t>
            </a:r>
            <a:endParaRPr sz="1600" dirty="0"/>
          </a:p>
          <a:p>
            <a:pPr marL="285750" lvl="0" indent="-285750" algn="l" rtl="0">
              <a:lnSpc>
                <a:spcPct val="115000"/>
              </a:lnSpc>
              <a:spcAft>
                <a:spcPts val="0"/>
              </a:spcAft>
              <a:buSzPct val="90000"/>
              <a:buFont typeface="Proxima Nova" panose="020B0604020202020204" charset="0"/>
              <a:buChar char="●"/>
            </a:pPr>
            <a:r>
              <a:rPr lang="en" sz="1600" dirty="0"/>
              <a:t>A coincident hit in a scintillator behind the LGAD selects the high-energy betas that pass through it, so each deposits close to a MIP.</a:t>
            </a:r>
          </a:p>
          <a:p>
            <a:pPr marL="285750" lvl="0" indent="-285750" algn="l" rtl="0">
              <a:lnSpc>
                <a:spcPct val="115000"/>
              </a:lnSpc>
              <a:spcAft>
                <a:spcPts val="0"/>
              </a:spcAft>
              <a:buSzPct val="90000"/>
              <a:buFont typeface="Proxima Nova" panose="020B0604020202020204" charset="0"/>
              <a:buChar char="●"/>
            </a:pPr>
            <a:r>
              <a:rPr lang="en" sz="1600" dirty="0"/>
              <a:t>Absolute deposit simulated with Geant4.</a:t>
            </a:r>
            <a:endParaRPr sz="1600" dirty="0"/>
          </a:p>
        </p:txBody>
      </p:sp>
      <p:sp>
        <p:nvSpPr>
          <p:cNvPr id="155" name="Google Shape;155;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7</a:t>
            </a:fld>
            <a:endParaRPr/>
          </a:p>
        </p:txBody>
      </p:sp>
      <p:graphicFrame>
        <p:nvGraphicFramePr>
          <p:cNvPr id="158" name="Google Shape;158;p19"/>
          <p:cNvGraphicFramePr/>
          <p:nvPr/>
        </p:nvGraphicFramePr>
        <p:xfrm>
          <a:off x="5170428" y="3169849"/>
          <a:ext cx="3605043" cy="1569600"/>
        </p:xfrm>
        <a:graphic>
          <a:graphicData uri="http://schemas.openxmlformats.org/drawingml/2006/table">
            <a:tbl>
              <a:tblPr>
                <a:noFill/>
                <a:tableStyleId>{8AFDBD42-7A28-4BDB-8859-85ABE8B6FE44}</a:tableStyleId>
              </a:tblPr>
              <a:tblGrid>
                <a:gridCol w="862258">
                  <a:extLst>
                    <a:ext uri="{9D8B030D-6E8A-4147-A177-3AD203B41FA5}">
                      <a16:colId xmlns:a16="http://schemas.microsoft.com/office/drawing/2014/main" val="20000"/>
                    </a:ext>
                  </a:extLst>
                </a:gridCol>
                <a:gridCol w="919923">
                  <a:extLst>
                    <a:ext uri="{9D8B030D-6E8A-4147-A177-3AD203B41FA5}">
                      <a16:colId xmlns:a16="http://schemas.microsoft.com/office/drawing/2014/main" val="20001"/>
                    </a:ext>
                  </a:extLst>
                </a:gridCol>
                <a:gridCol w="970595">
                  <a:extLst>
                    <a:ext uri="{9D8B030D-6E8A-4147-A177-3AD203B41FA5}">
                      <a16:colId xmlns:a16="http://schemas.microsoft.com/office/drawing/2014/main" val="20002"/>
                    </a:ext>
                  </a:extLst>
                </a:gridCol>
                <a:gridCol w="852267">
                  <a:extLst>
                    <a:ext uri="{9D8B030D-6E8A-4147-A177-3AD203B41FA5}">
                      <a16:colId xmlns:a16="http://schemas.microsoft.com/office/drawing/2014/main" val="20003"/>
                    </a:ext>
                  </a:extLst>
                </a:gridCol>
              </a:tblGrid>
              <a:tr h="313550">
                <a:tc>
                  <a:txBody>
                    <a:bodyPr/>
                    <a:lstStyle/>
                    <a:p>
                      <a:pPr marL="0" marR="0" lvl="0" indent="0" algn="r" rtl="0">
                        <a:lnSpc>
                          <a:spcPct val="100000"/>
                        </a:lnSpc>
                        <a:spcBef>
                          <a:spcPts val="0"/>
                        </a:spcBef>
                        <a:spcAft>
                          <a:spcPts val="0"/>
                        </a:spcAft>
                        <a:buNone/>
                      </a:pPr>
                      <a:r>
                        <a:rPr lang="en" sz="1100" b="1"/>
                        <a:t>Sensor</a:t>
                      </a:r>
                      <a:endParaRPr sz="1100" b="1"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None/>
                      </a:pPr>
                      <a:r>
                        <a:rPr lang="en" sz="1100" b="1" dirty="0"/>
                        <a:t>Thickness</a:t>
                      </a:r>
                      <a:endParaRPr sz="1100" b="1" u="none" strike="noStrike" cap="none" dirty="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None/>
                      </a:pPr>
                      <a:r>
                        <a:rPr lang="en" sz="1100" b="1"/>
                        <a:t>Doping depth</a:t>
                      </a:r>
                      <a:endParaRPr sz="1100" b="1"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None/>
                      </a:pPr>
                      <a:r>
                        <a:rPr lang="en" sz="1100" b="1" dirty="0"/>
                        <a:t>Relative doping</a:t>
                      </a:r>
                      <a:endParaRPr sz="1100" b="1" u="none" strike="noStrike" cap="none" dirty="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13550">
                <a:tc>
                  <a:txBody>
                    <a:bodyPr/>
                    <a:lstStyle/>
                    <a:p>
                      <a:pPr marL="0" marR="0" lvl="0" indent="0" algn="r" rtl="0">
                        <a:lnSpc>
                          <a:spcPct val="100000"/>
                        </a:lnSpc>
                        <a:spcBef>
                          <a:spcPts val="0"/>
                        </a:spcBef>
                        <a:spcAft>
                          <a:spcPts val="0"/>
                        </a:spcAft>
                        <a:buClr>
                          <a:srgbClr val="000000"/>
                        </a:buClr>
                        <a:buSzPts val="1100"/>
                        <a:buFont typeface="Arial"/>
                        <a:buNone/>
                      </a:pPr>
                      <a:r>
                        <a:rPr lang="en" sz="1100" u="none" strike="noStrike" cap="none" dirty="0"/>
                        <a:t>FBK W9</a:t>
                      </a:r>
                      <a:endParaRPr sz="1100" u="none" strike="noStrike" cap="none" dirty="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marR="0" lvl="0" indent="0" algn="r" rtl="0">
                        <a:lnSpc>
                          <a:spcPct val="100000"/>
                        </a:lnSpc>
                        <a:spcBef>
                          <a:spcPts val="0"/>
                        </a:spcBef>
                        <a:spcAft>
                          <a:spcPts val="0"/>
                        </a:spcAft>
                        <a:buClr>
                          <a:srgbClr val="000000"/>
                        </a:buClr>
                        <a:buSzPts val="1100"/>
                        <a:buFont typeface="Arial"/>
                        <a:buNone/>
                      </a:pPr>
                      <a:r>
                        <a:rPr lang="en" sz="1100" u="none" strike="noStrike" cap="none"/>
                        <a:t>50 um</a:t>
                      </a:r>
                      <a:endParaRPr sz="11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marR="0" lvl="0" indent="0" algn="r" rtl="0">
                        <a:lnSpc>
                          <a:spcPct val="100000"/>
                        </a:lnSpc>
                        <a:spcBef>
                          <a:spcPts val="0"/>
                        </a:spcBef>
                        <a:spcAft>
                          <a:spcPts val="0"/>
                        </a:spcAft>
                        <a:buClr>
                          <a:srgbClr val="000000"/>
                        </a:buClr>
                        <a:buSzPts val="1100"/>
                        <a:buFont typeface="Arial"/>
                        <a:buNone/>
                      </a:pPr>
                      <a:r>
                        <a:rPr lang="en" sz="1100" u="none" strike="noStrike" cap="none" dirty="0"/>
                        <a:t>Shallow</a:t>
                      </a:r>
                      <a:endParaRPr sz="1100" u="none" strike="noStrike" cap="none" dirty="0">
                        <a:solidFill>
                          <a:srgbClr val="202729"/>
                        </a:solidFill>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tc>
                  <a:txBody>
                    <a:bodyPr/>
                    <a:lstStyle/>
                    <a:p>
                      <a:pPr marL="0" marR="0" lvl="0" indent="0" algn="r" rtl="0">
                        <a:lnSpc>
                          <a:spcPct val="100000"/>
                        </a:lnSpc>
                        <a:spcBef>
                          <a:spcPts val="0"/>
                        </a:spcBef>
                        <a:spcAft>
                          <a:spcPts val="0"/>
                        </a:spcAft>
                        <a:buClr>
                          <a:srgbClr val="000000"/>
                        </a:buClr>
                        <a:buSzPts val="1100"/>
                        <a:buFont typeface="Arial"/>
                        <a:buNone/>
                      </a:pPr>
                      <a:r>
                        <a:rPr lang="en" sz="1100"/>
                        <a:t>1.06</a:t>
                      </a:r>
                      <a:endParaRPr sz="11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4CCCC"/>
                    </a:solidFill>
                  </a:tcPr>
                </a:tc>
                <a:extLst>
                  <a:ext uri="{0D108BD9-81ED-4DB2-BD59-A6C34878D82A}">
                    <a16:rowId xmlns:a16="http://schemas.microsoft.com/office/drawing/2014/main" val="10001"/>
                  </a:ext>
                </a:extLst>
              </a:tr>
              <a:tr h="313550">
                <a:tc>
                  <a:txBody>
                    <a:bodyPr/>
                    <a:lstStyle/>
                    <a:p>
                      <a:pPr marL="0" marR="0" lvl="0" indent="0" algn="r" rtl="0">
                        <a:lnSpc>
                          <a:spcPct val="100000"/>
                        </a:lnSpc>
                        <a:spcBef>
                          <a:spcPts val="0"/>
                        </a:spcBef>
                        <a:spcAft>
                          <a:spcPts val="0"/>
                        </a:spcAft>
                        <a:buClr>
                          <a:srgbClr val="000000"/>
                        </a:buClr>
                        <a:buSzPts val="1100"/>
                        <a:buFont typeface="Arial"/>
                        <a:buNone/>
                      </a:pPr>
                      <a:r>
                        <a:rPr lang="en" sz="1100" u="none" strike="noStrike" cap="none" dirty="0"/>
                        <a:t>FBK W16</a:t>
                      </a:r>
                      <a:endParaRPr sz="1100" u="none" strike="noStrike" cap="none" dirty="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2E9"/>
                    </a:solidFill>
                  </a:tcPr>
                </a:tc>
                <a:tc>
                  <a:txBody>
                    <a:bodyPr/>
                    <a:lstStyle/>
                    <a:p>
                      <a:pPr marL="0" marR="0" lvl="0" indent="0" algn="r" rtl="0">
                        <a:lnSpc>
                          <a:spcPct val="100000"/>
                        </a:lnSpc>
                        <a:spcBef>
                          <a:spcPts val="0"/>
                        </a:spcBef>
                        <a:spcAft>
                          <a:spcPts val="0"/>
                        </a:spcAft>
                        <a:buClr>
                          <a:srgbClr val="000000"/>
                        </a:buClr>
                        <a:buSzPts val="1100"/>
                        <a:buFont typeface="Arial"/>
                        <a:buNone/>
                      </a:pPr>
                      <a:r>
                        <a:rPr lang="en" sz="1100" u="none" strike="noStrike" cap="none" dirty="0"/>
                        <a:t>50 um</a:t>
                      </a:r>
                      <a:endParaRPr sz="1100" u="none" strike="noStrike" cap="none" dirty="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2E9"/>
                    </a:solidFill>
                  </a:tcPr>
                </a:tc>
                <a:tc>
                  <a:txBody>
                    <a:bodyPr/>
                    <a:lstStyle/>
                    <a:p>
                      <a:pPr marL="0" marR="0" lvl="0" indent="0" algn="r" rtl="0">
                        <a:lnSpc>
                          <a:spcPct val="100000"/>
                        </a:lnSpc>
                        <a:spcBef>
                          <a:spcPts val="0"/>
                        </a:spcBef>
                        <a:spcAft>
                          <a:spcPts val="0"/>
                        </a:spcAft>
                        <a:buClr>
                          <a:srgbClr val="000000"/>
                        </a:buClr>
                        <a:buSzPts val="1100"/>
                        <a:buFont typeface="Arial"/>
                        <a:buNone/>
                      </a:pPr>
                      <a:r>
                        <a:rPr lang="en" sz="1100" u="none" strike="noStrike" cap="none"/>
                        <a:t>Deep</a:t>
                      </a:r>
                      <a:endParaRPr sz="11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2E9"/>
                    </a:solidFill>
                  </a:tcPr>
                </a:tc>
                <a:tc>
                  <a:txBody>
                    <a:bodyPr/>
                    <a:lstStyle/>
                    <a:p>
                      <a:pPr marL="0" marR="0" lvl="0" indent="0" algn="r" rtl="0">
                        <a:lnSpc>
                          <a:spcPct val="100000"/>
                        </a:lnSpc>
                        <a:spcBef>
                          <a:spcPts val="0"/>
                        </a:spcBef>
                        <a:spcAft>
                          <a:spcPts val="0"/>
                        </a:spcAft>
                        <a:buClr>
                          <a:srgbClr val="000000"/>
                        </a:buClr>
                        <a:buSzPts val="1100"/>
                        <a:buFont typeface="Arial"/>
                        <a:buNone/>
                      </a:pPr>
                      <a:r>
                        <a:rPr lang="en" sz="1100" dirty="0"/>
                        <a:t>0.83</a:t>
                      </a:r>
                      <a:endParaRPr sz="1100" u="none" strike="noStrike" cap="none" dirty="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2E9"/>
                    </a:solidFill>
                  </a:tcPr>
                </a:tc>
                <a:extLst>
                  <a:ext uri="{0D108BD9-81ED-4DB2-BD59-A6C34878D82A}">
                    <a16:rowId xmlns:a16="http://schemas.microsoft.com/office/drawing/2014/main" val="10003"/>
                  </a:ext>
                </a:extLst>
              </a:tr>
              <a:tr h="313550">
                <a:tc>
                  <a:txBody>
                    <a:bodyPr/>
                    <a:lstStyle/>
                    <a:p>
                      <a:pPr marL="0" marR="0" lvl="0" indent="0" algn="r" rtl="0">
                        <a:lnSpc>
                          <a:spcPct val="100000"/>
                        </a:lnSpc>
                        <a:spcBef>
                          <a:spcPts val="0"/>
                        </a:spcBef>
                        <a:spcAft>
                          <a:spcPts val="0"/>
                        </a:spcAft>
                        <a:buClr>
                          <a:srgbClr val="000000"/>
                        </a:buClr>
                        <a:buSzPts val="1100"/>
                        <a:buFont typeface="Arial"/>
                        <a:buNone/>
                      </a:pPr>
                      <a:r>
                        <a:rPr lang="en" sz="1100" u="none" strike="noStrike" cap="none"/>
                        <a:t>FBK W18</a:t>
                      </a:r>
                      <a:endParaRPr sz="11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marR="0" lvl="0" indent="0" algn="r" rtl="0">
                        <a:lnSpc>
                          <a:spcPct val="100000"/>
                        </a:lnSpc>
                        <a:spcBef>
                          <a:spcPts val="0"/>
                        </a:spcBef>
                        <a:spcAft>
                          <a:spcPts val="0"/>
                        </a:spcAft>
                        <a:buClr>
                          <a:srgbClr val="000000"/>
                        </a:buClr>
                        <a:buSzPts val="1100"/>
                        <a:buFont typeface="Arial"/>
                        <a:buNone/>
                      </a:pPr>
                      <a:r>
                        <a:rPr lang="en" sz="1100" u="none" strike="noStrike" cap="none"/>
                        <a:t>50 um</a:t>
                      </a:r>
                      <a:endParaRPr sz="11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marR="0" lvl="0" indent="0" algn="r" rtl="0">
                        <a:lnSpc>
                          <a:spcPct val="100000"/>
                        </a:lnSpc>
                        <a:spcBef>
                          <a:spcPts val="0"/>
                        </a:spcBef>
                        <a:spcAft>
                          <a:spcPts val="0"/>
                        </a:spcAft>
                        <a:buClr>
                          <a:srgbClr val="000000"/>
                        </a:buClr>
                        <a:buSzPts val="1100"/>
                        <a:buFont typeface="Arial"/>
                        <a:buNone/>
                      </a:pPr>
                      <a:r>
                        <a:rPr lang="en" sz="1100" u="none" strike="noStrike" cap="none"/>
                        <a:t>Deep</a:t>
                      </a:r>
                      <a:endParaRPr sz="11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tc>
                  <a:txBody>
                    <a:bodyPr/>
                    <a:lstStyle/>
                    <a:p>
                      <a:pPr marL="0" marR="0" lvl="0" indent="0" algn="r" rtl="0">
                        <a:lnSpc>
                          <a:spcPct val="100000"/>
                        </a:lnSpc>
                        <a:spcBef>
                          <a:spcPts val="0"/>
                        </a:spcBef>
                        <a:spcAft>
                          <a:spcPts val="0"/>
                        </a:spcAft>
                        <a:buClr>
                          <a:srgbClr val="000000"/>
                        </a:buClr>
                        <a:buSzPts val="1100"/>
                        <a:buFont typeface="Arial"/>
                        <a:buNone/>
                      </a:pPr>
                      <a:r>
                        <a:rPr lang="en" sz="1100" dirty="0"/>
                        <a:t>0.81</a:t>
                      </a:r>
                      <a:endParaRPr sz="1100" u="none" strike="noStrike" cap="none" dirty="0"/>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FE2F3"/>
                    </a:solidFill>
                  </a:tcPr>
                </a:tc>
                <a:extLst>
                  <a:ext uri="{0D108BD9-81ED-4DB2-BD59-A6C34878D82A}">
                    <a16:rowId xmlns:a16="http://schemas.microsoft.com/office/drawing/2014/main" val="10002"/>
                  </a:ext>
                </a:extLst>
              </a:tr>
            </a:tbl>
          </a:graphicData>
        </a:graphic>
      </p:graphicFrame>
      <p:sp>
        <p:nvSpPr>
          <p:cNvPr id="159" name="Google Shape;159;p19"/>
          <p:cNvSpPr txBox="1"/>
          <p:nvPr/>
        </p:nvSpPr>
        <p:spPr>
          <a:xfrm>
            <a:off x="5433329" y="4679818"/>
            <a:ext cx="29745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dirty="0">
                <a:solidFill>
                  <a:schemeClr val="dk1"/>
                </a:solidFill>
                <a:latin typeface="Proxima Nova"/>
                <a:ea typeface="Proxima Nova"/>
                <a:cs typeface="Proxima Nova"/>
                <a:sym typeface="Proxima Nova"/>
              </a:rPr>
              <a:t>Sensors obtained from an old ATLAS production</a:t>
            </a:r>
            <a:endParaRPr sz="1000" dirty="0">
              <a:solidFill>
                <a:schemeClr val="dk1"/>
              </a:solidFill>
              <a:latin typeface="Proxima Nova"/>
              <a:ea typeface="Proxima Nova"/>
              <a:cs typeface="Proxima Nova"/>
              <a:sym typeface="Proxima Nova"/>
            </a:endParaRPr>
          </a:p>
        </p:txBody>
      </p:sp>
      <p:pic>
        <p:nvPicPr>
          <p:cNvPr id="3" name="Picture 2">
            <a:extLst>
              <a:ext uri="{FF2B5EF4-FFF2-40B4-BE49-F238E27FC236}">
                <a16:creationId xmlns:a16="http://schemas.microsoft.com/office/drawing/2014/main" id="{D5A053BD-305A-2319-C36A-2D22140BFE41}"/>
              </a:ext>
            </a:extLst>
          </p:cNvPr>
          <p:cNvPicPr>
            <a:picLocks noChangeAspect="1"/>
          </p:cNvPicPr>
          <p:nvPr/>
        </p:nvPicPr>
        <p:blipFill>
          <a:blip r:embed="rId3"/>
          <a:stretch>
            <a:fillRect/>
          </a:stretch>
        </p:blipFill>
        <p:spPr>
          <a:xfrm>
            <a:off x="518320" y="3097302"/>
            <a:ext cx="3679293" cy="1798764"/>
          </a:xfrm>
          <a:prstGeom prst="rect">
            <a:avLst/>
          </a:prstGeom>
        </p:spPr>
      </p:pic>
      <p:pic>
        <p:nvPicPr>
          <p:cNvPr id="4" name="Picture 3">
            <a:extLst>
              <a:ext uri="{FF2B5EF4-FFF2-40B4-BE49-F238E27FC236}">
                <a16:creationId xmlns:a16="http://schemas.microsoft.com/office/drawing/2014/main" id="{A29A200B-A267-BBD1-5FA9-AFAAEC3E4450}"/>
              </a:ext>
            </a:extLst>
          </p:cNvPr>
          <p:cNvPicPr>
            <a:picLocks noChangeAspect="1"/>
          </p:cNvPicPr>
          <p:nvPr/>
        </p:nvPicPr>
        <p:blipFill>
          <a:blip r:embed="rId4"/>
          <a:stretch>
            <a:fillRect/>
          </a:stretch>
        </p:blipFill>
        <p:spPr>
          <a:xfrm>
            <a:off x="4915972" y="579188"/>
            <a:ext cx="3830836" cy="251811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5" name="Google Shape;165;p20"/>
          <p:cNvSpPr txBox="1">
            <a:spLocks noGrp="1"/>
          </p:cNvSpPr>
          <p:nvPr>
            <p:ph type="title"/>
          </p:nvPr>
        </p:nvSpPr>
        <p:spPr>
          <a:xfrm>
            <a:off x="311700" y="65469"/>
            <a:ext cx="8578566"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t>Measured Relative Gain Depends Strongly on the Density of Charges Deposited</a:t>
            </a:r>
            <a:endParaRPr dirty="0"/>
          </a:p>
        </p:txBody>
      </p:sp>
      <mc:AlternateContent xmlns:mc="http://schemas.openxmlformats.org/markup-compatibility/2006" xmlns:a14="http://schemas.microsoft.com/office/drawing/2010/main">
        <mc:Choice Requires="a14">
          <p:sp>
            <p:nvSpPr>
              <p:cNvPr id="166" name="Google Shape;166;p20"/>
              <p:cNvSpPr txBox="1">
                <a:spLocks noGrp="1"/>
              </p:cNvSpPr>
              <p:nvPr>
                <p:ph type="body" idx="1"/>
              </p:nvPr>
            </p:nvSpPr>
            <p:spPr>
              <a:xfrm>
                <a:off x="311700" y="1627729"/>
                <a:ext cx="4501500" cy="3269818"/>
              </a:xfrm>
              <a:prstGeom prst="rect">
                <a:avLst/>
              </a:prstGeom>
              <a:noFill/>
              <a:ln>
                <a:noFill/>
              </a:ln>
            </p:spPr>
            <p:txBody>
              <a:bodyPr spcFirstLastPara="1" wrap="square" lIns="91425" tIns="91425" rIns="91425" bIns="91425" anchor="t" anchorCtr="0">
                <a:normAutofit fontScale="92500"/>
              </a:bodyPr>
              <a:lstStyle/>
              <a:p>
                <a:pPr marL="0" lvl="0" indent="0" algn="l" rtl="0">
                  <a:lnSpc>
                    <a:spcPct val="115000"/>
                  </a:lnSpc>
                  <a:spcBef>
                    <a:spcPts val="0"/>
                  </a:spcBef>
                  <a:spcAft>
                    <a:spcPts val="0"/>
                  </a:spcAft>
                  <a:buSzPts val="1800"/>
                  <a:buNone/>
                </a:pPr>
                <a14:m>
                  <m:oMath xmlns:m="http://schemas.openxmlformats.org/officeDocument/2006/math">
                    <m:r>
                      <a:rPr lang="en-US" sz="1600" i="1" dirty="0" smtClean="0">
                        <a:latin typeface="Cambria Math" panose="02040503050406030204" pitchFamily="18" charset="0"/>
                      </a:rPr>
                      <m:t>𝐺</m:t>
                    </m:r>
                    <m:r>
                      <a:rPr lang="en-US" sz="1600" i="1" baseline="-25000" dirty="0" err="1">
                        <a:latin typeface="Cambria Math" panose="02040503050406030204" pitchFamily="18" charset="0"/>
                      </a:rPr>
                      <m:t>𝑟𝑒𝑙</m:t>
                    </m:r>
                    <m:r>
                      <a:rPr lang="en-US" sz="1600" i="1" dirty="0">
                        <a:latin typeface="Cambria Math" panose="02040503050406030204" pitchFamily="18" charset="0"/>
                      </a:rPr>
                      <m:t> = 1</m:t>
                    </m:r>
                  </m:oMath>
                </a14:m>
                <a:r>
                  <a:rPr lang="en-US" sz="1600" dirty="0"/>
                  <a:t> means no suppression.</a:t>
                </a:r>
              </a:p>
              <a:p>
                <a:pPr marL="0" lvl="0" indent="0" algn="l" rtl="0">
                  <a:lnSpc>
                    <a:spcPct val="115000"/>
                  </a:lnSpc>
                  <a:spcBef>
                    <a:spcPts val="0"/>
                  </a:spcBef>
                  <a:spcAft>
                    <a:spcPts val="0"/>
                  </a:spcAft>
                  <a:buSzPts val="1800"/>
                  <a:buNone/>
                </a:pPr>
                <a:r>
                  <a:rPr lang="en-US" sz="1600" dirty="0"/>
                  <a:t>Temperature corrections add up to 3% uncertainty.</a:t>
                </a:r>
              </a:p>
              <a:p>
                <a:pPr marL="0" lvl="0" indent="0" algn="l" rtl="0">
                  <a:lnSpc>
                    <a:spcPct val="115000"/>
                  </a:lnSpc>
                  <a:spcBef>
                    <a:spcPts val="1200"/>
                  </a:spcBef>
                  <a:spcAft>
                    <a:spcPts val="0"/>
                  </a:spcAft>
                  <a:buSzPts val="1800"/>
                  <a:buNone/>
                </a:pPr>
                <a:r>
                  <a:rPr lang="en-US" sz="1600" dirty="0"/>
                  <a:t>Greater gain suppression is observed for deposits with greater charge densities</a:t>
                </a:r>
              </a:p>
              <a:p>
                <a:pPr marL="457200" lvl="0" indent="-330200" algn="l" rtl="0">
                  <a:lnSpc>
                    <a:spcPct val="115000"/>
                  </a:lnSpc>
                  <a:spcBef>
                    <a:spcPts val="0"/>
                  </a:spcBef>
                  <a:spcAft>
                    <a:spcPts val="0"/>
                  </a:spcAft>
                  <a:buSzPct val="90000"/>
                  <a:buChar char="●"/>
                </a:pPr>
                <a:r>
                  <a:rPr lang="en-US" sz="1600" dirty="0"/>
                  <a:t>Lower incident angles</a:t>
                </a:r>
              </a:p>
              <a:p>
                <a:pPr marL="457200" lvl="0" indent="-330200" algn="l" rtl="0">
                  <a:lnSpc>
                    <a:spcPct val="115000"/>
                  </a:lnSpc>
                  <a:spcBef>
                    <a:spcPts val="0"/>
                  </a:spcBef>
                  <a:spcAft>
                    <a:spcPts val="0"/>
                  </a:spcAft>
                  <a:buSzPct val="90000"/>
                  <a:buChar char="●"/>
                </a:pPr>
                <a:r>
                  <a:rPr lang="en-US" sz="1600" dirty="0"/>
                  <a:t>Lower incident energy (i.e. greater dE/dx)</a:t>
                </a:r>
              </a:p>
              <a:p>
                <a:pPr marL="457200" lvl="0" indent="-330200" algn="l" rtl="0">
                  <a:lnSpc>
                    <a:spcPct val="115000"/>
                  </a:lnSpc>
                  <a:spcBef>
                    <a:spcPts val="0"/>
                  </a:spcBef>
                  <a:spcAft>
                    <a:spcPts val="0"/>
                  </a:spcAft>
                  <a:buSzPct val="90000"/>
                  <a:buChar char="●"/>
                </a:pPr>
                <a:r>
                  <a:rPr lang="en-US" sz="1600" dirty="0"/>
                  <a:t>Higher bias voltages</a:t>
                </a:r>
              </a:p>
              <a:p>
                <a:pPr marL="0" lvl="0" indent="0" algn="l" rtl="0">
                  <a:lnSpc>
                    <a:spcPct val="115000"/>
                  </a:lnSpc>
                  <a:spcBef>
                    <a:spcPts val="1000"/>
                  </a:spcBef>
                  <a:spcAft>
                    <a:spcPts val="0"/>
                  </a:spcAft>
                  <a:buNone/>
                </a:pPr>
                <a:r>
                  <a:rPr lang="en-US" sz="1600" dirty="0"/>
                  <a:t>Higher beam energies bring the deposits down toward those of PIONEER’s stopping pions and muons.</a:t>
                </a:r>
                <a:endParaRPr sz="1600" dirty="0"/>
              </a:p>
            </p:txBody>
          </p:sp>
        </mc:Choice>
        <mc:Fallback xmlns="">
          <p:sp>
            <p:nvSpPr>
              <p:cNvPr id="166" name="Google Shape;166;p20"/>
              <p:cNvSpPr txBox="1">
                <a:spLocks noGrp="1" noRot="1" noChangeAspect="1" noMove="1" noResize="1" noEditPoints="1" noAdjustHandles="1" noChangeArrowheads="1" noChangeShapeType="1" noTextEdit="1"/>
              </p:cNvSpPr>
              <p:nvPr>
                <p:ph type="body" idx="1"/>
              </p:nvPr>
            </p:nvSpPr>
            <p:spPr>
              <a:xfrm>
                <a:off x="311700" y="1627729"/>
                <a:ext cx="4501500" cy="3269818"/>
              </a:xfrm>
              <a:prstGeom prst="rect">
                <a:avLst/>
              </a:prstGeom>
              <a:blipFill>
                <a:blip r:embed="rId3"/>
                <a:stretch>
                  <a:fillRect l="-541"/>
                </a:stretch>
              </a:blipFill>
              <a:ln>
                <a:noFill/>
              </a:ln>
            </p:spPr>
            <p:txBody>
              <a:bodyPr/>
              <a:lstStyle/>
              <a:p>
                <a:r>
                  <a:rPr lang="en-US">
                    <a:noFill/>
                  </a:rPr>
                  <a:t> </a:t>
                </a:r>
              </a:p>
            </p:txBody>
          </p:sp>
        </mc:Fallback>
      </mc:AlternateContent>
      <p:sp>
        <p:nvSpPr>
          <p:cNvPr id="167" name="Google Shape;167;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8</a:t>
            </a:fld>
            <a:endParaRPr/>
          </a:p>
        </p:txBody>
      </p:sp>
      <p:pic>
        <p:nvPicPr>
          <p:cNvPr id="169" name="Equation G_rel" descr="eq_grel.png"/>
          <p:cNvPicPr>
            <a:picLocks noChangeAspect="1"/>
          </p:cNvPicPr>
          <p:nvPr/>
        </p:nvPicPr>
        <p:blipFill>
          <a:blip r:embed="rId4"/>
          <a:stretch>
            <a:fillRect/>
          </a:stretch>
        </p:blipFill>
        <p:spPr>
          <a:xfrm>
            <a:off x="1299540" y="1217500"/>
            <a:ext cx="2525819" cy="322564"/>
          </a:xfrm>
          <a:prstGeom prst="rect">
            <a:avLst/>
          </a:prstGeom>
        </p:spPr>
      </p:pic>
      <p:pic>
        <p:nvPicPr>
          <p:cNvPr id="3" name="Picture 2">
            <a:extLst>
              <a:ext uri="{FF2B5EF4-FFF2-40B4-BE49-F238E27FC236}">
                <a16:creationId xmlns:a16="http://schemas.microsoft.com/office/drawing/2014/main" id="{131C9626-62DE-B9B4-21A6-15CA6B69528F}"/>
              </a:ext>
            </a:extLst>
          </p:cNvPr>
          <p:cNvPicPr>
            <a:picLocks noChangeAspect="1"/>
          </p:cNvPicPr>
          <p:nvPr/>
        </p:nvPicPr>
        <p:blipFill>
          <a:blip r:embed="rId5"/>
          <a:stretch>
            <a:fillRect/>
          </a:stretch>
        </p:blipFill>
        <p:spPr>
          <a:xfrm>
            <a:off x="5035209" y="2806677"/>
            <a:ext cx="3270993" cy="2090870"/>
          </a:xfrm>
          <a:prstGeom prst="rect">
            <a:avLst/>
          </a:prstGeom>
        </p:spPr>
      </p:pic>
      <p:pic>
        <p:nvPicPr>
          <p:cNvPr id="5" name="Picture 4">
            <a:extLst>
              <a:ext uri="{FF2B5EF4-FFF2-40B4-BE49-F238E27FC236}">
                <a16:creationId xmlns:a16="http://schemas.microsoft.com/office/drawing/2014/main" id="{98AAF05C-CF86-E5EE-E0C2-C84B756BEEF0}"/>
              </a:ext>
            </a:extLst>
          </p:cNvPr>
          <p:cNvPicPr>
            <a:picLocks noChangeAspect="1"/>
          </p:cNvPicPr>
          <p:nvPr/>
        </p:nvPicPr>
        <p:blipFill>
          <a:blip r:embed="rId6"/>
          <a:stretch>
            <a:fillRect/>
          </a:stretch>
        </p:blipFill>
        <p:spPr>
          <a:xfrm>
            <a:off x="5035209" y="780352"/>
            <a:ext cx="3270993" cy="2090870"/>
          </a:xfrm>
          <a:prstGeom prst="rect">
            <a:avLst/>
          </a:prstGeom>
        </p:spPr>
      </p:pic>
      <p:sp>
        <p:nvSpPr>
          <p:cNvPr id="7" name="Rectangle: Rounded Corners 6">
            <a:extLst>
              <a:ext uri="{FF2B5EF4-FFF2-40B4-BE49-F238E27FC236}">
                <a16:creationId xmlns:a16="http://schemas.microsoft.com/office/drawing/2014/main" id="{5C58728F-F4EB-968E-86C8-1E7D156DE35A}"/>
              </a:ext>
            </a:extLst>
          </p:cNvPr>
          <p:cNvSpPr/>
          <p:nvPr/>
        </p:nvSpPr>
        <p:spPr>
          <a:xfrm>
            <a:off x="1208932" y="1129835"/>
            <a:ext cx="2707037" cy="497894"/>
          </a:xfrm>
          <a:prstGeom prst="round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445025"/>
            <a:ext cx="8520600" cy="572700"/>
          </a:xfrm>
        </p:spPr>
        <p:txBody>
          <a:bodyPr>
            <a:normAutofit fontScale="90000"/>
          </a:bodyPr>
          <a:lstStyle/>
          <a:p>
            <a:r>
              <a:rPr lang="en-US" dirty="0"/>
              <a:t>Gain-Layer Depth Makes </a:t>
            </a:r>
            <a:r>
              <a:rPr dirty="0"/>
              <a:t>Little Difference</a:t>
            </a:r>
          </a:p>
        </p:txBody>
      </p:sp>
      <p:sp>
        <p:nvSpPr>
          <p:cNvPr id="308" name="Google Shape;308;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solidFill>
                  <a:schemeClr val="dk1"/>
                </a:solidFill>
                <a:latin typeface="Proxima Nova"/>
                <a:ea typeface="Proxima Nova"/>
                <a:cs typeface="Proxima Nova"/>
                <a:sym typeface="Proxima Nova"/>
              </a:rPr>
              <a:t>9</a:t>
            </a:fld>
            <a:endParaRPr>
              <a:solidFill>
                <a:schemeClr val="dk1"/>
              </a:solidFill>
              <a:latin typeface="Proxima Nova"/>
              <a:ea typeface="Proxima Nova"/>
              <a:cs typeface="Proxima Nova"/>
              <a:sym typeface="Proxima Nova"/>
            </a:endParaRPr>
          </a:p>
        </p:txBody>
      </p:sp>
      <p:pic>
        <p:nvPicPr>
          <p:cNvPr id="310" name="TCAD figure" descr="TCAD: gain at 20 MIPs over gain at 1 MIP against the 1-MIP gain, deep and shallow gain layers at 0 and 45 degrees"/>
          <p:cNvPicPr>
            <a:picLocks noChangeAspect="1"/>
          </p:cNvPicPr>
          <p:nvPr/>
        </p:nvPicPr>
        <p:blipFill>
          <a:blip r:embed="rId2"/>
          <a:stretch>
            <a:fillRect/>
          </a:stretch>
        </p:blipFill>
        <p:spPr>
          <a:xfrm>
            <a:off x="311700" y="1051560"/>
            <a:ext cx="3106000" cy="2514600"/>
          </a:xfrm>
          <a:prstGeom prst="rect">
            <a:avLst/>
          </a:prstGeom>
        </p:spPr>
      </p:pic>
      <p:sp>
        <p:nvSpPr>
          <p:cNvPr id="301" name="Bullets depth"/>
          <p:cNvSpPr txBox="1">
            <a:spLocks noGrp="1"/>
          </p:cNvSpPr>
          <p:nvPr>
            <p:ph type="body" idx="1"/>
          </p:nvPr>
        </p:nvSpPr>
        <p:spPr>
          <a:xfrm>
            <a:off x="310896" y="3611880"/>
            <a:ext cx="8229600" cy="1051560"/>
          </a:xfrm>
          <a:prstGeom prst="rect">
            <a:avLst/>
          </a:prstGeom>
          <a:noFill/>
          <a:ln>
            <a:noFill/>
          </a:ln>
        </p:spPr>
        <p:txBody>
          <a:bodyPr spcFirstLastPara="1" wrap="square" lIns="91425" tIns="91425" rIns="91425" bIns="91425" anchor="t" anchorCtr="0">
            <a:normAutofit fontScale="92500" lnSpcReduction="10000"/>
          </a:bodyPr>
          <a:lstStyle/>
          <a:p>
            <a:pPr marL="457200" lvl="0" indent="-330200" algn="l" rtl="0">
              <a:lnSpc>
                <a:spcPct val="115000"/>
              </a:lnSpc>
              <a:spcBef>
                <a:spcPts val="0"/>
              </a:spcBef>
              <a:spcAft>
                <a:spcPts val="0"/>
              </a:spcAft>
              <a:buSzPct val="90000"/>
              <a:buChar char="●"/>
            </a:pPr>
            <a:r>
              <a:rPr lang="en" sz="1400" dirty="0"/>
              <a:t>In 2023–24, the deep HPK 3.1 was suppressed less than the shallow FBK W1, but the vendors differ</a:t>
            </a:r>
            <a:endParaRPr sz="1400" dirty="0"/>
          </a:p>
          <a:p>
            <a:pPr marL="457200" lvl="0" indent="-330200" algn="l" rtl="0">
              <a:lnSpc>
                <a:spcPct val="115000"/>
              </a:lnSpc>
              <a:spcBef>
                <a:spcPts val="0"/>
              </a:spcBef>
              <a:spcAft>
                <a:spcPts val="0"/>
              </a:spcAft>
              <a:buSzPct val="90000"/>
              <a:buChar char="●"/>
            </a:pPr>
            <a:r>
              <a:rPr lang="en" sz="1400" dirty="0"/>
              <a:t>TCAD at 20 MIPs predicts no difference at normal incidence and less suppression for a deep layer at 45°</a:t>
            </a:r>
            <a:endParaRPr sz="1400" dirty="0"/>
          </a:p>
          <a:p>
            <a:pPr marL="457200" lvl="0" indent="-330200" algn="l" rtl="0">
              <a:lnSpc>
                <a:spcPct val="115000"/>
              </a:lnSpc>
              <a:spcBef>
                <a:spcPts val="0"/>
              </a:spcBef>
              <a:spcAft>
                <a:spcPts val="0"/>
              </a:spcAft>
              <a:buSzPct val="90000"/>
              <a:buChar char="●"/>
            </a:pPr>
            <a:r>
              <a:rPr lang="en" sz="1400" dirty="0"/>
              <a:t>In 2025, the shallow W9 and the deep W16 and W18, all FBK, show no significant difference at 1° or 41°</a:t>
            </a:r>
            <a:endParaRPr sz="1400" dirty="0"/>
          </a:p>
          <a:p>
            <a:pPr marL="457200" lvl="0" indent="-330200" algn="l" rtl="0">
              <a:lnSpc>
                <a:spcPct val="115000"/>
              </a:lnSpc>
              <a:spcBef>
                <a:spcPts val="0"/>
              </a:spcBef>
              <a:spcAft>
                <a:spcPts val="0"/>
              </a:spcAft>
              <a:buSzPct val="90000"/>
              <a:buChar char="●"/>
            </a:pPr>
            <a:r>
              <a:rPr lang="en" sz="1400" dirty="0"/>
              <a:t>These protons deposit 100 MIPs or more, so a difference may only appear at lower charge densities</a:t>
            </a:r>
            <a:endParaRPr sz="1400" dirty="0"/>
          </a:p>
        </p:txBody>
      </p:sp>
      <p:pic>
        <p:nvPicPr>
          <p:cNvPr id="4" name="Picture 3">
            <a:extLst>
              <a:ext uri="{FF2B5EF4-FFF2-40B4-BE49-F238E27FC236}">
                <a16:creationId xmlns:a16="http://schemas.microsoft.com/office/drawing/2014/main" id="{F981556A-8D8A-AD4D-21C3-7B9E0479095F}"/>
              </a:ext>
            </a:extLst>
          </p:cNvPr>
          <p:cNvPicPr>
            <a:picLocks noChangeAspect="1"/>
          </p:cNvPicPr>
          <p:nvPr/>
        </p:nvPicPr>
        <p:blipFill>
          <a:blip r:embed="rId3"/>
          <a:stretch>
            <a:fillRect/>
          </a:stretch>
        </p:blipFill>
        <p:spPr>
          <a:xfrm>
            <a:off x="3573058" y="1088125"/>
            <a:ext cx="4967437" cy="23575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2">
          <a:extLst>
            <a:ext uri="{FF2B5EF4-FFF2-40B4-BE49-F238E27FC236}">
              <a16:creationId xmlns:a16="http://schemas.microsoft.com/office/drawing/2014/main" id="{B5F2DCBE-3332-E7F9-C282-8D09BBE7045A}"/>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A2645146-C258-7C38-479F-9B89ED82122E}"/>
              </a:ext>
            </a:extLst>
          </p:cNvPr>
          <p:cNvPicPr>
            <a:picLocks noChangeAspect="1"/>
          </p:cNvPicPr>
          <p:nvPr/>
        </p:nvPicPr>
        <p:blipFill>
          <a:blip r:embed="rId3"/>
          <a:stretch>
            <a:fillRect/>
          </a:stretch>
        </p:blipFill>
        <p:spPr>
          <a:xfrm>
            <a:off x="4576787" y="1887579"/>
            <a:ext cx="4438958" cy="3055482"/>
          </a:xfrm>
          <a:prstGeom prst="rect">
            <a:avLst/>
          </a:prstGeom>
        </p:spPr>
      </p:pic>
      <p:sp>
        <p:nvSpPr>
          <p:cNvPr id="174" name="Google Shape;174;p21">
            <a:extLst>
              <a:ext uri="{FF2B5EF4-FFF2-40B4-BE49-F238E27FC236}">
                <a16:creationId xmlns:a16="http://schemas.microsoft.com/office/drawing/2014/main" id="{F960A5CB-01DD-055A-0635-972D289817D3}"/>
              </a:ext>
            </a:extLst>
          </p:cNvPr>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Modeling Gain Suppression</a:t>
            </a:r>
            <a:endParaRPr/>
          </a:p>
        </p:txBody>
      </p:sp>
      <p:sp>
        <p:nvSpPr>
          <p:cNvPr id="175" name="Google Shape;175;p21">
            <a:extLst>
              <a:ext uri="{FF2B5EF4-FFF2-40B4-BE49-F238E27FC236}">
                <a16:creationId xmlns:a16="http://schemas.microsoft.com/office/drawing/2014/main" id="{508C0924-15E6-F1C9-CAC2-17A6335FDB10}"/>
              </a:ext>
            </a:extLst>
          </p:cNvPr>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10</a:t>
            </a:fld>
            <a:endParaRPr/>
          </a:p>
        </p:txBody>
      </p:sp>
      <p:pic>
        <p:nvPicPr>
          <p:cNvPr id="177" name="Google Shape;177;p21" descr="G_rel = a (dE/ds)^b">
            <a:extLst>
              <a:ext uri="{FF2B5EF4-FFF2-40B4-BE49-F238E27FC236}">
                <a16:creationId xmlns:a16="http://schemas.microsoft.com/office/drawing/2014/main" id="{7D0A1EF3-8FF5-C160-B8B5-A684E69ABC29}"/>
              </a:ext>
            </a:extLst>
          </p:cNvPr>
          <p:cNvPicPr preferRelativeResize="0"/>
          <p:nvPr/>
        </p:nvPicPr>
        <p:blipFill rotWithShape="1">
          <a:blip r:embed="rId4">
            <a:alphaModFix/>
          </a:blip>
          <a:srcRect/>
          <a:stretch/>
        </p:blipFill>
        <p:spPr>
          <a:xfrm>
            <a:off x="498532" y="2255042"/>
            <a:ext cx="2133030" cy="354967"/>
          </a:xfrm>
          <a:prstGeom prst="rect">
            <a:avLst/>
          </a:prstGeom>
          <a:noFill/>
          <a:ln>
            <a:noFill/>
          </a:ln>
        </p:spPr>
      </p:pic>
      <p:pic>
        <p:nvPicPr>
          <p:cNvPr id="178" name="Google Shape;178;p21" descr="ds = t tan theta">
            <a:extLst>
              <a:ext uri="{FF2B5EF4-FFF2-40B4-BE49-F238E27FC236}">
                <a16:creationId xmlns:a16="http://schemas.microsoft.com/office/drawing/2014/main" id="{91B93D2B-9E4C-5CE6-38AF-6F30BD3CF9C3}"/>
              </a:ext>
            </a:extLst>
          </p:cNvPr>
          <p:cNvPicPr preferRelativeResize="0"/>
          <p:nvPr/>
        </p:nvPicPr>
        <p:blipFill rotWithShape="1">
          <a:blip r:embed="rId5">
            <a:alphaModFix/>
          </a:blip>
          <a:srcRect/>
          <a:stretch/>
        </p:blipFill>
        <p:spPr>
          <a:xfrm>
            <a:off x="2978248" y="2281572"/>
            <a:ext cx="1344736" cy="290178"/>
          </a:xfrm>
          <a:prstGeom prst="rect">
            <a:avLst/>
          </a:prstGeom>
          <a:noFill/>
          <a:ln>
            <a:noFill/>
          </a:ln>
        </p:spPr>
      </p:pic>
      <p:sp>
        <p:nvSpPr>
          <p:cNvPr id="179" name="Google Shape;179;p21">
            <a:extLst>
              <a:ext uri="{FF2B5EF4-FFF2-40B4-BE49-F238E27FC236}">
                <a16:creationId xmlns:a16="http://schemas.microsoft.com/office/drawing/2014/main" id="{1F938238-F6CE-576E-A63D-87205A1F1730}"/>
              </a:ext>
            </a:extLst>
          </p:cNvPr>
          <p:cNvSpPr txBox="1"/>
          <p:nvPr/>
        </p:nvSpPr>
        <p:spPr>
          <a:xfrm>
            <a:off x="3009975" y="2762966"/>
            <a:ext cx="1508435" cy="507831"/>
          </a:xfrm>
          <a:prstGeom prst="rect">
            <a:avLst/>
          </a:prstGeom>
          <a:noFill/>
          <a:ln>
            <a:noFill/>
          </a:ln>
        </p:spPr>
        <p:txBody>
          <a:bodyPr spcFirstLastPara="1" wrap="square" lIns="91425" tIns="0" rIns="91425" bIns="0" anchor="t" anchorCtr="0">
            <a:spAutoFit/>
          </a:bodyPr>
          <a:lstStyle/>
          <a:p>
            <a:pPr marL="0" marR="0" lvl="0" indent="0" algn="l" rtl="0">
              <a:lnSpc>
                <a:spcPct val="100000"/>
              </a:lnSpc>
              <a:spcBef>
                <a:spcPts val="0"/>
              </a:spcBef>
              <a:spcAft>
                <a:spcPts val="0"/>
              </a:spcAft>
              <a:buNone/>
            </a:pPr>
            <a:r>
              <a:rPr lang="en" sz="1100" b="0" i="0" u="none" strike="noStrike" cap="none" dirty="0">
                <a:solidFill>
                  <a:srgbClr val="55625E"/>
                </a:solidFill>
                <a:latin typeface="Proxima Nova"/>
                <a:ea typeface="Proxima Nova"/>
                <a:cs typeface="Proxima Nova"/>
                <a:sym typeface="Proxima Nova"/>
              </a:rPr>
              <a:t>t = 55 µm; ds is the track's projection on the gain layer</a:t>
            </a:r>
            <a:endParaRPr dirty="0"/>
          </a:p>
        </p:txBody>
      </p:sp>
      <mc:AlternateContent xmlns:mc="http://schemas.openxmlformats.org/markup-compatibility/2006" xmlns:a14="http://schemas.microsoft.com/office/drawing/2010/main">
        <mc:Choice Requires="a14">
          <p:sp>
            <p:nvSpPr>
              <p:cNvPr id="5" name="Google Shape;203;p22">
                <a:extLst>
                  <a:ext uri="{FF2B5EF4-FFF2-40B4-BE49-F238E27FC236}">
                    <a16:creationId xmlns:a16="http://schemas.microsoft.com/office/drawing/2014/main" id="{E666F900-809B-12D5-024F-2E2D1C4602DE}"/>
                  </a:ext>
                </a:extLst>
              </p:cNvPr>
              <p:cNvSpPr txBox="1"/>
              <p:nvPr/>
            </p:nvSpPr>
            <p:spPr>
              <a:xfrm>
                <a:off x="311700" y="1100000"/>
                <a:ext cx="4250000" cy="900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200"/>
                  </a:spcAft>
                  <a:buClr>
                    <a:schemeClr val="dk1"/>
                  </a:buClr>
                  <a:buSzPts val="1800"/>
                  <a:buFont typeface="Proxima Nova"/>
                  <a:buNone/>
                </a:pPr>
                <a:r>
                  <a:rPr lang="en" sz="1600" b="0" i="0" u="none" strike="noStrike" cap="none" dirty="0">
                    <a:solidFill>
                      <a:schemeClr val="dk1"/>
                    </a:solidFill>
                    <a:latin typeface="Proxima Nova"/>
                    <a:ea typeface="Proxima Nova"/>
                    <a:cs typeface="Proxima Nova"/>
                    <a:sym typeface="Proxima Nova"/>
                  </a:rPr>
                  <a:t>Suppression is local screening in the gain layer, so it depends on the charge per unit area, </a:t>
                </a:r>
                <a14:m>
                  <m:oMath xmlns:m="http://schemas.openxmlformats.org/officeDocument/2006/math">
                    <m:r>
                      <a:rPr lang="en" sz="1600" b="0" i="1" u="none" strike="noStrike" cap="none" dirty="0" smtClean="0">
                        <a:solidFill>
                          <a:schemeClr val="dk1"/>
                        </a:solidFill>
                        <a:latin typeface="Cambria Math" panose="02040503050406030204" pitchFamily="18" charset="0"/>
                        <a:ea typeface="Proxima Nova"/>
                        <a:cs typeface="Proxima Nova"/>
                        <a:sym typeface="Proxima Nova"/>
                      </a:rPr>
                      <m:t>𝑑𝐸</m:t>
                    </m:r>
                    <m:r>
                      <a:rPr lang="en" sz="1600" b="0" i="1" u="none" strike="noStrike" cap="none" dirty="0" smtClean="0">
                        <a:solidFill>
                          <a:schemeClr val="dk1"/>
                        </a:solidFill>
                        <a:latin typeface="Cambria Math" panose="02040503050406030204" pitchFamily="18" charset="0"/>
                        <a:ea typeface="Proxima Nova"/>
                        <a:cs typeface="Proxima Nova"/>
                        <a:sym typeface="Proxima Nova"/>
                      </a:rPr>
                      <m:t>/</m:t>
                    </m:r>
                    <m:r>
                      <a:rPr lang="en" sz="1600" b="0" i="1" u="none" strike="noStrike" cap="none" dirty="0" smtClean="0">
                        <a:solidFill>
                          <a:schemeClr val="dk1"/>
                        </a:solidFill>
                        <a:latin typeface="Cambria Math" panose="02040503050406030204" pitchFamily="18" charset="0"/>
                        <a:ea typeface="Proxima Nova"/>
                        <a:cs typeface="Proxima Nova"/>
                        <a:sym typeface="Proxima Nova"/>
                      </a:rPr>
                      <m:t>𝑑𝑠</m:t>
                    </m:r>
                  </m:oMath>
                </a14:m>
                <a:endParaRPr sz="1800" b="0" i="0" u="none" strike="noStrike" cap="none" dirty="0">
                  <a:solidFill>
                    <a:schemeClr val="dk1"/>
                  </a:solidFill>
                  <a:latin typeface="Proxima Nova"/>
                  <a:ea typeface="Proxima Nova"/>
                  <a:cs typeface="Proxima Nova"/>
                  <a:sym typeface="Proxima Nova"/>
                </a:endParaRPr>
              </a:p>
            </p:txBody>
          </p:sp>
        </mc:Choice>
        <mc:Fallback xmlns="">
          <p:sp>
            <p:nvSpPr>
              <p:cNvPr id="5" name="Google Shape;203;p22">
                <a:extLst>
                  <a:ext uri="{FF2B5EF4-FFF2-40B4-BE49-F238E27FC236}">
                    <a16:creationId xmlns:a16="http://schemas.microsoft.com/office/drawing/2014/main" id="{A6523468-CCED-C1C5-54BC-C61E3E37A2EB}"/>
                  </a:ext>
                </a:extLst>
              </p:cNvPr>
              <p:cNvSpPr txBox="1">
                <a:spLocks noRot="1" noChangeAspect="1" noMove="1" noResize="1" noEditPoints="1" noAdjustHandles="1" noChangeArrowheads="1" noChangeShapeType="1" noTextEdit="1"/>
              </p:cNvSpPr>
              <p:nvPr/>
            </p:nvSpPr>
            <p:spPr>
              <a:xfrm>
                <a:off x="311700" y="1100000"/>
                <a:ext cx="4250000" cy="900000"/>
              </a:xfrm>
              <a:prstGeom prst="rect">
                <a:avLst/>
              </a:prstGeom>
              <a:blipFill>
                <a:blip r:embed="rId6"/>
                <a:stretch>
                  <a:fillRect l="-717" b="-16892"/>
                </a:stretch>
              </a:blipFill>
              <a:ln>
                <a:noFill/>
              </a:ln>
            </p:spPr>
            <p:txBody>
              <a:bodyPr/>
              <a:lstStyle/>
              <a:p>
                <a:r>
                  <a:rPr lang="en-US">
                    <a:noFill/>
                  </a:rPr>
                  <a:t> </a:t>
                </a:r>
              </a:p>
            </p:txBody>
          </p:sp>
        </mc:Fallback>
      </mc:AlternateContent>
      <p:sp>
        <p:nvSpPr>
          <p:cNvPr id="7" name="Fit heading">
            <a:extLst>
              <a:ext uri="{FF2B5EF4-FFF2-40B4-BE49-F238E27FC236}">
                <a16:creationId xmlns:a16="http://schemas.microsoft.com/office/drawing/2014/main" id="{1FED92B1-27D6-66AA-B942-E2B19F52A375}"/>
              </a:ext>
            </a:extLst>
          </p:cNvPr>
          <p:cNvSpPr txBox="1"/>
          <p:nvPr/>
        </p:nvSpPr>
        <p:spPr>
          <a:xfrm>
            <a:off x="5244018" y="1887579"/>
            <a:ext cx="2391939" cy="369332"/>
          </a:xfrm>
          <a:prstGeom prst="rect">
            <a:avLst/>
          </a:prstGeom>
          <a:noFill/>
          <a:ln>
            <a:noFill/>
          </a:ln>
        </p:spPr>
        <p:txBody>
          <a:bodyPr spcFirstLastPara="1" wrap="square" lIns="91425" tIns="0" rIns="91425" bIns="0" anchor="t" anchorCtr="0">
            <a:spAutoFit/>
          </a:bodyPr>
          <a:lstStyle/>
          <a:p>
            <a:pPr marL="0" marR="0" lvl="0" indent="0" algn="l" rtl="0">
              <a:lnSpc>
                <a:spcPct val="100000"/>
              </a:lnSpc>
              <a:spcBef>
                <a:spcPts val="0"/>
              </a:spcBef>
              <a:spcAft>
                <a:spcPts val="0"/>
              </a:spcAft>
              <a:buNone/>
            </a:pPr>
            <a:r>
              <a:rPr lang="en" sz="1200" b="1" i="0" u="none" strike="noStrike" cap="none" dirty="0">
                <a:solidFill>
                  <a:schemeClr val="bg2">
                    <a:lumMod val="75000"/>
                  </a:schemeClr>
                </a:solidFill>
                <a:latin typeface="Proxima Nova"/>
                <a:ea typeface="Proxima Nova"/>
                <a:cs typeface="Proxima Nova"/>
                <a:sym typeface="Proxima Nova"/>
              </a:rPr>
              <a:t>Fit to punch-through protons, W9 at 140 V:</a:t>
            </a:r>
          </a:p>
        </p:txBody>
      </p:sp>
      <p:pic>
        <p:nvPicPr>
          <p:cNvPr id="901" name="Punch-through box" descr="Cross-section of the sensor: an angled track whose electrons drift up to the gain layer and arrive spread over its projection s = t tan theta">
            <a:extLst>
              <a:ext uri="{FF2B5EF4-FFF2-40B4-BE49-F238E27FC236}">
                <a16:creationId xmlns:a16="http://schemas.microsoft.com/office/drawing/2014/main" id="{C9E59436-53B0-C29E-FFFC-1FEB94338B37}"/>
              </a:ext>
            </a:extLst>
          </p:cNvPr>
          <p:cNvPicPr>
            <a:picLocks noChangeAspect="1"/>
          </p:cNvPicPr>
          <p:nvPr/>
        </p:nvPicPr>
        <p:blipFill>
          <a:blip r:embed="rId7"/>
          <a:stretch>
            <a:fillRect/>
          </a:stretch>
        </p:blipFill>
        <p:spPr>
          <a:xfrm>
            <a:off x="4981775" y="422250"/>
            <a:ext cx="4055400" cy="1223700"/>
          </a:xfrm>
          <a:prstGeom prst="rect">
            <a:avLst/>
          </a:prstGeom>
        </p:spPr>
      </p:pic>
      <p:pic>
        <p:nvPicPr>
          <p:cNvPr id="14" name="Picture 6" descr="Exponent b against bias">
            <a:extLst>
              <a:ext uri="{FF2B5EF4-FFF2-40B4-BE49-F238E27FC236}">
                <a16:creationId xmlns:a16="http://schemas.microsoft.com/office/drawing/2014/main" id="{087A5B54-F9F2-8F39-FB1C-CAF497C3F1EF}"/>
              </a:ext>
            </a:extLst>
          </p:cNvPr>
          <p:cNvPicPr>
            <a:picLocks noChangeAspect="1"/>
          </p:cNvPicPr>
          <p:nvPr/>
        </p:nvPicPr>
        <p:blipFill>
          <a:blip r:embed="rId8"/>
          <a:stretch>
            <a:fillRect/>
          </a:stretch>
        </p:blipFill>
        <p:spPr>
          <a:xfrm>
            <a:off x="192991" y="2899186"/>
            <a:ext cx="2805017" cy="2043875"/>
          </a:xfrm>
          <a:prstGeom prst="rect">
            <a:avLst/>
          </a:prstGeom>
        </p:spPr>
      </p:pic>
      <p:sp>
        <p:nvSpPr>
          <p:cNvPr id="8" name="Rectangle: Rounded Corners 7">
            <a:extLst>
              <a:ext uri="{FF2B5EF4-FFF2-40B4-BE49-F238E27FC236}">
                <a16:creationId xmlns:a16="http://schemas.microsoft.com/office/drawing/2014/main" id="{23B464C4-4D83-38B9-4068-8D2878C66797}"/>
              </a:ext>
            </a:extLst>
          </p:cNvPr>
          <p:cNvSpPr/>
          <p:nvPr/>
        </p:nvSpPr>
        <p:spPr>
          <a:xfrm>
            <a:off x="427211" y="2151199"/>
            <a:ext cx="2283061" cy="546938"/>
          </a:xfrm>
          <a:prstGeom prst="round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D94C19DD-0C34-760F-3CD1-78001B3D569A}"/>
              </a:ext>
            </a:extLst>
          </p:cNvPr>
          <p:cNvSpPr/>
          <p:nvPr/>
        </p:nvSpPr>
        <p:spPr>
          <a:xfrm>
            <a:off x="2896398" y="2159056"/>
            <a:ext cx="1508436" cy="546938"/>
          </a:xfrm>
          <a:prstGeom prst="round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F5B9814-6F18-BE80-9FC2-238CDF558733}"/>
                  </a:ext>
                </a:extLst>
              </p:cNvPr>
              <p:cNvSpPr txBox="1"/>
              <p:nvPr/>
            </p:nvSpPr>
            <p:spPr>
              <a:xfrm>
                <a:off x="5582735" y="2370550"/>
                <a:ext cx="1028907" cy="646331"/>
              </a:xfrm>
              <a:prstGeom prst="rect">
                <a:avLst/>
              </a:prstGeom>
              <a:noFill/>
              <a:ln>
                <a:noFill/>
              </a:ln>
            </p:spPr>
            <p:txBody>
              <a:bodyPr wrap="square" rtlCol="0">
                <a:spAutoFit/>
              </a:bodyPr>
              <a:lstStyle/>
              <a:p>
                <a14:m>
                  <m:oMath xmlns:m="http://schemas.openxmlformats.org/officeDocument/2006/math">
                    <m:r>
                      <a:rPr lang="en-US" sz="1200" b="0" i="1" smtClean="0">
                        <a:latin typeface="Cambria Math" panose="02040503050406030204" pitchFamily="18" charset="0"/>
                      </a:rPr>
                      <m:t>𝑎</m:t>
                    </m:r>
                    <m:r>
                      <a:rPr lang="en-US" sz="1200" b="0" i="1" smtClean="0">
                        <a:latin typeface="Cambria Math" panose="02040503050406030204" pitchFamily="18" charset="0"/>
                      </a:rPr>
                      <m:t>=0.166</m:t>
                    </m:r>
                  </m:oMath>
                </a14:m>
                <a:r>
                  <a:rPr lang="en-US" sz="1200" b="0" dirty="0"/>
                  <a:t> </a:t>
                </a:r>
              </a:p>
              <a:p>
                <a14:m>
                  <m:oMath xmlns:m="http://schemas.openxmlformats.org/officeDocument/2006/math">
                    <m:r>
                      <a:rPr lang="en-US" sz="1200" b="0" i="1" smtClean="0">
                        <a:latin typeface="Cambria Math" panose="02040503050406030204" pitchFamily="18" charset="0"/>
                      </a:rPr>
                      <m:t>𝑏</m:t>
                    </m:r>
                    <m:r>
                      <a:rPr lang="en-US" sz="1200" b="0" i="1" smtClean="0">
                        <a:latin typeface="Cambria Math" panose="02040503050406030204" pitchFamily="18" charset="0"/>
                      </a:rPr>
                      <m:t>=−0.280</m:t>
                    </m:r>
                  </m:oMath>
                </a14:m>
                <a:r>
                  <a:rPr lang="en-US" sz="1200" b="0" dirty="0"/>
                  <a:t> </a:t>
                </a:r>
              </a:p>
              <a:p>
                <a14:m>
                  <m:oMath xmlns:m="http://schemas.openxmlformats.org/officeDocument/2006/math">
                    <m:r>
                      <m:rPr>
                        <m:sty m:val="p"/>
                      </m:rPr>
                      <a:rPr lang="en-US" sz="1200" b="0" i="0" smtClean="0">
                        <a:latin typeface="Cambria Math" panose="02040503050406030204" pitchFamily="18" charset="0"/>
                      </a:rPr>
                      <m:t>RMS</m:t>
                    </m:r>
                    <m:r>
                      <a:rPr lang="en-US" sz="1200" b="0" i="0" smtClean="0">
                        <a:latin typeface="Cambria Math" panose="02040503050406030204" pitchFamily="18" charset="0"/>
                      </a:rPr>
                      <m:t>=3.2%</m:t>
                    </m:r>
                  </m:oMath>
                </a14:m>
                <a:r>
                  <a:rPr lang="en-US" sz="1200" b="0" dirty="0"/>
                  <a:t> </a:t>
                </a:r>
              </a:p>
            </p:txBody>
          </p:sp>
        </mc:Choice>
        <mc:Fallback xmlns="">
          <p:sp>
            <p:nvSpPr>
              <p:cNvPr id="15" name="TextBox 14">
                <a:extLst>
                  <a:ext uri="{FF2B5EF4-FFF2-40B4-BE49-F238E27FC236}">
                    <a16:creationId xmlns:a16="http://schemas.microsoft.com/office/drawing/2014/main" id="{4F5B9814-6F18-BE80-9FC2-238CDF558733}"/>
                  </a:ext>
                </a:extLst>
              </p:cNvPr>
              <p:cNvSpPr txBox="1">
                <a:spLocks noRot="1" noChangeAspect="1" noMove="1" noResize="1" noEditPoints="1" noAdjustHandles="1" noChangeArrowheads="1" noChangeShapeType="1" noTextEdit="1"/>
              </p:cNvSpPr>
              <p:nvPr/>
            </p:nvSpPr>
            <p:spPr>
              <a:xfrm>
                <a:off x="5582735" y="2370550"/>
                <a:ext cx="1028907" cy="646331"/>
              </a:xfrm>
              <a:prstGeom prst="rect">
                <a:avLst/>
              </a:prstGeom>
              <a:blipFill>
                <a:blip r:embed="rId9"/>
                <a:stretch>
                  <a:fillRect/>
                </a:stretch>
              </a:blipFill>
              <a:ln>
                <a:noFill/>
              </a:ln>
            </p:spPr>
            <p:txBody>
              <a:bodyPr/>
              <a:lstStyle/>
              <a:p>
                <a:r>
                  <a:rPr lang="en-US">
                    <a:noFill/>
                  </a:rPr>
                  <a:t> </a:t>
                </a:r>
              </a:p>
            </p:txBody>
          </p:sp>
        </mc:Fallback>
      </mc:AlternateContent>
      <p:sp>
        <p:nvSpPr>
          <p:cNvPr id="17" name="Rectangle: Rounded Corners 16">
            <a:extLst>
              <a:ext uri="{FF2B5EF4-FFF2-40B4-BE49-F238E27FC236}">
                <a16:creationId xmlns:a16="http://schemas.microsoft.com/office/drawing/2014/main" id="{851B2F88-0471-0A3E-0C88-A04502B3929D}"/>
              </a:ext>
            </a:extLst>
          </p:cNvPr>
          <p:cNvSpPr/>
          <p:nvPr/>
        </p:nvSpPr>
        <p:spPr>
          <a:xfrm>
            <a:off x="5582735" y="2349039"/>
            <a:ext cx="1028907" cy="696135"/>
          </a:xfrm>
          <a:prstGeom prst="round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AE5328E-AE25-DD0F-A2A4-9D7F6E491D0E}"/>
                  </a:ext>
                </a:extLst>
              </p:cNvPr>
              <p:cNvSpPr txBox="1"/>
              <p:nvPr/>
            </p:nvSpPr>
            <p:spPr>
              <a:xfrm>
                <a:off x="3009975" y="3709110"/>
                <a:ext cx="1508435" cy="954107"/>
              </a:xfrm>
              <a:prstGeom prst="rect">
                <a:avLst/>
              </a:prstGeom>
              <a:noFill/>
            </p:spPr>
            <p:txBody>
              <a:bodyPr wrap="square" rtlCol="0">
                <a:spAutoFit/>
              </a:bodyPr>
              <a:lstStyle/>
              <a:p>
                <a:r>
                  <a:rPr lang="en-US" b="1" dirty="0">
                    <a:solidFill>
                      <a:schemeClr val="bg2">
                        <a:lumMod val="75000"/>
                      </a:schemeClr>
                    </a:solidFill>
                    <a:latin typeface="Proxima Nova" panose="020B0604020202020204" charset="0"/>
                  </a:rPr>
                  <a:t>Each board maintains the same </a:t>
                </a:r>
                <a14:m>
                  <m:oMath xmlns:m="http://schemas.openxmlformats.org/officeDocument/2006/math">
                    <m:r>
                      <a:rPr lang="en-US" b="1" i="1" smtClean="0">
                        <a:solidFill>
                          <a:schemeClr val="bg2">
                            <a:lumMod val="75000"/>
                          </a:schemeClr>
                        </a:solidFill>
                        <a:latin typeface="Cambria Math" panose="02040503050406030204" pitchFamily="18" charset="0"/>
                      </a:rPr>
                      <m:t>𝒃</m:t>
                    </m:r>
                  </m:oMath>
                </a14:m>
                <a:r>
                  <a:rPr lang="en-US" b="1" dirty="0">
                    <a:solidFill>
                      <a:schemeClr val="bg2">
                        <a:lumMod val="75000"/>
                      </a:schemeClr>
                    </a:solidFill>
                    <a:latin typeface="Proxima Nova" panose="020B0604020202020204" charset="0"/>
                  </a:rPr>
                  <a:t> across each bias. </a:t>
                </a:r>
              </a:p>
            </p:txBody>
          </p:sp>
        </mc:Choice>
        <mc:Fallback xmlns="">
          <p:sp>
            <p:nvSpPr>
              <p:cNvPr id="20" name="TextBox 19">
                <a:extLst>
                  <a:ext uri="{FF2B5EF4-FFF2-40B4-BE49-F238E27FC236}">
                    <a16:creationId xmlns:a16="http://schemas.microsoft.com/office/drawing/2014/main" id="{3AE5328E-AE25-DD0F-A2A4-9D7F6E491D0E}"/>
                  </a:ext>
                </a:extLst>
              </p:cNvPr>
              <p:cNvSpPr txBox="1">
                <a:spLocks noRot="1" noChangeAspect="1" noMove="1" noResize="1" noEditPoints="1" noAdjustHandles="1" noChangeArrowheads="1" noChangeShapeType="1" noTextEdit="1"/>
              </p:cNvSpPr>
              <p:nvPr/>
            </p:nvSpPr>
            <p:spPr>
              <a:xfrm>
                <a:off x="3009975" y="3709110"/>
                <a:ext cx="1508435" cy="954107"/>
              </a:xfrm>
              <a:prstGeom prst="rect">
                <a:avLst/>
              </a:prstGeom>
              <a:blipFill>
                <a:blip r:embed="rId10"/>
                <a:stretch>
                  <a:fillRect l="-1215" t="-637" b="-5732"/>
                </a:stretch>
              </a:blipFill>
            </p:spPr>
            <p:txBody>
              <a:bodyPr/>
              <a:lstStyle/>
              <a:p>
                <a:r>
                  <a:rPr lang="en-US">
                    <a:noFill/>
                  </a:rPr>
                  <a:t> </a:t>
                </a:r>
              </a:p>
            </p:txBody>
          </p:sp>
        </mc:Fallback>
      </mc:AlternateContent>
    </p:spTree>
    <p:extLst>
      <p:ext uri="{BB962C8B-B14F-4D97-AF65-F5344CB8AC3E}">
        <p14:creationId xmlns:p14="http://schemas.microsoft.com/office/powerpoint/2010/main" val="3974147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9" name="Picture 8">
            <a:extLst>
              <a:ext uri="{FF2B5EF4-FFF2-40B4-BE49-F238E27FC236}">
                <a16:creationId xmlns:a16="http://schemas.microsoft.com/office/drawing/2014/main" id="{F4580B2C-1B92-90BD-47F0-2A36E05A8435}"/>
              </a:ext>
            </a:extLst>
          </p:cNvPr>
          <p:cNvPicPr>
            <a:picLocks noChangeAspect="1"/>
          </p:cNvPicPr>
          <p:nvPr/>
        </p:nvPicPr>
        <p:blipFill>
          <a:blip r:embed="rId3"/>
          <a:stretch>
            <a:fillRect/>
          </a:stretch>
        </p:blipFill>
        <p:spPr>
          <a:xfrm>
            <a:off x="4576787" y="1887579"/>
            <a:ext cx="4438957" cy="3055482"/>
          </a:xfrm>
          <a:prstGeom prst="rect">
            <a:avLst/>
          </a:prstGeom>
        </p:spPr>
      </p:pic>
      <p:sp>
        <p:nvSpPr>
          <p:cNvPr id="202" name="Google Shape;202;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11</a:t>
            </a:fld>
            <a:endParaRPr/>
          </a:p>
        </p:txBody>
      </p:sp>
      <p:sp>
        <p:nvSpPr>
          <p:cNvPr id="207" name="Google Shape;207;p2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t>Lateral Width </a:t>
            </a:r>
            <a:r>
              <a:rPr lang="en" i="1" dirty="0"/>
              <a:t>w</a:t>
            </a:r>
            <a:endParaRPr dirty="0"/>
          </a:p>
        </p:txBody>
      </p:sp>
      <mc:AlternateContent xmlns:mc="http://schemas.openxmlformats.org/markup-compatibility/2006" xmlns:a14="http://schemas.microsoft.com/office/drawing/2010/main">
        <mc:Choice Requires="a14">
          <p:sp>
            <p:nvSpPr>
              <p:cNvPr id="3" name="Google Shape;180;p21">
                <a:extLst>
                  <a:ext uri="{FF2B5EF4-FFF2-40B4-BE49-F238E27FC236}">
                    <a16:creationId xmlns:a16="http://schemas.microsoft.com/office/drawing/2014/main" id="{4C72241A-24CC-A188-86D9-0F93CDF2200B}"/>
                  </a:ext>
                </a:extLst>
              </p:cNvPr>
              <p:cNvSpPr txBox="1"/>
              <p:nvPr/>
            </p:nvSpPr>
            <p:spPr>
              <a:xfrm>
                <a:off x="304699" y="3487888"/>
                <a:ext cx="4250100" cy="1231106"/>
              </a:xfrm>
              <a:prstGeom prst="rect">
                <a:avLst/>
              </a:prstGeom>
              <a:noFill/>
              <a:ln>
                <a:noFill/>
              </a:ln>
            </p:spPr>
            <p:txBody>
              <a:bodyPr spcFirstLastPara="1" wrap="square" lIns="91425" tIns="0" rIns="91425" bIns="0" anchor="t" anchorCtr="0">
                <a:spAutoFit/>
              </a:bodyPr>
              <a:lstStyle/>
              <a:p>
                <a:pPr lvl="0"/>
                <a:r>
                  <a:rPr lang="en-US" sz="1600" dirty="0">
                    <a:latin typeface="Proxima Nova"/>
                    <a:sym typeface="Proxima Nova"/>
                  </a:rPr>
                  <a:t>At normal incidence the track projects onto a point, so </a:t>
                </a:r>
                <a14:m>
                  <m:oMath xmlns:m="http://schemas.openxmlformats.org/officeDocument/2006/math">
                    <m:r>
                      <a:rPr lang="en-US" sz="1600" i="1" dirty="0" smtClean="0">
                        <a:latin typeface="Cambria Math" panose="02040503050406030204" pitchFamily="18" charset="0"/>
                        <a:sym typeface="Proxima Nova"/>
                      </a:rPr>
                      <m:t>𝑑𝐸</m:t>
                    </m:r>
                    <m:r>
                      <a:rPr lang="en-US" sz="1600" i="1" dirty="0" smtClean="0">
                        <a:latin typeface="Cambria Math" panose="02040503050406030204" pitchFamily="18" charset="0"/>
                        <a:sym typeface="Proxima Nova"/>
                      </a:rPr>
                      <m:t>/</m:t>
                    </m:r>
                    <m:r>
                      <a:rPr lang="en-US" sz="1600" i="1" dirty="0" smtClean="0">
                        <a:latin typeface="Cambria Math" panose="02040503050406030204" pitchFamily="18" charset="0"/>
                        <a:sym typeface="Proxima Nova"/>
                      </a:rPr>
                      <m:t>𝑑𝑠</m:t>
                    </m:r>
                  </m:oMath>
                </a14:m>
                <a:r>
                  <a:rPr lang="en-US" sz="1600" dirty="0">
                    <a:latin typeface="Proxima Nova"/>
                    <a:sym typeface="Proxima Nova"/>
                  </a:rPr>
                  <a:t> would diverge. The data suggests a minimal angular resolution around </a:t>
                </a:r>
                <a14:m>
                  <m:oMath xmlns:m="http://schemas.openxmlformats.org/officeDocument/2006/math">
                    <m:r>
                      <a:rPr lang="en-US" sz="1600" b="0" i="0" smtClean="0">
                        <a:latin typeface="Cambria Math" panose="02040503050406030204" pitchFamily="18" charset="0"/>
                        <a:sym typeface="Proxima Nova"/>
                      </a:rPr>
                      <m:t>5</m:t>
                    </m:r>
                    <m:r>
                      <a:rPr lang="en-US" sz="1600" b="0" i="1" smtClean="0">
                        <a:latin typeface="Cambria Math" panose="02040503050406030204" pitchFamily="18" charset="0"/>
                        <a:sym typeface="Proxima Nova"/>
                      </a:rPr>
                      <m:t>°</m:t>
                    </m:r>
                  </m:oMath>
                </a14:m>
                <a:r>
                  <a:rPr lang="en-US" sz="1600" b="0" i="1" dirty="0">
                    <a:latin typeface="Cambria Math" panose="02040503050406030204" pitchFamily="18" charset="0"/>
                    <a:sym typeface="Proxima Nova"/>
                  </a:rPr>
                  <a:t> </a:t>
                </a:r>
                <a:r>
                  <a:rPr lang="en-US" sz="1600" dirty="0">
                    <a:latin typeface="Proxima Nova"/>
                    <a:sym typeface="Proxima Nova"/>
                  </a:rPr>
                  <a:t>to </a:t>
                </a:r>
                <a14:m>
                  <m:oMath xmlns:m="http://schemas.openxmlformats.org/officeDocument/2006/math">
                    <m:r>
                      <a:rPr lang="en-US" sz="1600" b="0" i="0" smtClean="0">
                        <a:latin typeface="Cambria Math" panose="02040503050406030204" pitchFamily="18" charset="0"/>
                        <a:sym typeface="Proxima Nova"/>
                      </a:rPr>
                      <m:t>1</m:t>
                    </m:r>
                    <m:r>
                      <a:rPr lang="en-US" sz="1600" b="0" i="1" smtClean="0">
                        <a:latin typeface="Cambria Math" panose="02040503050406030204" pitchFamily="18" charset="0"/>
                        <a:sym typeface="Proxima Nova"/>
                      </a:rPr>
                      <m:t>0°</m:t>
                    </m:r>
                  </m:oMath>
                </a14:m>
                <a:r>
                  <a:rPr lang="en-US" sz="1600" dirty="0">
                    <a:latin typeface="Proxima Nova"/>
                    <a:sym typeface="Proxima Nova"/>
                  </a:rPr>
                  <a:t>, corresponding a finite width </a:t>
                </a:r>
                <a14:m>
                  <m:oMath xmlns:m="http://schemas.openxmlformats.org/officeDocument/2006/math">
                    <m:r>
                      <a:rPr lang="en-US" sz="1600" b="0" i="1" smtClean="0">
                        <a:latin typeface="Cambria Math" panose="02040503050406030204" pitchFamily="18" charset="0"/>
                        <a:sym typeface="Proxima Nova"/>
                      </a:rPr>
                      <m:t>𝑤</m:t>
                    </m:r>
                  </m:oMath>
                </a14:m>
                <a:r>
                  <a:rPr lang="en-US" sz="1600" dirty="0">
                    <a:latin typeface="Proxima Nova"/>
                    <a:sym typeface="Proxima Nova"/>
                  </a:rPr>
                  <a:t> of the charge column.</a:t>
                </a:r>
              </a:p>
            </p:txBody>
          </p:sp>
        </mc:Choice>
        <mc:Fallback xmlns="">
          <p:sp>
            <p:nvSpPr>
              <p:cNvPr id="3" name="Google Shape;180;p21">
                <a:extLst>
                  <a:ext uri="{FF2B5EF4-FFF2-40B4-BE49-F238E27FC236}">
                    <a16:creationId xmlns:a16="http://schemas.microsoft.com/office/drawing/2014/main" id="{4C72241A-24CC-A188-86D9-0F93CDF2200B}"/>
                  </a:ext>
                </a:extLst>
              </p:cNvPr>
              <p:cNvSpPr txBox="1">
                <a:spLocks noRot="1" noChangeAspect="1" noMove="1" noResize="1" noEditPoints="1" noAdjustHandles="1" noChangeArrowheads="1" noChangeShapeType="1" noTextEdit="1"/>
              </p:cNvSpPr>
              <p:nvPr/>
            </p:nvSpPr>
            <p:spPr>
              <a:xfrm>
                <a:off x="304699" y="3487888"/>
                <a:ext cx="4250100" cy="1231106"/>
              </a:xfrm>
              <a:prstGeom prst="rect">
                <a:avLst/>
              </a:prstGeom>
              <a:blipFill>
                <a:blip r:embed="rId4"/>
                <a:stretch>
                  <a:fillRect l="-861" t="-4950" r="-1435" b="-9406"/>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203DF4C-C8DC-E839-5343-A047A54337F0}"/>
                  </a:ext>
                </a:extLst>
              </p:cNvPr>
              <p:cNvSpPr txBox="1"/>
              <p:nvPr/>
            </p:nvSpPr>
            <p:spPr>
              <a:xfrm>
                <a:off x="5186091" y="1830006"/>
                <a:ext cx="3762946" cy="461665"/>
              </a:xfrm>
              <a:prstGeom prst="rect">
                <a:avLst/>
              </a:prstGeom>
              <a:noFill/>
            </p:spPr>
            <p:txBody>
              <a:bodyPr wrap="square">
                <a:spAutoFit/>
              </a:bodyPr>
              <a:lstStyle/>
              <a:p>
                <a:pPr marL="0" marR="0" lvl="0" indent="0" algn="l" rtl="0">
                  <a:lnSpc>
                    <a:spcPct val="100000"/>
                  </a:lnSpc>
                  <a:spcBef>
                    <a:spcPts val="0"/>
                  </a:spcBef>
                  <a:spcAft>
                    <a:spcPts val="0"/>
                  </a:spcAft>
                  <a:buNone/>
                </a:pPr>
                <a14:m>
                  <m:oMath xmlns:m="http://schemas.openxmlformats.org/officeDocument/2006/math">
                    <m:r>
                      <a:rPr lang="en-US" sz="1200" b="1" i="1" dirty="0" smtClean="0">
                        <a:solidFill>
                          <a:schemeClr val="bg2">
                            <a:lumMod val="75000"/>
                          </a:schemeClr>
                        </a:solidFill>
                        <a:latin typeface="Cambria Math" panose="02040503050406030204" pitchFamily="18" charset="0"/>
                        <a:sym typeface="Proxima Nova"/>
                      </a:rPr>
                      <m:t>𝒘</m:t>
                    </m:r>
                  </m:oMath>
                </a14:m>
                <a:r>
                  <a:rPr lang="en-US" sz="1200" b="1" dirty="0">
                    <a:solidFill>
                      <a:schemeClr val="bg2">
                        <a:lumMod val="75000"/>
                      </a:schemeClr>
                    </a:solidFill>
                    <a:latin typeface="Proxima Nova"/>
                    <a:sym typeface="Proxima Nova"/>
                  </a:rPr>
                  <a:t> is fitted to the 1° and 4° runs for each board/bias, with the power law held fixed</a:t>
                </a:r>
              </a:p>
            </p:txBody>
          </p:sp>
        </mc:Choice>
        <mc:Fallback xmlns="">
          <p:sp>
            <p:nvSpPr>
              <p:cNvPr id="5" name="TextBox 4">
                <a:extLst>
                  <a:ext uri="{FF2B5EF4-FFF2-40B4-BE49-F238E27FC236}">
                    <a16:creationId xmlns:a16="http://schemas.microsoft.com/office/drawing/2014/main" id="{6203DF4C-C8DC-E839-5343-A047A54337F0}"/>
                  </a:ext>
                </a:extLst>
              </p:cNvPr>
              <p:cNvSpPr txBox="1">
                <a:spLocks noRot="1" noChangeAspect="1" noMove="1" noResize="1" noEditPoints="1" noAdjustHandles="1" noChangeArrowheads="1" noChangeShapeType="1" noTextEdit="1"/>
              </p:cNvSpPr>
              <p:nvPr/>
            </p:nvSpPr>
            <p:spPr>
              <a:xfrm>
                <a:off x="5186091" y="1830006"/>
                <a:ext cx="3762946" cy="461665"/>
              </a:xfrm>
              <a:prstGeom prst="rect">
                <a:avLst/>
              </a:prstGeom>
              <a:blipFill>
                <a:blip r:embed="rId5"/>
                <a:stretch>
                  <a:fillRect l="-162" t="-2632" b="-9211"/>
                </a:stretch>
              </a:blipFill>
            </p:spPr>
            <p:txBody>
              <a:bodyPr/>
              <a:lstStyle/>
              <a:p>
                <a:r>
                  <a:rPr lang="en-US">
                    <a:noFill/>
                  </a:rPr>
                  <a:t> </a:t>
                </a:r>
              </a:p>
            </p:txBody>
          </p:sp>
        </mc:Fallback>
      </mc:AlternateContent>
      <p:pic>
        <p:nvPicPr>
          <p:cNvPr id="902" name="Lateral width box" descr="Cross-section of the sensor: a track at normal incidence whose electrons drift up and arrive spread over the lateral width w, with s_eff = s / erf(sqrt(pi) s / 2w)"/>
          <p:cNvPicPr>
            <a:picLocks noChangeAspect="1"/>
          </p:cNvPicPr>
          <p:nvPr/>
        </p:nvPicPr>
        <p:blipFill>
          <a:blip r:embed="rId6"/>
          <a:stretch>
            <a:fillRect/>
          </a:stretch>
        </p:blipFill>
        <p:spPr>
          <a:xfrm>
            <a:off x="4981775" y="422250"/>
            <a:ext cx="4055400" cy="1223700"/>
          </a:xfrm>
          <a:prstGeom prst="rect">
            <a:avLst/>
          </a:prstGeom>
        </p:spPr>
      </p:pic>
      <p:pic>
        <p:nvPicPr>
          <p:cNvPr id="4" name="Google Shape;164;p20" descr="W9 relative gain against incident angle">
            <a:extLst>
              <a:ext uri="{FF2B5EF4-FFF2-40B4-BE49-F238E27FC236}">
                <a16:creationId xmlns:a16="http://schemas.microsoft.com/office/drawing/2014/main" id="{50EE3C00-9BD7-3378-F970-339FBAB0F3DB}"/>
              </a:ext>
            </a:extLst>
          </p:cNvPr>
          <p:cNvPicPr preferRelativeResize="0"/>
          <p:nvPr/>
        </p:nvPicPr>
        <p:blipFill rotWithShape="1">
          <a:blip r:embed="rId7">
            <a:alphaModFix/>
          </a:blip>
          <a:srcRect/>
          <a:stretch/>
        </p:blipFill>
        <p:spPr>
          <a:xfrm>
            <a:off x="334351" y="1040499"/>
            <a:ext cx="4018932" cy="2349681"/>
          </a:xfrm>
          <a:prstGeom prst="rect">
            <a:avLst/>
          </a:prstGeom>
          <a:noFill/>
          <a:ln>
            <a:noFill/>
          </a:ln>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C552210-EDA6-7B63-7362-649ED3735F49}"/>
                  </a:ext>
                </a:extLst>
              </p:cNvPr>
              <p:cNvSpPr txBox="1"/>
              <p:nvPr/>
            </p:nvSpPr>
            <p:spPr>
              <a:xfrm>
                <a:off x="5582735" y="2370550"/>
                <a:ext cx="1028907" cy="646331"/>
              </a:xfrm>
              <a:prstGeom prst="rect">
                <a:avLst/>
              </a:prstGeom>
              <a:noFill/>
              <a:ln>
                <a:noFill/>
              </a:ln>
            </p:spPr>
            <p:txBody>
              <a:bodyPr wrap="square" rtlCol="0">
                <a:spAutoFit/>
              </a:bodyPr>
              <a:lstStyle/>
              <a:p>
                <a14:m>
                  <m:oMath xmlns:m="http://schemas.openxmlformats.org/officeDocument/2006/math">
                    <m:r>
                      <a:rPr lang="en-US" sz="1200" b="0" i="1" smtClean="0">
                        <a:latin typeface="Cambria Math" panose="02040503050406030204" pitchFamily="18" charset="0"/>
                      </a:rPr>
                      <m:t>𝑎</m:t>
                    </m:r>
                    <m:r>
                      <a:rPr lang="en-US" sz="1200" b="0" i="1" smtClean="0">
                        <a:latin typeface="Cambria Math" panose="02040503050406030204" pitchFamily="18" charset="0"/>
                      </a:rPr>
                      <m:t>=0.166</m:t>
                    </m:r>
                  </m:oMath>
                </a14:m>
                <a:r>
                  <a:rPr lang="en-US" sz="1200" b="0" dirty="0"/>
                  <a:t> </a:t>
                </a:r>
              </a:p>
              <a:p>
                <a14:m>
                  <m:oMath xmlns:m="http://schemas.openxmlformats.org/officeDocument/2006/math">
                    <m:r>
                      <a:rPr lang="en-US" sz="1200" b="0" i="1" smtClean="0">
                        <a:latin typeface="Cambria Math" panose="02040503050406030204" pitchFamily="18" charset="0"/>
                      </a:rPr>
                      <m:t>𝑏</m:t>
                    </m:r>
                    <m:r>
                      <a:rPr lang="en-US" sz="1200" b="0" i="1" smtClean="0">
                        <a:latin typeface="Cambria Math" panose="02040503050406030204" pitchFamily="18" charset="0"/>
                      </a:rPr>
                      <m:t>=−0.280</m:t>
                    </m:r>
                  </m:oMath>
                </a14:m>
                <a:r>
                  <a:rPr lang="en-US" sz="1200" b="0" dirty="0"/>
                  <a:t> </a:t>
                </a:r>
              </a:p>
              <a:p>
                <a14:m>
                  <m:oMath xmlns:m="http://schemas.openxmlformats.org/officeDocument/2006/math">
                    <m:r>
                      <m:rPr>
                        <m:sty m:val="p"/>
                      </m:rPr>
                      <a:rPr lang="en-US" sz="1200" b="0" i="0" smtClean="0">
                        <a:latin typeface="Cambria Math" panose="02040503050406030204" pitchFamily="18" charset="0"/>
                      </a:rPr>
                      <m:t>RMS</m:t>
                    </m:r>
                    <m:r>
                      <a:rPr lang="en-US" sz="1200" b="0" i="0" smtClean="0">
                        <a:latin typeface="Cambria Math" panose="02040503050406030204" pitchFamily="18" charset="0"/>
                      </a:rPr>
                      <m:t>=3.2%</m:t>
                    </m:r>
                  </m:oMath>
                </a14:m>
                <a:r>
                  <a:rPr lang="en-US" sz="1200" b="0" dirty="0"/>
                  <a:t> </a:t>
                </a:r>
              </a:p>
            </p:txBody>
          </p:sp>
        </mc:Choice>
        <mc:Fallback xmlns="">
          <p:sp>
            <p:nvSpPr>
              <p:cNvPr id="7" name="TextBox 6">
                <a:extLst>
                  <a:ext uri="{FF2B5EF4-FFF2-40B4-BE49-F238E27FC236}">
                    <a16:creationId xmlns:a16="http://schemas.microsoft.com/office/drawing/2014/main" id="{8C552210-EDA6-7B63-7362-649ED3735F49}"/>
                  </a:ext>
                </a:extLst>
              </p:cNvPr>
              <p:cNvSpPr txBox="1">
                <a:spLocks noRot="1" noChangeAspect="1" noMove="1" noResize="1" noEditPoints="1" noAdjustHandles="1" noChangeArrowheads="1" noChangeShapeType="1" noTextEdit="1"/>
              </p:cNvSpPr>
              <p:nvPr/>
            </p:nvSpPr>
            <p:spPr>
              <a:xfrm>
                <a:off x="5582735" y="2370550"/>
                <a:ext cx="1028907" cy="646331"/>
              </a:xfrm>
              <a:prstGeom prst="rect">
                <a:avLst/>
              </a:prstGeom>
              <a:blipFill>
                <a:blip r:embed="rId8"/>
                <a:stretch>
                  <a:fillRect/>
                </a:stretch>
              </a:blipFill>
              <a:ln>
                <a:noFill/>
              </a:ln>
            </p:spPr>
            <p:txBody>
              <a:bodyPr/>
              <a:lstStyle/>
              <a:p>
                <a:r>
                  <a:rPr lang="en-US">
                    <a:noFill/>
                  </a:rPr>
                  <a:t> </a:t>
                </a:r>
              </a:p>
            </p:txBody>
          </p:sp>
        </mc:Fallback>
      </mc:AlternateContent>
      <p:sp>
        <p:nvSpPr>
          <p:cNvPr id="11" name="Rectangle: Rounded Corners 10">
            <a:extLst>
              <a:ext uri="{FF2B5EF4-FFF2-40B4-BE49-F238E27FC236}">
                <a16:creationId xmlns:a16="http://schemas.microsoft.com/office/drawing/2014/main" id="{75BCC443-E6C4-D360-AC17-9E893D2864FB}"/>
              </a:ext>
            </a:extLst>
          </p:cNvPr>
          <p:cNvSpPr/>
          <p:nvPr/>
        </p:nvSpPr>
        <p:spPr>
          <a:xfrm>
            <a:off x="5582735" y="2349039"/>
            <a:ext cx="1028907" cy="696135"/>
          </a:xfrm>
          <a:prstGeom prst="round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74;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Lateral Width by Sensor</a:t>
            </a:r>
            <a:endParaRPr/>
          </a:p>
        </p:txBody>
      </p:sp>
      <p:sp>
        <p:nvSpPr>
          <p:cNvPr id="4" name="Outlook"/>
          <p:cNvSpPr txBox="1"/>
          <p:nvPr/>
        </p:nvSpPr>
        <p:spPr>
          <a:xfrm>
            <a:off x="5354065" y="4177038"/>
            <a:ext cx="3246120" cy="320040"/>
          </a:xfrm>
          <a:prstGeom prst="rect">
            <a:avLst/>
          </a:prstGeom>
          <a:noFill/>
          <a:ln>
            <a:noFill/>
          </a:ln>
        </p:spPr>
        <p:txBody>
          <a:bodyPr wrap="square" lIns="91425" tIns="36576" rIns="91425" bIns="36576" anchor="t">
            <a:noAutofit/>
          </a:bodyPr>
          <a:lstStyle/>
          <a:p>
            <a:pPr marL="0" indent="0" algn="l">
              <a:lnSpc>
                <a:spcPct val="100000"/>
              </a:lnSpc>
              <a:spcBef>
                <a:spcPts val="0"/>
              </a:spcBef>
              <a:spcAft>
                <a:spcPts val="0"/>
              </a:spcAft>
              <a:buNone/>
            </a:pPr>
            <a:r>
              <a:rPr lang="en" sz="1200" b="0" i="0" dirty="0">
                <a:solidFill>
                  <a:srgbClr val="6B6B6B"/>
                </a:solidFill>
                <a:latin typeface="Proxima Nova"/>
                <a:ea typeface="Proxima Nova"/>
                <a:cs typeface="Proxima Nova"/>
                <a:sym typeface="Proxima Nova"/>
              </a:rPr>
              <a:t>Other models are being considered.</a:t>
            </a:r>
          </a:p>
        </p:txBody>
      </p:sp>
      <p:sp>
        <p:nvSpPr>
          <p:cNvPr id="5" name="Google Shape;175;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12</a:t>
            </a:fld>
            <a:endParaRPr/>
          </a:p>
        </p:txBody>
      </p:sp>
      <p:pic>
        <p:nvPicPr>
          <p:cNvPr id="6" name="Picture 175" descr="image.png"/>
          <p:cNvPicPr>
            <a:picLocks noChangeAspect="1"/>
          </p:cNvPicPr>
          <p:nvPr/>
        </p:nvPicPr>
        <p:blipFill>
          <a:blip r:embed="rId2"/>
          <a:stretch>
            <a:fillRect/>
          </a:stretch>
        </p:blipFill>
        <p:spPr>
          <a:xfrm>
            <a:off x="311700" y="1337219"/>
            <a:ext cx="4688936" cy="3265509"/>
          </a:xfrm>
          <a:prstGeom prst="rect">
            <a:avLst/>
          </a:prstGeom>
        </p:spPr>
      </p:pic>
      <p:sp>
        <p:nvSpPr>
          <p:cNvPr id="7" name="Card deep"/>
          <p:cNvSpPr txBox="1"/>
          <p:nvPr/>
        </p:nvSpPr>
        <p:spPr>
          <a:xfrm>
            <a:off x="5354065" y="1250958"/>
            <a:ext cx="3246120" cy="868680"/>
          </a:xfrm>
          <a:prstGeom prst="rect">
            <a:avLst/>
          </a:prstGeom>
          <a:noFill/>
          <a:ln w="28575">
            <a:solidFill>
              <a:schemeClr val="bg2"/>
            </a:solidFill>
          </a:ln>
        </p:spPr>
        <p:txBody>
          <a:bodyPr wrap="square" lIns="91425" tIns="36576" rIns="91425" bIns="36576" anchor="ctr">
            <a:noAutofit/>
          </a:bodyPr>
          <a:lstStyle/>
          <a:p>
            <a:pPr marL="0" indent="0" algn="l">
              <a:lnSpc>
                <a:spcPct val="105000"/>
              </a:lnSpc>
              <a:spcBef>
                <a:spcPts val="0"/>
              </a:spcBef>
              <a:spcAft>
                <a:spcPts val="200"/>
              </a:spcAft>
              <a:buNone/>
            </a:pPr>
            <a:r>
              <a:rPr lang="en" sz="1250" b="1" i="0" dirty="0">
                <a:solidFill>
                  <a:srgbClr val="000000"/>
                </a:solidFill>
                <a:latin typeface="Proxima Nova"/>
                <a:ea typeface="Proxima Nova"/>
                <a:cs typeface="Proxima Nova"/>
                <a:sym typeface="Proxima Nova"/>
              </a:rPr>
              <a:t>All three sensors are wider than expected</a:t>
            </a:r>
          </a:p>
          <a:p>
            <a:pPr marL="0" indent="0" algn="l">
              <a:lnSpc>
                <a:spcPct val="105000"/>
              </a:lnSpc>
              <a:spcBef>
                <a:spcPts val="0"/>
              </a:spcBef>
              <a:spcAft>
                <a:spcPts val="0"/>
              </a:spcAft>
              <a:buNone/>
            </a:pPr>
            <a:r>
              <a:rPr lang="en" sz="1200" b="0" i="0" dirty="0">
                <a:solidFill>
                  <a:srgbClr val="000000"/>
                </a:solidFill>
                <a:latin typeface="Proxima Nova"/>
                <a:ea typeface="Proxima Nova"/>
                <a:cs typeface="Proxima Nova"/>
                <a:sym typeface="Proxima Nova"/>
              </a:rPr>
              <a:t>The estimate is at most 5.2 µm, from drift, δ rays and scattering</a:t>
            </a:r>
          </a:p>
        </p:txBody>
      </p:sp>
      <p:sp>
        <p:nvSpPr>
          <p:cNvPr id="8" name="Card shallow"/>
          <p:cNvSpPr txBox="1"/>
          <p:nvPr/>
        </p:nvSpPr>
        <p:spPr>
          <a:xfrm>
            <a:off x="5354065" y="2211078"/>
            <a:ext cx="3246120" cy="868680"/>
          </a:xfrm>
          <a:prstGeom prst="rect">
            <a:avLst/>
          </a:prstGeom>
          <a:noFill/>
          <a:ln w="28575">
            <a:solidFill>
              <a:schemeClr val="bg2"/>
            </a:solidFill>
          </a:ln>
        </p:spPr>
        <p:txBody>
          <a:bodyPr wrap="square" lIns="91425" tIns="36576" rIns="91425" bIns="36576" anchor="ctr">
            <a:noAutofit/>
          </a:bodyPr>
          <a:lstStyle/>
          <a:p>
            <a:pPr marL="0" indent="0" algn="l">
              <a:lnSpc>
                <a:spcPct val="105000"/>
              </a:lnSpc>
              <a:spcBef>
                <a:spcPts val="0"/>
              </a:spcBef>
              <a:spcAft>
                <a:spcPts val="200"/>
              </a:spcAft>
              <a:buNone/>
            </a:pPr>
            <a:r>
              <a:rPr lang="en" sz="1250" b="1" i="0" dirty="0">
                <a:solidFill>
                  <a:srgbClr val="000000"/>
                </a:solidFill>
                <a:latin typeface="Proxima Nova"/>
                <a:ea typeface="Proxima Nova"/>
                <a:cs typeface="Proxima Nova"/>
                <a:sym typeface="Proxima Nova"/>
              </a:rPr>
              <a:t>W16 and W18, deep gain layers</a:t>
            </a:r>
          </a:p>
          <a:p>
            <a:pPr marL="0" indent="0" algn="l">
              <a:lnSpc>
                <a:spcPct val="105000"/>
              </a:lnSpc>
              <a:spcBef>
                <a:spcPts val="0"/>
              </a:spcBef>
              <a:spcAft>
                <a:spcPts val="0"/>
              </a:spcAft>
              <a:buNone/>
            </a:pPr>
            <a:r>
              <a:rPr lang="en" sz="1200" b="0" i="0" dirty="0">
                <a:solidFill>
                  <a:srgbClr val="000000"/>
                </a:solidFill>
                <a:latin typeface="Proxima Nova"/>
                <a:ea typeface="Proxima Nova"/>
                <a:cs typeface="Proxima Nova"/>
                <a:sym typeface="Proxima Nova"/>
              </a:rPr>
              <a:t>8.1 to 10.9 µm, which is 1.6 to 2.1 times the estimate</a:t>
            </a:r>
          </a:p>
        </p:txBody>
      </p:sp>
      <p:sp>
        <p:nvSpPr>
          <p:cNvPr id="9" name="Card expected"/>
          <p:cNvSpPr txBox="1"/>
          <p:nvPr/>
        </p:nvSpPr>
        <p:spPr>
          <a:xfrm>
            <a:off x="5354065" y="3171198"/>
            <a:ext cx="3246120" cy="868680"/>
          </a:xfrm>
          <a:prstGeom prst="rect">
            <a:avLst/>
          </a:prstGeom>
          <a:noFill/>
          <a:ln w="28575">
            <a:solidFill>
              <a:schemeClr val="bg2"/>
            </a:solidFill>
          </a:ln>
        </p:spPr>
        <p:txBody>
          <a:bodyPr wrap="square" lIns="91425" tIns="36576" rIns="91425" bIns="36576" anchor="ctr">
            <a:noAutofit/>
          </a:bodyPr>
          <a:lstStyle/>
          <a:p>
            <a:pPr marL="0" indent="0" algn="l">
              <a:lnSpc>
                <a:spcPct val="105000"/>
              </a:lnSpc>
              <a:spcBef>
                <a:spcPts val="0"/>
              </a:spcBef>
              <a:spcAft>
                <a:spcPts val="200"/>
              </a:spcAft>
              <a:buNone/>
            </a:pPr>
            <a:r>
              <a:rPr lang="en" sz="1250" b="1" i="0" dirty="0">
                <a:solidFill>
                  <a:srgbClr val="000000"/>
                </a:solidFill>
                <a:latin typeface="Proxima Nova"/>
                <a:ea typeface="Proxima Nova"/>
                <a:cs typeface="Proxima Nova"/>
                <a:sym typeface="Proxima Nova"/>
              </a:rPr>
              <a:t>W9, shallow gain layer</a:t>
            </a:r>
          </a:p>
          <a:p>
            <a:pPr marL="0" indent="0" algn="l">
              <a:lnSpc>
                <a:spcPct val="105000"/>
              </a:lnSpc>
              <a:spcBef>
                <a:spcPts val="0"/>
              </a:spcBef>
              <a:spcAft>
                <a:spcPts val="0"/>
              </a:spcAft>
              <a:buNone/>
            </a:pPr>
            <a:r>
              <a:rPr lang="en" sz="1200" b="0" i="0" dirty="0">
                <a:solidFill>
                  <a:srgbClr val="000000"/>
                </a:solidFill>
                <a:latin typeface="Proxima Nova"/>
                <a:ea typeface="Proxima Nova"/>
                <a:cs typeface="Proxima Nova"/>
                <a:sym typeface="Proxima Nova"/>
              </a:rPr>
              <a:t>5.6 to 7.0 µm, which is 1.1 to 1.4 times the estimate</a:t>
            </a:r>
          </a:p>
        </p:txBody>
      </p:sp>
      <p:sp>
        <p:nvSpPr>
          <p:cNvPr id="10" name="TextBox 176"/>
          <p:cNvSpPr txBox="1"/>
          <p:nvPr/>
        </p:nvSpPr>
        <p:spPr>
          <a:xfrm>
            <a:off x="7589520" y="91440"/>
            <a:ext cx="1371600" cy="274320"/>
          </a:xfrm>
          <a:prstGeom prst="rect">
            <a:avLst/>
          </a:prstGeom>
          <a:noFill/>
        </p:spPr>
        <p:txBody>
          <a:bodyPr wrap="none">
            <a:spAutoFit/>
          </a:bodyPr>
          <a:lstStyle/>
          <a:p>
            <a:r>
              <a:rPr sz="1100">
                <a:solidFill>
                  <a:srgbClr val="9B9B9B"/>
                </a:solidFill>
              </a:rPr>
              <a:t>Option 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88C6A-6C4F-061A-8606-64D2285FB2B2}"/>
              </a:ext>
            </a:extLst>
          </p:cNvPr>
          <p:cNvSpPr>
            <a:spLocks noGrp="1"/>
          </p:cNvSpPr>
          <p:nvPr>
            <p:ph type="title"/>
          </p:nvPr>
        </p:nvSpPr>
        <p:spPr/>
        <p:txBody>
          <a:bodyPr>
            <a:normAutofit fontScale="90000"/>
          </a:bodyPr>
          <a:lstStyle/>
          <a:p>
            <a:r>
              <a:rPr lang="en-US" dirty="0"/>
              <a:t>Systematics and Open Questions</a:t>
            </a:r>
          </a:p>
        </p:txBody>
      </p:sp>
      <p:sp>
        <p:nvSpPr>
          <p:cNvPr id="4" name="Slide Number Placeholder 3">
            <a:extLst>
              <a:ext uri="{FF2B5EF4-FFF2-40B4-BE49-F238E27FC236}">
                <a16:creationId xmlns:a16="http://schemas.microsoft.com/office/drawing/2014/main" id="{7522BBFA-3422-F184-B5A2-83D56307FB3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
        <p:nvSpPr>
          <p:cNvPr id="5" name="TextBox 4"/>
          <p:cNvSpPr txBox="1"/>
          <p:nvPr/>
        </p:nvSpPr>
        <p:spPr>
          <a:xfrm>
            <a:off x="402336" y="1143000"/>
            <a:ext cx="4023360" cy="246221"/>
          </a:xfrm>
          <a:prstGeom prst="rect">
            <a:avLst/>
          </a:prstGeom>
          <a:noFill/>
        </p:spPr>
        <p:txBody>
          <a:bodyPr wrap="square" lIns="0" tIns="0" rIns="0" bIns="0">
            <a:spAutoFit/>
          </a:bodyPr>
          <a:lstStyle/>
          <a:p>
            <a:pPr>
              <a:spcAft>
                <a:spcPts val="400"/>
              </a:spcAft>
            </a:pPr>
            <a:r>
              <a:rPr sz="1600" b="1" dirty="0">
                <a:solidFill>
                  <a:srgbClr val="000000"/>
                </a:solidFill>
                <a:latin typeface="Proxima Nova"/>
              </a:rPr>
              <a:t>Primary systematics</a:t>
            </a:r>
          </a:p>
        </p:txBody>
      </p:sp>
      <p:cxnSp>
        <p:nvCxnSpPr>
          <p:cNvPr id="6" name="Connector 5"/>
          <p:cNvCxnSpPr>
            <a:cxnSpLocks/>
          </p:cNvCxnSpPr>
          <p:nvPr/>
        </p:nvCxnSpPr>
        <p:spPr>
          <a:xfrm>
            <a:off x="402336" y="1554480"/>
            <a:ext cx="3931920" cy="0"/>
          </a:xfrm>
          <a:prstGeom prst="line">
            <a:avLst/>
          </a:prstGeom>
          <a:ln w="9525">
            <a:solidFill>
              <a:srgbClr val="BBBBBB"/>
            </a:solidFill>
          </a:ln>
        </p:spPr>
      </p:cxnSp>
      <p:sp>
        <p:nvSpPr>
          <p:cNvPr id="7" name="TextBox 6"/>
          <p:cNvSpPr txBox="1"/>
          <p:nvPr/>
        </p:nvSpPr>
        <p:spPr>
          <a:xfrm>
            <a:off x="402336" y="1749960"/>
            <a:ext cx="2286000" cy="230832"/>
          </a:xfrm>
          <a:prstGeom prst="rect">
            <a:avLst/>
          </a:prstGeom>
          <a:noFill/>
        </p:spPr>
        <p:txBody>
          <a:bodyPr wrap="square" lIns="0" tIns="0" rIns="0" bIns="0" anchor="ctr">
            <a:spAutoFit/>
          </a:bodyPr>
          <a:lstStyle/>
          <a:p>
            <a:pPr>
              <a:spcAft>
                <a:spcPts val="400"/>
              </a:spcAft>
            </a:pPr>
            <a:r>
              <a:rPr sz="1500" b="0">
                <a:solidFill>
                  <a:srgbClr val="000000"/>
                </a:solidFill>
                <a:latin typeface="Proxima Nova"/>
              </a:rPr>
              <a:t>MIP gain</a:t>
            </a:r>
          </a:p>
        </p:txBody>
      </p:sp>
      <p:sp>
        <p:nvSpPr>
          <p:cNvPr id="8" name="TextBox 7"/>
          <p:cNvSpPr txBox="1"/>
          <p:nvPr/>
        </p:nvSpPr>
        <p:spPr>
          <a:xfrm>
            <a:off x="2697480" y="1749960"/>
            <a:ext cx="1645920" cy="230832"/>
          </a:xfrm>
          <a:prstGeom prst="rect">
            <a:avLst/>
          </a:prstGeom>
          <a:noFill/>
        </p:spPr>
        <p:txBody>
          <a:bodyPr wrap="square" lIns="0" tIns="0" rIns="0" bIns="0" anchor="ctr">
            <a:spAutoFit/>
          </a:bodyPr>
          <a:lstStyle/>
          <a:p>
            <a:pPr algn="r">
              <a:spcAft>
                <a:spcPts val="400"/>
              </a:spcAft>
            </a:pPr>
            <a:r>
              <a:rPr lang="en-US" sz="1500" b="1" dirty="0">
                <a:solidFill>
                  <a:srgbClr val="4AA564"/>
                </a:solidFill>
                <a:latin typeface="Proxima Nova"/>
              </a:rPr>
              <a:t>4</a:t>
            </a:r>
            <a:r>
              <a:rPr sz="1500" b="1" dirty="0">
                <a:solidFill>
                  <a:srgbClr val="4AA564"/>
                </a:solidFill>
                <a:latin typeface="Proxima Nova"/>
              </a:rPr>
              <a:t>–1</a:t>
            </a:r>
            <a:r>
              <a:rPr lang="en-US" sz="1500" b="1" dirty="0">
                <a:solidFill>
                  <a:srgbClr val="4AA564"/>
                </a:solidFill>
                <a:latin typeface="Proxima Nova"/>
              </a:rPr>
              <a:t>2</a:t>
            </a:r>
            <a:r>
              <a:rPr sz="1500" b="1" dirty="0">
                <a:solidFill>
                  <a:srgbClr val="4AA564"/>
                </a:solidFill>
                <a:latin typeface="Proxima Nova"/>
              </a:rPr>
              <a:t>%</a:t>
            </a:r>
          </a:p>
        </p:txBody>
      </p:sp>
      <p:cxnSp>
        <p:nvCxnSpPr>
          <p:cNvPr id="9" name="Connector 8"/>
          <p:cNvCxnSpPr>
            <a:cxnSpLocks/>
          </p:cNvCxnSpPr>
          <p:nvPr/>
        </p:nvCxnSpPr>
        <p:spPr>
          <a:xfrm>
            <a:off x="402336" y="2267712"/>
            <a:ext cx="3931920" cy="0"/>
          </a:xfrm>
          <a:prstGeom prst="line">
            <a:avLst/>
          </a:prstGeom>
          <a:ln w="9525">
            <a:solidFill>
              <a:srgbClr val="BBBBBB"/>
            </a:solidFill>
          </a:ln>
        </p:spPr>
      </p:cxnSp>
      <p:sp>
        <p:nvSpPr>
          <p:cNvPr id="10" name="TextBox 9"/>
          <p:cNvSpPr txBox="1"/>
          <p:nvPr/>
        </p:nvSpPr>
        <p:spPr>
          <a:xfrm>
            <a:off x="402336" y="2463192"/>
            <a:ext cx="2286000" cy="230832"/>
          </a:xfrm>
          <a:prstGeom prst="rect">
            <a:avLst/>
          </a:prstGeom>
          <a:noFill/>
        </p:spPr>
        <p:txBody>
          <a:bodyPr wrap="square" lIns="0" tIns="0" rIns="0" bIns="0" anchor="ctr">
            <a:spAutoFit/>
          </a:bodyPr>
          <a:lstStyle/>
          <a:p>
            <a:pPr>
              <a:spcAft>
                <a:spcPts val="400"/>
              </a:spcAft>
            </a:pPr>
            <a:r>
              <a:rPr sz="1500" b="0" dirty="0">
                <a:solidFill>
                  <a:srgbClr val="000000"/>
                </a:solidFill>
                <a:latin typeface="Proxima Nova"/>
              </a:rPr>
              <a:t>W1PIN reference</a:t>
            </a:r>
          </a:p>
        </p:txBody>
      </p:sp>
      <p:sp>
        <p:nvSpPr>
          <p:cNvPr id="11" name="TextBox 10"/>
          <p:cNvSpPr txBox="1"/>
          <p:nvPr/>
        </p:nvSpPr>
        <p:spPr>
          <a:xfrm>
            <a:off x="2697480" y="2395728"/>
            <a:ext cx="1645920" cy="365760"/>
          </a:xfrm>
          <a:prstGeom prst="rect">
            <a:avLst/>
          </a:prstGeom>
          <a:noFill/>
        </p:spPr>
        <p:txBody>
          <a:bodyPr wrap="square" lIns="0" tIns="0" rIns="0" bIns="0" anchor="ctr">
            <a:spAutoFit/>
          </a:bodyPr>
          <a:lstStyle/>
          <a:p>
            <a:pPr algn="r">
              <a:spcAft>
                <a:spcPts val="400"/>
              </a:spcAft>
            </a:pPr>
            <a:r>
              <a:rPr sz="1500" b="1">
                <a:solidFill>
                  <a:srgbClr val="4AA564"/>
                </a:solidFill>
                <a:latin typeface="Proxima Nova"/>
              </a:rPr>
              <a:t>3.3–6.6%</a:t>
            </a:r>
          </a:p>
        </p:txBody>
      </p:sp>
      <p:cxnSp>
        <p:nvCxnSpPr>
          <p:cNvPr id="12" name="Connector 11"/>
          <p:cNvCxnSpPr>
            <a:cxnSpLocks/>
          </p:cNvCxnSpPr>
          <p:nvPr/>
        </p:nvCxnSpPr>
        <p:spPr>
          <a:xfrm>
            <a:off x="402336" y="3660000"/>
            <a:ext cx="3931920" cy="0"/>
          </a:xfrm>
          <a:prstGeom prst="line">
            <a:avLst/>
          </a:prstGeom>
          <a:ln w="9525">
            <a:solidFill>
              <a:srgbClr val="BBBBBB"/>
            </a:solidFill>
          </a:ln>
        </p:spPr>
      </p:cxnSp>
      <p:sp>
        <p:nvSpPr>
          <p:cNvPr id="13" name="TextBox 12"/>
          <p:cNvSpPr txBox="1"/>
          <p:nvPr/>
        </p:nvSpPr>
        <p:spPr>
          <a:xfrm>
            <a:off x="402336" y="3856424"/>
            <a:ext cx="2286000" cy="230832"/>
          </a:xfrm>
          <a:prstGeom prst="rect">
            <a:avLst/>
          </a:prstGeom>
          <a:noFill/>
        </p:spPr>
        <p:txBody>
          <a:bodyPr wrap="square" lIns="0" tIns="0" rIns="0" bIns="0" anchor="ctr">
            <a:spAutoFit/>
          </a:bodyPr>
          <a:lstStyle/>
          <a:p>
            <a:pPr>
              <a:spcAft>
                <a:spcPts val="400"/>
              </a:spcAft>
            </a:pPr>
            <a:r>
              <a:rPr lang="en-US" sz="1500" b="0" dirty="0">
                <a:solidFill>
                  <a:srgbClr val="000000"/>
                </a:solidFill>
                <a:latin typeface="Proxima Nova"/>
              </a:rPr>
              <a:t>Proton-run temperature</a:t>
            </a:r>
            <a:endParaRPr sz="1500" b="0" dirty="0">
              <a:solidFill>
                <a:srgbClr val="000000"/>
              </a:solidFill>
              <a:latin typeface="Proxima Nova"/>
            </a:endParaRPr>
          </a:p>
        </p:txBody>
      </p:sp>
      <p:sp>
        <p:nvSpPr>
          <p:cNvPr id="14" name="TextBox 13"/>
          <p:cNvSpPr txBox="1"/>
          <p:nvPr/>
        </p:nvSpPr>
        <p:spPr>
          <a:xfrm>
            <a:off x="2697480" y="3856424"/>
            <a:ext cx="1645920" cy="230832"/>
          </a:xfrm>
          <a:prstGeom prst="rect">
            <a:avLst/>
          </a:prstGeom>
          <a:noFill/>
        </p:spPr>
        <p:txBody>
          <a:bodyPr wrap="square" lIns="0" tIns="0" rIns="0" bIns="0" anchor="ctr">
            <a:spAutoFit/>
          </a:bodyPr>
          <a:lstStyle/>
          <a:p>
            <a:pPr algn="r">
              <a:spcAft>
                <a:spcPts val="400"/>
              </a:spcAft>
            </a:pPr>
            <a:r>
              <a:rPr sz="1500" b="1" dirty="0">
                <a:solidFill>
                  <a:srgbClr val="4AA564"/>
                </a:solidFill>
                <a:latin typeface="Proxima Nova"/>
              </a:rPr>
              <a:t>0.</a:t>
            </a:r>
            <a:r>
              <a:rPr lang="en-US" sz="1500" b="1" dirty="0">
                <a:solidFill>
                  <a:srgbClr val="4AA564"/>
                </a:solidFill>
                <a:latin typeface="Proxima Nova"/>
              </a:rPr>
              <a:t>9</a:t>
            </a:r>
            <a:r>
              <a:rPr sz="1500" b="1" dirty="0">
                <a:solidFill>
                  <a:srgbClr val="4AA564"/>
                </a:solidFill>
                <a:latin typeface="Proxima Nova"/>
              </a:rPr>
              <a:t>–2.</a:t>
            </a:r>
            <a:r>
              <a:rPr lang="en-US" sz="1500" b="1" dirty="0">
                <a:solidFill>
                  <a:srgbClr val="4AA564"/>
                </a:solidFill>
                <a:latin typeface="Proxima Nova"/>
              </a:rPr>
              <a:t>9</a:t>
            </a:r>
            <a:r>
              <a:rPr sz="1500" b="1" dirty="0">
                <a:solidFill>
                  <a:srgbClr val="4AA564"/>
                </a:solidFill>
                <a:latin typeface="Proxima Nova"/>
              </a:rPr>
              <a:t>%</a:t>
            </a:r>
          </a:p>
        </p:txBody>
      </p:sp>
      <p:cxnSp>
        <p:nvCxnSpPr>
          <p:cNvPr id="15" name="Connector 14"/>
          <p:cNvCxnSpPr>
            <a:cxnSpLocks/>
          </p:cNvCxnSpPr>
          <p:nvPr/>
        </p:nvCxnSpPr>
        <p:spPr>
          <a:xfrm>
            <a:off x="402336" y="4374176"/>
            <a:ext cx="3931920" cy="0"/>
          </a:xfrm>
          <a:prstGeom prst="line">
            <a:avLst/>
          </a:prstGeom>
          <a:ln w="9525">
            <a:solidFill>
              <a:srgbClr val="BBBBBB"/>
            </a:solidFill>
          </a:ln>
        </p:spPr>
      </p:cxnSp>
      <p:pic>
        <p:nvPicPr>
          <p:cNvPr id="16" name="Picture 15" descr="mip_vs_bias.png"/>
          <p:cNvPicPr>
            <a:picLocks noChangeAspect="1"/>
          </p:cNvPicPr>
          <p:nvPr/>
        </p:nvPicPr>
        <p:blipFill>
          <a:blip r:embed="rId2"/>
          <a:stretch>
            <a:fillRect/>
          </a:stretch>
        </p:blipFill>
        <p:spPr>
          <a:xfrm>
            <a:off x="4581146" y="2340258"/>
            <a:ext cx="4069080" cy="2358217"/>
          </a:xfrm>
          <a:prstGeom prst="rect">
            <a:avLst/>
          </a:prstGeom>
        </p:spPr>
      </p:pic>
      <p:sp>
        <p:nvSpPr>
          <p:cNvPr id="17" name="TextBox 16"/>
          <p:cNvSpPr txBox="1"/>
          <p:nvPr/>
        </p:nvSpPr>
        <p:spPr>
          <a:xfrm>
            <a:off x="4718306" y="1143000"/>
            <a:ext cx="3931920" cy="274320"/>
          </a:xfrm>
          <a:prstGeom prst="rect">
            <a:avLst/>
          </a:prstGeom>
          <a:noFill/>
        </p:spPr>
        <p:txBody>
          <a:bodyPr wrap="square" lIns="0" tIns="0" rIns="0" bIns="0">
            <a:spAutoFit/>
          </a:bodyPr>
          <a:lstStyle/>
          <a:p>
            <a:pPr>
              <a:spcAft>
                <a:spcPts val="400"/>
              </a:spcAft>
            </a:pPr>
            <a:r>
              <a:rPr sz="1600" b="1" dirty="0">
                <a:solidFill>
                  <a:srgbClr val="000000"/>
                </a:solidFill>
                <a:latin typeface="Proxima Nova"/>
              </a:rPr>
              <a:t>Open questions</a:t>
            </a:r>
          </a:p>
        </p:txBody>
      </p:sp>
      <p:sp>
        <p:nvSpPr>
          <p:cNvPr id="18" name="TextBox 17"/>
          <p:cNvSpPr txBox="1"/>
          <p:nvPr/>
        </p:nvSpPr>
        <p:spPr>
          <a:xfrm>
            <a:off x="4718306" y="1444752"/>
            <a:ext cx="3560721" cy="900246"/>
          </a:xfrm>
          <a:prstGeom prst="rect">
            <a:avLst/>
          </a:prstGeom>
          <a:noFill/>
        </p:spPr>
        <p:txBody>
          <a:bodyPr wrap="square" lIns="0" tIns="0" rIns="0" bIns="0">
            <a:spAutoFit/>
          </a:bodyPr>
          <a:lstStyle/>
          <a:p>
            <a:pPr marL="287338" indent="-231775">
              <a:spcAft>
                <a:spcPts val="300"/>
              </a:spcAft>
              <a:buSzPct val="90000"/>
              <a:buFont typeface="Proxima Nova" panose="020B0604020202020204" charset="0"/>
              <a:buChar char="●"/>
            </a:pPr>
            <a:r>
              <a:rPr b="0" dirty="0">
                <a:solidFill>
                  <a:srgbClr val="000000"/>
                </a:solidFill>
                <a:latin typeface="Proxima Nova"/>
              </a:rPr>
              <a:t>The law misses the MIP gain, 1.2–1.5 at 100 V and 0.6–1.0 at 180 V</a:t>
            </a:r>
          </a:p>
          <a:p>
            <a:pPr marL="287338" indent="-231775">
              <a:spcAft>
                <a:spcPts val="300"/>
              </a:spcAft>
              <a:buSzPct val="90000"/>
              <a:buFont typeface="Proxima Nova" panose="020B0604020202020204" charset="0"/>
              <a:buChar char="●"/>
            </a:pPr>
            <a:r>
              <a:rPr b="0" dirty="0">
                <a:solidFill>
                  <a:srgbClr val="000000"/>
                </a:solidFill>
                <a:latin typeface="Proxima Nova"/>
              </a:rPr>
              <a:t>Fitted widths are 1.5–2.7 times the saturated-drift width</a:t>
            </a:r>
          </a:p>
        </p:txBody>
      </p:sp>
      <p:sp>
        <p:nvSpPr>
          <p:cNvPr id="40" name="Sub 40"/>
          <p:cNvSpPr txBox="1"/>
          <p:nvPr/>
        </p:nvSpPr>
        <p:spPr>
          <a:xfrm>
            <a:off x="539496" y="2720000"/>
            <a:ext cx="2350000" cy="180000"/>
          </a:xfrm>
          <a:prstGeom prst="rect">
            <a:avLst/>
          </a:prstGeom>
          <a:noFill/>
        </p:spPr>
        <p:txBody>
          <a:bodyPr wrap="square" lIns="0" tIns="0" rIns="0" bIns="0" anchor="ctr">
            <a:spAutoFit/>
          </a:bodyPr>
          <a:lstStyle/>
          <a:p>
            <a:pPr algn="l">
              <a:spcAft>
                <a:spcPts val="0"/>
              </a:spcAft>
            </a:pPr>
            <a:r>
              <a:rPr lang="en-US" sz="1100" b="0" i="1" dirty="0">
                <a:solidFill>
                  <a:srgbClr val="595959"/>
                </a:solidFill>
                <a:latin typeface="Proxima Nova"/>
              </a:rPr>
              <a:t>Added in quadrature:</a:t>
            </a:r>
          </a:p>
        </p:txBody>
      </p:sp>
      <p:sp>
        <p:nvSpPr>
          <p:cNvPr id="41" name="Sub 41"/>
          <p:cNvSpPr txBox="1"/>
          <p:nvPr/>
        </p:nvSpPr>
        <p:spPr>
          <a:xfrm>
            <a:off x="539496" y="2940000"/>
            <a:ext cx="2350000" cy="180000"/>
          </a:xfrm>
          <a:prstGeom prst="rect">
            <a:avLst/>
          </a:prstGeom>
          <a:noFill/>
        </p:spPr>
        <p:txBody>
          <a:bodyPr wrap="square" lIns="0" tIns="0" rIns="0" bIns="0" anchor="ctr">
            <a:spAutoFit/>
          </a:bodyPr>
          <a:lstStyle/>
          <a:p>
            <a:pPr algn="l">
              <a:spcAft>
                <a:spcPts val="0"/>
              </a:spcAft>
            </a:pPr>
            <a:r>
              <a:rPr lang="en-US" sz="1200" b="0" i="0" dirty="0">
                <a:solidFill>
                  <a:srgbClr val="595959"/>
                </a:solidFill>
                <a:latin typeface="Proxima Nova"/>
              </a:rPr>
              <a:t>Simulation vs. data</a:t>
            </a:r>
          </a:p>
        </p:txBody>
      </p:sp>
      <p:sp>
        <p:nvSpPr>
          <p:cNvPr id="42" name="Sub 42"/>
          <p:cNvSpPr txBox="1"/>
          <p:nvPr/>
        </p:nvSpPr>
        <p:spPr>
          <a:xfrm>
            <a:off x="3000000" y="2940000"/>
            <a:ext cx="1343400" cy="180000"/>
          </a:xfrm>
          <a:prstGeom prst="rect">
            <a:avLst/>
          </a:prstGeom>
          <a:noFill/>
        </p:spPr>
        <p:txBody>
          <a:bodyPr wrap="square" lIns="0" tIns="0" rIns="0" bIns="0" anchor="ctr">
            <a:spAutoFit/>
          </a:bodyPr>
          <a:lstStyle/>
          <a:p>
            <a:pPr algn="r">
              <a:spcAft>
                <a:spcPts val="0"/>
              </a:spcAft>
            </a:pPr>
            <a:r>
              <a:rPr lang="en-US" sz="1200" b="0" i="0" dirty="0">
                <a:solidFill>
                  <a:srgbClr val="4AA564"/>
                </a:solidFill>
                <a:latin typeface="Proxima Nova"/>
              </a:rPr>
              <a:t>1.8–5.8%</a:t>
            </a:r>
          </a:p>
        </p:txBody>
      </p:sp>
      <p:sp>
        <p:nvSpPr>
          <p:cNvPr id="43" name="Sub 43"/>
          <p:cNvSpPr txBox="1"/>
          <p:nvPr/>
        </p:nvSpPr>
        <p:spPr>
          <a:xfrm>
            <a:off x="539496" y="3160000"/>
            <a:ext cx="2350000" cy="180000"/>
          </a:xfrm>
          <a:prstGeom prst="rect">
            <a:avLst/>
          </a:prstGeom>
          <a:noFill/>
        </p:spPr>
        <p:txBody>
          <a:bodyPr wrap="square" lIns="0" tIns="0" rIns="0" bIns="0" anchor="ctr">
            <a:spAutoFit/>
          </a:bodyPr>
          <a:lstStyle/>
          <a:p>
            <a:pPr algn="l">
              <a:spcAft>
                <a:spcPts val="0"/>
              </a:spcAft>
            </a:pPr>
            <a:r>
              <a:rPr lang="en-US" sz="1200" b="0" i="0" dirty="0">
                <a:solidFill>
                  <a:srgbClr val="595959"/>
                </a:solidFill>
                <a:latin typeface="Proxima Nova"/>
              </a:rPr>
              <a:t>Board transimpedance</a:t>
            </a:r>
          </a:p>
        </p:txBody>
      </p:sp>
      <p:sp>
        <p:nvSpPr>
          <p:cNvPr id="44" name="Sub 44"/>
          <p:cNvSpPr txBox="1"/>
          <p:nvPr/>
        </p:nvSpPr>
        <p:spPr>
          <a:xfrm>
            <a:off x="3000000" y="3160000"/>
            <a:ext cx="1343400" cy="180000"/>
          </a:xfrm>
          <a:prstGeom prst="rect">
            <a:avLst/>
          </a:prstGeom>
          <a:noFill/>
        </p:spPr>
        <p:txBody>
          <a:bodyPr wrap="square" lIns="0" tIns="0" rIns="0" bIns="0" anchor="ctr">
            <a:spAutoFit/>
          </a:bodyPr>
          <a:lstStyle/>
          <a:p>
            <a:pPr algn="r">
              <a:spcAft>
                <a:spcPts val="0"/>
              </a:spcAft>
            </a:pPr>
            <a:r>
              <a:rPr lang="en-US" sz="1200" b="0" i="0" dirty="0">
                <a:solidFill>
                  <a:srgbClr val="4AA564"/>
                </a:solidFill>
                <a:latin typeface="Proxima Nova"/>
              </a:rPr>
              <a:t>2.8%</a:t>
            </a:r>
          </a:p>
        </p:txBody>
      </p:sp>
      <p:sp>
        <p:nvSpPr>
          <p:cNvPr id="45" name="Sub 45"/>
          <p:cNvSpPr txBox="1"/>
          <p:nvPr/>
        </p:nvSpPr>
        <p:spPr>
          <a:xfrm>
            <a:off x="539496" y="3380000"/>
            <a:ext cx="2350000" cy="180000"/>
          </a:xfrm>
          <a:prstGeom prst="rect">
            <a:avLst/>
          </a:prstGeom>
          <a:noFill/>
        </p:spPr>
        <p:txBody>
          <a:bodyPr wrap="square" lIns="0" tIns="0" rIns="0" bIns="0" anchor="ctr">
            <a:spAutoFit/>
          </a:bodyPr>
          <a:lstStyle/>
          <a:p>
            <a:pPr algn="l">
              <a:spcAft>
                <a:spcPts val="0"/>
              </a:spcAft>
            </a:pPr>
            <a:r>
              <a:rPr lang="en-US" sz="1200" b="0" i="0" dirty="0">
                <a:solidFill>
                  <a:srgbClr val="595959"/>
                </a:solidFill>
                <a:latin typeface="Proxima Nova"/>
              </a:rPr>
              <a:t>Beam energy offset</a:t>
            </a:r>
          </a:p>
        </p:txBody>
      </p:sp>
      <p:sp>
        <p:nvSpPr>
          <p:cNvPr id="46" name="Sub 46"/>
          <p:cNvSpPr txBox="1"/>
          <p:nvPr/>
        </p:nvSpPr>
        <p:spPr>
          <a:xfrm>
            <a:off x="3000000" y="3380000"/>
            <a:ext cx="1343400" cy="180000"/>
          </a:xfrm>
          <a:prstGeom prst="rect">
            <a:avLst/>
          </a:prstGeom>
          <a:noFill/>
        </p:spPr>
        <p:txBody>
          <a:bodyPr wrap="square" lIns="0" tIns="0" rIns="0" bIns="0" anchor="ctr">
            <a:spAutoFit/>
          </a:bodyPr>
          <a:lstStyle/>
          <a:p>
            <a:pPr algn="r">
              <a:spcAft>
                <a:spcPts val="0"/>
              </a:spcAft>
            </a:pPr>
            <a:r>
              <a:rPr lang="en-US" sz="1200" b="0" i="0" dirty="0">
                <a:solidFill>
                  <a:srgbClr val="4AA564"/>
                </a:solidFill>
                <a:latin typeface="Proxima Nova"/>
              </a:rPr>
              <a:t>up to 2.9%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grpSp>
        <p:nvGrpSpPr>
          <p:cNvPr id="233" name="Google Shape;233;p24"/>
          <p:cNvGrpSpPr>
            <a:grpSpLocks noChangeAspect="1"/>
          </p:cNvGrpSpPr>
          <p:nvPr/>
        </p:nvGrpSpPr>
        <p:grpSpPr>
          <a:xfrm>
            <a:off x="6876826" y="2984962"/>
            <a:ext cx="1879922" cy="1558313"/>
            <a:chOff x="6821426" y="3187726"/>
            <a:chExt cx="2199725" cy="1774635"/>
          </a:xfrm>
        </p:grpSpPr>
        <p:pic>
          <p:nvPicPr>
            <p:cNvPr id="234" name="Google Shape;234;p24"/>
            <p:cNvPicPr preferRelativeResize="0"/>
            <p:nvPr/>
          </p:nvPicPr>
          <p:blipFill rotWithShape="1">
            <a:blip r:embed="rId3">
              <a:alphaModFix/>
            </a:blip>
            <a:srcRect/>
            <a:stretch/>
          </p:blipFill>
          <p:spPr>
            <a:xfrm>
              <a:off x="6821426" y="3187726"/>
              <a:ext cx="2199725" cy="1774635"/>
            </a:xfrm>
            <a:prstGeom prst="rect">
              <a:avLst/>
            </a:prstGeom>
            <a:noFill/>
            <a:ln>
              <a:noFill/>
            </a:ln>
          </p:spPr>
        </p:pic>
        <p:sp>
          <p:nvSpPr>
            <p:cNvPr id="235" name="Google Shape;235;p24"/>
            <p:cNvSpPr/>
            <p:nvPr/>
          </p:nvSpPr>
          <p:spPr>
            <a:xfrm>
              <a:off x="8567175" y="4774025"/>
              <a:ext cx="265200" cy="159600"/>
            </a:xfrm>
            <a:prstGeom prst="rect">
              <a:avLst/>
            </a:prstGeom>
            <a:solidFill>
              <a:schemeClr val="lt1"/>
            </a:solidFill>
            <a:ln>
              <a:noFill/>
            </a:ln>
          </p:spPr>
          <p:txBody>
            <a:bodyPr spcFirstLastPara="1" wrap="square" lIns="99850" tIns="99850" rIns="99850" bIns="99850" anchor="ctr" anchorCtr="0">
              <a:noAutofit/>
            </a:bodyPr>
            <a:lstStyle/>
            <a:p>
              <a:pPr marL="0" marR="0" lvl="0" indent="0" algn="ctr" rtl="0">
                <a:lnSpc>
                  <a:spcPct val="100000"/>
                </a:lnSpc>
                <a:spcBef>
                  <a:spcPts val="0"/>
                </a:spcBef>
                <a:spcAft>
                  <a:spcPts val="0"/>
                </a:spcAft>
                <a:buClr>
                  <a:srgbClr val="000000"/>
                </a:buClr>
                <a:buSzPts val="1529"/>
                <a:buFont typeface="Arial"/>
                <a:buNone/>
              </a:pPr>
              <a:endParaRPr sz="1529" b="0" i="0" u="none" strike="noStrike" cap="none">
                <a:solidFill>
                  <a:srgbClr val="000000"/>
                </a:solidFill>
                <a:latin typeface="Proxima Nova"/>
                <a:ea typeface="Proxima Nova"/>
                <a:cs typeface="Proxima Nova"/>
                <a:sym typeface="Proxima Nova"/>
              </a:endParaRPr>
            </a:p>
          </p:txBody>
        </p:sp>
      </p:grpSp>
      <p:sp>
        <p:nvSpPr>
          <p:cNvPr id="240" name="Google Shape;240;p24"/>
          <p:cNvSpPr txBox="1"/>
          <p:nvPr/>
        </p:nvSpPr>
        <p:spPr>
          <a:xfrm>
            <a:off x="4126916" y="2560320"/>
            <a:ext cx="4705384" cy="2237505"/>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 sz="1600" b="0" i="0" u="none" strike="noStrike" cap="none" dirty="0">
                <a:solidFill>
                  <a:schemeClr val="dk1"/>
                </a:solidFill>
                <a:latin typeface="Proxima Nova"/>
                <a:ea typeface="Proxima Nova"/>
                <a:cs typeface="Proxima Nova"/>
                <a:sym typeface="Proxima Nova"/>
              </a:rPr>
              <a:t>Beamtime for the PIONEER demonstrator at the end of 2026!</a:t>
            </a:r>
            <a:endParaRPr sz="1800" b="0" i="0" u="none" strike="noStrike" cap="none" dirty="0">
              <a:solidFill>
                <a:schemeClr val="dk1"/>
              </a:solidFill>
              <a:latin typeface="Proxima Nova"/>
              <a:ea typeface="Proxima Nova"/>
              <a:cs typeface="Proxima Nova"/>
              <a:sym typeface="Proxima Nova"/>
            </a:endParaRPr>
          </a:p>
          <a:p>
            <a:pPr marL="400050" marR="0" lvl="0" indent="-203200" algn="l" rtl="0">
              <a:lnSpc>
                <a:spcPct val="115000"/>
              </a:lnSpc>
              <a:spcBef>
                <a:spcPts val="0"/>
              </a:spcBef>
              <a:spcAft>
                <a:spcPts val="0"/>
              </a:spcAft>
              <a:buClr>
                <a:schemeClr val="dk1"/>
              </a:buClr>
              <a:buSzPts val="1400"/>
              <a:buFont typeface="Proxima Nova"/>
              <a:buChar char="➔"/>
            </a:pPr>
            <a:r>
              <a:rPr lang="en" sz="1400" b="0" i="0" u="none" strike="noStrike" cap="none" dirty="0">
                <a:solidFill>
                  <a:schemeClr val="dk1"/>
                </a:solidFill>
                <a:latin typeface="Proxima Nova"/>
                <a:ea typeface="Proxima Nova"/>
                <a:cs typeface="Proxima Nova"/>
                <a:sym typeface="Proxima Nova"/>
              </a:rPr>
              <a:t>Validate species independence </a:t>
            </a:r>
            <a:br>
              <a:rPr lang="en" sz="1400" b="0" i="0" u="none" strike="noStrike" cap="none" dirty="0">
                <a:solidFill>
                  <a:schemeClr val="dk1"/>
                </a:solidFill>
                <a:latin typeface="Proxima Nova"/>
                <a:ea typeface="Proxima Nova"/>
                <a:cs typeface="Proxima Nova"/>
                <a:sym typeface="Proxima Nova"/>
              </a:rPr>
            </a:br>
            <a:r>
              <a:rPr lang="en" sz="1400" b="0" i="0" u="none" strike="noStrike" cap="none" dirty="0">
                <a:solidFill>
                  <a:schemeClr val="dk1"/>
                </a:solidFill>
                <a:latin typeface="Proxima Nova"/>
                <a:ea typeface="Proxima Nova"/>
                <a:cs typeface="Proxima Nova"/>
                <a:sym typeface="Proxima Nova"/>
              </a:rPr>
              <a:t>with muons (and pions)</a:t>
            </a:r>
            <a:endParaRPr sz="1400" b="0" i="0" u="none" strike="noStrike" cap="none" dirty="0">
              <a:solidFill>
                <a:schemeClr val="dk1"/>
              </a:solidFill>
              <a:latin typeface="Proxima Nova"/>
              <a:ea typeface="Proxima Nova"/>
              <a:cs typeface="Proxima Nova"/>
              <a:sym typeface="Proxima Nova"/>
            </a:endParaRPr>
          </a:p>
          <a:p>
            <a:pPr marL="400050" marR="0" lvl="0" indent="-203200" algn="l" rtl="0">
              <a:lnSpc>
                <a:spcPct val="115000"/>
              </a:lnSpc>
              <a:spcBef>
                <a:spcPts val="0"/>
              </a:spcBef>
              <a:spcAft>
                <a:spcPts val="0"/>
              </a:spcAft>
              <a:buClr>
                <a:schemeClr val="dk1"/>
              </a:buClr>
              <a:buSzPts val="1400"/>
              <a:buFont typeface="Proxima Nova"/>
              <a:buChar char="➔"/>
            </a:pPr>
            <a:r>
              <a:rPr lang="en" sz="1400" b="0" i="0" u="none" strike="noStrike" cap="none" dirty="0">
                <a:solidFill>
                  <a:schemeClr val="dk1"/>
                </a:solidFill>
                <a:latin typeface="Proxima Nova"/>
                <a:ea typeface="Proxima Nova"/>
                <a:cs typeface="Proxima Nova"/>
                <a:sym typeface="Proxima Nova"/>
              </a:rPr>
              <a:t>Test below our data range, </a:t>
            </a:r>
            <a:br>
              <a:rPr lang="en" sz="1400" b="0" i="0" u="none" strike="noStrike" cap="none" dirty="0">
                <a:solidFill>
                  <a:schemeClr val="dk1"/>
                </a:solidFill>
                <a:latin typeface="Proxima Nova"/>
                <a:ea typeface="Proxima Nova"/>
                <a:cs typeface="Proxima Nova"/>
                <a:sym typeface="Proxima Nova"/>
              </a:rPr>
            </a:br>
            <a:r>
              <a:rPr lang="en" sz="1400" b="0" i="0" u="none" strike="noStrike" cap="none" dirty="0">
                <a:solidFill>
                  <a:schemeClr val="dk1"/>
                </a:solidFill>
                <a:latin typeface="Proxima Nova"/>
                <a:ea typeface="Proxima Nova"/>
                <a:cs typeface="Proxima Nova"/>
                <a:sym typeface="Proxima Nova"/>
              </a:rPr>
              <a:t>where 55% of muon layers lie</a:t>
            </a:r>
            <a:endParaRPr dirty="0"/>
          </a:p>
          <a:p>
            <a:pPr marL="400050" marR="0" lvl="0" indent="-203200" algn="l" rtl="0">
              <a:lnSpc>
                <a:spcPct val="115000"/>
              </a:lnSpc>
              <a:spcBef>
                <a:spcPts val="0"/>
              </a:spcBef>
              <a:spcAft>
                <a:spcPts val="0"/>
              </a:spcAft>
              <a:buClr>
                <a:schemeClr val="dk1"/>
              </a:buClr>
              <a:buSzPts val="1400"/>
              <a:buFont typeface="Proxima Nova"/>
              <a:buChar char="➔"/>
            </a:pPr>
            <a:r>
              <a:rPr lang="en" sz="1400" b="0" i="0" u="none" strike="noStrike" cap="none" dirty="0">
                <a:solidFill>
                  <a:schemeClr val="dk1"/>
                </a:solidFill>
                <a:latin typeface="Proxima Nova"/>
                <a:ea typeface="Proxima Nova"/>
                <a:cs typeface="Proxima Nova"/>
                <a:sym typeface="Proxima Nova"/>
              </a:rPr>
              <a:t>Run incident angle scan with a </a:t>
            </a:r>
            <a:br>
              <a:rPr lang="en" sz="1400" b="0" i="0" u="none" strike="noStrike" cap="none" dirty="0">
                <a:solidFill>
                  <a:schemeClr val="dk1"/>
                </a:solidFill>
                <a:latin typeface="Proxima Nova"/>
                <a:ea typeface="Proxima Nova"/>
                <a:cs typeface="Proxima Nova"/>
                <a:sym typeface="Proxima Nova"/>
              </a:rPr>
            </a:br>
            <a:r>
              <a:rPr lang="en" sz="1400" b="0" i="0" u="none" strike="noStrike" cap="none" dirty="0">
                <a:solidFill>
                  <a:schemeClr val="dk1"/>
                </a:solidFill>
                <a:latin typeface="Proxima Nova"/>
                <a:ea typeface="Proxima Nova"/>
                <a:cs typeface="Proxima Nova"/>
                <a:sym typeface="Proxima Nova"/>
              </a:rPr>
              <a:t>MIP-like positron beam</a:t>
            </a:r>
            <a:endParaRPr sz="1400" b="0" i="0" u="none" strike="noStrike" cap="none" dirty="0">
              <a:solidFill>
                <a:schemeClr val="dk1"/>
              </a:solidFill>
              <a:latin typeface="Proxima Nova"/>
              <a:ea typeface="Proxima Nova"/>
              <a:cs typeface="Proxima Nova"/>
              <a:sym typeface="Proxima Nova"/>
            </a:endParaRPr>
          </a:p>
        </p:txBody>
      </p:sp>
      <p:sp>
        <p:nvSpPr>
          <p:cNvPr id="236" name="Google Shape;236;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Summary and Outlook</a:t>
            </a:r>
            <a:endParaRPr/>
          </a:p>
        </p:txBody>
      </p:sp>
      <p:sp>
        <p:nvSpPr>
          <p:cNvPr id="237" name="Google Shape;237;p24"/>
          <p:cNvSpPr txBox="1">
            <a:spLocks noGrp="1"/>
          </p:cNvSpPr>
          <p:nvPr>
            <p:ph type="body" idx="1"/>
          </p:nvPr>
        </p:nvSpPr>
        <p:spPr>
          <a:xfrm>
            <a:off x="302273" y="1166543"/>
            <a:ext cx="3824643" cy="3007009"/>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ct val="121622"/>
              <a:buNone/>
            </a:pPr>
            <a:r>
              <a:rPr lang="en" sz="1500" dirty="0"/>
              <a:t>Measured the gain suppression of LGADs with protons:</a:t>
            </a:r>
            <a:endParaRPr sz="1500" dirty="0"/>
          </a:p>
          <a:p>
            <a:pPr>
              <a:lnSpc>
                <a:spcPct val="100000"/>
              </a:lnSpc>
              <a:buClr>
                <a:srgbClr val="000000"/>
              </a:buClr>
              <a:buSzPct val="90000"/>
            </a:pPr>
            <a:r>
              <a:rPr lang="en" sz="1500" dirty="0"/>
              <a:t>FBK W9, W16 and W18 at 1.8–14 MeV and up to 71°</a:t>
            </a:r>
            <a:endParaRPr sz="1500" dirty="0"/>
          </a:p>
          <a:p>
            <a:pPr>
              <a:lnSpc>
                <a:spcPct val="100000"/>
              </a:lnSpc>
              <a:buClr>
                <a:srgbClr val="000000"/>
              </a:buClr>
              <a:buSzPct val="90000"/>
            </a:pPr>
            <a:r>
              <a:rPr lang="en" sz="1500" dirty="0"/>
              <a:t>Stronger at higher bias and for lower-energy protons; the gain-layer depth matters little</a:t>
            </a:r>
            <a:endParaRPr sz="1500" dirty="0"/>
          </a:p>
          <a:p>
            <a:pPr>
              <a:lnSpc>
                <a:spcPct val="100000"/>
              </a:lnSpc>
              <a:buClr>
                <a:srgbClr val="000000"/>
              </a:buClr>
              <a:buSzPct val="90000"/>
            </a:pPr>
            <a:r>
              <a:rPr lang="en" sz="1500" dirty="0"/>
              <a:t>Punch-through data follow a power law in dE/ds</a:t>
            </a:r>
          </a:p>
        </p:txBody>
      </p:sp>
      <p:sp>
        <p:nvSpPr>
          <p:cNvPr id="239" name="Google Shape;239;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smtClean="0">
                <a:solidFill>
                  <a:schemeClr val="dk1"/>
                </a:solidFill>
                <a:latin typeface="Proxima Nova"/>
                <a:ea typeface="Proxima Nova"/>
                <a:cs typeface="Proxima Nova"/>
                <a:sym typeface="Proxima Nova"/>
              </a:rPr>
              <a:t>14</a:t>
            </a:fld>
            <a:endParaRPr>
              <a:solidFill>
                <a:schemeClr val="dk1"/>
              </a:solidFill>
              <a:latin typeface="Proxima Nova"/>
              <a:ea typeface="Proxima Nova"/>
              <a:cs typeface="Proxima Nova"/>
              <a:sym typeface="Proxima Nova"/>
            </a:endParaRPr>
          </a:p>
        </p:txBody>
      </p:sp>
      <p:pic>
        <p:nvPicPr>
          <p:cNvPr id="243" name="Stacked dEds slide 12" descr="W9 at 140 V relative gain with the power law, over the PIONEER ATAR pion and muon dE/ds distributions"/>
          <p:cNvPicPr>
            <a:picLocks noChangeAspect="1"/>
          </p:cNvPicPr>
          <p:nvPr/>
        </p:nvPicPr>
        <p:blipFill>
          <a:blip r:embed="rId4"/>
          <a:stretch>
            <a:fillRect/>
          </a:stretch>
        </p:blipFill>
        <p:spPr>
          <a:xfrm>
            <a:off x="4572000" y="274319"/>
            <a:ext cx="3629890" cy="2395728"/>
          </a:xfrm>
          <a:prstGeom prst="rect">
            <a:avLst/>
          </a:prstGeom>
        </p:spPr>
      </p:pic>
      <p:pic>
        <p:nvPicPr>
          <p:cNvPr id="5" name="Google Shape;177;p21" descr="G_rel = a (dE/ds)^b">
            <a:extLst>
              <a:ext uri="{FF2B5EF4-FFF2-40B4-BE49-F238E27FC236}">
                <a16:creationId xmlns:a16="http://schemas.microsoft.com/office/drawing/2014/main" id="{F02D2ED6-13BB-783D-3266-DB08BE744B0E}"/>
              </a:ext>
            </a:extLst>
          </p:cNvPr>
          <p:cNvPicPr preferRelativeResize="0">
            <a:picLocks noChangeAspect="1"/>
          </p:cNvPicPr>
          <p:nvPr/>
        </p:nvPicPr>
        <p:blipFill rotWithShape="1">
          <a:blip r:embed="rId5">
            <a:alphaModFix/>
          </a:blip>
          <a:srcRect/>
          <a:stretch/>
        </p:blipFill>
        <p:spPr>
          <a:xfrm>
            <a:off x="1207964" y="3460263"/>
            <a:ext cx="2174401" cy="361852"/>
          </a:xfrm>
          <a:prstGeom prst="rect">
            <a:avLst/>
          </a:prstGeom>
          <a:noFill/>
          <a:ln>
            <a:noFill/>
          </a:ln>
        </p:spPr>
      </p:pic>
      <p:sp>
        <p:nvSpPr>
          <p:cNvPr id="7" name="Rectangle: Rounded Corners 6">
            <a:extLst>
              <a:ext uri="{FF2B5EF4-FFF2-40B4-BE49-F238E27FC236}">
                <a16:creationId xmlns:a16="http://schemas.microsoft.com/office/drawing/2014/main" id="{26A6C6CD-2B88-7F70-466D-B6E751D8E188}"/>
              </a:ext>
            </a:extLst>
          </p:cNvPr>
          <p:cNvSpPr>
            <a:spLocks noChangeAspect="1"/>
          </p:cNvSpPr>
          <p:nvPr/>
        </p:nvSpPr>
        <p:spPr>
          <a:xfrm>
            <a:off x="1124546" y="3409497"/>
            <a:ext cx="2327343" cy="462352"/>
          </a:xfrm>
          <a:prstGeom prst="round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Thank You!</a:t>
            </a:r>
            <a:endParaRPr/>
          </a:p>
        </p:txBody>
      </p:sp>
      <p:sp>
        <p:nvSpPr>
          <p:cNvPr id="249" name="Google Shape;249;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15</a:t>
            </a:fld>
            <a:endParaRPr/>
          </a:p>
        </p:txBody>
      </p:sp>
      <p:pic>
        <p:nvPicPr>
          <p:cNvPr id="250" name="Google Shape;250;p25"/>
          <p:cNvPicPr preferRelativeResize="0"/>
          <p:nvPr/>
        </p:nvPicPr>
        <p:blipFill rotWithShape="1">
          <a:blip r:embed="rId3">
            <a:alphaModFix/>
          </a:blip>
          <a:srcRect l="8708" t="27103" r="3772" b="40093"/>
          <a:stretch/>
        </p:blipFill>
        <p:spPr>
          <a:xfrm>
            <a:off x="0" y="1248450"/>
            <a:ext cx="9143997" cy="2284375"/>
          </a:xfrm>
          <a:prstGeom prst="rect">
            <a:avLst/>
          </a:prstGeom>
          <a:noFill/>
          <a:ln w="28575" cap="flat" cmpd="sng">
            <a:solidFill>
              <a:schemeClr val="dk2"/>
            </a:solidFill>
            <a:prstDash val="solid"/>
            <a:round/>
            <a:headEnd type="none" w="sm" len="sm"/>
            <a:tailEnd type="none" w="sm" len="sm"/>
          </a:ln>
        </p:spPr>
      </p:pic>
      <p:pic>
        <p:nvPicPr>
          <p:cNvPr id="251" name="Google Shape;251;p25"/>
          <p:cNvPicPr preferRelativeResize="0"/>
          <p:nvPr/>
        </p:nvPicPr>
        <p:blipFill rotWithShape="1">
          <a:blip r:embed="rId4">
            <a:alphaModFix/>
          </a:blip>
          <a:srcRect/>
          <a:stretch/>
        </p:blipFill>
        <p:spPr>
          <a:xfrm>
            <a:off x="5712350" y="86600"/>
            <a:ext cx="3308800" cy="744475"/>
          </a:xfrm>
          <a:prstGeom prst="rect">
            <a:avLst/>
          </a:prstGeom>
          <a:noFill/>
          <a:ln>
            <a:noFill/>
          </a:ln>
        </p:spPr>
      </p:pic>
      <p:sp>
        <p:nvSpPr>
          <p:cNvPr id="252" name="Google Shape;252;p25"/>
          <p:cNvSpPr/>
          <p:nvPr/>
        </p:nvSpPr>
        <p:spPr>
          <a:xfrm>
            <a:off x="6693200" y="3330649"/>
            <a:ext cx="2328900" cy="693300"/>
          </a:xfrm>
          <a:prstGeom prst="roundRect">
            <a:avLst>
              <a:gd name="adj" fmla="val 16667"/>
            </a:avLst>
          </a:prstGeom>
          <a:solidFill>
            <a:schemeClr val="lt1"/>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Proxima Nova"/>
              <a:ea typeface="Proxima Nova"/>
              <a:cs typeface="Proxima Nova"/>
              <a:sym typeface="Proxima Nova"/>
            </a:endParaRPr>
          </a:p>
        </p:txBody>
      </p:sp>
      <p:grpSp>
        <p:nvGrpSpPr>
          <p:cNvPr id="253" name="Google Shape;253;p25"/>
          <p:cNvGrpSpPr/>
          <p:nvPr/>
        </p:nvGrpSpPr>
        <p:grpSpPr>
          <a:xfrm>
            <a:off x="3525087" y="2991565"/>
            <a:ext cx="2288154" cy="1846152"/>
            <a:chOff x="6821426" y="3187726"/>
            <a:chExt cx="2199725" cy="1774635"/>
          </a:xfrm>
        </p:grpSpPr>
        <p:pic>
          <p:nvPicPr>
            <p:cNvPr id="254" name="Google Shape;254;p25"/>
            <p:cNvPicPr preferRelativeResize="0"/>
            <p:nvPr/>
          </p:nvPicPr>
          <p:blipFill rotWithShape="1">
            <a:blip r:embed="rId5">
              <a:alphaModFix/>
            </a:blip>
            <a:srcRect/>
            <a:stretch/>
          </p:blipFill>
          <p:spPr>
            <a:xfrm>
              <a:off x="6821426" y="3187726"/>
              <a:ext cx="2199725" cy="1774635"/>
            </a:xfrm>
            <a:prstGeom prst="rect">
              <a:avLst/>
            </a:prstGeom>
            <a:noFill/>
            <a:ln w="28575" cap="flat" cmpd="sng">
              <a:solidFill>
                <a:srgbClr val="4BA173"/>
              </a:solidFill>
              <a:prstDash val="solid"/>
              <a:round/>
              <a:headEnd type="none" w="sm" len="sm"/>
              <a:tailEnd type="none" w="sm" len="sm"/>
            </a:ln>
            <a:effectLst>
              <a:outerShdw blurRad="57150" dist="19050" dir="5400000" algn="bl" rotWithShape="0">
                <a:srgbClr val="000000">
                  <a:alpha val="50196"/>
                </a:srgbClr>
              </a:outerShdw>
            </a:effectLst>
          </p:spPr>
        </p:pic>
        <p:sp>
          <p:nvSpPr>
            <p:cNvPr id="255" name="Google Shape;255;p25"/>
            <p:cNvSpPr/>
            <p:nvPr/>
          </p:nvSpPr>
          <p:spPr>
            <a:xfrm>
              <a:off x="8567175" y="4774025"/>
              <a:ext cx="265200" cy="159600"/>
            </a:xfrm>
            <a:prstGeom prst="rect">
              <a:avLst/>
            </a:prstGeom>
            <a:solidFill>
              <a:schemeClr val="lt1"/>
            </a:solidFill>
            <a:ln>
              <a:noFill/>
            </a:ln>
          </p:spPr>
          <p:txBody>
            <a:bodyPr spcFirstLastPara="1" wrap="square" lIns="95125" tIns="95125" rIns="95125" bIns="95125" anchor="ctr" anchorCtr="0">
              <a:noAutofit/>
            </a:bodyPr>
            <a:lstStyle/>
            <a:p>
              <a:pPr marL="0" marR="0" lvl="0" indent="0" algn="ctr" rtl="0">
                <a:lnSpc>
                  <a:spcPct val="100000"/>
                </a:lnSpc>
                <a:spcBef>
                  <a:spcPts val="0"/>
                </a:spcBef>
                <a:spcAft>
                  <a:spcPts val="0"/>
                </a:spcAft>
                <a:buClr>
                  <a:srgbClr val="000000"/>
                </a:buClr>
                <a:buSzPts val="1456"/>
                <a:buFont typeface="Arial"/>
                <a:buNone/>
              </a:pPr>
              <a:endParaRPr sz="1456" b="0" i="0" u="none" strike="noStrike" cap="none">
                <a:solidFill>
                  <a:srgbClr val="000000"/>
                </a:solidFill>
                <a:latin typeface="Proxima Nova"/>
                <a:ea typeface="Proxima Nova"/>
                <a:cs typeface="Proxima Nova"/>
                <a:sym typeface="Proxima Nova"/>
              </a:endParaRPr>
            </a:p>
          </p:txBody>
        </p:sp>
      </p:grpSp>
      <p:pic>
        <p:nvPicPr>
          <p:cNvPr id="256" name="Google Shape;256;p25"/>
          <p:cNvPicPr preferRelativeResize="0"/>
          <p:nvPr/>
        </p:nvPicPr>
        <p:blipFill rotWithShape="1">
          <a:blip r:embed="rId6">
            <a:alphaModFix/>
          </a:blip>
          <a:srcRect l="56284" t="12055" r="1838" b="20295"/>
          <a:stretch/>
        </p:blipFill>
        <p:spPr>
          <a:xfrm>
            <a:off x="6725100" y="3359625"/>
            <a:ext cx="2288098" cy="572700"/>
          </a:xfrm>
          <a:prstGeom prst="rect">
            <a:avLst/>
          </a:prstGeom>
          <a:noFill/>
          <a:ln>
            <a:noFill/>
          </a:ln>
        </p:spPr>
      </p:pic>
      <p:sp>
        <p:nvSpPr>
          <p:cNvPr id="257" name="Google Shape;257;p25"/>
          <p:cNvSpPr/>
          <p:nvPr/>
        </p:nvSpPr>
        <p:spPr>
          <a:xfrm>
            <a:off x="6693200" y="3330649"/>
            <a:ext cx="2328900" cy="693300"/>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Proxima Nova"/>
              <a:ea typeface="Proxima Nova"/>
              <a:cs typeface="Proxima Nova"/>
              <a:sym typeface="Proxima Nova"/>
            </a:endParaRPr>
          </a:p>
        </p:txBody>
      </p:sp>
      <p:pic>
        <p:nvPicPr>
          <p:cNvPr id="258" name="Google Shape;258;p25"/>
          <p:cNvPicPr preferRelativeResize="0"/>
          <p:nvPr/>
        </p:nvPicPr>
        <p:blipFill rotWithShape="1">
          <a:blip r:embed="rId7">
            <a:alphaModFix/>
          </a:blip>
          <a:srcRect/>
          <a:stretch/>
        </p:blipFill>
        <p:spPr>
          <a:xfrm>
            <a:off x="435163" y="2991613"/>
            <a:ext cx="2634264" cy="1846075"/>
          </a:xfrm>
          <a:prstGeom prst="rect">
            <a:avLst/>
          </a:prstGeom>
          <a:noFill/>
          <a:ln w="28575" cap="flat" cmpd="sng">
            <a:solidFill>
              <a:srgbClr val="4BA173"/>
            </a:solidFill>
            <a:prstDash val="solid"/>
            <a:round/>
            <a:headEnd type="none" w="sm" len="sm"/>
            <a:tailEnd type="none" w="sm" len="sm"/>
          </a:ln>
          <a:effectLst>
            <a:outerShdw blurRad="57150" dist="19050" dir="5400000" algn="bl" rotWithShape="0">
              <a:srgbClr val="000000">
                <a:alpha val="50196"/>
              </a:srgbClr>
            </a:outerShdw>
          </a:effectLst>
        </p:spPr>
      </p:pic>
      <p:pic>
        <p:nvPicPr>
          <p:cNvPr id="259" name="Google Shape;259;p25"/>
          <p:cNvPicPr preferRelativeResize="0"/>
          <p:nvPr/>
        </p:nvPicPr>
        <p:blipFill rotWithShape="1">
          <a:blip r:embed="rId6">
            <a:alphaModFix/>
          </a:blip>
          <a:srcRect r="48178"/>
          <a:stretch/>
        </p:blipFill>
        <p:spPr>
          <a:xfrm>
            <a:off x="6271663" y="4068350"/>
            <a:ext cx="2831451" cy="8465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26"/>
          <p:cNvSpPr txBox="1">
            <a:spLocks noGrp="1"/>
          </p:cNvSpPr>
          <p:nvPr>
            <p:ph type="title"/>
          </p:nvPr>
        </p:nvSpPr>
        <p:spPr>
          <a:xfrm>
            <a:off x="510450" y="2057400"/>
            <a:ext cx="8123100" cy="778800"/>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SzPts val="3600"/>
              <a:buNone/>
            </a:pPr>
            <a:r>
              <a:rPr lang="en" b="1"/>
              <a:t>Backup Slides</a:t>
            </a:r>
            <a:endParaRPr b="1"/>
          </a:p>
        </p:txBody>
      </p:sp>
      <p:sp>
        <p:nvSpPr>
          <p:cNvPr id="265" name="Google Shape;265;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solidFill>
                  <a:schemeClr val="lt1"/>
                </a:solidFill>
              </a:rPr>
              <a:t>16</a:t>
            </a:fld>
            <a:endParaRPr>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8" name="Google Shape;348;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17</a:t>
            </a:fld>
            <a:endParaRPr/>
          </a:p>
        </p:txBody>
      </p:sp>
      <p:sp>
        <p:nvSpPr>
          <p:cNvPr id="3" name="Text 3"/>
          <p:cNvSpPr txBox="1">
            <a:spLocks noGrp="1"/>
          </p:cNvSpPr>
          <p:nvPr>
            <p:ph type="title"/>
          </p:nvPr>
        </p:nvSpPr>
        <p:spPr>
          <a:xfrm>
            <a:off x="310896" y="445313"/>
            <a:ext cx="8522208" cy="572414"/>
          </a:xfrm>
          <a:prstGeom prst="rect">
            <a:avLst/>
          </a:prstGeom>
          <a:noFill/>
        </p:spPr>
        <p:txBody>
          <a:bodyPr wrap="square" lIns="91440" tIns="91440" rIns="91440" bIns="91440" anchor="t">
            <a:noAutofit/>
          </a:bodyPr>
          <a:lstStyle/>
          <a:p>
            <a:pPr marL="0" indent="0" algn="l">
              <a:lnSpc>
                <a:spcPct val="100000"/>
              </a:lnSpc>
              <a:spcBef>
                <a:spcPts val="0"/>
              </a:spcBef>
              <a:spcAft>
                <a:spcPts val="0"/>
              </a:spcAft>
              <a:buNone/>
            </a:pPr>
            <a:r>
              <a:rPr lang="en" dirty="0"/>
              <a:t>Proton Deposit in MIPs</a:t>
            </a:r>
          </a:p>
        </p:txBody>
      </p:sp>
      <p:pic>
        <p:nvPicPr>
          <p:cNvPr id="4" name="Picture 4" descr="Proton deposit in MIPs against incident angle"/>
          <p:cNvPicPr>
            <a:picLocks noChangeAspect="1"/>
          </p:cNvPicPr>
          <p:nvPr/>
        </p:nvPicPr>
        <p:blipFill>
          <a:blip r:embed="rId3"/>
          <a:stretch>
            <a:fillRect/>
          </a:stretch>
        </p:blipFill>
        <p:spPr>
          <a:xfrm>
            <a:off x="259956" y="1107614"/>
            <a:ext cx="5216867" cy="3742535"/>
          </a:xfrm>
          <a:prstGeom prst="rect">
            <a:avLst/>
          </a:prstGeom>
        </p:spPr>
      </p:pic>
      <p:sp>
        <p:nvSpPr>
          <p:cNvPr id="5" name="Text 5"/>
          <p:cNvSpPr txBox="1"/>
          <p:nvPr/>
        </p:nvSpPr>
        <p:spPr>
          <a:xfrm>
            <a:off x="5476823" y="1799357"/>
            <a:ext cx="3356281" cy="2629019"/>
          </a:xfrm>
          <a:prstGeom prst="rect">
            <a:avLst/>
          </a:prstGeom>
          <a:noFill/>
        </p:spPr>
        <p:txBody>
          <a:bodyPr wrap="square" lIns="45720" tIns="45720" rIns="45720" bIns="45720" anchor="t">
            <a:noAutofit/>
          </a:bodyPr>
          <a:lstStyle/>
          <a:p>
            <a:pPr marL="0" indent="0" algn="l">
              <a:lnSpc>
                <a:spcPct val="105000"/>
              </a:lnSpc>
              <a:spcBef>
                <a:spcPts val="0"/>
              </a:spcBef>
              <a:spcAft>
                <a:spcPts val="600"/>
              </a:spcAft>
              <a:buNone/>
            </a:pPr>
            <a:r>
              <a:rPr lang="en" b="1" i="0" dirty="0">
                <a:solidFill>
                  <a:srgbClr val="4BA173"/>
                </a:solidFill>
                <a:latin typeface="Proxima Nova"/>
                <a:ea typeface="Proxima Nova"/>
                <a:cs typeface="Proxima Nova"/>
                <a:sym typeface="Proxima Nova"/>
              </a:rPr>
              <a:t>One MIP: </a:t>
            </a:r>
            <a:r>
              <a:rPr lang="en" b="0" i="0" dirty="0">
                <a:solidFill>
                  <a:srgbClr val="202729"/>
                </a:solidFill>
                <a:latin typeface="Proxima Nova"/>
                <a:ea typeface="Proxima Nova"/>
                <a:cs typeface="Proxima Nova"/>
                <a:sym typeface="Proxima Nova"/>
              </a:rPr>
              <a:t>13.25 keV, the most probable Sr-90 deposit in the 55 µm layer; the W1PIN peak over it</a:t>
            </a:r>
          </a:p>
          <a:p>
            <a:pPr marL="0" indent="0" algn="l">
              <a:lnSpc>
                <a:spcPct val="105000"/>
              </a:lnSpc>
              <a:spcBef>
                <a:spcPts val="0"/>
              </a:spcBef>
              <a:spcAft>
                <a:spcPts val="600"/>
              </a:spcAft>
              <a:buNone/>
            </a:pPr>
            <a:r>
              <a:rPr lang="en" b="1" i="0" dirty="0">
                <a:solidFill>
                  <a:srgbClr val="4BA173"/>
                </a:solidFill>
                <a:latin typeface="Proxima Nova"/>
                <a:ea typeface="Proxima Nova"/>
                <a:cs typeface="Proxima Nova"/>
                <a:sym typeface="Proxima Nova"/>
              </a:rPr>
              <a:t>Punch-through: </a:t>
            </a:r>
            <a:r>
              <a:rPr lang="en" b="0" i="0" dirty="0">
                <a:solidFill>
                  <a:srgbClr val="202729"/>
                </a:solidFill>
                <a:latin typeface="Proxima Nova"/>
                <a:ea typeface="Proxima Nova"/>
                <a:cs typeface="Proxima Nova"/>
                <a:sym typeface="Proxima Nova"/>
              </a:rPr>
              <a:t>rises with angle, the longer path; 27 MIPs at 14 MeV near normal incidence</a:t>
            </a:r>
          </a:p>
          <a:p>
            <a:pPr marL="0" indent="0" algn="l">
              <a:lnSpc>
                <a:spcPct val="105000"/>
              </a:lnSpc>
              <a:spcBef>
                <a:spcPts val="0"/>
              </a:spcBef>
              <a:spcAft>
                <a:spcPts val="600"/>
              </a:spcAft>
              <a:buNone/>
            </a:pPr>
            <a:r>
              <a:rPr lang="en" b="1" i="0" dirty="0">
                <a:solidFill>
                  <a:srgbClr val="4BA173"/>
                </a:solidFill>
                <a:latin typeface="Proxima Nova"/>
                <a:ea typeface="Proxima Nova"/>
                <a:cs typeface="Proxima Nova"/>
                <a:sym typeface="Proxima Nova"/>
              </a:rPr>
              <a:t>Stopping: </a:t>
            </a:r>
            <a:r>
              <a:rPr lang="en" b="0" i="0" dirty="0">
                <a:solidFill>
                  <a:srgbClr val="202729"/>
                </a:solidFill>
                <a:latin typeface="Proxima Nova"/>
                <a:ea typeface="Proxima Nova"/>
                <a:cs typeface="Proxima Nova"/>
                <a:sym typeface="Proxima Nova"/>
              </a:rPr>
              <a:t>all the energy is left in the sensor; up to 200 MIPs at 3 MeV</a:t>
            </a:r>
          </a:p>
          <a:p>
            <a:pPr marL="0" indent="0" algn="l">
              <a:lnSpc>
                <a:spcPct val="105000"/>
              </a:lnSpc>
              <a:spcBef>
                <a:spcPts val="0"/>
              </a:spcBef>
              <a:spcAft>
                <a:spcPts val="600"/>
              </a:spcAft>
              <a:buNone/>
            </a:pPr>
            <a:r>
              <a:rPr lang="en" b="1" i="0" dirty="0">
                <a:solidFill>
                  <a:srgbClr val="4BA173"/>
                </a:solidFill>
                <a:latin typeface="Proxima Nova"/>
                <a:ea typeface="Proxima Nova"/>
                <a:cs typeface="Proxima Nova"/>
                <a:sym typeface="Proxima Nova"/>
              </a:rPr>
              <a:t>Far above a MIP: </a:t>
            </a:r>
            <a:r>
              <a:rPr lang="en" b="0" i="0" dirty="0">
                <a:solidFill>
                  <a:srgbClr val="202729"/>
                </a:solidFill>
                <a:latin typeface="Proxima Nova"/>
                <a:ea typeface="Proxima Nova"/>
                <a:cs typeface="Proxima Nova"/>
                <a:sym typeface="Proxima Nova"/>
              </a:rPr>
              <a:t>≥ 27 MIPs everywhere, ≥ 100 MIPs at 1.8 and 3 MeV</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8" name="Google Shape;348;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18</a:t>
            </a:fld>
            <a:endParaRPr/>
          </a:p>
        </p:txBody>
      </p:sp>
      <p:sp>
        <p:nvSpPr>
          <p:cNvPr id="3" name="Text 3"/>
          <p:cNvSpPr txBox="1">
            <a:spLocks noGrp="1"/>
          </p:cNvSpPr>
          <p:nvPr>
            <p:ph type="title"/>
          </p:nvPr>
        </p:nvSpPr>
        <p:spPr>
          <a:xfrm>
            <a:off x="310896" y="445313"/>
            <a:ext cx="8522208" cy="572414"/>
          </a:xfrm>
          <a:prstGeom prst="rect">
            <a:avLst/>
          </a:prstGeom>
          <a:noFill/>
        </p:spPr>
        <p:txBody>
          <a:bodyPr wrap="square" lIns="91440" tIns="91440" rIns="91440" bIns="91440" anchor="t">
            <a:noAutofit/>
          </a:bodyPr>
          <a:lstStyle/>
          <a:p>
            <a:pPr marL="0" indent="0" algn="l">
              <a:lnSpc>
                <a:spcPct val="100000"/>
              </a:lnSpc>
              <a:spcBef>
                <a:spcPts val="0"/>
              </a:spcBef>
              <a:spcAft>
                <a:spcPts val="0"/>
              </a:spcAft>
              <a:buNone/>
            </a:pPr>
            <a:r>
              <a:rPr lang="en" dirty="0"/>
              <a:t>W1PIN Reference, Measured vs. Geant4</a:t>
            </a:r>
          </a:p>
        </p:txBody>
      </p:sp>
      <p:sp>
        <p:nvSpPr>
          <p:cNvPr id="4" name="Text 4"/>
          <p:cNvSpPr txBox="1"/>
          <p:nvPr/>
        </p:nvSpPr>
        <p:spPr>
          <a:xfrm>
            <a:off x="356616" y="914400"/>
            <a:ext cx="8503920" cy="411480"/>
          </a:xfrm>
          <a:prstGeom prst="rect">
            <a:avLst/>
          </a:prstGeom>
          <a:noFill/>
        </p:spPr>
        <p:txBody>
          <a:bodyPr wrap="square" lIns="45720" tIns="45720" rIns="45720" bIns="45720" anchor="t">
            <a:noAutofit/>
          </a:bodyPr>
          <a:lstStyle/>
          <a:p>
            <a:pPr marL="0" indent="0" algn="l">
              <a:lnSpc>
                <a:spcPct val="100000"/>
              </a:lnSpc>
              <a:spcBef>
                <a:spcPts val="0"/>
              </a:spcBef>
              <a:spcAft>
                <a:spcPts val="0"/>
              </a:spcAft>
              <a:buNone/>
            </a:pPr>
            <a:r>
              <a:rPr lang="en" sz="1300" b="1" i="0" dirty="0">
                <a:solidFill>
                  <a:srgbClr val="202729"/>
                </a:solidFill>
                <a:latin typeface="Proxima Nova"/>
                <a:ea typeface="Proxima Nova"/>
                <a:cs typeface="Proxima Nova"/>
                <a:sym typeface="Proxima Nova"/>
              </a:rPr>
              <a:t>Geant4 reproduces the W1PIN peak within its uncertainty, except 3 MeV stopping protons</a:t>
            </a:r>
          </a:p>
        </p:txBody>
      </p:sp>
      <p:sp>
        <p:nvSpPr>
          <p:cNvPr id="7" name="Text 7"/>
          <p:cNvSpPr txBox="1"/>
          <p:nvPr/>
        </p:nvSpPr>
        <p:spPr>
          <a:xfrm>
            <a:off x="464191" y="3553024"/>
            <a:ext cx="4023360" cy="914400"/>
          </a:xfrm>
          <a:prstGeom prst="rect">
            <a:avLst/>
          </a:prstGeom>
          <a:noFill/>
        </p:spPr>
        <p:txBody>
          <a:bodyPr wrap="square" lIns="45720" tIns="45720" rIns="45720" bIns="45720" anchor="t">
            <a:noAutofit/>
          </a:bodyPr>
          <a:lstStyle/>
          <a:p>
            <a:pPr marL="0" indent="0" algn="l">
              <a:lnSpc>
                <a:spcPct val="105000"/>
              </a:lnSpc>
              <a:spcBef>
                <a:spcPts val="0"/>
              </a:spcBef>
              <a:spcAft>
                <a:spcPts val="0"/>
              </a:spcAft>
              <a:buNone/>
            </a:pPr>
            <a:r>
              <a:rPr lang="en" sz="1050" b="0" i="0" dirty="0">
                <a:solidFill>
                  <a:srgbClr val="55625E"/>
                </a:solidFill>
                <a:latin typeface="Proxima Nova"/>
                <a:ea typeface="Proxima Nova"/>
                <a:cs typeface="Proxima Nova"/>
                <a:sym typeface="Proxima Nova"/>
              </a:rPr>
              <a:t>Fit: normalization, energy shift, Gaussian smearing. 3 MeV stopping runs (open triangles from 51°): simulation +6% (150 keV), not understood. The reference error is the larger of the shift and its uncertainty, 1.8–5.8%.</a:t>
            </a:r>
          </a:p>
        </p:txBody>
      </p:sp>
      <p:pic>
        <p:nvPicPr>
          <p:cNvPr id="8" name="Picture 7">
            <a:extLst>
              <a:ext uri="{FF2B5EF4-FFF2-40B4-BE49-F238E27FC236}">
                <a16:creationId xmlns:a16="http://schemas.microsoft.com/office/drawing/2014/main" id="{AF3F7B54-46CB-D797-2E42-23AC1831CD81}"/>
              </a:ext>
            </a:extLst>
          </p:cNvPr>
          <p:cNvPicPr>
            <a:picLocks noChangeAspect="1"/>
          </p:cNvPicPr>
          <p:nvPr/>
        </p:nvPicPr>
        <p:blipFill>
          <a:blip r:embed="rId3"/>
          <a:stretch>
            <a:fillRect/>
          </a:stretch>
        </p:blipFill>
        <p:spPr>
          <a:xfrm>
            <a:off x="4656450" y="1376975"/>
            <a:ext cx="3927150" cy="2978089"/>
          </a:xfrm>
          <a:prstGeom prst="rect">
            <a:avLst/>
          </a:prstGeom>
        </p:spPr>
      </p:pic>
      <p:pic>
        <p:nvPicPr>
          <p:cNvPr id="10" name="Picture 9">
            <a:extLst>
              <a:ext uri="{FF2B5EF4-FFF2-40B4-BE49-F238E27FC236}">
                <a16:creationId xmlns:a16="http://schemas.microsoft.com/office/drawing/2014/main" id="{9C53F403-4012-42D5-750F-B6927CC26762}"/>
              </a:ext>
            </a:extLst>
          </p:cNvPr>
          <p:cNvPicPr>
            <a:picLocks noChangeAspect="1"/>
          </p:cNvPicPr>
          <p:nvPr/>
        </p:nvPicPr>
        <p:blipFill>
          <a:blip r:embed="rId4"/>
          <a:stretch>
            <a:fillRect/>
          </a:stretch>
        </p:blipFill>
        <p:spPr>
          <a:xfrm>
            <a:off x="464191" y="1628775"/>
            <a:ext cx="4023360" cy="1885950"/>
          </a:xfrm>
          <a:prstGeom prst="rect">
            <a:avLst/>
          </a:prstGeom>
        </p:spPr>
      </p:pic>
      <p:cxnSp>
        <p:nvCxnSpPr>
          <p:cNvPr id="12" name="Straight Connector 11">
            <a:extLst>
              <a:ext uri="{FF2B5EF4-FFF2-40B4-BE49-F238E27FC236}">
                <a16:creationId xmlns:a16="http://schemas.microsoft.com/office/drawing/2014/main" id="{DF410EB5-2B7B-D079-056F-B19E8BF3DED2}"/>
              </a:ext>
            </a:extLst>
          </p:cNvPr>
          <p:cNvCxnSpPr>
            <a:cxnSpLocks/>
          </p:cNvCxnSpPr>
          <p:nvPr/>
        </p:nvCxnSpPr>
        <p:spPr>
          <a:xfrm>
            <a:off x="4572000" y="1461648"/>
            <a:ext cx="0" cy="2978089"/>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8" name="Google Shape;348;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19</a:t>
            </a:fld>
            <a:endParaRPr/>
          </a:p>
        </p:txBody>
      </p:sp>
      <p:sp>
        <p:nvSpPr>
          <p:cNvPr id="3" name="Text 3"/>
          <p:cNvSpPr txBox="1">
            <a:spLocks noGrp="1"/>
          </p:cNvSpPr>
          <p:nvPr>
            <p:ph type="title"/>
          </p:nvPr>
        </p:nvSpPr>
        <p:spPr>
          <a:xfrm>
            <a:off x="310896" y="445313"/>
            <a:ext cx="8522208" cy="572414"/>
          </a:xfrm>
          <a:prstGeom prst="rect">
            <a:avLst/>
          </a:prstGeom>
          <a:noFill/>
        </p:spPr>
        <p:txBody>
          <a:bodyPr wrap="square" lIns="91440" tIns="91440" rIns="91440" bIns="91440" anchor="t">
            <a:noAutofit/>
          </a:bodyPr>
          <a:lstStyle/>
          <a:p>
            <a:pPr marL="0" indent="0" algn="l">
              <a:lnSpc>
                <a:spcPct val="100000"/>
              </a:lnSpc>
              <a:spcBef>
                <a:spcPts val="0"/>
              </a:spcBef>
              <a:spcAft>
                <a:spcPts val="0"/>
              </a:spcAft>
              <a:buNone/>
            </a:pPr>
            <a:r>
              <a:rPr lang="en" dirty="0"/>
              <a:t>SimNRA Fit of the SiMon Spectra</a:t>
            </a:r>
          </a:p>
        </p:txBody>
      </p:sp>
      <p:pic>
        <p:nvPicPr>
          <p:cNvPr id="5" name="Picture 5" descr="SiMon gold peaks with the SimNRA fit, one panel per beam energy"/>
          <p:cNvPicPr>
            <a:picLocks noChangeAspect="1"/>
          </p:cNvPicPr>
          <p:nvPr/>
        </p:nvPicPr>
        <p:blipFill>
          <a:blip r:embed="rId3"/>
          <a:stretch>
            <a:fillRect/>
          </a:stretch>
        </p:blipFill>
        <p:spPr>
          <a:xfrm>
            <a:off x="274320" y="1234440"/>
            <a:ext cx="4779818" cy="3429000"/>
          </a:xfrm>
          <a:prstGeom prst="rect">
            <a:avLst/>
          </a:prstGeom>
        </p:spPr>
      </p:pic>
      <p:sp>
        <p:nvSpPr>
          <p:cNvPr id="6" name="Text 6"/>
          <p:cNvSpPr txBox="1"/>
          <p:nvPr/>
        </p:nvSpPr>
        <p:spPr>
          <a:xfrm>
            <a:off x="5129784" y="1600200"/>
            <a:ext cx="3703320" cy="2880360"/>
          </a:xfrm>
          <a:prstGeom prst="rect">
            <a:avLst/>
          </a:prstGeom>
          <a:noFill/>
        </p:spPr>
        <p:txBody>
          <a:bodyPr wrap="square" lIns="45720" tIns="45720" rIns="45720" bIns="45720" anchor="t">
            <a:noAutofit/>
          </a:bodyPr>
          <a:lstStyle/>
          <a:p>
            <a:pPr marL="0" indent="0" algn="l">
              <a:lnSpc>
                <a:spcPct val="105000"/>
              </a:lnSpc>
              <a:spcBef>
                <a:spcPts val="0"/>
              </a:spcBef>
              <a:spcAft>
                <a:spcPts val="600"/>
              </a:spcAft>
              <a:buNone/>
            </a:pPr>
            <a:r>
              <a:rPr lang="en" b="1" i="0" dirty="0">
                <a:solidFill>
                  <a:srgbClr val="4BA173"/>
                </a:solidFill>
                <a:latin typeface="Proxima Nova"/>
                <a:ea typeface="Proxima Nova"/>
                <a:cs typeface="Proxima Nova"/>
                <a:sym typeface="Proxima Nova"/>
              </a:rPr>
              <a:t>Gain error: </a:t>
            </a:r>
            <a:r>
              <a:rPr lang="en" b="0" i="0" dirty="0">
                <a:solidFill>
                  <a:srgbClr val="202729"/>
                </a:solidFill>
                <a:latin typeface="Proxima Nova"/>
                <a:ea typeface="Proxima Nova"/>
                <a:cs typeface="Proxima Nova"/>
                <a:sym typeface="Proxima Nova"/>
              </a:rPr>
              <a:t>beam-energy differences add at most 2.9% (W9, 3 MeV, 41°), below 0.6% at 6 MeV and above</a:t>
            </a:r>
          </a:p>
          <a:p>
            <a:pPr marL="0" indent="0" algn="l">
              <a:lnSpc>
                <a:spcPct val="105000"/>
              </a:lnSpc>
              <a:spcBef>
                <a:spcPts val="0"/>
              </a:spcBef>
              <a:spcAft>
                <a:spcPts val="600"/>
              </a:spcAft>
              <a:buNone/>
            </a:pPr>
            <a:r>
              <a:rPr lang="en" b="1" i="0" dirty="0">
                <a:solidFill>
                  <a:srgbClr val="4BA173"/>
                </a:solidFill>
                <a:latin typeface="Proxima Nova"/>
                <a:ea typeface="Proxima Nova"/>
                <a:cs typeface="Proxima Nova"/>
                <a:sym typeface="Proxima Nova"/>
              </a:rPr>
              <a:t>Fit: </a:t>
            </a:r>
            <a:r>
              <a:rPr lang="en" b="0" i="0" dirty="0">
                <a:solidFill>
                  <a:srgbClr val="202729"/>
                </a:solidFill>
                <a:latin typeface="Proxima Nova"/>
                <a:ea typeface="Proxima Nova"/>
                <a:cs typeface="Proxima Nova"/>
                <a:sym typeface="Proxima Nova"/>
              </a:rPr>
              <a:t>one thickness per foil, one beam offset per run, one resolution per energy</a:t>
            </a:r>
          </a:p>
          <a:p>
            <a:pPr marL="0" indent="0" algn="l">
              <a:lnSpc>
                <a:spcPct val="105000"/>
              </a:lnSpc>
              <a:spcBef>
                <a:spcPts val="0"/>
              </a:spcBef>
              <a:spcAft>
                <a:spcPts val="600"/>
              </a:spcAft>
              <a:buNone/>
            </a:pPr>
            <a:r>
              <a:rPr lang="en" b="1" i="0" dirty="0">
                <a:solidFill>
                  <a:srgbClr val="4BA173"/>
                </a:solidFill>
                <a:latin typeface="Proxima Nova"/>
                <a:ea typeface="Proxima Nova"/>
                <a:cs typeface="Proxima Nova"/>
                <a:sym typeface="Proxima Nova"/>
              </a:rPr>
              <a:t>Agrees: </a:t>
            </a:r>
            <a:r>
              <a:rPr lang="en" b="0" i="0" dirty="0">
                <a:solidFill>
                  <a:srgbClr val="202729"/>
                </a:solidFill>
                <a:latin typeface="Proxima Nova"/>
                <a:ea typeface="Proxima Nova"/>
                <a:cs typeface="Proxima Nova"/>
                <a:sym typeface="Proxima Nova"/>
              </a:rPr>
              <a:t>peak positions and run-to-run differences within 2 keV</a:t>
            </a:r>
          </a:p>
          <a:p>
            <a:pPr marL="0" indent="0" algn="l">
              <a:lnSpc>
                <a:spcPct val="105000"/>
              </a:lnSpc>
              <a:spcBef>
                <a:spcPts val="0"/>
              </a:spcBef>
              <a:spcAft>
                <a:spcPts val="600"/>
              </a:spcAft>
              <a:buNone/>
            </a:pPr>
            <a:r>
              <a:rPr lang="en" b="1" i="0" dirty="0">
                <a:solidFill>
                  <a:srgbClr val="4BA173"/>
                </a:solidFill>
                <a:latin typeface="Proxima Nova"/>
                <a:ea typeface="Proxima Nova"/>
                <a:cs typeface="Proxima Nova"/>
                <a:sym typeface="Proxima Nova"/>
              </a:rPr>
              <a:t>Misses: </a:t>
            </a:r>
            <a:r>
              <a:rPr lang="en" b="0" i="0" dirty="0">
                <a:solidFill>
                  <a:srgbClr val="202729"/>
                </a:solidFill>
                <a:latin typeface="Proxima Nova"/>
                <a:ea typeface="Proxima Nova"/>
                <a:cs typeface="Proxima Nova"/>
                <a:sym typeface="Proxima Nova"/>
              </a:rPr>
              <a:t>shapes behind foil 1: one uniform gold layer, no C/O or plural scattering</a:t>
            </a:r>
          </a:p>
          <a:p>
            <a:pPr marL="0" indent="0" algn="l">
              <a:lnSpc>
                <a:spcPct val="105000"/>
              </a:lnSpc>
              <a:spcBef>
                <a:spcPts val="0"/>
              </a:spcBef>
              <a:spcAft>
                <a:spcPts val="600"/>
              </a:spcAft>
              <a:buNone/>
            </a:pPr>
            <a:r>
              <a:rPr lang="en" b="1" i="0" dirty="0">
                <a:solidFill>
                  <a:srgbClr val="4BA173"/>
                </a:solidFill>
                <a:latin typeface="Proxima Nova"/>
                <a:ea typeface="Proxima Nova"/>
                <a:cs typeface="Proxima Nova"/>
                <a:sym typeface="Proxima Nova"/>
              </a:rPr>
              <a:t>Foil shift: </a:t>
            </a:r>
            <a:r>
              <a:rPr lang="en" b="0" i="0" dirty="0">
                <a:solidFill>
                  <a:srgbClr val="202729"/>
                </a:solidFill>
                <a:latin typeface="Proxima Nova"/>
                <a:ea typeface="Proxima Nova"/>
                <a:cs typeface="Proxima Nova"/>
                <a:sym typeface="Proxima Nova"/>
              </a:rPr>
              <a:t>foil 1 (0.60 µm): peak 27–35 keV below foil 5 (0.27 µm)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20</a:t>
            </a:fld>
            <a:endParaRPr/>
          </a:p>
        </p:txBody>
      </p:sp>
      <p:sp>
        <p:nvSpPr>
          <p:cNvPr id="3" name="Text 3"/>
          <p:cNvSpPr txBox="1">
            <a:spLocks noGrp="1"/>
          </p:cNvSpPr>
          <p:nvPr>
            <p:ph type="title"/>
          </p:nvPr>
        </p:nvSpPr>
        <p:spPr>
          <a:xfrm>
            <a:off x="310896" y="445313"/>
            <a:ext cx="8522208" cy="572414"/>
          </a:xfrm>
          <a:prstGeom prst="rect">
            <a:avLst/>
          </a:prstGeom>
          <a:noFill/>
        </p:spPr>
        <p:txBody>
          <a:bodyPr wrap="square" lIns="91440" tIns="91440" rIns="91440" bIns="91440" anchor="t">
            <a:noAutofit/>
          </a:bodyPr>
          <a:lstStyle/>
          <a:p>
            <a:pPr marL="0" indent="0" algn="l">
              <a:lnSpc>
                <a:spcPct val="100000"/>
              </a:lnSpc>
              <a:spcBef>
                <a:spcPts val="0"/>
              </a:spcBef>
              <a:spcAft>
                <a:spcPts val="0"/>
              </a:spcAft>
              <a:buNone/>
            </a:pPr>
            <a:r>
              <a:rPr lang="en" dirty="0"/>
              <a:t>Temperature Correction of the MIP Gain</a:t>
            </a:r>
          </a:p>
        </p:txBody>
      </p:sp>
      <p:pic>
        <p:nvPicPr>
          <p:cNvPr id="4" name="Picture 4" descr="G = 1/(1-I) and I linear in T give 1/G(T) = 1/G(T0) + c(T-T0)"/>
          <p:cNvPicPr>
            <a:picLocks noChangeAspect="1"/>
          </p:cNvPicPr>
          <p:nvPr/>
        </p:nvPicPr>
        <p:blipFill>
          <a:blip r:embed="rId3"/>
          <a:stretch>
            <a:fillRect/>
          </a:stretch>
        </p:blipFill>
        <p:spPr>
          <a:xfrm>
            <a:off x="411480" y="1069848"/>
            <a:ext cx="6583680" cy="485404"/>
          </a:xfrm>
          <a:prstGeom prst="rect">
            <a:avLst/>
          </a:prstGeom>
        </p:spPr>
      </p:pic>
      <p:sp>
        <p:nvSpPr>
          <p:cNvPr id="5" name="Text 5"/>
          <p:cNvSpPr txBox="1"/>
          <p:nvPr/>
        </p:nvSpPr>
        <p:spPr>
          <a:xfrm>
            <a:off x="365760" y="1572768"/>
            <a:ext cx="8503920" cy="292608"/>
          </a:xfrm>
          <a:prstGeom prst="rect">
            <a:avLst/>
          </a:prstGeom>
          <a:noFill/>
        </p:spPr>
        <p:txBody>
          <a:bodyPr wrap="square" lIns="45720" tIns="45720" rIns="45720" bIns="45720" anchor="t">
            <a:noAutofit/>
          </a:bodyPr>
          <a:lstStyle/>
          <a:p>
            <a:pPr marL="0" indent="0" algn="l">
              <a:lnSpc>
                <a:spcPct val="100000"/>
              </a:lnSpc>
              <a:spcBef>
                <a:spcPts val="0"/>
              </a:spcBef>
              <a:spcAft>
                <a:spcPts val="0"/>
              </a:spcAft>
              <a:buNone/>
            </a:pPr>
            <a:r>
              <a:rPr lang="en" sz="1200" b="0" i="0" dirty="0">
                <a:solidFill>
                  <a:srgbClr val="202729"/>
                </a:solidFill>
                <a:latin typeface="Proxima Nova"/>
                <a:ea typeface="Proxima Nova"/>
                <a:cs typeface="Proxima Nova"/>
                <a:sym typeface="Proxima Nova"/>
              </a:rPr>
              <a:t>Warmer → shorter mean free path → fewer ionizations (lower I) → lower gain</a:t>
            </a:r>
          </a:p>
        </p:txBody>
      </p:sp>
      <p:pic>
        <p:nvPicPr>
          <p:cNvPr id="6" name="Picture 6" descr="W9 MIP gain against bias at the five UCSC scan temperatures, 10 to 30 C"/>
          <p:cNvPicPr>
            <a:picLocks noChangeAspect="1"/>
          </p:cNvPicPr>
          <p:nvPr/>
        </p:nvPicPr>
        <p:blipFill>
          <a:blip r:embed="rId4"/>
          <a:stretch>
            <a:fillRect/>
          </a:stretch>
        </p:blipFill>
        <p:spPr>
          <a:xfrm>
            <a:off x="1481328" y="1984136"/>
            <a:ext cx="2926080" cy="2103120"/>
          </a:xfrm>
          <a:prstGeom prst="rect">
            <a:avLst/>
          </a:prstGeom>
        </p:spPr>
      </p:pic>
      <p:pic>
        <p:nvPicPr>
          <p:cNvPr id="7" name="Picture 7" descr="W9 inverse gain against scan temperature, with the paper's straight-line fit per bias"/>
          <p:cNvPicPr>
            <a:picLocks noChangeAspect="1"/>
          </p:cNvPicPr>
          <p:nvPr/>
        </p:nvPicPr>
        <p:blipFill>
          <a:blip r:embed="rId5"/>
          <a:stretch>
            <a:fillRect/>
          </a:stretch>
        </p:blipFill>
        <p:spPr>
          <a:xfrm>
            <a:off x="4462272" y="1984136"/>
            <a:ext cx="2926080" cy="2103120"/>
          </a:xfrm>
          <a:prstGeom prst="rect">
            <a:avLst/>
          </a:prstGeom>
        </p:spPr>
      </p:pic>
      <p:pic>
        <p:nvPicPr>
          <p:cNvPr id="8" name="Picture 8" descr="G30 equation"/>
          <p:cNvPicPr>
            <a:picLocks noChangeAspect="1"/>
          </p:cNvPicPr>
          <p:nvPr/>
        </p:nvPicPr>
        <p:blipFill>
          <a:blip r:embed="rId6"/>
          <a:stretch>
            <a:fillRect/>
          </a:stretch>
        </p:blipFill>
        <p:spPr>
          <a:xfrm>
            <a:off x="1554480" y="4233448"/>
            <a:ext cx="3017520" cy="295717"/>
          </a:xfrm>
          <a:prstGeom prst="rect">
            <a:avLst/>
          </a:prstGeom>
        </p:spPr>
      </p:pic>
      <p:sp>
        <p:nvSpPr>
          <p:cNvPr id="9" name="Text 9"/>
          <p:cNvSpPr txBox="1"/>
          <p:nvPr/>
        </p:nvSpPr>
        <p:spPr>
          <a:xfrm>
            <a:off x="4709160" y="4206016"/>
            <a:ext cx="3657600" cy="365760"/>
          </a:xfrm>
          <a:prstGeom prst="rect">
            <a:avLst/>
          </a:prstGeom>
          <a:noFill/>
        </p:spPr>
        <p:txBody>
          <a:bodyPr wrap="square" lIns="45720" tIns="45720" rIns="45720" bIns="45720" anchor="ctr">
            <a:noAutofit/>
          </a:bodyPr>
          <a:lstStyle/>
          <a:p>
            <a:pPr marL="0" indent="0" algn="l">
              <a:lnSpc>
                <a:spcPct val="100000"/>
              </a:lnSpc>
              <a:spcBef>
                <a:spcPts val="0"/>
              </a:spcBef>
              <a:spcAft>
                <a:spcPts val="0"/>
              </a:spcAft>
              <a:buNone/>
            </a:pPr>
            <a:r>
              <a:rPr lang="en" sz="1200" b="0" i="0" dirty="0">
                <a:solidFill>
                  <a:srgbClr val="202729"/>
                </a:solidFill>
                <a:latin typeface="Proxima Nova"/>
                <a:ea typeface="Proxima Nova"/>
                <a:cs typeface="Proxima Nova"/>
                <a:sym typeface="Proxima Nova"/>
              </a:rPr>
              <a:t>lowers the MIP gain by 3–11%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3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b="1"/>
              <a:t>Relative Gain of W16 and W18</a:t>
            </a:r>
            <a:endParaRPr/>
          </a:p>
        </p:txBody>
      </p:sp>
      <p:sp>
        <p:nvSpPr>
          <p:cNvPr id="367" name="Google Shape;367;p33"/>
          <p:cNvSpPr txBox="1">
            <a:spLocks noGrp="1"/>
          </p:cNvSpPr>
          <p:nvPr>
            <p:ph type="body" idx="1"/>
          </p:nvPr>
        </p:nvSpPr>
        <p:spPr>
          <a:xfrm>
            <a:off x="311700" y="1050000"/>
            <a:ext cx="8520600" cy="600000"/>
          </a:xfrm>
          <a:prstGeom prst="rect">
            <a:avLst/>
          </a:prstGeom>
          <a:noFill/>
          <a:ln>
            <a:noFill/>
          </a:ln>
        </p:spPr>
        <p:txBody>
          <a:bodyPr spcFirstLastPara="1" wrap="square" lIns="91425" tIns="91425" rIns="91425" bIns="91425" anchor="t" anchorCtr="0">
            <a:normAutofit fontScale="85000" lnSpcReduction="20000"/>
          </a:bodyPr>
          <a:lstStyle/>
          <a:p>
            <a:pPr marL="0" lvl="0" indent="0" algn="l" rtl="0">
              <a:lnSpc>
                <a:spcPct val="115000"/>
              </a:lnSpc>
              <a:spcBef>
                <a:spcPts val="0"/>
              </a:spcBef>
              <a:spcAft>
                <a:spcPts val="0"/>
              </a:spcAft>
              <a:buSzPct val="132353"/>
              <a:buNone/>
            </a:pPr>
            <a:r>
              <a:rPr lang="en" sz="1600"/>
              <a:t>The same trends as W9: relative gain rises with incident angle and with beam energy, and is lower for higher gain sensors.</a:t>
            </a:r>
            <a:endParaRPr/>
          </a:p>
        </p:txBody>
      </p:sp>
      <p:sp>
        <p:nvSpPr>
          <p:cNvPr id="368" name="Google Shape;368;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21</a:t>
            </a:fld>
            <a:endParaRPr/>
          </a:p>
        </p:txBody>
      </p:sp>
      <p:pic>
        <p:nvPicPr>
          <p:cNvPr id="369" name="Google Shape;369;p33" descr="W16 relative gain against incident angle at 140 V"/>
          <p:cNvPicPr preferRelativeResize="0"/>
          <p:nvPr/>
        </p:nvPicPr>
        <p:blipFill rotWithShape="1">
          <a:blip r:embed="rId3">
            <a:alphaModFix/>
          </a:blip>
          <a:srcRect/>
          <a:stretch/>
        </p:blipFill>
        <p:spPr>
          <a:xfrm>
            <a:off x="450000" y="1750000"/>
            <a:ext cx="3600000" cy="2304000"/>
          </a:xfrm>
          <a:prstGeom prst="rect">
            <a:avLst/>
          </a:prstGeom>
          <a:noFill/>
          <a:ln>
            <a:noFill/>
          </a:ln>
        </p:spPr>
      </p:pic>
      <p:pic>
        <p:nvPicPr>
          <p:cNvPr id="370" name="Google Shape;370;p33" descr="W18 relative gain against incident angle at 140 V"/>
          <p:cNvPicPr preferRelativeResize="0"/>
          <p:nvPr/>
        </p:nvPicPr>
        <p:blipFill rotWithShape="1">
          <a:blip r:embed="rId4">
            <a:alphaModFix/>
          </a:blip>
          <a:srcRect/>
          <a:stretch/>
        </p:blipFill>
        <p:spPr>
          <a:xfrm>
            <a:off x="4750000" y="1750000"/>
            <a:ext cx="3600000" cy="2304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8" name="Google Shape;348;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22</a:t>
            </a:fld>
            <a:endParaRPr/>
          </a:p>
        </p:txBody>
      </p:sp>
      <p:sp>
        <p:nvSpPr>
          <p:cNvPr id="3" name="Text 3"/>
          <p:cNvSpPr txBox="1">
            <a:spLocks noGrp="1"/>
          </p:cNvSpPr>
          <p:nvPr>
            <p:ph type="title"/>
          </p:nvPr>
        </p:nvSpPr>
        <p:spPr>
          <a:xfrm>
            <a:off x="310896" y="445313"/>
            <a:ext cx="8522208" cy="572414"/>
          </a:xfrm>
          <a:prstGeom prst="rect">
            <a:avLst/>
          </a:prstGeom>
          <a:noFill/>
        </p:spPr>
        <p:txBody>
          <a:bodyPr wrap="square" lIns="91440" tIns="91440" rIns="91440" bIns="91440" anchor="t">
            <a:noAutofit/>
          </a:bodyPr>
          <a:lstStyle/>
          <a:p>
            <a:pPr marL="0" indent="0" algn="l">
              <a:lnSpc>
                <a:spcPct val="100000"/>
              </a:lnSpc>
              <a:spcBef>
                <a:spcPts val="0"/>
              </a:spcBef>
              <a:spcAft>
                <a:spcPts val="0"/>
              </a:spcAft>
              <a:buNone/>
            </a:pPr>
            <a:r>
              <a:rPr lang="en" dirty="0"/>
              <a:t>Pinhole Scan and Edge Effects</a:t>
            </a:r>
          </a:p>
        </p:txBody>
      </p:sp>
      <p:sp>
        <p:nvSpPr>
          <p:cNvPr id="349" name="TextBox 348"/>
          <p:cNvSpPr txBox="1"/>
          <p:nvPr/>
        </p:nvSpPr>
        <p:spPr>
          <a:xfrm>
            <a:off x="356616" y="914400"/>
            <a:ext cx="8503920" cy="320040"/>
          </a:xfrm>
          <a:prstGeom prst="rect">
            <a:avLst/>
          </a:prstGeom>
          <a:noFill/>
        </p:spPr>
        <p:txBody>
          <a:bodyPr wrap="square" lIns="45720" tIns="45720" rIns="45720" bIns="45720" anchor="t">
            <a:noAutofit/>
          </a:bodyPr>
          <a:lstStyle/>
          <a:p>
            <a:pPr marL="0" indent="0" algn="l">
              <a:lnSpc>
                <a:spcPct val="100000"/>
              </a:lnSpc>
              <a:spcBef>
                <a:spcPts val="0"/>
              </a:spcBef>
              <a:spcAft>
                <a:spcPts val="0"/>
              </a:spcAft>
              <a:buNone/>
            </a:pPr>
            <a:r>
              <a:rPr lang="en" sz="1100" b="0" i="0" dirty="0">
                <a:solidFill>
                  <a:srgbClr val="55625E"/>
                </a:solidFill>
                <a:latin typeface="Proxima Nova"/>
                <a:ea typeface="Proxima Nova"/>
                <a:cs typeface="Proxima Nova"/>
                <a:sym typeface="Proxima Nova"/>
              </a:rPr>
              <a:t>Every energy spectrum has two small peaks besides the main one; a </a:t>
            </a:r>
            <a:r>
              <a:rPr lang="en" sz="1100" b="0" i="0" baseline="30000" dirty="0">
                <a:solidFill>
                  <a:srgbClr val="55625E"/>
                </a:solidFill>
                <a:latin typeface="Proxima Nova"/>
                <a:ea typeface="Proxima Nova"/>
                <a:cs typeface="Proxima Nova"/>
                <a:sym typeface="Proxima Nova"/>
              </a:rPr>
              <a:t>244</a:t>
            </a:r>
            <a:r>
              <a:rPr lang="en" sz="1100" b="0" i="0" dirty="0">
                <a:solidFill>
                  <a:srgbClr val="55625E"/>
                </a:solidFill>
                <a:latin typeface="Proxima Nova"/>
                <a:ea typeface="Proxima Nova"/>
                <a:cs typeface="Proxima Nova"/>
                <a:sym typeface="Proxima Nova"/>
              </a:rPr>
              <a:t>Cm pinhole scan finds where on the pad each comes from</a:t>
            </a:r>
          </a:p>
        </p:txBody>
      </p:sp>
      <p:pic>
        <p:nvPicPr>
          <p:cNvPr id="350" name="Picture 349" descr="pinhole_rates.png"/>
          <p:cNvPicPr>
            <a:picLocks noChangeAspect="1"/>
          </p:cNvPicPr>
          <p:nvPr/>
        </p:nvPicPr>
        <p:blipFill>
          <a:blip r:embed="rId3"/>
          <a:stretch>
            <a:fillRect/>
          </a:stretch>
        </p:blipFill>
        <p:spPr>
          <a:xfrm>
            <a:off x="274320" y="1298448"/>
            <a:ext cx="4160520" cy="3200400"/>
          </a:xfrm>
          <a:prstGeom prst="rect">
            <a:avLst/>
          </a:prstGeom>
        </p:spPr>
      </p:pic>
      <p:pic>
        <p:nvPicPr>
          <p:cNvPr id="351" name="Picture 350" descr="lgad_edge_sketch.png"/>
          <p:cNvPicPr>
            <a:picLocks noChangeAspect="1"/>
          </p:cNvPicPr>
          <p:nvPr/>
        </p:nvPicPr>
        <p:blipFill>
          <a:blip r:embed="rId4"/>
          <a:stretch>
            <a:fillRect/>
          </a:stretch>
        </p:blipFill>
        <p:spPr>
          <a:xfrm>
            <a:off x="4754880" y="1271016"/>
            <a:ext cx="3840480" cy="2100262"/>
          </a:xfrm>
          <a:prstGeom prst="rect">
            <a:avLst/>
          </a:prstGeom>
        </p:spPr>
      </p:pic>
      <p:sp>
        <p:nvSpPr>
          <p:cNvPr id="352" name="TextBox 351"/>
          <p:cNvSpPr txBox="1"/>
          <p:nvPr/>
        </p:nvSpPr>
        <p:spPr>
          <a:xfrm>
            <a:off x="4526280" y="3429000"/>
            <a:ext cx="4343400" cy="1463040"/>
          </a:xfrm>
          <a:prstGeom prst="rect">
            <a:avLst/>
          </a:prstGeom>
          <a:noFill/>
        </p:spPr>
        <p:txBody>
          <a:bodyPr wrap="square" lIns="45720" tIns="45720" rIns="45720" bIns="45720" anchor="t">
            <a:noAutofit/>
          </a:bodyPr>
          <a:lstStyle/>
          <a:p>
            <a:pPr marL="0" indent="0" algn="l">
              <a:lnSpc>
                <a:spcPct val="105000"/>
              </a:lnSpc>
              <a:spcBef>
                <a:spcPts val="0"/>
              </a:spcBef>
              <a:spcAft>
                <a:spcPts val="400"/>
              </a:spcAft>
              <a:buNone/>
            </a:pPr>
            <a:r>
              <a:rPr lang="en" sz="1000" b="1" i="0" dirty="0">
                <a:solidFill>
                  <a:srgbClr val="4BA173"/>
                </a:solidFill>
                <a:latin typeface="Proxima Nova"/>
                <a:ea typeface="Proxima Nova"/>
                <a:cs typeface="Proxima Nova"/>
                <a:sym typeface="Proxima Nova"/>
              </a:rPr>
              <a:t>Scan: </a:t>
            </a:r>
            <a:r>
              <a:rPr lang="en" sz="1000" b="0" i="0" baseline="30000" dirty="0">
                <a:solidFill>
                  <a:srgbClr val="202729"/>
                </a:solidFill>
                <a:latin typeface="Proxima Nova"/>
                <a:ea typeface="Proxima Nova"/>
                <a:cs typeface="Proxima Nova"/>
                <a:sym typeface="Proxima Nova"/>
              </a:rPr>
              <a:t>244</a:t>
            </a:r>
            <a:r>
              <a:rPr lang="en" sz="1000" b="0" i="0" dirty="0">
                <a:solidFill>
                  <a:srgbClr val="202729"/>
                </a:solidFill>
                <a:latin typeface="Proxima Nova"/>
                <a:ea typeface="Proxima Nova"/>
                <a:cs typeface="Proxima Nova"/>
                <a:sym typeface="Proxima Nova"/>
              </a:rPr>
              <a:t>Cm alphas, 500 µm pinhole, steps of about 400 µm, W18 at 140 V</a:t>
            </a:r>
          </a:p>
          <a:p>
            <a:pPr marL="0" indent="0" algn="l">
              <a:lnSpc>
                <a:spcPct val="105000"/>
              </a:lnSpc>
              <a:spcBef>
                <a:spcPts val="0"/>
              </a:spcBef>
              <a:spcAft>
                <a:spcPts val="400"/>
              </a:spcAft>
              <a:buNone/>
            </a:pPr>
            <a:r>
              <a:rPr lang="en" sz="1000" b="1" i="0" dirty="0">
                <a:solidFill>
                  <a:srgbClr val="4BA173"/>
                </a:solidFill>
                <a:latin typeface="Proxima Nova"/>
                <a:ea typeface="Proxima Nova"/>
                <a:cs typeface="Proxima Nova"/>
                <a:sym typeface="Proxima Nova"/>
              </a:rPr>
              <a:t>With gain: </a:t>
            </a:r>
            <a:r>
              <a:rPr lang="en" sz="1000" b="0" i="0" dirty="0">
                <a:solidFill>
                  <a:srgbClr val="202729"/>
                </a:solidFill>
                <a:latin typeface="Proxima Nova"/>
                <a:ea typeface="Proxima Nova"/>
                <a:cs typeface="Proxima Nova"/>
                <a:sym typeface="Proxima Nova"/>
              </a:rPr>
              <a:t>a plateau 1.28 mm wide, against the 1.3 mm pad</a:t>
            </a:r>
          </a:p>
          <a:p>
            <a:pPr marL="0" indent="0" algn="l">
              <a:lnSpc>
                <a:spcPct val="105000"/>
              </a:lnSpc>
              <a:spcBef>
                <a:spcPts val="0"/>
              </a:spcBef>
              <a:spcAft>
                <a:spcPts val="400"/>
              </a:spcAft>
              <a:buNone/>
            </a:pPr>
            <a:r>
              <a:rPr lang="en" sz="1000" b="1" i="0" dirty="0">
                <a:solidFill>
                  <a:srgbClr val="4BA173"/>
                </a:solidFill>
                <a:latin typeface="Proxima Nova"/>
                <a:ea typeface="Proxima Nova"/>
                <a:cs typeface="Proxima Nova"/>
                <a:sym typeface="Proxima Nova"/>
              </a:rPr>
              <a:t>No gain: </a:t>
            </a:r>
            <a:r>
              <a:rPr lang="en" sz="1000" b="0" i="0" dirty="0">
                <a:solidFill>
                  <a:srgbClr val="202729"/>
                </a:solidFill>
                <a:latin typeface="Proxima Nova"/>
                <a:ea typeface="Proxima Nova"/>
                <a:cs typeface="Proxima Nova"/>
                <a:sym typeface="Proxima Nova"/>
              </a:rPr>
              <a:t>just inside the end of the gain layer; follows the W1PIN peak in the proton spectra</a:t>
            </a:r>
          </a:p>
          <a:p>
            <a:pPr marL="0" indent="0" algn="l">
              <a:lnSpc>
                <a:spcPct val="105000"/>
              </a:lnSpc>
              <a:spcBef>
                <a:spcPts val="0"/>
              </a:spcBef>
              <a:spcAft>
                <a:spcPts val="400"/>
              </a:spcAft>
              <a:buNone/>
            </a:pPr>
            <a:r>
              <a:rPr lang="en" sz="1000" b="1" i="0" dirty="0">
                <a:solidFill>
                  <a:srgbClr val="4BA173"/>
                </a:solidFill>
                <a:latin typeface="Proxima Nova"/>
                <a:ea typeface="Proxima Nova"/>
                <a:cs typeface="Proxima Nova"/>
                <a:sym typeface="Proxima Nova"/>
              </a:rPr>
              <a:t>Guard ring: </a:t>
            </a:r>
            <a:r>
              <a:rPr lang="en" sz="1000" b="0" i="0" dirty="0">
                <a:solidFill>
                  <a:srgbClr val="202729"/>
                </a:solidFill>
                <a:latin typeface="Proxima Nova"/>
                <a:ea typeface="Proxima Nova"/>
                <a:cs typeface="Proxima Nova"/>
                <a:sym typeface="Proxima Nova"/>
              </a:rPr>
              <a:t>further out; induces a positive pulse on the pad</a:t>
            </a:r>
          </a:p>
          <a:p>
            <a:pPr marL="0" indent="0" algn="l">
              <a:lnSpc>
                <a:spcPct val="105000"/>
              </a:lnSpc>
              <a:spcBef>
                <a:spcPts val="0"/>
              </a:spcBef>
              <a:spcAft>
                <a:spcPts val="400"/>
              </a:spcAft>
              <a:buNone/>
            </a:pPr>
            <a:r>
              <a:rPr lang="en" sz="1000" b="1" i="0" dirty="0">
                <a:solidFill>
                  <a:srgbClr val="4BA173"/>
                </a:solidFill>
                <a:latin typeface="Proxima Nova"/>
                <a:ea typeface="Proxima Nova"/>
                <a:cs typeface="Proxima Nova"/>
                <a:sym typeface="Proxima Nova"/>
              </a:rPr>
              <a:t>So: </a:t>
            </a:r>
            <a:r>
              <a:rPr lang="en" sz="1000" b="0" i="0" dirty="0">
                <a:solidFill>
                  <a:srgbClr val="202729"/>
                </a:solidFill>
                <a:latin typeface="Proxima Nova"/>
                <a:ea typeface="Proxima Nova"/>
                <a:cs typeface="Proxima Nova"/>
                <a:sym typeface="Proxima Nova"/>
              </a:rPr>
              <a:t>the gain fit uses only the main peak; PIONEER’s TI-LGADs narrow the no-gain region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4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b="1"/>
              <a:t>Average Waveforms</a:t>
            </a:r>
            <a:endParaRPr/>
          </a:p>
        </p:txBody>
      </p:sp>
      <p:sp>
        <p:nvSpPr>
          <p:cNvPr id="443" name="Google Shape;443;p40"/>
          <p:cNvSpPr txBox="1">
            <a:spLocks noGrp="1"/>
          </p:cNvSpPr>
          <p:nvPr>
            <p:ph type="body" idx="1"/>
          </p:nvPr>
        </p:nvSpPr>
        <p:spPr>
          <a:xfrm>
            <a:off x="311700" y="1050000"/>
            <a:ext cx="8520600" cy="600000"/>
          </a:xfrm>
          <a:prstGeom prst="rect">
            <a:avLst/>
          </a:prstGeom>
          <a:noFill/>
          <a:ln>
            <a:noFill/>
          </a:ln>
        </p:spPr>
        <p:txBody>
          <a:bodyPr spcFirstLastPara="1" wrap="square" lIns="91425" tIns="91425" rIns="91425" bIns="91425" anchor="t" anchorCtr="0">
            <a:normAutofit fontScale="85000" lnSpcReduction="20000"/>
          </a:bodyPr>
          <a:lstStyle/>
          <a:p>
            <a:pPr marL="0" lvl="0" indent="0" algn="l" rtl="0">
              <a:lnSpc>
                <a:spcPct val="115000"/>
              </a:lnSpc>
              <a:spcBef>
                <a:spcPts val="0"/>
              </a:spcBef>
              <a:spcAft>
                <a:spcPts val="0"/>
              </a:spcAft>
              <a:buSzPct val="132353"/>
              <a:buNone/>
            </a:pPr>
            <a:r>
              <a:rPr lang="en" sz="1600"/>
              <a:t>Normalized average pulses of W9: the pulse delays and broadens with incident angle and changes height with beam energy.</a:t>
            </a:r>
            <a:endParaRPr/>
          </a:p>
        </p:txBody>
      </p:sp>
      <p:sp>
        <p:nvSpPr>
          <p:cNvPr id="444" name="Google Shape;444;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23</a:t>
            </a:fld>
            <a:endParaRPr/>
          </a:p>
        </p:txBody>
      </p:sp>
      <p:pic>
        <p:nvPicPr>
          <p:cNvPr id="445" name="Google Shape;445;p40" descr="Average W9 waveforms at several incident angles"/>
          <p:cNvPicPr preferRelativeResize="0"/>
          <p:nvPr/>
        </p:nvPicPr>
        <p:blipFill rotWithShape="1">
          <a:blip r:embed="rId3">
            <a:alphaModFix/>
          </a:blip>
          <a:srcRect/>
          <a:stretch/>
        </p:blipFill>
        <p:spPr>
          <a:xfrm>
            <a:off x="450000" y="1800000"/>
            <a:ext cx="3500000" cy="2625000"/>
          </a:xfrm>
          <a:prstGeom prst="rect">
            <a:avLst/>
          </a:prstGeom>
          <a:noFill/>
          <a:ln>
            <a:noFill/>
          </a:ln>
        </p:spPr>
      </p:pic>
      <p:pic>
        <p:nvPicPr>
          <p:cNvPr id="446" name="Google Shape;446;p40" descr="Average W9 waveforms at several beam energies"/>
          <p:cNvPicPr preferRelativeResize="0"/>
          <p:nvPr/>
        </p:nvPicPr>
        <p:blipFill rotWithShape="1">
          <a:blip r:embed="rId4">
            <a:alphaModFix/>
          </a:blip>
          <a:srcRect/>
          <a:stretch/>
        </p:blipFill>
        <p:spPr>
          <a:xfrm>
            <a:off x="4750000" y="1800000"/>
            <a:ext cx="3500000" cy="2625000"/>
          </a:xfrm>
          <a:prstGeom prst="rect">
            <a:avLst/>
          </a:prstGeom>
          <a:noFill/>
          <a:ln>
            <a:noFill/>
          </a:ln>
        </p:spPr>
      </p:pic>
      <p:sp>
        <p:nvSpPr>
          <p:cNvPr id="447" name="Google Shape;447;p40"/>
          <p:cNvSpPr txBox="1"/>
          <p:nvPr/>
        </p:nvSpPr>
        <p:spPr>
          <a:xfrm>
            <a:off x="450000" y="4475000"/>
            <a:ext cx="3500000" cy="500000"/>
          </a:xfrm>
          <a:prstGeom prst="rect">
            <a:avLst/>
          </a:prstGeom>
          <a:noFill/>
          <a:ln>
            <a:noFill/>
          </a:ln>
        </p:spPr>
        <p:txBody>
          <a:bodyPr spcFirstLastPara="1" wrap="square" lIns="91425" tIns="0" rIns="91425" bIns="0" anchor="t" anchorCtr="0">
            <a:spAutoFit/>
          </a:bodyPr>
          <a:lstStyle/>
          <a:p>
            <a:pPr marL="0" marR="0" lvl="0" indent="0" algn="ctr" rtl="0">
              <a:lnSpc>
                <a:spcPct val="100000"/>
              </a:lnSpc>
              <a:spcBef>
                <a:spcPts val="0"/>
              </a:spcBef>
              <a:spcAft>
                <a:spcPts val="0"/>
              </a:spcAft>
              <a:buNone/>
            </a:pPr>
            <a:r>
              <a:rPr lang="en" sz="1200" b="0" i="0" u="none" strike="noStrike" cap="none">
                <a:solidFill>
                  <a:srgbClr val="55625E"/>
                </a:solidFill>
                <a:latin typeface="Proxima Nova"/>
                <a:ea typeface="Proxima Nova"/>
                <a:cs typeface="Proxima Nova"/>
                <a:sym typeface="Proxima Nova"/>
              </a:rPr>
              <a:t>W9, 6 MeV, 140 V, by incident angle</a:t>
            </a:r>
            <a:endParaRPr/>
          </a:p>
        </p:txBody>
      </p:sp>
      <p:sp>
        <p:nvSpPr>
          <p:cNvPr id="448" name="Google Shape;448;p40"/>
          <p:cNvSpPr txBox="1"/>
          <p:nvPr/>
        </p:nvSpPr>
        <p:spPr>
          <a:xfrm>
            <a:off x="4750000" y="4475000"/>
            <a:ext cx="3500000" cy="500000"/>
          </a:xfrm>
          <a:prstGeom prst="rect">
            <a:avLst/>
          </a:prstGeom>
          <a:noFill/>
          <a:ln>
            <a:noFill/>
          </a:ln>
        </p:spPr>
        <p:txBody>
          <a:bodyPr spcFirstLastPara="1" wrap="square" lIns="91425" tIns="0" rIns="91425" bIns="0" anchor="t" anchorCtr="0">
            <a:spAutoFit/>
          </a:bodyPr>
          <a:lstStyle/>
          <a:p>
            <a:pPr marL="0" marR="0" lvl="0" indent="0" algn="ctr" rtl="0">
              <a:lnSpc>
                <a:spcPct val="100000"/>
              </a:lnSpc>
              <a:spcBef>
                <a:spcPts val="0"/>
              </a:spcBef>
              <a:spcAft>
                <a:spcPts val="0"/>
              </a:spcAft>
              <a:buNone/>
            </a:pPr>
            <a:r>
              <a:rPr lang="en" sz="1200" b="0" i="0" u="none" strike="noStrike" cap="none">
                <a:solidFill>
                  <a:srgbClr val="55625E"/>
                </a:solidFill>
                <a:latin typeface="Proxima Nova"/>
                <a:ea typeface="Proxima Nova"/>
                <a:cs typeface="Proxima Nova"/>
                <a:sym typeface="Proxima Nova"/>
              </a:rPr>
              <a:t>W9, 140 V, 41°, by beam energy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60" name="Google Shape;360;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24</a:t>
            </a:fld>
            <a:endParaRPr/>
          </a:p>
        </p:txBody>
      </p:sp>
      <p:sp>
        <p:nvSpPr>
          <p:cNvPr id="3" name="Text 3"/>
          <p:cNvSpPr txBox="1">
            <a:spLocks noGrp="1"/>
          </p:cNvSpPr>
          <p:nvPr>
            <p:ph type="title"/>
          </p:nvPr>
        </p:nvSpPr>
        <p:spPr>
          <a:xfrm>
            <a:off x="310896" y="445313"/>
            <a:ext cx="8522208" cy="572414"/>
          </a:xfrm>
          <a:prstGeom prst="rect">
            <a:avLst/>
          </a:prstGeom>
          <a:noFill/>
        </p:spPr>
        <p:txBody>
          <a:bodyPr wrap="square" lIns="91440" tIns="91440" rIns="91440" bIns="91440" anchor="t">
            <a:noAutofit/>
          </a:bodyPr>
          <a:lstStyle/>
          <a:p>
            <a:pPr marL="0" indent="0" algn="l">
              <a:lnSpc>
                <a:spcPct val="100000"/>
              </a:lnSpc>
              <a:spcBef>
                <a:spcPts val="0"/>
              </a:spcBef>
              <a:spcAft>
                <a:spcPts val="0"/>
              </a:spcAft>
              <a:buNone/>
            </a:pPr>
            <a:r>
              <a:rPr lang="en" dirty="0"/>
              <a:t>Power-Law Fits</a:t>
            </a:r>
          </a:p>
        </p:txBody>
      </p:sp>
      <p:pic>
        <p:nvPicPr>
          <p:cNvPr id="15" name="Picture 14">
            <a:extLst>
              <a:ext uri="{FF2B5EF4-FFF2-40B4-BE49-F238E27FC236}">
                <a16:creationId xmlns:a16="http://schemas.microsoft.com/office/drawing/2014/main" id="{DCEC17FF-778D-359F-9C35-E399E0ED875F}"/>
              </a:ext>
            </a:extLst>
          </p:cNvPr>
          <p:cNvPicPr>
            <a:picLocks noChangeAspect="1"/>
          </p:cNvPicPr>
          <p:nvPr/>
        </p:nvPicPr>
        <p:blipFill>
          <a:blip r:embed="rId3"/>
          <a:stretch>
            <a:fillRect/>
          </a:stretch>
        </p:blipFill>
        <p:spPr>
          <a:xfrm>
            <a:off x="540766" y="1080735"/>
            <a:ext cx="8062468" cy="377928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8" name="Google Shape;348;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25</a:t>
            </a:fld>
            <a:endParaRPr/>
          </a:p>
        </p:txBody>
      </p:sp>
      <p:sp>
        <p:nvSpPr>
          <p:cNvPr id="3" name="Text 3"/>
          <p:cNvSpPr txBox="1">
            <a:spLocks noGrp="1"/>
          </p:cNvSpPr>
          <p:nvPr>
            <p:ph type="title"/>
          </p:nvPr>
        </p:nvSpPr>
        <p:spPr>
          <a:xfrm>
            <a:off x="310896" y="445313"/>
            <a:ext cx="8522208" cy="572414"/>
          </a:xfrm>
          <a:prstGeom prst="rect">
            <a:avLst/>
          </a:prstGeom>
          <a:noFill/>
        </p:spPr>
        <p:txBody>
          <a:bodyPr wrap="square" lIns="91440" tIns="91440" rIns="91440" bIns="91440" anchor="t">
            <a:noAutofit/>
          </a:bodyPr>
          <a:lstStyle/>
          <a:p>
            <a:pPr marL="0" indent="0" algn="l">
              <a:lnSpc>
                <a:spcPct val="100000"/>
              </a:lnSpc>
              <a:spcBef>
                <a:spcPts val="0"/>
              </a:spcBef>
              <a:spcAft>
                <a:spcPts val="0"/>
              </a:spcAft>
              <a:buNone/>
            </a:pPr>
            <a:r>
              <a:rPr lang="en" dirty="0"/>
              <a:t>Stopping Protons</a:t>
            </a:r>
          </a:p>
        </p:txBody>
      </p:sp>
      <p:sp>
        <p:nvSpPr>
          <p:cNvPr id="4" name="Text 4"/>
          <p:cNvSpPr txBox="1"/>
          <p:nvPr/>
        </p:nvSpPr>
        <p:spPr>
          <a:xfrm>
            <a:off x="356616" y="914400"/>
            <a:ext cx="4105818" cy="320040"/>
          </a:xfrm>
          <a:prstGeom prst="rect">
            <a:avLst/>
          </a:prstGeom>
          <a:noFill/>
        </p:spPr>
        <p:txBody>
          <a:bodyPr wrap="square" lIns="45720" tIns="45720" rIns="45720" bIns="45720" anchor="t">
            <a:noAutofit/>
          </a:bodyPr>
          <a:lstStyle/>
          <a:p>
            <a:pPr marL="0" indent="0" algn="l">
              <a:lnSpc>
                <a:spcPct val="100000"/>
              </a:lnSpc>
              <a:spcBef>
                <a:spcPts val="0"/>
              </a:spcBef>
              <a:spcAft>
                <a:spcPts val="0"/>
              </a:spcAft>
              <a:buNone/>
            </a:pPr>
            <a:r>
              <a:rPr lang="en" sz="1100" b="0" i="0" dirty="0">
                <a:solidFill>
                  <a:srgbClr val="55625E"/>
                </a:solidFill>
                <a:latin typeface="Proxima Nova"/>
                <a:ea typeface="Proxima Nova"/>
                <a:cs typeface="Proxima Nova"/>
                <a:sym typeface="Proxima Nova"/>
              </a:rPr>
              <a:t>Relative gain over the power law at 140 V, against the depth where the proton stops; the gain layer is to the right</a:t>
            </a:r>
          </a:p>
        </p:txBody>
      </p:sp>
      <p:pic>
        <p:nvPicPr>
          <p:cNvPr id="5" name="Picture 5" descr="Relative gain over the power law against stopping depth"/>
          <p:cNvPicPr>
            <a:picLocks noChangeAspect="1"/>
          </p:cNvPicPr>
          <p:nvPr/>
        </p:nvPicPr>
        <p:blipFill>
          <a:blip r:embed="rId3"/>
          <a:stretch>
            <a:fillRect/>
          </a:stretch>
        </p:blipFill>
        <p:spPr>
          <a:xfrm>
            <a:off x="310897" y="1551129"/>
            <a:ext cx="3992522" cy="3112088"/>
          </a:xfrm>
          <a:prstGeom prst="rect">
            <a:avLst/>
          </a:prstGeom>
        </p:spPr>
      </p:pic>
      <p:pic>
        <p:nvPicPr>
          <p:cNvPr id="6" name="Picture 6" descr="Sketch: protons stopping at different depths"/>
          <p:cNvPicPr>
            <a:picLocks noChangeAspect="1"/>
          </p:cNvPicPr>
          <p:nvPr/>
        </p:nvPicPr>
        <p:blipFill>
          <a:blip r:embed="rId4"/>
          <a:stretch>
            <a:fillRect/>
          </a:stretch>
        </p:blipFill>
        <p:spPr>
          <a:xfrm>
            <a:off x="4681568" y="445313"/>
            <a:ext cx="3320862" cy="2055772"/>
          </a:xfrm>
          <a:prstGeom prst="rect">
            <a:avLst/>
          </a:prstGeom>
        </p:spPr>
      </p:pic>
      <p:sp>
        <p:nvSpPr>
          <p:cNvPr id="7" name="Text 7"/>
          <p:cNvSpPr txBox="1"/>
          <p:nvPr/>
        </p:nvSpPr>
        <p:spPr>
          <a:xfrm>
            <a:off x="4462434" y="2312471"/>
            <a:ext cx="4496311" cy="2350746"/>
          </a:xfrm>
          <a:prstGeom prst="rect">
            <a:avLst/>
          </a:prstGeom>
          <a:noFill/>
        </p:spPr>
        <p:txBody>
          <a:bodyPr wrap="square" lIns="45720" tIns="45720" rIns="45720" bIns="45720" anchor="t">
            <a:noAutofit/>
          </a:bodyPr>
          <a:lstStyle/>
          <a:p>
            <a:pPr marL="0" indent="0" algn="l">
              <a:lnSpc>
                <a:spcPct val="105000"/>
              </a:lnSpc>
              <a:spcBef>
                <a:spcPts val="0"/>
              </a:spcBef>
              <a:spcAft>
                <a:spcPts val="500"/>
              </a:spcAft>
              <a:buNone/>
            </a:pPr>
            <a:r>
              <a:rPr lang="en" b="1" i="0" dirty="0">
                <a:solidFill>
                  <a:srgbClr val="4BA173"/>
                </a:solidFill>
                <a:latin typeface="Proxima Nova"/>
                <a:ea typeface="Proxima Nova"/>
                <a:cs typeface="Proxima Nova"/>
                <a:sym typeface="Proxima Nova"/>
              </a:rPr>
              <a:t>Not fitted: </a:t>
            </a:r>
            <a:r>
              <a:rPr lang="en" b="0" i="0" dirty="0">
                <a:solidFill>
                  <a:srgbClr val="202729"/>
                </a:solidFill>
                <a:latin typeface="Proxima Nova"/>
                <a:ea typeface="Proxima Nova"/>
                <a:cs typeface="Proxima Nova"/>
                <a:sym typeface="Proxima Nova"/>
              </a:rPr>
              <a:t>the charge sits in a Bragg peak, which the mean dE/ds over the path does not describe</a:t>
            </a:r>
          </a:p>
          <a:p>
            <a:pPr marL="0" indent="0" algn="l">
              <a:lnSpc>
                <a:spcPct val="105000"/>
              </a:lnSpc>
              <a:spcBef>
                <a:spcPts val="0"/>
              </a:spcBef>
              <a:spcAft>
                <a:spcPts val="500"/>
              </a:spcAft>
              <a:buNone/>
            </a:pPr>
            <a:r>
              <a:rPr lang="en" b="1" i="0" dirty="0">
                <a:solidFill>
                  <a:srgbClr val="4BA173"/>
                </a:solidFill>
                <a:latin typeface="Proxima Nova"/>
                <a:ea typeface="Proxima Nova"/>
                <a:cs typeface="Proxima Nova"/>
                <a:sym typeface="Proxima Nova"/>
              </a:rPr>
              <a:t>3 MeV: </a:t>
            </a:r>
            <a:r>
              <a:rPr lang="en" b="0" i="0" dirty="0">
                <a:solidFill>
                  <a:srgbClr val="202729"/>
                </a:solidFill>
                <a:latin typeface="Proxima Nova"/>
                <a:ea typeface="Proxima Nova"/>
                <a:cs typeface="Proxima Nova"/>
                <a:sym typeface="Proxima Nova"/>
              </a:rPr>
              <a:t>1.02 of the law stopping at 54 µm, 0.88 at 28 µm</a:t>
            </a:r>
          </a:p>
          <a:p>
            <a:pPr marL="0" indent="0" algn="l">
              <a:lnSpc>
                <a:spcPct val="105000"/>
              </a:lnSpc>
              <a:spcBef>
                <a:spcPts val="0"/>
              </a:spcBef>
              <a:spcAft>
                <a:spcPts val="500"/>
              </a:spcAft>
              <a:buNone/>
            </a:pPr>
            <a:r>
              <a:rPr lang="en" b="1" i="0" dirty="0">
                <a:solidFill>
                  <a:srgbClr val="4BA173"/>
                </a:solidFill>
                <a:latin typeface="Proxima Nova"/>
                <a:ea typeface="Proxima Nova"/>
                <a:cs typeface="Proxima Nova"/>
                <a:sym typeface="Proxima Nova"/>
              </a:rPr>
              <a:t>1.8 MeV: </a:t>
            </a:r>
            <a:r>
              <a:rPr lang="en" b="0" i="0" dirty="0">
                <a:solidFill>
                  <a:srgbClr val="202729"/>
                </a:solidFill>
                <a:latin typeface="Proxima Nova"/>
                <a:ea typeface="Proxima Nova"/>
                <a:cs typeface="Proxima Nova"/>
                <a:sym typeface="Proxima Nova"/>
              </a:rPr>
              <a:t>0.79–0.83 from 37 to 23 µm (angles ≤ 51°), 0.66 at 12 µm</a:t>
            </a:r>
          </a:p>
          <a:p>
            <a:pPr marL="0" indent="0" algn="l">
              <a:lnSpc>
                <a:spcPct val="105000"/>
              </a:lnSpc>
              <a:spcBef>
                <a:spcPts val="0"/>
              </a:spcBef>
              <a:spcAft>
                <a:spcPts val="500"/>
              </a:spcAft>
              <a:buNone/>
            </a:pPr>
            <a:r>
              <a:rPr lang="en" b="0" i="0" dirty="0">
                <a:solidFill>
                  <a:srgbClr val="202729"/>
                </a:solidFill>
                <a:latin typeface="Proxima Nova"/>
                <a:ea typeface="Proxima Nova"/>
                <a:cs typeface="Proxima Nova"/>
                <a:sym typeface="Proxima Nova"/>
              </a:rPr>
              <a:t>dE/ds sets the angle dependence at small angles, the depth at large ones. Not modeled; stopping pions and muons in PIONEER need the depth profile too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b="1"/>
              <a:t>Why Muons Fall Below the Proton Data</a:t>
            </a:r>
            <a:endParaRPr/>
          </a:p>
        </p:txBody>
      </p:sp>
      <p:sp>
        <p:nvSpPr>
          <p:cNvPr id="411" name="Google Shape;411;p37"/>
          <p:cNvSpPr txBox="1">
            <a:spLocks noGrp="1"/>
          </p:cNvSpPr>
          <p:nvPr>
            <p:ph type="body" idx="1"/>
          </p:nvPr>
        </p:nvSpPr>
        <p:spPr>
          <a:xfrm>
            <a:off x="311700" y="1050000"/>
            <a:ext cx="8520600" cy="600000"/>
          </a:xfrm>
          <a:prstGeom prst="rect">
            <a:avLst/>
          </a:prstGeom>
          <a:noFill/>
          <a:ln>
            <a:noFill/>
          </a:ln>
        </p:spPr>
        <p:txBody>
          <a:bodyPr spcFirstLastPara="1" wrap="square" lIns="91425" tIns="91425" rIns="91425" bIns="91425" anchor="t" anchorCtr="0">
            <a:normAutofit fontScale="85000" lnSpcReduction="10000"/>
          </a:bodyPr>
          <a:lstStyle/>
          <a:p>
            <a:pPr marL="0" lvl="0" indent="0" algn="l" rtl="0">
              <a:lnSpc>
                <a:spcPct val="115000"/>
              </a:lnSpc>
              <a:spcBef>
                <a:spcPts val="0"/>
              </a:spcBef>
              <a:spcAft>
                <a:spcPts val="0"/>
              </a:spcAft>
              <a:buSzPct val="132353"/>
              <a:buNone/>
            </a:pPr>
            <a:r>
              <a:rPr lang="en" sz="1600"/>
              <a:t>dE/ds of whole ATAR layers against incident angle: muons at large angles fall below the proton data range.</a:t>
            </a:r>
            <a:endParaRPr/>
          </a:p>
        </p:txBody>
      </p:sp>
      <p:sp>
        <p:nvSpPr>
          <p:cNvPr id="412" name="Google Shape;412;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
              <a:t>26</a:t>
            </a:fld>
            <a:endParaRPr/>
          </a:p>
        </p:txBody>
      </p:sp>
      <p:pic>
        <p:nvPicPr>
          <p:cNvPr id="413" name="Google Shape;413;p37" descr="Pion and muon ATAR-layer dE/ds against incident angle with the proton data range shaded"/>
          <p:cNvPicPr preferRelativeResize="0"/>
          <p:nvPr/>
        </p:nvPicPr>
        <p:blipFill rotWithShape="1">
          <a:blip r:embed="rId3">
            <a:alphaModFix/>
          </a:blip>
          <a:srcRect/>
          <a:stretch/>
        </p:blipFill>
        <p:spPr>
          <a:xfrm>
            <a:off x="2256211" y="1800000"/>
            <a:ext cx="4631578" cy="2750000"/>
          </a:xfrm>
          <a:prstGeom prst="rect">
            <a:avLst/>
          </a:prstGeom>
          <a:noFill/>
          <a:ln>
            <a:noFill/>
          </a:ln>
        </p:spPr>
      </p:pic>
    </p:spTree>
  </p:cSld>
  <p:clrMapOvr>
    <a:masterClrMapping/>
  </p:clrMapOvr>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1328</TotalTime>
  <Words>3874</Words>
  <Application>Microsoft Office PowerPoint</Application>
  <PresentationFormat>On-screen Show (16:9)</PresentationFormat>
  <Paragraphs>269</Paragraphs>
  <Slides>26</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Proxima Nova</vt:lpstr>
      <vt:lpstr>Roboto</vt:lpstr>
      <vt:lpstr>Helvetica Neue</vt:lpstr>
      <vt:lpstr>Lobster</vt:lpstr>
      <vt:lpstr>Arial</vt:lpstr>
      <vt:lpstr>Cambria Math</vt:lpstr>
      <vt:lpstr>Lato</vt:lpstr>
      <vt:lpstr>Spearmint</vt:lpstr>
      <vt:lpstr>LGAD Gain saturation characterization with highly ionizing particles</vt:lpstr>
      <vt:lpstr>LGAD Based Active Target for PIONEER</vt:lpstr>
      <vt:lpstr>Physics of Gain Suppression</vt:lpstr>
      <vt:lpstr>Devices Under Test (DUTs)</vt:lpstr>
      <vt:lpstr>Experimental Setup</vt:lpstr>
      <vt:lpstr>Measuring Proton Gain</vt:lpstr>
      <vt:lpstr>Measuring MIP Gain</vt:lpstr>
      <vt:lpstr>Measured Relative Gain Depends Strongly on the Density of Charges Deposited</vt:lpstr>
      <vt:lpstr>Gain-Layer Depth Makes Little Difference</vt:lpstr>
      <vt:lpstr>Modeling Gain Suppression</vt:lpstr>
      <vt:lpstr>Lateral Width w</vt:lpstr>
      <vt:lpstr>Lateral Width by Sensor</vt:lpstr>
      <vt:lpstr>Systematics and Open Questions</vt:lpstr>
      <vt:lpstr>Summary and Outlook</vt:lpstr>
      <vt:lpstr>Thank You!</vt:lpstr>
      <vt:lpstr>Backup Slides</vt:lpstr>
      <vt:lpstr>Proton Deposit in MIPs</vt:lpstr>
      <vt:lpstr>W1PIN Reference, Measured vs. Geant4</vt:lpstr>
      <vt:lpstr>SimNRA Fit of the SiMon Spectra</vt:lpstr>
      <vt:lpstr>Temperature Correction of the MIP Gain</vt:lpstr>
      <vt:lpstr>Relative Gain of W16 and W18</vt:lpstr>
      <vt:lpstr>Pinhole Scan and Edge Effects</vt:lpstr>
      <vt:lpstr>Average Waveforms</vt:lpstr>
      <vt:lpstr>Power-Law Fits</vt:lpstr>
      <vt:lpstr>Stopping Protons</vt:lpstr>
      <vt:lpstr>Why Muons Fall Below the Proton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Jessie Yang</dc:creator>
  <cp:lastModifiedBy>Jessie Yang</cp:lastModifiedBy>
  <cp:revision>35</cp:revision>
  <dcterms:modified xsi:type="dcterms:W3CDTF">2026-10-22T16:28:55Z</dcterms:modified>
</cp:coreProperties>
</file>